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GREASLIDER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David Raya </a:t>
            </a:r>
            <a:r>
              <a:rPr lang="es-ES" dirty="0" err="1" smtClean="0"/>
              <a:t>Conesa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816" y="-158102"/>
            <a:ext cx="55721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6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Demo del juego</a:t>
            </a:r>
            <a:endParaRPr lang="es-ES" dirty="0"/>
          </a:p>
        </p:txBody>
      </p:sp>
      <p:pic>
        <p:nvPicPr>
          <p:cNvPr id="4" name="Demo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9904" y="27240"/>
            <a:ext cx="3415379" cy="6830760"/>
          </a:xfrm>
        </p:spPr>
      </p:pic>
      <p:pic>
        <p:nvPicPr>
          <p:cNvPr id="5" name="Demo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1761" y="42627"/>
            <a:ext cx="3407687" cy="6815373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540914" y="2176530"/>
            <a:ext cx="4082602" cy="350305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s-ES" sz="3200" dirty="0" smtClean="0"/>
              <a:t>Pantallas del juego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 smtClean="0"/>
              <a:t>Juego contra la IA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3421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</a:t>
            </a:r>
            <a:r>
              <a:rPr lang="es-ES" dirty="0" smtClean="0"/>
              <a:t>cumplidos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S" sz="3200" dirty="0"/>
              <a:t>Implementar un juego de tablero original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3200" dirty="0"/>
              <a:t>Diseño intuitivo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3200" dirty="0"/>
              <a:t>Adaptar el juego al mayor número de dispositivos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3200" dirty="0"/>
              <a:t>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3200" dirty="0"/>
              <a:t>Bluetooth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3200" dirty="0"/>
              <a:t>Mecanismos de </a:t>
            </a:r>
            <a:r>
              <a:rPr lang="es-ES" sz="3200" dirty="0" smtClean="0"/>
              <a:t>seguridad (UUID)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1467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4000" dirty="0" smtClean="0"/>
              <a:t>Metodología</a:t>
            </a:r>
            <a:endParaRPr lang="es-ES" sz="4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sz="4000" dirty="0" smtClean="0"/>
              <a:t>Planificación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s-ES" sz="3200" dirty="0" smtClean="0"/>
              <a:t>Incidencias</a:t>
            </a:r>
            <a:endParaRPr lang="es-ES" sz="4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sz="4000" dirty="0" smtClean="0"/>
              <a:t>Profundizar c</a:t>
            </a:r>
            <a:r>
              <a:rPr lang="es-ES" sz="4000" dirty="0" smtClean="0"/>
              <a:t>onocimientos</a:t>
            </a:r>
          </a:p>
        </p:txBody>
      </p:sp>
    </p:spTree>
    <p:extLst>
      <p:ext uri="{BB962C8B-B14F-4D97-AF65-F5344CB8AC3E}">
        <p14:creationId xmlns:p14="http://schemas.microsoft.com/office/powerpoint/2010/main" val="4805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Trabajos </a:t>
            </a:r>
            <a:r>
              <a:rPr lang="es-ES" dirty="0" smtClean="0"/>
              <a:t>futuros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Realizar </a:t>
            </a:r>
            <a:r>
              <a:rPr lang="es-ES" sz="2800" dirty="0" err="1" smtClean="0"/>
              <a:t>Tests</a:t>
            </a:r>
            <a:endParaRPr lang="es-E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err="1" smtClean="0"/>
              <a:t>Multijugador</a:t>
            </a:r>
            <a:r>
              <a:rPr lang="es-ES" sz="2800" dirty="0" smtClean="0"/>
              <a:t> por Internet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Competiciones y Clasificaciones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Personalización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IA mejorada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Exportar a otras plataformas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Crear portal web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6678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Gracias!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Resultado de imagen de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97" y="0"/>
            <a:ext cx="7260876" cy="726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1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</a:t>
            </a:r>
            <a:r>
              <a:rPr lang="es-ES" dirty="0" smtClean="0"/>
              <a:t>ndice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Introducción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Objetivos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Diseños de pantalla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Arquitectura del sistema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Desarrollo </a:t>
            </a:r>
            <a:r>
              <a:rPr lang="es-ES" dirty="0" err="1" smtClean="0"/>
              <a:t>Frontend</a:t>
            </a:r>
            <a:endParaRPr lang="es-E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Desarrollo </a:t>
            </a:r>
            <a:r>
              <a:rPr lang="es-ES" dirty="0" err="1" smtClean="0"/>
              <a:t>Backend</a:t>
            </a:r>
            <a:endParaRPr lang="es-E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Bluetooth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Objetivos cumplidos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Conclusiones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Trabajos futuros</a:t>
            </a:r>
          </a:p>
          <a:p>
            <a:pPr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7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4400" dirty="0" smtClean="0"/>
              <a:t>Mercado competitivo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4400" dirty="0" smtClean="0"/>
              <a:t>Plataforma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4400" dirty="0" smtClean="0"/>
              <a:t>Juego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es-ES" sz="2800" dirty="0" smtClean="0"/>
              <a:t>Modos de juego</a:t>
            </a:r>
            <a:endParaRPr lang="es-ES" sz="2800" dirty="0"/>
          </a:p>
        </p:txBody>
      </p:sp>
      <p:pic>
        <p:nvPicPr>
          <p:cNvPr id="1026" name="Picture 2" descr="Resultado de imagen de android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942" y="265261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hess.com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55" y="1467419"/>
            <a:ext cx="3496145" cy="12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69" t="28855" r="-169" b="23937"/>
          <a:stretch/>
        </p:blipFill>
        <p:spPr>
          <a:xfrm>
            <a:off x="5349729" y="3945442"/>
            <a:ext cx="2716769" cy="25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186" y="2084832"/>
            <a:ext cx="10126015" cy="4224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Implementar un juego de tablero original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Diseño intuitivo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Adaptar el juego al mayor número de dispositivos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Bluetooth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Mecanismos de seguridad</a:t>
            </a:r>
          </a:p>
          <a:p>
            <a:endParaRPr lang="es-ES" dirty="0"/>
          </a:p>
        </p:txBody>
      </p:sp>
      <p:pic>
        <p:nvPicPr>
          <p:cNvPr id="2052" name="Picture 4" descr="Resultado de imagen de bluetooth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94" y="4404575"/>
            <a:ext cx="1833194" cy="136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Diseños de Las pantallas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C:\Users\rayod\AppData\Local\Temp\ksohtml\wps806D.t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6" y="1799082"/>
            <a:ext cx="2550369" cy="47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ayod\AppData\Local\Temp\ksohtml\wps2624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15" y="1799082"/>
            <a:ext cx="2558949" cy="47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rayod\AppData\Local\Temp\ksohtml\wps3B2A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64" y="1799082"/>
            <a:ext cx="2533332" cy="47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rayod\AppData\Local\Temp\ksohtml\wpsBC45.tm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896" y="1799082"/>
            <a:ext cx="2529239" cy="47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08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Arquitectura del sistema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38" y="1741932"/>
            <a:ext cx="9452537" cy="42245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604" y="4205766"/>
            <a:ext cx="5780952" cy="2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Desarrollo </a:t>
            </a:r>
            <a:r>
              <a:rPr lang="es-ES" dirty="0" err="1" smtClean="0"/>
              <a:t>Frontend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C:\Users\rayod\AppData\Local\Temp\ksohtml\wpsE7BD.t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4" y="1784225"/>
            <a:ext cx="2447425" cy="470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rayod\AppData\Local\Temp\ksohtml\wps6A6B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47" y="1827021"/>
            <a:ext cx="2524282" cy="48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rayod\AppData\Local\Temp\ksohtml\wps365A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72" y="1784225"/>
            <a:ext cx="2579192" cy="493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rayod\AppData\Local\Temp\ksohtml\wps70C4.tm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12" y="1784225"/>
            <a:ext cx="2527714" cy="48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68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Desarrollo </a:t>
            </a:r>
            <a:r>
              <a:rPr lang="es-ES" dirty="0" err="1" smtClean="0"/>
              <a:t>Backend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3600" dirty="0" smtClean="0"/>
              <a:t>Modos de juego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3200" dirty="0" smtClean="0"/>
              <a:t>Individual contra 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3200" dirty="0" err="1" smtClean="0"/>
              <a:t>Multijugador</a:t>
            </a:r>
            <a:r>
              <a:rPr lang="es-ES" sz="3200" dirty="0" smtClean="0"/>
              <a:t> Local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3200" dirty="0" err="1" smtClean="0"/>
              <a:t>Multijugador</a:t>
            </a:r>
            <a:r>
              <a:rPr lang="es-ES" sz="3200" dirty="0" smtClean="0"/>
              <a:t> Bluetooth</a:t>
            </a:r>
            <a:endParaRPr lang="es-E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4610909"/>
            <a:ext cx="2157995" cy="20957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01" y="1453147"/>
            <a:ext cx="6692099" cy="48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9" y="512212"/>
            <a:ext cx="9720072" cy="1499616"/>
          </a:xfrm>
        </p:spPr>
        <p:txBody>
          <a:bodyPr/>
          <a:lstStyle/>
          <a:p>
            <a:r>
              <a:rPr lang="es-ES" dirty="0"/>
              <a:t>Bluetooth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3" y="2286000"/>
            <a:ext cx="5043990" cy="32541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451" y="228496"/>
            <a:ext cx="4450750" cy="287863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451" y="3381299"/>
            <a:ext cx="4682511" cy="320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420</TotalTime>
  <Words>139</Words>
  <Application>Microsoft Office PowerPoint</Application>
  <PresentationFormat>Panorámica</PresentationFormat>
  <Paragraphs>58</Paragraphs>
  <Slides>14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Tw Cen MT</vt:lpstr>
      <vt:lpstr>Tw Cen MT Condensed</vt:lpstr>
      <vt:lpstr>Wingdings</vt:lpstr>
      <vt:lpstr>Wingdings 3</vt:lpstr>
      <vt:lpstr>Integral</vt:lpstr>
      <vt:lpstr>GREASLIDER</vt:lpstr>
      <vt:lpstr>Índice</vt:lpstr>
      <vt:lpstr>Introducción</vt:lpstr>
      <vt:lpstr>Objetivos</vt:lpstr>
      <vt:lpstr>Diseños de Las pantallas</vt:lpstr>
      <vt:lpstr>Arquitectura del sistema</vt:lpstr>
      <vt:lpstr>Desarrollo Frontend</vt:lpstr>
      <vt:lpstr>Desarrollo Backend</vt:lpstr>
      <vt:lpstr>Bluetooth</vt:lpstr>
      <vt:lpstr>Demo del juego</vt:lpstr>
      <vt:lpstr>Objetivos cumplidos</vt:lpstr>
      <vt:lpstr>Conclusiones</vt:lpstr>
      <vt:lpstr>Trabajos futuros</vt:lpstr>
      <vt:lpstr>Gracias!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GREASLIDER</dc:title>
  <dc:creator>rayo 2295</dc:creator>
  <cp:lastModifiedBy>rayo 2295</cp:lastModifiedBy>
  <cp:revision>38</cp:revision>
  <dcterms:created xsi:type="dcterms:W3CDTF">2019-06-05T12:54:10Z</dcterms:created>
  <dcterms:modified xsi:type="dcterms:W3CDTF">2019-06-05T19:59:47Z</dcterms:modified>
</cp:coreProperties>
</file>