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5" r:id="rId10"/>
    <p:sldId id="262" r:id="rId11"/>
    <p:sldId id="263" r:id="rId12"/>
    <p:sldId id="266" r:id="rId13"/>
    <p:sldId id="267" r:id="rId14"/>
    <p:sldId id="264" r:id="rId15"/>
    <p:sldId id="268" r:id="rId16"/>
    <p:sldId id="269" r:id="rId17"/>
    <p:sldId id="270" r:id="rId18"/>
    <p:sldId id="271" r:id="rId19"/>
    <p:sldId id="272" r:id="rId20"/>
  </p:sldIdLst>
  <p:sldSz cx="10080625" cy="7559675"/>
  <p:notesSz cx="7559675" cy="10691813"/>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470" y="-84"/>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30" name="PlaceHolder 2"/>
          <p:cNvSpPr>
            <a:spLocks noGrp="1"/>
          </p:cNvSpPr>
          <p:nvPr>
            <p:ph type="body"/>
          </p:nvPr>
        </p:nvSpPr>
        <p:spPr>
          <a:xfrm>
            <a:off x="360000" y="198000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31" name="PlaceHolder 3"/>
          <p:cNvSpPr>
            <a:spLocks noGrp="1"/>
          </p:cNvSpPr>
          <p:nvPr>
            <p:ph type="body"/>
          </p:nvPr>
        </p:nvSpPr>
        <p:spPr>
          <a:xfrm>
            <a:off x="360000" y="461232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33"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34"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35" name="PlaceHolder 4"/>
          <p:cNvSpPr>
            <a:spLocks noGrp="1"/>
          </p:cNvSpPr>
          <p:nvPr>
            <p:ph type="body"/>
          </p:nvPr>
        </p:nvSpPr>
        <p:spPr>
          <a:xfrm>
            <a:off x="515592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36" name="PlaceHolder 5"/>
          <p:cNvSpPr>
            <a:spLocks noGrp="1"/>
          </p:cNvSpPr>
          <p:nvPr>
            <p:ph type="body"/>
          </p:nvPr>
        </p:nvSpPr>
        <p:spPr>
          <a:xfrm>
            <a:off x="36000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38" name="PlaceHolder 2"/>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39" name="PlaceHolder 3"/>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pic>
        <p:nvPicPr>
          <p:cNvPr id="40" name="Imatge 39"/>
          <p:cNvPicPr/>
          <p:nvPr/>
        </p:nvPicPr>
        <p:blipFill>
          <a:blip r:embed="rId2"/>
          <a:stretch/>
        </p:blipFill>
        <p:spPr>
          <a:xfrm>
            <a:off x="1881000" y="1980000"/>
            <a:ext cx="6318000" cy="5040000"/>
          </a:xfrm>
          <a:prstGeom prst="rect">
            <a:avLst/>
          </a:prstGeom>
          <a:ln>
            <a:noFill/>
          </a:ln>
        </p:spPr>
      </p:pic>
      <p:pic>
        <p:nvPicPr>
          <p:cNvPr id="41" name="Imatge 40"/>
          <p:cNvPicPr/>
          <p:nvPr/>
        </p:nvPicPr>
        <p:blipFill>
          <a:blip r:embed="rId2"/>
          <a:stretch/>
        </p:blipFill>
        <p:spPr>
          <a:xfrm>
            <a:off x="1881000" y="1980000"/>
            <a:ext cx="6318000" cy="50400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49" name="PlaceHolder 2"/>
          <p:cNvSpPr>
            <a:spLocks noGrp="1"/>
          </p:cNvSpPr>
          <p:nvPr>
            <p:ph type="subTitle"/>
          </p:nvPr>
        </p:nvSpPr>
        <p:spPr>
          <a:xfrm>
            <a:off x="360000" y="1980000"/>
            <a:ext cx="9360000" cy="5040000"/>
          </a:xfrm>
          <a:prstGeom prst="rect">
            <a:avLst/>
          </a:prstGeom>
        </p:spPr>
        <p:txBody>
          <a:bodyPr lIns="0" tIns="0" rIns="0" bIns="0" anchor="ctr"/>
          <a:lstStyle/>
          <a:p>
            <a:pPr algn="ctr"/>
            <a:endParaRPr lang="en-US"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51" name="PlaceHolder 2"/>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53" name="PlaceHolder 2"/>
          <p:cNvSpPr>
            <a:spLocks noGrp="1"/>
          </p:cNvSpPr>
          <p:nvPr>
            <p:ph type="body"/>
          </p:nvPr>
        </p:nvSpPr>
        <p:spPr>
          <a:xfrm>
            <a:off x="36000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54" name="PlaceHolder 3"/>
          <p:cNvSpPr>
            <a:spLocks noGrp="1"/>
          </p:cNvSpPr>
          <p:nvPr>
            <p:ph type="body"/>
          </p:nvPr>
        </p:nvSpPr>
        <p:spPr>
          <a:xfrm>
            <a:off x="515592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60000" y="301320"/>
            <a:ext cx="9360000" cy="4445280"/>
          </a:xfrm>
          <a:prstGeom prst="rect">
            <a:avLst/>
          </a:prstGeom>
        </p:spPr>
        <p:txBody>
          <a:bodyPr lIns="0" tIns="0" rIns="0" bIns="0" anchor="ctr"/>
          <a:lstStyle/>
          <a:p>
            <a:pPr algn="ctr"/>
            <a:endParaRPr lang="en-US"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58"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59" name="PlaceHolder 3"/>
          <p:cNvSpPr>
            <a:spLocks noGrp="1"/>
          </p:cNvSpPr>
          <p:nvPr>
            <p:ph type="body"/>
          </p:nvPr>
        </p:nvSpPr>
        <p:spPr>
          <a:xfrm>
            <a:off x="36000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60" name="PlaceHolder 4"/>
          <p:cNvSpPr>
            <a:spLocks noGrp="1"/>
          </p:cNvSpPr>
          <p:nvPr>
            <p:ph type="body"/>
          </p:nvPr>
        </p:nvSpPr>
        <p:spPr>
          <a:xfrm>
            <a:off x="515592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9" name="PlaceHolder 2"/>
          <p:cNvSpPr>
            <a:spLocks noGrp="1"/>
          </p:cNvSpPr>
          <p:nvPr>
            <p:ph type="subTitle"/>
          </p:nvPr>
        </p:nvSpPr>
        <p:spPr>
          <a:xfrm>
            <a:off x="360000" y="1980000"/>
            <a:ext cx="9360000" cy="5040000"/>
          </a:xfrm>
          <a:prstGeom prst="rect">
            <a:avLst/>
          </a:prstGeom>
        </p:spPr>
        <p:txBody>
          <a:bodyPr lIns="0" tIns="0" rIns="0" bIns="0" anchor="ctr"/>
          <a:lstStyle/>
          <a:p>
            <a:pPr algn="ctr"/>
            <a:endParaRPr lang="en-US"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62" name="PlaceHolder 2"/>
          <p:cNvSpPr>
            <a:spLocks noGrp="1"/>
          </p:cNvSpPr>
          <p:nvPr>
            <p:ph type="body"/>
          </p:nvPr>
        </p:nvSpPr>
        <p:spPr>
          <a:xfrm>
            <a:off x="36000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63"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64" name="PlaceHolder 4"/>
          <p:cNvSpPr>
            <a:spLocks noGrp="1"/>
          </p:cNvSpPr>
          <p:nvPr>
            <p:ph type="body"/>
          </p:nvPr>
        </p:nvSpPr>
        <p:spPr>
          <a:xfrm>
            <a:off x="515592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66"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67"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68" name="PlaceHolder 4"/>
          <p:cNvSpPr>
            <a:spLocks noGrp="1"/>
          </p:cNvSpPr>
          <p:nvPr>
            <p:ph type="body"/>
          </p:nvPr>
        </p:nvSpPr>
        <p:spPr>
          <a:xfrm>
            <a:off x="360000" y="461232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70" name="PlaceHolder 2"/>
          <p:cNvSpPr>
            <a:spLocks noGrp="1"/>
          </p:cNvSpPr>
          <p:nvPr>
            <p:ph type="body"/>
          </p:nvPr>
        </p:nvSpPr>
        <p:spPr>
          <a:xfrm>
            <a:off x="360000" y="198000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71" name="PlaceHolder 3"/>
          <p:cNvSpPr>
            <a:spLocks noGrp="1"/>
          </p:cNvSpPr>
          <p:nvPr>
            <p:ph type="body"/>
          </p:nvPr>
        </p:nvSpPr>
        <p:spPr>
          <a:xfrm>
            <a:off x="360000" y="461232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73"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74"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75" name="PlaceHolder 4"/>
          <p:cNvSpPr>
            <a:spLocks noGrp="1"/>
          </p:cNvSpPr>
          <p:nvPr>
            <p:ph type="body"/>
          </p:nvPr>
        </p:nvSpPr>
        <p:spPr>
          <a:xfrm>
            <a:off x="515592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76" name="PlaceHolder 5"/>
          <p:cNvSpPr>
            <a:spLocks noGrp="1"/>
          </p:cNvSpPr>
          <p:nvPr>
            <p:ph type="body"/>
          </p:nvPr>
        </p:nvSpPr>
        <p:spPr>
          <a:xfrm>
            <a:off x="36000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78" name="PlaceHolder 2"/>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79" name="PlaceHolder 3"/>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pic>
        <p:nvPicPr>
          <p:cNvPr id="80" name="Imatge 79"/>
          <p:cNvPicPr/>
          <p:nvPr/>
        </p:nvPicPr>
        <p:blipFill>
          <a:blip r:embed="rId2"/>
          <a:stretch/>
        </p:blipFill>
        <p:spPr>
          <a:xfrm>
            <a:off x="1881000" y="1980000"/>
            <a:ext cx="6318000" cy="5040000"/>
          </a:xfrm>
          <a:prstGeom prst="rect">
            <a:avLst/>
          </a:prstGeom>
          <a:ln>
            <a:noFill/>
          </a:ln>
        </p:spPr>
      </p:pic>
      <p:pic>
        <p:nvPicPr>
          <p:cNvPr id="81" name="Imatge 80"/>
          <p:cNvPicPr/>
          <p:nvPr/>
        </p:nvPicPr>
        <p:blipFill>
          <a:blip r:embed="rId2"/>
          <a:stretch/>
        </p:blipFill>
        <p:spPr>
          <a:xfrm>
            <a:off x="1881000" y="1980000"/>
            <a:ext cx="6318000" cy="504000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89" name="PlaceHolder 2"/>
          <p:cNvSpPr>
            <a:spLocks noGrp="1"/>
          </p:cNvSpPr>
          <p:nvPr>
            <p:ph type="subTitle"/>
          </p:nvPr>
        </p:nvSpPr>
        <p:spPr>
          <a:xfrm>
            <a:off x="360000" y="1980000"/>
            <a:ext cx="9360000" cy="5040000"/>
          </a:xfrm>
          <a:prstGeom prst="rect">
            <a:avLst/>
          </a:prstGeom>
        </p:spPr>
        <p:txBody>
          <a:bodyPr lIns="0" tIns="0" rIns="0" bIns="0" anchor="ctr"/>
          <a:lstStyle/>
          <a:p>
            <a:pPr algn="ctr"/>
            <a:endParaRPr lang="en-US"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91" name="PlaceHolder 2"/>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93" name="PlaceHolder 2"/>
          <p:cNvSpPr>
            <a:spLocks noGrp="1"/>
          </p:cNvSpPr>
          <p:nvPr>
            <p:ph type="body"/>
          </p:nvPr>
        </p:nvSpPr>
        <p:spPr>
          <a:xfrm>
            <a:off x="36000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94" name="PlaceHolder 3"/>
          <p:cNvSpPr>
            <a:spLocks noGrp="1"/>
          </p:cNvSpPr>
          <p:nvPr>
            <p:ph type="body"/>
          </p:nvPr>
        </p:nvSpPr>
        <p:spPr>
          <a:xfrm>
            <a:off x="515592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1" name="PlaceHolder 2"/>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360000" y="301320"/>
            <a:ext cx="9360000" cy="4445280"/>
          </a:xfrm>
          <a:prstGeom prst="rect">
            <a:avLst/>
          </a:prstGeom>
        </p:spPr>
        <p:txBody>
          <a:bodyPr lIns="0" tIns="0" rIns="0" bIns="0" anchor="ctr"/>
          <a:lstStyle/>
          <a:p>
            <a:pPr algn="ctr"/>
            <a:endParaRPr lang="en-US"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98"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99" name="PlaceHolder 3"/>
          <p:cNvSpPr>
            <a:spLocks noGrp="1"/>
          </p:cNvSpPr>
          <p:nvPr>
            <p:ph type="body"/>
          </p:nvPr>
        </p:nvSpPr>
        <p:spPr>
          <a:xfrm>
            <a:off x="36000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00" name="PlaceHolder 4"/>
          <p:cNvSpPr>
            <a:spLocks noGrp="1"/>
          </p:cNvSpPr>
          <p:nvPr>
            <p:ph type="body"/>
          </p:nvPr>
        </p:nvSpPr>
        <p:spPr>
          <a:xfrm>
            <a:off x="515592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02" name="PlaceHolder 2"/>
          <p:cNvSpPr>
            <a:spLocks noGrp="1"/>
          </p:cNvSpPr>
          <p:nvPr>
            <p:ph type="body"/>
          </p:nvPr>
        </p:nvSpPr>
        <p:spPr>
          <a:xfrm>
            <a:off x="36000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03"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04" name="PlaceHolder 4"/>
          <p:cNvSpPr>
            <a:spLocks noGrp="1"/>
          </p:cNvSpPr>
          <p:nvPr>
            <p:ph type="body"/>
          </p:nvPr>
        </p:nvSpPr>
        <p:spPr>
          <a:xfrm>
            <a:off x="515592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06"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07"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08" name="PlaceHolder 4"/>
          <p:cNvSpPr>
            <a:spLocks noGrp="1"/>
          </p:cNvSpPr>
          <p:nvPr>
            <p:ph type="body"/>
          </p:nvPr>
        </p:nvSpPr>
        <p:spPr>
          <a:xfrm>
            <a:off x="360000" y="461232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10" name="PlaceHolder 2"/>
          <p:cNvSpPr>
            <a:spLocks noGrp="1"/>
          </p:cNvSpPr>
          <p:nvPr>
            <p:ph type="body"/>
          </p:nvPr>
        </p:nvSpPr>
        <p:spPr>
          <a:xfrm>
            <a:off x="360000" y="198000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11" name="PlaceHolder 3"/>
          <p:cNvSpPr>
            <a:spLocks noGrp="1"/>
          </p:cNvSpPr>
          <p:nvPr>
            <p:ph type="body"/>
          </p:nvPr>
        </p:nvSpPr>
        <p:spPr>
          <a:xfrm>
            <a:off x="360000" y="461232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13"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14"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15" name="PlaceHolder 4"/>
          <p:cNvSpPr>
            <a:spLocks noGrp="1"/>
          </p:cNvSpPr>
          <p:nvPr>
            <p:ph type="body"/>
          </p:nvPr>
        </p:nvSpPr>
        <p:spPr>
          <a:xfrm>
            <a:off x="515592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16" name="PlaceHolder 5"/>
          <p:cNvSpPr>
            <a:spLocks noGrp="1"/>
          </p:cNvSpPr>
          <p:nvPr>
            <p:ph type="body"/>
          </p:nvPr>
        </p:nvSpPr>
        <p:spPr>
          <a:xfrm>
            <a:off x="36000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18" name="PlaceHolder 2"/>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19" name="PlaceHolder 3"/>
          <p:cNvSpPr>
            <a:spLocks noGrp="1"/>
          </p:cNvSpPr>
          <p:nvPr>
            <p:ph type="body"/>
          </p:nvPr>
        </p:nvSpPr>
        <p:spPr>
          <a:xfrm>
            <a:off x="360000" y="1980000"/>
            <a:ext cx="936000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pic>
        <p:nvPicPr>
          <p:cNvPr id="120" name="Imatge 119"/>
          <p:cNvPicPr/>
          <p:nvPr/>
        </p:nvPicPr>
        <p:blipFill>
          <a:blip r:embed="rId2"/>
          <a:stretch/>
        </p:blipFill>
        <p:spPr>
          <a:xfrm>
            <a:off x="1881000" y="1980000"/>
            <a:ext cx="6318000" cy="5040000"/>
          </a:xfrm>
          <a:prstGeom prst="rect">
            <a:avLst/>
          </a:prstGeom>
          <a:ln>
            <a:noFill/>
          </a:ln>
        </p:spPr>
      </p:pic>
      <p:pic>
        <p:nvPicPr>
          <p:cNvPr id="121" name="Imatge 120"/>
          <p:cNvPicPr/>
          <p:nvPr/>
        </p:nvPicPr>
        <p:blipFill>
          <a:blip r:embed="rId2"/>
          <a:stretch/>
        </p:blipFill>
        <p:spPr>
          <a:xfrm>
            <a:off x="1881000" y="1980000"/>
            <a:ext cx="6318000" cy="504000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3" name="PlaceHolder 2"/>
          <p:cNvSpPr>
            <a:spLocks noGrp="1"/>
          </p:cNvSpPr>
          <p:nvPr>
            <p:ph type="body"/>
          </p:nvPr>
        </p:nvSpPr>
        <p:spPr>
          <a:xfrm>
            <a:off x="36000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4" name="PlaceHolder 3"/>
          <p:cNvSpPr>
            <a:spLocks noGrp="1"/>
          </p:cNvSpPr>
          <p:nvPr>
            <p:ph type="body"/>
          </p:nvPr>
        </p:nvSpPr>
        <p:spPr>
          <a:xfrm>
            <a:off x="515592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360000" y="301320"/>
            <a:ext cx="9360000" cy="4445280"/>
          </a:xfrm>
          <a:prstGeom prst="rect">
            <a:avLst/>
          </a:prstGeom>
        </p:spPr>
        <p:txBody>
          <a:bodyPr lIns="0" tIns="0" rIns="0" bIns="0" anchor="ctr"/>
          <a:lstStyle/>
          <a:p>
            <a:pPr algn="ctr"/>
            <a:endParaRPr lang="en-US"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18"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19" name="PlaceHolder 3"/>
          <p:cNvSpPr>
            <a:spLocks noGrp="1"/>
          </p:cNvSpPr>
          <p:nvPr>
            <p:ph type="body"/>
          </p:nvPr>
        </p:nvSpPr>
        <p:spPr>
          <a:xfrm>
            <a:off x="36000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20" name="PlaceHolder 4"/>
          <p:cNvSpPr>
            <a:spLocks noGrp="1"/>
          </p:cNvSpPr>
          <p:nvPr>
            <p:ph type="body"/>
          </p:nvPr>
        </p:nvSpPr>
        <p:spPr>
          <a:xfrm>
            <a:off x="515592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22" name="PlaceHolder 2"/>
          <p:cNvSpPr>
            <a:spLocks noGrp="1"/>
          </p:cNvSpPr>
          <p:nvPr>
            <p:ph type="body"/>
          </p:nvPr>
        </p:nvSpPr>
        <p:spPr>
          <a:xfrm>
            <a:off x="360000" y="1980000"/>
            <a:ext cx="4567320" cy="504000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23"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24" name="PlaceHolder 4"/>
          <p:cNvSpPr>
            <a:spLocks noGrp="1"/>
          </p:cNvSpPr>
          <p:nvPr>
            <p:ph type="body"/>
          </p:nvPr>
        </p:nvSpPr>
        <p:spPr>
          <a:xfrm>
            <a:off x="5155920" y="461232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60000" y="301320"/>
            <a:ext cx="9360000" cy="958680"/>
          </a:xfrm>
          <a:prstGeom prst="rect">
            <a:avLst/>
          </a:prstGeom>
        </p:spPr>
        <p:txBody>
          <a:bodyPr lIns="0" tIns="0" rIns="0" bIns="0" anchor="ctr"/>
          <a:lstStyle/>
          <a:p>
            <a:endParaRPr lang="en-US" sz="3600" b="1" strike="noStrike" spc="-1">
              <a:solidFill>
                <a:srgbClr val="FFFFFF"/>
              </a:solidFill>
              <a:uFill>
                <a:solidFill>
                  <a:srgbClr val="FFFFFF"/>
                </a:solidFill>
              </a:uFill>
              <a:latin typeface="Source Sans Pro Black"/>
            </a:endParaRPr>
          </a:p>
        </p:txBody>
      </p:sp>
      <p:sp>
        <p:nvSpPr>
          <p:cNvPr id="26" name="PlaceHolder 2"/>
          <p:cNvSpPr>
            <a:spLocks noGrp="1"/>
          </p:cNvSpPr>
          <p:nvPr>
            <p:ph type="body"/>
          </p:nvPr>
        </p:nvSpPr>
        <p:spPr>
          <a:xfrm>
            <a:off x="36000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27" name="PlaceHolder 3"/>
          <p:cNvSpPr>
            <a:spLocks noGrp="1"/>
          </p:cNvSpPr>
          <p:nvPr>
            <p:ph type="body"/>
          </p:nvPr>
        </p:nvSpPr>
        <p:spPr>
          <a:xfrm>
            <a:off x="5155920" y="1980000"/>
            <a:ext cx="456732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
        <p:nvSpPr>
          <p:cNvPr id="28" name="PlaceHolder 4"/>
          <p:cNvSpPr>
            <a:spLocks noGrp="1"/>
          </p:cNvSpPr>
          <p:nvPr>
            <p:ph type="body"/>
          </p:nvPr>
        </p:nvSpPr>
        <p:spPr>
          <a:xfrm>
            <a:off x="360000" y="4612320"/>
            <a:ext cx="9360000" cy="2403720"/>
          </a:xfrm>
          <a:prstGeom prst="rect">
            <a:avLst/>
          </a:prstGeom>
        </p:spPr>
        <p:txBody>
          <a:bodyPr lIns="0" tIns="0" rIns="0" bIns="0"/>
          <a:lstStyle/>
          <a:p>
            <a:endParaRPr lang="en-US"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CustomShape 1"/>
          <p:cNvSpPr/>
          <p:nvPr/>
        </p:nvSpPr>
        <p:spPr>
          <a:xfrm>
            <a:off x="0" y="7200000"/>
            <a:ext cx="10080000" cy="360000"/>
          </a:xfrm>
          <a:prstGeom prst="rect">
            <a:avLst/>
          </a:prstGeom>
          <a:solidFill>
            <a:srgbClr val="2C3E50"/>
          </a:solidFill>
          <a:ln w="72000">
            <a:noFill/>
          </a:ln>
        </p:spPr>
        <p:style>
          <a:lnRef idx="0">
            <a:scrgbClr r="0" g="0" b="0"/>
          </a:lnRef>
          <a:fillRef idx="0">
            <a:scrgbClr r="0" g="0" b="0"/>
          </a:fillRef>
          <a:effectRef idx="0">
            <a:scrgbClr r="0" g="0" b="0"/>
          </a:effectRef>
          <a:fontRef idx="minor"/>
        </p:style>
      </p:sp>
      <p:sp>
        <p:nvSpPr>
          <p:cNvPr id="9" name="CustomShape 2"/>
          <p:cNvSpPr/>
          <p:nvPr/>
        </p:nvSpPr>
        <p:spPr>
          <a:xfrm>
            <a:off x="0" y="0"/>
            <a:ext cx="10080000" cy="1620000"/>
          </a:xfrm>
          <a:prstGeom prst="rect">
            <a:avLst/>
          </a:prstGeom>
          <a:solidFill>
            <a:srgbClr val="2C3E50"/>
          </a:solidFill>
          <a:ln w="72000">
            <a:noFill/>
          </a:ln>
        </p:spPr>
        <p:style>
          <a:lnRef idx="0">
            <a:scrgbClr r="0" g="0" b="0"/>
          </a:lnRef>
          <a:fillRef idx="0">
            <a:scrgbClr r="0" g="0" b="0"/>
          </a:fillRef>
          <a:effectRef idx="0">
            <a:scrgbClr r="0" g="0" b="0"/>
          </a:effectRef>
          <a:fontRef idx="minor"/>
        </p:style>
      </p:sp>
      <p:sp>
        <p:nvSpPr>
          <p:cNvPr id="2" name="PlaceHolder 3"/>
          <p:cNvSpPr>
            <a:spLocks noGrp="1"/>
          </p:cNvSpPr>
          <p:nvPr>
            <p:ph type="title"/>
          </p:nvPr>
        </p:nvSpPr>
        <p:spPr>
          <a:xfrm>
            <a:off x="360000" y="301320"/>
            <a:ext cx="9360000" cy="958680"/>
          </a:xfrm>
          <a:prstGeom prst="rect">
            <a:avLst/>
          </a:prstGeom>
        </p:spPr>
        <p:txBody>
          <a:bodyPr lIns="0" tIns="0" rIns="0" bIns="0" anchor="ctr"/>
          <a:lstStyle/>
          <a:p>
            <a:r>
              <a:rPr lang="en-US" sz="3600" b="1" strike="noStrike" spc="-1">
                <a:solidFill>
                  <a:srgbClr val="FFFFFF"/>
                </a:solidFill>
                <a:uFill>
                  <a:solidFill>
                    <a:srgbClr val="FFFFFF"/>
                  </a:solidFill>
                </a:uFill>
                <a:latin typeface="Source Sans Pro Black"/>
              </a:rPr>
              <a:t>Click to edit the title text format</a:t>
            </a:r>
          </a:p>
        </p:txBody>
      </p:sp>
      <p:sp>
        <p:nvSpPr>
          <p:cNvPr id="3" name="PlaceHolder 4"/>
          <p:cNvSpPr>
            <a:spLocks noGrp="1"/>
          </p:cNvSpPr>
          <p:nvPr>
            <p:ph type="body"/>
          </p:nvPr>
        </p:nvSpPr>
        <p:spPr>
          <a:xfrm>
            <a:off x="360000" y="1980000"/>
            <a:ext cx="9360000" cy="5040000"/>
          </a:xfrm>
          <a:prstGeom prst="rect">
            <a:avLst/>
          </a:prstGeom>
        </p:spPr>
        <p:txBody>
          <a:bodyPr lIns="0" tIns="0" rIns="0" bIns="0"/>
          <a:lstStyle/>
          <a:p>
            <a:pPr marL="432000" indent="-324000">
              <a:buClr>
                <a:srgbClr val="2C3E50"/>
              </a:buClr>
              <a:buSzPct val="45000"/>
              <a:buFont typeface="Wingdings" charset="2"/>
              <a:buChar char=""/>
            </a:pPr>
            <a:r>
              <a:rPr lang="en-US" sz="3200" b="1" strike="noStrike" spc="-1">
                <a:solidFill>
                  <a:srgbClr val="2C3E50"/>
                </a:solidFill>
                <a:uFill>
                  <a:solidFill>
                    <a:srgbClr val="FFFFFF"/>
                  </a:solidFill>
                </a:uFill>
                <a:latin typeface="Source Sans Pro Semibold"/>
              </a:rPr>
              <a:t>Click to edit the outline text format</a:t>
            </a:r>
          </a:p>
          <a:p>
            <a:pPr marL="864000" lvl="1" indent="-324000">
              <a:buClr>
                <a:srgbClr val="2C3E50"/>
              </a:buClr>
              <a:buSzPct val="75000"/>
              <a:buFont typeface="Symbol" charset="2"/>
              <a:buChar char=""/>
            </a:pPr>
            <a:r>
              <a:rPr lang="en-US" sz="2800" b="0" strike="noStrike" spc="-1">
                <a:solidFill>
                  <a:srgbClr val="2C3E50"/>
                </a:solidFill>
                <a:uFill>
                  <a:solidFill>
                    <a:srgbClr val="FFFFFF"/>
                  </a:solidFill>
                </a:uFill>
                <a:latin typeface="Source Sans Pro"/>
              </a:rPr>
              <a:t>Second Outline Level</a:t>
            </a:r>
          </a:p>
          <a:p>
            <a:pPr marL="1296000" lvl="2" indent="-288000">
              <a:buClr>
                <a:srgbClr val="2C3E50"/>
              </a:buClr>
              <a:buSzPct val="45000"/>
              <a:buFont typeface="Wingdings" charset="2"/>
              <a:buChar char=""/>
            </a:pPr>
            <a:r>
              <a:rPr lang="en-US" sz="2400" b="0" strike="noStrike" spc="-1">
                <a:solidFill>
                  <a:srgbClr val="2C3E50"/>
                </a:solidFill>
                <a:uFill>
                  <a:solidFill>
                    <a:srgbClr val="FFFFFF"/>
                  </a:solidFill>
                </a:uFill>
                <a:latin typeface="Source Sans Pro"/>
              </a:rPr>
              <a:t>Third Outline Level</a:t>
            </a:r>
          </a:p>
          <a:p>
            <a:pPr marL="1728000" lvl="3" indent="-216000">
              <a:buClr>
                <a:srgbClr val="2C3E50"/>
              </a:buClr>
              <a:buSzPct val="75000"/>
              <a:buFont typeface="Symbol" charset="2"/>
              <a:buChar char=""/>
            </a:pPr>
            <a:r>
              <a:rPr lang="en-US" sz="2000" b="0" strike="noStrike" spc="-1">
                <a:solidFill>
                  <a:srgbClr val="2C3E50"/>
                </a:solidFill>
                <a:uFill>
                  <a:solidFill>
                    <a:srgbClr val="FFFFFF"/>
                  </a:solidFill>
                </a:uFill>
                <a:latin typeface="Source Sans Pro"/>
              </a:rPr>
              <a:t>Fourth Outline Level</a:t>
            </a:r>
          </a:p>
          <a:p>
            <a:pPr marL="2160000" lvl="4" indent="-216000">
              <a:buClr>
                <a:srgbClr val="2C3E50"/>
              </a:buClr>
              <a:buSzPct val="45000"/>
              <a:buFont typeface="Wingdings" charset="2"/>
              <a:buChar char=""/>
            </a:pPr>
            <a:r>
              <a:rPr lang="en-US" sz="2000" b="0" strike="noStrike" spc="-1">
                <a:solidFill>
                  <a:srgbClr val="2C3E50"/>
                </a:solidFill>
                <a:uFill>
                  <a:solidFill>
                    <a:srgbClr val="FFFFFF"/>
                  </a:solidFill>
                </a:uFill>
                <a:latin typeface="Source Sans Pro"/>
              </a:rPr>
              <a:t>Fifth Outline Level</a:t>
            </a:r>
          </a:p>
          <a:p>
            <a:pPr marL="2592000" lvl="5" indent="-216000">
              <a:buClr>
                <a:srgbClr val="2C3E50"/>
              </a:buClr>
              <a:buSzPct val="45000"/>
              <a:buFont typeface="Wingdings" charset="2"/>
              <a:buChar char=""/>
            </a:pPr>
            <a:r>
              <a:rPr lang="en-US" sz="2000" b="0" strike="noStrike" spc="-1">
                <a:solidFill>
                  <a:srgbClr val="2C3E50"/>
                </a:solidFill>
                <a:uFill>
                  <a:solidFill>
                    <a:srgbClr val="FFFFFF"/>
                  </a:solidFill>
                </a:uFill>
                <a:latin typeface="Source Sans Pro"/>
              </a:rPr>
              <a:t>Sixth Outline Level</a:t>
            </a:r>
          </a:p>
          <a:p>
            <a:pPr marL="3024000" lvl="6" indent="-216000">
              <a:buClr>
                <a:srgbClr val="2C3E50"/>
              </a:buClr>
              <a:buSzPct val="45000"/>
              <a:buFont typeface="Wingdings" charset="2"/>
              <a:buChar char=""/>
            </a:pPr>
            <a:r>
              <a:rPr lang="en-US" sz="2000" b="0" strike="noStrike" spc="-1">
                <a:solidFill>
                  <a:srgbClr val="2C3E50"/>
                </a:solidFill>
                <a:uFill>
                  <a:solidFill>
                    <a:srgbClr val="FFFFFF"/>
                  </a:solidFill>
                </a:uFill>
                <a:latin typeface="Source Sans Pro"/>
              </a:rPr>
              <a:t>Seventh Outline Level</a:t>
            </a:r>
          </a:p>
        </p:txBody>
      </p:sp>
      <p:sp>
        <p:nvSpPr>
          <p:cNvPr id="4" name="PlaceHolder 5"/>
          <p:cNvSpPr>
            <a:spLocks noGrp="1"/>
          </p:cNvSpPr>
          <p:nvPr>
            <p:ph type="dt"/>
          </p:nvPr>
        </p:nvSpPr>
        <p:spPr>
          <a:xfrm>
            <a:off x="360000" y="7200000"/>
            <a:ext cx="2880000" cy="360000"/>
          </a:xfrm>
          <a:prstGeom prst="rect">
            <a:avLst/>
          </a:prstGeom>
        </p:spPr>
        <p:txBody>
          <a:bodyPr lIns="0" tIns="0" rIns="0" bIns="0"/>
          <a:lstStyle/>
          <a:p>
            <a:r>
              <a:rPr lang="en-US" sz="1800" b="1" strike="noStrike" spc="-1">
                <a:solidFill>
                  <a:srgbClr val="FFFFFF"/>
                </a:solidFill>
                <a:uFill>
                  <a:solidFill>
                    <a:srgbClr val="FFFFFF"/>
                  </a:solidFill>
                </a:uFill>
                <a:latin typeface="Source Sans Pro Black"/>
              </a:rPr>
              <a:t>&lt;date/time&gt;</a:t>
            </a:r>
          </a:p>
        </p:txBody>
      </p:sp>
      <p:sp>
        <p:nvSpPr>
          <p:cNvPr id="5" name="PlaceHolder 6"/>
          <p:cNvSpPr>
            <a:spLocks noGrp="1"/>
          </p:cNvSpPr>
          <p:nvPr>
            <p:ph type="ftr"/>
          </p:nvPr>
        </p:nvSpPr>
        <p:spPr>
          <a:xfrm>
            <a:off x="3420000" y="7200000"/>
            <a:ext cx="3240000" cy="360000"/>
          </a:xfrm>
          <a:prstGeom prst="rect">
            <a:avLst/>
          </a:prstGeom>
        </p:spPr>
        <p:txBody>
          <a:bodyPr lIns="0" tIns="0" rIns="0" bIns="0"/>
          <a:lstStyle/>
          <a:p>
            <a:pPr algn="ctr"/>
            <a:r>
              <a:rPr lang="en-US" sz="1800" b="1" strike="noStrike" spc="-1">
                <a:solidFill>
                  <a:srgbClr val="FFFFFF"/>
                </a:solidFill>
                <a:uFill>
                  <a:solidFill>
                    <a:srgbClr val="FFFFFF"/>
                  </a:solidFill>
                </a:uFill>
                <a:latin typeface="Source Sans Pro Black"/>
              </a:rPr>
              <a:t>&lt;footer&gt;</a:t>
            </a:r>
          </a:p>
        </p:txBody>
      </p:sp>
      <p:sp>
        <p:nvSpPr>
          <p:cNvPr id="6" name="CustomShape 7"/>
          <p:cNvSpPr/>
          <p:nvPr/>
        </p:nvSpPr>
        <p:spPr>
          <a:xfrm>
            <a:off x="9270000" y="6894000"/>
            <a:ext cx="540000" cy="540000"/>
          </a:xfrm>
          <a:prstGeom prst="ellipse">
            <a:avLst/>
          </a:prstGeom>
          <a:solidFill>
            <a:srgbClr val="1ABC9C"/>
          </a:solidFill>
          <a:ln w="72000">
            <a:noFill/>
          </a:ln>
        </p:spPr>
        <p:style>
          <a:lnRef idx="0">
            <a:scrgbClr r="0" g="0" b="0"/>
          </a:lnRef>
          <a:fillRef idx="0">
            <a:scrgbClr r="0" g="0" b="0"/>
          </a:fillRef>
          <a:effectRef idx="0">
            <a:scrgbClr r="0" g="0" b="0"/>
          </a:effectRef>
          <a:fontRef idx="minor"/>
        </p:style>
      </p:sp>
      <p:sp>
        <p:nvSpPr>
          <p:cNvPr id="7" name="PlaceHolder 8"/>
          <p:cNvSpPr>
            <a:spLocks noGrp="1"/>
          </p:cNvSpPr>
          <p:nvPr>
            <p:ph type="sldNum"/>
          </p:nvPr>
        </p:nvSpPr>
        <p:spPr>
          <a:xfrm>
            <a:off x="9180000" y="6804000"/>
            <a:ext cx="720000" cy="720000"/>
          </a:xfrm>
          <a:prstGeom prst="rect">
            <a:avLst/>
          </a:prstGeom>
        </p:spPr>
        <p:txBody>
          <a:bodyPr lIns="0" tIns="0" rIns="0" bIns="0" anchor="ctr"/>
          <a:lstStyle/>
          <a:p>
            <a:pPr algn="ctr"/>
            <a:fld id="{75AFFDF8-6146-4E05-B7CF-8173DA91124D}" type="slidenum">
              <a:rPr lang="en-US" sz="1800" b="1" strike="noStrike" spc="-1">
                <a:solidFill>
                  <a:srgbClr val="FFFFFF"/>
                </a:solidFill>
                <a:uFill>
                  <a:solidFill>
                    <a:srgbClr val="FFFFFF"/>
                  </a:solidFill>
                </a:uFill>
                <a:latin typeface="Source Sans Pro Black"/>
              </a:rPr>
              <a:t>‹#›</a:t>
            </a:fld>
            <a:endParaRPr lang="en-US" sz="1800" b="1" strike="noStrike" spc="-1">
              <a:solidFill>
                <a:srgbClr val="FFFFFF"/>
              </a:solidFill>
              <a:uFill>
                <a:solidFill>
                  <a:srgbClr val="FFFFFF"/>
                </a:solidFill>
              </a:uFill>
              <a:latin typeface="Source Sans Pro Black"/>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C3E50"/>
        </a:solidFill>
        <a:effectLst/>
      </p:bgPr>
    </p:bg>
    <p:spTree>
      <p:nvGrpSpPr>
        <p:cNvPr id="1" name=""/>
        <p:cNvGrpSpPr/>
        <p:nvPr/>
      </p:nvGrpSpPr>
      <p:grpSpPr>
        <a:xfrm>
          <a:off x="0" y="0"/>
          <a:ext cx="0" cy="0"/>
          <a:chOff x="0" y="0"/>
          <a:chExt cx="0" cy="0"/>
        </a:xfrm>
      </p:grpSpPr>
      <p:sp>
        <p:nvSpPr>
          <p:cNvPr id="42" name="CustomShape 1"/>
          <p:cNvSpPr/>
          <p:nvPr/>
        </p:nvSpPr>
        <p:spPr>
          <a:xfrm>
            <a:off x="0" y="0"/>
            <a:ext cx="10080000" cy="5040000"/>
          </a:xfrm>
          <a:prstGeom prst="rect">
            <a:avLst/>
          </a:prstGeom>
          <a:solidFill>
            <a:srgbClr val="1ABC9C"/>
          </a:solidFill>
          <a:ln>
            <a:noFill/>
          </a:ln>
        </p:spPr>
        <p:style>
          <a:lnRef idx="0">
            <a:scrgbClr r="0" g="0" b="0"/>
          </a:lnRef>
          <a:fillRef idx="0">
            <a:scrgbClr r="0" g="0" b="0"/>
          </a:fillRef>
          <a:effectRef idx="0">
            <a:scrgbClr r="0" g="0" b="0"/>
          </a:effectRef>
          <a:fontRef idx="minor"/>
        </p:style>
      </p:sp>
      <p:sp>
        <p:nvSpPr>
          <p:cNvPr id="43" name="PlaceHolder 2"/>
          <p:cNvSpPr>
            <a:spLocks noGrp="1"/>
          </p:cNvSpPr>
          <p:nvPr>
            <p:ph type="title"/>
          </p:nvPr>
        </p:nvSpPr>
        <p:spPr>
          <a:xfrm>
            <a:off x="360000" y="3780000"/>
            <a:ext cx="9360000" cy="958680"/>
          </a:xfrm>
          <a:prstGeom prst="rect">
            <a:avLst/>
          </a:prstGeom>
        </p:spPr>
        <p:txBody>
          <a:bodyPr lIns="0" tIns="0" rIns="0" bIns="0" anchor="ctr" anchorCtr="1"/>
          <a:lstStyle/>
          <a:p>
            <a:pPr algn="ctr"/>
            <a:r>
              <a:rPr lang="en-US" sz="3600" b="1" strike="noStrike" spc="-1">
                <a:solidFill>
                  <a:srgbClr val="FFFFFF"/>
                </a:solidFill>
                <a:uFill>
                  <a:solidFill>
                    <a:srgbClr val="FFFFFF"/>
                  </a:solidFill>
                </a:uFill>
                <a:latin typeface="Source Sans Pro Black"/>
              </a:rPr>
              <a:t>Click to edit the title text format</a:t>
            </a:r>
          </a:p>
        </p:txBody>
      </p:sp>
      <p:sp>
        <p:nvSpPr>
          <p:cNvPr id="44" name="PlaceHolder 3"/>
          <p:cNvSpPr>
            <a:spLocks noGrp="1"/>
          </p:cNvSpPr>
          <p:nvPr>
            <p:ph type="body"/>
          </p:nvPr>
        </p:nvSpPr>
        <p:spPr>
          <a:xfrm>
            <a:off x="360000" y="5220000"/>
            <a:ext cx="9360000" cy="1980000"/>
          </a:xfrm>
          <a:prstGeom prst="rect">
            <a:avLst/>
          </a:prstGeom>
        </p:spPr>
        <p:txBody>
          <a:bodyPr lIns="0" tIns="0" rIns="0" bIns="0"/>
          <a:lstStyle/>
          <a:p>
            <a:pPr marL="432000" indent="-324000"/>
            <a:r>
              <a:rPr lang="en-US" sz="2000" b="0" strike="noStrike" spc="-1">
                <a:solidFill>
                  <a:srgbClr val="FFFFFF"/>
                </a:solidFill>
                <a:uFill>
                  <a:solidFill>
                    <a:srgbClr val="FFFFFF"/>
                  </a:solidFill>
                </a:uFill>
                <a:latin typeface="Source Sans Pro"/>
              </a:rPr>
              <a:t>Click to edit the outline text format</a:t>
            </a:r>
          </a:p>
          <a:p>
            <a:pPr marL="864000" lvl="1" indent="-324000"/>
            <a:r>
              <a:rPr lang="en-US" sz="2000" b="0" strike="noStrike" spc="-1">
                <a:solidFill>
                  <a:srgbClr val="FFFFFF"/>
                </a:solidFill>
                <a:uFill>
                  <a:solidFill>
                    <a:srgbClr val="FFFFFF"/>
                  </a:solidFill>
                </a:uFill>
                <a:latin typeface="Source Sans Pro"/>
              </a:rPr>
              <a:t>Second Outline Level</a:t>
            </a:r>
          </a:p>
          <a:p>
            <a:pPr marL="1296000" lvl="2" indent="-288000"/>
            <a:r>
              <a:rPr lang="en-US" sz="2000" b="0" strike="noStrike" spc="-1">
                <a:solidFill>
                  <a:srgbClr val="FFFFFF"/>
                </a:solidFill>
                <a:uFill>
                  <a:solidFill>
                    <a:srgbClr val="FFFFFF"/>
                  </a:solidFill>
                </a:uFill>
                <a:latin typeface="Source Sans Pro"/>
              </a:rPr>
              <a:t>Third Outline Level</a:t>
            </a:r>
          </a:p>
          <a:p>
            <a:pPr marL="1728000" lvl="3" indent="-216000"/>
            <a:r>
              <a:rPr lang="en-US" sz="2000" b="0" strike="noStrike" spc="-1">
                <a:solidFill>
                  <a:srgbClr val="FFFFFF"/>
                </a:solidFill>
                <a:uFill>
                  <a:solidFill>
                    <a:srgbClr val="FFFFFF"/>
                  </a:solidFill>
                </a:uFill>
                <a:latin typeface="Source Sans Pro"/>
              </a:rPr>
              <a:t>Fourth Outline Level</a:t>
            </a:r>
          </a:p>
          <a:p>
            <a:pPr marL="2160000" lvl="4" indent="-216000"/>
            <a:r>
              <a:rPr lang="en-US" sz="2000" b="0" strike="noStrike" spc="-1">
                <a:solidFill>
                  <a:srgbClr val="FFFFFF"/>
                </a:solidFill>
                <a:uFill>
                  <a:solidFill>
                    <a:srgbClr val="FFFFFF"/>
                  </a:solidFill>
                </a:uFill>
                <a:latin typeface="Source Sans Pro"/>
              </a:rPr>
              <a:t>Fifth Outline Level</a:t>
            </a:r>
          </a:p>
          <a:p>
            <a:pPr marL="2592000" lvl="5" indent="-216000"/>
            <a:r>
              <a:rPr lang="en-US" sz="2000" b="0" strike="noStrike" spc="-1">
                <a:solidFill>
                  <a:srgbClr val="FFFFFF"/>
                </a:solidFill>
                <a:uFill>
                  <a:solidFill>
                    <a:srgbClr val="FFFFFF"/>
                  </a:solidFill>
                </a:uFill>
                <a:latin typeface="Source Sans Pro"/>
              </a:rPr>
              <a:t>Sixth Outline Level</a:t>
            </a:r>
          </a:p>
          <a:p>
            <a:pPr marL="3024000" lvl="6" indent="-216000"/>
            <a:r>
              <a:rPr lang="en-US" sz="2000" b="0" strike="noStrike" spc="-1">
                <a:solidFill>
                  <a:srgbClr val="FFFFFF"/>
                </a:solidFill>
                <a:uFill>
                  <a:solidFill>
                    <a:srgbClr val="FFFFFF"/>
                  </a:solidFill>
                </a:uFill>
                <a:latin typeface="Source Sans Pro"/>
              </a:rPr>
              <a:t>Seventh Outline Level</a:t>
            </a:r>
          </a:p>
        </p:txBody>
      </p:sp>
      <p:sp>
        <p:nvSpPr>
          <p:cNvPr id="45" name="PlaceHolder 4"/>
          <p:cNvSpPr>
            <a:spLocks noGrp="1"/>
          </p:cNvSpPr>
          <p:nvPr>
            <p:ph type="dt"/>
          </p:nvPr>
        </p:nvSpPr>
        <p:spPr>
          <a:xfrm>
            <a:off x="360000" y="7200000"/>
            <a:ext cx="2880000" cy="360000"/>
          </a:xfrm>
          <a:prstGeom prst="rect">
            <a:avLst/>
          </a:prstGeom>
        </p:spPr>
        <p:txBody>
          <a:bodyPr lIns="0" tIns="0" rIns="0" bIns="0"/>
          <a:lstStyle/>
          <a:p>
            <a:r>
              <a:rPr lang="en-US" sz="1800" b="1" strike="noStrike" spc="-1">
                <a:solidFill>
                  <a:srgbClr val="FFFFFF"/>
                </a:solidFill>
                <a:uFill>
                  <a:solidFill>
                    <a:srgbClr val="FFFFFF"/>
                  </a:solidFill>
                </a:uFill>
                <a:latin typeface="Source Sans Pro Black"/>
              </a:rPr>
              <a:t>&lt;date/time&gt;</a:t>
            </a:r>
          </a:p>
        </p:txBody>
      </p:sp>
      <p:sp>
        <p:nvSpPr>
          <p:cNvPr id="46" name="PlaceHolder 5"/>
          <p:cNvSpPr>
            <a:spLocks noGrp="1"/>
          </p:cNvSpPr>
          <p:nvPr>
            <p:ph type="ftr"/>
          </p:nvPr>
        </p:nvSpPr>
        <p:spPr>
          <a:xfrm>
            <a:off x="3420000" y="7200000"/>
            <a:ext cx="3240000" cy="360000"/>
          </a:xfrm>
          <a:prstGeom prst="rect">
            <a:avLst/>
          </a:prstGeom>
        </p:spPr>
        <p:txBody>
          <a:bodyPr lIns="0" tIns="0" rIns="0" bIns="0"/>
          <a:lstStyle/>
          <a:p>
            <a:pPr algn="ctr"/>
            <a:r>
              <a:rPr lang="en-US" sz="1800" b="1" strike="noStrike" spc="-1">
                <a:solidFill>
                  <a:srgbClr val="FFFFFF"/>
                </a:solidFill>
                <a:uFill>
                  <a:solidFill>
                    <a:srgbClr val="FFFFFF"/>
                  </a:solidFill>
                </a:uFill>
                <a:latin typeface="Source Sans Pro Black"/>
              </a:rPr>
              <a:t>&lt;footer&gt;</a:t>
            </a:r>
          </a:p>
        </p:txBody>
      </p:sp>
      <p:sp>
        <p:nvSpPr>
          <p:cNvPr id="47" name="PlaceHolder 6"/>
          <p:cNvSpPr>
            <a:spLocks noGrp="1"/>
          </p:cNvSpPr>
          <p:nvPr>
            <p:ph type="sldNum"/>
          </p:nvPr>
        </p:nvSpPr>
        <p:spPr>
          <a:xfrm>
            <a:off x="9180000" y="6804000"/>
            <a:ext cx="720000" cy="720000"/>
          </a:xfrm>
          <a:prstGeom prst="rect">
            <a:avLst/>
          </a:prstGeom>
        </p:spPr>
        <p:txBody>
          <a:bodyPr lIns="0" tIns="0" rIns="0" bIns="0" anchor="ctr"/>
          <a:lstStyle/>
          <a:p>
            <a:pPr algn="ctr"/>
            <a:fld id="{76CB5E08-57B7-4C62-8BEB-E993C1FD144C}" type="slidenum">
              <a:rPr lang="en-US" sz="1800" b="1" strike="noStrike" spc="-1">
                <a:solidFill>
                  <a:srgbClr val="FFFFFF"/>
                </a:solidFill>
                <a:uFill>
                  <a:solidFill>
                    <a:srgbClr val="FFFFFF"/>
                  </a:solidFill>
                </a:uFill>
                <a:latin typeface="Source Sans Pro Black"/>
              </a:rPr>
              <a:t>‹#›</a:t>
            </a:fld>
            <a:endParaRPr lang="en-US" sz="1800" b="1" strike="noStrike" spc="-1">
              <a:solidFill>
                <a:srgbClr val="FFFFFF"/>
              </a:solidFill>
              <a:uFill>
                <a:solidFill>
                  <a:srgbClr val="FFFFFF"/>
                </a:solidFill>
              </a:uFill>
              <a:latin typeface="Source Sans Pro Black"/>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2C3E50"/>
        </a:solidFill>
        <a:effectLst/>
      </p:bgPr>
    </p:bg>
    <p:spTree>
      <p:nvGrpSpPr>
        <p:cNvPr id="1" name=""/>
        <p:cNvGrpSpPr/>
        <p:nvPr/>
      </p:nvGrpSpPr>
      <p:grpSpPr>
        <a:xfrm>
          <a:off x="0" y="0"/>
          <a:ext cx="0" cy="0"/>
          <a:chOff x="0" y="0"/>
          <a:chExt cx="0" cy="0"/>
        </a:xfrm>
      </p:grpSpPr>
      <p:sp>
        <p:nvSpPr>
          <p:cNvPr id="82" name="CustomShape 1"/>
          <p:cNvSpPr/>
          <p:nvPr/>
        </p:nvSpPr>
        <p:spPr>
          <a:xfrm>
            <a:off x="2520000" y="2520000"/>
            <a:ext cx="5040000" cy="2520000"/>
          </a:xfrm>
          <a:custGeom>
            <a:avLst/>
            <a:gdLst/>
            <a:ahLst/>
            <a:cxnLst/>
            <a:rect l="0" t="0" r="r" b="b"/>
            <a:pathLst>
              <a:path w="14002" h="11495">
                <a:moveTo>
                  <a:pt x="0" y="0"/>
                </a:moveTo>
                <a:lnTo>
                  <a:pt x="0" y="1163"/>
                </a:lnTo>
                <a:lnTo>
                  <a:pt x="0" y="2035"/>
                </a:lnTo>
                <a:lnTo>
                  <a:pt x="0" y="2907"/>
                </a:lnTo>
                <a:lnTo>
                  <a:pt x="0" y="4093"/>
                </a:lnTo>
                <a:lnTo>
                  <a:pt x="0" y="4965"/>
                </a:lnTo>
                <a:lnTo>
                  <a:pt x="0" y="5837"/>
                </a:lnTo>
                <a:lnTo>
                  <a:pt x="0" y="7001"/>
                </a:lnTo>
                <a:lnTo>
                  <a:pt x="2327" y="7001"/>
                </a:lnTo>
                <a:lnTo>
                  <a:pt x="1016" y="11494"/>
                </a:lnTo>
                <a:lnTo>
                  <a:pt x="5814" y="7001"/>
                </a:lnTo>
                <a:lnTo>
                  <a:pt x="8186" y="7001"/>
                </a:lnTo>
                <a:lnTo>
                  <a:pt x="9930" y="7001"/>
                </a:lnTo>
                <a:lnTo>
                  <a:pt x="11673" y="7001"/>
                </a:lnTo>
                <a:lnTo>
                  <a:pt x="14001" y="7001"/>
                </a:lnTo>
                <a:lnTo>
                  <a:pt x="14001" y="5837"/>
                </a:lnTo>
                <a:lnTo>
                  <a:pt x="14001" y="4965"/>
                </a:lnTo>
                <a:lnTo>
                  <a:pt x="14001" y="4093"/>
                </a:lnTo>
                <a:lnTo>
                  <a:pt x="14001" y="2907"/>
                </a:lnTo>
                <a:lnTo>
                  <a:pt x="14001" y="2035"/>
                </a:lnTo>
                <a:lnTo>
                  <a:pt x="14001" y="1163"/>
                </a:lnTo>
                <a:lnTo>
                  <a:pt x="14001" y="0"/>
                </a:lnTo>
                <a:lnTo>
                  <a:pt x="11673" y="0"/>
                </a:lnTo>
                <a:lnTo>
                  <a:pt x="9930" y="0"/>
                </a:lnTo>
                <a:lnTo>
                  <a:pt x="8186" y="0"/>
                </a:lnTo>
                <a:lnTo>
                  <a:pt x="5814" y="0"/>
                </a:lnTo>
                <a:lnTo>
                  <a:pt x="4070" y="0"/>
                </a:lnTo>
                <a:lnTo>
                  <a:pt x="2327" y="0"/>
                </a:lnTo>
                <a:lnTo>
                  <a:pt x="0" y="0"/>
                </a:lnTo>
              </a:path>
            </a:pathLst>
          </a:custGeom>
          <a:solidFill>
            <a:srgbClr val="FFFFFF"/>
          </a:solidFill>
          <a:ln>
            <a:noFill/>
          </a:ln>
        </p:spPr>
        <p:style>
          <a:lnRef idx="0">
            <a:scrgbClr r="0" g="0" b="0"/>
          </a:lnRef>
          <a:fillRef idx="0">
            <a:scrgbClr r="0" g="0" b="0"/>
          </a:fillRef>
          <a:effectRef idx="0">
            <a:scrgbClr r="0" g="0" b="0"/>
          </a:effectRef>
          <a:fontRef idx="minor"/>
        </p:style>
      </p:sp>
      <p:sp>
        <p:nvSpPr>
          <p:cNvPr id="83" name="PlaceHolder 2"/>
          <p:cNvSpPr>
            <a:spLocks noGrp="1"/>
          </p:cNvSpPr>
          <p:nvPr>
            <p:ph type="title"/>
          </p:nvPr>
        </p:nvSpPr>
        <p:spPr>
          <a:xfrm>
            <a:off x="2700000" y="2700000"/>
            <a:ext cx="4680000" cy="2160000"/>
          </a:xfrm>
          <a:prstGeom prst="rect">
            <a:avLst/>
          </a:prstGeom>
        </p:spPr>
        <p:txBody>
          <a:bodyPr lIns="0" tIns="0" rIns="0" bIns="0" anchor="ctr" anchorCtr="1"/>
          <a:lstStyle/>
          <a:p>
            <a:r>
              <a:rPr lang="en-US" sz="3600" b="1" strike="noStrike" spc="-1">
                <a:solidFill>
                  <a:srgbClr val="2C3E50"/>
                </a:solidFill>
                <a:uFill>
                  <a:solidFill>
                    <a:srgbClr val="FFFFFF"/>
                  </a:solidFill>
                </a:uFill>
                <a:latin typeface="Source Sans Pro Black"/>
              </a:rPr>
              <a:t>Click to edit the title text format</a:t>
            </a:r>
          </a:p>
        </p:txBody>
      </p:sp>
      <p:sp>
        <p:nvSpPr>
          <p:cNvPr id="84" name="PlaceHolder 3"/>
          <p:cNvSpPr>
            <a:spLocks noGrp="1"/>
          </p:cNvSpPr>
          <p:nvPr>
            <p:ph type="body"/>
          </p:nvPr>
        </p:nvSpPr>
        <p:spPr>
          <a:xfrm>
            <a:off x="3420000" y="5040000"/>
            <a:ext cx="6300000" cy="2160000"/>
          </a:xfrm>
          <a:prstGeom prst="rect">
            <a:avLst/>
          </a:prstGeom>
        </p:spPr>
        <p:txBody>
          <a:bodyPr lIns="0" tIns="0" rIns="0" bIns="0"/>
          <a:lstStyle/>
          <a:p>
            <a:pPr marL="432000" indent="-324000"/>
            <a:r>
              <a:rPr lang="en-US" sz="2000" b="0" strike="noStrike" spc="-1">
                <a:solidFill>
                  <a:srgbClr val="FFFFFF"/>
                </a:solidFill>
                <a:uFill>
                  <a:solidFill>
                    <a:srgbClr val="FFFFFF"/>
                  </a:solidFill>
                </a:uFill>
                <a:latin typeface="Source Sans Pro"/>
              </a:rPr>
              <a:t>Click to edit the outline text format</a:t>
            </a:r>
          </a:p>
          <a:p>
            <a:pPr marL="864000" lvl="1" indent="-324000"/>
            <a:r>
              <a:rPr lang="en-US" sz="2000" b="0" strike="noStrike" spc="-1">
                <a:solidFill>
                  <a:srgbClr val="FFFFFF"/>
                </a:solidFill>
                <a:uFill>
                  <a:solidFill>
                    <a:srgbClr val="FFFFFF"/>
                  </a:solidFill>
                </a:uFill>
                <a:latin typeface="Source Sans Pro"/>
              </a:rPr>
              <a:t>Second Outline Level</a:t>
            </a:r>
          </a:p>
          <a:p>
            <a:pPr marL="1296000" lvl="2" indent="-288000"/>
            <a:r>
              <a:rPr lang="en-US" sz="2000" b="0" strike="noStrike" spc="-1">
                <a:solidFill>
                  <a:srgbClr val="FFFFFF"/>
                </a:solidFill>
                <a:uFill>
                  <a:solidFill>
                    <a:srgbClr val="FFFFFF"/>
                  </a:solidFill>
                </a:uFill>
                <a:latin typeface="Source Sans Pro"/>
              </a:rPr>
              <a:t>Third Outline Level</a:t>
            </a:r>
          </a:p>
          <a:p>
            <a:pPr marL="1728000" lvl="3" indent="-216000"/>
            <a:r>
              <a:rPr lang="en-US" sz="2000" b="0" strike="noStrike" spc="-1">
                <a:solidFill>
                  <a:srgbClr val="FFFFFF"/>
                </a:solidFill>
                <a:uFill>
                  <a:solidFill>
                    <a:srgbClr val="FFFFFF"/>
                  </a:solidFill>
                </a:uFill>
                <a:latin typeface="Source Sans Pro"/>
              </a:rPr>
              <a:t>Fourth Outline Level</a:t>
            </a:r>
          </a:p>
          <a:p>
            <a:pPr marL="2160000" lvl="4" indent="-216000"/>
            <a:r>
              <a:rPr lang="en-US" sz="2000" b="0" strike="noStrike" spc="-1">
                <a:solidFill>
                  <a:srgbClr val="FFFFFF"/>
                </a:solidFill>
                <a:uFill>
                  <a:solidFill>
                    <a:srgbClr val="FFFFFF"/>
                  </a:solidFill>
                </a:uFill>
                <a:latin typeface="Source Sans Pro"/>
              </a:rPr>
              <a:t>Fifth Outline Level</a:t>
            </a:r>
          </a:p>
          <a:p>
            <a:pPr marL="2592000" lvl="5" indent="-216000"/>
            <a:r>
              <a:rPr lang="en-US" sz="2000" b="0" strike="noStrike" spc="-1">
                <a:solidFill>
                  <a:srgbClr val="FFFFFF"/>
                </a:solidFill>
                <a:uFill>
                  <a:solidFill>
                    <a:srgbClr val="FFFFFF"/>
                  </a:solidFill>
                </a:uFill>
                <a:latin typeface="Source Sans Pro"/>
              </a:rPr>
              <a:t>Sixth Outline Level</a:t>
            </a:r>
          </a:p>
          <a:p>
            <a:pPr marL="3024000" lvl="6" indent="-216000"/>
            <a:r>
              <a:rPr lang="en-US" sz="2000" b="0" strike="noStrike" spc="-1">
                <a:solidFill>
                  <a:srgbClr val="FFFFFF"/>
                </a:solidFill>
                <a:uFill>
                  <a:solidFill>
                    <a:srgbClr val="FFFFFF"/>
                  </a:solidFill>
                </a:uFill>
                <a:latin typeface="Source Sans Pro"/>
              </a:rPr>
              <a:t>Seventh Outline Level</a:t>
            </a:r>
          </a:p>
        </p:txBody>
      </p:sp>
      <p:sp>
        <p:nvSpPr>
          <p:cNvPr id="85" name="PlaceHolder 4"/>
          <p:cNvSpPr>
            <a:spLocks noGrp="1"/>
          </p:cNvSpPr>
          <p:nvPr>
            <p:ph type="dt"/>
          </p:nvPr>
        </p:nvSpPr>
        <p:spPr>
          <a:xfrm>
            <a:off x="360000" y="7200000"/>
            <a:ext cx="2880000" cy="360000"/>
          </a:xfrm>
          <a:prstGeom prst="rect">
            <a:avLst/>
          </a:prstGeom>
        </p:spPr>
        <p:txBody>
          <a:bodyPr lIns="0" tIns="0" rIns="0" bIns="0"/>
          <a:lstStyle/>
          <a:p>
            <a:r>
              <a:rPr lang="en-US" sz="1800" b="1" strike="noStrike" spc="-1">
                <a:solidFill>
                  <a:srgbClr val="FFFFFF"/>
                </a:solidFill>
                <a:uFill>
                  <a:solidFill>
                    <a:srgbClr val="FFFFFF"/>
                  </a:solidFill>
                </a:uFill>
                <a:latin typeface="Source Sans Pro Black"/>
              </a:rPr>
              <a:t>&lt;date/time&gt;</a:t>
            </a:r>
          </a:p>
        </p:txBody>
      </p:sp>
      <p:sp>
        <p:nvSpPr>
          <p:cNvPr id="86" name="PlaceHolder 5"/>
          <p:cNvSpPr>
            <a:spLocks noGrp="1"/>
          </p:cNvSpPr>
          <p:nvPr>
            <p:ph type="ftr"/>
          </p:nvPr>
        </p:nvSpPr>
        <p:spPr>
          <a:xfrm>
            <a:off x="3420000" y="7200000"/>
            <a:ext cx="3240000" cy="360000"/>
          </a:xfrm>
          <a:prstGeom prst="rect">
            <a:avLst/>
          </a:prstGeom>
        </p:spPr>
        <p:txBody>
          <a:bodyPr lIns="0" tIns="0" rIns="0" bIns="0"/>
          <a:lstStyle/>
          <a:p>
            <a:pPr algn="ctr"/>
            <a:r>
              <a:rPr lang="en-US" sz="1800" b="1" strike="noStrike" spc="-1">
                <a:solidFill>
                  <a:srgbClr val="FFFFFF"/>
                </a:solidFill>
                <a:uFill>
                  <a:solidFill>
                    <a:srgbClr val="FFFFFF"/>
                  </a:solidFill>
                </a:uFill>
                <a:latin typeface="Source Sans Pro Black"/>
              </a:rPr>
              <a:t>&lt;footer&gt;</a:t>
            </a:r>
          </a:p>
        </p:txBody>
      </p:sp>
      <p:sp>
        <p:nvSpPr>
          <p:cNvPr id="87" name="PlaceHolder 6"/>
          <p:cNvSpPr>
            <a:spLocks noGrp="1"/>
          </p:cNvSpPr>
          <p:nvPr>
            <p:ph type="sldNum"/>
          </p:nvPr>
        </p:nvSpPr>
        <p:spPr>
          <a:xfrm>
            <a:off x="9180000" y="6804000"/>
            <a:ext cx="720000" cy="720000"/>
          </a:xfrm>
          <a:prstGeom prst="rect">
            <a:avLst/>
          </a:prstGeom>
        </p:spPr>
        <p:txBody>
          <a:bodyPr lIns="0" tIns="0" rIns="0" bIns="0" anchor="ctr"/>
          <a:lstStyle/>
          <a:p>
            <a:pPr algn="ctr"/>
            <a:fld id="{F5D520C4-81BB-4A95-A73B-DD35C92A64AE}" type="slidenum">
              <a:rPr lang="en-US" sz="1800" b="1" strike="noStrike" spc="-1">
                <a:solidFill>
                  <a:srgbClr val="FFFFFF"/>
                </a:solidFill>
                <a:uFill>
                  <a:solidFill>
                    <a:srgbClr val="FFFFFF"/>
                  </a:solidFill>
                </a:uFill>
                <a:latin typeface="Source Sans Pro Black"/>
              </a:rPr>
              <a:t>‹#›</a:t>
            </a:fld>
            <a:endParaRPr lang="en-US" sz="1800" b="1" strike="noStrike" spc="-1">
              <a:solidFill>
                <a:srgbClr val="FFFFFF"/>
              </a:solidFill>
              <a:uFill>
                <a:solidFill>
                  <a:srgbClr val="FFFFFF"/>
                </a:solidFill>
              </a:uFill>
              <a:latin typeface="Source Sans Pro Black"/>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360000" y="3780000"/>
            <a:ext cx="9360000" cy="958680"/>
          </a:xfrm>
          <a:prstGeom prst="rect">
            <a:avLst/>
          </a:prstGeom>
          <a:noFill/>
          <a:ln>
            <a:noFill/>
          </a:ln>
        </p:spPr>
        <p:txBody>
          <a:bodyPr lIns="0" tIns="0" rIns="0" bIns="0" anchor="ctr" anchorCtr="1"/>
          <a:lstStyle/>
          <a:p>
            <a:pPr algn="ctr"/>
            <a:r>
              <a:rPr lang="ca-ES" sz="3600" b="1" strike="noStrike" spc="-1" dirty="0">
                <a:solidFill>
                  <a:srgbClr val="FFFFFF"/>
                </a:solidFill>
                <a:uFill>
                  <a:solidFill>
                    <a:srgbClr val="FFFFFF"/>
                  </a:solidFill>
                </a:uFill>
                <a:latin typeface="Source Sans Pro Black"/>
              </a:rPr>
              <a:t>SGC_DI</a:t>
            </a:r>
          </a:p>
        </p:txBody>
      </p:sp>
      <p:sp>
        <p:nvSpPr>
          <p:cNvPr id="123" name="TextShape 2"/>
          <p:cNvSpPr txBox="1"/>
          <p:nvPr/>
        </p:nvSpPr>
        <p:spPr>
          <a:xfrm>
            <a:off x="360000" y="5220000"/>
            <a:ext cx="9360000" cy="1980000"/>
          </a:xfrm>
          <a:prstGeom prst="rect">
            <a:avLst/>
          </a:prstGeom>
          <a:noFill/>
          <a:ln>
            <a:noFill/>
          </a:ln>
        </p:spPr>
        <p:txBody>
          <a:bodyPr lIns="0" tIns="0" rIns="0" bIns="0" anchor="ctr"/>
          <a:lstStyle/>
          <a:p>
            <a:pPr algn="ctr"/>
            <a:r>
              <a:rPr lang="ca-ES" sz="2200" b="0" strike="noStrike" spc="-1" dirty="0">
                <a:solidFill>
                  <a:srgbClr val="FFFFFF"/>
                </a:solidFill>
                <a:uFill>
                  <a:solidFill>
                    <a:srgbClr val="FFFFFF"/>
                  </a:solidFill>
                </a:uFill>
                <a:latin typeface="Source Sans Pro"/>
              </a:rPr>
              <a:t>Anàlisi, disseny i implementació d’un sistema de gestió del coneixement per a una comunitat de dinamitzadors informàtics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168" y="1331565"/>
            <a:ext cx="2362200"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dirty="0" err="1">
                <a:solidFill>
                  <a:srgbClr val="FFFFFF"/>
                </a:solidFill>
                <a:uFill>
                  <a:solidFill>
                    <a:srgbClr val="FFFFFF"/>
                  </a:solidFill>
                </a:uFill>
                <a:latin typeface="Source Sans Pro Black"/>
              </a:rPr>
              <a:t>Comparativa</a:t>
            </a:r>
            <a:r>
              <a:rPr lang="en-US" sz="3600" b="1" strike="noStrike" spc="-1" dirty="0">
                <a:solidFill>
                  <a:srgbClr val="FFFFFF"/>
                </a:solidFill>
                <a:uFill>
                  <a:solidFill>
                    <a:srgbClr val="FFFFFF"/>
                  </a:solidFill>
                </a:uFill>
                <a:latin typeface="Source Sans Pro Black"/>
              </a:rPr>
              <a:t> </a:t>
            </a:r>
            <a:r>
              <a:rPr lang="en-US" sz="3600" b="1" strike="noStrike" spc="-1" dirty="0" err="1">
                <a:solidFill>
                  <a:srgbClr val="FFFFFF"/>
                </a:solidFill>
                <a:uFill>
                  <a:solidFill>
                    <a:srgbClr val="FFFFFF"/>
                  </a:solidFill>
                </a:uFill>
                <a:latin typeface="Source Sans Pro Black"/>
              </a:rPr>
              <a:t>solucions</a:t>
            </a:r>
            <a:r>
              <a:rPr lang="en-US" sz="3600" b="1" strike="noStrike" spc="-1" dirty="0">
                <a:solidFill>
                  <a:srgbClr val="FFFFFF"/>
                </a:solidFill>
                <a:uFill>
                  <a:solidFill>
                    <a:srgbClr val="FFFFFF"/>
                  </a:solidFill>
                </a:uFill>
                <a:latin typeface="Source Sans Pro Black"/>
              </a:rPr>
              <a:t> </a:t>
            </a:r>
            <a:r>
              <a:rPr lang="en-US" sz="3600" b="1" strike="noStrike" spc="-1" dirty="0" err="1">
                <a:solidFill>
                  <a:srgbClr val="FFFFFF"/>
                </a:solidFill>
                <a:uFill>
                  <a:solidFill>
                    <a:srgbClr val="FFFFFF"/>
                  </a:solidFill>
                </a:uFill>
                <a:latin typeface="Source Sans Pro Black"/>
              </a:rPr>
              <a:t>tecnològiques</a:t>
            </a:r>
            <a:endParaRPr lang="en-US" sz="3600" b="1" strike="noStrike" spc="-1" dirty="0">
              <a:solidFill>
                <a:srgbClr val="FFFFFF"/>
              </a:solidFill>
              <a:uFill>
                <a:solidFill>
                  <a:srgbClr val="FFFFFF"/>
                </a:solidFill>
              </a:uFill>
              <a:latin typeface="Source Sans Pro Black"/>
            </a:endParaRPr>
          </a:p>
        </p:txBody>
      </p:sp>
      <p:sp>
        <p:nvSpPr>
          <p:cNvPr id="150" name="TextShape 2"/>
          <p:cNvSpPr txBox="1"/>
          <p:nvPr/>
        </p:nvSpPr>
        <p:spPr>
          <a:xfrm>
            <a:off x="180000" y="1800000"/>
            <a:ext cx="9540000" cy="720000"/>
          </a:xfrm>
          <a:prstGeom prst="rect">
            <a:avLst/>
          </a:prstGeom>
          <a:noFill/>
          <a:ln>
            <a:noFill/>
          </a:ln>
        </p:spPr>
        <p:txBody>
          <a:bodyPr lIns="0" tIns="0" rIns="0" bIns="0"/>
          <a:lstStyle/>
          <a:p>
            <a:r>
              <a:rPr lang="ca-ES" sz="1600" b="0" strike="noStrike" spc="-1" dirty="0" smtClean="0">
                <a:solidFill>
                  <a:srgbClr val="666666"/>
                </a:solidFill>
                <a:uFill>
                  <a:solidFill>
                    <a:srgbClr val="FFFFFF"/>
                  </a:solidFill>
                </a:uFill>
                <a:latin typeface="Verdana"/>
                <a:ea typeface="Arial"/>
              </a:rPr>
              <a:t>Comparativa entre les diferents solucions, que existeixen actualment,  per utilitzar  com a plataforma tecnològica base pel disseny i implementació del prototip.</a:t>
            </a:r>
            <a:endParaRPr lang="ca-ES" sz="1600" b="0" strike="noStrike" spc="-1" dirty="0">
              <a:solidFill>
                <a:srgbClr val="666666"/>
              </a:solidFill>
              <a:uFill>
                <a:solidFill>
                  <a:srgbClr val="FFFFFF"/>
                </a:solidFill>
              </a:uFill>
              <a:latin typeface="Verdana"/>
              <a:ea typeface="Arial"/>
            </a:endParaRPr>
          </a:p>
        </p:txBody>
      </p:sp>
      <p:graphicFrame>
        <p:nvGraphicFramePr>
          <p:cNvPr id="151" name="Table 3"/>
          <p:cNvGraphicFramePr/>
          <p:nvPr/>
        </p:nvGraphicFramePr>
        <p:xfrm>
          <a:off x="1702080" y="2665440"/>
          <a:ext cx="6413400" cy="1902600"/>
        </p:xfrm>
        <a:graphic>
          <a:graphicData uri="http://schemas.openxmlformats.org/drawingml/2006/table">
            <a:tbl>
              <a:tblPr/>
              <a:tblGrid>
                <a:gridCol w="1055880"/>
                <a:gridCol w="1007640"/>
                <a:gridCol w="1082160"/>
                <a:gridCol w="983880"/>
                <a:gridCol w="982800"/>
                <a:gridCol w="1301040"/>
              </a:tblGrid>
              <a:tr h="1084680">
                <a:tc>
                  <a:txBody>
                    <a:bodyPr/>
                    <a:lstStyle/>
                    <a:p>
                      <a:pPr algn="ctr"/>
                      <a:r>
                        <a:rPr lang="en-US" sz="800" b="1" strike="noStrike" spc="-1">
                          <a:solidFill>
                            <a:srgbClr val="4A442A"/>
                          </a:solidFill>
                          <a:uFill>
                            <a:solidFill>
                              <a:srgbClr val="FFFFFF"/>
                            </a:solidFill>
                          </a:uFill>
                          <a:latin typeface="Verdana"/>
                        </a:rPr>
                        <a:t>MediaWiki</a:t>
                      </a:r>
                      <a:endParaRPr lang="en-US" sz="800" b="1" strike="noStrike" spc="-1">
                        <a:solidFill>
                          <a:srgbClr val="4A442A"/>
                        </a:solidFill>
                        <a:uFill>
                          <a:solidFill>
                            <a:srgbClr val="FFFFFF"/>
                          </a:solidFill>
                        </a:uFill>
                        <a:latin typeface="Verdana"/>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800" b="1" strike="noStrike" spc="-1">
                          <a:solidFill>
                            <a:srgbClr val="4A442A"/>
                          </a:solidFill>
                          <a:uFill>
                            <a:solidFill>
                              <a:srgbClr val="FFFFFF"/>
                            </a:solidFill>
                          </a:uFill>
                          <a:latin typeface="Verdana"/>
                          <a:ea typeface="Arial"/>
                        </a:rPr>
                        <a:t>DokuWiki</a:t>
                      </a:r>
                      <a:endParaRPr lang="en-US" sz="1800" b="1" strike="noStrike" spc="-1">
                        <a:solidFill>
                          <a:srgbClr val="4A442A"/>
                        </a:solidFill>
                        <a:uFill>
                          <a:solidFill>
                            <a:srgbClr val="FFFFFF"/>
                          </a:solidFill>
                        </a:uFill>
                        <a:latin typeface="Verdana"/>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800" b="1" strike="noStrike" spc="-1">
                          <a:solidFill>
                            <a:srgbClr val="4A442A"/>
                          </a:solidFill>
                          <a:uFill>
                            <a:solidFill>
                              <a:srgbClr val="FFFFFF"/>
                            </a:solidFill>
                          </a:uFill>
                          <a:latin typeface="Verdana"/>
                          <a:ea typeface="Arial"/>
                        </a:rPr>
                        <a:t>Tiki Wiki CMS                 Groupware</a:t>
                      </a:r>
                      <a:endParaRPr lang="en-US" sz="1800" b="1" strike="noStrike" spc="-1">
                        <a:solidFill>
                          <a:srgbClr val="4A442A"/>
                        </a:solidFill>
                        <a:uFill>
                          <a:solidFill>
                            <a:srgbClr val="FFFFFF"/>
                          </a:solidFill>
                        </a:uFill>
                        <a:latin typeface="Verdana"/>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800" b="1" strike="noStrike" spc="-1">
                          <a:solidFill>
                            <a:srgbClr val="4A442A"/>
                          </a:solidFill>
                          <a:uFill>
                            <a:solidFill>
                              <a:srgbClr val="FFFFFF"/>
                            </a:solidFill>
                          </a:uFill>
                          <a:latin typeface="Verdana"/>
                        </a:rPr>
                        <a:t>PmWiki</a:t>
                      </a:r>
                      <a:endParaRPr lang="en-US" sz="800" b="1" strike="noStrike" spc="-1">
                        <a:solidFill>
                          <a:srgbClr val="4A442A"/>
                        </a:solidFill>
                        <a:uFill>
                          <a:solidFill>
                            <a:srgbClr val="FFFFFF"/>
                          </a:solidFill>
                        </a:uFill>
                        <a:latin typeface="Verdana"/>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800" b="1" strike="noStrike" spc="-1">
                          <a:solidFill>
                            <a:srgbClr val="4A442A"/>
                          </a:solidFill>
                          <a:uFill>
                            <a:solidFill>
                              <a:srgbClr val="FFFFFF"/>
                            </a:solidFill>
                          </a:uFill>
                          <a:latin typeface="Verdana"/>
                          <a:ea typeface="Arial"/>
                        </a:rPr>
                        <a:t>MoinMoin</a:t>
                      </a:r>
                      <a:endParaRPr lang="en-US" sz="1800" b="1" strike="noStrike" spc="-1">
                        <a:solidFill>
                          <a:srgbClr val="4A442A"/>
                        </a:solidFill>
                        <a:uFill>
                          <a:solidFill>
                            <a:srgbClr val="FFFFFF"/>
                          </a:solidFill>
                        </a:uFill>
                        <a:latin typeface="Verdana"/>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800" b="1" strike="noStrike" spc="-1">
                          <a:solidFill>
                            <a:srgbClr val="4A442A"/>
                          </a:solidFill>
                          <a:uFill>
                            <a:solidFill>
                              <a:srgbClr val="FFFFFF"/>
                            </a:solidFill>
                          </a:uFill>
                          <a:latin typeface="Verdana"/>
                        </a:rPr>
                        <a:t>Wikia</a:t>
                      </a:r>
                      <a:endParaRPr lang="en-US" sz="800" b="1" strike="noStrike" spc="-1">
                        <a:solidFill>
                          <a:srgbClr val="4A442A"/>
                        </a:solidFill>
                        <a:uFill>
                          <a:solidFill>
                            <a:srgbClr val="FFFFFF"/>
                          </a:solidFill>
                        </a:uFill>
                        <a:latin typeface="Verdana"/>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17920">
                <a:tc>
                  <a:txBody>
                    <a:bodyPr/>
                    <a:lstStyle/>
                    <a:p>
                      <a:pPr algn="ctr"/>
                      <a:r>
                        <a:rPr lang="en-US" sz="1800" b="1" strike="noStrike" spc="-1">
                          <a:solidFill>
                            <a:srgbClr val="4A442A"/>
                          </a:solidFill>
                          <a:uFill>
                            <a:solidFill>
                              <a:srgbClr val="FFFFFF"/>
                            </a:solidFill>
                          </a:uFill>
                          <a:latin typeface="Arial"/>
                        </a:rPr>
                        <a:t>  </a:t>
                      </a:r>
                      <a:r>
                        <a:rPr lang="en-US" sz="800" b="1" strike="noStrike" spc="-1">
                          <a:solidFill>
                            <a:srgbClr val="4A442A"/>
                          </a:solidFill>
                          <a:uFill>
                            <a:solidFill>
                              <a:srgbClr val="FFFFFF"/>
                            </a:solidFill>
                          </a:uFill>
                          <a:latin typeface="Arial"/>
                          <a:ea typeface="Arial"/>
                        </a:rPr>
                        <a:t>Mediawiki.org</a:t>
                      </a:r>
                      <a:endParaRPr lang="en-US" sz="1800" b="1" strike="noStrike" spc="-1">
                        <a:solidFill>
                          <a:srgbClr val="4A442A"/>
                        </a:solidFill>
                        <a:uFill>
                          <a:solidFill>
                            <a:srgbClr val="FFFFFF"/>
                          </a:solidFill>
                        </a:uFill>
                        <a:latin typeface="Arial"/>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ctr"/>
                      <a:r>
                        <a:rPr lang="en-US" sz="1800" b="0" strike="noStrike" spc="-1">
                          <a:solidFill>
                            <a:srgbClr val="4A442A"/>
                          </a:solidFill>
                          <a:uFill>
                            <a:solidFill>
                              <a:srgbClr val="FFFFFF"/>
                            </a:solidFill>
                          </a:uFill>
                          <a:latin typeface="Arial"/>
                        </a:rPr>
                        <a:t>  </a:t>
                      </a:r>
                      <a:r>
                        <a:rPr lang="en-US" sz="800" b="0" strike="noStrike" spc="-1">
                          <a:solidFill>
                            <a:srgbClr val="4A442A"/>
                          </a:solidFill>
                          <a:uFill>
                            <a:solidFill>
                              <a:srgbClr val="FFFFFF"/>
                            </a:solidFill>
                          </a:uFill>
                          <a:latin typeface="Arial"/>
                          <a:ea typeface="Arial"/>
                        </a:rPr>
                        <a:t>Dokuwiki.org</a:t>
                      </a:r>
                      <a:endParaRPr lang="en-US" sz="1800" b="0" strike="noStrike" spc="-1">
                        <a:solidFill>
                          <a:srgbClr val="4A442A"/>
                        </a:solidFill>
                        <a:uFill>
                          <a:solidFill>
                            <a:srgbClr val="FFFFFF"/>
                          </a:solidFill>
                        </a:uFill>
                        <a:latin typeface="Arial"/>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ctr"/>
                      <a:endParaRPr lang="en-US" sz="800" b="0" strike="noStrike" spc="-1">
                        <a:solidFill>
                          <a:srgbClr val="4A442A"/>
                        </a:solidFill>
                        <a:uFill>
                          <a:solidFill>
                            <a:srgbClr val="FFFFFF"/>
                          </a:solidFill>
                        </a:uFill>
                        <a:latin typeface="Arial"/>
                        <a:ea typeface="Arial"/>
                      </a:endParaRPr>
                    </a:p>
                    <a:p>
                      <a:pPr algn="ctr"/>
                      <a:r>
                        <a:rPr lang="en-US" sz="800" b="0" strike="noStrike" spc="-1">
                          <a:solidFill>
                            <a:srgbClr val="4A442A"/>
                          </a:solidFill>
                          <a:uFill>
                            <a:solidFill>
                              <a:srgbClr val="FFFFFF"/>
                            </a:solidFill>
                          </a:uFill>
                          <a:latin typeface="Arial"/>
                        </a:rPr>
                        <a:t>Tiki.org</a:t>
                      </a:r>
                      <a:endParaRPr lang="en-US" sz="800" b="0" strike="noStrike" spc="-1">
                        <a:solidFill>
                          <a:srgbClr val="4A442A"/>
                        </a:solidFill>
                        <a:uFill>
                          <a:solidFill>
                            <a:srgbClr val="FFFFFF"/>
                          </a:solidFill>
                        </a:uFill>
                        <a:latin typeface="Arial"/>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ctr"/>
                      <a:endParaRPr lang="en-US" sz="800" b="0" strike="noStrike" spc="-1">
                        <a:solidFill>
                          <a:srgbClr val="4A442A"/>
                        </a:solidFill>
                        <a:uFill>
                          <a:solidFill>
                            <a:srgbClr val="FFFFFF"/>
                          </a:solidFill>
                        </a:uFill>
                        <a:latin typeface="Arial"/>
                        <a:ea typeface="Arial"/>
                      </a:endParaRPr>
                    </a:p>
                    <a:p>
                      <a:pPr algn="ctr"/>
                      <a:r>
                        <a:rPr lang="en-US" sz="800" b="0" strike="noStrike" spc="-1">
                          <a:solidFill>
                            <a:srgbClr val="4A442A"/>
                          </a:solidFill>
                          <a:uFill>
                            <a:solidFill>
                              <a:srgbClr val="FFFFFF"/>
                            </a:solidFill>
                          </a:uFill>
                          <a:latin typeface="Arial"/>
                        </a:rPr>
                        <a:t>Pmwiki.org</a:t>
                      </a:r>
                      <a:endParaRPr lang="en-US" sz="800" b="0" strike="noStrike" spc="-1">
                        <a:solidFill>
                          <a:srgbClr val="4A442A"/>
                        </a:solidFill>
                        <a:uFill>
                          <a:solidFill>
                            <a:srgbClr val="FFFFFF"/>
                          </a:solidFill>
                        </a:uFill>
                        <a:latin typeface="Arial"/>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ctr"/>
                      <a:endParaRPr lang="en-US" sz="800" b="0" strike="noStrike" spc="-1">
                        <a:solidFill>
                          <a:srgbClr val="4A442A"/>
                        </a:solidFill>
                        <a:uFill>
                          <a:solidFill>
                            <a:srgbClr val="FFFFFF"/>
                          </a:solidFill>
                        </a:uFill>
                        <a:latin typeface="Arial"/>
                        <a:ea typeface="Arial"/>
                      </a:endParaRPr>
                    </a:p>
                    <a:p>
                      <a:pPr algn="ctr"/>
                      <a:r>
                        <a:rPr lang="en-US" sz="800" b="0" strike="noStrike" spc="-1">
                          <a:solidFill>
                            <a:srgbClr val="4A442A"/>
                          </a:solidFill>
                          <a:uFill>
                            <a:solidFill>
                              <a:srgbClr val="FFFFFF"/>
                            </a:solidFill>
                          </a:uFill>
                          <a:latin typeface="Arial"/>
                        </a:rPr>
                        <a:t>moinmo.in</a:t>
                      </a:r>
                      <a:endParaRPr lang="en-US" sz="800" b="0" strike="noStrike" spc="-1">
                        <a:solidFill>
                          <a:srgbClr val="4A442A"/>
                        </a:solidFill>
                        <a:uFill>
                          <a:solidFill>
                            <a:srgbClr val="FFFFFF"/>
                          </a:solidFill>
                        </a:uFill>
                        <a:latin typeface="Arial"/>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ctr"/>
                      <a:endParaRPr lang="en-US" sz="800" b="0" strike="noStrike" spc="-1">
                        <a:solidFill>
                          <a:srgbClr val="4A442A"/>
                        </a:solidFill>
                        <a:uFill>
                          <a:solidFill>
                            <a:srgbClr val="FFFFFF"/>
                          </a:solidFill>
                        </a:uFill>
                        <a:latin typeface="Arial"/>
                        <a:ea typeface="Arial"/>
                      </a:endParaRPr>
                    </a:p>
                    <a:p>
                      <a:pPr algn="ctr"/>
                      <a:r>
                        <a:rPr lang="en-US" sz="800" b="0" strike="noStrike" spc="-1">
                          <a:solidFill>
                            <a:srgbClr val="4A442A"/>
                          </a:solidFill>
                          <a:uFill>
                            <a:solidFill>
                              <a:srgbClr val="FFFFFF"/>
                            </a:solidFill>
                          </a:uFill>
                          <a:latin typeface="Arial"/>
                        </a:rPr>
                        <a:t>wikia.com/fandom</a:t>
                      </a:r>
                      <a:endParaRPr lang="en-US" sz="800" b="0" strike="noStrike" spc="-1">
                        <a:solidFill>
                          <a:srgbClr val="4A442A"/>
                        </a:solidFill>
                        <a:uFill>
                          <a:solidFill>
                            <a:srgbClr val="FFFFFF"/>
                          </a:solidFill>
                        </a:uFill>
                        <a:latin typeface="Arial"/>
                        <a:ea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152" name="Table 4"/>
          <p:cNvGraphicFramePr/>
          <p:nvPr/>
        </p:nvGraphicFramePr>
        <p:xfrm>
          <a:off x="305280" y="4756320"/>
          <a:ext cx="4194720" cy="2263680"/>
        </p:xfrm>
        <a:graphic>
          <a:graphicData uri="http://schemas.openxmlformats.org/drawingml/2006/table">
            <a:tbl>
              <a:tblPr/>
              <a:tblGrid>
                <a:gridCol w="4194720"/>
              </a:tblGrid>
              <a:tr h="536040">
                <a:tc>
                  <a:txBody>
                    <a:bodyPr/>
                    <a:lstStyle/>
                    <a:p>
                      <a:r>
                        <a:rPr lang="en-US" sz="800" b="1" strike="noStrike" spc="-1">
                          <a:solidFill>
                            <a:srgbClr val="4A442A"/>
                          </a:solidFill>
                          <a:uFill>
                            <a:solidFill>
                              <a:srgbClr val="FFFFFF"/>
                            </a:solidFill>
                          </a:uFill>
                          <a:latin typeface="Verdana"/>
                        </a:rPr>
                        <a:t>Requisits funcionals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4880">
                <a:tc>
                  <a:txBody>
                    <a:bodyPr/>
                    <a:lstStyle/>
                    <a:p>
                      <a:r>
                        <a:rPr lang="en-US" sz="800" b="1" strike="noStrike" spc="-1">
                          <a:solidFill>
                            <a:srgbClr val="4A442A"/>
                          </a:solidFill>
                          <a:uFill>
                            <a:solidFill>
                              <a:srgbClr val="FFFFFF"/>
                            </a:solidFill>
                          </a:uFill>
                          <a:latin typeface="Verdana"/>
                        </a:rPr>
                        <a:t>Facilitat per afegir i editar els continguts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4880">
                <a:tc>
                  <a:txBody>
                    <a:bodyPr/>
                    <a:lstStyle/>
                    <a:p>
                      <a:r>
                        <a:rPr lang="en-US" sz="800" b="1" strike="noStrike" spc="-1">
                          <a:solidFill>
                            <a:srgbClr val="4A442A"/>
                          </a:solidFill>
                          <a:uFill>
                            <a:solidFill>
                              <a:srgbClr val="FFFFFF"/>
                            </a:solidFill>
                          </a:uFill>
                          <a:latin typeface="Verdana"/>
                        </a:rPr>
                        <a:t>El sistema ha de permetre classificar la informació</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4880">
                <a:tc>
                  <a:txBody>
                    <a:bodyPr/>
                    <a:lstStyle/>
                    <a:p>
                      <a:r>
                        <a:rPr lang="en-US" sz="800" b="1" strike="noStrike" spc="-1">
                          <a:solidFill>
                            <a:srgbClr val="4A442A"/>
                          </a:solidFill>
                          <a:uFill>
                            <a:solidFill>
                              <a:srgbClr val="FFFFFF"/>
                            </a:solidFill>
                          </a:uFill>
                          <a:latin typeface="Verdana"/>
                        </a:rPr>
                        <a:t>Accés compartit</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4880">
                <a:tc>
                  <a:txBody>
                    <a:bodyPr/>
                    <a:lstStyle/>
                    <a:p>
                      <a:r>
                        <a:rPr lang="en-US" sz="800" b="1" strike="noStrike" spc="-1">
                          <a:solidFill>
                            <a:srgbClr val="4A442A"/>
                          </a:solidFill>
                          <a:uFill>
                            <a:solidFill>
                              <a:srgbClr val="FFFFFF"/>
                            </a:solidFill>
                          </a:uFill>
                          <a:latin typeface="Verdana"/>
                        </a:rPr>
                        <a:t>Control d’accés  i canvis en el sistema</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a:lstStyle/>
                    <a:p>
                      <a:r>
                        <a:rPr lang="en-US" sz="800" b="1" strike="noStrike" spc="-1">
                          <a:solidFill>
                            <a:srgbClr val="4A442A"/>
                          </a:solidFill>
                          <a:uFill>
                            <a:solidFill>
                              <a:srgbClr val="FFFFFF"/>
                            </a:solidFill>
                          </a:uFill>
                          <a:latin typeface="Verdana"/>
                        </a:rPr>
                        <a:t>Actualització de la informació de forma compartida</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153" name="Table 5"/>
          <p:cNvGraphicFramePr/>
          <p:nvPr/>
        </p:nvGraphicFramePr>
        <p:xfrm>
          <a:off x="5580000" y="4754160"/>
          <a:ext cx="4110120" cy="2265840"/>
        </p:xfrm>
        <a:graphic>
          <a:graphicData uri="http://schemas.openxmlformats.org/drawingml/2006/table">
            <a:tbl>
              <a:tblPr/>
              <a:tblGrid>
                <a:gridCol w="4110120"/>
              </a:tblGrid>
              <a:tr h="536400">
                <a:tc>
                  <a:txBody>
                    <a:bodyPr/>
                    <a:lstStyle/>
                    <a:p>
                      <a:r>
                        <a:rPr lang="en-US" sz="800" b="1" strike="noStrike" spc="-1">
                          <a:solidFill>
                            <a:srgbClr val="4A442A"/>
                          </a:solidFill>
                          <a:uFill>
                            <a:solidFill>
                              <a:srgbClr val="FFFFFF"/>
                            </a:solidFill>
                          </a:uFill>
                          <a:latin typeface="Verdana"/>
                        </a:rPr>
                        <a:t>Requisits funcionals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5240">
                <a:tc>
                  <a:txBody>
                    <a:bodyPr/>
                    <a:lstStyle/>
                    <a:p>
                      <a:r>
                        <a:rPr lang="en-US" sz="800" b="1" strike="noStrike" spc="-1">
                          <a:solidFill>
                            <a:srgbClr val="4A442A"/>
                          </a:solidFill>
                          <a:uFill>
                            <a:solidFill>
                              <a:srgbClr val="FFFFFF"/>
                            </a:solidFill>
                          </a:uFill>
                          <a:latin typeface="Verdana"/>
                        </a:rPr>
                        <a:t>Facilitat per afegir i editar els continguts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5240">
                <a:tc>
                  <a:txBody>
                    <a:bodyPr/>
                    <a:lstStyle/>
                    <a:p>
                      <a:r>
                        <a:rPr lang="en-US" sz="800" b="1" strike="noStrike" spc="-1">
                          <a:solidFill>
                            <a:srgbClr val="4A442A"/>
                          </a:solidFill>
                          <a:uFill>
                            <a:solidFill>
                              <a:srgbClr val="FFFFFF"/>
                            </a:solidFill>
                          </a:uFill>
                          <a:latin typeface="Verdana"/>
                        </a:rPr>
                        <a:t>El sistema ha de permetre classificar la informació</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5240">
                <a:tc>
                  <a:txBody>
                    <a:bodyPr/>
                    <a:lstStyle/>
                    <a:p>
                      <a:r>
                        <a:rPr lang="en-US" sz="800" b="1" strike="noStrike" spc="-1">
                          <a:solidFill>
                            <a:srgbClr val="4A442A"/>
                          </a:solidFill>
                          <a:uFill>
                            <a:solidFill>
                              <a:srgbClr val="FFFFFF"/>
                            </a:solidFill>
                          </a:uFill>
                          <a:latin typeface="Verdana"/>
                        </a:rPr>
                        <a:t>Accés compartit</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5240">
                <a:tc>
                  <a:txBody>
                    <a:bodyPr/>
                    <a:lstStyle/>
                    <a:p>
                      <a:r>
                        <a:rPr lang="en-US" sz="800" b="1" strike="noStrike" spc="-1">
                          <a:solidFill>
                            <a:srgbClr val="4A442A"/>
                          </a:solidFill>
                          <a:uFill>
                            <a:solidFill>
                              <a:srgbClr val="FFFFFF"/>
                            </a:solidFill>
                          </a:uFill>
                          <a:latin typeface="Verdana"/>
                        </a:rPr>
                        <a:t>Control d’accés  i canvis en el sistema</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480">
                <a:tc>
                  <a:txBody>
                    <a:bodyPr/>
                    <a:lstStyle/>
                    <a:p>
                      <a:r>
                        <a:rPr lang="en-US" sz="800" b="1" strike="noStrike" spc="-1">
                          <a:solidFill>
                            <a:srgbClr val="4A442A"/>
                          </a:solidFill>
                          <a:uFill>
                            <a:solidFill>
                              <a:srgbClr val="FFFFFF"/>
                            </a:solidFill>
                          </a:uFill>
                          <a:latin typeface="Verdana"/>
                        </a:rPr>
                        <a:t>Actualització de la informació de forma compartida</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Disseny estructura de dades</a:t>
            </a:r>
          </a:p>
        </p:txBody>
      </p:sp>
      <p:sp>
        <p:nvSpPr>
          <p:cNvPr id="155" name="TextShape 2"/>
          <p:cNvSpPr txBox="1"/>
          <p:nvPr/>
        </p:nvSpPr>
        <p:spPr>
          <a:xfrm>
            <a:off x="540000" y="1800000"/>
            <a:ext cx="9180000" cy="720000"/>
          </a:xfrm>
          <a:prstGeom prst="rect">
            <a:avLst/>
          </a:prstGeom>
          <a:noFill/>
          <a:ln>
            <a:noFill/>
          </a:ln>
        </p:spPr>
        <p:txBody>
          <a:bodyPr lIns="0" tIns="0" rIns="0" bIns="0"/>
          <a:lstStyle/>
          <a:p>
            <a:r>
              <a:rPr lang="ca-ES" sz="1600" b="0" strike="noStrike" spc="-1" dirty="0" smtClean="0">
                <a:solidFill>
                  <a:srgbClr val="666666"/>
                </a:solidFill>
                <a:uFill>
                  <a:solidFill>
                    <a:srgbClr val="FFFFFF"/>
                  </a:solidFill>
                </a:uFill>
                <a:latin typeface="Verdana"/>
                <a:ea typeface="源ノ角ゴシック Bold"/>
              </a:rPr>
              <a:t>Tota aquest informació l’aplicació </a:t>
            </a:r>
            <a:r>
              <a:rPr lang="ca-ES" sz="1600" b="0" strike="noStrike" spc="-1" dirty="0" err="1" smtClean="0">
                <a:solidFill>
                  <a:srgbClr val="666666"/>
                </a:solidFill>
                <a:uFill>
                  <a:solidFill>
                    <a:srgbClr val="FFFFFF"/>
                  </a:solidFill>
                </a:uFill>
                <a:latin typeface="Verdana"/>
                <a:ea typeface="源ノ角ゴシック Bold"/>
              </a:rPr>
              <a:t>DokuWiki</a:t>
            </a:r>
            <a:r>
              <a:rPr lang="ca-ES" sz="1600" b="0" strike="noStrike" spc="-1" dirty="0" smtClean="0">
                <a:solidFill>
                  <a:srgbClr val="666666"/>
                </a:solidFill>
                <a:uFill>
                  <a:solidFill>
                    <a:srgbClr val="FFFFFF"/>
                  </a:solidFill>
                </a:uFill>
                <a:latin typeface="Verdana"/>
                <a:ea typeface="源ノ角ゴシック Bold"/>
              </a:rPr>
              <a:t> ens permet organitzar-la en pàgines, i dins cada pàgina altres pàgines, com a pares/fills.</a:t>
            </a:r>
            <a:endParaRPr lang="ca-ES" sz="1600" b="0" strike="noStrike" spc="-1" dirty="0">
              <a:solidFill>
                <a:srgbClr val="666666"/>
              </a:solidFill>
              <a:uFill>
                <a:solidFill>
                  <a:srgbClr val="FFFFFF"/>
                </a:solidFill>
              </a:uFill>
              <a:latin typeface="Verdana"/>
            </a:endParaRPr>
          </a:p>
        </p:txBody>
      </p:sp>
      <p:pic>
        <p:nvPicPr>
          <p:cNvPr id="156" name="Imatge 155"/>
          <p:cNvPicPr/>
          <p:nvPr/>
        </p:nvPicPr>
        <p:blipFill>
          <a:blip r:embed="rId2"/>
          <a:stretch/>
        </p:blipFill>
        <p:spPr>
          <a:xfrm>
            <a:off x="5040000" y="2700000"/>
            <a:ext cx="4860000" cy="2978640"/>
          </a:xfrm>
          <a:prstGeom prst="rect">
            <a:avLst/>
          </a:prstGeom>
          <a:ln>
            <a:noFill/>
          </a:ln>
        </p:spPr>
      </p:pic>
      <p:pic>
        <p:nvPicPr>
          <p:cNvPr id="157" name="Imatge 156"/>
          <p:cNvPicPr/>
          <p:nvPr/>
        </p:nvPicPr>
        <p:blipFill>
          <a:blip r:embed="rId3"/>
          <a:stretch/>
        </p:blipFill>
        <p:spPr>
          <a:xfrm>
            <a:off x="0" y="3161520"/>
            <a:ext cx="6120000" cy="259848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Disseny tècnic de l’arquitectura</a:t>
            </a:r>
          </a:p>
        </p:txBody>
      </p:sp>
      <p:sp>
        <p:nvSpPr>
          <p:cNvPr id="143" name="TextShape 2"/>
          <p:cNvSpPr txBox="1"/>
          <p:nvPr/>
        </p:nvSpPr>
        <p:spPr>
          <a:xfrm>
            <a:off x="540000" y="1980000"/>
            <a:ext cx="4140000" cy="4860000"/>
          </a:xfrm>
          <a:prstGeom prst="rect">
            <a:avLst/>
          </a:prstGeom>
          <a:noFill/>
          <a:ln>
            <a:noFill/>
          </a:ln>
        </p:spPr>
        <p:txBody>
          <a:bodyPr lIns="0" tIns="0" rIns="0" bIns="0"/>
          <a:lstStyle/>
          <a:p>
            <a:r>
              <a:rPr lang="ca-ES" sz="1600" b="1" strike="noStrike" spc="-1" dirty="0" smtClean="0">
                <a:solidFill>
                  <a:schemeClr val="bg1">
                    <a:lumMod val="50000"/>
                  </a:schemeClr>
                </a:solidFill>
                <a:uFill>
                  <a:solidFill>
                    <a:srgbClr val="FFFFFF"/>
                  </a:solidFill>
                </a:uFill>
                <a:latin typeface="Verdana"/>
                <a:ea typeface="源ノ角ゴシック Bold"/>
              </a:rPr>
              <a:t>LAMP</a:t>
            </a:r>
            <a:endParaRPr lang="ca-ES" sz="1100" b="1" strike="noStrike" spc="-1" dirty="0" smtClean="0">
              <a:solidFill>
                <a:schemeClr val="bg1">
                  <a:lumMod val="50000"/>
                </a:schemeClr>
              </a:solidFill>
              <a:uFill>
                <a:solidFill>
                  <a:srgbClr val="FFFFFF"/>
                </a:solidFill>
              </a:uFill>
              <a:latin typeface="Verdana"/>
            </a:endParaRPr>
          </a:p>
          <a:p>
            <a:r>
              <a:rPr lang="ca-ES" sz="1600" b="0" strike="noStrike" spc="-1" dirty="0" smtClean="0">
                <a:solidFill>
                  <a:srgbClr val="666666"/>
                </a:solidFill>
                <a:uFill>
                  <a:solidFill>
                    <a:srgbClr val="FFFFFF"/>
                  </a:solidFill>
                </a:uFill>
                <a:latin typeface="Verdana"/>
                <a:ea typeface="源ノ角ゴシック Bold"/>
              </a:rPr>
              <a:t>Aquesta tecnologia opera sobre sistemes operatius Linux. En aquests sistemes podem construir aplicacions web que es gestionen amb servidors web com </a:t>
            </a:r>
            <a:r>
              <a:rPr lang="ca-ES" sz="1600" b="0" strike="noStrike" spc="-1" dirty="0" err="1" smtClean="0">
                <a:solidFill>
                  <a:srgbClr val="666666"/>
                </a:solidFill>
                <a:uFill>
                  <a:solidFill>
                    <a:srgbClr val="FFFFFF"/>
                  </a:solidFill>
                </a:uFill>
                <a:latin typeface="Verdana"/>
                <a:ea typeface="源ノ角ゴシック Bold"/>
              </a:rPr>
              <a:t>Apache</a:t>
            </a:r>
            <a:r>
              <a:rPr lang="ca-ES" sz="1600" b="0" strike="noStrike" spc="-1" dirty="0" smtClean="0">
                <a:solidFill>
                  <a:srgbClr val="666666"/>
                </a:solidFill>
                <a:uFill>
                  <a:solidFill>
                    <a:srgbClr val="FFFFFF"/>
                  </a:solidFill>
                </a:uFill>
                <a:latin typeface="Verdana"/>
                <a:ea typeface="源ノ角ゴシック Bold"/>
              </a:rPr>
              <a:t> , </a:t>
            </a:r>
            <a:r>
              <a:rPr lang="ca-ES" sz="1600" b="0" strike="noStrike" spc="-1" dirty="0" err="1" smtClean="0">
                <a:solidFill>
                  <a:srgbClr val="666666"/>
                </a:solidFill>
                <a:uFill>
                  <a:solidFill>
                    <a:srgbClr val="FFFFFF"/>
                  </a:solidFill>
                </a:uFill>
                <a:latin typeface="Verdana"/>
                <a:ea typeface="源ノ角ゴシック Bold"/>
              </a:rPr>
              <a:t>Nginx</a:t>
            </a:r>
            <a:r>
              <a:rPr lang="ca-ES" sz="1600" b="0" strike="noStrike" spc="-1" dirty="0" smtClean="0">
                <a:solidFill>
                  <a:srgbClr val="666666"/>
                </a:solidFill>
                <a:uFill>
                  <a:solidFill>
                    <a:srgbClr val="FFFFFF"/>
                  </a:solidFill>
                </a:uFill>
                <a:latin typeface="Verdana"/>
                <a:ea typeface="源ノ角ゴシック Bold"/>
              </a:rPr>
              <a:t> o d’altres  utilitzant els protocols de comunicació HTTP i HTTPS; així doncs ens permet dissenyar un sistema amb arquitectura </a:t>
            </a:r>
            <a:r>
              <a:rPr lang="ca-ES" sz="1600" b="1" strike="noStrike" spc="-1" dirty="0" smtClean="0">
                <a:solidFill>
                  <a:srgbClr val="666666"/>
                </a:solidFill>
                <a:uFill>
                  <a:solidFill>
                    <a:srgbClr val="FFFFFF"/>
                  </a:solidFill>
                </a:uFill>
                <a:latin typeface="Verdana"/>
                <a:ea typeface="源ノ角ゴシック Bold"/>
              </a:rPr>
              <a:t>client/servidor</a:t>
            </a:r>
            <a:r>
              <a:rPr lang="ca-ES" sz="1600" b="0" strike="noStrike" spc="-1" dirty="0" smtClean="0">
                <a:solidFill>
                  <a:srgbClr val="666666"/>
                </a:solidFill>
                <a:uFill>
                  <a:solidFill>
                    <a:srgbClr val="FFFFFF"/>
                  </a:solidFill>
                </a:uFill>
                <a:latin typeface="Verdana"/>
                <a:ea typeface="源ノ角ゴシック Bold"/>
              </a:rPr>
              <a:t> utilitzant tecnologies de codi lliure.</a:t>
            </a:r>
            <a:endParaRPr lang="ca-ES" sz="3200" b="1" strike="noStrike" spc="-1" dirty="0" smtClean="0">
              <a:solidFill>
                <a:srgbClr val="2C3E50"/>
              </a:solidFill>
              <a:uFill>
                <a:solidFill>
                  <a:srgbClr val="FFFFFF"/>
                </a:solidFill>
              </a:uFill>
              <a:latin typeface="Source Sans Pro Semibold"/>
            </a:endParaRPr>
          </a:p>
          <a:p>
            <a:endParaRPr lang="ca-ES" sz="3200" b="1" strike="noStrike" spc="-1" dirty="0" smtClean="0">
              <a:solidFill>
                <a:srgbClr val="2C3E50"/>
              </a:solidFill>
              <a:uFill>
                <a:solidFill>
                  <a:srgbClr val="FFFFFF"/>
                </a:solidFill>
              </a:uFill>
              <a:latin typeface="Source Sans Pro Semibold"/>
            </a:endParaRPr>
          </a:p>
          <a:p>
            <a:r>
              <a:rPr lang="ca-ES" sz="1600" b="1" strike="noStrike" spc="-1" dirty="0" smtClean="0">
                <a:solidFill>
                  <a:schemeClr val="bg1">
                    <a:lumMod val="50000"/>
                  </a:schemeClr>
                </a:solidFill>
                <a:uFill>
                  <a:solidFill>
                    <a:srgbClr val="FFFFFF"/>
                  </a:solidFill>
                </a:uFill>
                <a:latin typeface="Verdana"/>
                <a:ea typeface="源ノ角ゴシック Bold"/>
              </a:rPr>
              <a:t>IAAS</a:t>
            </a:r>
            <a:endParaRPr lang="ca-ES" sz="3200" b="1" strike="noStrike" spc="-1" dirty="0" smtClean="0">
              <a:solidFill>
                <a:schemeClr val="bg1">
                  <a:lumMod val="50000"/>
                </a:schemeClr>
              </a:solidFill>
              <a:uFill>
                <a:solidFill>
                  <a:srgbClr val="FFFFFF"/>
                </a:solidFill>
              </a:uFill>
              <a:latin typeface="Source Sans Pro Semibold"/>
            </a:endParaRPr>
          </a:p>
          <a:p>
            <a:r>
              <a:rPr lang="ca-ES" sz="1600" b="0" i="1" strike="noStrike" spc="-1" dirty="0" err="1" smtClean="0">
                <a:solidFill>
                  <a:srgbClr val="666666"/>
                </a:solidFill>
                <a:uFill>
                  <a:solidFill>
                    <a:srgbClr val="FFFFFF"/>
                  </a:solidFill>
                </a:uFill>
                <a:latin typeface="Verdana"/>
                <a:ea typeface="源ノ角ゴシック Bold"/>
              </a:rPr>
              <a:t>Infraestructure</a:t>
            </a:r>
            <a:r>
              <a:rPr lang="ca-ES" sz="1600" b="0" i="1" strike="noStrike" spc="-1" dirty="0" smtClean="0">
                <a:solidFill>
                  <a:srgbClr val="666666"/>
                </a:solidFill>
                <a:uFill>
                  <a:solidFill>
                    <a:srgbClr val="FFFFFF"/>
                  </a:solidFill>
                </a:uFill>
                <a:latin typeface="Verdana"/>
                <a:ea typeface="源ノ角ゴシック Bold"/>
              </a:rPr>
              <a:t> as a </a:t>
            </a:r>
            <a:r>
              <a:rPr lang="ca-ES" sz="1600" b="0" i="1" strike="noStrike" spc="-1" dirty="0" err="1" smtClean="0">
                <a:solidFill>
                  <a:srgbClr val="666666"/>
                </a:solidFill>
                <a:uFill>
                  <a:solidFill>
                    <a:srgbClr val="FFFFFF"/>
                  </a:solidFill>
                </a:uFill>
                <a:latin typeface="Verdana"/>
                <a:ea typeface="源ノ角ゴシック Bold"/>
              </a:rPr>
              <a:t>service</a:t>
            </a:r>
            <a:r>
              <a:rPr lang="ca-ES" sz="1600" b="0" strike="noStrike" spc="-1" dirty="0" smtClean="0">
                <a:solidFill>
                  <a:srgbClr val="666666"/>
                </a:solidFill>
                <a:uFill>
                  <a:solidFill>
                    <a:srgbClr val="FFFFFF"/>
                  </a:solidFill>
                </a:uFill>
                <a:latin typeface="Verdana"/>
                <a:ea typeface="源ノ角ゴシック Bold"/>
              </a:rPr>
              <a:t>, en el nostre cas al núvol de AWS.</a:t>
            </a:r>
            <a:endParaRPr lang="ca-ES" sz="3200" b="1" strike="noStrike" spc="-1" dirty="0" smtClean="0">
              <a:solidFill>
                <a:srgbClr val="2C3E50"/>
              </a:solidFill>
              <a:uFill>
                <a:solidFill>
                  <a:srgbClr val="FFFFFF"/>
                </a:solidFill>
              </a:uFill>
              <a:latin typeface="Source Sans Pro Semibold"/>
            </a:endParaRPr>
          </a:p>
          <a:p>
            <a:endParaRPr lang="en-US" sz="1100" b="1" strike="noStrike" spc="-1" dirty="0">
              <a:solidFill>
                <a:srgbClr val="4A442A"/>
              </a:solidFill>
              <a:uFill>
                <a:solidFill>
                  <a:srgbClr val="FFFFFF"/>
                </a:solidFill>
              </a:uFill>
              <a:latin typeface="Verdana"/>
            </a:endParaRPr>
          </a:p>
        </p:txBody>
      </p:sp>
      <p:pic>
        <p:nvPicPr>
          <p:cNvPr id="144" name="Imatge 143"/>
          <p:cNvPicPr/>
          <p:nvPr/>
        </p:nvPicPr>
        <p:blipFill>
          <a:blip r:embed="rId2"/>
          <a:stretch/>
        </p:blipFill>
        <p:spPr>
          <a:xfrm>
            <a:off x="6120000" y="2075040"/>
            <a:ext cx="3240000" cy="2604960"/>
          </a:xfrm>
          <a:prstGeom prst="rect">
            <a:avLst/>
          </a:prstGeom>
          <a:ln>
            <a:noFill/>
          </a:ln>
        </p:spPr>
      </p:pic>
      <p:pic>
        <p:nvPicPr>
          <p:cNvPr id="145" name="Imatge 144"/>
          <p:cNvPicPr/>
          <p:nvPr/>
        </p:nvPicPr>
        <p:blipFill>
          <a:blip r:embed="rId3"/>
          <a:stretch/>
        </p:blipFill>
        <p:spPr>
          <a:xfrm>
            <a:off x="4448520" y="4768920"/>
            <a:ext cx="4551480" cy="225108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Implementació del prototip</a:t>
            </a:r>
          </a:p>
        </p:txBody>
      </p:sp>
      <p:sp>
        <p:nvSpPr>
          <p:cNvPr id="159" name="TextShape 2"/>
          <p:cNvSpPr txBox="1"/>
          <p:nvPr/>
        </p:nvSpPr>
        <p:spPr>
          <a:xfrm>
            <a:off x="360000" y="1980000"/>
            <a:ext cx="3780000" cy="5040000"/>
          </a:xfrm>
          <a:prstGeom prst="rect">
            <a:avLst/>
          </a:prstGeom>
          <a:noFill/>
          <a:ln>
            <a:noFill/>
          </a:ln>
        </p:spPr>
        <p:txBody>
          <a:bodyPr lIns="0" tIns="0" rIns="0" bIns="0"/>
          <a:lstStyle/>
          <a:p>
            <a:r>
              <a:rPr lang="en-US" sz="1600" b="0" strike="noStrike" spc="-1">
                <a:solidFill>
                  <a:srgbClr val="666666"/>
                </a:solidFill>
                <a:uFill>
                  <a:solidFill>
                    <a:srgbClr val="FFFFFF"/>
                  </a:solidFill>
                </a:uFill>
                <a:latin typeface="Verdana"/>
                <a:ea typeface="源ノ角ゴシック Bold"/>
              </a:rPr>
              <a:t>Finalitzat el nivell genèric del disseny de l’estructura de dades del SGC_DI, aquest apartat te com a objectiu especificar en detall com s’ha d’interactuar amb el sistema en les diferents parts de l’estructura del sistema, així com amb la seva interfície gràfica.</a:t>
            </a:r>
            <a:endParaRPr lang="en-US" sz="1100" b="1" strike="noStrike" spc="-1">
              <a:solidFill>
                <a:srgbClr val="4A442A"/>
              </a:solidFill>
              <a:uFill>
                <a:solidFill>
                  <a:srgbClr val="FFFFFF"/>
                </a:solidFill>
              </a:uFill>
              <a:latin typeface="Verdana"/>
            </a:endParaRPr>
          </a:p>
          <a:p>
            <a:endParaRPr lang="en-US" sz="11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Administració i registre d’usuaris</a:t>
            </a:r>
            <a:endParaRPr lang="en-US" sz="14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Identificació al sistema i interfície inicial</a:t>
            </a:r>
            <a:endParaRPr lang="en-US" sz="14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Descripció del catàleg</a:t>
            </a:r>
            <a:endParaRPr lang="en-US" sz="14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Descripció de les incidències</a:t>
            </a:r>
            <a:endParaRPr lang="en-US" sz="14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Descripció creació elements</a:t>
            </a:r>
            <a:endParaRPr lang="en-US" sz="1400" b="1" u="sng"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Descripció dades d’usuaris i contacte</a:t>
            </a:r>
            <a:endParaRPr lang="en-US" sz="14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Descripció comunicació del sistema/usuari</a:t>
            </a:r>
            <a:endParaRPr lang="en-US" sz="1400" b="1" strike="noStrike" spc="-1">
              <a:solidFill>
                <a:srgbClr val="4A442A"/>
              </a:solidFill>
              <a:uFill>
                <a:solidFill>
                  <a:srgbClr val="FFFFFF"/>
                </a:solidFill>
              </a:uFill>
              <a:latin typeface="Verdana"/>
            </a:endParaRPr>
          </a:p>
          <a:p>
            <a:pPr marL="432000" indent="-324000">
              <a:buClr>
                <a:srgbClr val="2C3E50"/>
              </a:buClr>
              <a:buSzPct val="45000"/>
              <a:buFont typeface="Wingdings" charset="2"/>
              <a:buChar char=""/>
            </a:pPr>
            <a:r>
              <a:rPr lang="en-US" sz="1600" b="0" strike="noStrike" spc="-1">
                <a:solidFill>
                  <a:srgbClr val="666666"/>
                </a:solidFill>
                <a:uFill>
                  <a:solidFill>
                    <a:srgbClr val="FFFFFF"/>
                  </a:solidFill>
                </a:uFill>
                <a:latin typeface="Verdana"/>
                <a:ea typeface="源ノ角ゴシック Bold"/>
              </a:rPr>
              <a:t>Descripció del panell d’administrac</a:t>
            </a:r>
            <a:r>
              <a:rPr lang="en-US" sz="1100" b="0" strike="noStrike" spc="-1">
                <a:solidFill>
                  <a:srgbClr val="666666"/>
                </a:solidFill>
                <a:uFill>
                  <a:solidFill>
                    <a:srgbClr val="FFFFFF"/>
                  </a:solidFill>
                </a:uFill>
                <a:latin typeface="Verdana"/>
                <a:ea typeface="源ノ角ゴシック Bold"/>
              </a:rPr>
              <a:t>ió</a:t>
            </a:r>
            <a:r>
              <a:rPr lang="en-US" sz="1100" b="1" strike="noStrike" spc="-1">
                <a:solidFill>
                  <a:srgbClr val="4A442A"/>
                </a:solidFill>
                <a:uFill>
                  <a:solidFill>
                    <a:srgbClr val="FFFFFF"/>
                  </a:solidFill>
                </a:uFill>
                <a:latin typeface="Verdana"/>
                <a:ea typeface="源ノ角ゴシック Bold"/>
              </a:rPr>
              <a:t> </a:t>
            </a:r>
            <a:endParaRPr lang="en-US" sz="1400" b="1" strike="noStrike" spc="-1">
              <a:solidFill>
                <a:srgbClr val="4A442A"/>
              </a:solidFill>
              <a:uFill>
                <a:solidFill>
                  <a:srgbClr val="FFFFFF"/>
                </a:solidFill>
              </a:uFill>
              <a:latin typeface="Verdana"/>
            </a:endParaRPr>
          </a:p>
          <a:p>
            <a:endParaRPr lang="en-US" sz="1400" b="1" strike="noStrike" spc="-1">
              <a:solidFill>
                <a:srgbClr val="4A442A"/>
              </a:solidFill>
              <a:uFill>
                <a:solidFill>
                  <a:srgbClr val="FFFFFF"/>
                </a:solidFill>
              </a:uFill>
              <a:latin typeface="Verdana"/>
            </a:endParaRPr>
          </a:p>
          <a:p>
            <a:endParaRPr lang="en-US" sz="1400" b="1" strike="noStrike" spc="-1">
              <a:solidFill>
                <a:srgbClr val="4A442A"/>
              </a:solidFill>
              <a:uFill>
                <a:solidFill>
                  <a:srgbClr val="FFFFFF"/>
                </a:solidFill>
              </a:uFill>
              <a:latin typeface="Verdana"/>
            </a:endParaRPr>
          </a:p>
          <a:p>
            <a:endParaRPr lang="en-US" sz="1400" b="1" strike="noStrike" spc="-1">
              <a:solidFill>
                <a:srgbClr val="4A442A"/>
              </a:solidFill>
              <a:uFill>
                <a:solidFill>
                  <a:srgbClr val="FFFFFF"/>
                </a:solidFill>
              </a:uFill>
              <a:latin typeface="Verdana"/>
            </a:endParaRPr>
          </a:p>
          <a:p>
            <a:endParaRPr lang="en-US" sz="1100" b="1" strike="noStrike" spc="-1">
              <a:solidFill>
                <a:srgbClr val="4A442A"/>
              </a:solidFill>
              <a:uFill>
                <a:solidFill>
                  <a:srgbClr val="FFFFFF"/>
                </a:solidFill>
              </a:uFill>
              <a:latin typeface="Verdana"/>
            </a:endParaRPr>
          </a:p>
          <a:p>
            <a:endParaRPr lang="en-US" sz="1100" b="1" strike="noStrike" spc="-1">
              <a:solidFill>
                <a:srgbClr val="4A442A"/>
              </a:solidFill>
              <a:uFill>
                <a:solidFill>
                  <a:srgbClr val="FFFFFF"/>
                </a:solidFill>
              </a:uFill>
              <a:latin typeface="Verdana"/>
            </a:endParaRPr>
          </a:p>
        </p:txBody>
      </p:sp>
      <p:pic>
        <p:nvPicPr>
          <p:cNvPr id="160" name="Imatge 159"/>
          <p:cNvPicPr/>
          <p:nvPr/>
        </p:nvPicPr>
        <p:blipFill>
          <a:blip r:embed="rId2"/>
          <a:stretch/>
        </p:blipFill>
        <p:spPr>
          <a:xfrm>
            <a:off x="4320000" y="1654200"/>
            <a:ext cx="5760000" cy="524052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Pla implantació</a:t>
            </a:r>
          </a:p>
        </p:txBody>
      </p:sp>
      <p:sp>
        <p:nvSpPr>
          <p:cNvPr id="162" name="TextShape 2"/>
          <p:cNvSpPr txBox="1"/>
          <p:nvPr/>
        </p:nvSpPr>
        <p:spPr>
          <a:xfrm>
            <a:off x="180000" y="1731600"/>
            <a:ext cx="3420000" cy="4568400"/>
          </a:xfrm>
          <a:prstGeom prst="rect">
            <a:avLst/>
          </a:prstGeom>
          <a:noFill/>
          <a:ln>
            <a:noFill/>
          </a:ln>
        </p:spPr>
        <p:txBody>
          <a:bodyPr lIns="0" tIns="0" rIns="0" bIns="0"/>
          <a:lstStyle/>
          <a:p>
            <a:pPr>
              <a:lnSpc>
                <a:spcPct val="100000"/>
              </a:lnSpc>
            </a:pPr>
            <a:r>
              <a:rPr lang="ca-ES" sz="1600" b="1" strike="noStrike" spc="-1" dirty="0" smtClean="0">
                <a:solidFill>
                  <a:schemeClr val="bg1">
                    <a:lumMod val="50000"/>
                  </a:schemeClr>
                </a:solidFill>
                <a:uFill>
                  <a:solidFill>
                    <a:srgbClr val="FFFFFF"/>
                  </a:solidFill>
                </a:uFill>
                <a:latin typeface="Verdana"/>
              </a:rPr>
              <a:t>Condicions</a:t>
            </a:r>
            <a:r>
              <a:rPr lang="ca-ES" sz="1600" b="0" strike="noStrike" spc="-1" dirty="0" smtClean="0">
                <a:solidFill>
                  <a:srgbClr val="666666"/>
                </a:solidFill>
                <a:uFill>
                  <a:solidFill>
                    <a:srgbClr val="FFFFFF"/>
                  </a:solidFill>
                </a:uFill>
                <a:latin typeface="Verdana"/>
              </a:rPr>
              <a:t>:</a:t>
            </a:r>
          </a:p>
          <a:p>
            <a:pPr>
              <a:lnSpc>
                <a:spcPct val="100000"/>
              </a:lnSpc>
            </a:pPr>
            <a:endParaRPr lang="ca-ES" sz="1600" b="1" strike="noStrike" spc="-1" dirty="0" smtClean="0">
              <a:solidFill>
                <a:srgbClr val="2C3E50"/>
              </a:solidFill>
              <a:uFill>
                <a:solidFill>
                  <a:srgbClr val="FFFFFF"/>
                </a:solidFill>
              </a:uFill>
              <a:latin typeface="Verdana"/>
            </a:endParaRPr>
          </a:p>
          <a:p>
            <a:pPr>
              <a:lnSpc>
                <a:spcPct val="100000"/>
              </a:lnSpc>
            </a:pPr>
            <a:r>
              <a:rPr lang="ca-ES" sz="1600" b="0" strike="noStrike" spc="-1" dirty="0" smtClean="0">
                <a:solidFill>
                  <a:srgbClr val="666666"/>
                </a:solidFill>
                <a:uFill>
                  <a:solidFill>
                    <a:srgbClr val="FFFFFF"/>
                  </a:solidFill>
                </a:uFill>
                <a:latin typeface="Verdana"/>
              </a:rPr>
              <a:t>Tots els usuaris  i perfils han rebut la informació i formació per utilitzar el nou entorn.</a:t>
            </a:r>
          </a:p>
          <a:p>
            <a:pPr>
              <a:lnSpc>
                <a:spcPct val="100000"/>
              </a:lnSpc>
            </a:pPr>
            <a:endParaRPr lang="ca-ES" sz="1600" b="1" strike="noStrike" spc="-1" dirty="0" smtClean="0">
              <a:solidFill>
                <a:srgbClr val="2C3E50"/>
              </a:solidFill>
              <a:uFill>
                <a:solidFill>
                  <a:srgbClr val="FFFFFF"/>
                </a:solidFill>
              </a:uFill>
              <a:latin typeface="Verdana"/>
            </a:endParaRPr>
          </a:p>
          <a:p>
            <a:pPr>
              <a:lnSpc>
                <a:spcPct val="100000"/>
              </a:lnSpc>
            </a:pPr>
            <a:r>
              <a:rPr lang="ca-ES" sz="1600" b="0" strike="noStrike" spc="-1" dirty="0" smtClean="0">
                <a:solidFill>
                  <a:srgbClr val="666666"/>
                </a:solidFill>
                <a:uFill>
                  <a:solidFill>
                    <a:srgbClr val="FFFFFF"/>
                  </a:solidFill>
                </a:uFill>
                <a:latin typeface="Verdana"/>
              </a:rPr>
              <a:t>Tots els usuaris disposen de la documentació de suport necessària.</a:t>
            </a:r>
          </a:p>
          <a:p>
            <a:pPr>
              <a:lnSpc>
                <a:spcPct val="100000"/>
              </a:lnSpc>
            </a:pPr>
            <a:endParaRPr lang="ca-ES" sz="1600" b="1" strike="noStrike" spc="-1" dirty="0" smtClean="0">
              <a:solidFill>
                <a:srgbClr val="2C3E50"/>
              </a:solidFill>
              <a:uFill>
                <a:solidFill>
                  <a:srgbClr val="FFFFFF"/>
                </a:solidFill>
              </a:uFill>
              <a:latin typeface="Verdana"/>
            </a:endParaRPr>
          </a:p>
          <a:p>
            <a:pPr>
              <a:lnSpc>
                <a:spcPct val="100000"/>
              </a:lnSpc>
            </a:pPr>
            <a:r>
              <a:rPr lang="ca-ES" sz="1600" b="0" strike="noStrike" spc="-1" dirty="0" smtClean="0">
                <a:solidFill>
                  <a:srgbClr val="666666"/>
                </a:solidFill>
                <a:uFill>
                  <a:solidFill>
                    <a:srgbClr val="FFFFFF"/>
                  </a:solidFill>
                </a:uFill>
                <a:latin typeface="Verdana"/>
              </a:rPr>
              <a:t>La primera fase d’implantació es realitzarà en un entorn pilot.</a:t>
            </a:r>
            <a:endParaRPr lang="ca-ES" sz="1600" b="1" strike="noStrike" spc="-1" dirty="0" smtClean="0">
              <a:solidFill>
                <a:srgbClr val="2C3E50"/>
              </a:solidFill>
              <a:uFill>
                <a:solidFill>
                  <a:srgbClr val="FFFFFF"/>
                </a:solidFill>
              </a:uFill>
              <a:latin typeface="Verdana"/>
            </a:endParaRPr>
          </a:p>
          <a:p>
            <a:pPr>
              <a:lnSpc>
                <a:spcPct val="100000"/>
              </a:lnSpc>
            </a:pPr>
            <a:r>
              <a:rPr lang="ca-ES" sz="1600" b="0" strike="noStrike" spc="-1" dirty="0" smtClean="0">
                <a:solidFill>
                  <a:srgbClr val="666666"/>
                </a:solidFill>
                <a:uFill>
                  <a:solidFill>
                    <a:srgbClr val="FFFFFF"/>
                  </a:solidFill>
                </a:uFill>
                <a:latin typeface="Verdana"/>
              </a:rPr>
              <a:t>S’han validat els resultats de les diferents proves per part del cap el projecte i dels usuaris de proves</a:t>
            </a:r>
            <a:endParaRPr lang="ca-ES" sz="1600" b="1" strike="noStrike" spc="-1" dirty="0" smtClean="0">
              <a:solidFill>
                <a:srgbClr val="2C3E50"/>
              </a:solidFill>
              <a:uFill>
                <a:solidFill>
                  <a:srgbClr val="FFFFFF"/>
                </a:solidFill>
              </a:uFill>
              <a:latin typeface="Verdana"/>
            </a:endParaRPr>
          </a:p>
          <a:p>
            <a:pPr>
              <a:lnSpc>
                <a:spcPct val="100000"/>
              </a:lnSpc>
            </a:pPr>
            <a:endParaRPr lang="ca-ES" sz="1600" b="1" strike="noStrike" spc="-1" dirty="0" smtClean="0">
              <a:solidFill>
                <a:srgbClr val="2C3E50"/>
              </a:solidFill>
              <a:uFill>
                <a:solidFill>
                  <a:srgbClr val="FFFFFF"/>
                </a:solidFill>
              </a:uFill>
              <a:latin typeface="Verdana"/>
            </a:endParaRPr>
          </a:p>
          <a:p>
            <a:r>
              <a:rPr lang="ca-ES" sz="1600" b="0" strike="noStrike" spc="-1" dirty="0" err="1" smtClean="0">
                <a:solidFill>
                  <a:srgbClr val="666666"/>
                </a:solidFill>
                <a:uFill>
                  <a:solidFill>
                    <a:srgbClr val="FFFFFF"/>
                  </a:solidFill>
                </a:uFill>
                <a:latin typeface="Verdana"/>
                <a:ea typeface="源ノ角ゴシック Bold"/>
              </a:rPr>
              <a:t>Gamificació</a:t>
            </a:r>
            <a:r>
              <a:rPr lang="ca-ES" sz="1600" b="0" strike="noStrike" spc="-1" dirty="0" smtClean="0">
                <a:solidFill>
                  <a:srgbClr val="666666"/>
                </a:solidFill>
                <a:uFill>
                  <a:solidFill>
                    <a:srgbClr val="FFFFFF"/>
                  </a:solidFill>
                </a:uFill>
                <a:latin typeface="Verdana"/>
                <a:ea typeface="源ノ角ゴシック Bold"/>
              </a:rPr>
              <a:t> com a eina per promoure la participació  voluntària en el projecte dels diferents membres de la comunitat</a:t>
            </a:r>
            <a:r>
              <a:rPr lang="ca-ES" sz="1600" b="1" strike="noStrike" spc="-1" dirty="0" smtClean="0">
                <a:solidFill>
                  <a:srgbClr val="666666"/>
                </a:solidFill>
                <a:uFill>
                  <a:solidFill>
                    <a:srgbClr val="FFFFFF"/>
                  </a:solidFill>
                </a:uFill>
                <a:latin typeface="Verdana"/>
                <a:ea typeface="源ノ角ゴシック Bold"/>
              </a:rPr>
              <a:t>.</a:t>
            </a:r>
            <a:endParaRPr lang="ca-ES" sz="1100" b="1" strike="noStrike" spc="-1" dirty="0" smtClean="0">
              <a:solidFill>
                <a:srgbClr val="4A442A"/>
              </a:solidFill>
              <a:uFill>
                <a:solidFill>
                  <a:srgbClr val="FFFFFF"/>
                </a:solidFill>
              </a:uFill>
              <a:latin typeface="Verdana"/>
            </a:endParaRPr>
          </a:p>
          <a:p>
            <a:pPr>
              <a:lnSpc>
                <a:spcPct val="100000"/>
              </a:lnSpc>
            </a:pPr>
            <a:endParaRPr lang="en-US" sz="1600" b="1" strike="noStrike" spc="-1" dirty="0">
              <a:solidFill>
                <a:srgbClr val="2C3E50"/>
              </a:solidFill>
              <a:uFill>
                <a:solidFill>
                  <a:srgbClr val="FFFFFF"/>
                </a:solidFill>
              </a:uFill>
              <a:latin typeface="Verdana"/>
            </a:endParaRPr>
          </a:p>
          <a:p>
            <a:pPr>
              <a:lnSpc>
                <a:spcPct val="100000"/>
              </a:lnSpc>
            </a:pPr>
            <a:endParaRPr lang="en-US" sz="1600" b="1" strike="noStrike" spc="-1" dirty="0">
              <a:solidFill>
                <a:srgbClr val="2C3E50"/>
              </a:solidFill>
              <a:uFill>
                <a:solidFill>
                  <a:srgbClr val="FFFFFF"/>
                </a:solidFill>
              </a:uFill>
              <a:latin typeface="Verdana"/>
            </a:endParaRPr>
          </a:p>
        </p:txBody>
      </p:sp>
      <p:graphicFrame>
        <p:nvGraphicFramePr>
          <p:cNvPr id="163" name="Table 3"/>
          <p:cNvGraphicFramePr/>
          <p:nvPr/>
        </p:nvGraphicFramePr>
        <p:xfrm>
          <a:off x="3672720" y="2363040"/>
          <a:ext cx="6257520" cy="1354680"/>
        </p:xfrm>
        <a:graphic>
          <a:graphicData uri="http://schemas.openxmlformats.org/drawingml/2006/table">
            <a:tbl>
              <a:tblPr/>
              <a:tblGrid>
                <a:gridCol w="1928880"/>
                <a:gridCol w="2699280"/>
                <a:gridCol w="1629360"/>
              </a:tblGrid>
              <a:tr h="365760">
                <a:tc>
                  <a:txBody>
                    <a:bodyPr/>
                    <a:lstStyle/>
                    <a:p>
                      <a:pPr algn="ctr">
                        <a:lnSpc>
                          <a:spcPct val="100000"/>
                        </a:lnSpc>
                      </a:pPr>
                      <a:r>
                        <a:rPr lang="en-US" sz="800" b="1" strike="noStrike" spc="-1">
                          <a:solidFill>
                            <a:srgbClr val="4A442A"/>
                          </a:solidFill>
                          <a:uFill>
                            <a:solidFill>
                              <a:srgbClr val="FFFFFF"/>
                            </a:solidFill>
                          </a:uFill>
                          <a:latin typeface="Verdana"/>
                        </a:rPr>
                        <a:t>Aplicabilitat</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en-US" sz="800" b="1" strike="noStrike" spc="-1">
                          <a:solidFill>
                            <a:srgbClr val="4A442A"/>
                          </a:solidFill>
                          <a:uFill>
                            <a:solidFill>
                              <a:srgbClr val="FFFFFF"/>
                            </a:solidFill>
                          </a:uFill>
                          <a:latin typeface="Verdana"/>
                        </a:rPr>
                        <a:t>Avantatges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en-US" sz="800" b="1" strike="noStrike" spc="-1">
                          <a:solidFill>
                            <a:srgbClr val="4A442A"/>
                          </a:solidFill>
                          <a:uFill>
                            <a:solidFill>
                              <a:srgbClr val="FFFFFF"/>
                            </a:solidFill>
                          </a:uFill>
                          <a:latin typeface="Verdana"/>
                        </a:rPr>
                        <a:t>Inconvenients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988920">
                <a:tc>
                  <a:txBody>
                    <a:bodyPr/>
                    <a:lstStyle/>
                    <a:p>
                      <a:pPr marL="518400" indent="-129600">
                        <a:lnSpc>
                          <a:spcPct val="100000"/>
                        </a:lnSpc>
                      </a:pPr>
                      <a:r>
                        <a:rPr lang="en-US" sz="800" b="1" strike="noStrike" spc="-1">
                          <a:solidFill>
                            <a:srgbClr val="4A442A"/>
                          </a:solidFill>
                          <a:uFill>
                            <a:solidFill>
                              <a:srgbClr val="FFFFFF"/>
                            </a:solidFill>
                          </a:uFill>
                          <a:latin typeface="Verdana"/>
                        </a:rPr>
                        <a:t>Organitzacions petites i mitjanes</a:t>
                      </a:r>
                      <a:endParaRPr lang="en-US" sz="800" b="1"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marL="648000" indent="-129600">
                        <a:lnSpc>
                          <a:spcPct val="100000"/>
                        </a:lnSpc>
                      </a:pPr>
                      <a:r>
                        <a:rPr lang="en-US" sz="800" b="0" strike="noStrike" spc="-1">
                          <a:solidFill>
                            <a:srgbClr val="4A442A"/>
                          </a:solidFill>
                          <a:uFill>
                            <a:solidFill>
                              <a:srgbClr val="FFFFFF"/>
                            </a:solidFill>
                          </a:uFill>
                          <a:latin typeface="Verdana"/>
                        </a:rPr>
                        <a:t>Congruència entre processos</a:t>
                      </a:r>
                      <a:endParaRPr lang="en-US" sz="800" b="0" strike="noStrike" spc="-1">
                        <a:solidFill>
                          <a:srgbClr val="4A442A"/>
                        </a:solidFill>
                        <a:uFill>
                          <a:solidFill>
                            <a:srgbClr val="FFFFFF"/>
                          </a:solidFill>
                        </a:uFill>
                        <a:latin typeface="Verdana"/>
                        <a:ea typeface="Calibri"/>
                      </a:endParaRPr>
                    </a:p>
                    <a:p>
                      <a:pPr marL="648000" indent="-129600">
                        <a:lnSpc>
                          <a:spcPct val="100000"/>
                        </a:lnSpc>
                      </a:pPr>
                      <a:r>
                        <a:rPr lang="en-US" sz="800" b="0" strike="noStrike" spc="-1">
                          <a:solidFill>
                            <a:srgbClr val="4A442A"/>
                          </a:solidFill>
                          <a:uFill>
                            <a:solidFill>
                              <a:srgbClr val="FFFFFF"/>
                            </a:solidFill>
                          </a:uFill>
                          <a:latin typeface="Verdana"/>
                        </a:rPr>
                        <a:t>Connexió de l’organització</a:t>
                      </a:r>
                      <a:endParaRPr lang="en-US" sz="800" b="0" strike="noStrike" spc="-1">
                        <a:solidFill>
                          <a:srgbClr val="4A442A"/>
                        </a:solidFill>
                        <a:uFill>
                          <a:solidFill>
                            <a:srgbClr val="FFFFFF"/>
                          </a:solidFill>
                        </a:uFill>
                        <a:latin typeface="Verdana"/>
                        <a:ea typeface="Calibri"/>
                      </a:endParaRPr>
                    </a:p>
                    <a:p>
                      <a:pPr marL="648000" indent="-129600">
                        <a:lnSpc>
                          <a:spcPct val="100000"/>
                        </a:lnSpc>
                      </a:pPr>
                      <a:r>
                        <a:rPr lang="en-US" sz="800" b="0" strike="noStrike" spc="-1">
                          <a:solidFill>
                            <a:srgbClr val="4A442A"/>
                          </a:solidFill>
                          <a:uFill>
                            <a:solidFill>
                              <a:srgbClr val="FFFFFF"/>
                            </a:solidFill>
                          </a:uFill>
                          <a:latin typeface="Verdana"/>
                        </a:rPr>
                        <a:t>Unificació de recursos en cada fase</a:t>
                      </a:r>
                      <a:endParaRPr lang="en-US" sz="800" b="0"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marL="518400" indent="-129600">
                        <a:lnSpc>
                          <a:spcPct val="100000"/>
                        </a:lnSpc>
                      </a:pPr>
                      <a:r>
                        <a:rPr lang="en-US" sz="800" b="0" strike="noStrike" spc="-1">
                          <a:solidFill>
                            <a:srgbClr val="4A442A"/>
                          </a:solidFill>
                          <a:uFill>
                            <a:solidFill>
                              <a:srgbClr val="FFFFFF"/>
                            </a:solidFill>
                          </a:uFill>
                          <a:latin typeface="Verdana"/>
                        </a:rPr>
                        <a:t>Resultats perceptibles a mitjà i llarg termini</a:t>
                      </a:r>
                      <a:endParaRPr lang="en-US" sz="800" b="0" strike="noStrike" spc="-1">
                        <a:solidFill>
                          <a:srgbClr val="4A442A"/>
                        </a:solidFill>
                        <a:uFill>
                          <a:solidFill>
                            <a:srgbClr val="FFFFFF"/>
                          </a:solidFill>
                        </a:uFill>
                        <a:latin typeface="Verdana"/>
                        <a:ea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pic>
        <p:nvPicPr>
          <p:cNvPr id="164" name="Imatge 163"/>
          <p:cNvPicPr/>
          <p:nvPr/>
        </p:nvPicPr>
        <p:blipFill>
          <a:blip r:embed="rId2"/>
          <a:stretch/>
        </p:blipFill>
        <p:spPr>
          <a:xfrm>
            <a:off x="5612760" y="4263120"/>
            <a:ext cx="2307240" cy="228312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conlcusions</a:t>
            </a:r>
          </a:p>
        </p:txBody>
      </p:sp>
      <p:sp>
        <p:nvSpPr>
          <p:cNvPr id="166" name="TextShape 2"/>
          <p:cNvSpPr txBox="1"/>
          <p:nvPr/>
        </p:nvSpPr>
        <p:spPr>
          <a:xfrm>
            <a:off x="143768" y="1980000"/>
            <a:ext cx="9360000" cy="5040000"/>
          </a:xfrm>
          <a:prstGeom prst="rect">
            <a:avLst/>
          </a:prstGeom>
          <a:noFill/>
          <a:ln>
            <a:noFill/>
          </a:ln>
        </p:spPr>
        <p:txBody>
          <a:bodyPr lIns="0" tIns="0" rIns="0" bIns="0"/>
          <a:lstStyle/>
          <a:p>
            <a:r>
              <a:rPr lang="ca-ES" sz="1600" b="0" strike="noStrike" spc="-1" dirty="0" smtClean="0">
                <a:solidFill>
                  <a:srgbClr val="666666"/>
                </a:solidFill>
                <a:uFill>
                  <a:solidFill>
                    <a:srgbClr val="FFFFFF"/>
                  </a:solidFill>
                </a:uFill>
                <a:latin typeface="Verdana"/>
              </a:rPr>
              <a:t>La gestió del coneixement en les organitzacions públiques i privades és un element principal per a la competitivitat i la eficiència d’aquestes.</a:t>
            </a:r>
          </a:p>
          <a:p>
            <a:r>
              <a:rPr lang="ca-ES" sz="1600" b="0" strike="noStrike" spc="-1" dirty="0" smtClean="0">
                <a:solidFill>
                  <a:srgbClr val="666666"/>
                </a:solidFill>
                <a:uFill>
                  <a:solidFill>
                    <a:srgbClr val="FFFFFF"/>
                  </a:solidFill>
                </a:uFill>
                <a:latin typeface="Verdana"/>
              </a:rPr>
              <a:t>Així mateix, la intel·ligència col·lectiva és una forma d'intel·ligència que es defineix  a partir de la col·laboració entre membres d’un col·lectiu. Ara mateix  és un aspecte redescobert i posat en valor, gràcies a la connectivitat tecnològica i Internet. Aquest nou fet, des de l’àmbit organitzacional, obre noves oportunitats per l’impuls i la millora d’equips i organitzacions.</a:t>
            </a:r>
          </a:p>
          <a:p>
            <a:r>
              <a:rPr lang="ca-ES" sz="1600" b="0" strike="noStrike" spc="-1" dirty="0" smtClean="0">
                <a:solidFill>
                  <a:srgbClr val="666666"/>
                </a:solidFill>
                <a:uFill>
                  <a:solidFill>
                    <a:srgbClr val="FFFFFF"/>
                  </a:solidFill>
                </a:uFill>
                <a:latin typeface="Verdana"/>
              </a:rPr>
              <a:t>El prototip desenvolupat amb Dokuwiki ens ha permès respectar i acceptar les funcionalitats i requeriments que s’han analitzat en el desenvolupament del projecte. Tot i això, mancaria implementar la bústia de correu electrònic en el S.O de AWS per tal que els correu de les notificacions s’enviessin als destinataris de les llistes de distribució, per tal d’avisar de les novetats del sistema; tanmateix amb els sistema d’intercanvi de notícies RSS es compleix aquesta apartat.</a:t>
            </a:r>
          </a:p>
          <a:p>
            <a:r>
              <a:rPr lang="ca-ES" sz="1600" b="0" strike="noStrike" spc="-1" dirty="0" smtClean="0">
                <a:solidFill>
                  <a:srgbClr val="666666"/>
                </a:solidFill>
                <a:uFill>
                  <a:solidFill>
                    <a:srgbClr val="FFFFFF"/>
                  </a:solidFill>
                </a:uFill>
                <a:latin typeface="Verdana"/>
              </a:rPr>
              <a:t>Amb el disseny SGC_DI  a l’eina </a:t>
            </a:r>
            <a:r>
              <a:rPr lang="ca-ES" sz="1600" b="0" strike="noStrike" spc="-1" dirty="0" smtClean="0">
                <a:solidFill>
                  <a:srgbClr val="666666"/>
                </a:solidFill>
                <a:uFill>
                  <a:solidFill>
                    <a:srgbClr val="FFFFFF"/>
                  </a:solidFill>
                </a:uFill>
                <a:latin typeface="Verdana"/>
              </a:rPr>
              <a:t>wiki</a:t>
            </a:r>
            <a:r>
              <a:rPr lang="ca-ES" sz="1600" b="0" strike="noStrike" spc="-1" dirty="0" smtClean="0">
                <a:solidFill>
                  <a:srgbClr val="666666"/>
                </a:solidFill>
                <a:uFill>
                  <a:solidFill>
                    <a:srgbClr val="FFFFFF"/>
                  </a:solidFill>
                </a:uFill>
                <a:latin typeface="Verdana"/>
              </a:rPr>
              <a:t> de treball </a:t>
            </a:r>
            <a:r>
              <a:rPr lang="ca-ES" sz="1600" b="0" strike="noStrike" spc="-1" dirty="0" smtClean="0">
                <a:solidFill>
                  <a:srgbClr val="666666"/>
                </a:solidFill>
                <a:uFill>
                  <a:solidFill>
                    <a:srgbClr val="FFFFFF"/>
                  </a:solidFill>
                </a:uFill>
                <a:latin typeface="Verdana"/>
              </a:rPr>
              <a:t>col·laboratiu</a:t>
            </a:r>
            <a:r>
              <a:rPr lang="ca-ES" sz="1600" b="0" strike="noStrike" spc="-1" dirty="0" smtClean="0">
                <a:solidFill>
                  <a:srgbClr val="666666"/>
                </a:solidFill>
                <a:uFill>
                  <a:solidFill>
                    <a:srgbClr val="FFFFFF"/>
                  </a:solidFill>
                </a:uFill>
                <a:latin typeface="Verdana"/>
              </a:rPr>
              <a:t>, s’ha pogut manifestar que la seva implantació en el col·lectiu de dinamitzadors ens permetrà catalogar la informació rellevant, compartir-la, editar-la col·lectivament, per tal d’extreure el coneixement necessària per raonar, decidir, aprendre i prendre decisions de forma col·lectiva.</a:t>
            </a:r>
          </a:p>
          <a:p>
            <a:r>
              <a:rPr lang="ca-ES" sz="1600" b="0" strike="noStrike" spc="-1" dirty="0" smtClean="0">
                <a:solidFill>
                  <a:srgbClr val="666666"/>
                </a:solidFill>
                <a:uFill>
                  <a:solidFill>
                    <a:srgbClr val="FFFFFF"/>
                  </a:solidFill>
                </a:uFill>
                <a:latin typeface="Verdana"/>
              </a:rPr>
              <a:t>Tanmateix, un dels reptes mes importants al que ens enfrontem en aquest moment es la seva implantació real dins el col·lectiu de dinamitzadors; incentivar la participació al sistema de forma activa per un nombre considerable d’usuaris es el gran repte que ens queda per endavant en la fase d’implantació i tancament del </a:t>
            </a:r>
            <a:r>
              <a:rPr lang="ca-ES" sz="1600" b="0" strike="noStrike" spc="-1" dirty="0" err="1" smtClean="0">
                <a:solidFill>
                  <a:srgbClr val="666666"/>
                </a:solidFill>
                <a:uFill>
                  <a:solidFill>
                    <a:srgbClr val="FFFFFF"/>
                  </a:solidFill>
                </a:uFill>
                <a:latin typeface="Verdana"/>
              </a:rPr>
              <a:t>porjecte</a:t>
            </a:r>
            <a:r>
              <a:rPr lang="ca-ES" sz="1600" b="0" strike="noStrike" spc="-1" dirty="0" smtClean="0">
                <a:solidFill>
                  <a:srgbClr val="666666"/>
                </a:solidFill>
                <a:uFill>
                  <a:solidFill>
                    <a:srgbClr val="FFFFFF"/>
                  </a:solidFill>
                </a:uFill>
                <a:latin typeface="Verdana"/>
              </a:rPr>
              <a:t>.</a:t>
            </a:r>
            <a:endParaRPr lang="ca-ES" sz="1600" b="0" strike="noStrike" spc="-1" dirty="0">
              <a:solidFill>
                <a:srgbClr val="666666"/>
              </a:solidFill>
              <a:uFill>
                <a:solidFill>
                  <a:srgbClr val="FFFFFF"/>
                </a:solidFill>
              </a:uFill>
              <a:latin typeface="Verdana"/>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Línies de treball futur o projectes derivats</a:t>
            </a:r>
          </a:p>
        </p:txBody>
      </p:sp>
      <p:sp>
        <p:nvSpPr>
          <p:cNvPr id="168" name="TextShape 2"/>
          <p:cNvSpPr txBox="1"/>
          <p:nvPr/>
        </p:nvSpPr>
        <p:spPr>
          <a:xfrm>
            <a:off x="360000" y="1980000"/>
            <a:ext cx="4140000" cy="4320000"/>
          </a:xfrm>
          <a:prstGeom prst="rect">
            <a:avLst/>
          </a:prstGeom>
          <a:noFill/>
          <a:ln>
            <a:noFill/>
          </a:ln>
        </p:spPr>
        <p:txBody>
          <a:bodyPr lIns="0" tIns="0" rIns="0" bIns="0"/>
          <a:lstStyle/>
          <a:p>
            <a:endParaRPr lang="en-US" sz="1100" b="1" strike="noStrike" spc="-1" dirty="0">
              <a:solidFill>
                <a:srgbClr val="4A442A"/>
              </a:solidFill>
              <a:uFill>
                <a:solidFill>
                  <a:srgbClr val="FFFFFF"/>
                </a:solidFill>
              </a:uFill>
              <a:latin typeface="Verdana"/>
            </a:endParaRPr>
          </a:p>
          <a:p>
            <a:r>
              <a:rPr lang="ca-ES" sz="1600" b="0" strike="noStrike" spc="-1" dirty="0" smtClean="0">
                <a:solidFill>
                  <a:srgbClr val="666666"/>
                </a:solidFill>
                <a:uFill>
                  <a:solidFill>
                    <a:srgbClr val="FFFFFF"/>
                  </a:solidFill>
                </a:uFill>
                <a:latin typeface="Verdana"/>
              </a:rPr>
              <a:t>Una de les línies de treball futur a seguir es el disseny d’apartats dins el SGD_DI que ens permetin la elaboració d’enquestes, espais de votació  i la realització d’estadístiques per tal de donar recolzament empíricament a la presa de  decisions de forma col·lectiva.</a:t>
            </a:r>
            <a:endParaRPr lang="ca-ES" sz="1100" b="1" strike="noStrike" spc="-1" dirty="0" smtClean="0">
              <a:solidFill>
                <a:srgbClr val="4A442A"/>
              </a:solidFill>
              <a:uFill>
                <a:solidFill>
                  <a:srgbClr val="FFFFFF"/>
                </a:solidFill>
              </a:uFill>
              <a:latin typeface="Verdana"/>
            </a:endParaRPr>
          </a:p>
          <a:p>
            <a:endParaRPr lang="ca-ES" sz="1600" b="0" strike="noStrike" spc="-1" dirty="0" smtClean="0">
              <a:solidFill>
                <a:srgbClr val="666666"/>
              </a:solidFill>
              <a:uFill>
                <a:solidFill>
                  <a:srgbClr val="FFFFFF"/>
                </a:solidFill>
              </a:uFill>
              <a:latin typeface="Verdana"/>
            </a:endParaRPr>
          </a:p>
          <a:p>
            <a:endParaRPr lang="ca-ES" sz="1600" spc="-1" dirty="0" smtClean="0">
              <a:solidFill>
                <a:srgbClr val="666666"/>
              </a:solidFill>
              <a:uFill>
                <a:solidFill>
                  <a:srgbClr val="FFFFFF"/>
                </a:solidFill>
              </a:uFill>
              <a:latin typeface="Verdana"/>
            </a:endParaRPr>
          </a:p>
          <a:p>
            <a:r>
              <a:rPr lang="ca-ES" sz="1600" b="0" strike="noStrike" spc="-1" dirty="0" smtClean="0">
                <a:solidFill>
                  <a:srgbClr val="666666"/>
                </a:solidFill>
                <a:uFill>
                  <a:solidFill>
                    <a:srgbClr val="FFFFFF"/>
                  </a:solidFill>
                </a:uFill>
                <a:latin typeface="Verdana"/>
              </a:rPr>
              <a:t>Un altre projecte derivat es la construcció d’un sistema automatitzat per tal que la informació emmagatzemada al SGC_DI en format text, es pugui migrar a formats generals de text per la seva publicació.</a:t>
            </a:r>
            <a:endParaRPr lang="ca-ES" sz="1100" b="1" strike="noStrike" spc="-1" dirty="0">
              <a:solidFill>
                <a:srgbClr val="4A442A"/>
              </a:solidFill>
              <a:uFill>
                <a:solidFill>
                  <a:srgbClr val="FFFFFF"/>
                </a:solidFill>
              </a:uFill>
              <a:latin typeface="Verdana"/>
            </a:endParaRPr>
          </a:p>
        </p:txBody>
      </p:sp>
      <p:pic>
        <p:nvPicPr>
          <p:cNvPr id="169" name="Imatge 168"/>
          <p:cNvPicPr/>
          <p:nvPr/>
        </p:nvPicPr>
        <p:blipFill>
          <a:blip r:embed="rId2"/>
          <a:stretch/>
        </p:blipFill>
        <p:spPr>
          <a:xfrm>
            <a:off x="6289920" y="1980000"/>
            <a:ext cx="1450080" cy="900000"/>
          </a:xfrm>
          <a:prstGeom prst="rect">
            <a:avLst/>
          </a:prstGeom>
          <a:ln>
            <a:noFill/>
          </a:ln>
        </p:spPr>
      </p:pic>
      <p:pic>
        <p:nvPicPr>
          <p:cNvPr id="170" name="Imatge 169"/>
          <p:cNvPicPr/>
          <p:nvPr/>
        </p:nvPicPr>
        <p:blipFill>
          <a:blip r:embed="rId3"/>
          <a:stretch/>
        </p:blipFill>
        <p:spPr>
          <a:xfrm>
            <a:off x="8282160" y="1980000"/>
            <a:ext cx="1437840" cy="914040"/>
          </a:xfrm>
          <a:prstGeom prst="rect">
            <a:avLst/>
          </a:prstGeom>
          <a:ln>
            <a:noFill/>
          </a:ln>
        </p:spPr>
      </p:pic>
      <p:pic>
        <p:nvPicPr>
          <p:cNvPr id="171" name="Imatge 170"/>
          <p:cNvPicPr/>
          <p:nvPr/>
        </p:nvPicPr>
        <p:blipFill>
          <a:blip r:embed="rId4"/>
          <a:stretch/>
        </p:blipFill>
        <p:spPr>
          <a:xfrm>
            <a:off x="6300000" y="3168720"/>
            <a:ext cx="1476000" cy="971280"/>
          </a:xfrm>
          <a:prstGeom prst="rect">
            <a:avLst/>
          </a:prstGeom>
          <a:ln>
            <a:noFill/>
          </a:ln>
        </p:spPr>
      </p:pic>
      <p:pic>
        <p:nvPicPr>
          <p:cNvPr id="172" name="Imatge 171"/>
          <p:cNvPicPr/>
          <p:nvPr/>
        </p:nvPicPr>
        <p:blipFill>
          <a:blip r:embed="rId5"/>
          <a:stretch/>
        </p:blipFill>
        <p:spPr>
          <a:xfrm>
            <a:off x="8280000" y="3159360"/>
            <a:ext cx="1504800" cy="980640"/>
          </a:xfrm>
          <a:prstGeom prst="rect">
            <a:avLst/>
          </a:prstGeom>
          <a:ln>
            <a:noFill/>
          </a:ln>
        </p:spPr>
      </p:pic>
      <p:pic>
        <p:nvPicPr>
          <p:cNvPr id="173" name="Imatge 172"/>
          <p:cNvPicPr/>
          <p:nvPr/>
        </p:nvPicPr>
        <p:blipFill>
          <a:blip r:embed="rId6"/>
          <a:stretch/>
        </p:blipFill>
        <p:spPr>
          <a:xfrm>
            <a:off x="6302160" y="4500000"/>
            <a:ext cx="1437840" cy="894960"/>
          </a:xfrm>
          <a:prstGeom prst="rect">
            <a:avLst/>
          </a:prstGeom>
          <a:ln>
            <a:noFill/>
          </a:ln>
        </p:spPr>
      </p:pic>
      <p:pic>
        <p:nvPicPr>
          <p:cNvPr id="174" name="Imatge 173"/>
          <p:cNvPicPr/>
          <p:nvPr/>
        </p:nvPicPr>
        <p:blipFill>
          <a:blip r:embed="rId7"/>
          <a:stretch/>
        </p:blipFill>
        <p:spPr>
          <a:xfrm>
            <a:off x="6300000" y="5736600"/>
            <a:ext cx="1476000" cy="923400"/>
          </a:xfrm>
          <a:prstGeom prst="rect">
            <a:avLst/>
          </a:prstGeom>
          <a:ln>
            <a:noFill/>
          </a:ln>
        </p:spPr>
      </p:pic>
      <p:pic>
        <p:nvPicPr>
          <p:cNvPr id="175" name="Imatge 174"/>
          <p:cNvPicPr/>
          <p:nvPr/>
        </p:nvPicPr>
        <p:blipFill>
          <a:blip r:embed="rId8"/>
          <a:stretch/>
        </p:blipFill>
        <p:spPr>
          <a:xfrm>
            <a:off x="8280000" y="5580000"/>
            <a:ext cx="1523520" cy="1056960"/>
          </a:xfrm>
          <a:prstGeom prst="rect">
            <a:avLst/>
          </a:prstGeom>
          <a:ln>
            <a:noFill/>
          </a:ln>
        </p:spPr>
      </p:pic>
      <p:pic>
        <p:nvPicPr>
          <p:cNvPr id="176" name="Imatge 175"/>
          <p:cNvPicPr/>
          <p:nvPr/>
        </p:nvPicPr>
        <p:blipFill>
          <a:blip r:embed="rId9"/>
          <a:stretch/>
        </p:blipFill>
        <p:spPr>
          <a:xfrm>
            <a:off x="8280000" y="4457520"/>
            <a:ext cx="1504800" cy="94248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dirty="0">
                <a:solidFill>
                  <a:srgbClr val="FFFFFF"/>
                </a:solidFill>
                <a:uFill>
                  <a:solidFill>
                    <a:srgbClr val="FFFFFF"/>
                  </a:solidFill>
                </a:uFill>
                <a:latin typeface="Source Sans Pro Black"/>
              </a:rPr>
              <a:t>								</a:t>
            </a:r>
            <a:r>
              <a:rPr lang="ca-ES" sz="3600" b="1" strike="noStrike" spc="-1" dirty="0" smtClean="0">
                <a:solidFill>
                  <a:srgbClr val="FFFFFF"/>
                </a:solidFill>
                <a:uFill>
                  <a:solidFill>
                    <a:srgbClr val="FFFFFF"/>
                  </a:solidFill>
                </a:uFill>
                <a:latin typeface="Source Sans Pro Black"/>
              </a:rPr>
              <a:t>Gràcies</a:t>
            </a:r>
            <a:endParaRPr lang="ca-ES" sz="3600" b="1" strike="noStrike" spc="-1" dirty="0">
              <a:solidFill>
                <a:srgbClr val="FFFFFF"/>
              </a:solidFill>
              <a:uFill>
                <a:solidFill>
                  <a:srgbClr val="FFFFFF"/>
                </a:solidFill>
              </a:uFill>
              <a:latin typeface="Source Sans Pro Black"/>
            </a:endParaRPr>
          </a:p>
        </p:txBody>
      </p:sp>
      <p:pic>
        <p:nvPicPr>
          <p:cNvPr id="178" name="Imatge 177"/>
          <p:cNvPicPr/>
          <p:nvPr/>
        </p:nvPicPr>
        <p:blipFill>
          <a:blip r:embed="rId2"/>
          <a:stretch/>
        </p:blipFill>
        <p:spPr>
          <a:xfrm>
            <a:off x="2160000" y="1630080"/>
            <a:ext cx="6120000" cy="556812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60000" y="301320"/>
            <a:ext cx="9360000" cy="958680"/>
          </a:xfrm>
          <a:prstGeom prst="rect">
            <a:avLst/>
          </a:prstGeom>
          <a:noFill/>
          <a:ln>
            <a:noFill/>
          </a:ln>
        </p:spPr>
        <p:txBody>
          <a:bodyPr lIns="0" tIns="0" rIns="0" bIns="0" anchor="ctr"/>
          <a:lstStyle/>
          <a:p>
            <a:r>
              <a:rPr lang="ca-ES" sz="3600" b="1" strike="noStrike" spc="-1" dirty="0">
                <a:solidFill>
                  <a:srgbClr val="FFFFFF"/>
                </a:solidFill>
                <a:uFill>
                  <a:solidFill>
                    <a:srgbClr val="FFFFFF"/>
                  </a:solidFill>
                </a:uFill>
                <a:latin typeface="Source Sans Pro Black"/>
              </a:rPr>
              <a:t>Introducció</a:t>
            </a:r>
          </a:p>
        </p:txBody>
      </p:sp>
      <p:sp>
        <p:nvSpPr>
          <p:cNvPr id="125" name="TextShape 2"/>
          <p:cNvSpPr txBox="1"/>
          <p:nvPr/>
        </p:nvSpPr>
        <p:spPr>
          <a:xfrm>
            <a:off x="360000" y="1980000"/>
            <a:ext cx="9360000" cy="5040000"/>
          </a:xfrm>
          <a:prstGeom prst="rect">
            <a:avLst/>
          </a:prstGeom>
          <a:noFill/>
          <a:ln>
            <a:noFill/>
          </a:ln>
        </p:spPr>
        <p:txBody>
          <a:bodyPr lIns="0" tIns="0" rIns="0" bIns="0"/>
          <a:lstStyle/>
          <a:p>
            <a:r>
              <a:rPr lang="en-US" sz="1800" b="0" strike="noStrike" spc="-1" dirty="0">
                <a:solidFill>
                  <a:srgbClr val="808080"/>
                </a:solidFill>
                <a:uFill>
                  <a:solidFill>
                    <a:srgbClr val="FFFFFF"/>
                  </a:solidFill>
                </a:uFill>
                <a:latin typeface="Verdana"/>
                <a:ea typeface="源ノ角ゴシック Bold"/>
              </a:rPr>
              <a:t>La </a:t>
            </a:r>
            <a:r>
              <a:rPr lang="en-US" sz="1800" b="0" strike="noStrike" spc="-1" dirty="0" err="1">
                <a:solidFill>
                  <a:srgbClr val="808080"/>
                </a:solidFill>
                <a:uFill>
                  <a:solidFill>
                    <a:srgbClr val="FFFFFF"/>
                  </a:solidFill>
                </a:uFill>
                <a:latin typeface="Verdana"/>
                <a:ea typeface="源ノ角ゴシック Bold"/>
              </a:rPr>
              <a:t>intel·ligència</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col·lectiva</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aprofita</a:t>
            </a:r>
            <a:r>
              <a:rPr lang="en-US" sz="1800" b="0" strike="noStrike" spc="-1" dirty="0">
                <a:solidFill>
                  <a:srgbClr val="808080"/>
                </a:solidFill>
                <a:uFill>
                  <a:solidFill>
                    <a:srgbClr val="FFFFFF"/>
                  </a:solidFill>
                </a:uFill>
                <a:latin typeface="Verdana"/>
                <a:ea typeface="源ノ角ゴシック Bold"/>
              </a:rPr>
              <a:t> la </a:t>
            </a:r>
            <a:r>
              <a:rPr lang="en-US" sz="1800" b="0" strike="noStrike" spc="-1" dirty="0" err="1">
                <a:solidFill>
                  <a:srgbClr val="808080"/>
                </a:solidFill>
                <a:uFill>
                  <a:solidFill>
                    <a:srgbClr val="FFFFFF"/>
                  </a:solidFill>
                </a:uFill>
                <a:latin typeface="Verdana"/>
                <a:ea typeface="源ノ角ゴシック Bold"/>
              </a:rPr>
              <a:t>cooperació</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dels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membres</a:t>
            </a:r>
            <a:r>
              <a:rPr lang="en-US" sz="1800" b="0" strike="noStrike" spc="-1" dirty="0">
                <a:solidFill>
                  <a:srgbClr val="808080"/>
                </a:solidFill>
                <a:uFill>
                  <a:solidFill>
                    <a:srgbClr val="FFFFFF"/>
                  </a:solidFill>
                </a:uFill>
                <a:latin typeface="Verdana"/>
                <a:ea typeface="源ノ角ゴシック Bold"/>
              </a:rPr>
              <a:t> d’un </a:t>
            </a:r>
            <a:r>
              <a:rPr lang="en-US" sz="1800" b="0" strike="noStrike" spc="-1" dirty="0" err="1">
                <a:solidFill>
                  <a:srgbClr val="808080"/>
                </a:solidFill>
                <a:uFill>
                  <a:solidFill>
                    <a:srgbClr val="FFFFFF"/>
                  </a:solidFill>
                </a:uFill>
                <a:latin typeface="Verdana"/>
                <a:ea typeface="源ノ角ゴシック Bold"/>
              </a:rPr>
              <a:t>grup</a:t>
            </a:r>
            <a:r>
              <a:rPr lang="en-US" sz="1800" b="0" strike="noStrike" spc="-1" dirty="0">
                <a:solidFill>
                  <a:srgbClr val="808080"/>
                </a:solidFill>
                <a:uFill>
                  <a:solidFill>
                    <a:srgbClr val="FFFFFF"/>
                  </a:solidFill>
                </a:uFill>
                <a:latin typeface="Verdana"/>
                <a:ea typeface="源ノ角ゴシック Bold"/>
              </a:rPr>
              <a:t> per </a:t>
            </a:r>
            <a:r>
              <a:rPr lang="en-US" sz="1800" b="0" strike="noStrike" spc="-1" dirty="0" err="1">
                <a:solidFill>
                  <a:srgbClr val="808080"/>
                </a:solidFill>
                <a:uFill>
                  <a:solidFill>
                    <a:srgbClr val="FFFFFF"/>
                  </a:solidFill>
                </a:uFill>
                <a:latin typeface="Verdana"/>
                <a:ea typeface="源ノ角ゴシック Bold"/>
              </a:rPr>
              <a:t>tal</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d’aprofitar</a:t>
            </a:r>
            <a:r>
              <a:rPr lang="en-US" sz="1800" b="0" strike="noStrike" spc="-1" dirty="0">
                <a:solidFill>
                  <a:srgbClr val="808080"/>
                </a:solidFill>
                <a:uFill>
                  <a:solidFill>
                    <a:srgbClr val="FFFFFF"/>
                  </a:solidFill>
                </a:uFill>
                <a:latin typeface="Verdana"/>
                <a:ea typeface="源ノ角ゴシック Bold"/>
              </a:rPr>
              <a:t> al </a:t>
            </a:r>
            <a:r>
              <a:rPr lang="en-US" sz="1800" b="0" strike="noStrike" spc="-1" dirty="0" err="1">
                <a:solidFill>
                  <a:srgbClr val="808080"/>
                </a:solidFill>
                <a:uFill>
                  <a:solidFill>
                    <a:srgbClr val="FFFFFF"/>
                  </a:solidFill>
                </a:uFill>
                <a:latin typeface="Verdana"/>
                <a:ea typeface="源ノ角ゴシック Bold"/>
              </a:rPr>
              <a:t>màxim</a:t>
            </a:r>
            <a:r>
              <a:rPr lang="en-US" sz="1800" b="0" strike="noStrike" spc="-1" dirty="0">
                <a:solidFill>
                  <a:srgbClr val="808080"/>
                </a:solidFill>
                <a:uFill>
                  <a:solidFill>
                    <a:srgbClr val="FFFFFF"/>
                  </a:solidFill>
                </a:uFill>
                <a:latin typeface="Verdana"/>
                <a:ea typeface="源ノ角ゴシック Bold"/>
              </a:rPr>
              <a:t> el </a:t>
            </a:r>
            <a:r>
              <a:rPr lang="en-US" sz="1800" b="0" strike="noStrike" spc="-1" dirty="0" err="1">
                <a:solidFill>
                  <a:srgbClr val="808080"/>
                </a:solidFill>
                <a:uFill>
                  <a:solidFill>
                    <a:srgbClr val="FFFFFF"/>
                  </a:solidFill>
                </a:uFill>
                <a:latin typeface="Verdana"/>
                <a:ea typeface="源ノ角ゴシック Bold"/>
              </a:rPr>
              <a:t>coneixement</a:t>
            </a:r>
            <a:r>
              <a:rPr lang="en-US" sz="1800" b="0" strike="noStrike" spc="-1" dirty="0">
                <a:solidFill>
                  <a:srgbClr val="808080"/>
                </a:solidFill>
                <a:uFill>
                  <a:solidFill>
                    <a:srgbClr val="FFFFFF"/>
                  </a:solidFill>
                </a:uFill>
                <a:latin typeface="Verdana"/>
                <a:ea typeface="源ノ角ゴシック Bold"/>
              </a:rPr>
              <a:t> i les </a:t>
            </a:r>
            <a:r>
              <a:rPr lang="en-US" sz="1800" b="0" strike="noStrike" spc="-1" dirty="0" err="1">
                <a:solidFill>
                  <a:srgbClr val="808080"/>
                </a:solidFill>
                <a:uFill>
                  <a:solidFill>
                    <a:srgbClr val="FFFFFF"/>
                  </a:solidFill>
                </a:uFill>
                <a:latin typeface="Verdana"/>
                <a:ea typeface="源ノ角ゴシック Bold"/>
              </a:rPr>
              <a:t>capacitats</a:t>
            </a:r>
            <a:r>
              <a:rPr lang="en-US" sz="1800" b="0" strike="noStrike" spc="-1" dirty="0">
                <a:solidFill>
                  <a:srgbClr val="808080"/>
                </a:solidFill>
                <a:uFill>
                  <a:solidFill>
                    <a:srgbClr val="FFFFFF"/>
                  </a:solidFill>
                </a:uFill>
                <a:latin typeface="Verdana"/>
                <a:ea typeface="源ノ角ゴシック Bold"/>
              </a:rPr>
              <a:t> de </a:t>
            </a:r>
            <a:r>
              <a:rPr lang="en-US" sz="1800" b="0" strike="noStrike" spc="-1" dirty="0" err="1">
                <a:solidFill>
                  <a:srgbClr val="808080"/>
                </a:solidFill>
                <a:uFill>
                  <a:solidFill>
                    <a:srgbClr val="FFFFFF"/>
                  </a:solidFill>
                </a:uFill>
                <a:latin typeface="Verdana"/>
                <a:ea typeface="源ノ角ゴシック Bold"/>
              </a:rPr>
              <a:t>cadascun</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d’ells</a:t>
            </a:r>
            <a:r>
              <a:rPr lang="en-US" sz="1800" b="0" strike="noStrike" spc="-1" dirty="0">
                <a:solidFill>
                  <a:srgbClr val="808080"/>
                </a:solidFill>
                <a:uFill>
                  <a:solidFill>
                    <a:srgbClr val="FFFFFF"/>
                  </a:solidFill>
                </a:uFill>
                <a:latin typeface="Verdana"/>
                <a:ea typeface="源ノ角ゴシック Bold"/>
              </a:rPr>
              <a:t> per </a:t>
            </a:r>
            <a:r>
              <a:rPr lang="en-US" sz="1800" b="0" strike="noStrike" spc="-1" dirty="0" err="1">
                <a:solidFill>
                  <a:srgbClr val="808080"/>
                </a:solidFill>
                <a:uFill>
                  <a:solidFill>
                    <a:srgbClr val="FFFFFF"/>
                  </a:solidFill>
                </a:uFill>
                <a:latin typeface="Verdana"/>
                <a:ea typeface="源ノ角ゴシック Bold"/>
              </a:rPr>
              <a:t>tal</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d’obtenir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coneixement</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raonar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aprendre</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crear</a:t>
            </a:r>
            <a:r>
              <a:rPr lang="en-US" sz="1800" b="0" strike="noStrike" spc="-1" dirty="0">
                <a:solidFill>
                  <a:srgbClr val="808080"/>
                </a:solidFill>
                <a:uFill>
                  <a:solidFill>
                    <a:srgbClr val="FFFFFF"/>
                  </a:solidFill>
                </a:uFill>
                <a:latin typeface="Verdana"/>
                <a:ea typeface="源ノ角ゴシック Bold"/>
              </a:rPr>
              <a:t> i </a:t>
            </a:r>
            <a:r>
              <a:rPr lang="en-US" sz="1800" b="0" strike="noStrike" spc="-1" dirty="0" err="1">
                <a:solidFill>
                  <a:srgbClr val="808080"/>
                </a:solidFill>
                <a:uFill>
                  <a:solidFill>
                    <a:srgbClr val="FFFFFF"/>
                  </a:solidFill>
                </a:uFill>
                <a:latin typeface="Verdana"/>
                <a:ea typeface="源ノ角ゴシック Bold"/>
              </a:rPr>
              <a:t>prendre</a:t>
            </a:r>
            <a:r>
              <a:rPr lang="en-US" sz="1800" b="0" strike="noStrike" spc="-1" dirty="0">
                <a:solidFill>
                  <a:srgbClr val="808080"/>
                </a:solidFill>
                <a:uFill>
                  <a:solidFill>
                    <a:srgbClr val="FFFFFF"/>
                  </a:solidFill>
                </a:uFill>
                <a:latin typeface="Verdana"/>
                <a:ea typeface="源ノ角ゴシック Bold"/>
              </a:rPr>
              <a:t> decisions</a:t>
            </a:r>
            <a:r>
              <a:rPr lang="en-US" sz="1800" b="0" strike="noStrike" spc="-1" dirty="0" smtClean="0">
                <a:solidFill>
                  <a:srgbClr val="808080"/>
                </a:solidFill>
                <a:uFill>
                  <a:solidFill>
                    <a:srgbClr val="FFFFFF"/>
                  </a:solidFill>
                </a:uFill>
                <a:latin typeface="Verdana"/>
                <a:ea typeface="源ノ角ゴシック Bold"/>
              </a:rPr>
              <a:t>.</a:t>
            </a:r>
          </a:p>
          <a:p>
            <a:endParaRPr lang="en-US" sz="1400" b="1" strike="noStrike" spc="-1" dirty="0">
              <a:solidFill>
                <a:srgbClr val="4A442A"/>
              </a:solidFill>
              <a:uFill>
                <a:solidFill>
                  <a:srgbClr val="FFFFFF"/>
                </a:solidFill>
              </a:uFill>
              <a:latin typeface="Verdana"/>
            </a:endParaRPr>
          </a:p>
          <a:p>
            <a:r>
              <a:rPr lang="en-US" sz="1800" b="0" strike="noStrike" spc="-1" dirty="0">
                <a:solidFill>
                  <a:srgbClr val="808080"/>
                </a:solidFill>
                <a:uFill>
                  <a:solidFill>
                    <a:srgbClr val="FFFFFF"/>
                  </a:solidFill>
                </a:uFill>
                <a:latin typeface="Verdana"/>
                <a:ea typeface="源ノ角ゴシック Bold"/>
              </a:rPr>
              <a:t>Per </a:t>
            </a:r>
            <a:r>
              <a:rPr lang="en-US" sz="1800" b="0" strike="noStrike" spc="-1" dirty="0" err="1">
                <a:solidFill>
                  <a:srgbClr val="808080"/>
                </a:solidFill>
                <a:uFill>
                  <a:solidFill>
                    <a:srgbClr val="FFFFFF"/>
                  </a:solidFill>
                </a:uFill>
                <a:latin typeface="Verdana"/>
                <a:ea typeface="源ノ角ゴシック Bold"/>
              </a:rPr>
              <a:t>tal</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d’implantar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aquest</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nou</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sistema</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es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considera</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clau</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alinear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estratègicament</a:t>
            </a:r>
            <a:r>
              <a:rPr lang="en-US" sz="1800" b="0" strike="noStrike" spc="-1" dirty="0">
                <a:solidFill>
                  <a:srgbClr val="808080"/>
                </a:solidFill>
                <a:uFill>
                  <a:solidFill>
                    <a:srgbClr val="FFFFFF"/>
                  </a:solidFill>
                </a:uFill>
                <a:latin typeface="Verdana"/>
                <a:ea typeface="源ノ角ゴシック Bold"/>
              </a:rPr>
              <a:t> el </a:t>
            </a:r>
            <a:r>
              <a:rPr lang="en-US" sz="1800" b="0" strike="noStrike" spc="-1" dirty="0" err="1">
                <a:solidFill>
                  <a:srgbClr val="808080"/>
                </a:solidFill>
                <a:uFill>
                  <a:solidFill>
                    <a:srgbClr val="FFFFFF"/>
                  </a:solidFill>
                </a:uFill>
                <a:latin typeface="Verdana"/>
                <a:ea typeface="源ノ角ゴシック Bold"/>
              </a:rPr>
              <a:t>col·lectiu</a:t>
            </a:r>
            <a:r>
              <a:rPr lang="en-US" sz="1800" b="0" strike="noStrike" spc="-1" dirty="0">
                <a:solidFill>
                  <a:srgbClr val="808080"/>
                </a:solidFill>
                <a:uFill>
                  <a:solidFill>
                    <a:srgbClr val="FFFFFF"/>
                  </a:solidFill>
                </a:uFill>
                <a:latin typeface="Verdana"/>
                <a:ea typeface="源ノ角ゴシック Bold"/>
              </a:rPr>
              <a:t> de </a:t>
            </a:r>
            <a:r>
              <a:rPr lang="en-US" sz="1800" b="0" strike="noStrike" spc="-1" dirty="0" err="1">
                <a:solidFill>
                  <a:srgbClr val="808080"/>
                </a:solidFill>
                <a:uFill>
                  <a:solidFill>
                    <a:srgbClr val="FFFFFF"/>
                  </a:solidFill>
                </a:uFill>
                <a:latin typeface="Verdana"/>
                <a:ea typeface="源ノ角ゴシック Bold"/>
              </a:rPr>
              <a:t>dinamitzadors</a:t>
            </a:r>
            <a:r>
              <a:rPr lang="en-US" sz="1800" b="0" strike="noStrike" spc="-1" dirty="0">
                <a:solidFill>
                  <a:srgbClr val="808080"/>
                </a:solidFill>
                <a:uFill>
                  <a:solidFill>
                    <a:srgbClr val="FFFFFF"/>
                  </a:solidFill>
                </a:uFill>
                <a:latin typeface="Verdana"/>
                <a:ea typeface="源ノ角ゴシック Bold"/>
              </a:rPr>
              <a:t> i el Servei </a:t>
            </a:r>
            <a:r>
              <a:rPr lang="en-US" sz="1800" b="0" strike="noStrike" spc="-1" dirty="0" err="1">
                <a:solidFill>
                  <a:srgbClr val="808080"/>
                </a:solidFill>
                <a:uFill>
                  <a:solidFill>
                    <a:srgbClr val="FFFFFF"/>
                  </a:solidFill>
                </a:uFill>
                <a:latin typeface="Verdana"/>
                <a:ea typeface="源ノ角ゴシック Bold"/>
              </a:rPr>
              <a:t>d'Implantació</a:t>
            </a:r>
            <a:r>
              <a:rPr lang="en-US" sz="1800" b="0" strike="noStrike" spc="-1" dirty="0">
                <a:solidFill>
                  <a:srgbClr val="808080"/>
                </a:solidFill>
                <a:uFill>
                  <a:solidFill>
                    <a:srgbClr val="FFFFFF"/>
                  </a:solidFill>
                </a:uFill>
                <a:latin typeface="Verdana"/>
                <a:ea typeface="源ノ角ゴシック Bold"/>
              </a:rPr>
              <a:t> i Seguiment de Programes Informàtics de la </a:t>
            </a:r>
            <a:r>
              <a:rPr lang="en-US" sz="1800" b="0" strike="noStrike" spc="-1" dirty="0" err="1">
                <a:solidFill>
                  <a:srgbClr val="808080"/>
                </a:solidFill>
                <a:uFill>
                  <a:solidFill>
                    <a:srgbClr val="FFFFFF"/>
                  </a:solidFill>
                </a:uFill>
                <a:latin typeface="Verdana"/>
                <a:ea typeface="源ノ角ゴシック Bold"/>
              </a:rPr>
              <a:t>Direcció</a:t>
            </a:r>
            <a:r>
              <a:rPr lang="en-US" sz="1800" b="0" strike="noStrike" spc="-1" dirty="0">
                <a:solidFill>
                  <a:srgbClr val="808080"/>
                </a:solidFill>
                <a:uFill>
                  <a:solidFill>
                    <a:srgbClr val="FFFFFF"/>
                  </a:solidFill>
                </a:uFill>
                <a:latin typeface="Verdana"/>
                <a:ea typeface="源ノ角ゴシック Bold"/>
              </a:rPr>
              <a:t> General de </a:t>
            </a:r>
            <a:r>
              <a:rPr lang="en-US" sz="1800" b="0" strike="noStrike" spc="-1" dirty="0" err="1">
                <a:solidFill>
                  <a:srgbClr val="808080"/>
                </a:solidFill>
                <a:uFill>
                  <a:solidFill>
                    <a:srgbClr val="FFFFFF"/>
                  </a:solidFill>
                </a:uFill>
                <a:latin typeface="Verdana"/>
                <a:ea typeface="源ノ角ゴシック Bold"/>
              </a:rPr>
              <a:t>Modernització</a:t>
            </a:r>
            <a:r>
              <a:rPr lang="en-US" sz="1800" b="0" strike="noStrike" spc="-1" dirty="0">
                <a:solidFill>
                  <a:srgbClr val="808080"/>
                </a:solidFill>
                <a:uFill>
                  <a:solidFill>
                    <a:srgbClr val="FFFFFF"/>
                  </a:solidFill>
                </a:uFill>
                <a:latin typeface="Verdana"/>
                <a:ea typeface="源ノ角ゴシック Bold"/>
              </a:rPr>
              <a:t> de </a:t>
            </a:r>
            <a:r>
              <a:rPr lang="en-US" sz="1800" b="0" strike="noStrike" spc="-1" dirty="0" err="1">
                <a:solidFill>
                  <a:srgbClr val="808080"/>
                </a:solidFill>
                <a:uFill>
                  <a:solidFill>
                    <a:srgbClr val="FFFFFF"/>
                  </a:solidFill>
                </a:uFill>
                <a:latin typeface="Verdana"/>
                <a:ea typeface="源ノ角ゴシック Bold"/>
              </a:rPr>
              <a:t>l’Administració</a:t>
            </a:r>
            <a:r>
              <a:rPr lang="en-US" sz="1800" b="0" strike="noStrike" spc="-1" dirty="0">
                <a:solidFill>
                  <a:srgbClr val="808080"/>
                </a:solidFill>
                <a:uFill>
                  <a:solidFill>
                    <a:srgbClr val="FFFFFF"/>
                  </a:solidFill>
                </a:uFill>
                <a:latin typeface="Verdana"/>
                <a:ea typeface="源ノ角ゴシック Bold"/>
              </a:rPr>
              <a:t> de Justícia. El </a:t>
            </a:r>
            <a:r>
              <a:rPr lang="en-US" sz="1800" b="0" strike="noStrike" spc="-1" dirty="0" err="1">
                <a:solidFill>
                  <a:srgbClr val="808080"/>
                </a:solidFill>
                <a:uFill>
                  <a:solidFill>
                    <a:srgbClr val="FFFFFF"/>
                  </a:solidFill>
                </a:uFill>
                <a:latin typeface="Verdana"/>
                <a:ea typeface="源ノ角ゴシック Bold"/>
              </a:rPr>
              <a:t>fet</a:t>
            </a:r>
            <a:r>
              <a:rPr lang="en-US" sz="1800" b="0" strike="noStrike" spc="-1" dirty="0">
                <a:solidFill>
                  <a:srgbClr val="808080"/>
                </a:solidFill>
                <a:uFill>
                  <a:solidFill>
                    <a:srgbClr val="FFFFFF"/>
                  </a:solidFill>
                </a:uFill>
                <a:latin typeface="Verdana"/>
                <a:ea typeface="源ノ角ゴシック Bold"/>
              </a:rPr>
              <a:t> de </a:t>
            </a:r>
            <a:r>
              <a:rPr lang="en-US" sz="1800" b="0" strike="noStrike" spc="-1" dirty="0" err="1">
                <a:solidFill>
                  <a:srgbClr val="808080"/>
                </a:solidFill>
                <a:uFill>
                  <a:solidFill>
                    <a:srgbClr val="FFFFFF"/>
                  </a:solidFill>
                </a:uFill>
                <a:latin typeface="Verdana"/>
                <a:ea typeface="源ノ角ゴシック Bold"/>
              </a:rPr>
              <a:t>compartir</a:t>
            </a:r>
            <a:r>
              <a:rPr lang="en-US" sz="1800" b="0" strike="noStrike" spc="-1" dirty="0">
                <a:solidFill>
                  <a:srgbClr val="808080"/>
                </a:solidFill>
                <a:uFill>
                  <a:solidFill>
                    <a:srgbClr val="FFFFFF"/>
                  </a:solidFill>
                </a:uFill>
                <a:latin typeface="Verdana"/>
                <a:ea typeface="源ノ角ゴシック Bold"/>
              </a:rPr>
              <a:t> el </a:t>
            </a:r>
            <a:r>
              <a:rPr lang="en-US" sz="1800" b="0" strike="noStrike" spc="-1" dirty="0" err="1">
                <a:solidFill>
                  <a:srgbClr val="808080"/>
                </a:solidFill>
                <a:uFill>
                  <a:solidFill>
                    <a:srgbClr val="FFFFFF"/>
                  </a:solidFill>
                </a:uFill>
                <a:latin typeface="Verdana"/>
                <a:ea typeface="源ノ角ゴシック Bold"/>
              </a:rPr>
              <a:t>coneixement</a:t>
            </a:r>
            <a:r>
              <a:rPr lang="en-US" sz="1800" b="0" strike="noStrike" spc="-1" dirty="0">
                <a:solidFill>
                  <a:srgbClr val="808080"/>
                </a:solidFill>
                <a:uFill>
                  <a:solidFill>
                    <a:srgbClr val="FFFFFF"/>
                  </a:solidFill>
                </a:uFill>
                <a:latin typeface="Verdana"/>
                <a:ea typeface="源ノ角ゴシック Bold"/>
              </a:rPr>
              <a:t> i </a:t>
            </a:r>
            <a:r>
              <a:rPr lang="en-US" sz="1800" b="0" strike="noStrike" spc="-1" dirty="0" err="1">
                <a:solidFill>
                  <a:srgbClr val="808080"/>
                </a:solidFill>
                <a:uFill>
                  <a:solidFill>
                    <a:srgbClr val="FFFFFF"/>
                  </a:solidFill>
                </a:uFill>
                <a:latin typeface="Verdana"/>
                <a:ea typeface="源ノ角ゴシック Bold"/>
              </a:rPr>
              <a:t>aprofitar</a:t>
            </a:r>
            <a:r>
              <a:rPr lang="en-US" sz="1800" b="0" strike="noStrike" spc="-1" dirty="0">
                <a:solidFill>
                  <a:srgbClr val="808080"/>
                </a:solidFill>
                <a:uFill>
                  <a:solidFill>
                    <a:srgbClr val="FFFFFF"/>
                  </a:solidFill>
                </a:uFill>
                <a:latin typeface="Verdana"/>
                <a:ea typeface="源ノ角ゴシック Bold"/>
              </a:rPr>
              <a:t> la </a:t>
            </a:r>
            <a:r>
              <a:rPr lang="en-US" sz="1800" b="0" strike="noStrike" spc="-1" dirty="0" err="1">
                <a:solidFill>
                  <a:srgbClr val="808080"/>
                </a:solidFill>
                <a:uFill>
                  <a:solidFill>
                    <a:srgbClr val="FFFFFF"/>
                  </a:solidFill>
                </a:uFill>
                <a:latin typeface="Verdana"/>
                <a:ea typeface="源ノ角ゴシック Bold"/>
              </a:rPr>
              <a:t>intel·ligencia</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col·lectica</a:t>
            </a:r>
            <a:r>
              <a:rPr lang="en-US" sz="1800" b="0" strike="noStrike" spc="-1" dirty="0">
                <a:solidFill>
                  <a:srgbClr val="808080"/>
                </a:solidFill>
                <a:uFill>
                  <a:solidFill>
                    <a:srgbClr val="FFFFFF"/>
                  </a:solidFill>
                </a:uFill>
                <a:latin typeface="Verdana"/>
                <a:ea typeface="源ノ角ゴシック Bold"/>
              </a:rPr>
              <a:t> del </a:t>
            </a:r>
            <a:r>
              <a:rPr lang="en-US" sz="1800" b="0" strike="noStrike" spc="-1" dirty="0" err="1">
                <a:solidFill>
                  <a:srgbClr val="808080"/>
                </a:solidFill>
                <a:uFill>
                  <a:solidFill>
                    <a:srgbClr val="FFFFFF"/>
                  </a:solidFill>
                </a:uFill>
                <a:latin typeface="Verdana"/>
                <a:ea typeface="源ノ角ゴシック Bold"/>
              </a:rPr>
              <a:t>grup</a:t>
            </a:r>
            <a:r>
              <a:rPr lang="en-US" sz="1800" b="0" strike="noStrike" spc="-1" dirty="0">
                <a:solidFill>
                  <a:srgbClr val="808080"/>
                </a:solidFill>
                <a:uFill>
                  <a:solidFill>
                    <a:srgbClr val="FFFFFF"/>
                  </a:solidFill>
                </a:uFill>
                <a:latin typeface="Verdana"/>
                <a:ea typeface="源ノ角ゴシック Bold"/>
              </a:rPr>
              <a:t> de </a:t>
            </a:r>
            <a:r>
              <a:rPr lang="en-US" sz="1800" b="0" strike="noStrike" spc="-1" dirty="0" err="1">
                <a:solidFill>
                  <a:srgbClr val="808080"/>
                </a:solidFill>
                <a:uFill>
                  <a:solidFill>
                    <a:srgbClr val="FFFFFF"/>
                  </a:solidFill>
                </a:uFill>
                <a:latin typeface="Verdana"/>
                <a:ea typeface="源ノ角ゴシック Bold"/>
              </a:rPr>
              <a:t>dinamitzadors</a:t>
            </a:r>
            <a:r>
              <a:rPr lang="en-US" sz="1800" b="0" strike="noStrike" spc="-1" dirty="0">
                <a:solidFill>
                  <a:srgbClr val="808080"/>
                </a:solidFill>
                <a:uFill>
                  <a:solidFill>
                    <a:srgbClr val="FFFFFF"/>
                  </a:solidFill>
                </a:uFill>
                <a:latin typeface="Verdana"/>
                <a:ea typeface="源ノ角ゴシック Bold"/>
              </a:rPr>
              <a:t> i </a:t>
            </a:r>
            <a:r>
              <a:rPr lang="en-US" sz="1800" b="0" strike="noStrike" spc="-1" dirty="0" err="1">
                <a:solidFill>
                  <a:srgbClr val="808080"/>
                </a:solidFill>
                <a:uFill>
                  <a:solidFill>
                    <a:srgbClr val="FFFFFF"/>
                  </a:solidFill>
                </a:uFill>
                <a:latin typeface="Verdana"/>
                <a:ea typeface="源ノ角ゴシック Bold"/>
              </a:rPr>
              <a:t>l’equip</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directiu</a:t>
            </a:r>
            <a:r>
              <a:rPr lang="en-US" sz="1800" b="0" strike="noStrike" spc="-1" dirty="0">
                <a:solidFill>
                  <a:srgbClr val="808080"/>
                </a:solidFill>
                <a:uFill>
                  <a:solidFill>
                    <a:srgbClr val="FFFFFF"/>
                  </a:solidFill>
                </a:uFill>
                <a:latin typeface="Verdana"/>
                <a:ea typeface="源ノ角ゴシック Bold"/>
              </a:rPr>
              <a:t> del Servei </a:t>
            </a:r>
            <a:r>
              <a:rPr lang="en-US" sz="1800" b="0" strike="noStrike" spc="-1" dirty="0" err="1">
                <a:solidFill>
                  <a:srgbClr val="808080"/>
                </a:solidFill>
                <a:uFill>
                  <a:solidFill>
                    <a:srgbClr val="FFFFFF"/>
                  </a:solidFill>
                </a:uFill>
                <a:latin typeface="Verdana"/>
                <a:ea typeface="源ノ角ゴシック Bold"/>
              </a:rPr>
              <a:t>permetrà</a:t>
            </a:r>
            <a:r>
              <a:rPr lang="en-US" sz="1800" b="0" strike="noStrike" spc="-1" dirty="0">
                <a:solidFill>
                  <a:srgbClr val="808080"/>
                </a:solidFill>
                <a:uFill>
                  <a:solidFill>
                    <a:srgbClr val="FFFFFF"/>
                  </a:solidFill>
                </a:uFill>
                <a:latin typeface="Verdana"/>
                <a:ea typeface="源ノ角ゴシック Bold"/>
              </a:rPr>
              <a:t> al </a:t>
            </a:r>
            <a:r>
              <a:rPr lang="en-US" sz="1800" b="0" strike="noStrike" spc="-1" dirty="0" err="1">
                <a:solidFill>
                  <a:srgbClr val="808080"/>
                </a:solidFill>
                <a:uFill>
                  <a:solidFill>
                    <a:srgbClr val="FFFFFF"/>
                  </a:solidFill>
                </a:uFill>
                <a:latin typeface="Verdana"/>
                <a:ea typeface="源ノ角ゴシック Bold"/>
              </a:rPr>
              <a:t>departament</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aconseguir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els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objectius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d’eficacia</a:t>
            </a:r>
            <a:r>
              <a:rPr lang="en-US" sz="1800" b="0" strike="noStrike" spc="-1" dirty="0">
                <a:solidFill>
                  <a:srgbClr val="808080"/>
                </a:solidFill>
                <a:uFill>
                  <a:solidFill>
                    <a:srgbClr val="FFFFFF"/>
                  </a:solidFill>
                </a:uFill>
                <a:latin typeface="Verdana"/>
                <a:ea typeface="源ノ角ゴシック Bold"/>
              </a:rPr>
              <a:t> i </a:t>
            </a:r>
            <a:r>
              <a:rPr lang="en-US" sz="1800" b="0" strike="noStrike" spc="-1" dirty="0" err="1">
                <a:solidFill>
                  <a:srgbClr val="808080"/>
                </a:solidFill>
                <a:uFill>
                  <a:solidFill>
                    <a:srgbClr val="FFFFFF"/>
                  </a:solidFill>
                </a:uFill>
                <a:latin typeface="Verdana"/>
                <a:ea typeface="源ノ角ゴシック Bold"/>
              </a:rPr>
              <a:t>qualitat</a:t>
            </a:r>
            <a:r>
              <a:rPr lang="en-US" sz="1800" b="0" strike="noStrike" spc="-1" dirty="0">
                <a:solidFill>
                  <a:srgbClr val="808080"/>
                </a:solidFill>
                <a:uFill>
                  <a:solidFill>
                    <a:srgbClr val="FFFFFF"/>
                  </a:solidFill>
                </a:uFill>
                <a:latin typeface="Verdana"/>
                <a:ea typeface="源ノ角ゴシック Bold"/>
              </a:rPr>
              <a:t> del </a:t>
            </a:r>
            <a:r>
              <a:rPr lang="en-US" sz="1800" b="0" strike="noStrike" spc="-1" dirty="0" err="1">
                <a:solidFill>
                  <a:srgbClr val="808080"/>
                </a:solidFill>
                <a:uFill>
                  <a:solidFill>
                    <a:srgbClr val="FFFFFF"/>
                  </a:solidFill>
                </a:uFill>
                <a:latin typeface="Verdana"/>
                <a:ea typeface="源ノ角ゴシック Bold"/>
              </a:rPr>
              <a:t>servei</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públic</a:t>
            </a:r>
            <a:r>
              <a:rPr lang="en-US" sz="1800" b="0" strike="noStrike" spc="-1" dirty="0" smtClean="0">
                <a:solidFill>
                  <a:srgbClr val="808080"/>
                </a:solidFill>
                <a:uFill>
                  <a:solidFill>
                    <a:srgbClr val="FFFFFF"/>
                  </a:solidFill>
                </a:uFill>
                <a:latin typeface="Verdana"/>
                <a:ea typeface="源ノ角ゴシック Bold"/>
              </a:rPr>
              <a:t>.</a:t>
            </a:r>
          </a:p>
          <a:p>
            <a:endParaRPr lang="en-US" sz="1200" b="1" strike="noStrike" spc="-1" dirty="0">
              <a:solidFill>
                <a:srgbClr val="4A442A"/>
              </a:solidFill>
              <a:uFill>
                <a:solidFill>
                  <a:srgbClr val="FFFFFF"/>
                </a:solidFill>
              </a:uFill>
              <a:latin typeface="Verdana"/>
            </a:endParaRPr>
          </a:p>
          <a:p>
            <a:r>
              <a:rPr lang="en-US" sz="1800" b="0" strike="noStrike" spc="-1" dirty="0" err="1">
                <a:solidFill>
                  <a:srgbClr val="808080"/>
                </a:solidFill>
                <a:uFill>
                  <a:solidFill>
                    <a:srgbClr val="FFFFFF"/>
                  </a:solidFill>
                </a:uFill>
                <a:latin typeface="Verdana"/>
                <a:ea typeface="源ノ角ゴシック Bold"/>
              </a:rPr>
              <a:t>Així</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doncs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l’objectiu</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d’aquest</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projecte</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es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realitzar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l’anàlisi</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disseny</a:t>
            </a:r>
            <a:r>
              <a:rPr lang="en-US" sz="1800" b="0" strike="noStrike" spc="-1" dirty="0">
                <a:solidFill>
                  <a:srgbClr val="808080"/>
                </a:solidFill>
                <a:uFill>
                  <a:solidFill>
                    <a:srgbClr val="FFFFFF"/>
                  </a:solidFill>
                </a:uFill>
                <a:latin typeface="Verdana"/>
                <a:ea typeface="源ノ角ゴシック Bold"/>
              </a:rPr>
              <a:t> i </a:t>
            </a:r>
            <a:r>
              <a:rPr lang="en-US" sz="1800" b="0" strike="noStrike" spc="-1" dirty="0" err="1">
                <a:solidFill>
                  <a:srgbClr val="808080"/>
                </a:solidFill>
                <a:uFill>
                  <a:solidFill>
                    <a:srgbClr val="FFFFFF"/>
                  </a:solidFill>
                </a:uFill>
                <a:latin typeface="Verdana"/>
                <a:ea typeface="源ノ角ゴシック Bold"/>
              </a:rPr>
              <a:t>implementació</a:t>
            </a:r>
            <a:r>
              <a:rPr lang="en-US" sz="1800" b="0" strike="noStrike" spc="-1" dirty="0">
                <a:solidFill>
                  <a:srgbClr val="808080"/>
                </a:solidFill>
                <a:uFill>
                  <a:solidFill>
                    <a:srgbClr val="FFFFFF"/>
                  </a:solidFill>
                </a:uFill>
                <a:latin typeface="Verdana"/>
                <a:ea typeface="源ノ角ゴシック Bold"/>
              </a:rPr>
              <a:t> d’un </a:t>
            </a:r>
            <a:r>
              <a:rPr lang="en-US" sz="1800" b="0" strike="noStrike" spc="-1" dirty="0" err="1">
                <a:solidFill>
                  <a:srgbClr val="808080"/>
                </a:solidFill>
                <a:uFill>
                  <a:solidFill>
                    <a:srgbClr val="FFFFFF"/>
                  </a:solidFill>
                </a:uFill>
                <a:latin typeface="Verdana"/>
                <a:ea typeface="源ノ角ゴシック Bold"/>
              </a:rPr>
              <a:t>sistema</a:t>
            </a:r>
            <a:r>
              <a:rPr lang="en-US" sz="1800" b="0" strike="noStrike" spc="-1" dirty="0">
                <a:solidFill>
                  <a:srgbClr val="808080"/>
                </a:solidFill>
                <a:uFill>
                  <a:solidFill>
                    <a:srgbClr val="FFFFFF"/>
                  </a:solidFill>
                </a:uFill>
                <a:latin typeface="Verdana"/>
                <a:ea typeface="源ノ角ゴシック Bold"/>
              </a:rPr>
              <a:t> de </a:t>
            </a:r>
            <a:r>
              <a:rPr lang="en-US" sz="1800" b="0" strike="noStrike" spc="-1" dirty="0" err="1">
                <a:solidFill>
                  <a:srgbClr val="808080"/>
                </a:solidFill>
                <a:uFill>
                  <a:solidFill>
                    <a:srgbClr val="FFFFFF"/>
                  </a:solidFill>
                </a:uFill>
                <a:latin typeface="Verdana"/>
                <a:ea typeface="源ノ角ゴシック Bold"/>
              </a:rPr>
              <a:t>gestió</a:t>
            </a:r>
            <a:r>
              <a:rPr lang="en-US" sz="1800" b="0" strike="noStrike" spc="-1" dirty="0">
                <a:solidFill>
                  <a:srgbClr val="808080"/>
                </a:solidFill>
                <a:uFill>
                  <a:solidFill>
                    <a:srgbClr val="FFFFFF"/>
                  </a:solidFill>
                </a:uFill>
                <a:latin typeface="Verdana"/>
                <a:ea typeface="源ノ角ゴシック Bold"/>
              </a:rPr>
              <a:t> del </a:t>
            </a:r>
            <a:r>
              <a:rPr lang="en-US" sz="1800" b="0" strike="noStrike" spc="-1" dirty="0" err="1">
                <a:solidFill>
                  <a:srgbClr val="808080"/>
                </a:solidFill>
                <a:uFill>
                  <a:solidFill>
                    <a:srgbClr val="FFFFFF"/>
                  </a:solidFill>
                </a:uFill>
                <a:latin typeface="Verdana"/>
                <a:ea typeface="源ノ角ゴシック Bold"/>
              </a:rPr>
              <a:t>coneixement</a:t>
            </a:r>
            <a:r>
              <a:rPr lang="en-US" sz="1800" b="0" strike="noStrike" spc="-1" dirty="0">
                <a:solidFill>
                  <a:srgbClr val="808080"/>
                </a:solidFill>
                <a:uFill>
                  <a:solidFill>
                    <a:srgbClr val="FFFFFF"/>
                  </a:solidFill>
                </a:uFill>
                <a:latin typeface="Verdana"/>
                <a:ea typeface="源ノ角ゴシック Bold"/>
              </a:rPr>
              <a:t>, que </a:t>
            </a:r>
            <a:r>
              <a:rPr lang="en-US" sz="1800" b="0" strike="noStrike" spc="-1" dirty="0" err="1">
                <a:solidFill>
                  <a:srgbClr val="808080"/>
                </a:solidFill>
                <a:uFill>
                  <a:solidFill>
                    <a:srgbClr val="FFFFFF"/>
                  </a:solidFill>
                </a:uFill>
                <a:latin typeface="Verdana"/>
                <a:ea typeface="源ノ角ゴシック Bold"/>
              </a:rPr>
              <a:t>també</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ens</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permeti</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aprofitar</a:t>
            </a:r>
            <a:r>
              <a:rPr lang="en-US" sz="1800" b="0" strike="noStrike" spc="-1" dirty="0">
                <a:solidFill>
                  <a:srgbClr val="808080"/>
                </a:solidFill>
                <a:uFill>
                  <a:solidFill>
                    <a:srgbClr val="FFFFFF"/>
                  </a:solidFill>
                </a:uFill>
                <a:latin typeface="Verdana"/>
                <a:ea typeface="源ノ角ゴシック Bold"/>
              </a:rPr>
              <a:t> la </a:t>
            </a:r>
            <a:r>
              <a:rPr lang="en-US" sz="1800" b="0" strike="noStrike" spc="-1" dirty="0" err="1">
                <a:solidFill>
                  <a:srgbClr val="808080"/>
                </a:solidFill>
                <a:uFill>
                  <a:solidFill>
                    <a:srgbClr val="FFFFFF"/>
                  </a:solidFill>
                </a:uFill>
                <a:latin typeface="Verdana"/>
                <a:ea typeface="源ノ角ゴシック Bold"/>
              </a:rPr>
              <a:t>intel·ligència</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col·lectiva</a:t>
            </a:r>
            <a:r>
              <a:rPr lang="en-US" sz="1800" b="0" strike="noStrike" spc="-1" dirty="0">
                <a:solidFill>
                  <a:srgbClr val="808080"/>
                </a:solidFill>
                <a:uFill>
                  <a:solidFill>
                    <a:srgbClr val="FFFFFF"/>
                  </a:solidFill>
                </a:uFill>
                <a:latin typeface="Verdana"/>
                <a:ea typeface="源ノ角ゴシック Bold"/>
              </a:rPr>
              <a:t> del </a:t>
            </a:r>
            <a:r>
              <a:rPr lang="en-US" sz="1800" b="0" strike="noStrike" spc="-1" dirty="0" err="1">
                <a:solidFill>
                  <a:srgbClr val="808080"/>
                </a:solidFill>
                <a:uFill>
                  <a:solidFill>
                    <a:srgbClr val="FFFFFF"/>
                  </a:solidFill>
                </a:uFill>
                <a:latin typeface="Verdana"/>
                <a:ea typeface="源ノ角ゴシック Bold"/>
              </a:rPr>
              <a:t>grup</a:t>
            </a:r>
            <a:r>
              <a:rPr lang="en-US" sz="1800" b="0" strike="noStrike" spc="-1" dirty="0">
                <a:solidFill>
                  <a:srgbClr val="808080"/>
                </a:solidFill>
                <a:uFill>
                  <a:solidFill>
                    <a:srgbClr val="FFFFFF"/>
                  </a:solidFill>
                </a:uFill>
                <a:latin typeface="Verdana"/>
                <a:ea typeface="源ノ角ゴシック Bold"/>
              </a:rPr>
              <a:t> per </a:t>
            </a:r>
            <a:r>
              <a:rPr lang="en-US" sz="1800" b="0" strike="noStrike" spc="-1" dirty="0" err="1">
                <a:solidFill>
                  <a:srgbClr val="808080"/>
                </a:solidFill>
                <a:uFill>
                  <a:solidFill>
                    <a:srgbClr val="FFFFFF"/>
                  </a:solidFill>
                </a:uFill>
                <a:latin typeface="Verdana"/>
                <a:ea typeface="源ノ角ゴシック Bold"/>
              </a:rPr>
              <a:t>tal</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d’optimitzar</a:t>
            </a:r>
            <a:r>
              <a:rPr lang="en-US" sz="1800" b="0" strike="noStrike" spc="-1" dirty="0">
                <a:solidFill>
                  <a:srgbClr val="808080"/>
                </a:solidFill>
                <a:uFill>
                  <a:solidFill>
                    <a:srgbClr val="FFFFFF"/>
                  </a:solidFill>
                </a:uFill>
                <a:latin typeface="Verdana"/>
                <a:ea typeface="源ノ角ゴシック Bold"/>
              </a:rPr>
              <a:t> </a:t>
            </a:r>
            <a:r>
              <a:rPr lang="en-US" sz="1800" b="0" strike="noStrike" spc="-1" dirty="0" err="1">
                <a:solidFill>
                  <a:srgbClr val="808080"/>
                </a:solidFill>
                <a:uFill>
                  <a:solidFill>
                    <a:srgbClr val="FFFFFF"/>
                  </a:solidFill>
                </a:uFill>
                <a:latin typeface="Verdana"/>
                <a:ea typeface="源ノ角ゴシック Bold"/>
              </a:rPr>
              <a:t>esforços</a:t>
            </a:r>
            <a:r>
              <a:rPr lang="en-US" sz="1800" b="0" strike="noStrike" spc="-1" dirty="0">
                <a:solidFill>
                  <a:srgbClr val="808080"/>
                </a:solidFill>
                <a:uFill>
                  <a:solidFill>
                    <a:srgbClr val="FFFFFF"/>
                  </a:solidFill>
                </a:uFill>
                <a:latin typeface="Verdana"/>
                <a:ea typeface="源ノ角ゴシック Bold"/>
              </a:rPr>
              <a:t> i </a:t>
            </a:r>
            <a:r>
              <a:rPr lang="en-US" sz="1800" b="0" strike="noStrike" spc="-1" dirty="0" err="1">
                <a:solidFill>
                  <a:srgbClr val="808080"/>
                </a:solidFill>
                <a:uFill>
                  <a:solidFill>
                    <a:srgbClr val="FFFFFF"/>
                  </a:solidFill>
                </a:uFill>
                <a:latin typeface="Verdana"/>
                <a:ea typeface="源ノ角ゴシック Bold"/>
              </a:rPr>
              <a:t>generar</a:t>
            </a:r>
            <a:r>
              <a:rPr lang="en-US" sz="1800" b="0" strike="noStrike" spc="-1" dirty="0">
                <a:solidFill>
                  <a:srgbClr val="808080"/>
                </a:solidFill>
                <a:uFill>
                  <a:solidFill>
                    <a:srgbClr val="FFFFFF"/>
                  </a:solidFill>
                </a:uFill>
                <a:latin typeface="Verdana"/>
                <a:ea typeface="源ノ角ゴシック Bold"/>
              </a:rPr>
              <a:t> valor a </a:t>
            </a:r>
            <a:r>
              <a:rPr lang="en-US" sz="1800" b="0" strike="noStrike" spc="-1" dirty="0" err="1">
                <a:solidFill>
                  <a:srgbClr val="808080"/>
                </a:solidFill>
                <a:uFill>
                  <a:solidFill>
                    <a:srgbClr val="FFFFFF"/>
                  </a:solidFill>
                </a:uFill>
                <a:latin typeface="Verdana"/>
                <a:ea typeface="源ノ角ゴシック Bold"/>
              </a:rPr>
              <a:t>l’organització</a:t>
            </a:r>
            <a:r>
              <a:rPr lang="en-US" sz="1800" b="0" strike="noStrike" spc="-1" dirty="0">
                <a:solidFill>
                  <a:srgbClr val="808080"/>
                </a:solidFill>
                <a:uFill>
                  <a:solidFill>
                    <a:srgbClr val="FFFFFF"/>
                  </a:solidFill>
                </a:uFill>
                <a:latin typeface="Verdana"/>
                <a:ea typeface="源ノ角ゴシック Bold"/>
              </a:rPr>
              <a:t>.</a:t>
            </a:r>
            <a:endParaRPr lang="en-US" sz="1200" b="1" strike="noStrike" spc="-1" dirty="0">
              <a:solidFill>
                <a:srgbClr val="4A442A"/>
              </a:solidFill>
              <a:uFill>
                <a:solidFill>
                  <a:srgbClr val="FFFFFF"/>
                </a:solidFill>
              </a:uFill>
              <a:latin typeface="Verdana"/>
            </a:endParaRPr>
          </a:p>
          <a:p>
            <a:endParaRPr lang="en-US" sz="1200" b="1" strike="noStrike" spc="-1" dirty="0">
              <a:solidFill>
                <a:srgbClr val="4A442A"/>
              </a:solidFill>
              <a:uFill>
                <a:solidFill>
                  <a:srgbClr val="FFFFFF"/>
                </a:solidFill>
              </a:uFill>
              <a:latin typeface="Verdana"/>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Objectius</a:t>
            </a:r>
          </a:p>
        </p:txBody>
      </p:sp>
      <p:sp>
        <p:nvSpPr>
          <p:cNvPr id="127" name="TextShape 2"/>
          <p:cNvSpPr txBox="1"/>
          <p:nvPr/>
        </p:nvSpPr>
        <p:spPr>
          <a:xfrm>
            <a:off x="180000" y="1835621"/>
            <a:ext cx="9360000" cy="5040000"/>
          </a:xfrm>
          <a:prstGeom prst="rect">
            <a:avLst/>
          </a:prstGeom>
          <a:noFill/>
          <a:ln>
            <a:noFill/>
          </a:ln>
        </p:spPr>
        <p:txBody>
          <a:bodyPr lIns="0" tIns="0" rIns="0" bIns="0"/>
          <a:lstStyle/>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Disposar de tota la informació catalogada i organitzada per que ens permeti gestionar el coneixement i utilitzar la intel·ligència col·lectiva</a:t>
            </a:r>
            <a:r>
              <a:rPr lang="ca-ES" spc="-1" dirty="0" smtClean="0">
                <a:solidFill>
                  <a:srgbClr val="666666"/>
                </a:solidFill>
                <a:uFill>
                  <a:solidFill>
                    <a:srgbClr val="FFFFFF"/>
                  </a:solidFill>
                </a:uFill>
                <a:latin typeface="Verdana"/>
              </a:rPr>
              <a:t> del grup.</a:t>
            </a:r>
            <a:r>
              <a:rPr lang="ca-ES" sz="1800" b="0" strike="noStrike" spc="-1" dirty="0" smtClean="0">
                <a:solidFill>
                  <a:srgbClr val="666666"/>
                </a:solidFill>
                <a:uFill>
                  <a:solidFill>
                    <a:srgbClr val="FFFFFF"/>
                  </a:solidFill>
                </a:uFill>
                <a:latin typeface="Verdana"/>
              </a:rPr>
              <a:t> </a:t>
            </a:r>
          </a:p>
          <a:p>
            <a:pPr marL="108000">
              <a:buClr>
                <a:srgbClr val="2C3E50"/>
              </a:buClr>
              <a:buSzPct val="45000"/>
            </a:pP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Tornar a utilitzar una metodologia de treball basada en la gestió del coneixement.</a:t>
            </a:r>
          </a:p>
          <a:p>
            <a:pPr marL="108000">
              <a:buClr>
                <a:srgbClr val="2C3E50"/>
              </a:buClr>
              <a:buSzPct val="45000"/>
            </a:pP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Conèixer els diferents programaris lliures que mes es podrien adaptar a la nova metodologia de treball de necessitats de l’organització.</a:t>
            </a: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Implantar un prototip que mes s’adapti a les necessitats analitzades.</a:t>
            </a:r>
          </a:p>
          <a:p>
            <a:pPr marL="108000">
              <a:buClr>
                <a:srgbClr val="2C3E50"/>
              </a:buClr>
              <a:buSzPct val="45000"/>
            </a:pP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Desenvolupar la gestió del coneixement i la utilització de la intel·ligència col·lectiva en el prototip.</a:t>
            </a:r>
          </a:p>
          <a:p>
            <a:pPr marL="108000">
              <a:buClr>
                <a:srgbClr val="2C3E50"/>
              </a:buClr>
              <a:buSzPct val="45000"/>
            </a:pP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Elaboració de la memòria del projecte.</a:t>
            </a:r>
          </a:p>
          <a:p>
            <a:pPr marL="108000">
              <a:buClr>
                <a:srgbClr val="2C3E50"/>
              </a:buClr>
              <a:buSzPct val="45000"/>
            </a:pP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Respectar el calendari dissenyat i realitzar les diferents tasques.</a:t>
            </a:r>
          </a:p>
          <a:p>
            <a:pPr marL="108000">
              <a:buClr>
                <a:srgbClr val="2C3E50"/>
              </a:buClr>
              <a:buSzPct val="45000"/>
            </a:pPr>
            <a:endParaRPr lang="ca-ES" sz="1800" b="0" strike="noStrike" spc="-1" dirty="0" smtClean="0">
              <a:solidFill>
                <a:srgbClr val="666666"/>
              </a:solidFill>
              <a:uFill>
                <a:solidFill>
                  <a:srgbClr val="FFFFFF"/>
                </a:solidFill>
              </a:uFill>
              <a:latin typeface="Source Sans Pro Semibold"/>
            </a:endParaRPr>
          </a:p>
          <a:p>
            <a:pPr marL="432000" indent="-324000">
              <a:buClr>
                <a:srgbClr val="2C3E50"/>
              </a:buClr>
              <a:buSzPct val="45000"/>
              <a:buFont typeface="Wingdings" charset="2"/>
              <a:buChar char=""/>
            </a:pPr>
            <a:r>
              <a:rPr lang="ca-ES" sz="1800" b="0" strike="noStrike" spc="-1" dirty="0" smtClean="0">
                <a:solidFill>
                  <a:srgbClr val="666666"/>
                </a:solidFill>
                <a:uFill>
                  <a:solidFill>
                    <a:srgbClr val="FFFFFF"/>
                  </a:solidFill>
                </a:uFill>
                <a:latin typeface="Verdana"/>
              </a:rPr>
              <a:t>Redactar les conclusions posteriors al finalitzar aquesta fase del projecte.</a:t>
            </a:r>
            <a:endParaRPr lang="ca-ES" sz="1800" b="0" strike="noStrike" spc="-1" dirty="0">
              <a:solidFill>
                <a:srgbClr val="666666"/>
              </a:solidFill>
              <a:uFill>
                <a:solidFill>
                  <a:srgbClr val="FFFFFF"/>
                </a:solidFill>
              </a:uFill>
              <a:latin typeface="Source Sans Pro Semibold"/>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Enfocament</a:t>
            </a:r>
          </a:p>
        </p:txBody>
      </p:sp>
      <p:sp>
        <p:nvSpPr>
          <p:cNvPr id="129" name="TextShape 2"/>
          <p:cNvSpPr txBox="1"/>
          <p:nvPr/>
        </p:nvSpPr>
        <p:spPr>
          <a:xfrm>
            <a:off x="360000" y="1980000"/>
            <a:ext cx="9360000" cy="5040000"/>
          </a:xfrm>
          <a:prstGeom prst="rect">
            <a:avLst/>
          </a:prstGeom>
          <a:noFill/>
          <a:ln>
            <a:noFill/>
          </a:ln>
        </p:spPr>
        <p:txBody>
          <a:bodyPr lIns="0" tIns="0" rIns="0" bIns="0"/>
          <a:lstStyle/>
          <a:p>
            <a:pPr marL="432000" indent="-324000">
              <a:buClr>
                <a:srgbClr val="2C3E50"/>
              </a:buClr>
              <a:buSzPct val="45000"/>
              <a:buFont typeface="Wingdings" charset="2"/>
              <a:buChar char=""/>
            </a:pPr>
            <a:r>
              <a:rPr lang="en-US" sz="1600" b="1" strike="noStrike" spc="-1" dirty="0" err="1">
                <a:solidFill>
                  <a:srgbClr val="666666"/>
                </a:solidFill>
                <a:uFill>
                  <a:solidFill>
                    <a:srgbClr val="FFFFFF"/>
                  </a:solidFill>
                </a:uFill>
                <a:latin typeface="Verdana"/>
                <a:ea typeface="源ノ角ゴシック Bold"/>
              </a:rPr>
              <a:t>Etapa</a:t>
            </a:r>
            <a:r>
              <a:rPr lang="en-US" sz="1600" b="1" strike="noStrike" spc="-1" dirty="0">
                <a:solidFill>
                  <a:srgbClr val="666666"/>
                </a:solidFill>
                <a:uFill>
                  <a:solidFill>
                    <a:srgbClr val="FFFFFF"/>
                  </a:solidFill>
                </a:uFill>
                <a:latin typeface="Verdana"/>
                <a:ea typeface="源ノ角ゴシック Bold"/>
              </a:rPr>
              <a:t> </a:t>
            </a:r>
            <a:r>
              <a:rPr lang="en-US" sz="1600" b="1" strike="noStrike" spc="-1" dirty="0" err="1">
                <a:solidFill>
                  <a:srgbClr val="666666"/>
                </a:solidFill>
                <a:uFill>
                  <a:solidFill>
                    <a:srgbClr val="FFFFFF"/>
                  </a:solidFill>
                </a:uFill>
                <a:latin typeface="Verdana"/>
                <a:ea typeface="源ノ角ゴシック Bold"/>
              </a:rPr>
              <a:t>Anàlisi</a:t>
            </a:r>
            <a:r>
              <a:rPr lang="en-US" sz="1600" b="1" strike="noStrike" spc="-1" dirty="0">
                <a:solidFill>
                  <a:srgbClr val="666666"/>
                </a:solidFill>
                <a:uFill>
                  <a:solidFill>
                    <a:srgbClr val="FFFFFF"/>
                  </a:solidFill>
                </a:uFill>
                <a:latin typeface="Verdana"/>
                <a:ea typeface="源ノ角ゴシック Bold"/>
              </a:rPr>
              <a:t> </a:t>
            </a:r>
            <a:r>
              <a:rPr lang="en-US" sz="1600" b="1" strike="noStrike" spc="-1" dirty="0" err="1">
                <a:solidFill>
                  <a:srgbClr val="666666"/>
                </a:solidFill>
                <a:uFill>
                  <a:solidFill>
                    <a:srgbClr val="FFFFFF"/>
                  </a:solidFill>
                </a:uFill>
                <a:latin typeface="Verdana"/>
                <a:ea typeface="源ノ角ゴシック Bold"/>
              </a:rPr>
              <a:t>dels</a:t>
            </a:r>
            <a:r>
              <a:rPr lang="en-US" sz="1600" b="1" strike="noStrike" spc="-1" dirty="0">
                <a:solidFill>
                  <a:srgbClr val="666666"/>
                </a:solidFill>
                <a:uFill>
                  <a:solidFill>
                    <a:srgbClr val="FFFFFF"/>
                  </a:solidFill>
                </a:uFill>
                <a:latin typeface="Verdana"/>
                <a:ea typeface="源ノ角ゴシック Bold"/>
              </a:rPr>
              <a:t> </a:t>
            </a:r>
            <a:r>
              <a:rPr lang="en-US" sz="1600" b="1" strike="noStrike" spc="-1" dirty="0" err="1">
                <a:solidFill>
                  <a:srgbClr val="666666"/>
                </a:solidFill>
                <a:uFill>
                  <a:solidFill>
                    <a:srgbClr val="FFFFFF"/>
                  </a:solidFill>
                </a:uFill>
                <a:latin typeface="Verdana"/>
                <a:ea typeface="源ノ角ゴシック Bold"/>
              </a:rPr>
              <a:t>requeriments</a:t>
            </a:r>
            <a:r>
              <a:rPr lang="en-US" sz="1600" b="1" strike="noStrike" spc="-1" dirty="0">
                <a:solidFill>
                  <a:srgbClr val="666666"/>
                </a:solidFill>
                <a:uFill>
                  <a:solidFill>
                    <a:srgbClr val="FFFFFF"/>
                  </a:solidFill>
                </a:uFill>
                <a:latin typeface="Verdana"/>
                <a:ea typeface="源ノ角ゴシック Bold"/>
              </a:rPr>
              <a:t> i la </a:t>
            </a:r>
            <a:r>
              <a:rPr lang="en-US" sz="1600" b="1" strike="noStrike" spc="-1" dirty="0" err="1">
                <a:solidFill>
                  <a:srgbClr val="666666"/>
                </a:solidFill>
                <a:uFill>
                  <a:solidFill>
                    <a:srgbClr val="FFFFFF"/>
                  </a:solidFill>
                </a:uFill>
                <a:latin typeface="Verdana"/>
                <a:ea typeface="源ノ角ゴシック Bold"/>
              </a:rPr>
              <a:t>informació</a:t>
            </a:r>
            <a:r>
              <a:rPr lang="en-US" sz="1600" b="0" strike="noStrike" spc="-1" dirty="0">
                <a:solidFill>
                  <a:srgbClr val="666666"/>
                </a:solidFill>
                <a:uFill>
                  <a:solidFill>
                    <a:srgbClr val="FFFFFF"/>
                  </a:solidFill>
                </a:uFill>
                <a:latin typeface="Verdana"/>
                <a:ea typeface="源ノ角ゴシック Bold"/>
              </a:rPr>
              <a:t>	</a:t>
            </a:r>
            <a:endParaRPr lang="en-US" sz="1200" b="1" strike="noStrike" spc="-1" dirty="0">
              <a:solidFill>
                <a:srgbClr val="2C3E50"/>
              </a:solidFill>
              <a:uFill>
                <a:solidFill>
                  <a:srgbClr val="FFFFFF"/>
                </a:solidFill>
              </a:uFill>
              <a:latin typeface="Verdana"/>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Definició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rols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d’usuari</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Recollida</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d’informació</a:t>
            </a:r>
            <a:r>
              <a:rPr lang="en-US" sz="1600" b="0" strike="noStrike" spc="-1" dirty="0">
                <a:solidFill>
                  <a:srgbClr val="666666"/>
                </a:solidFill>
                <a:uFill>
                  <a:solidFill>
                    <a:srgbClr val="FFFFFF"/>
                  </a:solidFill>
                </a:uFill>
                <a:latin typeface="Verdana"/>
                <a:ea typeface="源ノ角ゴシック Bold"/>
              </a:rPr>
              <a:t> per </a:t>
            </a:r>
            <a:r>
              <a:rPr lang="en-US" sz="1600" b="0" strike="noStrike" spc="-1" dirty="0" err="1">
                <a:solidFill>
                  <a:srgbClr val="666666"/>
                </a:solidFill>
                <a:uFill>
                  <a:solidFill>
                    <a:srgbClr val="FFFFFF"/>
                  </a:solidFill>
                </a:uFill>
                <a:latin typeface="Verdana"/>
                <a:ea typeface="源ノ角ゴシック Bold"/>
              </a:rPr>
              <a:t>restablir</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requisits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funcional</a:t>
            </a:r>
            <a:r>
              <a:rPr lang="en-US" sz="1600" b="0" strike="noStrike" spc="-1" dirty="0">
                <a:solidFill>
                  <a:srgbClr val="666666"/>
                </a:solidFill>
                <a:uFill>
                  <a:solidFill>
                    <a:srgbClr val="FFFFFF"/>
                  </a:solidFill>
                </a:uFill>
                <a:latin typeface="Verdana"/>
                <a:ea typeface="源ノ角ゴシック Bold"/>
              </a:rPr>
              <a:t> i no </a:t>
            </a:r>
            <a:r>
              <a:rPr lang="en-US" sz="1600" b="0" strike="noStrike" spc="-1" dirty="0" err="1">
                <a:solidFill>
                  <a:srgbClr val="666666"/>
                </a:solidFill>
                <a:uFill>
                  <a:solidFill>
                    <a:srgbClr val="FFFFFF"/>
                  </a:solidFill>
                </a:uFill>
                <a:latin typeface="Verdana"/>
                <a:ea typeface="源ノ角ゴシック Bold"/>
              </a:rPr>
              <a:t>funcionals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amb</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stakeholders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Definició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casos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d’ús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Anàlisi</a:t>
            </a:r>
            <a:r>
              <a:rPr lang="en-US" sz="1600" b="0" strike="noStrike" spc="-1" dirty="0">
                <a:solidFill>
                  <a:srgbClr val="666666"/>
                </a:solidFill>
                <a:uFill>
                  <a:solidFill>
                    <a:srgbClr val="FFFFFF"/>
                  </a:solidFill>
                </a:uFill>
                <a:latin typeface="Verdana"/>
                <a:ea typeface="源ノ角ゴシック Bold"/>
              </a:rPr>
              <a:t> i </a:t>
            </a:r>
            <a:r>
              <a:rPr lang="en-US" sz="1600" b="0" strike="noStrike" spc="-1" dirty="0" err="1">
                <a:solidFill>
                  <a:srgbClr val="666666"/>
                </a:solidFill>
                <a:uFill>
                  <a:solidFill>
                    <a:srgbClr val="FFFFFF"/>
                  </a:solidFill>
                </a:uFill>
                <a:latin typeface="Verdana"/>
                <a:ea typeface="源ノ角ゴシック Bold"/>
              </a:rPr>
              <a:t>categorització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estructurada</a:t>
            </a:r>
            <a:r>
              <a:rPr lang="en-US" sz="1600" b="0" strike="noStrike" spc="-1" dirty="0">
                <a:solidFill>
                  <a:srgbClr val="666666"/>
                </a:solidFill>
                <a:uFill>
                  <a:solidFill>
                    <a:srgbClr val="FFFFFF"/>
                  </a:solidFill>
                </a:uFill>
                <a:latin typeface="Verdana"/>
                <a:ea typeface="源ノ角ゴシック Bold"/>
              </a:rPr>
              <a:t> de la </a:t>
            </a:r>
            <a:r>
              <a:rPr lang="en-US" sz="1600" b="0" strike="noStrike" spc="-1" dirty="0" err="1">
                <a:solidFill>
                  <a:srgbClr val="666666"/>
                </a:solidFill>
                <a:uFill>
                  <a:solidFill>
                    <a:srgbClr val="FFFFFF"/>
                  </a:solidFill>
                </a:uFill>
                <a:latin typeface="Verdana"/>
                <a:ea typeface="源ノ角ゴシック Bold"/>
              </a:rPr>
              <a:t>informació</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Anàlisi</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casos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d’ús</a:t>
            </a:r>
            <a:endParaRPr lang="en-US" sz="2800" b="0" strike="noStrike" spc="-1" dirty="0">
              <a:solidFill>
                <a:srgbClr val="2C3E50"/>
              </a:solidFill>
              <a:uFill>
                <a:solidFill>
                  <a:srgbClr val="FFFFFF"/>
                </a:solidFill>
              </a:uFill>
              <a:latin typeface="Source Sans Pro"/>
            </a:endParaRPr>
          </a:p>
          <a:p>
            <a:pPr marL="432000" indent="-324000">
              <a:buClr>
                <a:srgbClr val="2C3E50"/>
              </a:buClr>
              <a:buSzPct val="45000"/>
              <a:buFont typeface="Wingdings" charset="2"/>
              <a:buChar char=""/>
            </a:pPr>
            <a:r>
              <a:rPr lang="en-US" sz="1600" b="1" strike="noStrike" spc="-1" dirty="0" err="1">
                <a:solidFill>
                  <a:srgbClr val="666666"/>
                </a:solidFill>
                <a:uFill>
                  <a:solidFill>
                    <a:srgbClr val="FFFFFF"/>
                  </a:solidFill>
                </a:uFill>
                <a:latin typeface="Verdana"/>
                <a:ea typeface="源ノ角ゴシック Bold"/>
              </a:rPr>
              <a:t>Etapa</a:t>
            </a:r>
            <a:r>
              <a:rPr lang="en-US" sz="1600" b="1" strike="noStrike" spc="-1" dirty="0">
                <a:solidFill>
                  <a:srgbClr val="666666"/>
                </a:solidFill>
                <a:uFill>
                  <a:solidFill>
                    <a:srgbClr val="FFFFFF"/>
                  </a:solidFill>
                </a:uFill>
                <a:latin typeface="Verdana"/>
                <a:ea typeface="源ノ角ゴシック Bold"/>
              </a:rPr>
              <a:t> de </a:t>
            </a:r>
            <a:r>
              <a:rPr lang="en-US" sz="1600" b="1" strike="noStrike" spc="-1" dirty="0" err="1">
                <a:solidFill>
                  <a:srgbClr val="666666"/>
                </a:solidFill>
                <a:uFill>
                  <a:solidFill>
                    <a:srgbClr val="FFFFFF"/>
                  </a:solidFill>
                </a:uFill>
                <a:latin typeface="Verdana"/>
                <a:ea typeface="源ノ角ゴシック Bold"/>
              </a:rPr>
              <a:t>Disseny</a:t>
            </a:r>
            <a:endParaRPr lang="en-US" sz="3200" b="1" strike="noStrike" spc="-1" dirty="0">
              <a:solidFill>
                <a:srgbClr val="2C3E50"/>
              </a:solidFill>
              <a:uFill>
                <a:solidFill>
                  <a:srgbClr val="FFFFFF"/>
                </a:solidFill>
              </a:uFill>
              <a:latin typeface="Source Sans Pro Semibold"/>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i="1" strike="noStrike" spc="-1" dirty="0" err="1" smtClean="0">
                <a:solidFill>
                  <a:srgbClr val="666666"/>
                </a:solidFill>
                <a:uFill>
                  <a:solidFill>
                    <a:srgbClr val="FFFFFF"/>
                  </a:solidFill>
                </a:uFill>
                <a:latin typeface="Verdana"/>
                <a:ea typeface="源ノ角ゴシック Bold"/>
              </a:rPr>
              <a:t>Disseny</a:t>
            </a:r>
            <a:r>
              <a:rPr lang="en-US" sz="1600" b="0" i="1" strike="noStrike" spc="-1" dirty="0" smtClean="0">
                <a:solidFill>
                  <a:srgbClr val="666666"/>
                </a:solidFill>
                <a:uFill>
                  <a:solidFill>
                    <a:srgbClr val="FFFFFF"/>
                  </a:solidFill>
                </a:uFill>
                <a:latin typeface="Verdana"/>
                <a:ea typeface="源ノ角ゴシック Bold"/>
              </a:rPr>
              <a:t> </a:t>
            </a:r>
            <a:r>
              <a:rPr lang="en-US" sz="1600" b="0" i="1" strike="noStrike" spc="-1" dirty="0" err="1">
                <a:solidFill>
                  <a:srgbClr val="666666"/>
                </a:solidFill>
                <a:uFill>
                  <a:solidFill>
                    <a:srgbClr val="FFFFFF"/>
                  </a:solidFill>
                </a:uFill>
                <a:latin typeface="Verdana"/>
                <a:ea typeface="源ノ角ゴシック Bold"/>
              </a:rPr>
              <a:t>funcional</a:t>
            </a:r>
            <a:r>
              <a:rPr lang="en-US" sz="1600" b="0" i="1" strike="noStrike" spc="-1" dirty="0">
                <a:solidFill>
                  <a:srgbClr val="666666"/>
                </a:solidFill>
                <a:uFill>
                  <a:solidFill>
                    <a:srgbClr val="FFFFFF"/>
                  </a:solidFill>
                </a:uFill>
                <a:latin typeface="Verdana"/>
                <a:ea typeface="源ノ角ゴシック Bold"/>
              </a:rPr>
              <a:t> i </a:t>
            </a:r>
            <a:r>
              <a:rPr lang="en-US" sz="1600" b="0" i="1" strike="noStrike" spc="-1" dirty="0" err="1">
                <a:solidFill>
                  <a:srgbClr val="666666"/>
                </a:solidFill>
                <a:uFill>
                  <a:solidFill>
                    <a:srgbClr val="FFFFFF"/>
                  </a:solidFill>
                </a:uFill>
                <a:latin typeface="Verdana"/>
                <a:ea typeface="源ノ角ゴシック Bold"/>
              </a:rPr>
              <a:t>gràfic</a:t>
            </a:r>
            <a:r>
              <a:rPr lang="en-US" sz="1600" b="0" i="1" strike="noStrike" spc="-1" dirty="0">
                <a:solidFill>
                  <a:srgbClr val="666666"/>
                </a:solidFill>
                <a:uFill>
                  <a:solidFill>
                    <a:srgbClr val="FFFFFF"/>
                  </a:solidFill>
                </a:uFill>
                <a:latin typeface="Verdana"/>
                <a:ea typeface="源ノ角ゴシック Bold"/>
              </a:rPr>
              <a:t> </a:t>
            </a:r>
            <a:endParaRPr lang="en-US" sz="2800" b="0" i="1" strike="noStrike" spc="-1" dirty="0">
              <a:solidFill>
                <a:srgbClr val="2C3E50"/>
              </a:solidFill>
              <a:uFill>
                <a:solidFill>
                  <a:srgbClr val="FFFFFF"/>
                </a:solidFill>
              </a:uFill>
              <a:latin typeface="Source Sans Pro"/>
            </a:endParaRPr>
          </a:p>
          <a:p>
            <a:pPr marL="2667600" lvl="5" indent="-288000">
              <a:buClr>
                <a:srgbClr val="2C3E50"/>
              </a:buClr>
              <a:buSzPct val="45000"/>
              <a:buFont typeface="Wingdings"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Disseny</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de </a:t>
            </a:r>
            <a:r>
              <a:rPr lang="en-US" sz="1600" b="0" strike="noStrike" spc="-1" dirty="0" err="1">
                <a:solidFill>
                  <a:srgbClr val="666666"/>
                </a:solidFill>
                <a:uFill>
                  <a:solidFill>
                    <a:srgbClr val="FFFFFF"/>
                  </a:solidFill>
                </a:uFill>
                <a:latin typeface="Verdana"/>
                <a:ea typeface="源ノ角ゴシック Bold"/>
              </a:rPr>
              <a:t>l’estructura</a:t>
            </a:r>
            <a:r>
              <a:rPr lang="en-US" sz="1600" b="0" strike="noStrike" spc="-1" dirty="0">
                <a:solidFill>
                  <a:srgbClr val="666666"/>
                </a:solidFill>
                <a:uFill>
                  <a:solidFill>
                    <a:srgbClr val="FFFFFF"/>
                  </a:solidFill>
                </a:uFill>
                <a:latin typeface="Verdana"/>
                <a:ea typeface="源ノ角ゴシック Bold"/>
              </a:rPr>
              <a:t> i </a:t>
            </a:r>
            <a:r>
              <a:rPr lang="en-US" sz="1600" b="0" strike="noStrike" spc="-1" dirty="0" err="1">
                <a:solidFill>
                  <a:srgbClr val="666666"/>
                </a:solidFill>
                <a:uFill>
                  <a:solidFill>
                    <a:srgbClr val="FFFFFF"/>
                  </a:solidFill>
                </a:uFill>
                <a:latin typeface="Verdana"/>
                <a:ea typeface="源ノ角ゴシック Bold"/>
              </a:rPr>
              <a:t>navegació</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l’entorn</a:t>
            </a:r>
            <a:endParaRPr lang="en-US" sz="2400" b="0" strike="noStrike" spc="-1" dirty="0">
              <a:solidFill>
                <a:srgbClr val="2C3E50"/>
              </a:solidFill>
              <a:uFill>
                <a:solidFill>
                  <a:srgbClr val="FFFFFF"/>
                </a:solidFill>
              </a:uFill>
              <a:latin typeface="Source Sans Pro"/>
            </a:endParaRPr>
          </a:p>
          <a:p>
            <a:pPr marL="2667600" lvl="5" indent="-288000">
              <a:buClr>
                <a:srgbClr val="2C3E50"/>
              </a:buClr>
              <a:buSzPct val="45000"/>
              <a:buFont typeface="Wingdings"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Disseny</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de </a:t>
            </a:r>
            <a:r>
              <a:rPr lang="en-US" sz="1600" b="0" strike="noStrike" spc="-1" dirty="0" err="1">
                <a:solidFill>
                  <a:srgbClr val="666666"/>
                </a:solidFill>
                <a:uFill>
                  <a:solidFill>
                    <a:srgbClr val="FFFFFF"/>
                  </a:solidFill>
                </a:uFill>
                <a:latin typeface="Verdana"/>
                <a:ea typeface="源ノ角ゴシック Bold"/>
              </a:rPr>
              <a:t>processos</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gestió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continguts</a:t>
            </a:r>
            <a:r>
              <a:rPr lang="en-US" sz="1600" b="0" strike="noStrike" spc="-1" dirty="0">
                <a:solidFill>
                  <a:srgbClr val="666666"/>
                </a:solidFill>
                <a:uFill>
                  <a:solidFill>
                    <a:srgbClr val="FFFFFF"/>
                  </a:solidFill>
                </a:uFill>
                <a:latin typeface="Verdana"/>
                <a:ea typeface="源ノ角ゴシック Bold"/>
              </a:rPr>
              <a:t> 	</a:t>
            </a:r>
            <a:endParaRPr lang="en-US" sz="2400" b="0" strike="noStrike" spc="-1" dirty="0">
              <a:solidFill>
                <a:srgbClr val="2C3E50"/>
              </a:solidFill>
              <a:uFill>
                <a:solidFill>
                  <a:srgbClr val="FFFFFF"/>
                </a:solidFill>
              </a:uFill>
              <a:latin typeface="Source Sans Pro"/>
            </a:endParaRPr>
          </a:p>
          <a:p>
            <a:pPr marL="2667600" lvl="5" indent="-288000">
              <a:buClr>
                <a:srgbClr val="2C3E50"/>
              </a:buClr>
              <a:buSzPct val="45000"/>
              <a:buFont typeface="Wingdings"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Disseny</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funcional</a:t>
            </a:r>
            <a:r>
              <a:rPr lang="en-US" sz="1600" b="0" strike="noStrike" spc="-1" dirty="0">
                <a:solidFill>
                  <a:srgbClr val="666666"/>
                </a:solidFill>
                <a:uFill>
                  <a:solidFill>
                    <a:srgbClr val="FFFFFF"/>
                  </a:solidFill>
                </a:uFill>
                <a:latin typeface="Verdana"/>
                <a:ea typeface="源ノ角ゴシック Bold"/>
              </a:rPr>
              <a:t> i </a:t>
            </a:r>
            <a:r>
              <a:rPr lang="en-US" sz="1600" b="0" strike="noStrike" spc="-1" dirty="0" err="1">
                <a:solidFill>
                  <a:srgbClr val="666666"/>
                </a:solidFill>
                <a:uFill>
                  <a:solidFill>
                    <a:srgbClr val="FFFFFF"/>
                  </a:solidFill>
                </a:uFill>
                <a:latin typeface="Verdana"/>
                <a:ea typeface="源ノ角ゴシック Bold"/>
              </a:rPr>
              <a:t>gràfic</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aprovat</a:t>
            </a:r>
            <a:endParaRPr lang="en-US" sz="2400" b="0" strike="noStrike" spc="-1" dirty="0">
              <a:solidFill>
                <a:srgbClr val="2C3E50"/>
              </a:solidFill>
              <a:uFill>
                <a:solidFill>
                  <a:srgbClr val="FFFFFF"/>
                </a:solidFill>
              </a:uFill>
              <a:latin typeface="Source Sans Pro"/>
            </a:endParaRPr>
          </a:p>
          <a:p>
            <a:pPr marL="108000">
              <a:buClr>
                <a:srgbClr val="2C3E50"/>
              </a:buClr>
              <a:buSzPct val="45000"/>
            </a:pPr>
            <a:r>
              <a:rPr lang="en-US" sz="1600" b="0" strike="noStrike" spc="-1" dirty="0" smtClean="0">
                <a:solidFill>
                  <a:srgbClr val="666666"/>
                </a:solidFill>
                <a:uFill>
                  <a:solidFill>
                    <a:srgbClr val="FFFFFF"/>
                  </a:solidFill>
                </a:uFill>
                <a:latin typeface="Verdana"/>
                <a:ea typeface="源ノ角ゴシック Bold"/>
              </a:rPr>
              <a:t>      - 	 </a:t>
            </a:r>
            <a:r>
              <a:rPr lang="en-US" sz="1600" b="0" i="1" strike="noStrike" spc="-1" dirty="0" err="1" smtClean="0">
                <a:solidFill>
                  <a:srgbClr val="666666"/>
                </a:solidFill>
                <a:uFill>
                  <a:solidFill>
                    <a:srgbClr val="FFFFFF"/>
                  </a:solidFill>
                </a:uFill>
                <a:latin typeface="Verdana"/>
                <a:ea typeface="源ノ角ゴシック Bold"/>
              </a:rPr>
              <a:t>Disseny</a:t>
            </a:r>
            <a:r>
              <a:rPr lang="en-US" sz="1600" b="0" i="1" strike="noStrike" spc="-1" dirty="0" smtClean="0">
                <a:solidFill>
                  <a:srgbClr val="666666"/>
                </a:solidFill>
                <a:uFill>
                  <a:solidFill>
                    <a:srgbClr val="FFFFFF"/>
                  </a:solidFill>
                </a:uFill>
                <a:latin typeface="Verdana"/>
                <a:ea typeface="源ノ角ゴシック Bold"/>
              </a:rPr>
              <a:t> </a:t>
            </a:r>
            <a:r>
              <a:rPr lang="en-US" sz="1600" b="0" i="1" strike="noStrike" spc="-1" dirty="0" err="1">
                <a:solidFill>
                  <a:srgbClr val="666666"/>
                </a:solidFill>
                <a:uFill>
                  <a:solidFill>
                    <a:srgbClr val="FFFFFF"/>
                  </a:solidFill>
                </a:uFill>
                <a:latin typeface="Verdana"/>
                <a:ea typeface="源ノ角ゴシック Bold"/>
              </a:rPr>
              <a:t>tècnic</a:t>
            </a:r>
            <a:endParaRPr lang="en-US" sz="3200" b="1" i="1" strike="noStrike" spc="-1" dirty="0">
              <a:solidFill>
                <a:srgbClr val="2C3E50"/>
              </a:solidFill>
              <a:uFill>
                <a:solidFill>
                  <a:srgbClr val="FFFFFF"/>
                </a:solidFill>
              </a:uFill>
              <a:latin typeface="Source Sans Pro Semibold"/>
            </a:endParaRPr>
          </a:p>
          <a:p>
            <a:pPr marL="2692800" lvl="5"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Disseny</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tècnic</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l’arquitectura</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d’aplicacions</a:t>
            </a:r>
            <a:r>
              <a:rPr lang="en-US" sz="1600" b="0" strike="noStrike" spc="-1" dirty="0">
                <a:solidFill>
                  <a:srgbClr val="666666"/>
                </a:solidFill>
                <a:uFill>
                  <a:solidFill>
                    <a:srgbClr val="FFFFFF"/>
                  </a:solidFill>
                </a:uFill>
                <a:latin typeface="Verdana"/>
                <a:ea typeface="源ノ角ゴシック Bold"/>
              </a:rPr>
              <a:t> i seguretat</a:t>
            </a:r>
            <a:endParaRPr lang="en-US" sz="2800" b="0" strike="noStrike" spc="-1" dirty="0">
              <a:solidFill>
                <a:srgbClr val="2C3E50"/>
              </a:solidFill>
              <a:uFill>
                <a:solidFill>
                  <a:srgbClr val="FFFFFF"/>
                </a:solidFill>
              </a:uFill>
              <a:latin typeface="Source Sans Pro"/>
            </a:endParaRPr>
          </a:p>
          <a:p>
            <a:pPr marL="2692800" lvl="5"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Disseny</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del model de </a:t>
            </a:r>
            <a:r>
              <a:rPr lang="en-US" sz="1600" b="0" strike="noStrike" spc="-1" dirty="0" err="1">
                <a:solidFill>
                  <a:srgbClr val="666666"/>
                </a:solidFill>
                <a:uFill>
                  <a:solidFill>
                    <a:srgbClr val="FFFFFF"/>
                  </a:solidFill>
                </a:uFill>
                <a:latin typeface="Verdana"/>
                <a:ea typeface="源ノ角ゴシック Bold"/>
              </a:rPr>
              <a:t>dades</a:t>
            </a:r>
            <a:endParaRPr lang="en-US" sz="2800" b="0" strike="noStrike" spc="-1" dirty="0">
              <a:solidFill>
                <a:srgbClr val="2C3E50"/>
              </a:solidFill>
              <a:uFill>
                <a:solidFill>
                  <a:srgbClr val="FFFFFF"/>
                </a:solidFill>
              </a:uFill>
              <a:latin typeface="Source Sans Pro"/>
            </a:endParaRPr>
          </a:p>
          <a:p>
            <a:pPr marL="2692800" lvl="5"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Cerca</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d’entorns</a:t>
            </a:r>
            <a:r>
              <a:rPr lang="en-US" sz="1600" b="0" strike="noStrike" spc="-1" dirty="0">
                <a:solidFill>
                  <a:srgbClr val="666666"/>
                </a:solidFill>
                <a:uFill>
                  <a:solidFill>
                    <a:srgbClr val="FFFFFF"/>
                  </a:solidFill>
                </a:uFill>
                <a:latin typeface="Verdana"/>
                <a:ea typeface="源ノ角ゴシック Bold"/>
              </a:rPr>
              <a:t> i </a:t>
            </a:r>
            <a:r>
              <a:rPr lang="en-US" sz="1600" b="0" strike="noStrike" spc="-1" dirty="0" err="1">
                <a:solidFill>
                  <a:srgbClr val="666666"/>
                </a:solidFill>
                <a:uFill>
                  <a:solidFill>
                    <a:srgbClr val="FFFFFF"/>
                  </a:solidFill>
                </a:uFill>
                <a:latin typeface="Verdana"/>
                <a:ea typeface="源ノ角ゴシック Bold"/>
              </a:rPr>
              <a:t>desenvolupament</a:t>
            </a:r>
            <a:r>
              <a:rPr lang="en-US" sz="1600" b="0" strike="noStrike" spc="-1" dirty="0">
                <a:solidFill>
                  <a:srgbClr val="666666"/>
                </a:solidFill>
                <a:uFill>
                  <a:solidFill>
                    <a:srgbClr val="FFFFFF"/>
                  </a:solidFill>
                </a:uFill>
                <a:latin typeface="Verdana"/>
                <a:ea typeface="源ノ角ゴシック Bold"/>
              </a:rPr>
              <a:t>  </a:t>
            </a:r>
            <a:endParaRPr lang="en-US" sz="2800" b="0" strike="noStrike" spc="-1" dirty="0">
              <a:solidFill>
                <a:srgbClr val="2C3E50"/>
              </a:solidFill>
              <a:uFill>
                <a:solidFill>
                  <a:srgbClr val="FFFFFF"/>
                </a:solidFill>
              </a:uFill>
              <a:latin typeface="Source Sans Pro"/>
            </a:endParaRPr>
          </a:p>
          <a:p>
            <a:pPr marL="2692800" lvl="5"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smtClean="0">
                <a:solidFill>
                  <a:srgbClr val="666666"/>
                </a:solidFill>
                <a:uFill>
                  <a:solidFill>
                    <a:srgbClr val="FFFFFF"/>
                  </a:solidFill>
                </a:uFill>
                <a:latin typeface="Verdana"/>
                <a:ea typeface="源ノ角ゴシック Bold"/>
              </a:rPr>
              <a:t>Instal·lació</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de </a:t>
            </a:r>
            <a:r>
              <a:rPr lang="en-US" sz="1600" b="0" strike="noStrike" spc="-1" dirty="0" err="1">
                <a:solidFill>
                  <a:srgbClr val="666666"/>
                </a:solidFill>
                <a:uFill>
                  <a:solidFill>
                    <a:srgbClr val="FFFFFF"/>
                  </a:solidFill>
                </a:uFill>
                <a:latin typeface="Verdana"/>
                <a:ea typeface="源ノ角ゴシック Bold"/>
              </a:rPr>
              <a:t>programari</a:t>
            </a:r>
            <a:r>
              <a:rPr lang="en-US" sz="1600" b="0" strike="noStrike" spc="-1" dirty="0">
                <a:solidFill>
                  <a:srgbClr val="666666"/>
                </a:solidFill>
                <a:uFill>
                  <a:solidFill>
                    <a:srgbClr val="FFFFFF"/>
                  </a:solidFill>
                </a:uFill>
                <a:latin typeface="Verdana"/>
                <a:ea typeface="源ノ角ゴシック Bold"/>
              </a:rPr>
              <a:t> del </a:t>
            </a:r>
            <a:r>
              <a:rPr lang="en-US" sz="1600" b="0" strike="noStrike" spc="-1" dirty="0" err="1">
                <a:solidFill>
                  <a:srgbClr val="666666"/>
                </a:solidFill>
                <a:uFill>
                  <a:solidFill>
                    <a:srgbClr val="FFFFFF"/>
                  </a:solidFill>
                </a:uFill>
                <a:latin typeface="Verdana"/>
                <a:ea typeface="源ノ角ゴシック Bold"/>
              </a:rPr>
              <a:t>prototip</a:t>
            </a:r>
            <a:r>
              <a:rPr lang="en-US" sz="1600" b="0" strike="noStrike" spc="-1" dirty="0">
                <a:solidFill>
                  <a:srgbClr val="666666"/>
                </a:solidFill>
                <a:uFill>
                  <a:solidFill>
                    <a:srgbClr val="FFFFFF"/>
                  </a:solidFill>
                </a:uFill>
                <a:latin typeface="Verdana"/>
                <a:ea typeface="源ノ角ゴシック Bold"/>
              </a:rPr>
              <a:t> a </a:t>
            </a:r>
            <a:r>
              <a:rPr lang="en-US" sz="1600" b="0" strike="noStrike" spc="-1" dirty="0" err="1">
                <a:solidFill>
                  <a:srgbClr val="666666"/>
                </a:solidFill>
                <a:uFill>
                  <a:solidFill>
                    <a:srgbClr val="FFFFFF"/>
                  </a:solidFill>
                </a:uFill>
                <a:latin typeface="Verdana"/>
                <a:ea typeface="源ノ角ゴシック Bold"/>
              </a:rPr>
              <a:t>l’entorn</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desenvolupament</a:t>
            </a:r>
            <a:r>
              <a:rPr lang="en-US" sz="1600" b="0" strike="noStrike" spc="-1" dirty="0">
                <a:solidFill>
                  <a:srgbClr val="666666"/>
                </a:solidFill>
                <a:uFill>
                  <a:solidFill>
                    <a:srgbClr val="FFFFFF"/>
                  </a:solidFill>
                </a:uFill>
                <a:latin typeface="Verdana"/>
                <a:ea typeface="源ノ角ゴシック Bold"/>
              </a:rPr>
              <a:t> i proves 	</a:t>
            </a:r>
            <a:endParaRPr lang="en-US" sz="2800" b="0" strike="noStrike" spc="-1" dirty="0">
              <a:solidFill>
                <a:srgbClr val="2C3E50"/>
              </a:solidFill>
              <a:uFill>
                <a:solidFill>
                  <a:srgbClr val="FFFFFF"/>
                </a:solidFill>
              </a:uFill>
              <a:latin typeface="Source Sans Pro"/>
            </a:endParaRPr>
          </a:p>
          <a:p>
            <a:pPr marL="432000" indent="-324000">
              <a:buClr>
                <a:srgbClr val="2C3E50"/>
              </a:buClr>
              <a:buSzPct val="45000"/>
              <a:buFont typeface="Wingdings" charset="2"/>
              <a:buChar char=""/>
            </a:pPr>
            <a:r>
              <a:rPr lang="en-US" sz="1600" b="1" strike="noStrike" spc="-1" dirty="0" err="1">
                <a:solidFill>
                  <a:srgbClr val="666666"/>
                </a:solidFill>
                <a:uFill>
                  <a:solidFill>
                    <a:srgbClr val="FFFFFF"/>
                  </a:solidFill>
                </a:uFill>
                <a:latin typeface="Verdana"/>
                <a:ea typeface="源ノ角ゴシック Bold"/>
              </a:rPr>
              <a:t>Etapa</a:t>
            </a:r>
            <a:r>
              <a:rPr lang="en-US" sz="1600" b="1" strike="noStrike" spc="-1" dirty="0">
                <a:solidFill>
                  <a:srgbClr val="666666"/>
                </a:solidFill>
                <a:uFill>
                  <a:solidFill>
                    <a:srgbClr val="FFFFFF"/>
                  </a:solidFill>
                </a:uFill>
                <a:latin typeface="Verdana"/>
                <a:ea typeface="源ノ角ゴシック Bold"/>
              </a:rPr>
              <a:t> </a:t>
            </a:r>
            <a:r>
              <a:rPr lang="en-US" sz="1600" b="1" strike="noStrike" spc="-1" dirty="0" err="1">
                <a:solidFill>
                  <a:srgbClr val="666666"/>
                </a:solidFill>
                <a:uFill>
                  <a:solidFill>
                    <a:srgbClr val="FFFFFF"/>
                  </a:solidFill>
                </a:uFill>
                <a:latin typeface="Verdana"/>
                <a:ea typeface="源ノ角ゴシック Bold"/>
              </a:rPr>
              <a:t>d’implantació</a:t>
            </a:r>
            <a:endParaRPr lang="en-US" sz="3200" b="1" strike="noStrike" spc="-1" dirty="0">
              <a:solidFill>
                <a:srgbClr val="2C3E50"/>
              </a:solidFill>
              <a:uFill>
                <a:solidFill>
                  <a:srgbClr val="FFFFFF"/>
                </a:solidFill>
              </a:uFill>
              <a:latin typeface="Source Sans Pro Semibold"/>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Disseny</a:t>
            </a:r>
            <a:r>
              <a:rPr lang="en-US" sz="1600" b="0" strike="noStrike" spc="-1" dirty="0">
                <a:solidFill>
                  <a:srgbClr val="666666"/>
                </a:solidFill>
                <a:uFill>
                  <a:solidFill>
                    <a:srgbClr val="FFFFFF"/>
                  </a:solidFill>
                </a:uFill>
                <a:latin typeface="Verdana"/>
                <a:ea typeface="源ノ角ゴシック Bold"/>
              </a:rPr>
              <a:t> del </a:t>
            </a:r>
            <a:r>
              <a:rPr lang="en-US" sz="1600" b="0" strike="noStrike" spc="-1" dirty="0" err="1">
                <a:solidFill>
                  <a:srgbClr val="666666"/>
                </a:solidFill>
                <a:uFill>
                  <a:solidFill>
                    <a:srgbClr val="FFFFFF"/>
                  </a:solidFill>
                </a:uFill>
                <a:latin typeface="Verdana"/>
                <a:ea typeface="源ノ角ゴシック Bold"/>
              </a:rPr>
              <a:t>pla</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d’implantació</a:t>
            </a:r>
            <a:endParaRPr lang="en-US" sz="2800" b="0" strike="noStrike" spc="-1" dirty="0">
              <a:solidFill>
                <a:srgbClr val="2C3E50"/>
              </a:solidFill>
              <a:uFill>
                <a:solidFill>
                  <a:srgbClr val="FFFFFF"/>
                </a:solidFill>
              </a:uFill>
              <a:latin typeface="Source Sans Pro"/>
            </a:endParaRPr>
          </a:p>
          <a:p>
            <a:endParaRPr lang="en-US" sz="3200" b="1" strike="noStrike" spc="-1" dirty="0">
              <a:solidFill>
                <a:srgbClr val="2C3E50"/>
              </a:solidFill>
              <a:uFill>
                <a:solidFill>
                  <a:srgbClr val="FFFFFF"/>
                </a:solidFill>
              </a:uFill>
              <a:latin typeface="Source Sans Pro Semibold"/>
            </a:endParaRPr>
          </a:p>
          <a:p>
            <a:endParaRPr lang="en-US" sz="1200" b="1" strike="noStrike" spc="-1" dirty="0">
              <a:solidFill>
                <a:srgbClr val="2C3E50"/>
              </a:solidFill>
              <a:uFill>
                <a:solidFill>
                  <a:srgbClr val="FFFFFF"/>
                </a:solidFill>
              </a:uFill>
              <a:latin typeface="Verdana"/>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360000" y="180000"/>
            <a:ext cx="9360000" cy="77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Planificació</a:t>
            </a:r>
          </a:p>
        </p:txBody>
      </p:sp>
      <p:sp>
        <p:nvSpPr>
          <p:cNvPr id="131" name="TextShape 2"/>
          <p:cNvSpPr txBox="1"/>
          <p:nvPr/>
        </p:nvSpPr>
        <p:spPr>
          <a:xfrm>
            <a:off x="360000" y="1980000"/>
            <a:ext cx="9360000" cy="5040000"/>
          </a:xfrm>
          <a:prstGeom prst="rect">
            <a:avLst/>
          </a:prstGeom>
          <a:noFill/>
          <a:ln>
            <a:noFill/>
          </a:ln>
        </p:spPr>
        <p:txBody>
          <a:bodyPr lIns="0" tIns="0" rIns="0" bIns="0"/>
          <a:lstStyle/>
          <a:p>
            <a:pPr marL="108000">
              <a:buClr>
                <a:srgbClr val="2C3E50"/>
              </a:buClr>
              <a:buSzPct val="45000"/>
            </a:pPr>
            <a:r>
              <a:rPr lang="en-US" sz="3200" b="1" strike="noStrike" spc="-1" dirty="0">
                <a:solidFill>
                  <a:srgbClr val="2C3E50"/>
                </a:solidFill>
                <a:uFill>
                  <a:solidFill>
                    <a:srgbClr val="FFFFFF"/>
                  </a:solidFill>
                </a:uFill>
                <a:latin typeface="Source Sans Pro Semibold"/>
              </a:rPr>
              <a:t>                                    </a:t>
            </a:r>
          </a:p>
        </p:txBody>
      </p:sp>
      <p:pic>
        <p:nvPicPr>
          <p:cNvPr id="132" name="Imatge 131"/>
          <p:cNvPicPr/>
          <p:nvPr/>
        </p:nvPicPr>
        <p:blipFill>
          <a:blip r:embed="rId2"/>
          <a:stretch/>
        </p:blipFill>
        <p:spPr>
          <a:xfrm>
            <a:off x="2700000" y="1533240"/>
            <a:ext cx="4500000" cy="566676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Anàlisi del requeriments</a:t>
            </a:r>
          </a:p>
        </p:txBody>
      </p:sp>
      <p:sp>
        <p:nvSpPr>
          <p:cNvPr id="134" name="TextShape 2"/>
          <p:cNvSpPr txBox="1"/>
          <p:nvPr/>
        </p:nvSpPr>
        <p:spPr>
          <a:xfrm>
            <a:off x="360000" y="1980000"/>
            <a:ext cx="9360000" cy="5040000"/>
          </a:xfrm>
          <a:prstGeom prst="rect">
            <a:avLst/>
          </a:prstGeom>
          <a:noFill/>
          <a:ln>
            <a:noFill/>
          </a:ln>
        </p:spPr>
        <p:txBody>
          <a:bodyPr lIns="0" tIns="0" rIns="0" bIns="0"/>
          <a:lstStyle/>
          <a:p>
            <a:r>
              <a:rPr lang="en-US" sz="1600" b="0" strike="noStrike" spc="-1" dirty="0" err="1">
                <a:solidFill>
                  <a:srgbClr val="666666"/>
                </a:solidFill>
                <a:uFill>
                  <a:solidFill>
                    <a:srgbClr val="FFFFFF"/>
                  </a:solidFill>
                </a:uFill>
                <a:latin typeface="Verdana"/>
                <a:ea typeface="源ノ角ゴシック Bold"/>
              </a:rPr>
              <a:t>L’objectiu</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d’aquesta</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fase</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es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identificar</a:t>
            </a:r>
            <a:r>
              <a:rPr lang="en-US" sz="1600" b="0" strike="noStrike" spc="-1" dirty="0">
                <a:solidFill>
                  <a:srgbClr val="666666"/>
                </a:solidFill>
                <a:uFill>
                  <a:solidFill>
                    <a:srgbClr val="FFFFFF"/>
                  </a:solidFill>
                </a:uFill>
                <a:latin typeface="Verdana"/>
                <a:ea typeface="源ノ角ゴシック Bold"/>
              </a:rPr>
              <a:t> les </a:t>
            </a:r>
            <a:r>
              <a:rPr lang="en-US" sz="1600" b="0" strike="noStrike" spc="-1" dirty="0" err="1">
                <a:solidFill>
                  <a:srgbClr val="666666"/>
                </a:solidFill>
                <a:uFill>
                  <a:solidFill>
                    <a:srgbClr val="FFFFFF"/>
                  </a:solidFill>
                </a:uFill>
                <a:latin typeface="Verdana"/>
                <a:ea typeface="源ノ角ゴシック Bold"/>
              </a:rPr>
              <a:t>necessitats</a:t>
            </a:r>
            <a:r>
              <a:rPr lang="en-US" sz="1600" b="0" strike="noStrike" spc="-1" dirty="0">
                <a:solidFill>
                  <a:srgbClr val="666666"/>
                </a:solidFill>
                <a:uFill>
                  <a:solidFill>
                    <a:srgbClr val="FFFFFF"/>
                  </a:solidFill>
                </a:uFill>
                <a:latin typeface="Verdana"/>
                <a:ea typeface="源ノ角ゴシック Bold"/>
              </a:rPr>
              <a:t> i </a:t>
            </a:r>
            <a:r>
              <a:rPr lang="en-US" sz="1600" b="0" strike="noStrike" spc="-1" dirty="0" err="1">
                <a:solidFill>
                  <a:srgbClr val="666666"/>
                </a:solidFill>
                <a:uFill>
                  <a:solidFill>
                    <a:srgbClr val="FFFFFF"/>
                  </a:solidFill>
                </a:uFill>
                <a:latin typeface="Verdana"/>
                <a:ea typeface="源ノ角ゴシック Bold"/>
              </a:rPr>
              <a:t>condicions</a:t>
            </a:r>
            <a:r>
              <a:rPr lang="en-US" sz="1600" b="0" strike="noStrike" spc="-1" dirty="0">
                <a:solidFill>
                  <a:srgbClr val="666666"/>
                </a:solidFill>
                <a:uFill>
                  <a:solidFill>
                    <a:srgbClr val="FFFFFF"/>
                  </a:solidFill>
                </a:uFill>
                <a:latin typeface="Verdana"/>
                <a:ea typeface="源ノ角ゴシック Bold"/>
              </a:rPr>
              <a:t> que el </a:t>
            </a:r>
            <a:r>
              <a:rPr lang="en-US" sz="1600" b="0" strike="noStrike" spc="-1" dirty="0" err="1">
                <a:solidFill>
                  <a:srgbClr val="666666"/>
                </a:solidFill>
                <a:uFill>
                  <a:solidFill>
                    <a:srgbClr val="FFFFFF"/>
                  </a:solidFill>
                </a:uFill>
                <a:latin typeface="Verdana"/>
                <a:ea typeface="源ノ角ゴシック Bold"/>
              </a:rPr>
              <a:t>nostre</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sistema</a:t>
            </a:r>
            <a:r>
              <a:rPr lang="en-US" sz="1600" b="0" strike="noStrike" spc="-1" dirty="0">
                <a:solidFill>
                  <a:srgbClr val="666666"/>
                </a:solidFill>
                <a:uFill>
                  <a:solidFill>
                    <a:srgbClr val="FFFFFF"/>
                  </a:solidFill>
                </a:uFill>
                <a:latin typeface="Verdana"/>
                <a:ea typeface="源ノ角ゴシック Bold"/>
              </a:rPr>
              <a:t> ha </a:t>
            </a:r>
            <a:r>
              <a:rPr lang="en-US" sz="1600" b="0" strike="noStrike" spc="-1" dirty="0" err="1">
                <a:solidFill>
                  <a:srgbClr val="666666"/>
                </a:solidFill>
                <a:uFill>
                  <a:solidFill>
                    <a:srgbClr val="FFFFFF"/>
                  </a:solidFill>
                </a:uFill>
                <a:latin typeface="Verdana"/>
                <a:ea typeface="源ノ角ゴシック Bold"/>
              </a:rPr>
              <a:t>d’implementar</a:t>
            </a:r>
            <a:r>
              <a:rPr lang="en-US" sz="1600" b="0" strike="noStrike" spc="-1" dirty="0">
                <a:solidFill>
                  <a:srgbClr val="666666"/>
                </a:solidFill>
                <a:uFill>
                  <a:solidFill>
                    <a:srgbClr val="FFFFFF"/>
                  </a:solidFill>
                </a:uFill>
                <a:latin typeface="Verdana"/>
                <a:ea typeface="源ノ角ゴシック Bold"/>
              </a:rPr>
              <a:t>. </a:t>
            </a:r>
            <a:endParaRPr lang="en-US" sz="1600" b="0" strike="noStrike" spc="-1" dirty="0" smtClean="0">
              <a:solidFill>
                <a:srgbClr val="666666"/>
              </a:solidFill>
              <a:uFill>
                <a:solidFill>
                  <a:srgbClr val="FFFFFF"/>
                </a:solidFill>
              </a:uFill>
              <a:latin typeface="Verdana"/>
              <a:ea typeface="源ノ角ゴシック Bold"/>
            </a:endParaRPr>
          </a:p>
          <a:p>
            <a:endParaRPr lang="en-US" sz="1600" spc="-1" dirty="0">
              <a:solidFill>
                <a:srgbClr val="666666"/>
              </a:solidFill>
              <a:uFill>
                <a:solidFill>
                  <a:srgbClr val="FFFFFF"/>
                </a:solidFill>
              </a:uFill>
              <a:latin typeface="Verdana"/>
              <a:ea typeface="源ノ角ゴシック Bold"/>
            </a:endParaRPr>
          </a:p>
          <a:p>
            <a:r>
              <a:rPr lang="en-US" sz="1600" b="0" strike="noStrike" spc="-1" dirty="0" err="1" smtClean="0">
                <a:solidFill>
                  <a:srgbClr val="666666"/>
                </a:solidFill>
                <a:uFill>
                  <a:solidFill>
                    <a:srgbClr val="FFFFFF"/>
                  </a:solidFill>
                </a:uFill>
                <a:latin typeface="Verdana"/>
                <a:ea typeface="源ノ角ゴシック Bold"/>
              </a:rPr>
              <a:t>Aquesta</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tasca</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l’asumeix</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integrament</a:t>
            </a:r>
            <a:r>
              <a:rPr lang="en-US" sz="1600" b="0" strike="noStrike" spc="-1" dirty="0">
                <a:solidFill>
                  <a:srgbClr val="666666"/>
                </a:solidFill>
                <a:uFill>
                  <a:solidFill>
                    <a:srgbClr val="FFFFFF"/>
                  </a:solidFill>
                </a:uFill>
                <a:latin typeface="Verdana"/>
                <a:ea typeface="源ノ角ゴシック Bold"/>
              </a:rPr>
              <a:t> el Cap de </a:t>
            </a:r>
            <a:r>
              <a:rPr lang="en-US" sz="1600" b="0" strike="noStrike" spc="-1" dirty="0" err="1" smtClean="0">
                <a:solidFill>
                  <a:srgbClr val="666666"/>
                </a:solidFill>
                <a:uFill>
                  <a:solidFill>
                    <a:srgbClr val="FFFFFF"/>
                  </a:solidFill>
                </a:uFill>
                <a:latin typeface="Verdana"/>
                <a:ea typeface="源ノ角ゴシック Bold"/>
              </a:rPr>
              <a:t>Projecte</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que </a:t>
            </a:r>
            <a:r>
              <a:rPr lang="en-US" sz="1600" b="0" strike="noStrike" spc="-1" dirty="0" err="1">
                <a:solidFill>
                  <a:srgbClr val="666666"/>
                </a:solidFill>
                <a:uFill>
                  <a:solidFill>
                    <a:srgbClr val="FFFFFF"/>
                  </a:solidFill>
                </a:uFill>
                <a:latin typeface="Verdana"/>
                <a:ea typeface="源ノ角ゴシック Bold"/>
              </a:rPr>
              <a:t>interpreta</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rols</a:t>
            </a:r>
            <a:r>
              <a:rPr lang="en-US" sz="1600" b="0" strike="noStrike" spc="-1" dirty="0">
                <a:solidFill>
                  <a:srgbClr val="666666"/>
                </a:solidFill>
                <a:uFill>
                  <a:solidFill>
                    <a:srgbClr val="FFFFFF"/>
                  </a:solidFill>
                </a:uFill>
                <a:latin typeface="Verdana"/>
                <a:ea typeface="源ノ角ゴシック Bold"/>
              </a:rPr>
              <a:t> de client i </a:t>
            </a:r>
            <a:r>
              <a:rPr lang="en-US" sz="1600" b="0" strike="noStrike" spc="-1" dirty="0" err="1">
                <a:solidFill>
                  <a:srgbClr val="666666"/>
                </a:solidFill>
                <a:uFill>
                  <a:solidFill>
                    <a:srgbClr val="FFFFFF"/>
                  </a:solidFill>
                </a:uFill>
                <a:latin typeface="Verdana"/>
                <a:ea typeface="源ノ角ゴシック Bold"/>
              </a:rPr>
              <a:t>proveïdor</a:t>
            </a:r>
            <a:r>
              <a:rPr lang="en-US" sz="1600" b="0" strike="noStrike" spc="-1" dirty="0">
                <a:solidFill>
                  <a:srgbClr val="666666"/>
                </a:solidFill>
                <a:uFill>
                  <a:solidFill>
                    <a:srgbClr val="FFFFFF"/>
                  </a:solidFill>
                </a:uFill>
                <a:latin typeface="Verdana"/>
                <a:ea typeface="源ノ角ゴシック Bold"/>
              </a:rPr>
              <a:t>.</a:t>
            </a:r>
            <a:endParaRPr lang="en-US" sz="1400" b="1" strike="noStrike" spc="-1" dirty="0">
              <a:solidFill>
                <a:srgbClr val="4A442A"/>
              </a:solidFill>
              <a:uFill>
                <a:solidFill>
                  <a:srgbClr val="FFFFFF"/>
                </a:solidFill>
              </a:uFill>
              <a:latin typeface="Verdana"/>
            </a:endParaRPr>
          </a:p>
          <a:p>
            <a:endParaRPr lang="en-US" sz="1400" b="1" strike="noStrike" spc="-1" dirty="0" smtClean="0">
              <a:solidFill>
                <a:srgbClr val="4A442A"/>
              </a:solidFill>
              <a:uFill>
                <a:solidFill>
                  <a:srgbClr val="FFFFFF"/>
                </a:solidFill>
              </a:uFill>
              <a:latin typeface="Verdana"/>
            </a:endParaRPr>
          </a:p>
          <a:p>
            <a:endParaRPr lang="en-US" sz="1400" b="1" spc="-1" dirty="0">
              <a:solidFill>
                <a:srgbClr val="4A442A"/>
              </a:solidFill>
              <a:uFill>
                <a:solidFill>
                  <a:srgbClr val="FFFFFF"/>
                </a:solidFill>
              </a:uFill>
              <a:latin typeface="Verdana"/>
            </a:endParaRPr>
          </a:p>
          <a:p>
            <a:r>
              <a:rPr lang="en-US" sz="1600" b="1" spc="-1" dirty="0" err="1" smtClean="0">
                <a:solidFill>
                  <a:schemeClr val="bg1">
                    <a:lumMod val="50000"/>
                  </a:schemeClr>
                </a:solidFill>
                <a:uFill>
                  <a:solidFill>
                    <a:srgbClr val="FFFFFF"/>
                  </a:solidFill>
                </a:uFill>
                <a:latin typeface="Verdana"/>
              </a:rPr>
              <a:t>Tasques</a:t>
            </a:r>
            <a:r>
              <a:rPr lang="en-US" sz="1600" b="1" spc="-1" dirty="0" smtClean="0">
                <a:solidFill>
                  <a:schemeClr val="bg1">
                    <a:lumMod val="50000"/>
                  </a:schemeClr>
                </a:solidFill>
                <a:uFill>
                  <a:solidFill>
                    <a:srgbClr val="FFFFFF"/>
                  </a:solidFill>
                </a:uFill>
                <a:latin typeface="Verdana"/>
              </a:rPr>
              <a:t> </a:t>
            </a:r>
            <a:r>
              <a:rPr lang="en-US" sz="1600" b="1" spc="-1" dirty="0" err="1" smtClean="0">
                <a:solidFill>
                  <a:schemeClr val="bg1">
                    <a:lumMod val="50000"/>
                  </a:schemeClr>
                </a:solidFill>
                <a:uFill>
                  <a:solidFill>
                    <a:srgbClr val="FFFFFF"/>
                  </a:solidFill>
                </a:uFill>
                <a:latin typeface="Verdana"/>
              </a:rPr>
              <a:t>d’anàlisi</a:t>
            </a:r>
            <a:endParaRPr lang="en-US" sz="1600" b="1" spc="-1" dirty="0">
              <a:solidFill>
                <a:schemeClr val="bg1">
                  <a:lumMod val="50000"/>
                </a:schemeClr>
              </a:solidFill>
              <a:uFill>
                <a:solidFill>
                  <a:srgbClr val="FFFFFF"/>
                </a:solidFill>
              </a:uFill>
              <a:latin typeface="Verdana"/>
            </a:endParaRPr>
          </a:p>
          <a:p>
            <a:endParaRPr lang="en-US" sz="1400" b="1" strike="noStrike" spc="-1" dirty="0">
              <a:solidFill>
                <a:srgbClr val="4A442A"/>
              </a:solidFill>
              <a:uFill>
                <a:solidFill>
                  <a:srgbClr val="FFFFFF"/>
                </a:solidFill>
              </a:uFill>
              <a:latin typeface="Verdana"/>
            </a:endParaRPr>
          </a:p>
          <a:p>
            <a:r>
              <a:rPr lang="en-US" sz="1600" b="0" strike="noStrike" spc="-1" dirty="0" err="1">
                <a:solidFill>
                  <a:srgbClr val="666666"/>
                </a:solidFill>
                <a:uFill>
                  <a:solidFill>
                    <a:srgbClr val="FFFFFF"/>
                  </a:solidFill>
                </a:uFill>
                <a:latin typeface="Verdana"/>
                <a:ea typeface="源ノ角ゴシック Bold"/>
              </a:rPr>
              <a:t>Definició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rols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d’usuaris</a:t>
            </a:r>
            <a:endParaRPr lang="en-US" sz="1400" b="1" strike="noStrike" spc="-1" dirty="0">
              <a:solidFill>
                <a:srgbClr val="262626"/>
              </a:solidFill>
              <a:uFill>
                <a:solidFill>
                  <a:srgbClr val="FFFFFF"/>
                </a:solidFill>
              </a:uFill>
              <a:latin typeface="Verdana"/>
            </a:endParaRPr>
          </a:p>
          <a:p>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Identificació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smtClean="0">
                <a:solidFill>
                  <a:srgbClr val="666666"/>
                </a:solidFill>
                <a:uFill>
                  <a:solidFill>
                    <a:srgbClr val="FFFFFF"/>
                  </a:solidFill>
                </a:uFill>
                <a:latin typeface="Verdana"/>
                <a:ea typeface="源ノ角ゴシック Bold"/>
              </a:rPr>
              <a:t>stakeholders</a:t>
            </a:r>
          </a:p>
          <a:p>
            <a:endParaRPr lang="en-US" sz="1100" b="1" strike="noStrike" spc="-1" dirty="0">
              <a:solidFill>
                <a:srgbClr val="262626"/>
              </a:solidFill>
              <a:uFill>
                <a:solidFill>
                  <a:srgbClr val="FFFFFF"/>
                </a:solidFill>
              </a:uFill>
              <a:latin typeface="Verdana"/>
            </a:endParaRPr>
          </a:p>
          <a:p>
            <a:r>
              <a:rPr lang="en-US" sz="1600" b="0" strike="noStrike" spc="-1" dirty="0" err="1">
                <a:solidFill>
                  <a:srgbClr val="666666"/>
                </a:solidFill>
                <a:uFill>
                  <a:solidFill>
                    <a:srgbClr val="FFFFFF"/>
                  </a:solidFill>
                </a:uFill>
                <a:latin typeface="Verdana"/>
                <a:ea typeface="源ノ角ゴシック Bold"/>
              </a:rPr>
              <a:t>Definició</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dels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requisits</a:t>
            </a:r>
            <a:endParaRPr lang="en-US" sz="1400" b="1" strike="noStrike" spc="-1" dirty="0">
              <a:solidFill>
                <a:srgbClr val="262626"/>
              </a:solidFill>
              <a:uFill>
                <a:solidFill>
                  <a:srgbClr val="FFFFFF"/>
                </a:solidFill>
              </a:uFill>
              <a:latin typeface="Verdana"/>
            </a:endParaRPr>
          </a:p>
          <a:p>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Identificació</a:t>
            </a:r>
            <a:r>
              <a:rPr lang="en-US" sz="1600" b="0" strike="noStrike" spc="-1" dirty="0">
                <a:solidFill>
                  <a:srgbClr val="666666"/>
                </a:solidFill>
                <a:uFill>
                  <a:solidFill>
                    <a:srgbClr val="FFFFFF"/>
                  </a:solidFill>
                </a:uFill>
                <a:latin typeface="Verdana"/>
                <a:ea typeface="源ノ角ゴシック Bold"/>
              </a:rPr>
              <a:t> de </a:t>
            </a:r>
            <a:r>
              <a:rPr lang="en-US" sz="1600" b="0" strike="noStrike" spc="-1" dirty="0" err="1">
                <a:solidFill>
                  <a:srgbClr val="666666"/>
                </a:solidFill>
                <a:uFill>
                  <a:solidFill>
                    <a:srgbClr val="FFFFFF"/>
                  </a:solidFill>
                </a:uFill>
                <a:latin typeface="Verdana"/>
                <a:ea typeface="源ノ角ゴシック Bold"/>
              </a:rPr>
              <a:t>requisits</a:t>
            </a:r>
            <a:endParaRPr lang="en-US" sz="3200" b="1" strike="noStrike" spc="-1" dirty="0">
              <a:solidFill>
                <a:srgbClr val="262626"/>
              </a:solidFill>
              <a:uFill>
                <a:solidFill>
                  <a:srgbClr val="FFFFFF"/>
                </a:solidFill>
              </a:uFill>
              <a:latin typeface="Verdana"/>
              <a:ea typeface="ITCStoneSerifStdBold"/>
            </a:endParaRPr>
          </a:p>
          <a:p>
            <a:endParaRPr lang="en-US" sz="1600" b="0" strike="noStrike" spc="-1" dirty="0" smtClean="0">
              <a:solidFill>
                <a:srgbClr val="666666"/>
              </a:solidFill>
              <a:uFill>
                <a:solidFill>
                  <a:srgbClr val="FFFFFF"/>
                </a:solidFill>
              </a:uFill>
              <a:latin typeface="Verdana"/>
              <a:ea typeface="源ノ角ゴシック Bold"/>
            </a:endParaRPr>
          </a:p>
          <a:p>
            <a:r>
              <a:rPr lang="en-US" sz="1600" b="0" strike="noStrike" spc="-1" dirty="0" smtClean="0">
                <a:solidFill>
                  <a:srgbClr val="666666"/>
                </a:solidFill>
                <a:uFill>
                  <a:solidFill>
                    <a:srgbClr val="FFFFFF"/>
                  </a:solidFill>
                </a:uFill>
                <a:latin typeface="Verdana"/>
                <a:ea typeface="源ノ角ゴシック Bold"/>
              </a:rPr>
              <a:t>Selecció </a:t>
            </a:r>
            <a:r>
              <a:rPr lang="en-US" sz="1600" b="0" strike="noStrike" spc="-1" dirty="0" err="1">
                <a:solidFill>
                  <a:srgbClr val="666666"/>
                </a:solidFill>
                <a:uFill>
                  <a:solidFill>
                    <a:srgbClr val="FFFFFF"/>
                  </a:solidFill>
                </a:uFill>
                <a:latin typeface="Verdana"/>
                <a:ea typeface="源ノ角ゴシック Bold"/>
              </a:rPr>
              <a:t>dels</a:t>
            </a:r>
            <a:r>
              <a:rPr lang="en-US" sz="1600" b="0" strike="noStrike" spc="-1" dirty="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requisits</a:t>
            </a:r>
            <a:endParaRPr lang="en-US" sz="1400" b="1" strike="noStrike" spc="-1" dirty="0">
              <a:solidFill>
                <a:srgbClr val="262626"/>
              </a:solidFill>
              <a:uFill>
                <a:solidFill>
                  <a:srgbClr val="FFFFFF"/>
                </a:solidFill>
              </a:uFill>
              <a:latin typeface="Verdana"/>
            </a:endParaRPr>
          </a:p>
          <a:p>
            <a:endParaRPr lang="en-US" sz="1600" b="0" strike="noStrike" spc="-1" dirty="0" smtClean="0">
              <a:solidFill>
                <a:srgbClr val="666666"/>
              </a:solidFill>
              <a:uFill>
                <a:solidFill>
                  <a:srgbClr val="FFFFFF"/>
                </a:solidFill>
              </a:uFill>
              <a:latin typeface="Verdana"/>
              <a:ea typeface="源ノ角ゴシック Bold"/>
            </a:endParaRPr>
          </a:p>
          <a:p>
            <a:r>
              <a:rPr lang="en-US" sz="1600" b="0" strike="noStrike" spc="-1" dirty="0" err="1" smtClean="0">
                <a:solidFill>
                  <a:srgbClr val="666666"/>
                </a:solidFill>
                <a:uFill>
                  <a:solidFill>
                    <a:srgbClr val="FFFFFF"/>
                  </a:solidFill>
                </a:uFill>
                <a:latin typeface="Verdana"/>
                <a:ea typeface="源ノ角ゴシック Bold"/>
              </a:rPr>
              <a:t>Requisits</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err="1">
                <a:solidFill>
                  <a:srgbClr val="666666"/>
                </a:solidFill>
                <a:uFill>
                  <a:solidFill>
                    <a:srgbClr val="FFFFFF"/>
                  </a:solidFill>
                </a:uFill>
                <a:latin typeface="Verdana"/>
                <a:ea typeface="源ノ角ゴシック Bold"/>
              </a:rPr>
              <a:t>funcionals</a:t>
            </a:r>
            <a:endParaRPr lang="en-US" sz="1400" b="1" strike="noStrike" spc="-1" dirty="0">
              <a:solidFill>
                <a:srgbClr val="262626"/>
              </a:solidFill>
              <a:uFill>
                <a:solidFill>
                  <a:srgbClr val="FFFFFF"/>
                </a:solidFill>
              </a:uFill>
              <a:latin typeface="Verdana"/>
            </a:endParaRPr>
          </a:p>
          <a:p>
            <a:endParaRPr lang="en-US" sz="1600" b="0" strike="noStrike" spc="-1" dirty="0" smtClean="0">
              <a:solidFill>
                <a:srgbClr val="666666"/>
              </a:solidFill>
              <a:uFill>
                <a:solidFill>
                  <a:srgbClr val="FFFFFF"/>
                </a:solidFill>
              </a:uFill>
              <a:latin typeface="Verdana"/>
              <a:ea typeface="源ノ角ゴシック Bold"/>
            </a:endParaRPr>
          </a:p>
          <a:p>
            <a:r>
              <a:rPr lang="en-US" sz="1600" b="0" strike="noStrike" spc="-1" dirty="0" err="1" smtClean="0">
                <a:solidFill>
                  <a:srgbClr val="666666"/>
                </a:solidFill>
                <a:uFill>
                  <a:solidFill>
                    <a:srgbClr val="FFFFFF"/>
                  </a:solidFill>
                </a:uFill>
                <a:latin typeface="Verdana"/>
                <a:ea typeface="源ノ角ゴシック Bold"/>
              </a:rPr>
              <a:t>Requisits</a:t>
            </a:r>
            <a:r>
              <a:rPr lang="en-US" sz="1600" b="0" strike="noStrike" spc="-1" dirty="0" smtClean="0">
                <a:solidFill>
                  <a:srgbClr val="666666"/>
                </a:solidFill>
                <a:uFill>
                  <a:solidFill>
                    <a:srgbClr val="FFFFFF"/>
                  </a:solidFill>
                </a:uFill>
                <a:latin typeface="Verdana"/>
                <a:ea typeface="源ノ角ゴシック Bold"/>
              </a:rPr>
              <a:t> </a:t>
            </a:r>
            <a:r>
              <a:rPr lang="en-US" sz="1600" b="0" strike="noStrike" spc="-1" dirty="0">
                <a:solidFill>
                  <a:srgbClr val="666666"/>
                </a:solidFill>
                <a:uFill>
                  <a:solidFill>
                    <a:srgbClr val="FFFFFF"/>
                  </a:solidFill>
                </a:uFill>
                <a:latin typeface="Verdana"/>
                <a:ea typeface="源ノ角ゴシック Bold"/>
              </a:rPr>
              <a:t>no </a:t>
            </a:r>
            <a:r>
              <a:rPr lang="en-US" sz="1600" b="0" strike="noStrike" spc="-1" dirty="0" err="1">
                <a:solidFill>
                  <a:srgbClr val="666666"/>
                </a:solidFill>
                <a:uFill>
                  <a:solidFill>
                    <a:srgbClr val="FFFFFF"/>
                  </a:solidFill>
                </a:uFill>
                <a:latin typeface="Verdana"/>
                <a:ea typeface="源ノ角ゴシック Bold"/>
              </a:rPr>
              <a:t>funcionals</a:t>
            </a:r>
            <a:endParaRPr lang="en-US" sz="1400" b="1" strike="noStrike" spc="-1" dirty="0">
              <a:solidFill>
                <a:srgbClr val="262626"/>
              </a:solidFill>
              <a:uFill>
                <a:solidFill>
                  <a:srgbClr val="FFFFFF"/>
                </a:solidFill>
              </a:uFill>
              <a:latin typeface="Verdana"/>
            </a:endParaRPr>
          </a:p>
          <a:p>
            <a:endParaRPr lang="en-US" sz="1400" b="1" strike="noStrike" spc="-1" dirty="0">
              <a:solidFill>
                <a:srgbClr val="262626"/>
              </a:solidFill>
              <a:uFill>
                <a:solidFill>
                  <a:srgbClr val="FFFFFF"/>
                </a:solidFill>
              </a:uFill>
              <a:latin typeface="Verdana"/>
            </a:endParaRPr>
          </a:p>
          <a:p>
            <a:endParaRPr lang="en-US" sz="1400" b="1" strike="noStrike" spc="-1" dirty="0">
              <a:solidFill>
                <a:srgbClr val="262626"/>
              </a:solidFill>
              <a:uFill>
                <a:solidFill>
                  <a:srgbClr val="FFFFFF"/>
                </a:solidFill>
              </a:uFill>
              <a:latin typeface="Verdana"/>
            </a:endParaRPr>
          </a:p>
          <a:p>
            <a:endParaRPr lang="en-US" sz="1100" b="1" strike="noStrike" spc="-1" dirty="0">
              <a:solidFill>
                <a:srgbClr val="262626"/>
              </a:solidFill>
              <a:uFill>
                <a:solidFill>
                  <a:srgbClr val="FFFFFF"/>
                </a:solidFill>
              </a:uFill>
              <a:latin typeface="Verdana"/>
            </a:endParaRPr>
          </a:p>
          <a:p>
            <a:endParaRPr lang="en-US" sz="1400" b="1" strike="noStrike" spc="-1" dirty="0">
              <a:solidFill>
                <a:srgbClr val="4A442A"/>
              </a:solidFill>
              <a:uFill>
                <a:solidFill>
                  <a:srgbClr val="FFFFFF"/>
                </a:solidFill>
              </a:uFill>
              <a:latin typeface="Verdana"/>
            </a:endParaRPr>
          </a:p>
          <a:p>
            <a:endParaRPr lang="en-US" sz="1400" b="1" strike="noStrike" spc="-1" dirty="0">
              <a:solidFill>
                <a:srgbClr val="4A442A"/>
              </a:solidFill>
              <a:uFill>
                <a:solidFill>
                  <a:srgbClr val="FFFFFF"/>
                </a:solidFill>
              </a:uFill>
              <a:latin typeface="Verdana"/>
            </a:endParaRPr>
          </a:p>
        </p:txBody>
      </p:sp>
      <p:pic>
        <p:nvPicPr>
          <p:cNvPr id="135" name="Imatge 134"/>
          <p:cNvPicPr/>
          <p:nvPr/>
        </p:nvPicPr>
        <p:blipFill>
          <a:blip r:embed="rId2"/>
          <a:stretch/>
        </p:blipFill>
        <p:spPr>
          <a:xfrm>
            <a:off x="4176216" y="4067869"/>
            <a:ext cx="5688385" cy="234180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Casos d’us</a:t>
            </a:r>
          </a:p>
        </p:txBody>
      </p:sp>
      <p:pic>
        <p:nvPicPr>
          <p:cNvPr id="147" name="Imatge 146"/>
          <p:cNvPicPr/>
          <p:nvPr/>
        </p:nvPicPr>
        <p:blipFill>
          <a:blip r:embed="rId2"/>
          <a:stretch/>
        </p:blipFill>
        <p:spPr>
          <a:xfrm>
            <a:off x="5040000" y="1980000"/>
            <a:ext cx="4718880" cy="4320000"/>
          </a:xfrm>
          <a:prstGeom prst="rect">
            <a:avLst/>
          </a:prstGeom>
          <a:ln>
            <a:noFill/>
          </a:ln>
        </p:spPr>
      </p:pic>
      <p:sp>
        <p:nvSpPr>
          <p:cNvPr id="148" name="TextShape 2"/>
          <p:cNvSpPr txBox="1"/>
          <p:nvPr/>
        </p:nvSpPr>
        <p:spPr>
          <a:xfrm>
            <a:off x="360000" y="1980000"/>
            <a:ext cx="3960000" cy="3960000"/>
          </a:xfrm>
          <a:prstGeom prst="rect">
            <a:avLst/>
          </a:prstGeom>
          <a:noFill/>
          <a:ln>
            <a:noFill/>
          </a:ln>
        </p:spPr>
        <p:txBody>
          <a:bodyPr lIns="0" tIns="0" rIns="0" bIns="0"/>
          <a:lstStyle/>
          <a:p>
            <a:r>
              <a:rPr lang="ca-ES" sz="1600" b="1" strike="noStrike" spc="-1" dirty="0" smtClean="0">
                <a:solidFill>
                  <a:srgbClr val="666666"/>
                </a:solidFill>
                <a:uFill>
                  <a:solidFill>
                    <a:srgbClr val="FFFFFF"/>
                  </a:solidFill>
                </a:uFill>
                <a:latin typeface="Verdana"/>
                <a:ea typeface="ArialMT"/>
              </a:rPr>
              <a:t>Dinamitzador</a:t>
            </a:r>
            <a:r>
              <a:rPr lang="ca-ES" sz="1600" b="0" u="sng" strike="noStrike" spc="-1" dirty="0" smtClean="0">
                <a:solidFill>
                  <a:srgbClr val="666666"/>
                </a:solidFill>
                <a:uFill>
                  <a:solidFill>
                    <a:srgbClr val="FFFFFF"/>
                  </a:solidFill>
                </a:uFill>
                <a:latin typeface="Verdana"/>
                <a:ea typeface="ArialMT"/>
              </a:rPr>
              <a:t>:</a:t>
            </a:r>
            <a:r>
              <a:rPr lang="ca-ES" sz="1600" b="0" strike="noStrike" spc="-1" dirty="0" smtClean="0">
                <a:solidFill>
                  <a:srgbClr val="666666"/>
                </a:solidFill>
                <a:uFill>
                  <a:solidFill>
                    <a:srgbClr val="FFFFFF"/>
                  </a:solidFill>
                </a:uFill>
                <a:latin typeface="Verdana"/>
              </a:rPr>
              <a:t> es l’usuari que consulta, actualitza, afegeix  i cerca coneixement en l’entorn.</a:t>
            </a:r>
          </a:p>
          <a:p>
            <a:endParaRPr lang="ca-ES" sz="1600" b="0" strike="noStrike" spc="-1" dirty="0" smtClean="0">
              <a:solidFill>
                <a:srgbClr val="666666"/>
              </a:solidFill>
              <a:uFill>
                <a:solidFill>
                  <a:srgbClr val="FFFFFF"/>
                </a:solidFill>
              </a:uFill>
              <a:latin typeface="Verdana"/>
              <a:ea typeface="ArialMT"/>
            </a:endParaRPr>
          </a:p>
          <a:p>
            <a:r>
              <a:rPr lang="ca-ES" sz="1600" b="1" strike="noStrike" spc="-1" dirty="0" smtClean="0">
                <a:solidFill>
                  <a:srgbClr val="666666"/>
                </a:solidFill>
                <a:uFill>
                  <a:solidFill>
                    <a:srgbClr val="FFFFFF"/>
                  </a:solidFill>
                </a:uFill>
                <a:latin typeface="Verdana"/>
                <a:ea typeface="ArialMT"/>
              </a:rPr>
              <a:t>Dinamitzador </a:t>
            </a:r>
            <a:r>
              <a:rPr lang="ca-ES" sz="1600" b="1" strike="noStrike" spc="-1" dirty="0" err="1" smtClean="0">
                <a:solidFill>
                  <a:srgbClr val="666666"/>
                </a:solidFill>
                <a:uFill>
                  <a:solidFill>
                    <a:srgbClr val="FFFFFF"/>
                  </a:solidFill>
                </a:uFill>
                <a:latin typeface="Verdana"/>
                <a:ea typeface="ArialMT"/>
              </a:rPr>
              <a:t>Admin</a:t>
            </a:r>
            <a:r>
              <a:rPr lang="ca-ES" sz="1600" b="0" strike="noStrike" spc="-1" dirty="0" smtClean="0">
                <a:solidFill>
                  <a:srgbClr val="666666"/>
                </a:solidFill>
                <a:uFill>
                  <a:solidFill>
                    <a:srgbClr val="FFFFFF"/>
                  </a:solidFill>
                </a:uFill>
                <a:latin typeface="Verdana"/>
              </a:rPr>
              <a:t>: es l’usuari que realitzar les tasques de d’administració i configuració de l’entorn del SGC.</a:t>
            </a:r>
          </a:p>
          <a:p>
            <a:endParaRPr lang="ca-ES" sz="1600" b="0" strike="noStrike" spc="-1" dirty="0" smtClean="0">
              <a:solidFill>
                <a:srgbClr val="666666"/>
              </a:solidFill>
              <a:uFill>
                <a:solidFill>
                  <a:srgbClr val="FFFFFF"/>
                </a:solidFill>
              </a:uFill>
              <a:latin typeface="Verdana"/>
              <a:ea typeface="ArialMT"/>
            </a:endParaRPr>
          </a:p>
          <a:p>
            <a:r>
              <a:rPr lang="ca-ES" sz="1600" b="1" strike="noStrike" spc="-1" dirty="0" smtClean="0">
                <a:solidFill>
                  <a:srgbClr val="666666"/>
                </a:solidFill>
                <a:uFill>
                  <a:solidFill>
                    <a:srgbClr val="FFFFFF"/>
                  </a:solidFill>
                </a:uFill>
                <a:latin typeface="Verdana"/>
                <a:ea typeface="ArialMT"/>
              </a:rPr>
              <a:t>Responsable del sistema</a:t>
            </a:r>
            <a:r>
              <a:rPr lang="ca-ES" sz="1600" b="0" strike="noStrike" spc="-1" dirty="0" smtClean="0">
                <a:solidFill>
                  <a:srgbClr val="666666"/>
                </a:solidFill>
                <a:uFill>
                  <a:solidFill>
                    <a:srgbClr val="FFFFFF"/>
                  </a:solidFill>
                </a:uFill>
                <a:latin typeface="Verdana"/>
              </a:rPr>
              <a:t>: es l’encarregat de crear, gestionar i mantenir el projecte; així mateix defineix els diferents permisos dels usuaris que participen. Realitzar auditories de la informació que es recull en el sistema</a:t>
            </a:r>
            <a:r>
              <a:rPr lang="en-US" sz="1600" b="0" strike="noStrike" spc="-1" dirty="0" smtClean="0">
                <a:solidFill>
                  <a:srgbClr val="666666"/>
                </a:solidFill>
                <a:uFill>
                  <a:solidFill>
                    <a:srgbClr val="FFFFFF"/>
                  </a:solidFill>
                </a:uFill>
                <a:latin typeface="Verdana"/>
              </a:rPr>
              <a:t>.</a:t>
            </a:r>
            <a:endParaRPr lang="en-US" sz="1600" b="0" strike="noStrike" spc="-1" dirty="0">
              <a:solidFill>
                <a:srgbClr val="666666"/>
              </a:solidFill>
              <a:uFill>
                <a:solidFill>
                  <a:srgbClr val="FFFFFF"/>
                </a:solidFill>
              </a:uFill>
              <a:latin typeface="Verdana"/>
              <a:ea typeface="ArialMT"/>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357266" y="301320"/>
            <a:ext cx="9360000" cy="958680"/>
          </a:xfrm>
          <a:prstGeom prst="rect">
            <a:avLst/>
          </a:prstGeom>
          <a:noFill/>
          <a:ln>
            <a:noFill/>
          </a:ln>
        </p:spPr>
        <p:txBody>
          <a:bodyPr lIns="0" tIns="0" rIns="0" bIns="0" anchor="ctr"/>
          <a:lstStyle/>
          <a:p>
            <a:r>
              <a:rPr lang="ca-ES" sz="3600" b="1" strike="noStrike" spc="-1" dirty="0" smtClean="0">
                <a:solidFill>
                  <a:srgbClr val="FFFFFF"/>
                </a:solidFill>
                <a:uFill>
                  <a:solidFill>
                    <a:srgbClr val="FFFFFF"/>
                  </a:solidFill>
                </a:uFill>
                <a:latin typeface="Source Sans Pro Black"/>
              </a:rPr>
              <a:t>Anàlisi de la informació</a:t>
            </a:r>
            <a:endParaRPr lang="ca-ES" sz="3600" b="1" strike="noStrike" spc="-1" dirty="0">
              <a:solidFill>
                <a:srgbClr val="FFFFFF"/>
              </a:solidFill>
              <a:uFill>
                <a:solidFill>
                  <a:srgbClr val="FFFFFF"/>
                </a:solidFill>
              </a:uFill>
              <a:latin typeface="Source Sans Pro Black"/>
            </a:endParaRPr>
          </a:p>
        </p:txBody>
      </p:sp>
      <p:sp>
        <p:nvSpPr>
          <p:cNvPr id="137" name="TextShape 2"/>
          <p:cNvSpPr txBox="1"/>
          <p:nvPr/>
        </p:nvSpPr>
        <p:spPr>
          <a:xfrm>
            <a:off x="360000" y="1980000"/>
            <a:ext cx="9360000" cy="5040000"/>
          </a:xfrm>
          <a:prstGeom prst="rect">
            <a:avLst/>
          </a:prstGeom>
          <a:noFill/>
          <a:ln>
            <a:noFill/>
          </a:ln>
        </p:spPr>
        <p:txBody>
          <a:bodyPr lIns="0" tIns="0" rIns="0" bIns="0"/>
          <a:lstStyle/>
          <a:p>
            <a:pPr marL="432000" indent="-324000">
              <a:buClr>
                <a:srgbClr val="2C3E50"/>
              </a:buClr>
              <a:buSzPct val="45000"/>
              <a:buFont typeface="Wingdings" charset="2"/>
              <a:buChar char=""/>
            </a:pPr>
            <a:endParaRPr lang="en-US" sz="1400" b="1" strike="noStrike" spc="-1" dirty="0">
              <a:solidFill>
                <a:srgbClr val="1D1B11"/>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endParaRPr lang="en-US" sz="1600" b="0" strike="noStrike" spc="-1" dirty="0" smtClean="0">
              <a:solidFill>
                <a:srgbClr val="666666"/>
              </a:solidFill>
              <a:uFill>
                <a:solidFill>
                  <a:srgbClr val="FFFFFF"/>
                </a:solidFill>
              </a:uFill>
              <a:latin typeface="Verdana"/>
              <a:ea typeface="Liberation Serif;Times New Roman"/>
            </a:endParaRPr>
          </a:p>
          <a:p>
            <a:pPr marL="108000">
              <a:buClr>
                <a:srgbClr val="2C3E50"/>
              </a:buClr>
              <a:buSzPct val="45000"/>
            </a:pPr>
            <a:r>
              <a:rPr lang="en-US" sz="1600" b="1" spc="-1" dirty="0" err="1" smtClean="0">
                <a:solidFill>
                  <a:schemeClr val="bg1">
                    <a:lumMod val="50000"/>
                  </a:schemeClr>
                </a:solidFill>
                <a:uFill>
                  <a:solidFill>
                    <a:srgbClr val="FFFFFF"/>
                  </a:solidFill>
                </a:uFill>
                <a:latin typeface="Verdana"/>
                <a:ea typeface="Liberation Serif;Times New Roman"/>
              </a:rPr>
              <a:t>Fases</a:t>
            </a:r>
            <a:r>
              <a:rPr lang="en-US" sz="1600" b="1" spc="-1" dirty="0" smtClean="0">
                <a:solidFill>
                  <a:schemeClr val="bg1">
                    <a:lumMod val="50000"/>
                  </a:schemeClr>
                </a:solidFill>
                <a:uFill>
                  <a:solidFill>
                    <a:srgbClr val="FFFFFF"/>
                  </a:solidFill>
                </a:uFill>
                <a:latin typeface="Verdana"/>
                <a:ea typeface="Liberation Serif;Times New Roman"/>
              </a:rPr>
              <a:t> </a:t>
            </a:r>
            <a:r>
              <a:rPr lang="en-US" sz="1600" b="1" spc="-1" dirty="0" err="1" smtClean="0">
                <a:solidFill>
                  <a:schemeClr val="bg1">
                    <a:lumMod val="50000"/>
                  </a:schemeClr>
                </a:solidFill>
                <a:uFill>
                  <a:solidFill>
                    <a:srgbClr val="FFFFFF"/>
                  </a:solidFill>
                </a:uFill>
                <a:latin typeface="Verdana"/>
                <a:ea typeface="Liberation Serif;Times New Roman"/>
              </a:rPr>
              <a:t>anàlsis</a:t>
            </a:r>
            <a:r>
              <a:rPr lang="en-US" sz="1600" b="1" spc="-1" dirty="0" smtClean="0">
                <a:solidFill>
                  <a:schemeClr val="bg1">
                    <a:lumMod val="50000"/>
                  </a:schemeClr>
                </a:solidFill>
                <a:uFill>
                  <a:solidFill>
                    <a:srgbClr val="FFFFFF"/>
                  </a:solidFill>
                </a:uFill>
                <a:latin typeface="Verdana"/>
                <a:ea typeface="Liberation Serif;Times New Roman"/>
              </a:rPr>
              <a:t> de la </a:t>
            </a:r>
            <a:r>
              <a:rPr lang="en-US" sz="1600" b="1" spc="-1" dirty="0" err="1" smtClean="0">
                <a:solidFill>
                  <a:schemeClr val="bg1">
                    <a:lumMod val="50000"/>
                  </a:schemeClr>
                </a:solidFill>
                <a:uFill>
                  <a:solidFill>
                    <a:srgbClr val="FFFFFF"/>
                  </a:solidFill>
                </a:uFill>
                <a:latin typeface="Verdana"/>
                <a:ea typeface="Liberation Serif;Times New Roman"/>
              </a:rPr>
              <a:t>informació</a:t>
            </a:r>
            <a:endParaRPr lang="en-US" sz="1600" b="1" spc="-1" dirty="0">
              <a:solidFill>
                <a:schemeClr val="bg1">
                  <a:lumMod val="50000"/>
                </a:schemeClr>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endParaRPr lang="en-US" sz="1600" b="0" strike="noStrike" spc="-1" dirty="0" smtClean="0">
              <a:solidFill>
                <a:srgbClr val="666666"/>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r>
              <a:rPr lang="en-US" sz="1600" b="0" strike="noStrike" spc="-1" dirty="0" smtClean="0">
                <a:solidFill>
                  <a:srgbClr val="666666"/>
                </a:solidFill>
                <a:uFill>
                  <a:solidFill>
                    <a:srgbClr val="FFFFFF"/>
                  </a:solidFill>
                </a:uFill>
                <a:latin typeface="Verdana"/>
                <a:ea typeface="Liberation Serif;Times New Roman"/>
              </a:rPr>
              <a:t>Fonts </a:t>
            </a:r>
            <a:r>
              <a:rPr lang="en-US" sz="1600" b="0" strike="noStrike" spc="-1" dirty="0" err="1" smtClean="0">
                <a:solidFill>
                  <a:srgbClr val="666666"/>
                </a:solidFill>
                <a:uFill>
                  <a:solidFill>
                    <a:srgbClr val="FFFFFF"/>
                  </a:solidFill>
                </a:uFill>
                <a:latin typeface="Verdana"/>
                <a:ea typeface="Liberation Serif;Times New Roman"/>
              </a:rPr>
              <a:t>d’informació</a:t>
            </a:r>
            <a:endParaRPr lang="en-US" sz="1600" b="0" strike="noStrike" spc="-1" dirty="0" smtClean="0">
              <a:solidFill>
                <a:srgbClr val="666666"/>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endParaRPr lang="en-US" sz="1400" b="1" strike="noStrike" spc="-1" dirty="0">
              <a:solidFill>
                <a:srgbClr val="1D1B11"/>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r>
              <a:rPr lang="en-US" sz="1600" b="0" strike="noStrike" spc="-1" dirty="0" err="1">
                <a:solidFill>
                  <a:srgbClr val="666666"/>
                </a:solidFill>
                <a:uFill>
                  <a:solidFill>
                    <a:srgbClr val="FFFFFF"/>
                  </a:solidFill>
                </a:uFill>
                <a:latin typeface="Verdana"/>
                <a:ea typeface="Liberation Serif;Times New Roman"/>
              </a:rPr>
              <a:t>Tractament</a:t>
            </a:r>
            <a:r>
              <a:rPr lang="en-US" sz="1600" b="0" strike="noStrike" spc="-1" dirty="0">
                <a:solidFill>
                  <a:srgbClr val="666666"/>
                </a:solidFill>
                <a:uFill>
                  <a:solidFill>
                    <a:srgbClr val="FFFFFF"/>
                  </a:solidFill>
                </a:uFill>
                <a:latin typeface="Verdana"/>
                <a:ea typeface="Liberation Serif;Times New Roman"/>
              </a:rPr>
              <a:t> de la </a:t>
            </a:r>
            <a:r>
              <a:rPr lang="en-US" sz="1600" b="0" strike="noStrike" spc="-1" dirty="0" err="1" smtClean="0">
                <a:solidFill>
                  <a:srgbClr val="666666"/>
                </a:solidFill>
                <a:uFill>
                  <a:solidFill>
                    <a:srgbClr val="FFFFFF"/>
                  </a:solidFill>
                </a:uFill>
                <a:latin typeface="Verdana"/>
                <a:ea typeface="Liberation Serif;Times New Roman"/>
              </a:rPr>
              <a:t>informació</a:t>
            </a:r>
            <a:endParaRPr lang="en-US" sz="1600" b="0" strike="noStrike" spc="-1" dirty="0" smtClean="0">
              <a:solidFill>
                <a:srgbClr val="666666"/>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endParaRPr lang="en-US" sz="1400" b="1" strike="noStrike" spc="-1" dirty="0">
              <a:solidFill>
                <a:srgbClr val="1D1B11"/>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r>
              <a:rPr lang="en-US" sz="1600" b="0" strike="noStrike" spc="-1" dirty="0" err="1" smtClean="0">
                <a:solidFill>
                  <a:srgbClr val="666666"/>
                </a:solidFill>
                <a:uFill>
                  <a:solidFill>
                    <a:srgbClr val="FFFFFF"/>
                  </a:solidFill>
                </a:uFill>
                <a:latin typeface="Verdana"/>
                <a:ea typeface="Liberation Serif;Times New Roman"/>
              </a:rPr>
              <a:t>Catàlegs</a:t>
            </a:r>
            <a:endParaRPr lang="en-US" sz="1600" b="0" strike="noStrike" spc="-1" dirty="0" smtClean="0">
              <a:solidFill>
                <a:srgbClr val="666666"/>
              </a:solidFill>
              <a:uFill>
                <a:solidFill>
                  <a:srgbClr val="FFFFFF"/>
                </a:solidFill>
              </a:uFill>
              <a:latin typeface="Verdana"/>
              <a:ea typeface="Liberation Serif;Times New Roman"/>
            </a:endParaRPr>
          </a:p>
          <a:p>
            <a:pPr marL="432000" indent="-324000">
              <a:buClr>
                <a:srgbClr val="2C3E50"/>
              </a:buClr>
              <a:buSzPct val="45000"/>
              <a:buFont typeface="Wingdings" charset="2"/>
              <a:buChar char=""/>
            </a:pPr>
            <a:endParaRPr lang="en-US" sz="1400" b="1" strike="noStrike" spc="-1" dirty="0">
              <a:solidFill>
                <a:srgbClr val="1D1B11"/>
              </a:solidFill>
              <a:uFill>
                <a:solidFill>
                  <a:srgbClr val="FFFFFF"/>
                </a:solidFill>
              </a:uFill>
              <a:latin typeface="Verdana"/>
              <a:ea typeface="Liberation Serif;Times New Roman"/>
            </a:endParaRPr>
          </a:p>
          <a:p>
            <a:pPr marL="864000" lvl="1" indent="-324000">
              <a:buClr>
                <a:srgbClr val="2C3E50"/>
              </a:buClr>
              <a:buSzPct val="75000"/>
              <a:buFont typeface="Symbol" charset="2"/>
              <a:buChar char=""/>
            </a:pPr>
            <a:r>
              <a:rPr lang="en-US" sz="1600" b="0" strike="noStrike" spc="-1" dirty="0">
                <a:solidFill>
                  <a:srgbClr val="666666"/>
                </a:solidFill>
                <a:uFill>
                  <a:solidFill>
                    <a:srgbClr val="FFFFFF"/>
                  </a:solidFill>
                </a:uFill>
                <a:latin typeface="Verdana"/>
                <a:ea typeface="Liberation Serif;Times New Roman"/>
              </a:rPr>
              <a:t> </a:t>
            </a:r>
            <a:r>
              <a:rPr lang="en-US" sz="1600" b="0" strike="noStrike" spc="-1" dirty="0" err="1">
                <a:solidFill>
                  <a:srgbClr val="666666"/>
                </a:solidFill>
                <a:uFill>
                  <a:solidFill>
                    <a:srgbClr val="FFFFFF"/>
                  </a:solidFill>
                </a:uFill>
                <a:latin typeface="Verdana"/>
                <a:ea typeface="Liberation Serif;Times New Roman"/>
              </a:rPr>
              <a:t>Eines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err="1">
                <a:solidFill>
                  <a:srgbClr val="666666"/>
                </a:solidFill>
                <a:uFill>
                  <a:solidFill>
                    <a:srgbClr val="FFFFFF"/>
                  </a:solidFill>
                </a:uFill>
                <a:latin typeface="Verdana"/>
                <a:ea typeface="Liberation Serif;Times New Roman"/>
              </a:rPr>
              <a:t>Sistemes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err="1">
                <a:solidFill>
                  <a:srgbClr val="666666"/>
                </a:solidFill>
                <a:uFill>
                  <a:solidFill>
                    <a:srgbClr val="FFFFFF"/>
                  </a:solidFill>
                </a:uFill>
                <a:latin typeface="Verdana"/>
                <a:ea typeface="Liberation Serif;Times New Roman"/>
              </a:rPr>
              <a:t>Aplicacions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err="1">
                <a:solidFill>
                  <a:srgbClr val="666666"/>
                </a:solidFill>
                <a:uFill>
                  <a:solidFill>
                    <a:srgbClr val="FFFFFF"/>
                  </a:solidFill>
                </a:uFill>
                <a:latin typeface="Verdana"/>
                <a:ea typeface="Liberation Serif;Times New Roman"/>
              </a:rPr>
              <a:t>Recursos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err="1">
                <a:solidFill>
                  <a:srgbClr val="666666"/>
                </a:solidFill>
                <a:uFill>
                  <a:solidFill>
                    <a:srgbClr val="FFFFFF"/>
                  </a:solidFill>
                </a:uFill>
                <a:latin typeface="Verdana"/>
                <a:ea typeface="Liberation Serif;Times New Roman"/>
              </a:rPr>
              <a:t>Incidències</a:t>
            </a:r>
            <a:endParaRPr lang="en-US" sz="2800" b="0" strike="noStrike" spc="-1" dirty="0">
              <a:solidFill>
                <a:srgbClr val="2C3E50"/>
              </a:solidFill>
              <a:uFill>
                <a:solidFill>
                  <a:srgbClr val="FFFFFF"/>
                </a:solidFill>
              </a:uFill>
              <a:latin typeface="Source Sans Pro"/>
            </a:endParaRPr>
          </a:p>
          <a:p>
            <a:pPr marL="864000" lvl="1" indent="-324000">
              <a:buClr>
                <a:srgbClr val="2C3E50"/>
              </a:buClr>
              <a:buSzPct val="75000"/>
              <a:buFont typeface="Symbol" charset="2"/>
              <a:buChar char=""/>
            </a:pPr>
            <a:r>
              <a:rPr lang="en-US" sz="1600" b="0" strike="noStrike" spc="-1" dirty="0" err="1">
                <a:solidFill>
                  <a:srgbClr val="666666"/>
                </a:solidFill>
                <a:uFill>
                  <a:solidFill>
                    <a:srgbClr val="FFFFFF"/>
                  </a:solidFill>
                </a:uFill>
                <a:latin typeface="Verdana"/>
                <a:ea typeface="Liberation Serif;Times New Roman"/>
              </a:rPr>
              <a:t>Notícies</a:t>
            </a:r>
            <a:endParaRPr lang="en-US" sz="2800" b="0" strike="noStrike" spc="-1" dirty="0">
              <a:solidFill>
                <a:srgbClr val="2C3E50"/>
              </a:solidFill>
              <a:uFill>
                <a:solidFill>
                  <a:srgbClr val="FFFFFF"/>
                </a:solidFill>
              </a:uFill>
              <a:latin typeface="Source Sans Pro"/>
            </a:endParaRPr>
          </a:p>
          <a:p>
            <a:endParaRPr lang="en-US" sz="1400" b="1" strike="noStrike" spc="-1" dirty="0">
              <a:solidFill>
                <a:srgbClr val="1D1B11"/>
              </a:solidFill>
              <a:uFill>
                <a:solidFill>
                  <a:srgbClr val="FFFFFF"/>
                </a:solidFill>
              </a:uFill>
              <a:latin typeface="Verdana"/>
              <a:ea typeface="Liberation Serif;Times New Roman"/>
            </a:endParaRPr>
          </a:p>
        </p:txBody>
      </p:sp>
      <p:pic>
        <p:nvPicPr>
          <p:cNvPr id="138" name="Imatge 137"/>
          <p:cNvPicPr/>
          <p:nvPr/>
        </p:nvPicPr>
        <p:blipFill>
          <a:blip r:embed="rId2"/>
          <a:stretch/>
        </p:blipFill>
        <p:spPr>
          <a:xfrm>
            <a:off x="3912480" y="2216160"/>
            <a:ext cx="6167520" cy="354384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360000" y="301320"/>
            <a:ext cx="9360000" cy="958680"/>
          </a:xfrm>
          <a:prstGeom prst="rect">
            <a:avLst/>
          </a:prstGeom>
          <a:noFill/>
          <a:ln>
            <a:noFill/>
          </a:ln>
        </p:spPr>
        <p:txBody>
          <a:bodyPr lIns="0" tIns="0" rIns="0" bIns="0" anchor="ctr"/>
          <a:lstStyle/>
          <a:p>
            <a:r>
              <a:rPr lang="en-US" sz="3600" b="1" strike="noStrike" spc="-1">
                <a:solidFill>
                  <a:srgbClr val="FFFFFF"/>
                </a:solidFill>
                <a:uFill>
                  <a:solidFill>
                    <a:srgbClr val="FFFFFF"/>
                  </a:solidFill>
                </a:uFill>
                <a:latin typeface="Source Sans Pro Black"/>
              </a:rPr>
              <a:t>Disseny</a:t>
            </a:r>
          </a:p>
        </p:txBody>
      </p:sp>
      <p:sp>
        <p:nvSpPr>
          <p:cNvPr id="140" name="TextShape 2"/>
          <p:cNvSpPr txBox="1"/>
          <p:nvPr/>
        </p:nvSpPr>
        <p:spPr>
          <a:xfrm>
            <a:off x="360000" y="1980000"/>
            <a:ext cx="4680000" cy="5040000"/>
          </a:xfrm>
          <a:prstGeom prst="rect">
            <a:avLst/>
          </a:prstGeom>
          <a:noFill/>
          <a:ln>
            <a:noFill/>
          </a:ln>
        </p:spPr>
        <p:txBody>
          <a:bodyPr lIns="0" tIns="0" rIns="0" bIns="0"/>
          <a:lstStyle/>
          <a:p>
            <a:r>
              <a:rPr lang="ca-ES" sz="1600" b="0" strike="noStrike" spc="-1" dirty="0" smtClean="0">
                <a:solidFill>
                  <a:srgbClr val="666666"/>
                </a:solidFill>
                <a:uFill>
                  <a:solidFill>
                    <a:srgbClr val="FFFFFF"/>
                  </a:solidFill>
                </a:uFill>
                <a:latin typeface="Verdana"/>
                <a:ea typeface="Arial"/>
              </a:rPr>
              <a:t>El procés de coneixement que proposen Nonaka i Takeuchi descriu quatre processos que transformen el coneixement, s’anomena espiral </a:t>
            </a:r>
            <a:r>
              <a:rPr lang="ca-ES" sz="1600" b="1" strike="noStrike" spc="-1" dirty="0" smtClean="0">
                <a:solidFill>
                  <a:schemeClr val="bg1">
                    <a:lumMod val="50000"/>
                  </a:schemeClr>
                </a:solidFill>
                <a:uFill>
                  <a:solidFill>
                    <a:srgbClr val="FFFFFF"/>
                  </a:solidFill>
                </a:uFill>
                <a:latin typeface="Verdana"/>
                <a:ea typeface="Arial"/>
              </a:rPr>
              <a:t>SECI</a:t>
            </a:r>
            <a:r>
              <a:rPr lang="ca-ES" sz="1600" b="0" strike="noStrike" spc="-1" dirty="0" smtClean="0">
                <a:solidFill>
                  <a:srgbClr val="666666"/>
                </a:solidFill>
                <a:uFill>
                  <a:solidFill>
                    <a:srgbClr val="FFFFFF"/>
                  </a:solidFill>
                </a:uFill>
                <a:latin typeface="Verdana"/>
                <a:ea typeface="Arial"/>
              </a:rPr>
              <a:t>.</a:t>
            </a:r>
            <a:endParaRPr lang="ca-ES" sz="1100" b="1" strike="noStrike" spc="-1" dirty="0" smtClean="0">
              <a:solidFill>
                <a:srgbClr val="4A442A"/>
              </a:solidFill>
              <a:uFill>
                <a:solidFill>
                  <a:srgbClr val="FFFFFF"/>
                </a:solidFill>
              </a:uFill>
              <a:latin typeface="Verdana"/>
              <a:ea typeface="Arial"/>
            </a:endParaRPr>
          </a:p>
          <a:p>
            <a:r>
              <a:rPr lang="ca-ES" sz="1600" b="0" strike="noStrike" spc="-1" dirty="0" smtClean="0">
                <a:solidFill>
                  <a:srgbClr val="666666"/>
                </a:solidFill>
                <a:uFill>
                  <a:solidFill>
                    <a:srgbClr val="FFFFFF"/>
                  </a:solidFill>
                </a:uFill>
                <a:latin typeface="Verdana"/>
                <a:ea typeface="Arial-BoldMT"/>
              </a:rPr>
              <a:t>   -Socialització:</a:t>
            </a:r>
            <a:r>
              <a:rPr lang="ca-ES" sz="1600" b="0" strike="noStrike" spc="-1" dirty="0" smtClean="0">
                <a:solidFill>
                  <a:srgbClr val="666666"/>
                </a:solidFill>
                <a:uFill>
                  <a:solidFill>
                    <a:srgbClr val="FFFFFF"/>
                  </a:solidFill>
                </a:uFill>
                <a:latin typeface="Verdana"/>
                <a:ea typeface="Arial"/>
              </a:rPr>
              <a:t> Versió 1.0(presencial) de  </a:t>
            </a:r>
          </a:p>
          <a:p>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cultura col·laborativa.</a:t>
            </a:r>
            <a:endParaRPr lang="ca-ES" sz="1100" b="1" strike="noStrike" spc="-1" dirty="0" smtClean="0">
              <a:solidFill>
                <a:srgbClr val="4A442A"/>
              </a:solidFill>
              <a:uFill>
                <a:solidFill>
                  <a:srgbClr val="FFFFFF"/>
                </a:solidFill>
              </a:uFill>
              <a:latin typeface="Verdana"/>
              <a:ea typeface="Arial"/>
            </a:endParaRPr>
          </a:p>
          <a:p>
            <a:r>
              <a:rPr lang="ca-ES" sz="1600" b="0" strike="noStrike" spc="-1" dirty="0" smtClean="0">
                <a:solidFill>
                  <a:srgbClr val="666666"/>
                </a:solidFill>
                <a:uFill>
                  <a:solidFill>
                    <a:srgbClr val="FFFFFF"/>
                  </a:solidFill>
                </a:uFill>
                <a:latin typeface="Verdana"/>
                <a:ea typeface="Arial"/>
              </a:rPr>
              <a:t>        Barinstroming entre els membres de la                      </a:t>
            </a:r>
          </a:p>
          <a:p>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comunitat de dinamitzadors</a:t>
            </a:r>
            <a:endParaRPr lang="ca-ES" sz="1100" b="1" strike="noStrike" spc="-1" dirty="0" smtClean="0">
              <a:solidFill>
                <a:srgbClr val="4A442A"/>
              </a:solidFill>
              <a:uFill>
                <a:solidFill>
                  <a:srgbClr val="FFFFFF"/>
                </a:solidFill>
              </a:uFill>
              <a:latin typeface="Verdana"/>
              <a:ea typeface="Arial"/>
            </a:endParaRPr>
          </a:p>
          <a:p>
            <a:r>
              <a:rPr lang="ca-ES" sz="1600" b="0" strike="noStrike" spc="-1" dirty="0" smtClean="0">
                <a:solidFill>
                  <a:srgbClr val="666666"/>
                </a:solidFill>
                <a:uFill>
                  <a:solidFill>
                    <a:srgbClr val="FFFFFF"/>
                  </a:solidFill>
                </a:uFill>
                <a:latin typeface="Verdana"/>
                <a:ea typeface="Arial"/>
              </a:rPr>
              <a:t>   -Externalització:</a:t>
            </a:r>
            <a:endParaRPr lang="ca-ES" sz="1100" b="1" spc="-1" dirty="0" smtClean="0">
              <a:solidFill>
                <a:srgbClr val="4A442A"/>
              </a:solidFill>
              <a:uFill>
                <a:solidFill>
                  <a:srgbClr val="FFFFFF"/>
                </a:solidFill>
              </a:uFill>
              <a:latin typeface="Verdana"/>
              <a:ea typeface="Arial"/>
            </a:endParaRPr>
          </a:p>
          <a:p>
            <a:r>
              <a:rPr lang="ca-ES" sz="1100" b="1" strike="noStrike" spc="-1" dirty="0" smtClean="0">
                <a:solidFill>
                  <a:srgbClr val="4A442A"/>
                </a:solidFill>
                <a:uFill>
                  <a:solidFill>
                    <a:srgbClr val="FFFFFF"/>
                  </a:solidFill>
                </a:uFill>
                <a:latin typeface="Verdana"/>
                <a:ea typeface="Arial"/>
              </a:rPr>
              <a:t>       </a:t>
            </a:r>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Inventari dels coneixements importants  </a:t>
            </a:r>
          </a:p>
          <a:p>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per a la comunitat.</a:t>
            </a:r>
            <a:endParaRPr lang="ca-ES" sz="1100" b="1" strike="noStrike" spc="-1" dirty="0" smtClean="0">
              <a:solidFill>
                <a:srgbClr val="4A442A"/>
              </a:solidFill>
              <a:uFill>
                <a:solidFill>
                  <a:srgbClr val="FFFFFF"/>
                </a:solidFill>
              </a:uFill>
              <a:latin typeface="Verdana"/>
              <a:ea typeface="Arial-BoldMT"/>
            </a:endParaRPr>
          </a:p>
          <a:p>
            <a:pPr marL="457200">
              <a:lnSpc>
                <a:spcPct val="100000"/>
              </a:lnSpc>
            </a:pPr>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Identificació de les principals fonts d’informació.</a:t>
            </a:r>
            <a:endParaRPr lang="ca-ES" sz="1100" b="1" strike="noStrike" spc="-1" dirty="0" smtClean="0">
              <a:solidFill>
                <a:srgbClr val="4A442A"/>
              </a:solidFill>
              <a:uFill>
                <a:solidFill>
                  <a:srgbClr val="FFFFFF"/>
                </a:solidFill>
              </a:uFill>
              <a:latin typeface="Verdana"/>
              <a:ea typeface="Arial-BoldMT"/>
            </a:endParaRPr>
          </a:p>
          <a:p>
            <a:pPr marL="457200">
              <a:lnSpc>
                <a:spcPct val="100000"/>
              </a:lnSpc>
            </a:pPr>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Mapa del coneixement de la comunitat.</a:t>
            </a:r>
            <a:endParaRPr lang="ca-ES" sz="1100" b="1" strike="noStrike" spc="-1" dirty="0" smtClean="0">
              <a:solidFill>
                <a:srgbClr val="4A442A"/>
              </a:solidFill>
              <a:uFill>
                <a:solidFill>
                  <a:srgbClr val="FFFFFF"/>
                </a:solidFill>
              </a:uFill>
              <a:latin typeface="Verdana"/>
              <a:ea typeface="Arial-BoldMT"/>
            </a:endParaRPr>
          </a:p>
          <a:p>
            <a:pPr marL="457200">
              <a:lnSpc>
                <a:spcPct val="100000"/>
              </a:lnSpc>
            </a:pPr>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Infraestructura tècnica   </a:t>
            </a:r>
          </a:p>
          <a:p>
            <a:pPr marL="457200">
              <a:lnSpc>
                <a:spcPct val="100000"/>
              </a:lnSpc>
            </a:pPr>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d’emmagatzemament del coneixement.</a:t>
            </a:r>
            <a:endParaRPr lang="ca-ES" sz="1100" b="1" strike="noStrike" spc="-1" dirty="0" smtClean="0">
              <a:solidFill>
                <a:srgbClr val="4A442A"/>
              </a:solidFill>
              <a:uFill>
                <a:solidFill>
                  <a:srgbClr val="FFFFFF"/>
                </a:solidFill>
              </a:uFill>
              <a:latin typeface="Verdana"/>
              <a:ea typeface="Arial-BoldMT"/>
            </a:endParaRPr>
          </a:p>
          <a:p>
            <a:pPr marL="457200">
              <a:lnSpc>
                <a:spcPct val="100000"/>
              </a:lnSpc>
            </a:pPr>
            <a:endParaRPr lang="ca-ES" sz="1100" b="1" strike="noStrike" spc="-1" dirty="0" smtClean="0">
              <a:solidFill>
                <a:srgbClr val="4A442A"/>
              </a:solidFill>
              <a:uFill>
                <a:solidFill>
                  <a:srgbClr val="FFFFFF"/>
                </a:solidFill>
              </a:uFill>
              <a:latin typeface="Verdana"/>
              <a:ea typeface="Arial-BoldMT"/>
            </a:endParaRPr>
          </a:p>
          <a:p>
            <a:pPr marL="457200" indent="-228600">
              <a:lnSpc>
                <a:spcPct val="100000"/>
              </a:lnSpc>
            </a:pPr>
            <a:r>
              <a:rPr lang="ca-ES" sz="1600" b="0" strike="noStrike" spc="-1" dirty="0" smtClean="0">
                <a:solidFill>
                  <a:srgbClr val="666666"/>
                </a:solidFill>
                <a:uFill>
                  <a:solidFill>
                    <a:srgbClr val="FFFFFF"/>
                  </a:solidFill>
                </a:uFill>
                <a:latin typeface="Verdana"/>
                <a:ea typeface="Arial"/>
              </a:rPr>
              <a:t>-</a:t>
            </a:r>
            <a:r>
              <a:rPr lang="ca-ES" sz="1600" b="0" strike="noStrike" spc="-1" dirty="0" smtClean="0">
                <a:solidFill>
                  <a:srgbClr val="666666"/>
                </a:solidFill>
                <a:uFill>
                  <a:solidFill>
                    <a:srgbClr val="FFFFFF"/>
                  </a:solidFill>
                </a:uFill>
                <a:latin typeface="Verdana"/>
                <a:ea typeface="Arial-BoldMT"/>
              </a:rPr>
              <a:t>Combinació:</a:t>
            </a:r>
            <a:r>
              <a:rPr lang="ca-ES" sz="1600" b="0" strike="noStrike" spc="-1" dirty="0" smtClean="0">
                <a:solidFill>
                  <a:srgbClr val="666666"/>
                </a:solidFill>
                <a:uFill>
                  <a:solidFill>
                    <a:srgbClr val="FFFFFF"/>
                  </a:solidFill>
                </a:uFill>
                <a:latin typeface="Verdana"/>
                <a:ea typeface="Arial"/>
              </a:rPr>
              <a:t> Versió 2.0(virtual) de cultura col·laborat iva.</a:t>
            </a:r>
            <a:endParaRPr lang="ca-ES" sz="1100" b="1" strike="noStrike" spc="-1" dirty="0" smtClean="0">
              <a:solidFill>
                <a:srgbClr val="4A442A"/>
              </a:solidFill>
              <a:uFill>
                <a:solidFill>
                  <a:srgbClr val="FFFFFF"/>
                </a:solidFill>
              </a:uFill>
              <a:latin typeface="Verdana"/>
              <a:ea typeface="Arial-BoldMT"/>
            </a:endParaRPr>
          </a:p>
          <a:p>
            <a:pPr marL="457200">
              <a:lnSpc>
                <a:spcPct val="100000"/>
              </a:lnSpc>
            </a:pPr>
            <a:r>
              <a:rPr lang="ca-ES" sz="1600" b="0" strike="noStrike" spc="-1" dirty="0" smtClean="0">
                <a:solidFill>
                  <a:srgbClr val="666666"/>
                </a:solidFill>
                <a:uFill>
                  <a:solidFill>
                    <a:srgbClr val="FFFFFF"/>
                  </a:solidFill>
                </a:uFill>
                <a:latin typeface="Verdana"/>
                <a:ea typeface="Arial"/>
              </a:rPr>
              <a:t>-Cultura col·laborat iva dels diferents  </a:t>
            </a:r>
          </a:p>
          <a:p>
            <a:pPr marL="457200">
              <a:lnSpc>
                <a:spcPct val="100000"/>
              </a:lnSpc>
            </a:pPr>
            <a:r>
              <a:rPr lang="ca-ES" sz="1600" spc="-1" dirty="0" smtClean="0">
                <a:solidFill>
                  <a:srgbClr val="666666"/>
                </a:solidFill>
                <a:uFill>
                  <a:solidFill>
                    <a:srgbClr val="FFFFFF"/>
                  </a:solidFill>
                </a:uFill>
                <a:latin typeface="Verdana"/>
                <a:ea typeface="Arial"/>
              </a:rPr>
              <a:t> </a:t>
            </a:r>
            <a:r>
              <a:rPr lang="ca-ES" sz="1600" b="0" strike="noStrike" spc="-1" dirty="0" smtClean="0">
                <a:solidFill>
                  <a:srgbClr val="666666"/>
                </a:solidFill>
                <a:uFill>
                  <a:solidFill>
                    <a:srgbClr val="FFFFFF"/>
                  </a:solidFill>
                </a:uFill>
                <a:latin typeface="Verdana"/>
                <a:ea typeface="Arial"/>
              </a:rPr>
              <a:t>membres de la comunitat</a:t>
            </a:r>
            <a:endParaRPr lang="ca-ES" sz="1100" b="1" strike="noStrike" spc="-1" dirty="0" smtClean="0">
              <a:solidFill>
                <a:srgbClr val="4A442A"/>
              </a:solidFill>
              <a:uFill>
                <a:solidFill>
                  <a:srgbClr val="FFFFFF"/>
                </a:solidFill>
              </a:uFill>
              <a:latin typeface="Verdana"/>
              <a:ea typeface="OpenSymbol;Arial Unicode MS"/>
            </a:endParaRPr>
          </a:p>
          <a:p>
            <a:endParaRPr lang="en-US" sz="1100" b="1" strike="noStrike" spc="-1" dirty="0">
              <a:solidFill>
                <a:srgbClr val="4A442A"/>
              </a:solidFill>
              <a:uFill>
                <a:solidFill>
                  <a:srgbClr val="FFFFFF"/>
                </a:solidFill>
              </a:uFill>
              <a:latin typeface="Verdana"/>
              <a:ea typeface="Arial"/>
            </a:endParaRPr>
          </a:p>
          <a:p>
            <a:endParaRPr lang="en-US" sz="1100" b="1" strike="noStrike" spc="-1" dirty="0">
              <a:solidFill>
                <a:srgbClr val="4A442A"/>
              </a:solidFill>
              <a:uFill>
                <a:solidFill>
                  <a:srgbClr val="FFFFFF"/>
                </a:solidFill>
              </a:uFill>
              <a:latin typeface="Verdana"/>
              <a:ea typeface="Arial"/>
            </a:endParaRPr>
          </a:p>
          <a:p>
            <a:endParaRPr lang="en-US" sz="1100" b="1" strike="noStrike" spc="-1" dirty="0">
              <a:solidFill>
                <a:srgbClr val="4A442A"/>
              </a:solidFill>
              <a:uFill>
                <a:solidFill>
                  <a:srgbClr val="FFFFFF"/>
                </a:solidFill>
              </a:uFill>
              <a:latin typeface="Verdana"/>
              <a:ea typeface="Arial"/>
            </a:endParaRPr>
          </a:p>
          <a:p>
            <a:endParaRPr lang="en-US" sz="1100" b="1" strike="noStrike" spc="-1" dirty="0">
              <a:solidFill>
                <a:srgbClr val="4A442A"/>
              </a:solidFill>
              <a:uFill>
                <a:solidFill>
                  <a:srgbClr val="FFFFFF"/>
                </a:solidFill>
              </a:uFill>
              <a:latin typeface="Verdana"/>
              <a:ea typeface="Arial"/>
            </a:endParaRPr>
          </a:p>
          <a:p>
            <a:endParaRPr lang="en-US" sz="1100" b="1" strike="noStrike" spc="-1" dirty="0">
              <a:solidFill>
                <a:srgbClr val="4A442A"/>
              </a:solidFill>
              <a:uFill>
                <a:solidFill>
                  <a:srgbClr val="FFFFFF"/>
                </a:solidFill>
              </a:uFill>
              <a:latin typeface="Verdana"/>
              <a:ea typeface="Arial"/>
            </a:endParaRPr>
          </a:p>
          <a:p>
            <a:endParaRPr lang="en-US" sz="1100" b="1" strike="noStrike" spc="-1" dirty="0">
              <a:solidFill>
                <a:srgbClr val="4A442A"/>
              </a:solidFill>
              <a:uFill>
                <a:solidFill>
                  <a:srgbClr val="FFFFFF"/>
                </a:solidFill>
              </a:uFill>
              <a:latin typeface="Verdana"/>
              <a:ea typeface="Arial"/>
            </a:endParaRPr>
          </a:p>
          <a:p>
            <a:endParaRPr lang="en-US" sz="1100" b="1" strike="noStrike" spc="-1" dirty="0">
              <a:solidFill>
                <a:srgbClr val="4A442A"/>
              </a:solidFill>
              <a:uFill>
                <a:solidFill>
                  <a:srgbClr val="FFFFFF"/>
                </a:solidFill>
              </a:uFill>
              <a:latin typeface="Verdana"/>
              <a:ea typeface="Arial"/>
            </a:endParaRPr>
          </a:p>
        </p:txBody>
      </p:sp>
      <p:pic>
        <p:nvPicPr>
          <p:cNvPr id="141" name="Imatge 140"/>
          <p:cNvPicPr/>
          <p:nvPr/>
        </p:nvPicPr>
        <p:blipFill>
          <a:blip r:embed="rId2"/>
          <a:stretch/>
        </p:blipFill>
        <p:spPr>
          <a:xfrm>
            <a:off x="5014440" y="2176920"/>
            <a:ext cx="5065560" cy="322308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Midnightblue</Template>
  <TotalTime>69</TotalTime>
  <Words>1295</Words>
  <Application>Microsoft Office PowerPoint</Application>
  <PresentationFormat>Personalització</PresentationFormat>
  <Paragraphs>195</Paragraphs>
  <Slides>17</Slides>
  <Notes>0</Notes>
  <HiddenSlides>0</HiddenSlides>
  <MMClips>0</MMClips>
  <ScaleCrop>false</ScaleCrop>
  <HeadingPairs>
    <vt:vector size="4" baseType="variant">
      <vt:variant>
        <vt:lpstr>Tema</vt:lpstr>
      </vt:variant>
      <vt:variant>
        <vt:i4>3</vt:i4>
      </vt:variant>
      <vt:variant>
        <vt:lpstr>Títols de les diapositives</vt:lpstr>
      </vt:variant>
      <vt:variant>
        <vt:i4>17</vt:i4>
      </vt:variant>
    </vt:vector>
  </HeadingPairs>
  <TitlesOfParts>
    <vt:vector size="20" baseType="lpstr">
      <vt:lpstr>Office Theme</vt:lpstr>
      <vt:lpstr>Office Theme</vt:lpstr>
      <vt:lpstr>Office Theme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subject/>
  <dc:creator/>
  <dc:description/>
  <cp:lastModifiedBy>Estatuet Salmeron, Isaac</cp:lastModifiedBy>
  <cp:revision>11</cp:revision>
  <dcterms:created xsi:type="dcterms:W3CDTF">2019-06-11T18:06:35Z</dcterms:created>
  <dcterms:modified xsi:type="dcterms:W3CDTF">2019-06-14T06:33:44Z</dcterms:modified>
  <dc:language>ca-ES</dc:language>
</cp:coreProperties>
</file>