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2" r:id="rId2"/>
    <p:sldId id="335" r:id="rId3"/>
    <p:sldId id="332" r:id="rId4"/>
    <p:sldId id="286" r:id="rId5"/>
    <p:sldId id="287" r:id="rId6"/>
    <p:sldId id="300" r:id="rId7"/>
    <p:sldId id="325" r:id="rId8"/>
    <p:sldId id="296" r:id="rId9"/>
    <p:sldId id="297" r:id="rId10"/>
    <p:sldId id="301" r:id="rId11"/>
    <p:sldId id="311" r:id="rId12"/>
    <p:sldId id="303" r:id="rId13"/>
    <p:sldId id="310" r:id="rId14"/>
    <p:sldId id="312" r:id="rId15"/>
    <p:sldId id="307" r:id="rId16"/>
    <p:sldId id="314" r:id="rId17"/>
    <p:sldId id="315" r:id="rId18"/>
    <p:sldId id="316" r:id="rId19"/>
    <p:sldId id="317" r:id="rId20"/>
    <p:sldId id="318" r:id="rId21"/>
    <p:sldId id="319" r:id="rId22"/>
    <p:sldId id="324" r:id="rId23"/>
    <p:sldId id="321" r:id="rId24"/>
    <p:sldId id="331" r:id="rId25"/>
    <p:sldId id="330" r:id="rId26"/>
    <p:sldId id="336" r:id="rId27"/>
  </p:sldIdLst>
  <p:sldSz cx="9144000" cy="5143500" type="screen16x9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C1EF"/>
    <a:srgbClr val="F7931F"/>
    <a:srgbClr val="4C4C4C"/>
    <a:srgbClr val="B8AFB3"/>
    <a:srgbClr val="FFFFFF"/>
    <a:srgbClr val="CCCCCC"/>
    <a:srgbClr val="D9D9D9"/>
    <a:srgbClr val="F17673"/>
    <a:srgbClr val="A5A5A5"/>
    <a:srgbClr val="FFC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92" autoAdjust="0"/>
  </p:normalViewPr>
  <p:slideViewPr>
    <p:cSldViewPr>
      <p:cViewPr>
        <p:scale>
          <a:sx n="75" d="100"/>
          <a:sy n="75" d="100"/>
        </p:scale>
        <p:origin x="-162" y="-390"/>
      </p:cViewPr>
      <p:guideLst>
        <p:guide orient="horz" pos="180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1</a:t>
          </a:r>
          <a:endParaRPr lang="es-ES" sz="600" b="1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B379E5D-A178-4A8B-B029-29CD6D90474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10</a:t>
          </a:r>
          <a:endParaRPr lang="es-ES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7D5A00-7026-487C-83E3-0BE5BDD19D83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2</a:t>
          </a:r>
          <a:endParaRPr lang="es-ES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380DFE-0F04-41DE-B674-B5E400F7240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3</a:t>
          </a:r>
          <a:endParaRPr lang="es-ES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1CD9963-4B1C-4B64-AB45-0FACAABF95C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4</a:t>
          </a: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EEA6EFF-48D3-42CB-8F79-87BCA445CA5E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5</a:t>
          </a:r>
          <a:endParaRPr lang="es-ES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2CC1CAA-B8A7-4FF5-835F-496012A7D763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6</a:t>
          </a:r>
          <a:endParaRPr lang="es-ES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3FE8232-0BF1-4B79-A972-B202BF5BA79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7</a:t>
          </a:r>
          <a:endParaRPr lang="es-ES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65F7602-F5CA-44BB-9615-BB4AF08F0082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8</a:t>
          </a:r>
          <a:endParaRPr lang="es-ES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63A413B-2E00-463F-90C0-C3EBFC33F836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9</a:t>
          </a:r>
          <a:endParaRPr lang="es-ES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13CD943-2547-4BFF-87B0-ADFB9DA6B64C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11</a:t>
          </a:r>
          <a:endParaRPr lang="es-ES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00CE79C-20FD-4FB7-934B-C2D464AB023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12</a:t>
          </a:r>
          <a:endParaRPr lang="es-ES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>
        <a:solidFill>
          <a:schemeClr val="accent2"/>
        </a:solidFill>
      </dgm:spPr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4</a:t>
          </a: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>
        <a:solidFill>
          <a:schemeClr val="accent2"/>
        </a:solidFill>
      </dgm:spPr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5</a:t>
          </a: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>
        <a:solidFill>
          <a:schemeClr val="accent2"/>
        </a:solidFill>
      </dgm:spPr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5</a:t>
          </a: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>
        <a:solidFill>
          <a:schemeClr val="accent2"/>
        </a:solidFill>
      </dgm:spPr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5</a:t>
          </a: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>
        <a:solidFill>
          <a:schemeClr val="accent2"/>
        </a:solidFill>
      </dgm:spPr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5</a:t>
          </a: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>
        <a:solidFill>
          <a:schemeClr val="accent2"/>
        </a:solidFill>
      </dgm:spPr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5</a:t>
          </a: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>
        <a:solidFill>
          <a:schemeClr val="accent2"/>
        </a:solidFill>
      </dgm:spPr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6</a:t>
          </a: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>
        <a:solidFill>
          <a:schemeClr val="accent2"/>
        </a:solidFill>
      </dgm:spPr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6</a:t>
          </a: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>
        <a:solidFill>
          <a:schemeClr val="accent2"/>
        </a:solidFill>
      </dgm:spPr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7</a:t>
          </a: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>
        <a:solidFill>
          <a:schemeClr val="accent2"/>
        </a:solidFill>
      </dgm:spPr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3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7</a:t>
          </a: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>
        <a:solidFill>
          <a:schemeClr val="accent2"/>
        </a:solidFill>
      </dgm:spPr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1</a:t>
          </a:r>
          <a:endParaRPr lang="es-ES" sz="600" b="1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B379E5D-A178-4A8B-B029-29CD6D90474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10</a:t>
          </a:r>
          <a:endParaRPr lang="es-ES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7D5A00-7026-487C-83E3-0BE5BDD19D83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2</a:t>
          </a:r>
          <a:endParaRPr lang="es-ES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380DFE-0F04-41DE-B674-B5E400F7240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3</a:t>
          </a:r>
          <a:endParaRPr lang="es-ES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1CD9963-4B1C-4B64-AB45-0FACAABF95C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4</a:t>
          </a: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EEA6EFF-48D3-42CB-8F79-87BCA445CA5E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5</a:t>
          </a:r>
          <a:endParaRPr lang="es-ES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2CC1CAA-B8A7-4FF5-835F-496012A7D763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6</a:t>
          </a:r>
          <a:endParaRPr lang="es-ES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3FE8232-0BF1-4B79-A972-B202BF5BA79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7</a:t>
          </a:r>
          <a:endParaRPr lang="es-ES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65F7602-F5CA-44BB-9615-BB4AF08F0082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8</a:t>
          </a:r>
          <a:endParaRPr lang="es-ES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63A413B-2E00-463F-90C0-C3EBFC33F836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9</a:t>
          </a:r>
          <a:endParaRPr lang="es-ES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13CD943-2547-4BFF-87B0-ADFB9DA6B64C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11</a:t>
          </a:r>
          <a:endParaRPr lang="es-ES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00CE79C-20FD-4FB7-934B-C2D464AB023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12</a:t>
          </a:r>
          <a:endParaRPr lang="es-ES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>
        <a:solidFill>
          <a:schemeClr val="accent2"/>
        </a:solidFill>
      </dgm:spPr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8</a:t>
          </a: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>
        <a:solidFill>
          <a:schemeClr val="accent2"/>
        </a:solidFill>
      </dgm:spPr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9</a:t>
          </a: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>
        <a:solidFill>
          <a:schemeClr val="accent2"/>
        </a:solidFill>
      </dgm:spPr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9</a:t>
          </a: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>
        <a:solidFill>
          <a:schemeClr val="accent2"/>
        </a:solidFill>
      </dgm:spPr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9</a:t>
          </a: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>
        <a:solidFill>
          <a:schemeClr val="accent2"/>
        </a:solidFill>
      </dgm:spPr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11</a:t>
          </a: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>
        <a:solidFill>
          <a:schemeClr val="accent2"/>
        </a:solidFill>
      </dgm:spPr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3</a:t>
          </a:r>
          <a:endParaRPr lang="es-ES" sz="600" b="0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12</a:t>
          </a:r>
          <a:endParaRPr lang="es-ES" sz="600" b="1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>
        <a:solidFill>
          <a:schemeClr val="accent2"/>
        </a:solidFill>
      </dgm:spPr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1</a:t>
          </a:r>
          <a:endParaRPr lang="es-ES" sz="600" b="1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B379E5D-A178-4A8B-B029-29CD6D90474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10</a:t>
          </a:r>
          <a:endParaRPr lang="es-ES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7D5A00-7026-487C-83E3-0BE5BDD19D83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2</a:t>
          </a:r>
          <a:endParaRPr lang="es-ES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380DFE-0F04-41DE-B674-B5E400F7240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3</a:t>
          </a:r>
          <a:endParaRPr lang="es-ES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1CD9963-4B1C-4B64-AB45-0FACAABF95C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4</a:t>
          </a: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EEA6EFF-48D3-42CB-8F79-87BCA445CA5E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5</a:t>
          </a:r>
          <a:endParaRPr lang="es-ES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2CC1CAA-B8A7-4FF5-835F-496012A7D763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6</a:t>
          </a:r>
          <a:endParaRPr lang="es-ES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3FE8232-0BF1-4B79-A972-B202BF5BA79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7</a:t>
          </a:r>
          <a:endParaRPr lang="es-ES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65F7602-F5CA-44BB-9615-BB4AF08F0082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8</a:t>
          </a:r>
          <a:endParaRPr lang="es-ES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63A413B-2E00-463F-90C0-C3EBFC33F836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9</a:t>
          </a:r>
          <a:endParaRPr lang="es-ES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13CD943-2547-4BFF-87B0-ADFB9DA6B64C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11</a:t>
          </a:r>
          <a:endParaRPr lang="es-ES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00CE79C-20FD-4FB7-934B-C2D464AB023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12</a:t>
          </a:r>
          <a:endParaRPr lang="es-ES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>
        <a:solidFill>
          <a:schemeClr val="accent2"/>
        </a:solidFill>
      </dgm:spPr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 dirty="0">
              <a:solidFill>
                <a:schemeClr val="bg1"/>
              </a:solidFill>
            </a:rPr>
            <a:t>1</a:t>
          </a:r>
          <a:endParaRPr lang="es-ES" sz="4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B379E5D-A178-4A8B-B029-29CD6D90474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10</a:t>
          </a:r>
          <a:endParaRPr lang="es-ES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2</a:t>
          </a: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380DFE-0F04-41DE-B674-B5E400F7240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3</a:t>
          </a:r>
          <a:endParaRPr lang="es-ES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1CD9963-4B1C-4B64-AB45-0FACAABF95CA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4</a:t>
          </a:r>
          <a:endParaRPr lang="es-ES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EEA6EFF-48D3-42CB-8F79-87BCA445CA5E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5</a:t>
          </a:r>
          <a:endParaRPr lang="es-ES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2CC1CAA-B8A7-4FF5-835F-496012A7D763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6</a:t>
          </a:r>
          <a:endParaRPr lang="es-ES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3FE8232-0BF1-4B79-A972-B202BF5BA79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7</a:t>
          </a:r>
          <a:endParaRPr lang="es-ES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65F7602-F5CA-44BB-9615-BB4AF08F0082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8</a:t>
          </a:r>
          <a:endParaRPr lang="es-ES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63A413B-2E00-463F-90C0-C3EBFC33F836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9</a:t>
          </a:r>
          <a:endParaRPr lang="es-ES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13CD943-2547-4BFF-87B0-ADFB9DA6B64C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11</a:t>
          </a:r>
          <a:endParaRPr lang="es-ES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00CE79C-20FD-4FB7-934B-C2D464AB023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12</a:t>
          </a:r>
          <a:endParaRPr lang="es-ES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>
        <a:solidFill>
          <a:schemeClr val="accent2"/>
        </a:solidFill>
      </dgm:spPr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 dirty="0">
              <a:solidFill>
                <a:schemeClr val="bg1"/>
              </a:solidFill>
            </a:rPr>
            <a:t>1</a:t>
          </a:r>
          <a:endParaRPr lang="es-ES" sz="4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B379E5D-A178-4A8B-B029-29CD6D90474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10</a:t>
          </a:r>
          <a:endParaRPr lang="es-ES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2</a:t>
          </a: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380DFE-0F04-41DE-B674-B5E400F7240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3</a:t>
          </a:r>
          <a:endParaRPr lang="es-ES" dirty="0">
            <a:solidFill>
              <a:schemeClr val="bg1"/>
            </a:solidFill>
          </a:endParaRP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1CD9963-4B1C-4B64-AB45-0FACAABF95CA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4</a:t>
          </a:r>
          <a:endParaRPr lang="es-ES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EEA6EFF-48D3-42CB-8F79-87BCA445CA5E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5</a:t>
          </a:r>
          <a:endParaRPr lang="es-ES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2CC1CAA-B8A7-4FF5-835F-496012A7D763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6</a:t>
          </a:r>
          <a:endParaRPr lang="es-ES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3FE8232-0BF1-4B79-A972-B202BF5BA798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7</a:t>
          </a:r>
          <a:endParaRPr lang="es-ES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65F7602-F5CA-44BB-9615-BB4AF08F0082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8</a:t>
          </a:r>
          <a:endParaRPr lang="es-ES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63A413B-2E00-463F-90C0-C3EBFC33F836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9</a:t>
          </a:r>
          <a:endParaRPr lang="es-ES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13CD943-2547-4BFF-87B0-ADFB9DA6B64C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11</a:t>
          </a:r>
          <a:endParaRPr lang="es-ES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00CE79C-20FD-4FB7-934B-C2D464AB0237}">
      <dgm:prSet phldrT="[Texto]"/>
      <dgm:spPr/>
      <dgm:t>
        <a:bodyPr/>
        <a:lstStyle/>
        <a:p>
          <a:r>
            <a:rPr lang="es-ES">
              <a:solidFill>
                <a:schemeClr val="bg1"/>
              </a:solidFill>
            </a:rPr>
            <a:t>12</a:t>
          </a:r>
          <a:endParaRPr lang="es-ES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>
        <a:solidFill>
          <a:schemeClr val="accent2"/>
        </a:solidFill>
      </dgm:spPr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/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3</a:t>
          </a: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 dirty="0">
              <a:solidFill>
                <a:schemeClr val="bg1"/>
              </a:solidFill>
            </a:rPr>
            <a:t>6</a:t>
          </a: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>
        <a:solidFill>
          <a:schemeClr val="accent2"/>
        </a:solidFill>
      </dgm:spPr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FCEF03-54EF-4B84-8E71-31075ED52887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D8F58076-128C-4713-8AC0-D275B4C13317}">
      <dgm:prSet phldrT="[Texto]" custT="1"/>
      <dgm:spPr/>
      <dgm:t>
        <a:bodyPr/>
        <a:lstStyle/>
        <a:p>
          <a:r>
            <a:rPr lang="ca-ES" sz="1050" dirty="0"/>
            <a:t>Definició i/o Proposta</a:t>
          </a:r>
        </a:p>
      </dgm:t>
    </dgm:pt>
    <dgm:pt modelId="{BE89C0E4-A62B-41BC-B5C8-19AB5E950769}" type="parTrans" cxnId="{5F0065ED-3B57-4A5A-88C9-F963E6AEA47C}">
      <dgm:prSet/>
      <dgm:spPr/>
      <dgm:t>
        <a:bodyPr/>
        <a:lstStyle/>
        <a:p>
          <a:endParaRPr lang="ca-ES" sz="1050"/>
        </a:p>
      </dgm:t>
    </dgm:pt>
    <dgm:pt modelId="{2FFA668A-910F-44E5-984E-24A870C729CC}" type="sibTrans" cxnId="{5F0065ED-3B57-4A5A-88C9-F963E6AEA47C}">
      <dgm:prSet/>
      <dgm:spPr/>
      <dgm:t>
        <a:bodyPr/>
        <a:lstStyle/>
        <a:p>
          <a:endParaRPr lang="ca-ES" sz="1050"/>
        </a:p>
      </dgm:t>
    </dgm:pt>
    <dgm:pt modelId="{8A0D0C6E-652B-4519-BE7F-48A870903F3E}">
      <dgm:prSet phldrT="[Texto]" custT="1"/>
      <dgm:spPr/>
      <dgm:t>
        <a:bodyPr/>
        <a:lstStyle/>
        <a:p>
          <a:r>
            <a:rPr lang="ca-ES" sz="1050"/>
            <a:t>Mandat i planificació</a:t>
          </a:r>
        </a:p>
      </dgm:t>
    </dgm:pt>
    <dgm:pt modelId="{D835C947-4A8E-4FA7-B541-CCE43668FF92}" type="parTrans" cxnId="{1CE63F94-E5AF-4518-A7A8-87D83B93E10E}">
      <dgm:prSet/>
      <dgm:spPr/>
      <dgm:t>
        <a:bodyPr/>
        <a:lstStyle/>
        <a:p>
          <a:endParaRPr lang="ca-ES" sz="1050"/>
        </a:p>
      </dgm:t>
    </dgm:pt>
    <dgm:pt modelId="{08814683-2078-4D4D-A4A6-05139464907C}" type="sibTrans" cxnId="{1CE63F94-E5AF-4518-A7A8-87D83B93E10E}">
      <dgm:prSet/>
      <dgm:spPr/>
      <dgm:t>
        <a:bodyPr/>
        <a:lstStyle/>
        <a:p>
          <a:endParaRPr lang="ca-ES" sz="1050"/>
        </a:p>
      </dgm:t>
    </dgm:pt>
    <dgm:pt modelId="{EA953CB8-7BD3-4080-A53C-3622D203482F}">
      <dgm:prSet phldrT="[Texto]" custT="1"/>
      <dgm:spPr/>
      <dgm:t>
        <a:bodyPr/>
        <a:lstStyle/>
        <a:p>
          <a:r>
            <a:rPr lang="ca-ES" sz="1050"/>
            <a:t>Memòria</a:t>
          </a:r>
        </a:p>
      </dgm:t>
    </dgm:pt>
    <dgm:pt modelId="{3E03D5D9-2E28-4D91-AF83-397710777976}" type="parTrans" cxnId="{32DE4218-E765-40FC-A817-7A710803EE31}">
      <dgm:prSet/>
      <dgm:spPr/>
      <dgm:t>
        <a:bodyPr/>
        <a:lstStyle/>
        <a:p>
          <a:endParaRPr lang="ca-ES" sz="1050"/>
        </a:p>
      </dgm:t>
    </dgm:pt>
    <dgm:pt modelId="{13E9CB25-279F-46D4-90D2-871BFFC7FB5F}" type="sibTrans" cxnId="{32DE4218-E765-40FC-A817-7A710803EE31}">
      <dgm:prSet/>
      <dgm:spPr/>
      <dgm:t>
        <a:bodyPr/>
        <a:lstStyle/>
        <a:p>
          <a:endParaRPr lang="ca-ES" sz="1050"/>
        </a:p>
      </dgm:t>
    </dgm:pt>
    <dgm:pt modelId="{C3D9C802-F32D-4C6E-8D4B-14F25C31F94C}">
      <dgm:prSet custT="1"/>
      <dgm:spPr/>
      <dgm:t>
        <a:bodyPr/>
        <a:lstStyle/>
        <a:p>
          <a:r>
            <a:rPr lang="ca-ES" sz="1050"/>
            <a:t>Disseny i implementació</a:t>
          </a:r>
        </a:p>
      </dgm:t>
    </dgm:pt>
    <dgm:pt modelId="{20170EA0-575E-4ED7-8BF3-2D3DAD95C3D2}" type="parTrans" cxnId="{CA2AC4B0-11E3-4145-ACAE-85057EB6489B}">
      <dgm:prSet/>
      <dgm:spPr/>
      <dgm:t>
        <a:bodyPr/>
        <a:lstStyle/>
        <a:p>
          <a:endParaRPr lang="ca-ES" sz="1050"/>
        </a:p>
      </dgm:t>
    </dgm:pt>
    <dgm:pt modelId="{ACA82B14-CC8F-4BA0-8D6A-88CE3CDAB5DA}" type="sibTrans" cxnId="{CA2AC4B0-11E3-4145-ACAE-85057EB6489B}">
      <dgm:prSet/>
      <dgm:spPr/>
      <dgm:t>
        <a:bodyPr/>
        <a:lstStyle/>
        <a:p>
          <a:endParaRPr lang="ca-ES" sz="1050"/>
        </a:p>
      </dgm:t>
    </dgm:pt>
    <dgm:pt modelId="{B3551911-DA70-4621-B7DD-5D946E67FF40}">
      <dgm:prSet phldrT="[Texto]" custT="1"/>
      <dgm:spPr/>
      <dgm:t>
        <a:bodyPr/>
        <a:lstStyle/>
        <a:p>
          <a:r>
            <a:rPr lang="ca-ES" sz="1050"/>
            <a:t>Defensa</a:t>
          </a:r>
        </a:p>
      </dgm:t>
    </dgm:pt>
    <dgm:pt modelId="{5187DAE8-E983-4414-A3D2-ED951FFB5E34}" type="parTrans" cxnId="{C463E79A-AB54-4EF1-AE95-8913429FC751}">
      <dgm:prSet/>
      <dgm:spPr/>
      <dgm:t>
        <a:bodyPr/>
        <a:lstStyle/>
        <a:p>
          <a:endParaRPr lang="ca-ES" sz="1050"/>
        </a:p>
      </dgm:t>
    </dgm:pt>
    <dgm:pt modelId="{6993B793-7E18-467A-A16D-3970CA483846}" type="sibTrans" cxnId="{C463E79A-AB54-4EF1-AE95-8913429FC751}">
      <dgm:prSet/>
      <dgm:spPr/>
      <dgm:t>
        <a:bodyPr/>
        <a:lstStyle/>
        <a:p>
          <a:endParaRPr lang="ca-ES" sz="1050"/>
        </a:p>
      </dgm:t>
    </dgm:pt>
    <dgm:pt modelId="{07B58D85-6A53-43E3-9535-695CC5B9EDC1}" type="pres">
      <dgm:prSet presAssocID="{DFFCEF03-54EF-4B84-8E71-31075ED52887}" presName="Name0" presStyleCnt="0">
        <dgm:presLayoutVars>
          <dgm:dir/>
          <dgm:animLvl val="lvl"/>
          <dgm:resizeHandles val="exact"/>
        </dgm:presLayoutVars>
      </dgm:prSet>
      <dgm:spPr/>
    </dgm:pt>
    <dgm:pt modelId="{AA9C99D5-80F8-4057-B99B-C72D89BCE405}" type="pres">
      <dgm:prSet presAssocID="{D8F58076-128C-4713-8AC0-D275B4C1331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2FB2A17-2728-4A01-BD90-B818A9B6B84D}" type="pres">
      <dgm:prSet presAssocID="{2FFA668A-910F-44E5-984E-24A870C729CC}" presName="parTxOnlySpace" presStyleCnt="0"/>
      <dgm:spPr/>
    </dgm:pt>
    <dgm:pt modelId="{28631361-CD94-4FAF-81F5-DD986F2DD962}" type="pres">
      <dgm:prSet presAssocID="{8A0D0C6E-652B-4519-BE7F-48A870903F3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AEC2037-3CC2-498E-9B0A-BE31A1A00279}" type="pres">
      <dgm:prSet presAssocID="{08814683-2078-4D4D-A4A6-05139464907C}" presName="parTxOnlySpace" presStyleCnt="0"/>
      <dgm:spPr/>
    </dgm:pt>
    <dgm:pt modelId="{67E2ED68-1BD1-403E-BE59-AC08A4E25C0E}" type="pres">
      <dgm:prSet presAssocID="{C3D9C802-F32D-4C6E-8D4B-14F25C31F94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B8D055B-BA38-4AE0-BAF8-FB6FDCEF9CF5}" type="pres">
      <dgm:prSet presAssocID="{ACA82B14-CC8F-4BA0-8D6A-88CE3CDAB5DA}" presName="parTxOnlySpace" presStyleCnt="0"/>
      <dgm:spPr/>
    </dgm:pt>
    <dgm:pt modelId="{275D7887-8E29-4169-9367-6BEC07922D14}" type="pres">
      <dgm:prSet presAssocID="{EA953CB8-7BD3-4080-A53C-3622D203482F}" presName="parTxOnly" presStyleLbl="node1" presStyleIdx="3" presStyleCnt="5" custLinFactNeighborY="1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675A18B-E681-4A56-8CE5-E59EAC03A051}" type="pres">
      <dgm:prSet presAssocID="{13E9CB25-279F-46D4-90D2-871BFFC7FB5F}" presName="parTxOnlySpace" presStyleCnt="0"/>
      <dgm:spPr/>
    </dgm:pt>
    <dgm:pt modelId="{442F9E74-BC34-4E43-BEF2-FB9A4E9096AF}" type="pres">
      <dgm:prSet presAssocID="{B3551911-DA70-4621-B7DD-5D946E67FF4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5F0065ED-3B57-4A5A-88C9-F963E6AEA47C}" srcId="{DFFCEF03-54EF-4B84-8E71-31075ED52887}" destId="{D8F58076-128C-4713-8AC0-D275B4C13317}" srcOrd="0" destOrd="0" parTransId="{BE89C0E4-A62B-41BC-B5C8-19AB5E950769}" sibTransId="{2FFA668A-910F-44E5-984E-24A870C729CC}"/>
    <dgm:cxn modelId="{3065D54F-9B90-40D3-8AD1-B33A83111347}" type="presOf" srcId="{EA953CB8-7BD3-4080-A53C-3622D203482F}" destId="{275D7887-8E29-4169-9367-6BEC07922D14}" srcOrd="0" destOrd="0" presId="urn:microsoft.com/office/officeart/2005/8/layout/chevron1"/>
    <dgm:cxn modelId="{D6D31008-C77A-4B23-B28B-BB4A8CE99B7E}" type="presOf" srcId="{DFFCEF03-54EF-4B84-8E71-31075ED52887}" destId="{07B58D85-6A53-43E3-9535-695CC5B9EDC1}" srcOrd="0" destOrd="0" presId="urn:microsoft.com/office/officeart/2005/8/layout/chevron1"/>
    <dgm:cxn modelId="{32DE4218-E765-40FC-A817-7A710803EE31}" srcId="{DFFCEF03-54EF-4B84-8E71-31075ED52887}" destId="{EA953CB8-7BD3-4080-A53C-3622D203482F}" srcOrd="3" destOrd="0" parTransId="{3E03D5D9-2E28-4D91-AF83-397710777976}" sibTransId="{13E9CB25-279F-46D4-90D2-871BFFC7FB5F}"/>
    <dgm:cxn modelId="{5C0C5667-36F2-4E7E-BAB9-70EAFB01B8B7}" type="presOf" srcId="{8A0D0C6E-652B-4519-BE7F-48A870903F3E}" destId="{28631361-CD94-4FAF-81F5-DD986F2DD962}" srcOrd="0" destOrd="0" presId="urn:microsoft.com/office/officeart/2005/8/layout/chevron1"/>
    <dgm:cxn modelId="{478CC50E-EB0E-41D4-9AB8-39F5B45D2D9D}" type="presOf" srcId="{C3D9C802-F32D-4C6E-8D4B-14F25C31F94C}" destId="{67E2ED68-1BD1-403E-BE59-AC08A4E25C0E}" srcOrd="0" destOrd="0" presId="urn:microsoft.com/office/officeart/2005/8/layout/chevron1"/>
    <dgm:cxn modelId="{1CE63F94-E5AF-4518-A7A8-87D83B93E10E}" srcId="{DFFCEF03-54EF-4B84-8E71-31075ED52887}" destId="{8A0D0C6E-652B-4519-BE7F-48A870903F3E}" srcOrd="1" destOrd="0" parTransId="{D835C947-4A8E-4FA7-B541-CCE43668FF92}" sibTransId="{08814683-2078-4D4D-A4A6-05139464907C}"/>
    <dgm:cxn modelId="{C463E79A-AB54-4EF1-AE95-8913429FC751}" srcId="{DFFCEF03-54EF-4B84-8E71-31075ED52887}" destId="{B3551911-DA70-4621-B7DD-5D946E67FF40}" srcOrd="4" destOrd="0" parTransId="{5187DAE8-E983-4414-A3D2-ED951FFB5E34}" sibTransId="{6993B793-7E18-467A-A16D-3970CA483846}"/>
    <dgm:cxn modelId="{CA2AC4B0-11E3-4145-ACAE-85057EB6489B}" srcId="{DFFCEF03-54EF-4B84-8E71-31075ED52887}" destId="{C3D9C802-F32D-4C6E-8D4B-14F25C31F94C}" srcOrd="2" destOrd="0" parTransId="{20170EA0-575E-4ED7-8BF3-2D3DAD95C3D2}" sibTransId="{ACA82B14-CC8F-4BA0-8D6A-88CE3CDAB5DA}"/>
    <dgm:cxn modelId="{3F2B5A08-74C7-4F77-839D-7C72CC6C1912}" type="presOf" srcId="{D8F58076-128C-4713-8AC0-D275B4C13317}" destId="{AA9C99D5-80F8-4057-B99B-C72D89BCE405}" srcOrd="0" destOrd="0" presId="urn:microsoft.com/office/officeart/2005/8/layout/chevron1"/>
    <dgm:cxn modelId="{478C8DC2-E57E-4305-911E-CA75E7BD2C2D}" type="presOf" srcId="{B3551911-DA70-4621-B7DD-5D946E67FF40}" destId="{442F9E74-BC34-4E43-BEF2-FB9A4E9096AF}" srcOrd="0" destOrd="0" presId="urn:microsoft.com/office/officeart/2005/8/layout/chevron1"/>
    <dgm:cxn modelId="{20ED8711-0F0E-48EE-B96B-5D9B50B340CD}" type="presParOf" srcId="{07B58D85-6A53-43E3-9535-695CC5B9EDC1}" destId="{AA9C99D5-80F8-4057-B99B-C72D89BCE405}" srcOrd="0" destOrd="0" presId="urn:microsoft.com/office/officeart/2005/8/layout/chevron1"/>
    <dgm:cxn modelId="{88A86F2A-A463-4F02-891B-98304D905B20}" type="presParOf" srcId="{07B58D85-6A53-43E3-9535-695CC5B9EDC1}" destId="{42FB2A17-2728-4A01-BD90-B818A9B6B84D}" srcOrd="1" destOrd="0" presId="urn:microsoft.com/office/officeart/2005/8/layout/chevron1"/>
    <dgm:cxn modelId="{2326FEAD-9B45-463B-89DF-1D7E1776717D}" type="presParOf" srcId="{07B58D85-6A53-43E3-9535-695CC5B9EDC1}" destId="{28631361-CD94-4FAF-81F5-DD986F2DD962}" srcOrd="2" destOrd="0" presId="urn:microsoft.com/office/officeart/2005/8/layout/chevron1"/>
    <dgm:cxn modelId="{F9387E23-7DCE-4EF3-8130-802CC0856274}" type="presParOf" srcId="{07B58D85-6A53-43E3-9535-695CC5B9EDC1}" destId="{EAEC2037-3CC2-498E-9B0A-BE31A1A00279}" srcOrd="3" destOrd="0" presId="urn:microsoft.com/office/officeart/2005/8/layout/chevron1"/>
    <dgm:cxn modelId="{6FAC3D28-FB28-4808-A756-531B580A68AA}" type="presParOf" srcId="{07B58D85-6A53-43E3-9535-695CC5B9EDC1}" destId="{67E2ED68-1BD1-403E-BE59-AC08A4E25C0E}" srcOrd="4" destOrd="0" presId="urn:microsoft.com/office/officeart/2005/8/layout/chevron1"/>
    <dgm:cxn modelId="{2240C77F-8884-4F3F-8EE5-F85408CF4683}" type="presParOf" srcId="{07B58D85-6A53-43E3-9535-695CC5B9EDC1}" destId="{BB8D055B-BA38-4AE0-BAF8-FB6FDCEF9CF5}" srcOrd="5" destOrd="0" presId="urn:microsoft.com/office/officeart/2005/8/layout/chevron1"/>
    <dgm:cxn modelId="{2B62054F-B38B-4B54-A0F4-A92C7F4ECFE8}" type="presParOf" srcId="{07B58D85-6A53-43E3-9535-695CC5B9EDC1}" destId="{275D7887-8E29-4169-9367-6BEC07922D14}" srcOrd="6" destOrd="0" presId="urn:microsoft.com/office/officeart/2005/8/layout/chevron1"/>
    <dgm:cxn modelId="{5F2786A6-7323-489D-8B15-D518B908B3A0}" type="presParOf" srcId="{07B58D85-6A53-43E3-9535-695CC5B9EDC1}" destId="{9675A18B-E681-4A56-8CE5-E59EAC03A051}" srcOrd="7" destOrd="0" presId="urn:microsoft.com/office/officeart/2005/8/layout/chevron1"/>
    <dgm:cxn modelId="{1F968449-B35F-4B2F-9E99-8CAE972C2C49}" type="presParOf" srcId="{07B58D85-6A53-43E3-9535-695CC5B9EDC1}" destId="{442F9E74-BC34-4E43-BEF2-FB9A4E9096A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6BD3B2-215B-4BCD-AB1E-DB7ADFEA38A0}" type="doc">
      <dgm:prSet loTypeId="urn:microsoft.com/office/officeart/2005/8/layout/cycle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ca-ES"/>
        </a:p>
      </dgm:t>
    </dgm:pt>
    <dgm:pt modelId="{18F71F5E-E224-4073-96D6-4A4C65F2E713}">
      <dgm:prSet phldrT="[Texto]" custT="1"/>
      <dgm:spPr>
        <a:gradFill rotWithShape="0">
          <a:gsLst>
            <a:gs pos="0">
              <a:srgbClr val="826932"/>
            </a:gs>
            <a:gs pos="80000">
              <a:srgbClr val="967A3A"/>
            </a:gs>
            <a:gs pos="100000">
              <a:srgbClr val="A98941"/>
            </a:gs>
          </a:gsLst>
        </a:gradFill>
      </dgm:spPr>
      <dgm:t>
        <a:bodyPr/>
        <a:lstStyle/>
        <a:p>
          <a:r>
            <a:rPr lang="ca-ES" sz="900"/>
            <a:t>Pas 1</a:t>
          </a:r>
        </a:p>
      </dgm:t>
    </dgm:pt>
    <dgm:pt modelId="{16616E5E-B843-49F9-8CAB-14AC633AFA90}" type="parTrans" cxnId="{FF9910A7-49CD-4FCF-8DB6-6BA8A850A975}">
      <dgm:prSet/>
      <dgm:spPr/>
      <dgm:t>
        <a:bodyPr/>
        <a:lstStyle/>
        <a:p>
          <a:endParaRPr lang="ca-ES" sz="2000"/>
        </a:p>
      </dgm:t>
    </dgm:pt>
    <dgm:pt modelId="{BA8BB0E0-18A3-4091-96C3-D524BE316483}" type="sibTrans" cxnId="{FF9910A7-49CD-4FCF-8DB6-6BA8A850A975}">
      <dgm:prSet/>
      <dgm:spPr/>
      <dgm:t>
        <a:bodyPr/>
        <a:lstStyle/>
        <a:p>
          <a:endParaRPr lang="ca-ES" sz="2000"/>
        </a:p>
      </dgm:t>
    </dgm:pt>
    <dgm:pt modelId="{0223C991-3422-4664-BAC3-53117757093B}">
      <dgm:prSet phldrT="[Texto]" custT="1"/>
      <dgm:spPr>
        <a:gradFill rotWithShape="0">
          <a:gsLst>
            <a:gs pos="0">
              <a:srgbClr val="A68640"/>
            </a:gs>
            <a:gs pos="80000">
              <a:srgbClr val="B9974B"/>
            </a:gs>
            <a:gs pos="100000">
              <a:srgbClr val="B79447"/>
            </a:gs>
          </a:gsLst>
        </a:gradFill>
      </dgm:spPr>
      <dgm:t>
        <a:bodyPr/>
        <a:lstStyle/>
        <a:p>
          <a:r>
            <a:rPr lang="ca-ES" sz="900" dirty="0"/>
            <a:t>Pas 2</a:t>
          </a:r>
        </a:p>
      </dgm:t>
    </dgm:pt>
    <dgm:pt modelId="{CB689CC1-C5EA-4847-9E05-4965B84ADE63}" type="parTrans" cxnId="{C1168C99-5952-44DE-887D-C6CD324F79AF}">
      <dgm:prSet/>
      <dgm:spPr/>
      <dgm:t>
        <a:bodyPr/>
        <a:lstStyle/>
        <a:p>
          <a:endParaRPr lang="ca-ES" sz="2000"/>
        </a:p>
      </dgm:t>
    </dgm:pt>
    <dgm:pt modelId="{8A576BDC-C906-4C41-B7DD-D6DD4465B021}" type="sibTrans" cxnId="{C1168C99-5952-44DE-887D-C6CD324F79AF}">
      <dgm:prSet/>
      <dgm:spPr/>
      <dgm:t>
        <a:bodyPr/>
        <a:lstStyle/>
        <a:p>
          <a:endParaRPr lang="ca-ES" sz="2000"/>
        </a:p>
      </dgm:t>
    </dgm:pt>
    <dgm:pt modelId="{C411D3D7-980B-48F7-90F6-6AA194324041}">
      <dgm:prSet phldrT="[Texto]" custT="1"/>
      <dgm:spPr>
        <a:gradFill rotWithShape="0">
          <a:gsLst>
            <a:gs pos="0">
              <a:srgbClr val="C2A462"/>
            </a:gs>
            <a:gs pos="80000">
              <a:srgbClr val="C2A462"/>
            </a:gs>
            <a:gs pos="100000">
              <a:srgbClr val="D1BB89"/>
            </a:gs>
          </a:gsLst>
        </a:gradFill>
      </dgm:spPr>
      <dgm:t>
        <a:bodyPr/>
        <a:lstStyle/>
        <a:p>
          <a:r>
            <a:rPr lang="ca-ES" sz="900"/>
            <a:t>Pas 3</a:t>
          </a:r>
        </a:p>
      </dgm:t>
    </dgm:pt>
    <dgm:pt modelId="{DAD75797-4908-4C5F-8E3F-06E41927280A}" type="parTrans" cxnId="{9F0F3C1B-309C-45E4-B273-FF4E7934D31C}">
      <dgm:prSet/>
      <dgm:spPr/>
      <dgm:t>
        <a:bodyPr/>
        <a:lstStyle/>
        <a:p>
          <a:endParaRPr lang="ca-ES" sz="2000"/>
        </a:p>
      </dgm:t>
    </dgm:pt>
    <dgm:pt modelId="{FB611A7F-1AD8-4635-849F-F15ABA19FE59}" type="sibTrans" cxnId="{9F0F3C1B-309C-45E4-B273-FF4E7934D31C}">
      <dgm:prSet/>
      <dgm:spPr/>
      <dgm:t>
        <a:bodyPr/>
        <a:lstStyle/>
        <a:p>
          <a:endParaRPr lang="ca-ES" sz="2000"/>
        </a:p>
      </dgm:t>
    </dgm:pt>
    <dgm:pt modelId="{69C73B70-F91C-4359-947E-5FD3710C0FCB}">
      <dgm:prSet phldrT="[Texto]" custT="1"/>
      <dgm:spPr>
        <a:gradFill rotWithShape="0">
          <a:gsLst>
            <a:gs pos="0">
              <a:srgbClr val="C3A665"/>
            </a:gs>
            <a:gs pos="80000">
              <a:srgbClr val="CBB27B"/>
            </a:gs>
            <a:gs pos="100000">
              <a:srgbClr val="C9AF75"/>
            </a:gs>
          </a:gsLst>
        </a:gradFill>
      </dgm:spPr>
      <dgm:t>
        <a:bodyPr/>
        <a:lstStyle/>
        <a:p>
          <a:r>
            <a:rPr lang="ca-ES" sz="900"/>
            <a:t>Pas 4</a:t>
          </a:r>
        </a:p>
      </dgm:t>
    </dgm:pt>
    <dgm:pt modelId="{15AAC4B2-A4DB-4283-BB1E-151F10A4F993}" type="parTrans" cxnId="{A419BE8F-7287-4C6B-B47F-2AB84B959521}">
      <dgm:prSet/>
      <dgm:spPr/>
      <dgm:t>
        <a:bodyPr/>
        <a:lstStyle/>
        <a:p>
          <a:endParaRPr lang="ca-ES" sz="2000"/>
        </a:p>
      </dgm:t>
    </dgm:pt>
    <dgm:pt modelId="{764C755A-8CB6-4F76-B8E9-2E66AB6BD09D}" type="sibTrans" cxnId="{A419BE8F-7287-4C6B-B47F-2AB84B959521}">
      <dgm:prSet/>
      <dgm:spPr/>
      <dgm:t>
        <a:bodyPr/>
        <a:lstStyle/>
        <a:p>
          <a:endParaRPr lang="ca-ES" sz="2000"/>
        </a:p>
      </dgm:t>
    </dgm:pt>
    <dgm:pt modelId="{761FFBFC-268B-4C86-8F09-742CFD3D32E8}">
      <dgm:prSet phldrT="[Texto]" custT="1"/>
      <dgm:spPr/>
      <dgm:t>
        <a:bodyPr/>
        <a:lstStyle/>
        <a:p>
          <a:r>
            <a:rPr lang="ca-ES" sz="900"/>
            <a:t>Pas 5</a:t>
          </a:r>
        </a:p>
      </dgm:t>
    </dgm:pt>
    <dgm:pt modelId="{01938FCA-4E1D-44A7-96CE-F5D6CEBC8C8C}" type="parTrans" cxnId="{65265B7E-04EB-4B48-8D2B-A23228E23BF6}">
      <dgm:prSet/>
      <dgm:spPr/>
      <dgm:t>
        <a:bodyPr/>
        <a:lstStyle/>
        <a:p>
          <a:endParaRPr lang="ca-ES" sz="2000"/>
        </a:p>
      </dgm:t>
    </dgm:pt>
    <dgm:pt modelId="{1148DE6D-F240-4A0A-8C39-4692098D9307}" type="sibTrans" cxnId="{65265B7E-04EB-4B48-8D2B-A23228E23BF6}">
      <dgm:prSet/>
      <dgm:spPr/>
      <dgm:t>
        <a:bodyPr/>
        <a:lstStyle/>
        <a:p>
          <a:endParaRPr lang="ca-ES" sz="2000"/>
        </a:p>
      </dgm:t>
    </dgm:pt>
    <dgm:pt modelId="{3C44ABC1-1533-40BF-AF27-9914ACFCD4EA}">
      <dgm:prSet custT="1"/>
      <dgm:spPr/>
      <dgm:t>
        <a:bodyPr/>
        <a:lstStyle/>
        <a:p>
          <a:r>
            <a:rPr lang="ca-ES" sz="900"/>
            <a:t>Pas 6</a:t>
          </a:r>
        </a:p>
      </dgm:t>
    </dgm:pt>
    <dgm:pt modelId="{EE26D6A7-2EB4-4829-A33B-EA8305C1673E}" type="parTrans" cxnId="{40451CC6-7A34-4D5D-B6C6-421D76E20CC4}">
      <dgm:prSet/>
      <dgm:spPr/>
      <dgm:t>
        <a:bodyPr/>
        <a:lstStyle/>
        <a:p>
          <a:endParaRPr lang="ca-ES" sz="2000"/>
        </a:p>
      </dgm:t>
    </dgm:pt>
    <dgm:pt modelId="{E1A0229B-71FE-423B-8C17-2B07FE9E0DE9}" type="sibTrans" cxnId="{40451CC6-7A34-4D5D-B6C6-421D76E20CC4}">
      <dgm:prSet/>
      <dgm:spPr/>
      <dgm:t>
        <a:bodyPr/>
        <a:lstStyle/>
        <a:p>
          <a:endParaRPr lang="ca-ES" sz="2000"/>
        </a:p>
      </dgm:t>
    </dgm:pt>
    <dgm:pt modelId="{22E664EE-0218-4DE1-8836-31E6F6216955}">
      <dgm:prSet custT="1"/>
      <dgm:spPr/>
      <dgm:t>
        <a:bodyPr/>
        <a:lstStyle/>
        <a:p>
          <a:r>
            <a:rPr lang="ca-ES" sz="900"/>
            <a:t>Pas 7</a:t>
          </a:r>
        </a:p>
      </dgm:t>
    </dgm:pt>
    <dgm:pt modelId="{5AC8C452-5FE4-4367-B546-D2EEAF307E1C}" type="parTrans" cxnId="{08A09F3F-C4CC-48F5-9575-16502B1008B9}">
      <dgm:prSet/>
      <dgm:spPr/>
      <dgm:t>
        <a:bodyPr/>
        <a:lstStyle/>
        <a:p>
          <a:endParaRPr lang="ca-ES" sz="2000"/>
        </a:p>
      </dgm:t>
    </dgm:pt>
    <dgm:pt modelId="{62C0419E-081D-4191-9301-E5C1A28A77C6}" type="sibTrans" cxnId="{08A09F3F-C4CC-48F5-9575-16502B1008B9}">
      <dgm:prSet/>
      <dgm:spPr/>
      <dgm:t>
        <a:bodyPr/>
        <a:lstStyle/>
        <a:p>
          <a:endParaRPr lang="ca-ES" sz="2000"/>
        </a:p>
      </dgm:t>
    </dgm:pt>
    <dgm:pt modelId="{055EE000-A6D2-4C03-AB10-3469C083BD7B}" type="pres">
      <dgm:prSet presAssocID="{B26BD3B2-215B-4BCD-AB1E-DB7ADFEA38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9FA68BF1-6B1A-44F5-BBC9-CC2881187588}" type="pres">
      <dgm:prSet presAssocID="{B26BD3B2-215B-4BCD-AB1E-DB7ADFEA38A0}" presName="cycle" presStyleCnt="0"/>
      <dgm:spPr/>
    </dgm:pt>
    <dgm:pt modelId="{56C989E3-5D77-4F9B-90B3-E5FC83197CC5}" type="pres">
      <dgm:prSet presAssocID="{18F71F5E-E224-4073-96D6-4A4C65F2E713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8F0FF09-B9DC-448C-B77A-E288620A8B6C}" type="pres">
      <dgm:prSet presAssocID="{BA8BB0E0-18A3-4091-96C3-D524BE316483}" presName="sibTransFirstNode" presStyleLbl="bgShp" presStyleIdx="0" presStyleCnt="1"/>
      <dgm:spPr/>
      <dgm:t>
        <a:bodyPr/>
        <a:lstStyle/>
        <a:p>
          <a:endParaRPr lang="ca-ES"/>
        </a:p>
      </dgm:t>
    </dgm:pt>
    <dgm:pt modelId="{506FCA7A-2FF7-4127-B059-958A7ADCC3A7}" type="pres">
      <dgm:prSet presAssocID="{0223C991-3422-4664-BAC3-53117757093B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31B9701-D10E-4954-B3AB-96A9BD5C6E0E}" type="pres">
      <dgm:prSet presAssocID="{C411D3D7-980B-48F7-90F6-6AA194324041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6C93A0A-7294-410D-85F7-7656E8A0AAA1}" type="pres">
      <dgm:prSet presAssocID="{69C73B70-F91C-4359-947E-5FD3710C0FCB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2FF63B5-750A-4F8E-A835-BC35E13B91D9}" type="pres">
      <dgm:prSet presAssocID="{761FFBFC-268B-4C86-8F09-742CFD3D32E8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E442A81-1FCF-4ABF-BD69-F7B60B0E787F}" type="pres">
      <dgm:prSet presAssocID="{3C44ABC1-1533-40BF-AF27-9914ACFCD4E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B0A568B-D289-4996-9445-E928142475F8}" type="pres">
      <dgm:prSet presAssocID="{22E664EE-0218-4DE1-8836-31E6F6216955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16AC2D17-6143-4DF3-AFEC-88A2451AFC9F}" type="presOf" srcId="{22E664EE-0218-4DE1-8836-31E6F6216955}" destId="{FB0A568B-D289-4996-9445-E928142475F8}" srcOrd="0" destOrd="0" presId="urn:microsoft.com/office/officeart/2005/8/layout/cycle3"/>
    <dgm:cxn modelId="{3B0E17D6-289E-4B51-9D6E-78B6C54341FD}" type="presOf" srcId="{0223C991-3422-4664-BAC3-53117757093B}" destId="{506FCA7A-2FF7-4127-B059-958A7ADCC3A7}" srcOrd="0" destOrd="0" presId="urn:microsoft.com/office/officeart/2005/8/layout/cycle3"/>
    <dgm:cxn modelId="{C1168C99-5952-44DE-887D-C6CD324F79AF}" srcId="{B26BD3B2-215B-4BCD-AB1E-DB7ADFEA38A0}" destId="{0223C991-3422-4664-BAC3-53117757093B}" srcOrd="1" destOrd="0" parTransId="{CB689CC1-C5EA-4847-9E05-4965B84ADE63}" sibTransId="{8A576BDC-C906-4C41-B7DD-D6DD4465B021}"/>
    <dgm:cxn modelId="{1D53CE10-366F-4A84-959E-5D726AFA51B7}" type="presOf" srcId="{761FFBFC-268B-4C86-8F09-742CFD3D32E8}" destId="{A2FF63B5-750A-4F8E-A835-BC35E13B91D9}" srcOrd="0" destOrd="0" presId="urn:microsoft.com/office/officeart/2005/8/layout/cycle3"/>
    <dgm:cxn modelId="{F763C9D4-7198-41ED-921D-6CE63D885C63}" type="presOf" srcId="{3C44ABC1-1533-40BF-AF27-9914ACFCD4EA}" destId="{BE442A81-1FCF-4ABF-BD69-F7B60B0E787F}" srcOrd="0" destOrd="0" presId="urn:microsoft.com/office/officeart/2005/8/layout/cycle3"/>
    <dgm:cxn modelId="{4F46A0BF-FC5E-48E6-B1E9-830B65EC7944}" type="presOf" srcId="{BA8BB0E0-18A3-4091-96C3-D524BE316483}" destId="{98F0FF09-B9DC-448C-B77A-E288620A8B6C}" srcOrd="0" destOrd="0" presId="urn:microsoft.com/office/officeart/2005/8/layout/cycle3"/>
    <dgm:cxn modelId="{A419BE8F-7287-4C6B-B47F-2AB84B959521}" srcId="{B26BD3B2-215B-4BCD-AB1E-DB7ADFEA38A0}" destId="{69C73B70-F91C-4359-947E-5FD3710C0FCB}" srcOrd="3" destOrd="0" parTransId="{15AAC4B2-A4DB-4283-BB1E-151F10A4F993}" sibTransId="{764C755A-8CB6-4F76-B8E9-2E66AB6BD09D}"/>
    <dgm:cxn modelId="{40451CC6-7A34-4D5D-B6C6-421D76E20CC4}" srcId="{B26BD3B2-215B-4BCD-AB1E-DB7ADFEA38A0}" destId="{3C44ABC1-1533-40BF-AF27-9914ACFCD4EA}" srcOrd="5" destOrd="0" parTransId="{EE26D6A7-2EB4-4829-A33B-EA8305C1673E}" sibTransId="{E1A0229B-71FE-423B-8C17-2B07FE9E0DE9}"/>
    <dgm:cxn modelId="{08A09F3F-C4CC-48F5-9575-16502B1008B9}" srcId="{B26BD3B2-215B-4BCD-AB1E-DB7ADFEA38A0}" destId="{22E664EE-0218-4DE1-8836-31E6F6216955}" srcOrd="6" destOrd="0" parTransId="{5AC8C452-5FE4-4367-B546-D2EEAF307E1C}" sibTransId="{62C0419E-081D-4191-9301-E5C1A28A77C6}"/>
    <dgm:cxn modelId="{AE6717E5-2450-46DC-AE0F-641E81DA3833}" type="presOf" srcId="{B26BD3B2-215B-4BCD-AB1E-DB7ADFEA38A0}" destId="{055EE000-A6D2-4C03-AB10-3469C083BD7B}" srcOrd="0" destOrd="0" presId="urn:microsoft.com/office/officeart/2005/8/layout/cycle3"/>
    <dgm:cxn modelId="{9F0F3C1B-309C-45E4-B273-FF4E7934D31C}" srcId="{B26BD3B2-215B-4BCD-AB1E-DB7ADFEA38A0}" destId="{C411D3D7-980B-48F7-90F6-6AA194324041}" srcOrd="2" destOrd="0" parTransId="{DAD75797-4908-4C5F-8E3F-06E41927280A}" sibTransId="{FB611A7F-1AD8-4635-849F-F15ABA19FE59}"/>
    <dgm:cxn modelId="{FF9910A7-49CD-4FCF-8DB6-6BA8A850A975}" srcId="{B26BD3B2-215B-4BCD-AB1E-DB7ADFEA38A0}" destId="{18F71F5E-E224-4073-96D6-4A4C65F2E713}" srcOrd="0" destOrd="0" parTransId="{16616E5E-B843-49F9-8CAB-14AC633AFA90}" sibTransId="{BA8BB0E0-18A3-4091-96C3-D524BE316483}"/>
    <dgm:cxn modelId="{6064C37C-55F2-49E1-AC27-6FFA78553B26}" type="presOf" srcId="{C411D3D7-980B-48F7-90F6-6AA194324041}" destId="{831B9701-D10E-4954-B3AB-96A9BD5C6E0E}" srcOrd="0" destOrd="0" presId="urn:microsoft.com/office/officeart/2005/8/layout/cycle3"/>
    <dgm:cxn modelId="{58379A41-0DEE-4E54-A210-1206760BB95C}" type="presOf" srcId="{18F71F5E-E224-4073-96D6-4A4C65F2E713}" destId="{56C989E3-5D77-4F9B-90B3-E5FC83197CC5}" srcOrd="0" destOrd="0" presId="urn:microsoft.com/office/officeart/2005/8/layout/cycle3"/>
    <dgm:cxn modelId="{65265B7E-04EB-4B48-8D2B-A23228E23BF6}" srcId="{B26BD3B2-215B-4BCD-AB1E-DB7ADFEA38A0}" destId="{761FFBFC-268B-4C86-8F09-742CFD3D32E8}" srcOrd="4" destOrd="0" parTransId="{01938FCA-4E1D-44A7-96CE-F5D6CEBC8C8C}" sibTransId="{1148DE6D-F240-4A0A-8C39-4692098D9307}"/>
    <dgm:cxn modelId="{FD003C47-E0FD-43CC-AD1F-08D59549C62E}" type="presOf" srcId="{69C73B70-F91C-4359-947E-5FD3710C0FCB}" destId="{06C93A0A-7294-410D-85F7-7656E8A0AAA1}" srcOrd="0" destOrd="0" presId="urn:microsoft.com/office/officeart/2005/8/layout/cycle3"/>
    <dgm:cxn modelId="{CA1C6A62-C0EE-4286-AD2E-4738D2ED3AE1}" type="presParOf" srcId="{055EE000-A6D2-4C03-AB10-3469C083BD7B}" destId="{9FA68BF1-6B1A-44F5-BBC9-CC2881187588}" srcOrd="0" destOrd="0" presId="urn:microsoft.com/office/officeart/2005/8/layout/cycle3"/>
    <dgm:cxn modelId="{3A4F9B8D-A33D-490F-B1DF-D5ED6ABEB76D}" type="presParOf" srcId="{9FA68BF1-6B1A-44F5-BBC9-CC2881187588}" destId="{56C989E3-5D77-4F9B-90B3-E5FC83197CC5}" srcOrd="0" destOrd="0" presId="urn:microsoft.com/office/officeart/2005/8/layout/cycle3"/>
    <dgm:cxn modelId="{04E0C5C1-A57F-4C48-90BD-497A608122AE}" type="presParOf" srcId="{9FA68BF1-6B1A-44F5-BBC9-CC2881187588}" destId="{98F0FF09-B9DC-448C-B77A-E288620A8B6C}" srcOrd="1" destOrd="0" presId="urn:microsoft.com/office/officeart/2005/8/layout/cycle3"/>
    <dgm:cxn modelId="{B4ED3015-7B2B-43BB-845C-11AD473B05D5}" type="presParOf" srcId="{9FA68BF1-6B1A-44F5-BBC9-CC2881187588}" destId="{506FCA7A-2FF7-4127-B059-958A7ADCC3A7}" srcOrd="2" destOrd="0" presId="urn:microsoft.com/office/officeart/2005/8/layout/cycle3"/>
    <dgm:cxn modelId="{53053840-1581-4EFC-8989-CC223CEFA2F0}" type="presParOf" srcId="{9FA68BF1-6B1A-44F5-BBC9-CC2881187588}" destId="{831B9701-D10E-4954-B3AB-96A9BD5C6E0E}" srcOrd="3" destOrd="0" presId="urn:microsoft.com/office/officeart/2005/8/layout/cycle3"/>
    <dgm:cxn modelId="{A133C48D-62AA-41D3-B672-7EA64C5ECD1E}" type="presParOf" srcId="{9FA68BF1-6B1A-44F5-BBC9-CC2881187588}" destId="{06C93A0A-7294-410D-85F7-7656E8A0AAA1}" srcOrd="4" destOrd="0" presId="urn:microsoft.com/office/officeart/2005/8/layout/cycle3"/>
    <dgm:cxn modelId="{1D5CF30A-54EC-4699-B09C-34CA10A4F708}" type="presParOf" srcId="{9FA68BF1-6B1A-44F5-BBC9-CC2881187588}" destId="{A2FF63B5-750A-4F8E-A835-BC35E13B91D9}" srcOrd="5" destOrd="0" presId="urn:microsoft.com/office/officeart/2005/8/layout/cycle3"/>
    <dgm:cxn modelId="{712DC042-6FF6-47D4-8CBE-9F70DFBB99AA}" type="presParOf" srcId="{9FA68BF1-6B1A-44F5-BBC9-CC2881187588}" destId="{BE442A81-1FCF-4ABF-BD69-F7B60B0E787F}" srcOrd="6" destOrd="0" presId="urn:microsoft.com/office/officeart/2005/8/layout/cycle3"/>
    <dgm:cxn modelId="{86ACB8FC-8A3E-4676-BF7D-20063760793A}" type="presParOf" srcId="{9FA68BF1-6B1A-44F5-BBC9-CC2881187588}" destId="{FB0A568B-D289-4996-9445-E928142475F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9998D8-1C47-4F95-BD41-F90A6BF2EDC6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A68A731-A1CD-4CE0-8742-A83A84F7237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</a:t>
          </a:r>
          <a:endParaRPr lang="es-ES" sz="600" b="0" dirty="0">
            <a:solidFill>
              <a:schemeClr val="bg1"/>
            </a:solidFill>
          </a:endParaRPr>
        </a:p>
      </dgm:t>
    </dgm:pt>
    <dgm:pt modelId="{4803D6FE-6530-4258-9D93-FB66A9F97A41}" type="par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EB857857-E116-4FF7-9FF6-53EDB231E571}" type="sibTrans" cxnId="{DDCE3E3E-9117-4EEC-A50F-D01D9B705AF8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B379E5D-A178-4A8B-B029-29CD6D90474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10</a:t>
          </a:r>
          <a:endParaRPr lang="es-ES" sz="600" b="0" dirty="0">
            <a:solidFill>
              <a:schemeClr val="bg1"/>
            </a:solidFill>
          </a:endParaRPr>
        </a:p>
      </dgm:t>
    </dgm:pt>
    <dgm:pt modelId="{3038FD24-A813-46B1-9E02-A2A63A78F3F5}" type="par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D83F25A-07A3-4A5E-B4AD-669BEE47E062}" type="sibTrans" cxnId="{6D3563E2-FBEE-4007-8FE5-A5A195A939B5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7D5A00-7026-487C-83E3-0BE5BDD19D8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2</a:t>
          </a:r>
          <a:endParaRPr lang="es-ES" sz="600" b="0" dirty="0">
            <a:solidFill>
              <a:schemeClr val="bg1"/>
            </a:solidFill>
          </a:endParaRPr>
        </a:p>
      </dgm:t>
    </dgm:pt>
    <dgm:pt modelId="{C23ACB74-EA31-4748-A708-115520891BBA}" type="par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4E48020E-779C-4FF4-86B0-95F398FECA51}" type="sibTrans" cxnId="{69BAF459-F968-42E8-B07D-2B304C2B7E12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75380DFE-0F04-41DE-B674-B5E400F72407}">
      <dgm:prSet phldrT="[Texto]" custT="1"/>
      <dgm:spPr/>
      <dgm:t>
        <a:bodyPr/>
        <a:lstStyle/>
        <a:p>
          <a:r>
            <a:rPr lang="es-ES" sz="800" b="1" dirty="0">
              <a:solidFill>
                <a:schemeClr val="bg1"/>
              </a:solidFill>
            </a:rPr>
            <a:t>3</a:t>
          </a:r>
        </a:p>
      </dgm:t>
    </dgm:pt>
    <dgm:pt modelId="{0C25B5C8-16F7-462F-BAD0-BE2C7FBED5FE}" type="par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901CCE49-ACC5-438C-8D3A-179AE33DF2BE}" type="sibTrans" cxnId="{C8BA1D99-F607-4002-B50A-79292A5A87A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1CD9963-4B1C-4B64-AB45-0FACAABF95CA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4</a:t>
          </a:r>
          <a:endParaRPr lang="es-ES" sz="600" b="0" dirty="0">
            <a:solidFill>
              <a:schemeClr val="bg1"/>
            </a:solidFill>
          </a:endParaRPr>
        </a:p>
      </dgm:t>
    </dgm:pt>
    <dgm:pt modelId="{C3EA8D22-49A0-49DD-8291-D42D94DB4F2A}" type="par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BB3B09F-90CC-406A-832D-2702B4EE1545}" type="sibTrans" cxnId="{0F6F52AA-8ACA-4AC3-BAB8-DBF0E412162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EEA6EFF-48D3-42CB-8F79-87BCA445CA5E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5</a:t>
          </a:r>
          <a:endParaRPr lang="es-ES" sz="600" b="0" dirty="0">
            <a:solidFill>
              <a:schemeClr val="bg1"/>
            </a:solidFill>
          </a:endParaRPr>
        </a:p>
      </dgm:t>
    </dgm:pt>
    <dgm:pt modelId="{657CA550-8610-4C54-9A97-918AFA30D0B0}" type="par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206977AB-B438-4B90-8FCA-04026332B8F1}" type="sibTrans" cxnId="{FE282E62-60BE-4682-9BD2-0965A1C1092F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2CC1CAA-B8A7-4FF5-835F-496012A7D763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6</a:t>
          </a:r>
          <a:endParaRPr lang="es-ES" sz="600" b="0" dirty="0">
            <a:solidFill>
              <a:schemeClr val="bg1"/>
            </a:solidFill>
          </a:endParaRPr>
        </a:p>
      </dgm:t>
    </dgm:pt>
    <dgm:pt modelId="{25F80092-D2A3-48E9-BBDA-D5E1C34A97FF}" type="par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14DC16D-DBC6-4E1D-9DCC-30793E7052BA}" type="sibTrans" cxnId="{28AD1481-F6F4-43BC-AAD5-F8B5BA0669C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63FE8232-0BF1-4B79-A972-B202BF5BA798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7</a:t>
          </a:r>
          <a:endParaRPr lang="es-ES" sz="600" b="0" dirty="0">
            <a:solidFill>
              <a:schemeClr val="bg1"/>
            </a:solidFill>
          </a:endParaRPr>
        </a:p>
      </dgm:t>
    </dgm:pt>
    <dgm:pt modelId="{E0CB669E-F3CA-4A10-9B12-D7CBB68C1773}" type="par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7AF51E2-E5BC-4556-8D5A-313445D793DC}" type="sibTrans" cxnId="{FBB89D63-CB03-4E25-9609-D29DCF800B9B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65F7602-F5CA-44BB-9615-BB4AF08F0082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8</a:t>
          </a:r>
          <a:endParaRPr lang="es-ES" sz="600" b="0" dirty="0">
            <a:solidFill>
              <a:schemeClr val="bg1"/>
            </a:solidFill>
          </a:endParaRPr>
        </a:p>
      </dgm:t>
    </dgm:pt>
    <dgm:pt modelId="{4B60DBFD-0C48-4BFB-B4AC-3446D629A0DE}" type="par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CF8126E7-D750-4257-846E-3F6EB7886AB5}" type="sibTrans" cxnId="{CAD30901-FC06-44C2-A0D7-9DA7023605E9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63A413B-2E00-463F-90C0-C3EBFC33F836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9</a:t>
          </a:r>
          <a:endParaRPr lang="es-ES" sz="600" b="0" dirty="0">
            <a:solidFill>
              <a:schemeClr val="bg1"/>
            </a:solidFill>
          </a:endParaRPr>
        </a:p>
      </dgm:t>
    </dgm:pt>
    <dgm:pt modelId="{F24A5AE2-625E-4D46-AB9A-18B637873466}" type="par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38ED0021-D2D4-4C85-BC4C-25FDD70EE174}" type="sibTrans" cxnId="{F17CC258-9732-4761-9D60-56A45580910A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A13CD943-2547-4BFF-87B0-ADFB9DA6B64C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11</a:t>
          </a:r>
          <a:endParaRPr lang="es-ES" sz="600" b="0" dirty="0">
            <a:solidFill>
              <a:schemeClr val="bg1"/>
            </a:solidFill>
          </a:endParaRPr>
        </a:p>
      </dgm:t>
    </dgm:pt>
    <dgm:pt modelId="{34BE4FCA-4E2C-43AF-8EFA-4A5F9AC5997C}" type="par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2EF7F0B-9CF0-46F6-990C-677E955E89DA}" type="sibTrans" cxnId="{F4408A4E-F021-49B5-80B5-79E7E16107C6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500CE79C-20FD-4FB7-934B-C2D464AB0237}">
      <dgm:prSet phldrT="[Texto]" custT="1"/>
      <dgm:spPr/>
      <dgm:t>
        <a:bodyPr/>
        <a:lstStyle/>
        <a:p>
          <a:r>
            <a:rPr lang="es-ES" sz="600" b="0">
              <a:solidFill>
                <a:schemeClr val="bg1"/>
              </a:solidFill>
            </a:rPr>
            <a:t>12</a:t>
          </a:r>
          <a:endParaRPr lang="es-ES" sz="600" b="0" dirty="0">
            <a:solidFill>
              <a:schemeClr val="bg1"/>
            </a:solidFill>
          </a:endParaRPr>
        </a:p>
      </dgm:t>
    </dgm:pt>
    <dgm:pt modelId="{89102C9D-761E-4AF4-9657-F5DC6E85E4CB}" type="par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8C13860D-9AC7-4E7C-AB5C-B6C054AA6B44}" type="sibTrans" cxnId="{48D5C102-A6B6-474C-BB59-47DFEBBEA60E}">
      <dgm:prSet/>
      <dgm:spPr/>
      <dgm:t>
        <a:bodyPr/>
        <a:lstStyle/>
        <a:p>
          <a:endParaRPr lang="es-ES" sz="600" b="0">
            <a:solidFill>
              <a:schemeClr val="bg1"/>
            </a:solidFill>
          </a:endParaRPr>
        </a:p>
      </dgm:t>
    </dgm:pt>
    <dgm:pt modelId="{F914DFE8-94DF-43DF-924C-FA14687AB4AC}" type="pres">
      <dgm:prSet presAssocID="{9D9998D8-1C47-4F95-BD41-F90A6BF2EDC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44239932-16FC-4B63-9EC1-BD70F6BB9417}" type="pres">
      <dgm:prSet presAssocID="{BA68A731-A1CD-4CE0-8742-A83A84F7237E}" presName="parComposite" presStyleCnt="0"/>
      <dgm:spPr/>
    </dgm:pt>
    <dgm:pt modelId="{28CD231C-576D-4310-A61F-D1EC898D7AF4}" type="pres">
      <dgm:prSet presAssocID="{BA68A731-A1CD-4CE0-8742-A83A84F7237E}" presName="parBigCircle" presStyleLbl="node0" presStyleIdx="0" presStyleCnt="12"/>
      <dgm:spPr/>
    </dgm:pt>
    <dgm:pt modelId="{FB11E617-8885-41C6-8B98-6EDC8E0E3D75}" type="pres">
      <dgm:prSet presAssocID="{BA68A731-A1CD-4CE0-8742-A83A84F7237E}" presName="parTx" presStyleLbl="revTx" presStyleIdx="0" presStyleCnt="12"/>
      <dgm:spPr/>
      <dgm:t>
        <a:bodyPr/>
        <a:lstStyle/>
        <a:p>
          <a:endParaRPr lang="ca-ES"/>
        </a:p>
      </dgm:t>
    </dgm:pt>
    <dgm:pt modelId="{D23112BB-A42B-46FA-A497-9F4BEB089096}" type="pres">
      <dgm:prSet presAssocID="{BA68A731-A1CD-4CE0-8742-A83A84F7237E}" presName="bSpace" presStyleCnt="0"/>
      <dgm:spPr/>
    </dgm:pt>
    <dgm:pt modelId="{F4B017EC-CE50-4A80-ACC7-FFE8C99874CA}" type="pres">
      <dgm:prSet presAssocID="{BA68A731-A1CD-4CE0-8742-A83A84F7237E}" presName="parBackupNorm" presStyleCnt="0"/>
      <dgm:spPr/>
    </dgm:pt>
    <dgm:pt modelId="{7C891F7C-0651-41C2-A040-64614489A0C9}" type="pres">
      <dgm:prSet presAssocID="{EB857857-E116-4FF7-9FF6-53EDB231E571}" presName="parSpace" presStyleCnt="0"/>
      <dgm:spPr/>
    </dgm:pt>
    <dgm:pt modelId="{17CE43D9-2651-4A35-B9F6-80E89050963E}" type="pres">
      <dgm:prSet presAssocID="{A77D5A00-7026-487C-83E3-0BE5BDD19D83}" presName="parComposite" presStyleCnt="0"/>
      <dgm:spPr/>
    </dgm:pt>
    <dgm:pt modelId="{C37794FA-17EC-4362-A583-900D68D1EE58}" type="pres">
      <dgm:prSet presAssocID="{A77D5A00-7026-487C-83E3-0BE5BDD19D83}" presName="parBigCircle" presStyleLbl="node0" presStyleIdx="1" presStyleCnt="12"/>
      <dgm:spPr/>
    </dgm:pt>
    <dgm:pt modelId="{CD0870A7-B903-47EC-8C0B-0CBDDF577E10}" type="pres">
      <dgm:prSet presAssocID="{A77D5A00-7026-487C-83E3-0BE5BDD19D83}" presName="parTx" presStyleLbl="revTx" presStyleIdx="1" presStyleCnt="12"/>
      <dgm:spPr/>
      <dgm:t>
        <a:bodyPr/>
        <a:lstStyle/>
        <a:p>
          <a:endParaRPr lang="ca-ES"/>
        </a:p>
      </dgm:t>
    </dgm:pt>
    <dgm:pt modelId="{62EBCD13-3B8F-4BCD-A68F-67341CD8711C}" type="pres">
      <dgm:prSet presAssocID="{A77D5A00-7026-487C-83E3-0BE5BDD19D83}" presName="bSpace" presStyleCnt="0"/>
      <dgm:spPr/>
    </dgm:pt>
    <dgm:pt modelId="{1D8B7B1B-3BA3-4ADE-86FE-F63AA25579B5}" type="pres">
      <dgm:prSet presAssocID="{A77D5A00-7026-487C-83E3-0BE5BDD19D83}" presName="parBackupNorm" presStyleCnt="0"/>
      <dgm:spPr/>
    </dgm:pt>
    <dgm:pt modelId="{2EDA8DE1-D886-4C95-8450-D984C4A454F6}" type="pres">
      <dgm:prSet presAssocID="{4E48020E-779C-4FF4-86B0-95F398FECA51}" presName="parSpace" presStyleCnt="0"/>
      <dgm:spPr/>
    </dgm:pt>
    <dgm:pt modelId="{93B63340-CE11-460B-BF25-E80AE1F8ADF3}" type="pres">
      <dgm:prSet presAssocID="{75380DFE-0F04-41DE-B674-B5E400F72407}" presName="parComposite" presStyleCnt="0"/>
      <dgm:spPr/>
    </dgm:pt>
    <dgm:pt modelId="{9838ECA6-0B0E-474C-A53F-2AE1589F9E0B}" type="pres">
      <dgm:prSet presAssocID="{75380DFE-0F04-41DE-B674-B5E400F72407}" presName="parBigCircle" presStyleLbl="node0" presStyleIdx="2" presStyleCnt="12"/>
      <dgm:spPr>
        <a:solidFill>
          <a:schemeClr val="accent2"/>
        </a:solidFill>
      </dgm:spPr>
    </dgm:pt>
    <dgm:pt modelId="{FA91F1D3-7190-4970-9A93-2CAD071E424D}" type="pres">
      <dgm:prSet presAssocID="{75380DFE-0F04-41DE-B674-B5E400F72407}" presName="parTx" presStyleLbl="revTx" presStyleIdx="2" presStyleCnt="12"/>
      <dgm:spPr/>
      <dgm:t>
        <a:bodyPr/>
        <a:lstStyle/>
        <a:p>
          <a:endParaRPr lang="ca-ES"/>
        </a:p>
      </dgm:t>
    </dgm:pt>
    <dgm:pt modelId="{1E0F1BB8-DD24-4F7C-B12E-860CCD1758F9}" type="pres">
      <dgm:prSet presAssocID="{75380DFE-0F04-41DE-B674-B5E400F72407}" presName="bSpace" presStyleCnt="0"/>
      <dgm:spPr/>
    </dgm:pt>
    <dgm:pt modelId="{20225258-B6A9-4A23-BBB2-6A3942BD05AE}" type="pres">
      <dgm:prSet presAssocID="{75380DFE-0F04-41DE-B674-B5E400F72407}" presName="parBackupNorm" presStyleCnt="0"/>
      <dgm:spPr/>
    </dgm:pt>
    <dgm:pt modelId="{5C593154-18B9-42A4-AF03-C03825723FBA}" type="pres">
      <dgm:prSet presAssocID="{901CCE49-ACC5-438C-8D3A-179AE33DF2BE}" presName="parSpace" presStyleCnt="0"/>
      <dgm:spPr/>
    </dgm:pt>
    <dgm:pt modelId="{68E57471-A830-4F8A-8078-011F1D36197D}" type="pres">
      <dgm:prSet presAssocID="{F1CD9963-4B1C-4B64-AB45-0FACAABF95CA}" presName="parComposite" presStyleCnt="0"/>
      <dgm:spPr/>
    </dgm:pt>
    <dgm:pt modelId="{82D38D99-4F24-496C-9B3C-42F297AA240A}" type="pres">
      <dgm:prSet presAssocID="{F1CD9963-4B1C-4B64-AB45-0FACAABF95CA}" presName="parBigCircle" presStyleLbl="node0" presStyleIdx="3" presStyleCnt="12"/>
      <dgm:spPr/>
    </dgm:pt>
    <dgm:pt modelId="{A2F1D178-F676-4FDF-BDA0-83A319D33D8F}" type="pres">
      <dgm:prSet presAssocID="{F1CD9963-4B1C-4B64-AB45-0FACAABF95CA}" presName="parTx" presStyleLbl="revTx" presStyleIdx="3" presStyleCnt="12"/>
      <dgm:spPr/>
      <dgm:t>
        <a:bodyPr/>
        <a:lstStyle/>
        <a:p>
          <a:endParaRPr lang="ca-ES"/>
        </a:p>
      </dgm:t>
    </dgm:pt>
    <dgm:pt modelId="{27CD8F71-3A9B-416A-A6EF-1B5C1873FB13}" type="pres">
      <dgm:prSet presAssocID="{F1CD9963-4B1C-4B64-AB45-0FACAABF95CA}" presName="bSpace" presStyleCnt="0"/>
      <dgm:spPr/>
    </dgm:pt>
    <dgm:pt modelId="{25F16EAC-BE43-4B75-B7C4-D82F29E933FF}" type="pres">
      <dgm:prSet presAssocID="{F1CD9963-4B1C-4B64-AB45-0FACAABF95CA}" presName="parBackupNorm" presStyleCnt="0"/>
      <dgm:spPr/>
    </dgm:pt>
    <dgm:pt modelId="{0F334457-9BB5-4DCA-974C-DCEA18A481A3}" type="pres">
      <dgm:prSet presAssocID="{3BB3B09F-90CC-406A-832D-2702B4EE1545}" presName="parSpace" presStyleCnt="0"/>
      <dgm:spPr/>
    </dgm:pt>
    <dgm:pt modelId="{3BD7563A-E94B-4BC0-8E62-6CE429F4321A}" type="pres">
      <dgm:prSet presAssocID="{2EEA6EFF-48D3-42CB-8F79-87BCA445CA5E}" presName="parComposite" presStyleCnt="0"/>
      <dgm:spPr/>
    </dgm:pt>
    <dgm:pt modelId="{C1E2C9CC-0A0D-454E-B00D-D5319EDBC989}" type="pres">
      <dgm:prSet presAssocID="{2EEA6EFF-48D3-42CB-8F79-87BCA445CA5E}" presName="parBigCircle" presStyleLbl="node0" presStyleIdx="4" presStyleCnt="12"/>
      <dgm:spPr/>
    </dgm:pt>
    <dgm:pt modelId="{785A5FA3-3239-4CAF-BAA7-B1F2EFF22CF7}" type="pres">
      <dgm:prSet presAssocID="{2EEA6EFF-48D3-42CB-8F79-87BCA445CA5E}" presName="parTx" presStyleLbl="revTx" presStyleIdx="4" presStyleCnt="12"/>
      <dgm:spPr/>
      <dgm:t>
        <a:bodyPr/>
        <a:lstStyle/>
        <a:p>
          <a:endParaRPr lang="ca-ES"/>
        </a:p>
      </dgm:t>
    </dgm:pt>
    <dgm:pt modelId="{DCAC1B9A-883E-4029-83FF-04032D745977}" type="pres">
      <dgm:prSet presAssocID="{2EEA6EFF-48D3-42CB-8F79-87BCA445CA5E}" presName="bSpace" presStyleCnt="0"/>
      <dgm:spPr/>
    </dgm:pt>
    <dgm:pt modelId="{70D559DF-6BA6-4562-AE51-18B7B025D871}" type="pres">
      <dgm:prSet presAssocID="{2EEA6EFF-48D3-42CB-8F79-87BCA445CA5E}" presName="parBackupNorm" presStyleCnt="0"/>
      <dgm:spPr/>
    </dgm:pt>
    <dgm:pt modelId="{0EC23EA9-F0B9-4C51-87DA-AB5D17EA3FF3}" type="pres">
      <dgm:prSet presAssocID="{206977AB-B438-4B90-8FCA-04026332B8F1}" presName="parSpace" presStyleCnt="0"/>
      <dgm:spPr/>
    </dgm:pt>
    <dgm:pt modelId="{473D0DF2-BF0C-4738-8873-A8692A6552B8}" type="pres">
      <dgm:prSet presAssocID="{A2CC1CAA-B8A7-4FF5-835F-496012A7D763}" presName="parComposite" presStyleCnt="0"/>
      <dgm:spPr/>
    </dgm:pt>
    <dgm:pt modelId="{6850526B-7259-4850-BF7A-62D3DE68A6EA}" type="pres">
      <dgm:prSet presAssocID="{A2CC1CAA-B8A7-4FF5-835F-496012A7D763}" presName="parBigCircle" presStyleLbl="node0" presStyleIdx="5" presStyleCnt="12"/>
      <dgm:spPr/>
    </dgm:pt>
    <dgm:pt modelId="{4DF4B4E9-C3A7-42E7-A9FB-50643E944256}" type="pres">
      <dgm:prSet presAssocID="{A2CC1CAA-B8A7-4FF5-835F-496012A7D763}" presName="parTx" presStyleLbl="revTx" presStyleIdx="5" presStyleCnt="12"/>
      <dgm:spPr/>
      <dgm:t>
        <a:bodyPr/>
        <a:lstStyle/>
        <a:p>
          <a:endParaRPr lang="ca-ES"/>
        </a:p>
      </dgm:t>
    </dgm:pt>
    <dgm:pt modelId="{22B40BA2-A9E4-49AF-9705-EA222B3D7403}" type="pres">
      <dgm:prSet presAssocID="{A2CC1CAA-B8A7-4FF5-835F-496012A7D763}" presName="bSpace" presStyleCnt="0"/>
      <dgm:spPr/>
    </dgm:pt>
    <dgm:pt modelId="{7D729E39-9AA6-4FA5-95C9-C09209F76D33}" type="pres">
      <dgm:prSet presAssocID="{A2CC1CAA-B8A7-4FF5-835F-496012A7D763}" presName="parBackupNorm" presStyleCnt="0"/>
      <dgm:spPr/>
    </dgm:pt>
    <dgm:pt modelId="{1F241AE0-6169-4CE6-AFA2-DC2E651E5892}" type="pres">
      <dgm:prSet presAssocID="{614DC16D-DBC6-4E1D-9DCC-30793E7052BA}" presName="parSpace" presStyleCnt="0"/>
      <dgm:spPr/>
    </dgm:pt>
    <dgm:pt modelId="{FF066EDB-FC29-4052-B59E-F8AD8DE295B9}" type="pres">
      <dgm:prSet presAssocID="{63FE8232-0BF1-4B79-A972-B202BF5BA798}" presName="parComposite" presStyleCnt="0"/>
      <dgm:spPr/>
    </dgm:pt>
    <dgm:pt modelId="{C9B31FFE-AFCF-4E88-8A6B-89990648FF2A}" type="pres">
      <dgm:prSet presAssocID="{63FE8232-0BF1-4B79-A972-B202BF5BA798}" presName="parBigCircle" presStyleLbl="node0" presStyleIdx="6" presStyleCnt="12"/>
      <dgm:spPr/>
    </dgm:pt>
    <dgm:pt modelId="{2B6311F5-0139-40A4-B66A-3779FBFEBA4C}" type="pres">
      <dgm:prSet presAssocID="{63FE8232-0BF1-4B79-A972-B202BF5BA798}" presName="parTx" presStyleLbl="revTx" presStyleIdx="6" presStyleCnt="12"/>
      <dgm:spPr/>
      <dgm:t>
        <a:bodyPr/>
        <a:lstStyle/>
        <a:p>
          <a:endParaRPr lang="ca-ES"/>
        </a:p>
      </dgm:t>
    </dgm:pt>
    <dgm:pt modelId="{D874C78B-B3C6-4B20-A97A-E0E84A982A76}" type="pres">
      <dgm:prSet presAssocID="{63FE8232-0BF1-4B79-A972-B202BF5BA798}" presName="bSpace" presStyleCnt="0"/>
      <dgm:spPr/>
    </dgm:pt>
    <dgm:pt modelId="{B579D950-3511-4A0E-8942-0CC97A8B82B6}" type="pres">
      <dgm:prSet presAssocID="{63FE8232-0BF1-4B79-A972-B202BF5BA798}" presName="parBackupNorm" presStyleCnt="0"/>
      <dgm:spPr/>
    </dgm:pt>
    <dgm:pt modelId="{3E41EF2A-19DD-43DA-B754-465E3662AE05}" type="pres">
      <dgm:prSet presAssocID="{A7AF51E2-E5BC-4556-8D5A-313445D793DC}" presName="parSpace" presStyleCnt="0"/>
      <dgm:spPr/>
    </dgm:pt>
    <dgm:pt modelId="{0C6E520B-C449-4DD5-B69B-3E53229BC847}" type="pres">
      <dgm:prSet presAssocID="{365F7602-F5CA-44BB-9615-BB4AF08F0082}" presName="parComposite" presStyleCnt="0"/>
      <dgm:spPr/>
    </dgm:pt>
    <dgm:pt modelId="{D912AD88-64C1-4DEE-916D-C6ACC9735DCA}" type="pres">
      <dgm:prSet presAssocID="{365F7602-F5CA-44BB-9615-BB4AF08F0082}" presName="parBigCircle" presStyleLbl="node0" presStyleIdx="7" presStyleCnt="12"/>
      <dgm:spPr/>
    </dgm:pt>
    <dgm:pt modelId="{6CF8D0D5-9809-4E31-B199-5A57A64DC18A}" type="pres">
      <dgm:prSet presAssocID="{365F7602-F5CA-44BB-9615-BB4AF08F0082}" presName="parTx" presStyleLbl="revTx" presStyleIdx="7" presStyleCnt="12"/>
      <dgm:spPr/>
      <dgm:t>
        <a:bodyPr/>
        <a:lstStyle/>
        <a:p>
          <a:endParaRPr lang="ca-ES"/>
        </a:p>
      </dgm:t>
    </dgm:pt>
    <dgm:pt modelId="{124DFF88-C62C-4B52-B4CC-45F667BFEBF6}" type="pres">
      <dgm:prSet presAssocID="{365F7602-F5CA-44BB-9615-BB4AF08F0082}" presName="bSpace" presStyleCnt="0"/>
      <dgm:spPr/>
    </dgm:pt>
    <dgm:pt modelId="{E1BD61E4-CA7A-44AC-ACAE-3800789D0B12}" type="pres">
      <dgm:prSet presAssocID="{365F7602-F5CA-44BB-9615-BB4AF08F0082}" presName="parBackupNorm" presStyleCnt="0"/>
      <dgm:spPr/>
    </dgm:pt>
    <dgm:pt modelId="{95A756DE-C1A6-4261-BBB5-1B52EADB1A89}" type="pres">
      <dgm:prSet presAssocID="{CF8126E7-D750-4257-846E-3F6EB7886AB5}" presName="parSpace" presStyleCnt="0"/>
      <dgm:spPr/>
    </dgm:pt>
    <dgm:pt modelId="{7D7B6AB7-1E0E-4D3D-B1F1-7E00D3D4B5D1}" type="pres">
      <dgm:prSet presAssocID="{863A413B-2E00-463F-90C0-C3EBFC33F836}" presName="parComposite" presStyleCnt="0"/>
      <dgm:spPr/>
    </dgm:pt>
    <dgm:pt modelId="{3B4CDD20-943F-4FD7-BC65-4518329A937E}" type="pres">
      <dgm:prSet presAssocID="{863A413B-2E00-463F-90C0-C3EBFC33F836}" presName="parBigCircle" presStyleLbl="node0" presStyleIdx="8" presStyleCnt="12"/>
      <dgm:spPr/>
    </dgm:pt>
    <dgm:pt modelId="{47707252-C6CF-4F41-A8A1-C6B65B516C00}" type="pres">
      <dgm:prSet presAssocID="{863A413B-2E00-463F-90C0-C3EBFC33F836}" presName="parTx" presStyleLbl="revTx" presStyleIdx="8" presStyleCnt="12"/>
      <dgm:spPr/>
      <dgm:t>
        <a:bodyPr/>
        <a:lstStyle/>
        <a:p>
          <a:endParaRPr lang="ca-ES"/>
        </a:p>
      </dgm:t>
    </dgm:pt>
    <dgm:pt modelId="{2B1A4F34-6761-4257-9CEB-C0F4944A369A}" type="pres">
      <dgm:prSet presAssocID="{863A413B-2E00-463F-90C0-C3EBFC33F836}" presName="bSpace" presStyleCnt="0"/>
      <dgm:spPr/>
    </dgm:pt>
    <dgm:pt modelId="{BF18A5FF-E46C-44CE-9E82-2B3B4633EC3B}" type="pres">
      <dgm:prSet presAssocID="{863A413B-2E00-463F-90C0-C3EBFC33F836}" presName="parBackupNorm" presStyleCnt="0"/>
      <dgm:spPr/>
    </dgm:pt>
    <dgm:pt modelId="{8E3EFF32-1A1D-4E6D-A90E-E0AFA27C0EB0}" type="pres">
      <dgm:prSet presAssocID="{38ED0021-D2D4-4C85-BC4C-25FDD70EE174}" presName="parSpace" presStyleCnt="0"/>
      <dgm:spPr/>
    </dgm:pt>
    <dgm:pt modelId="{B74ED884-D6CE-4036-B3A9-2A290556726D}" type="pres">
      <dgm:prSet presAssocID="{5B379E5D-A178-4A8B-B029-29CD6D904748}" presName="parComposite" presStyleCnt="0"/>
      <dgm:spPr/>
    </dgm:pt>
    <dgm:pt modelId="{AF79AFE5-9F6A-4696-B544-F7D7C591C537}" type="pres">
      <dgm:prSet presAssocID="{5B379E5D-A178-4A8B-B029-29CD6D904748}" presName="parBigCircle" presStyleLbl="node0" presStyleIdx="9" presStyleCnt="12"/>
      <dgm:spPr/>
    </dgm:pt>
    <dgm:pt modelId="{B93C44A6-341C-41BF-B316-1E5FB661A82E}" type="pres">
      <dgm:prSet presAssocID="{5B379E5D-A178-4A8B-B029-29CD6D904748}" presName="parTx" presStyleLbl="revTx" presStyleIdx="9" presStyleCnt="12"/>
      <dgm:spPr/>
      <dgm:t>
        <a:bodyPr/>
        <a:lstStyle/>
        <a:p>
          <a:endParaRPr lang="ca-ES"/>
        </a:p>
      </dgm:t>
    </dgm:pt>
    <dgm:pt modelId="{A841B65E-802C-43AF-B90C-767174B088AE}" type="pres">
      <dgm:prSet presAssocID="{5B379E5D-A178-4A8B-B029-29CD6D904748}" presName="bSpace" presStyleCnt="0"/>
      <dgm:spPr/>
    </dgm:pt>
    <dgm:pt modelId="{20E20933-B54B-4B87-9B1F-E9073686C89B}" type="pres">
      <dgm:prSet presAssocID="{5B379E5D-A178-4A8B-B029-29CD6D904748}" presName="parBackupNorm" presStyleCnt="0"/>
      <dgm:spPr/>
    </dgm:pt>
    <dgm:pt modelId="{C48D9E00-E570-4E08-A2AB-755A94631EDA}" type="pres">
      <dgm:prSet presAssocID="{9D83F25A-07A3-4A5E-B4AD-669BEE47E062}" presName="parSpace" presStyleCnt="0"/>
      <dgm:spPr/>
    </dgm:pt>
    <dgm:pt modelId="{9A664D83-A9A6-4C1F-9291-3FED68863185}" type="pres">
      <dgm:prSet presAssocID="{A13CD943-2547-4BFF-87B0-ADFB9DA6B64C}" presName="parComposite" presStyleCnt="0"/>
      <dgm:spPr/>
    </dgm:pt>
    <dgm:pt modelId="{EF89FC5C-1A4D-49B8-B149-F0D0C02D52E9}" type="pres">
      <dgm:prSet presAssocID="{A13CD943-2547-4BFF-87B0-ADFB9DA6B64C}" presName="parBigCircle" presStyleLbl="node0" presStyleIdx="10" presStyleCnt="12"/>
      <dgm:spPr/>
    </dgm:pt>
    <dgm:pt modelId="{D514DA34-A0E2-43D5-B2C6-FF4E7D1E6DC2}" type="pres">
      <dgm:prSet presAssocID="{A13CD943-2547-4BFF-87B0-ADFB9DA6B64C}" presName="parTx" presStyleLbl="revTx" presStyleIdx="10" presStyleCnt="12"/>
      <dgm:spPr/>
      <dgm:t>
        <a:bodyPr/>
        <a:lstStyle/>
        <a:p>
          <a:endParaRPr lang="ca-ES"/>
        </a:p>
      </dgm:t>
    </dgm:pt>
    <dgm:pt modelId="{5A60A0F7-7489-4CEB-9761-C3EC602814FB}" type="pres">
      <dgm:prSet presAssocID="{A13CD943-2547-4BFF-87B0-ADFB9DA6B64C}" presName="bSpace" presStyleCnt="0"/>
      <dgm:spPr/>
    </dgm:pt>
    <dgm:pt modelId="{5BEF2179-279A-4B91-8DC8-FD679600B9EA}" type="pres">
      <dgm:prSet presAssocID="{A13CD943-2547-4BFF-87B0-ADFB9DA6B64C}" presName="parBackupNorm" presStyleCnt="0"/>
      <dgm:spPr/>
    </dgm:pt>
    <dgm:pt modelId="{810BD764-FF89-4409-9250-1FE182D8DC14}" type="pres">
      <dgm:prSet presAssocID="{52EF7F0B-9CF0-46F6-990C-677E955E89DA}" presName="parSpace" presStyleCnt="0"/>
      <dgm:spPr/>
    </dgm:pt>
    <dgm:pt modelId="{D30C2BC9-7A0F-49EA-8560-26A661D9ACB3}" type="pres">
      <dgm:prSet presAssocID="{500CE79C-20FD-4FB7-934B-C2D464AB0237}" presName="parComposite" presStyleCnt="0"/>
      <dgm:spPr/>
    </dgm:pt>
    <dgm:pt modelId="{BBC46D81-F737-411A-86F9-61D9077ABBC8}" type="pres">
      <dgm:prSet presAssocID="{500CE79C-20FD-4FB7-934B-C2D464AB0237}" presName="parBigCircle" presStyleLbl="node0" presStyleIdx="11" presStyleCnt="12"/>
      <dgm:spPr/>
    </dgm:pt>
    <dgm:pt modelId="{7DF6B36D-F582-4981-BA8D-43C8C5C71B7A}" type="pres">
      <dgm:prSet presAssocID="{500CE79C-20FD-4FB7-934B-C2D464AB0237}" presName="parTx" presStyleLbl="revTx" presStyleIdx="11" presStyleCnt="12"/>
      <dgm:spPr/>
      <dgm:t>
        <a:bodyPr/>
        <a:lstStyle/>
        <a:p>
          <a:endParaRPr lang="ca-ES"/>
        </a:p>
      </dgm:t>
    </dgm:pt>
    <dgm:pt modelId="{04510BD5-1064-4FA6-8D75-261FFD8430C6}" type="pres">
      <dgm:prSet presAssocID="{500CE79C-20FD-4FB7-934B-C2D464AB0237}" presName="bSpace" presStyleCnt="0"/>
      <dgm:spPr/>
    </dgm:pt>
    <dgm:pt modelId="{649F771D-15D5-49EE-B350-D675A666ACAD}" type="pres">
      <dgm:prSet presAssocID="{500CE79C-20FD-4FB7-934B-C2D464AB0237}" presName="parBackupNorm" presStyleCnt="0"/>
      <dgm:spPr/>
    </dgm:pt>
    <dgm:pt modelId="{5B4D0E96-5441-43FC-9B5E-B715554994BD}" type="pres">
      <dgm:prSet presAssocID="{8C13860D-9AC7-4E7C-AB5C-B6C054AA6B44}" presName="parSpace" presStyleCnt="0"/>
      <dgm:spPr/>
    </dgm:pt>
  </dgm:ptLst>
  <dgm:cxnLst>
    <dgm:cxn modelId="{C8BA1D99-F607-4002-B50A-79292A5A87AF}" srcId="{9D9998D8-1C47-4F95-BD41-F90A6BF2EDC6}" destId="{75380DFE-0F04-41DE-B674-B5E400F72407}" srcOrd="2" destOrd="0" parTransId="{0C25B5C8-16F7-462F-BAD0-BE2C7FBED5FE}" sibTransId="{901CCE49-ACC5-438C-8D3A-179AE33DF2BE}"/>
    <dgm:cxn modelId="{CAABB3D9-2561-49DE-8C87-9B635C6817A4}" type="presOf" srcId="{63FE8232-0BF1-4B79-A972-B202BF5BA798}" destId="{2B6311F5-0139-40A4-B66A-3779FBFEBA4C}" srcOrd="0" destOrd="0" presId="urn:microsoft.com/office/officeart/2008/layout/CircleAccentTimeline"/>
    <dgm:cxn modelId="{7C188827-115D-46CD-B6D7-31521FD89025}" type="presOf" srcId="{75380DFE-0F04-41DE-B674-B5E400F72407}" destId="{FA91F1D3-7190-4970-9A93-2CAD071E424D}" srcOrd="0" destOrd="0" presId="urn:microsoft.com/office/officeart/2008/layout/CircleAccentTimeline"/>
    <dgm:cxn modelId="{D610BFD7-B4DB-47A9-A352-2E78BDE33B62}" type="presOf" srcId="{2EEA6EFF-48D3-42CB-8F79-87BCA445CA5E}" destId="{785A5FA3-3239-4CAF-BAA7-B1F2EFF22CF7}" srcOrd="0" destOrd="0" presId="urn:microsoft.com/office/officeart/2008/layout/CircleAccentTimeline"/>
    <dgm:cxn modelId="{51C24AAE-4B60-4DDD-AD20-D0EA4EFE0B40}" type="presOf" srcId="{365F7602-F5CA-44BB-9615-BB4AF08F0082}" destId="{6CF8D0D5-9809-4E31-B199-5A57A64DC18A}" srcOrd="0" destOrd="0" presId="urn:microsoft.com/office/officeart/2008/layout/CircleAccentTimeline"/>
    <dgm:cxn modelId="{04E13A4A-47C9-4B76-B4A8-9374924461AC}" type="presOf" srcId="{BA68A731-A1CD-4CE0-8742-A83A84F7237E}" destId="{FB11E617-8885-41C6-8B98-6EDC8E0E3D75}" srcOrd="0" destOrd="0" presId="urn:microsoft.com/office/officeart/2008/layout/CircleAccentTimeline"/>
    <dgm:cxn modelId="{CAD30901-FC06-44C2-A0D7-9DA7023605E9}" srcId="{9D9998D8-1C47-4F95-BD41-F90A6BF2EDC6}" destId="{365F7602-F5CA-44BB-9615-BB4AF08F0082}" srcOrd="7" destOrd="0" parTransId="{4B60DBFD-0C48-4BFB-B4AC-3446D629A0DE}" sibTransId="{CF8126E7-D750-4257-846E-3F6EB7886AB5}"/>
    <dgm:cxn modelId="{57EAA4DF-D69E-4D66-A00F-A8A2C7D054FF}" type="presOf" srcId="{9D9998D8-1C47-4F95-BD41-F90A6BF2EDC6}" destId="{F914DFE8-94DF-43DF-924C-FA14687AB4AC}" srcOrd="0" destOrd="0" presId="urn:microsoft.com/office/officeart/2008/layout/CircleAccentTimeline"/>
    <dgm:cxn modelId="{F17CC258-9732-4761-9D60-56A45580910A}" srcId="{9D9998D8-1C47-4F95-BD41-F90A6BF2EDC6}" destId="{863A413B-2E00-463F-90C0-C3EBFC33F836}" srcOrd="8" destOrd="0" parTransId="{F24A5AE2-625E-4D46-AB9A-18B637873466}" sibTransId="{38ED0021-D2D4-4C85-BC4C-25FDD70EE174}"/>
    <dgm:cxn modelId="{D018CCCB-BE58-4D48-95A0-FFD55FA71846}" type="presOf" srcId="{F1CD9963-4B1C-4B64-AB45-0FACAABF95CA}" destId="{A2F1D178-F676-4FDF-BDA0-83A319D33D8F}" srcOrd="0" destOrd="0" presId="urn:microsoft.com/office/officeart/2008/layout/CircleAccentTimeline"/>
    <dgm:cxn modelId="{FBB89D63-CB03-4E25-9609-D29DCF800B9B}" srcId="{9D9998D8-1C47-4F95-BD41-F90A6BF2EDC6}" destId="{63FE8232-0BF1-4B79-A972-B202BF5BA798}" srcOrd="6" destOrd="0" parTransId="{E0CB669E-F3CA-4A10-9B12-D7CBB68C1773}" sibTransId="{A7AF51E2-E5BC-4556-8D5A-313445D793DC}"/>
    <dgm:cxn modelId="{28AD1481-F6F4-43BC-AAD5-F8B5BA0669CE}" srcId="{9D9998D8-1C47-4F95-BD41-F90A6BF2EDC6}" destId="{A2CC1CAA-B8A7-4FF5-835F-496012A7D763}" srcOrd="5" destOrd="0" parTransId="{25F80092-D2A3-48E9-BBDA-D5E1C34A97FF}" sibTransId="{614DC16D-DBC6-4E1D-9DCC-30793E7052BA}"/>
    <dgm:cxn modelId="{F30F8FD4-1D30-4C18-A68D-21449B46BFE4}" type="presOf" srcId="{500CE79C-20FD-4FB7-934B-C2D464AB0237}" destId="{7DF6B36D-F582-4981-BA8D-43C8C5C71B7A}" srcOrd="0" destOrd="0" presId="urn:microsoft.com/office/officeart/2008/layout/CircleAccentTimeline"/>
    <dgm:cxn modelId="{DDCE3E3E-9117-4EEC-A50F-D01D9B705AF8}" srcId="{9D9998D8-1C47-4F95-BD41-F90A6BF2EDC6}" destId="{BA68A731-A1CD-4CE0-8742-A83A84F7237E}" srcOrd="0" destOrd="0" parTransId="{4803D6FE-6530-4258-9D93-FB66A9F97A41}" sibTransId="{EB857857-E116-4FF7-9FF6-53EDB231E571}"/>
    <dgm:cxn modelId="{18F28EB4-EE39-4AE4-8383-EAB982DE64B2}" type="presOf" srcId="{5B379E5D-A178-4A8B-B029-29CD6D904748}" destId="{B93C44A6-341C-41BF-B316-1E5FB661A82E}" srcOrd="0" destOrd="0" presId="urn:microsoft.com/office/officeart/2008/layout/CircleAccentTimeline"/>
    <dgm:cxn modelId="{75518734-F91F-420D-B3DE-8D743E43921D}" type="presOf" srcId="{A2CC1CAA-B8A7-4FF5-835F-496012A7D763}" destId="{4DF4B4E9-C3A7-42E7-A9FB-50643E944256}" srcOrd="0" destOrd="0" presId="urn:microsoft.com/office/officeart/2008/layout/CircleAccentTimeline"/>
    <dgm:cxn modelId="{48D5C102-A6B6-474C-BB59-47DFEBBEA60E}" srcId="{9D9998D8-1C47-4F95-BD41-F90A6BF2EDC6}" destId="{500CE79C-20FD-4FB7-934B-C2D464AB0237}" srcOrd="11" destOrd="0" parTransId="{89102C9D-761E-4AF4-9657-F5DC6E85E4CB}" sibTransId="{8C13860D-9AC7-4E7C-AB5C-B6C054AA6B44}"/>
    <dgm:cxn modelId="{DCA70E5F-210B-4D3B-B47D-7430BE0DD4D1}" type="presOf" srcId="{A77D5A00-7026-487C-83E3-0BE5BDD19D83}" destId="{CD0870A7-B903-47EC-8C0B-0CBDDF577E10}" srcOrd="0" destOrd="0" presId="urn:microsoft.com/office/officeart/2008/layout/CircleAccentTimeline"/>
    <dgm:cxn modelId="{FAF091A3-8984-4A9E-B584-A92D5D320015}" type="presOf" srcId="{A13CD943-2547-4BFF-87B0-ADFB9DA6B64C}" destId="{D514DA34-A0E2-43D5-B2C6-FF4E7D1E6DC2}" srcOrd="0" destOrd="0" presId="urn:microsoft.com/office/officeart/2008/layout/CircleAccentTimeline"/>
    <dgm:cxn modelId="{A310BC11-475E-40BF-A6B8-FBCF406DDD82}" type="presOf" srcId="{863A413B-2E00-463F-90C0-C3EBFC33F836}" destId="{47707252-C6CF-4F41-A8A1-C6B65B516C00}" srcOrd="0" destOrd="0" presId="urn:microsoft.com/office/officeart/2008/layout/CircleAccentTimeline"/>
    <dgm:cxn modelId="{F4408A4E-F021-49B5-80B5-79E7E16107C6}" srcId="{9D9998D8-1C47-4F95-BD41-F90A6BF2EDC6}" destId="{A13CD943-2547-4BFF-87B0-ADFB9DA6B64C}" srcOrd="10" destOrd="0" parTransId="{34BE4FCA-4E2C-43AF-8EFA-4A5F9AC5997C}" sibTransId="{52EF7F0B-9CF0-46F6-990C-677E955E89DA}"/>
    <dgm:cxn modelId="{69BAF459-F968-42E8-B07D-2B304C2B7E12}" srcId="{9D9998D8-1C47-4F95-BD41-F90A6BF2EDC6}" destId="{A77D5A00-7026-487C-83E3-0BE5BDD19D83}" srcOrd="1" destOrd="0" parTransId="{C23ACB74-EA31-4748-A708-115520891BBA}" sibTransId="{4E48020E-779C-4FF4-86B0-95F398FECA51}"/>
    <dgm:cxn modelId="{0F6F52AA-8ACA-4AC3-BAB8-DBF0E4121626}" srcId="{9D9998D8-1C47-4F95-BD41-F90A6BF2EDC6}" destId="{F1CD9963-4B1C-4B64-AB45-0FACAABF95CA}" srcOrd="3" destOrd="0" parTransId="{C3EA8D22-49A0-49DD-8291-D42D94DB4F2A}" sibTransId="{3BB3B09F-90CC-406A-832D-2702B4EE1545}"/>
    <dgm:cxn modelId="{6D3563E2-FBEE-4007-8FE5-A5A195A939B5}" srcId="{9D9998D8-1C47-4F95-BD41-F90A6BF2EDC6}" destId="{5B379E5D-A178-4A8B-B029-29CD6D904748}" srcOrd="9" destOrd="0" parTransId="{3038FD24-A813-46B1-9E02-A2A63A78F3F5}" sibTransId="{9D83F25A-07A3-4A5E-B4AD-669BEE47E062}"/>
    <dgm:cxn modelId="{FE282E62-60BE-4682-9BD2-0965A1C1092F}" srcId="{9D9998D8-1C47-4F95-BD41-F90A6BF2EDC6}" destId="{2EEA6EFF-48D3-42CB-8F79-87BCA445CA5E}" srcOrd="4" destOrd="0" parTransId="{657CA550-8610-4C54-9A97-918AFA30D0B0}" sibTransId="{206977AB-B438-4B90-8FCA-04026332B8F1}"/>
    <dgm:cxn modelId="{8C6288F4-17B2-43D7-9370-D0B0E739A623}" type="presParOf" srcId="{F914DFE8-94DF-43DF-924C-FA14687AB4AC}" destId="{44239932-16FC-4B63-9EC1-BD70F6BB9417}" srcOrd="0" destOrd="0" presId="urn:microsoft.com/office/officeart/2008/layout/CircleAccentTimeline"/>
    <dgm:cxn modelId="{FF765137-57BF-44EE-B3BD-6BD531733601}" type="presParOf" srcId="{44239932-16FC-4B63-9EC1-BD70F6BB9417}" destId="{28CD231C-576D-4310-A61F-D1EC898D7AF4}" srcOrd="0" destOrd="0" presId="urn:microsoft.com/office/officeart/2008/layout/CircleAccentTimeline"/>
    <dgm:cxn modelId="{59F32F27-DB18-4D6F-BB9D-034826AC28D8}" type="presParOf" srcId="{44239932-16FC-4B63-9EC1-BD70F6BB9417}" destId="{FB11E617-8885-41C6-8B98-6EDC8E0E3D75}" srcOrd="1" destOrd="0" presId="urn:microsoft.com/office/officeart/2008/layout/CircleAccentTimeline"/>
    <dgm:cxn modelId="{CCC8E392-A6BF-42A1-993F-CD5CF0A2EF1D}" type="presParOf" srcId="{44239932-16FC-4B63-9EC1-BD70F6BB9417}" destId="{D23112BB-A42B-46FA-A497-9F4BEB089096}" srcOrd="2" destOrd="0" presId="urn:microsoft.com/office/officeart/2008/layout/CircleAccentTimeline"/>
    <dgm:cxn modelId="{651AF86A-A5BD-4F37-84F3-FF1D618A6428}" type="presParOf" srcId="{F914DFE8-94DF-43DF-924C-FA14687AB4AC}" destId="{F4B017EC-CE50-4A80-ACC7-FFE8C99874CA}" srcOrd="1" destOrd="0" presId="urn:microsoft.com/office/officeart/2008/layout/CircleAccentTimeline"/>
    <dgm:cxn modelId="{A9B6AF76-45F9-448F-80A0-3AE4C8DE4A83}" type="presParOf" srcId="{F914DFE8-94DF-43DF-924C-FA14687AB4AC}" destId="{7C891F7C-0651-41C2-A040-64614489A0C9}" srcOrd="2" destOrd="0" presId="urn:microsoft.com/office/officeart/2008/layout/CircleAccentTimeline"/>
    <dgm:cxn modelId="{6B9AA7D1-24BF-4BD0-AB5B-2FE7F769AA54}" type="presParOf" srcId="{F914DFE8-94DF-43DF-924C-FA14687AB4AC}" destId="{17CE43D9-2651-4A35-B9F6-80E89050963E}" srcOrd="3" destOrd="0" presId="urn:microsoft.com/office/officeart/2008/layout/CircleAccentTimeline"/>
    <dgm:cxn modelId="{23352D6B-5836-4124-AD93-63A983CAB10C}" type="presParOf" srcId="{17CE43D9-2651-4A35-B9F6-80E89050963E}" destId="{C37794FA-17EC-4362-A583-900D68D1EE58}" srcOrd="0" destOrd="0" presId="urn:microsoft.com/office/officeart/2008/layout/CircleAccentTimeline"/>
    <dgm:cxn modelId="{BC2D0E59-3DE0-44B7-B95A-22EAD9973C4F}" type="presParOf" srcId="{17CE43D9-2651-4A35-B9F6-80E89050963E}" destId="{CD0870A7-B903-47EC-8C0B-0CBDDF577E10}" srcOrd="1" destOrd="0" presId="urn:microsoft.com/office/officeart/2008/layout/CircleAccentTimeline"/>
    <dgm:cxn modelId="{B83B2958-E0AD-4F49-8543-610776D0A6A2}" type="presParOf" srcId="{17CE43D9-2651-4A35-B9F6-80E89050963E}" destId="{62EBCD13-3B8F-4BCD-A68F-67341CD8711C}" srcOrd="2" destOrd="0" presId="urn:microsoft.com/office/officeart/2008/layout/CircleAccentTimeline"/>
    <dgm:cxn modelId="{D829FAB1-4873-45AA-AA9B-11E3865F59E1}" type="presParOf" srcId="{F914DFE8-94DF-43DF-924C-FA14687AB4AC}" destId="{1D8B7B1B-3BA3-4ADE-86FE-F63AA25579B5}" srcOrd="4" destOrd="0" presId="urn:microsoft.com/office/officeart/2008/layout/CircleAccentTimeline"/>
    <dgm:cxn modelId="{1F6B9948-FD05-4D5A-9F23-DEC692609266}" type="presParOf" srcId="{F914DFE8-94DF-43DF-924C-FA14687AB4AC}" destId="{2EDA8DE1-D886-4C95-8450-D984C4A454F6}" srcOrd="5" destOrd="0" presId="urn:microsoft.com/office/officeart/2008/layout/CircleAccentTimeline"/>
    <dgm:cxn modelId="{DC23F2BC-C46E-4FB7-B9F6-14B2AB0BDEBD}" type="presParOf" srcId="{F914DFE8-94DF-43DF-924C-FA14687AB4AC}" destId="{93B63340-CE11-460B-BF25-E80AE1F8ADF3}" srcOrd="6" destOrd="0" presId="urn:microsoft.com/office/officeart/2008/layout/CircleAccentTimeline"/>
    <dgm:cxn modelId="{793EE20A-33F5-42BE-9156-B7DEEAB4FD4E}" type="presParOf" srcId="{93B63340-CE11-460B-BF25-E80AE1F8ADF3}" destId="{9838ECA6-0B0E-474C-A53F-2AE1589F9E0B}" srcOrd="0" destOrd="0" presId="urn:microsoft.com/office/officeart/2008/layout/CircleAccentTimeline"/>
    <dgm:cxn modelId="{FD4F9226-9613-45A8-87DE-71738E7E0D11}" type="presParOf" srcId="{93B63340-CE11-460B-BF25-E80AE1F8ADF3}" destId="{FA91F1D3-7190-4970-9A93-2CAD071E424D}" srcOrd="1" destOrd="0" presId="urn:microsoft.com/office/officeart/2008/layout/CircleAccentTimeline"/>
    <dgm:cxn modelId="{19C6ECDB-D9B3-43AB-9C98-B08CBB71837D}" type="presParOf" srcId="{93B63340-CE11-460B-BF25-E80AE1F8ADF3}" destId="{1E0F1BB8-DD24-4F7C-B12E-860CCD1758F9}" srcOrd="2" destOrd="0" presId="urn:microsoft.com/office/officeart/2008/layout/CircleAccentTimeline"/>
    <dgm:cxn modelId="{039E7A09-B239-4B76-B894-65701253652D}" type="presParOf" srcId="{F914DFE8-94DF-43DF-924C-FA14687AB4AC}" destId="{20225258-B6A9-4A23-BBB2-6A3942BD05AE}" srcOrd="7" destOrd="0" presId="urn:microsoft.com/office/officeart/2008/layout/CircleAccentTimeline"/>
    <dgm:cxn modelId="{AB1753B4-9721-420B-90FF-F9129448DCFF}" type="presParOf" srcId="{F914DFE8-94DF-43DF-924C-FA14687AB4AC}" destId="{5C593154-18B9-42A4-AF03-C03825723FBA}" srcOrd="8" destOrd="0" presId="urn:microsoft.com/office/officeart/2008/layout/CircleAccentTimeline"/>
    <dgm:cxn modelId="{EF42E4B5-56D7-40F3-BDA7-02FE6984EDE4}" type="presParOf" srcId="{F914DFE8-94DF-43DF-924C-FA14687AB4AC}" destId="{68E57471-A830-4F8A-8078-011F1D36197D}" srcOrd="9" destOrd="0" presId="urn:microsoft.com/office/officeart/2008/layout/CircleAccentTimeline"/>
    <dgm:cxn modelId="{D4EF1821-5E76-497E-97BE-CA7FF6EC5E75}" type="presParOf" srcId="{68E57471-A830-4F8A-8078-011F1D36197D}" destId="{82D38D99-4F24-496C-9B3C-42F297AA240A}" srcOrd="0" destOrd="0" presId="urn:microsoft.com/office/officeart/2008/layout/CircleAccentTimeline"/>
    <dgm:cxn modelId="{B9669471-A0E0-489C-9111-D336C225FE5F}" type="presParOf" srcId="{68E57471-A830-4F8A-8078-011F1D36197D}" destId="{A2F1D178-F676-4FDF-BDA0-83A319D33D8F}" srcOrd="1" destOrd="0" presId="urn:microsoft.com/office/officeart/2008/layout/CircleAccentTimeline"/>
    <dgm:cxn modelId="{653A962E-8445-43B7-83B2-2F9472AB30DF}" type="presParOf" srcId="{68E57471-A830-4F8A-8078-011F1D36197D}" destId="{27CD8F71-3A9B-416A-A6EF-1B5C1873FB13}" srcOrd="2" destOrd="0" presId="urn:microsoft.com/office/officeart/2008/layout/CircleAccentTimeline"/>
    <dgm:cxn modelId="{821E6AF7-BD53-4EA0-AEE5-84AD5C908871}" type="presParOf" srcId="{F914DFE8-94DF-43DF-924C-FA14687AB4AC}" destId="{25F16EAC-BE43-4B75-B7C4-D82F29E933FF}" srcOrd="10" destOrd="0" presId="urn:microsoft.com/office/officeart/2008/layout/CircleAccentTimeline"/>
    <dgm:cxn modelId="{77E56DD4-A331-4BC0-84C4-1FC7F1996D1D}" type="presParOf" srcId="{F914DFE8-94DF-43DF-924C-FA14687AB4AC}" destId="{0F334457-9BB5-4DCA-974C-DCEA18A481A3}" srcOrd="11" destOrd="0" presId="urn:microsoft.com/office/officeart/2008/layout/CircleAccentTimeline"/>
    <dgm:cxn modelId="{284DF304-B001-44C8-A9D4-0F5076208637}" type="presParOf" srcId="{F914DFE8-94DF-43DF-924C-FA14687AB4AC}" destId="{3BD7563A-E94B-4BC0-8E62-6CE429F4321A}" srcOrd="12" destOrd="0" presId="urn:microsoft.com/office/officeart/2008/layout/CircleAccentTimeline"/>
    <dgm:cxn modelId="{F9E12F07-1985-4156-B62F-B4B21F64B807}" type="presParOf" srcId="{3BD7563A-E94B-4BC0-8E62-6CE429F4321A}" destId="{C1E2C9CC-0A0D-454E-B00D-D5319EDBC989}" srcOrd="0" destOrd="0" presId="urn:microsoft.com/office/officeart/2008/layout/CircleAccentTimeline"/>
    <dgm:cxn modelId="{847BE83D-3152-4936-BA29-E17E24744F14}" type="presParOf" srcId="{3BD7563A-E94B-4BC0-8E62-6CE429F4321A}" destId="{785A5FA3-3239-4CAF-BAA7-B1F2EFF22CF7}" srcOrd="1" destOrd="0" presId="urn:microsoft.com/office/officeart/2008/layout/CircleAccentTimeline"/>
    <dgm:cxn modelId="{6F9743F3-7407-4CE2-86A5-C812153D2F4A}" type="presParOf" srcId="{3BD7563A-E94B-4BC0-8E62-6CE429F4321A}" destId="{DCAC1B9A-883E-4029-83FF-04032D745977}" srcOrd="2" destOrd="0" presId="urn:microsoft.com/office/officeart/2008/layout/CircleAccentTimeline"/>
    <dgm:cxn modelId="{682BD232-B804-4C37-AC75-4AE69095A0F2}" type="presParOf" srcId="{F914DFE8-94DF-43DF-924C-FA14687AB4AC}" destId="{70D559DF-6BA6-4562-AE51-18B7B025D871}" srcOrd="13" destOrd="0" presId="urn:microsoft.com/office/officeart/2008/layout/CircleAccentTimeline"/>
    <dgm:cxn modelId="{39160431-00CA-4370-B86A-3D5250F237FF}" type="presParOf" srcId="{F914DFE8-94DF-43DF-924C-FA14687AB4AC}" destId="{0EC23EA9-F0B9-4C51-87DA-AB5D17EA3FF3}" srcOrd="14" destOrd="0" presId="urn:microsoft.com/office/officeart/2008/layout/CircleAccentTimeline"/>
    <dgm:cxn modelId="{771CCEFB-8324-4450-9940-83D587369B6D}" type="presParOf" srcId="{F914DFE8-94DF-43DF-924C-FA14687AB4AC}" destId="{473D0DF2-BF0C-4738-8873-A8692A6552B8}" srcOrd="15" destOrd="0" presId="urn:microsoft.com/office/officeart/2008/layout/CircleAccentTimeline"/>
    <dgm:cxn modelId="{2C7B486E-8B95-449A-B5F4-B3D792B7F787}" type="presParOf" srcId="{473D0DF2-BF0C-4738-8873-A8692A6552B8}" destId="{6850526B-7259-4850-BF7A-62D3DE68A6EA}" srcOrd="0" destOrd="0" presId="urn:microsoft.com/office/officeart/2008/layout/CircleAccentTimeline"/>
    <dgm:cxn modelId="{2F939563-79E4-4F1A-947D-70926EF27FCB}" type="presParOf" srcId="{473D0DF2-BF0C-4738-8873-A8692A6552B8}" destId="{4DF4B4E9-C3A7-42E7-A9FB-50643E944256}" srcOrd="1" destOrd="0" presId="urn:microsoft.com/office/officeart/2008/layout/CircleAccentTimeline"/>
    <dgm:cxn modelId="{6D1A1F1C-DED1-4D86-8FAD-849E315CDBA1}" type="presParOf" srcId="{473D0DF2-BF0C-4738-8873-A8692A6552B8}" destId="{22B40BA2-A9E4-49AF-9705-EA222B3D7403}" srcOrd="2" destOrd="0" presId="urn:microsoft.com/office/officeart/2008/layout/CircleAccentTimeline"/>
    <dgm:cxn modelId="{46E47F15-5F43-403B-AE46-8BBC29BCB0AA}" type="presParOf" srcId="{F914DFE8-94DF-43DF-924C-FA14687AB4AC}" destId="{7D729E39-9AA6-4FA5-95C9-C09209F76D33}" srcOrd="16" destOrd="0" presId="urn:microsoft.com/office/officeart/2008/layout/CircleAccentTimeline"/>
    <dgm:cxn modelId="{70861011-7A5B-4495-98E2-980676F187C0}" type="presParOf" srcId="{F914DFE8-94DF-43DF-924C-FA14687AB4AC}" destId="{1F241AE0-6169-4CE6-AFA2-DC2E651E5892}" srcOrd="17" destOrd="0" presId="urn:microsoft.com/office/officeart/2008/layout/CircleAccentTimeline"/>
    <dgm:cxn modelId="{31D8D3CD-6B03-420F-B3EE-16E97C78C63A}" type="presParOf" srcId="{F914DFE8-94DF-43DF-924C-FA14687AB4AC}" destId="{FF066EDB-FC29-4052-B59E-F8AD8DE295B9}" srcOrd="18" destOrd="0" presId="urn:microsoft.com/office/officeart/2008/layout/CircleAccentTimeline"/>
    <dgm:cxn modelId="{86071566-E638-407D-B036-A7362A67797B}" type="presParOf" srcId="{FF066EDB-FC29-4052-B59E-F8AD8DE295B9}" destId="{C9B31FFE-AFCF-4E88-8A6B-89990648FF2A}" srcOrd="0" destOrd="0" presId="urn:microsoft.com/office/officeart/2008/layout/CircleAccentTimeline"/>
    <dgm:cxn modelId="{466C954D-2BBF-4382-82F8-BD09ECF0CF77}" type="presParOf" srcId="{FF066EDB-FC29-4052-B59E-F8AD8DE295B9}" destId="{2B6311F5-0139-40A4-B66A-3779FBFEBA4C}" srcOrd="1" destOrd="0" presId="urn:microsoft.com/office/officeart/2008/layout/CircleAccentTimeline"/>
    <dgm:cxn modelId="{13A32319-21A9-4114-8CB7-47113740F174}" type="presParOf" srcId="{FF066EDB-FC29-4052-B59E-F8AD8DE295B9}" destId="{D874C78B-B3C6-4B20-A97A-E0E84A982A76}" srcOrd="2" destOrd="0" presId="urn:microsoft.com/office/officeart/2008/layout/CircleAccentTimeline"/>
    <dgm:cxn modelId="{3D9C1F05-8D00-49E9-A65A-2742839D3077}" type="presParOf" srcId="{F914DFE8-94DF-43DF-924C-FA14687AB4AC}" destId="{B579D950-3511-4A0E-8942-0CC97A8B82B6}" srcOrd="19" destOrd="0" presId="urn:microsoft.com/office/officeart/2008/layout/CircleAccentTimeline"/>
    <dgm:cxn modelId="{D0AB5087-278C-4F18-807A-8D270683F8F3}" type="presParOf" srcId="{F914DFE8-94DF-43DF-924C-FA14687AB4AC}" destId="{3E41EF2A-19DD-43DA-B754-465E3662AE05}" srcOrd="20" destOrd="0" presId="urn:microsoft.com/office/officeart/2008/layout/CircleAccentTimeline"/>
    <dgm:cxn modelId="{DD21C520-4BDB-40A7-A205-2AB73ED016E2}" type="presParOf" srcId="{F914DFE8-94DF-43DF-924C-FA14687AB4AC}" destId="{0C6E520B-C449-4DD5-B69B-3E53229BC847}" srcOrd="21" destOrd="0" presId="urn:microsoft.com/office/officeart/2008/layout/CircleAccentTimeline"/>
    <dgm:cxn modelId="{875DCF75-195A-441D-A95E-09D874958742}" type="presParOf" srcId="{0C6E520B-C449-4DD5-B69B-3E53229BC847}" destId="{D912AD88-64C1-4DEE-916D-C6ACC9735DCA}" srcOrd="0" destOrd="0" presId="urn:microsoft.com/office/officeart/2008/layout/CircleAccentTimeline"/>
    <dgm:cxn modelId="{D125E11D-0D1B-4982-B7CB-29D556428366}" type="presParOf" srcId="{0C6E520B-C449-4DD5-B69B-3E53229BC847}" destId="{6CF8D0D5-9809-4E31-B199-5A57A64DC18A}" srcOrd="1" destOrd="0" presId="urn:microsoft.com/office/officeart/2008/layout/CircleAccentTimeline"/>
    <dgm:cxn modelId="{54345651-6FC9-4F3A-9768-C4DF96BEA4D9}" type="presParOf" srcId="{0C6E520B-C449-4DD5-B69B-3E53229BC847}" destId="{124DFF88-C62C-4B52-B4CC-45F667BFEBF6}" srcOrd="2" destOrd="0" presId="urn:microsoft.com/office/officeart/2008/layout/CircleAccentTimeline"/>
    <dgm:cxn modelId="{545C5F16-9D4B-4937-8798-129AAA23B64F}" type="presParOf" srcId="{F914DFE8-94DF-43DF-924C-FA14687AB4AC}" destId="{E1BD61E4-CA7A-44AC-ACAE-3800789D0B12}" srcOrd="22" destOrd="0" presId="urn:microsoft.com/office/officeart/2008/layout/CircleAccentTimeline"/>
    <dgm:cxn modelId="{20A2E141-EDE6-49C3-AA27-AB493E13EFD9}" type="presParOf" srcId="{F914DFE8-94DF-43DF-924C-FA14687AB4AC}" destId="{95A756DE-C1A6-4261-BBB5-1B52EADB1A89}" srcOrd="23" destOrd="0" presId="urn:microsoft.com/office/officeart/2008/layout/CircleAccentTimeline"/>
    <dgm:cxn modelId="{57AE90A6-B148-41F2-B896-E8DDDC0CE6C3}" type="presParOf" srcId="{F914DFE8-94DF-43DF-924C-FA14687AB4AC}" destId="{7D7B6AB7-1E0E-4D3D-B1F1-7E00D3D4B5D1}" srcOrd="24" destOrd="0" presId="urn:microsoft.com/office/officeart/2008/layout/CircleAccentTimeline"/>
    <dgm:cxn modelId="{A1CE2D7A-D5B1-4FAD-8232-828C7134B4BC}" type="presParOf" srcId="{7D7B6AB7-1E0E-4D3D-B1F1-7E00D3D4B5D1}" destId="{3B4CDD20-943F-4FD7-BC65-4518329A937E}" srcOrd="0" destOrd="0" presId="urn:microsoft.com/office/officeart/2008/layout/CircleAccentTimeline"/>
    <dgm:cxn modelId="{FCB88CDF-38D6-41BF-A21E-CC22CA6323AC}" type="presParOf" srcId="{7D7B6AB7-1E0E-4D3D-B1F1-7E00D3D4B5D1}" destId="{47707252-C6CF-4F41-A8A1-C6B65B516C00}" srcOrd="1" destOrd="0" presId="urn:microsoft.com/office/officeart/2008/layout/CircleAccentTimeline"/>
    <dgm:cxn modelId="{B221C121-6C4C-49B3-9C98-1645FA1B9B48}" type="presParOf" srcId="{7D7B6AB7-1E0E-4D3D-B1F1-7E00D3D4B5D1}" destId="{2B1A4F34-6761-4257-9CEB-C0F4944A369A}" srcOrd="2" destOrd="0" presId="urn:microsoft.com/office/officeart/2008/layout/CircleAccentTimeline"/>
    <dgm:cxn modelId="{D202C7E7-C3D4-494A-AA8C-239BECDFDE18}" type="presParOf" srcId="{F914DFE8-94DF-43DF-924C-FA14687AB4AC}" destId="{BF18A5FF-E46C-44CE-9E82-2B3B4633EC3B}" srcOrd="25" destOrd="0" presId="urn:microsoft.com/office/officeart/2008/layout/CircleAccentTimeline"/>
    <dgm:cxn modelId="{E6EEE40D-E1DD-4FC5-AA19-E295D9A2C261}" type="presParOf" srcId="{F914DFE8-94DF-43DF-924C-FA14687AB4AC}" destId="{8E3EFF32-1A1D-4E6D-A90E-E0AFA27C0EB0}" srcOrd="26" destOrd="0" presId="urn:microsoft.com/office/officeart/2008/layout/CircleAccentTimeline"/>
    <dgm:cxn modelId="{1281F12F-0959-427F-9615-CB9C48EE34D3}" type="presParOf" srcId="{F914DFE8-94DF-43DF-924C-FA14687AB4AC}" destId="{B74ED884-D6CE-4036-B3A9-2A290556726D}" srcOrd="27" destOrd="0" presId="urn:microsoft.com/office/officeart/2008/layout/CircleAccentTimeline"/>
    <dgm:cxn modelId="{2EED36B1-66EC-4A61-ADF0-9C5CDACA9941}" type="presParOf" srcId="{B74ED884-D6CE-4036-B3A9-2A290556726D}" destId="{AF79AFE5-9F6A-4696-B544-F7D7C591C537}" srcOrd="0" destOrd="0" presId="urn:microsoft.com/office/officeart/2008/layout/CircleAccentTimeline"/>
    <dgm:cxn modelId="{9B5393DC-01DB-4020-B100-8FC2E4CE8A84}" type="presParOf" srcId="{B74ED884-D6CE-4036-B3A9-2A290556726D}" destId="{B93C44A6-341C-41BF-B316-1E5FB661A82E}" srcOrd="1" destOrd="0" presId="urn:microsoft.com/office/officeart/2008/layout/CircleAccentTimeline"/>
    <dgm:cxn modelId="{774DF9C5-D6BE-4EAF-8229-BC5C42B2D678}" type="presParOf" srcId="{B74ED884-D6CE-4036-B3A9-2A290556726D}" destId="{A841B65E-802C-43AF-B90C-767174B088AE}" srcOrd="2" destOrd="0" presId="urn:microsoft.com/office/officeart/2008/layout/CircleAccentTimeline"/>
    <dgm:cxn modelId="{CD21BCD9-ABC9-4F60-80A6-9D9F3A283F94}" type="presParOf" srcId="{F914DFE8-94DF-43DF-924C-FA14687AB4AC}" destId="{20E20933-B54B-4B87-9B1F-E9073686C89B}" srcOrd="28" destOrd="0" presId="urn:microsoft.com/office/officeart/2008/layout/CircleAccentTimeline"/>
    <dgm:cxn modelId="{1C9BC88A-DFF1-443F-B766-0A245C3D8863}" type="presParOf" srcId="{F914DFE8-94DF-43DF-924C-FA14687AB4AC}" destId="{C48D9E00-E570-4E08-A2AB-755A94631EDA}" srcOrd="29" destOrd="0" presId="urn:microsoft.com/office/officeart/2008/layout/CircleAccentTimeline"/>
    <dgm:cxn modelId="{7534FD82-DA57-43B8-B3B3-0FBB95A62FC0}" type="presParOf" srcId="{F914DFE8-94DF-43DF-924C-FA14687AB4AC}" destId="{9A664D83-A9A6-4C1F-9291-3FED68863185}" srcOrd="30" destOrd="0" presId="urn:microsoft.com/office/officeart/2008/layout/CircleAccentTimeline"/>
    <dgm:cxn modelId="{F823552D-5BA6-4026-8416-7EBFF5683D66}" type="presParOf" srcId="{9A664D83-A9A6-4C1F-9291-3FED68863185}" destId="{EF89FC5C-1A4D-49B8-B149-F0D0C02D52E9}" srcOrd="0" destOrd="0" presId="urn:microsoft.com/office/officeart/2008/layout/CircleAccentTimeline"/>
    <dgm:cxn modelId="{F4F8DD82-E2E6-4886-A6A7-D811A2093C46}" type="presParOf" srcId="{9A664D83-A9A6-4C1F-9291-3FED68863185}" destId="{D514DA34-A0E2-43D5-B2C6-FF4E7D1E6DC2}" srcOrd="1" destOrd="0" presId="urn:microsoft.com/office/officeart/2008/layout/CircleAccentTimeline"/>
    <dgm:cxn modelId="{B54FAE88-E089-49DD-8708-D962226AD735}" type="presParOf" srcId="{9A664D83-A9A6-4C1F-9291-3FED68863185}" destId="{5A60A0F7-7489-4CEB-9761-C3EC602814FB}" srcOrd="2" destOrd="0" presId="urn:microsoft.com/office/officeart/2008/layout/CircleAccentTimeline"/>
    <dgm:cxn modelId="{B78D4FC9-265D-4AB7-9674-05902AF7D7F1}" type="presParOf" srcId="{F914DFE8-94DF-43DF-924C-FA14687AB4AC}" destId="{5BEF2179-279A-4B91-8DC8-FD679600B9EA}" srcOrd="31" destOrd="0" presId="urn:microsoft.com/office/officeart/2008/layout/CircleAccentTimeline"/>
    <dgm:cxn modelId="{12A2A476-DE57-47AA-96CD-00EA4F95498C}" type="presParOf" srcId="{F914DFE8-94DF-43DF-924C-FA14687AB4AC}" destId="{810BD764-FF89-4409-9250-1FE182D8DC14}" srcOrd="32" destOrd="0" presId="urn:microsoft.com/office/officeart/2008/layout/CircleAccentTimeline"/>
    <dgm:cxn modelId="{1C1C22CD-0060-4921-9086-573A81D34343}" type="presParOf" srcId="{F914DFE8-94DF-43DF-924C-FA14687AB4AC}" destId="{D30C2BC9-7A0F-49EA-8560-26A661D9ACB3}" srcOrd="33" destOrd="0" presId="urn:microsoft.com/office/officeart/2008/layout/CircleAccentTimeline"/>
    <dgm:cxn modelId="{1A3C8E9D-CE7A-4A38-9CBF-16770EADE845}" type="presParOf" srcId="{D30C2BC9-7A0F-49EA-8560-26A661D9ACB3}" destId="{BBC46D81-F737-411A-86F9-61D9077ABBC8}" srcOrd="0" destOrd="0" presId="urn:microsoft.com/office/officeart/2008/layout/CircleAccentTimeline"/>
    <dgm:cxn modelId="{318980C2-FC35-48C6-9D2B-FA51A99D8BC4}" type="presParOf" srcId="{D30C2BC9-7A0F-49EA-8560-26A661D9ACB3}" destId="{7DF6B36D-F582-4981-BA8D-43C8C5C71B7A}" srcOrd="1" destOrd="0" presId="urn:microsoft.com/office/officeart/2008/layout/CircleAccentTimeline"/>
    <dgm:cxn modelId="{D56C4B75-8B77-4C11-92F3-48D73B163EDA}" type="presParOf" srcId="{D30C2BC9-7A0F-49EA-8560-26A661D9ACB3}" destId="{04510BD5-1064-4FA6-8D75-261FFD8430C6}" srcOrd="2" destOrd="0" presId="urn:microsoft.com/office/officeart/2008/layout/CircleAccentTimeline"/>
    <dgm:cxn modelId="{68709416-9062-4106-BEEE-223AD86179DD}" type="presParOf" srcId="{F914DFE8-94DF-43DF-924C-FA14687AB4AC}" destId="{649F771D-15D5-49EE-B350-D675A666ACAD}" srcOrd="34" destOrd="0" presId="urn:microsoft.com/office/officeart/2008/layout/CircleAccentTimeline"/>
    <dgm:cxn modelId="{BBE1E268-27BE-4CCF-A775-A6D7BE0A6FC9}" type="presParOf" srcId="{F914DFE8-94DF-43DF-924C-FA14687AB4AC}" destId="{5B4D0E96-5441-43FC-9B5E-B715554994BD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1</a:t>
          </a:r>
          <a:endParaRPr lang="es-ES" sz="600" b="1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2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3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>
              <a:solidFill>
                <a:schemeClr val="bg1"/>
              </a:solidFill>
            </a:rPr>
            <a:t>4</a:t>
          </a: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5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6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7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8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9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10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11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12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3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4</a:t>
          </a: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5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6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7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8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9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10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3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4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5</a:t>
          </a: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6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7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8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9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10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3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4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5</a:t>
          </a: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6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7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8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9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10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3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4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5</a:t>
          </a: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6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7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8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9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10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3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4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5</a:t>
          </a: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6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7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8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9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10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1</a:t>
          </a:r>
          <a:endParaRPr lang="es-ES" sz="600" b="1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2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3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>
              <a:solidFill>
                <a:schemeClr val="bg1"/>
              </a:solidFill>
            </a:rPr>
            <a:t>4</a:t>
          </a: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5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6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7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8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9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10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11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12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1</a:t>
          </a:r>
          <a:endParaRPr lang="es-ES" sz="600" b="1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2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3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>
              <a:solidFill>
                <a:schemeClr val="bg1"/>
              </a:solidFill>
            </a:rPr>
            <a:t>4</a:t>
          </a: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5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6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7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8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9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10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11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12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 dirty="0">
              <a:solidFill>
                <a:schemeClr val="bg1"/>
              </a:solidFill>
            </a:rPr>
            <a:t>1</a:t>
          </a:r>
          <a:endParaRPr lang="es-ES" sz="400" b="0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2</a:t>
          </a: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3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4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5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6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7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8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9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10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11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12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 dirty="0">
              <a:solidFill>
                <a:schemeClr val="bg1"/>
              </a:solidFill>
            </a:rPr>
            <a:t>1</a:t>
          </a:r>
          <a:endParaRPr lang="es-ES" sz="400" b="0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2</a:t>
          </a: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3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4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5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6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7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8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9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10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11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>
              <a:solidFill>
                <a:schemeClr val="bg1"/>
              </a:solidFill>
            </a:rPr>
            <a:t>12</a:t>
          </a:r>
          <a:endParaRPr lang="es-ES" sz="60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3</a:t>
          </a: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4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5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 dirty="0">
              <a:solidFill>
                <a:schemeClr val="bg1"/>
              </a:solidFill>
            </a:rPr>
            <a:t>6</a:t>
          </a: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7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8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9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10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C99D5-80F8-4057-B99B-C72D89BCE405}">
      <dsp:nvSpPr>
        <dsp:cNvPr id="0" name=""/>
        <dsp:cNvSpPr/>
      </dsp:nvSpPr>
      <dsp:spPr>
        <a:xfrm>
          <a:off x="1679" y="0"/>
          <a:ext cx="1494829" cy="5115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50" kern="1200" dirty="0"/>
            <a:t>Definició i/o Proposta</a:t>
          </a:r>
        </a:p>
      </dsp:txBody>
      <dsp:txXfrm>
        <a:off x="1679" y="0"/>
        <a:ext cx="1494829" cy="511571"/>
      </dsp:txXfrm>
    </dsp:sp>
    <dsp:sp modelId="{28631361-CD94-4FAF-81F5-DD986F2DD962}">
      <dsp:nvSpPr>
        <dsp:cNvPr id="0" name=""/>
        <dsp:cNvSpPr/>
      </dsp:nvSpPr>
      <dsp:spPr>
        <a:xfrm>
          <a:off x="1347025" y="0"/>
          <a:ext cx="1494829" cy="511571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50" kern="1200"/>
            <a:t>Mandat i planificació</a:t>
          </a:r>
        </a:p>
      </dsp:txBody>
      <dsp:txXfrm>
        <a:off x="1347025" y="0"/>
        <a:ext cx="1494829" cy="511571"/>
      </dsp:txXfrm>
    </dsp:sp>
    <dsp:sp modelId="{67E2ED68-1BD1-403E-BE59-AC08A4E25C0E}">
      <dsp:nvSpPr>
        <dsp:cNvPr id="0" name=""/>
        <dsp:cNvSpPr/>
      </dsp:nvSpPr>
      <dsp:spPr>
        <a:xfrm>
          <a:off x="2692372" y="0"/>
          <a:ext cx="1494829" cy="511571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50" kern="1200"/>
            <a:t>Disseny i implementació</a:t>
          </a:r>
        </a:p>
      </dsp:txBody>
      <dsp:txXfrm>
        <a:off x="2692372" y="0"/>
        <a:ext cx="1494829" cy="511571"/>
      </dsp:txXfrm>
    </dsp:sp>
    <dsp:sp modelId="{275D7887-8E29-4169-9367-6BEC07922D14}">
      <dsp:nvSpPr>
        <dsp:cNvPr id="0" name=""/>
        <dsp:cNvSpPr/>
      </dsp:nvSpPr>
      <dsp:spPr>
        <a:xfrm>
          <a:off x="4037718" y="0"/>
          <a:ext cx="1494829" cy="511571"/>
        </a:xfrm>
        <a:prstGeom prst="chevron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50" kern="1200"/>
            <a:t>Memòria</a:t>
          </a:r>
        </a:p>
      </dsp:txBody>
      <dsp:txXfrm>
        <a:off x="4037718" y="0"/>
        <a:ext cx="1494829" cy="511571"/>
      </dsp:txXfrm>
    </dsp:sp>
    <dsp:sp modelId="{442F9E74-BC34-4E43-BEF2-FB9A4E9096AF}">
      <dsp:nvSpPr>
        <dsp:cNvPr id="0" name=""/>
        <dsp:cNvSpPr/>
      </dsp:nvSpPr>
      <dsp:spPr>
        <a:xfrm>
          <a:off x="5383065" y="0"/>
          <a:ext cx="1494829" cy="511571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50" kern="1200"/>
            <a:t>Defensa</a:t>
          </a:r>
        </a:p>
      </dsp:txBody>
      <dsp:txXfrm>
        <a:off x="5383065" y="0"/>
        <a:ext cx="1494829" cy="51157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F0FF09-B9DC-448C-B77A-E288620A8B6C}">
      <dsp:nvSpPr>
        <dsp:cNvPr id="0" name=""/>
        <dsp:cNvSpPr/>
      </dsp:nvSpPr>
      <dsp:spPr>
        <a:xfrm>
          <a:off x="511602" y="-13069"/>
          <a:ext cx="1446488" cy="1446488"/>
        </a:xfrm>
        <a:prstGeom prst="circularArrow">
          <a:avLst>
            <a:gd name="adj1" fmla="val 5544"/>
            <a:gd name="adj2" fmla="val 330680"/>
            <a:gd name="adj3" fmla="val 14663650"/>
            <a:gd name="adj4" fmla="val 1686607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989E3-5D77-4F9B-90B3-E5FC83197CC5}">
      <dsp:nvSpPr>
        <dsp:cNvPr id="0" name=""/>
        <dsp:cNvSpPr/>
      </dsp:nvSpPr>
      <dsp:spPr>
        <a:xfrm>
          <a:off x="1033460" y="398"/>
          <a:ext cx="402772" cy="201386"/>
        </a:xfrm>
        <a:prstGeom prst="roundRect">
          <a:avLst/>
        </a:prstGeom>
        <a:gradFill rotWithShape="0">
          <a:gsLst>
            <a:gs pos="0">
              <a:srgbClr val="826932"/>
            </a:gs>
            <a:gs pos="80000">
              <a:srgbClr val="967A3A"/>
            </a:gs>
            <a:gs pos="100000">
              <a:srgbClr val="A9894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Pas 1</a:t>
          </a:r>
        </a:p>
      </dsp:txBody>
      <dsp:txXfrm>
        <a:off x="1033460" y="398"/>
        <a:ext cx="402772" cy="201386"/>
      </dsp:txXfrm>
    </dsp:sp>
    <dsp:sp modelId="{506FCA7A-2FF7-4127-B059-958A7ADCC3A7}">
      <dsp:nvSpPr>
        <dsp:cNvPr id="0" name=""/>
        <dsp:cNvSpPr/>
      </dsp:nvSpPr>
      <dsp:spPr>
        <a:xfrm>
          <a:off x="1515725" y="232644"/>
          <a:ext cx="402772" cy="201386"/>
        </a:xfrm>
        <a:prstGeom prst="roundRect">
          <a:avLst/>
        </a:prstGeom>
        <a:gradFill rotWithShape="0">
          <a:gsLst>
            <a:gs pos="0">
              <a:srgbClr val="A68640"/>
            </a:gs>
            <a:gs pos="80000">
              <a:srgbClr val="B9974B"/>
            </a:gs>
            <a:gs pos="100000">
              <a:srgbClr val="B7944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/>
            <a:t>Pas 2</a:t>
          </a:r>
        </a:p>
      </dsp:txBody>
      <dsp:txXfrm>
        <a:off x="1515725" y="232644"/>
        <a:ext cx="402772" cy="201386"/>
      </dsp:txXfrm>
    </dsp:sp>
    <dsp:sp modelId="{831B9701-D10E-4954-B3AB-96A9BD5C6E0E}">
      <dsp:nvSpPr>
        <dsp:cNvPr id="0" name=""/>
        <dsp:cNvSpPr/>
      </dsp:nvSpPr>
      <dsp:spPr>
        <a:xfrm>
          <a:off x="1634834" y="754497"/>
          <a:ext cx="402772" cy="201386"/>
        </a:xfrm>
        <a:prstGeom prst="roundRect">
          <a:avLst/>
        </a:prstGeom>
        <a:gradFill rotWithShape="0">
          <a:gsLst>
            <a:gs pos="0">
              <a:srgbClr val="C2A462"/>
            </a:gs>
            <a:gs pos="80000">
              <a:srgbClr val="C2A462"/>
            </a:gs>
            <a:gs pos="100000">
              <a:srgbClr val="D1BB8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Pas 3</a:t>
          </a:r>
        </a:p>
      </dsp:txBody>
      <dsp:txXfrm>
        <a:off x="1634834" y="754497"/>
        <a:ext cx="402772" cy="201386"/>
      </dsp:txXfrm>
    </dsp:sp>
    <dsp:sp modelId="{06C93A0A-7294-410D-85F7-7656E8A0AAA1}">
      <dsp:nvSpPr>
        <dsp:cNvPr id="0" name=""/>
        <dsp:cNvSpPr/>
      </dsp:nvSpPr>
      <dsp:spPr>
        <a:xfrm>
          <a:off x="1301097" y="1172990"/>
          <a:ext cx="402772" cy="201386"/>
        </a:xfrm>
        <a:prstGeom prst="roundRect">
          <a:avLst/>
        </a:prstGeom>
        <a:gradFill rotWithShape="0">
          <a:gsLst>
            <a:gs pos="0">
              <a:srgbClr val="C3A665"/>
            </a:gs>
            <a:gs pos="80000">
              <a:srgbClr val="CBB27B"/>
            </a:gs>
            <a:gs pos="100000">
              <a:srgbClr val="C9AF7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Pas 4</a:t>
          </a:r>
        </a:p>
      </dsp:txBody>
      <dsp:txXfrm>
        <a:off x="1301097" y="1172990"/>
        <a:ext cx="402772" cy="201386"/>
      </dsp:txXfrm>
    </dsp:sp>
    <dsp:sp modelId="{A2FF63B5-750A-4F8E-A835-BC35E13B91D9}">
      <dsp:nvSpPr>
        <dsp:cNvPr id="0" name=""/>
        <dsp:cNvSpPr/>
      </dsp:nvSpPr>
      <dsp:spPr>
        <a:xfrm>
          <a:off x="765824" y="1172990"/>
          <a:ext cx="402772" cy="201386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Pas 5</a:t>
          </a:r>
        </a:p>
      </dsp:txBody>
      <dsp:txXfrm>
        <a:off x="765824" y="1172990"/>
        <a:ext cx="402772" cy="201386"/>
      </dsp:txXfrm>
    </dsp:sp>
    <dsp:sp modelId="{BE442A81-1FCF-4ABF-BD69-F7B60B0E787F}">
      <dsp:nvSpPr>
        <dsp:cNvPr id="0" name=""/>
        <dsp:cNvSpPr/>
      </dsp:nvSpPr>
      <dsp:spPr>
        <a:xfrm>
          <a:off x="432086" y="754497"/>
          <a:ext cx="402772" cy="201386"/>
        </a:xfrm>
        <a:prstGeom prst="round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Pas 6</a:t>
          </a:r>
        </a:p>
      </dsp:txBody>
      <dsp:txXfrm>
        <a:off x="432086" y="754497"/>
        <a:ext cx="402772" cy="201386"/>
      </dsp:txXfrm>
    </dsp:sp>
    <dsp:sp modelId="{FB0A568B-D289-4996-9445-E928142475F8}">
      <dsp:nvSpPr>
        <dsp:cNvPr id="0" name=""/>
        <dsp:cNvSpPr/>
      </dsp:nvSpPr>
      <dsp:spPr>
        <a:xfrm>
          <a:off x="551196" y="232644"/>
          <a:ext cx="402772" cy="20138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/>
            <a:t>Pas 7</a:t>
          </a:r>
        </a:p>
      </dsp:txBody>
      <dsp:txXfrm>
        <a:off x="551196" y="232644"/>
        <a:ext cx="402772" cy="20138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D231C-576D-4310-A61F-D1EC898D7AF4}">
      <dsp:nvSpPr>
        <dsp:cNvPr id="0" name=""/>
        <dsp:cNvSpPr/>
      </dsp:nvSpPr>
      <dsp:spPr>
        <a:xfrm>
          <a:off x="83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1E617-8885-41C6-8B98-6EDC8E0E3D75}">
      <dsp:nvSpPr>
        <dsp:cNvPr id="0" name=""/>
        <dsp:cNvSpPr/>
      </dsp:nvSpPr>
      <dsp:spPr>
        <a:xfrm rot="17700000">
          <a:off x="5498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4988" y="818179"/>
        <a:ext cx="191043" cy="92068"/>
      </dsp:txXfrm>
    </dsp:sp>
    <dsp:sp modelId="{C37794FA-17EC-4362-A583-900D68D1EE58}">
      <dsp:nvSpPr>
        <dsp:cNvPr id="0" name=""/>
        <dsp:cNvSpPr/>
      </dsp:nvSpPr>
      <dsp:spPr>
        <a:xfrm>
          <a:off x="166107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870A7-B903-47EC-8C0B-0CBDDF577E10}">
      <dsp:nvSpPr>
        <dsp:cNvPr id="0" name=""/>
        <dsp:cNvSpPr/>
      </dsp:nvSpPr>
      <dsp:spPr>
        <a:xfrm rot="17700000">
          <a:off x="22025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220258" y="818179"/>
        <a:ext cx="191043" cy="92068"/>
      </dsp:txXfrm>
    </dsp:sp>
    <dsp:sp modelId="{9838ECA6-0B0E-474C-A53F-2AE1589F9E0B}">
      <dsp:nvSpPr>
        <dsp:cNvPr id="0" name=""/>
        <dsp:cNvSpPr/>
      </dsp:nvSpPr>
      <dsp:spPr>
        <a:xfrm>
          <a:off x="331377" y="943461"/>
          <a:ext cx="153682" cy="153682"/>
        </a:xfrm>
        <a:prstGeom prst="donut">
          <a:avLst>
            <a:gd name="adj" fmla="val 2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F1D3-7190-4970-9A93-2CAD071E424D}">
      <dsp:nvSpPr>
        <dsp:cNvPr id="0" name=""/>
        <dsp:cNvSpPr/>
      </dsp:nvSpPr>
      <dsp:spPr>
        <a:xfrm rot="17700000">
          <a:off x="38552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>
              <a:solidFill>
                <a:schemeClr val="bg1"/>
              </a:solidFill>
            </a:rPr>
            <a:t>3</a:t>
          </a:r>
        </a:p>
      </dsp:txBody>
      <dsp:txXfrm rot="17700000">
        <a:off x="385528" y="818179"/>
        <a:ext cx="191043" cy="92068"/>
      </dsp:txXfrm>
    </dsp:sp>
    <dsp:sp modelId="{82D38D99-4F24-496C-9B3C-42F297AA240A}">
      <dsp:nvSpPr>
        <dsp:cNvPr id="0" name=""/>
        <dsp:cNvSpPr/>
      </dsp:nvSpPr>
      <dsp:spPr>
        <a:xfrm>
          <a:off x="49664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1D178-F676-4FDF-BDA0-83A319D33D8F}">
      <dsp:nvSpPr>
        <dsp:cNvPr id="0" name=""/>
        <dsp:cNvSpPr/>
      </dsp:nvSpPr>
      <dsp:spPr>
        <a:xfrm rot="17700000">
          <a:off x="55079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4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550798" y="818179"/>
        <a:ext cx="191043" cy="92068"/>
      </dsp:txXfrm>
    </dsp:sp>
    <dsp:sp modelId="{C1E2C9CC-0A0D-454E-B00D-D5319EDBC989}">
      <dsp:nvSpPr>
        <dsp:cNvPr id="0" name=""/>
        <dsp:cNvSpPr/>
      </dsp:nvSpPr>
      <dsp:spPr>
        <a:xfrm>
          <a:off x="66191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5FA3-3239-4CAF-BAA7-B1F2EFF22CF7}">
      <dsp:nvSpPr>
        <dsp:cNvPr id="0" name=""/>
        <dsp:cNvSpPr/>
      </dsp:nvSpPr>
      <dsp:spPr>
        <a:xfrm rot="17700000">
          <a:off x="716068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5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716068" y="818179"/>
        <a:ext cx="191043" cy="92068"/>
      </dsp:txXfrm>
    </dsp:sp>
    <dsp:sp modelId="{6850526B-7259-4850-BF7A-62D3DE68A6EA}">
      <dsp:nvSpPr>
        <dsp:cNvPr id="0" name=""/>
        <dsp:cNvSpPr/>
      </dsp:nvSpPr>
      <dsp:spPr>
        <a:xfrm>
          <a:off x="82718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4B4E9-C3A7-42E7-A9FB-50643E944256}">
      <dsp:nvSpPr>
        <dsp:cNvPr id="0" name=""/>
        <dsp:cNvSpPr/>
      </dsp:nvSpPr>
      <dsp:spPr>
        <a:xfrm rot="17700000">
          <a:off x="88133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6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881339" y="818179"/>
        <a:ext cx="191043" cy="92068"/>
      </dsp:txXfrm>
    </dsp:sp>
    <dsp:sp modelId="{C9B31FFE-AFCF-4E88-8A6B-89990648FF2A}">
      <dsp:nvSpPr>
        <dsp:cNvPr id="0" name=""/>
        <dsp:cNvSpPr/>
      </dsp:nvSpPr>
      <dsp:spPr>
        <a:xfrm>
          <a:off x="99245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11F5-0139-40A4-B66A-3779FBFEBA4C}">
      <dsp:nvSpPr>
        <dsp:cNvPr id="0" name=""/>
        <dsp:cNvSpPr/>
      </dsp:nvSpPr>
      <dsp:spPr>
        <a:xfrm rot="17700000">
          <a:off x="104660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7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046609" y="818179"/>
        <a:ext cx="191043" cy="92068"/>
      </dsp:txXfrm>
    </dsp:sp>
    <dsp:sp modelId="{D912AD88-64C1-4DEE-916D-C6ACC9735DCA}">
      <dsp:nvSpPr>
        <dsp:cNvPr id="0" name=""/>
        <dsp:cNvSpPr/>
      </dsp:nvSpPr>
      <dsp:spPr>
        <a:xfrm>
          <a:off x="115772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8D0D5-9809-4E31-B199-5A57A64DC18A}">
      <dsp:nvSpPr>
        <dsp:cNvPr id="0" name=""/>
        <dsp:cNvSpPr/>
      </dsp:nvSpPr>
      <dsp:spPr>
        <a:xfrm rot="17700000">
          <a:off x="121187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8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211879" y="818179"/>
        <a:ext cx="191043" cy="92068"/>
      </dsp:txXfrm>
    </dsp:sp>
    <dsp:sp modelId="{3B4CDD20-943F-4FD7-BC65-4518329A937E}">
      <dsp:nvSpPr>
        <dsp:cNvPr id="0" name=""/>
        <dsp:cNvSpPr/>
      </dsp:nvSpPr>
      <dsp:spPr>
        <a:xfrm>
          <a:off x="1322998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07252-C6CF-4F41-A8A1-C6B65B516C00}">
      <dsp:nvSpPr>
        <dsp:cNvPr id="0" name=""/>
        <dsp:cNvSpPr/>
      </dsp:nvSpPr>
      <dsp:spPr>
        <a:xfrm rot="17700000">
          <a:off x="137714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9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377149" y="818179"/>
        <a:ext cx="191043" cy="92068"/>
      </dsp:txXfrm>
    </dsp:sp>
    <dsp:sp modelId="{AF79AFE5-9F6A-4696-B544-F7D7C591C537}">
      <dsp:nvSpPr>
        <dsp:cNvPr id="0" name=""/>
        <dsp:cNvSpPr/>
      </dsp:nvSpPr>
      <dsp:spPr>
        <a:xfrm>
          <a:off x="148826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C44A6-341C-41BF-B316-1E5FB661A82E}">
      <dsp:nvSpPr>
        <dsp:cNvPr id="0" name=""/>
        <dsp:cNvSpPr/>
      </dsp:nvSpPr>
      <dsp:spPr>
        <a:xfrm rot="17700000">
          <a:off x="154241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10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542419" y="818179"/>
        <a:ext cx="191043" cy="92068"/>
      </dsp:txXfrm>
    </dsp:sp>
    <dsp:sp modelId="{EF89FC5C-1A4D-49B8-B149-F0D0C02D52E9}">
      <dsp:nvSpPr>
        <dsp:cNvPr id="0" name=""/>
        <dsp:cNvSpPr/>
      </dsp:nvSpPr>
      <dsp:spPr>
        <a:xfrm>
          <a:off x="165353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DA34-A0E2-43D5-B2C6-FF4E7D1E6DC2}">
      <dsp:nvSpPr>
        <dsp:cNvPr id="0" name=""/>
        <dsp:cNvSpPr/>
      </dsp:nvSpPr>
      <dsp:spPr>
        <a:xfrm rot="17700000">
          <a:off x="1707689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11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707689" y="818179"/>
        <a:ext cx="191043" cy="92068"/>
      </dsp:txXfrm>
    </dsp:sp>
    <dsp:sp modelId="{BBC46D81-F737-411A-86F9-61D9077ABBC8}">
      <dsp:nvSpPr>
        <dsp:cNvPr id="0" name=""/>
        <dsp:cNvSpPr/>
      </dsp:nvSpPr>
      <dsp:spPr>
        <a:xfrm>
          <a:off x="1818809" y="943461"/>
          <a:ext cx="153682" cy="15368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6B36D-F582-4981-BA8D-43C8C5C71B7A}">
      <dsp:nvSpPr>
        <dsp:cNvPr id="0" name=""/>
        <dsp:cNvSpPr/>
      </dsp:nvSpPr>
      <dsp:spPr>
        <a:xfrm rot="17700000">
          <a:off x="1872960" y="818179"/>
          <a:ext cx="191043" cy="9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0" kern="1200">
              <a:solidFill>
                <a:schemeClr val="bg1"/>
              </a:solidFill>
            </a:rPr>
            <a:t>12</a:t>
          </a:r>
          <a:endParaRPr lang="es-ES" sz="600" b="0" kern="1200" dirty="0">
            <a:solidFill>
              <a:schemeClr val="bg1"/>
            </a:solidFill>
          </a:endParaRPr>
        </a:p>
      </dsp:txBody>
      <dsp:txXfrm rot="17700000">
        <a:off x="1872960" y="818179"/>
        <a:ext cx="191043" cy="9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DA7CA-40D2-468D-AC12-6AA8E351E2B0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2EAAD-4DDD-4533-95E4-3DAB209FB7D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00054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65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44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44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65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35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2904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7639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76143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82186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32754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98272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5556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6094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4569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76422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26146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8F59-4B82-42F4-969C-AEF3DDE2DAF4}" type="datetimeFigureOut">
              <a:rPr lang="ca-ES" smtClean="0"/>
              <a:pPr/>
              <a:t>01/07/19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6C49-0349-4AF5-B63F-10D11DD6EF3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75292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11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diagramLayout" Target="../diagrams/layout1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diagramData" Target="../diagrams/data11.xml"/><Relationship Id="rId5" Type="http://schemas.openxmlformats.org/officeDocument/2006/relationships/image" Target="../media/image44.png"/><Relationship Id="rId15" Type="http://schemas.microsoft.com/office/2007/relationships/diagramDrawing" Target="../diagrams/drawing11.xml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diagramColors" Target="../diagrams/colors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12" Type="http://schemas.microsoft.com/office/2007/relationships/diagramDrawing" Target="../diagrams/drawing1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diagramColors" Target="../diagrams/colors13.xml"/><Relationship Id="rId5" Type="http://schemas.openxmlformats.org/officeDocument/2006/relationships/image" Target="../media/image53.png"/><Relationship Id="rId10" Type="http://schemas.openxmlformats.org/officeDocument/2006/relationships/diagramQuickStyle" Target="../diagrams/quickStyle13.xml"/><Relationship Id="rId4" Type="http://schemas.openxmlformats.org/officeDocument/2006/relationships/image" Target="../media/image52.png"/><Relationship Id="rId9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diagramLayout" Target="../diagrams/layout15.xml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diagramData" Target="../diagrams/data15.xml"/><Relationship Id="rId2" Type="http://schemas.openxmlformats.org/officeDocument/2006/relationships/image" Target="../media/image55.png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4.png"/><Relationship Id="rId5" Type="http://schemas.microsoft.com/office/2007/relationships/hdphoto" Target="../media/hdphoto12.wdp"/><Relationship Id="rId15" Type="http://schemas.openxmlformats.org/officeDocument/2006/relationships/diagramColors" Target="../diagrams/colors15.xml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image" Target="../media/image62.png"/><Relationship Id="rId7" Type="http://schemas.openxmlformats.org/officeDocument/2006/relationships/diagramData" Target="../diagrams/data16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diagramDrawing" Target="../diagrams/drawing16.xml"/><Relationship Id="rId5" Type="http://schemas.openxmlformats.org/officeDocument/2006/relationships/image" Target="../media/image64.png"/><Relationship Id="rId10" Type="http://schemas.openxmlformats.org/officeDocument/2006/relationships/diagramColors" Target="../diagrams/colors16.xml"/><Relationship Id="rId4" Type="http://schemas.openxmlformats.org/officeDocument/2006/relationships/image" Target="../media/image63.png"/><Relationship Id="rId9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66.png"/><Relationship Id="rId7" Type="http://schemas.openxmlformats.org/officeDocument/2006/relationships/diagramLayout" Target="../diagrams/layout17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7.xml"/><Relationship Id="rId5" Type="http://schemas.openxmlformats.org/officeDocument/2006/relationships/image" Target="../media/image4.png"/><Relationship Id="rId10" Type="http://schemas.microsoft.com/office/2007/relationships/diagramDrawing" Target="../diagrams/drawing17.xml"/><Relationship Id="rId4" Type="http://schemas.openxmlformats.org/officeDocument/2006/relationships/image" Target="../media/image67.png"/><Relationship Id="rId9" Type="http://schemas.openxmlformats.org/officeDocument/2006/relationships/diagramColors" Target="../diagrams/colors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3.png"/><Relationship Id="rId18" Type="http://schemas.microsoft.com/office/2007/relationships/hdphoto" Target="../media/hdphoto15.wdp"/><Relationship Id="rId26" Type="http://schemas.openxmlformats.org/officeDocument/2006/relationships/diagramData" Target="../diagrams/data18.xml"/><Relationship Id="rId3" Type="http://schemas.openxmlformats.org/officeDocument/2006/relationships/image" Target="../media/image69.jpeg"/><Relationship Id="rId21" Type="http://schemas.openxmlformats.org/officeDocument/2006/relationships/image" Target="../media/image80.png"/><Relationship Id="rId7" Type="http://schemas.openxmlformats.org/officeDocument/2006/relationships/image" Target="../media/image72.gif"/><Relationship Id="rId12" Type="http://schemas.openxmlformats.org/officeDocument/2006/relationships/image" Target="../media/image77.svg"/><Relationship Id="rId17" Type="http://schemas.openxmlformats.org/officeDocument/2006/relationships/image" Target="../media/image77.png"/><Relationship Id="rId25" Type="http://schemas.openxmlformats.org/officeDocument/2006/relationships/image" Target="../media/image4.png"/><Relationship Id="rId2" Type="http://schemas.openxmlformats.org/officeDocument/2006/relationships/image" Target="../media/image68.png"/><Relationship Id="rId16" Type="http://schemas.openxmlformats.org/officeDocument/2006/relationships/image" Target="../media/image76.png"/><Relationship Id="rId20" Type="http://schemas.openxmlformats.org/officeDocument/2006/relationships/image" Target="../media/image79.png"/><Relationship Id="rId29" Type="http://schemas.openxmlformats.org/officeDocument/2006/relationships/diagramColors" Target="../diagrams/colors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24" Type="http://schemas.openxmlformats.org/officeDocument/2006/relationships/image" Target="../media/image83.png"/><Relationship Id="rId5" Type="http://schemas.microsoft.com/office/2007/relationships/hdphoto" Target="../media/hdphoto14.wdp"/><Relationship Id="rId15" Type="http://schemas.openxmlformats.org/officeDocument/2006/relationships/image" Target="../media/image75.png"/><Relationship Id="rId23" Type="http://schemas.openxmlformats.org/officeDocument/2006/relationships/image" Target="../media/image82.png"/><Relationship Id="rId28" Type="http://schemas.openxmlformats.org/officeDocument/2006/relationships/diagramQuickStyle" Target="../diagrams/quickStyle18.xml"/><Relationship Id="rId19" Type="http://schemas.openxmlformats.org/officeDocument/2006/relationships/image" Target="../media/image78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image" Target="../media/image74.png"/><Relationship Id="rId22" Type="http://schemas.openxmlformats.org/officeDocument/2006/relationships/image" Target="../media/image81.png"/><Relationship Id="rId27" Type="http://schemas.openxmlformats.org/officeDocument/2006/relationships/diagramLayout" Target="../diagrams/layout18.xml"/><Relationship Id="rId30" Type="http://schemas.microsoft.com/office/2007/relationships/diagramDrawing" Target="../diagrams/drawing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84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4.png"/><Relationship Id="rId9" Type="http://schemas.microsoft.com/office/2007/relationships/diagramDrawing" Target="../diagrams/drawin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diagramLayout" Target="../diagrams/layout20.xml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12" Type="http://schemas.openxmlformats.org/officeDocument/2006/relationships/diagramData" Target="../diagrams/data20.xml"/><Relationship Id="rId2" Type="http://schemas.openxmlformats.org/officeDocument/2006/relationships/image" Target="../media/image72.gif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.png"/><Relationship Id="rId5" Type="http://schemas.openxmlformats.org/officeDocument/2006/relationships/image" Target="../media/image86.png"/><Relationship Id="rId15" Type="http://schemas.openxmlformats.org/officeDocument/2006/relationships/diagramColors" Target="../diagrams/colors20.xml"/><Relationship Id="rId10" Type="http://schemas.openxmlformats.org/officeDocument/2006/relationships/image" Target="../media/image89.png"/><Relationship Id="rId4" Type="http://schemas.openxmlformats.org/officeDocument/2006/relationships/image" Target="../media/image69.jpeg"/><Relationship Id="rId9" Type="http://schemas.openxmlformats.org/officeDocument/2006/relationships/image" Target="../media/image88.png"/><Relationship Id="rId1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Data" Target="../diagrams/data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4.wdp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image" Target="../media/image17.png"/><Relationship Id="rId21" Type="http://schemas.microsoft.com/office/2007/relationships/hdphoto" Target="../media/hdphoto8.wdp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24" Type="http://schemas.openxmlformats.org/officeDocument/2006/relationships/image" Target="../media/image29.png"/><Relationship Id="rId32" Type="http://schemas.openxmlformats.org/officeDocument/2006/relationships/diagramColors" Target="../diagrams/colors3.xml"/><Relationship Id="rId5" Type="http://schemas.openxmlformats.org/officeDocument/2006/relationships/image" Target="../media/image19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4.png"/><Relationship Id="rId10" Type="http://schemas.openxmlformats.org/officeDocument/2006/relationships/image" Target="../media/image22.png"/><Relationship Id="rId19" Type="http://schemas.microsoft.com/office/2007/relationships/hdphoto" Target="../media/hdphoto7.wdp"/><Relationship Id="rId31" Type="http://schemas.openxmlformats.org/officeDocument/2006/relationships/diagramQuickStyle" Target="../diagrams/quickStyle3.xml"/><Relationship Id="rId4" Type="http://schemas.openxmlformats.org/officeDocument/2006/relationships/image" Target="../media/image18.png"/><Relationship Id="rId9" Type="http://schemas.microsoft.com/office/2007/relationships/hdphoto" Target="../media/hdphoto2.wdp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image" Target="../media/image31.png"/><Relationship Id="rId30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32.png"/><Relationship Id="rId12" Type="http://schemas.openxmlformats.org/officeDocument/2006/relationships/image" Target="../media/image38.png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4.png"/><Relationship Id="rId10" Type="http://schemas.openxmlformats.org/officeDocument/2006/relationships/image" Target="../media/image36.png"/><Relationship Id="rId19" Type="http://schemas.openxmlformats.org/officeDocument/2006/relationships/diagramColors" Target="../diagrams/colors4.xml"/><Relationship Id="rId4" Type="http://schemas.openxmlformats.org/officeDocument/2006/relationships/image" Target="../media/image33.png"/><Relationship Id="rId9" Type="http://schemas.openxmlformats.org/officeDocument/2006/relationships/image" Target="../media/image37.svg"/><Relationship Id="rId1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Data" Target="../diagrams/data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17" Type="http://schemas.microsoft.com/office/2007/relationships/diagramDrawing" Target="../diagrams/drawing9.xml"/><Relationship Id="rId2" Type="http://schemas.openxmlformats.org/officeDocument/2006/relationships/diagramData" Target="../diagrams/data7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QuickStyle" Target="../diagrams/quickStyle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1">
            <a:extLst>
              <a:ext uri="{FF2B5EF4-FFF2-40B4-BE49-F238E27FC236}">
                <a16:creationId xmlns="" xmlns:a16="http://schemas.microsoft.com/office/drawing/2014/main" id="{A2AEA782-0EA4-42E9-871D-7401D6A097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1"/>
            <a:ext cx="3356355" cy="1598213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2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="" xmlns:a16="http://schemas.microsoft.com/office/drawing/2014/main" id="{2C330807-C65F-4E7B-9438-B8CB972A4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71" r="3" b="27628"/>
          <a:stretch/>
        </p:blipFill>
        <p:spPr bwMode="auto">
          <a:xfrm>
            <a:off x="2736988" y="10"/>
            <a:ext cx="6407012" cy="1597844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34">
            <a:extLst>
              <a:ext uri="{FF2B5EF4-FFF2-40B4-BE49-F238E27FC236}">
                <a16:creationId xmlns="" xmlns:a16="http://schemas.microsoft.com/office/drawing/2014/main" id="{B0992639-1CDA-4FE6-BB95-E13221490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5787647" y="3511772"/>
            <a:ext cx="3356355" cy="163101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texto, mapa&#10;&#10;Descripción generada con confianza muy alta">
            <a:extLst>
              <a:ext uri="{FF2B5EF4-FFF2-40B4-BE49-F238E27FC236}">
                <a16:creationId xmlns="" xmlns:a16="http://schemas.microsoft.com/office/drawing/2014/main" id="{94C38E97-99B3-4321-8B02-8A3E34742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73" r="-2" b="26491"/>
          <a:stretch/>
        </p:blipFill>
        <p:spPr>
          <a:xfrm>
            <a:off x="20" y="3512131"/>
            <a:ext cx="6422512" cy="163137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88B09FD7-7A7F-42C4-9C46-ECFFA5E096AC}"/>
              </a:ext>
            </a:extLst>
          </p:cNvPr>
          <p:cNvSpPr/>
          <p:nvPr/>
        </p:nvSpPr>
        <p:spPr>
          <a:xfrm>
            <a:off x="7225936" y="3778892"/>
            <a:ext cx="1728000" cy="609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04"/>
          </a:p>
        </p:txBody>
      </p:sp>
      <p:pic>
        <p:nvPicPr>
          <p:cNvPr id="9" name="Picture 8" descr="Resultado de imagen de uoc logo png">
            <a:extLst>
              <a:ext uri="{FF2B5EF4-FFF2-40B4-BE49-F238E27FC236}">
                <a16:creationId xmlns="" xmlns:a16="http://schemas.microsoft.com/office/drawing/2014/main" id="{4FB32349-FC05-4641-BD4A-1F15CEBB4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79" b="3420"/>
          <a:stretch/>
        </p:blipFill>
        <p:spPr bwMode="auto">
          <a:xfrm>
            <a:off x="7207519" y="3791393"/>
            <a:ext cx="1739219" cy="6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32DFC6E-A29D-491B-8F54-B86E52C7407A}"/>
              </a:ext>
            </a:extLst>
          </p:cNvPr>
          <p:cNvSpPr/>
          <p:nvPr/>
        </p:nvSpPr>
        <p:spPr>
          <a:xfrm>
            <a:off x="6476518" y="4567468"/>
            <a:ext cx="2605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Tutor: Felipe </a:t>
            </a:r>
            <a:r>
              <a:rPr lang="ca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Geva</a:t>
            </a:r>
            <a: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Urbano</a:t>
            </a:r>
            <a:endParaRPr lang="es-ES" sz="1600" dirty="0"/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B595DBF6-F7CD-41F8-B394-B2D6A7871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3" y="44270"/>
            <a:ext cx="4304873" cy="14750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ca-E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Patricia </a:t>
            </a:r>
            <a:r>
              <a:rPr lang="ca-E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Andolz</a:t>
            </a:r>
            <a:r>
              <a:rPr lang="ca-E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Santacana</a:t>
            </a:r>
            <a: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Grau d’Enginyeria Informàtica</a:t>
            </a:r>
            <a:b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a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TFG Juny del 2019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="" xmlns:a16="http://schemas.microsoft.com/office/drawing/2014/main" id="{C2559B0B-4176-407B-A5AB-3F6600947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89" y="1911612"/>
            <a:ext cx="7944225" cy="139262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a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Ontologia per a la cerca dels punts més idonis per carregar el vehicle elèctric a Barcelona</a:t>
            </a:r>
          </a:p>
        </p:txBody>
      </p:sp>
    </p:spTree>
    <p:extLst>
      <p:ext uri="{BB962C8B-B14F-4D97-AF65-F5344CB8AC3E}">
        <p14:creationId xmlns:p14="http://schemas.microsoft.com/office/powerpoint/2010/main" xmlns="" val="155429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130"/>
    </mc:Choice>
    <mc:Fallback>
      <p:transition spd="slow" advTm="171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tricia\Downloads\Untitled timeli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93" b="21945"/>
          <a:stretch/>
        </p:blipFill>
        <p:spPr bwMode="auto">
          <a:xfrm>
            <a:off x="54000" y="1540178"/>
            <a:ext cx="9036000" cy="21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637516" y="4147779"/>
            <a:ext cx="5886320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Els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periodes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marcats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inclouen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un 10% - 15% de marge de temps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grpSp>
        <p:nvGrpSpPr>
          <p:cNvPr id="7" name="44 Grupo">
            <a:extLst>
              <a:ext uri="{FF2B5EF4-FFF2-40B4-BE49-F238E27FC236}">
                <a16:creationId xmlns="" xmlns:a16="http://schemas.microsoft.com/office/drawing/2014/main" id="{87EF1898-B4C3-4770-AE99-3A0B524B5DC7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8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741015AC-FD0C-4362-988D-8D3207CEC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46 Rectángulo">
              <a:extLst>
                <a:ext uri="{FF2B5EF4-FFF2-40B4-BE49-F238E27FC236}">
                  <a16:creationId xmlns="" xmlns:a16="http://schemas.microsoft.com/office/drawing/2014/main" id="{79BB8611-05AB-4233-9695-52748511D788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CE07404-656C-4688-9ED3-073A3D5E96F1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Planificació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="" xmlns:a16="http://schemas.microsoft.com/office/drawing/2014/main" id="{2E1D0A11-9CAE-4DF7-BAE0-A581E50AD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0005092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8537826" y="77902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8/23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24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850"/>
    </mc:Choice>
    <mc:Fallback>
      <p:transition spd="slow" advTm="15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3" name="782 Conector recto"/>
          <p:cNvCxnSpPr/>
          <p:nvPr/>
        </p:nvCxnSpPr>
        <p:spPr>
          <a:xfrm flipH="1" flipV="1">
            <a:off x="4865236" y="1867463"/>
            <a:ext cx="3513150" cy="2002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1547664" y="1263994"/>
            <a:ext cx="576064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Web</a:t>
            </a:r>
          </a:p>
        </p:txBody>
      </p:sp>
      <p:sp>
        <p:nvSpPr>
          <p:cNvPr id="9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4355976" y="1263994"/>
            <a:ext cx="2713253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Web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semàntica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o web 3.0</a:t>
            </a:r>
          </a:p>
        </p:txBody>
      </p:sp>
      <p:grpSp>
        <p:nvGrpSpPr>
          <p:cNvPr id="10260" name="10259 Grupo"/>
          <p:cNvGrpSpPr/>
          <p:nvPr/>
        </p:nvGrpSpPr>
        <p:grpSpPr>
          <a:xfrm>
            <a:off x="251520" y="2346220"/>
            <a:ext cx="3168352" cy="3161583"/>
            <a:chOff x="778182" y="2346220"/>
            <a:chExt cx="3168352" cy="3161583"/>
          </a:xfrm>
        </p:grpSpPr>
        <p:grpSp>
          <p:nvGrpSpPr>
            <p:cNvPr id="155" name="Group 3"/>
            <p:cNvGrpSpPr/>
            <p:nvPr/>
          </p:nvGrpSpPr>
          <p:grpSpPr>
            <a:xfrm>
              <a:off x="822809" y="2388189"/>
              <a:ext cx="3102757" cy="3075686"/>
              <a:chOff x="4018766" y="1431779"/>
              <a:chExt cx="4155863" cy="4119604"/>
            </a:xfrm>
          </p:grpSpPr>
          <p:sp>
            <p:nvSpPr>
              <p:cNvPr id="156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0" name="Group 168"/>
            <p:cNvGrpSpPr/>
            <p:nvPr/>
          </p:nvGrpSpPr>
          <p:grpSpPr>
            <a:xfrm>
              <a:off x="778182" y="2346220"/>
              <a:ext cx="3168352" cy="3161583"/>
              <a:chOff x="3974139" y="1360656"/>
              <a:chExt cx="4243722" cy="4234656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181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96" name="695 Grupo"/>
          <p:cNvGrpSpPr/>
          <p:nvPr/>
        </p:nvGrpSpPr>
        <p:grpSpPr>
          <a:xfrm>
            <a:off x="4022911" y="2338398"/>
            <a:ext cx="3168352" cy="3161583"/>
            <a:chOff x="778182" y="2346220"/>
            <a:chExt cx="3168352" cy="3161583"/>
          </a:xfrm>
        </p:grpSpPr>
        <p:grpSp>
          <p:nvGrpSpPr>
            <p:cNvPr id="697" name="Group 3"/>
            <p:cNvGrpSpPr/>
            <p:nvPr/>
          </p:nvGrpSpPr>
          <p:grpSpPr>
            <a:xfrm>
              <a:off x="822809" y="2388189"/>
              <a:ext cx="3102757" cy="3075686"/>
              <a:chOff x="4018766" y="1431779"/>
              <a:chExt cx="4155863" cy="4119604"/>
            </a:xfrm>
          </p:grpSpPr>
          <p:sp>
            <p:nvSpPr>
              <p:cNvPr id="745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6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7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8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9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0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1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2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3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4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5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6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7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8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9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0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1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2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3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4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5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6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7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8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98" name="Group 168"/>
            <p:cNvGrpSpPr/>
            <p:nvPr/>
          </p:nvGrpSpPr>
          <p:grpSpPr>
            <a:xfrm>
              <a:off x="778182" y="2346220"/>
              <a:ext cx="3168352" cy="3161583"/>
              <a:chOff x="3974139" y="1360656"/>
              <a:chExt cx="4243722" cy="4234656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699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2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3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4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5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6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7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8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9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0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1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2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3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9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0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1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2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3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4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5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6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7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8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9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0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1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2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3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4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5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6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7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8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9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0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1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2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3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4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261" name="10260 Rectángulo"/>
          <p:cNvSpPr/>
          <p:nvPr/>
        </p:nvSpPr>
        <p:spPr>
          <a:xfrm>
            <a:off x="3687384" y="2193955"/>
            <a:ext cx="3692928" cy="297808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790" name="789 Conector recto"/>
          <p:cNvCxnSpPr/>
          <p:nvPr/>
        </p:nvCxnSpPr>
        <p:spPr>
          <a:xfrm flipH="1">
            <a:off x="3687384" y="1867463"/>
            <a:ext cx="1183588" cy="12070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Freeform 133"/>
          <p:cNvSpPr>
            <a:spLocks/>
          </p:cNvSpPr>
          <p:nvPr/>
        </p:nvSpPr>
        <p:spPr bwMode="auto">
          <a:xfrm>
            <a:off x="6545282" y="3800534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1 w 272"/>
              <a:gd name="T3" fmla="*/ 164 h 272"/>
              <a:gd name="T4" fmla="*/ 250 w 272"/>
              <a:gd name="T5" fmla="*/ 213 h 272"/>
              <a:gd name="T6" fmla="*/ 213 w 272"/>
              <a:gd name="T7" fmla="*/ 249 h 272"/>
              <a:gd name="T8" fmla="*/ 165 w 272"/>
              <a:gd name="T9" fmla="*/ 270 h 272"/>
              <a:gd name="T10" fmla="*/ 136 w 272"/>
              <a:gd name="T11" fmla="*/ 272 h 272"/>
              <a:gd name="T12" fmla="*/ 109 w 272"/>
              <a:gd name="T13" fmla="*/ 270 h 272"/>
              <a:gd name="T14" fmla="*/ 60 w 272"/>
              <a:gd name="T15" fmla="*/ 249 h 272"/>
              <a:gd name="T16" fmla="*/ 24 w 272"/>
              <a:gd name="T17" fmla="*/ 213 h 272"/>
              <a:gd name="T18" fmla="*/ 3 w 272"/>
              <a:gd name="T19" fmla="*/ 164 h 272"/>
              <a:gd name="T20" fmla="*/ 0 w 272"/>
              <a:gd name="T21" fmla="*/ 136 h 272"/>
              <a:gd name="T22" fmla="*/ 3 w 272"/>
              <a:gd name="T23" fmla="*/ 108 h 272"/>
              <a:gd name="T24" fmla="*/ 24 w 272"/>
              <a:gd name="T25" fmla="*/ 60 h 272"/>
              <a:gd name="T26" fmla="*/ 60 w 272"/>
              <a:gd name="T27" fmla="*/ 22 h 272"/>
              <a:gd name="T28" fmla="*/ 109 w 272"/>
              <a:gd name="T29" fmla="*/ 2 h 272"/>
              <a:gd name="T30" fmla="*/ 136 w 272"/>
              <a:gd name="T31" fmla="*/ 0 h 272"/>
              <a:gd name="T32" fmla="*/ 165 w 272"/>
              <a:gd name="T33" fmla="*/ 2 h 272"/>
              <a:gd name="T34" fmla="*/ 213 w 272"/>
              <a:gd name="T35" fmla="*/ 22 h 272"/>
              <a:gd name="T36" fmla="*/ 250 w 272"/>
              <a:gd name="T37" fmla="*/ 60 h 272"/>
              <a:gd name="T38" fmla="*/ 271 w 272"/>
              <a:gd name="T39" fmla="*/ 108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1" y="164"/>
                </a:lnTo>
                <a:lnTo>
                  <a:pt x="250" y="213"/>
                </a:lnTo>
                <a:lnTo>
                  <a:pt x="213" y="249"/>
                </a:lnTo>
                <a:lnTo>
                  <a:pt x="165" y="270"/>
                </a:lnTo>
                <a:lnTo>
                  <a:pt x="136" y="272"/>
                </a:lnTo>
                <a:lnTo>
                  <a:pt x="109" y="270"/>
                </a:lnTo>
                <a:lnTo>
                  <a:pt x="60" y="249"/>
                </a:lnTo>
                <a:lnTo>
                  <a:pt x="24" y="213"/>
                </a:lnTo>
                <a:lnTo>
                  <a:pt x="3" y="164"/>
                </a:lnTo>
                <a:lnTo>
                  <a:pt x="0" y="136"/>
                </a:lnTo>
                <a:lnTo>
                  <a:pt x="3" y="108"/>
                </a:lnTo>
                <a:lnTo>
                  <a:pt x="24" y="60"/>
                </a:lnTo>
                <a:lnTo>
                  <a:pt x="60" y="22"/>
                </a:lnTo>
                <a:lnTo>
                  <a:pt x="109" y="2"/>
                </a:lnTo>
                <a:lnTo>
                  <a:pt x="136" y="0"/>
                </a:lnTo>
                <a:lnTo>
                  <a:pt x="165" y="2"/>
                </a:lnTo>
                <a:lnTo>
                  <a:pt x="213" y="22"/>
                </a:lnTo>
                <a:lnTo>
                  <a:pt x="250" y="60"/>
                </a:lnTo>
                <a:lnTo>
                  <a:pt x="271" y="108"/>
                </a:lnTo>
                <a:lnTo>
                  <a:pt x="272" y="136"/>
                </a:lnTo>
                <a:close/>
              </a:path>
            </a:pathLst>
          </a:custGeom>
          <a:solidFill>
            <a:srgbClr val="A2B969"/>
          </a:solidFill>
          <a:ln w="9525">
            <a:solidFill>
              <a:srgbClr val="A2B96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6" name="Freeform 148"/>
          <p:cNvSpPr>
            <a:spLocks/>
          </p:cNvSpPr>
          <p:nvPr/>
        </p:nvSpPr>
        <p:spPr bwMode="auto">
          <a:xfrm>
            <a:off x="6400608" y="4323138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0 w 272"/>
              <a:gd name="T3" fmla="*/ 163 h 272"/>
              <a:gd name="T4" fmla="*/ 249 w 272"/>
              <a:gd name="T5" fmla="*/ 213 h 272"/>
              <a:gd name="T6" fmla="*/ 213 w 272"/>
              <a:gd name="T7" fmla="*/ 249 h 272"/>
              <a:gd name="T8" fmla="*/ 163 w 272"/>
              <a:gd name="T9" fmla="*/ 270 h 272"/>
              <a:gd name="T10" fmla="*/ 136 w 272"/>
              <a:gd name="T11" fmla="*/ 272 h 272"/>
              <a:gd name="T12" fmla="*/ 108 w 272"/>
              <a:gd name="T13" fmla="*/ 270 h 272"/>
              <a:gd name="T14" fmla="*/ 60 w 272"/>
              <a:gd name="T15" fmla="*/ 249 h 272"/>
              <a:gd name="T16" fmla="*/ 22 w 272"/>
              <a:gd name="T17" fmla="*/ 213 h 272"/>
              <a:gd name="T18" fmla="*/ 1 w 272"/>
              <a:gd name="T19" fmla="*/ 163 h 272"/>
              <a:gd name="T20" fmla="*/ 0 w 272"/>
              <a:gd name="T21" fmla="*/ 136 h 272"/>
              <a:gd name="T22" fmla="*/ 1 w 272"/>
              <a:gd name="T23" fmla="*/ 108 h 272"/>
              <a:gd name="T24" fmla="*/ 22 w 272"/>
              <a:gd name="T25" fmla="*/ 60 h 272"/>
              <a:gd name="T26" fmla="*/ 60 w 272"/>
              <a:gd name="T27" fmla="*/ 22 h 272"/>
              <a:gd name="T28" fmla="*/ 108 w 272"/>
              <a:gd name="T29" fmla="*/ 1 h 272"/>
              <a:gd name="T30" fmla="*/ 136 w 272"/>
              <a:gd name="T31" fmla="*/ 0 h 272"/>
              <a:gd name="T32" fmla="*/ 163 w 272"/>
              <a:gd name="T33" fmla="*/ 1 h 272"/>
              <a:gd name="T34" fmla="*/ 213 w 272"/>
              <a:gd name="T35" fmla="*/ 22 h 272"/>
              <a:gd name="T36" fmla="*/ 249 w 272"/>
              <a:gd name="T37" fmla="*/ 60 h 272"/>
              <a:gd name="T38" fmla="*/ 270 w 272"/>
              <a:gd name="T39" fmla="*/ 108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0" y="163"/>
                </a:lnTo>
                <a:lnTo>
                  <a:pt x="249" y="213"/>
                </a:lnTo>
                <a:lnTo>
                  <a:pt x="213" y="249"/>
                </a:lnTo>
                <a:lnTo>
                  <a:pt x="163" y="270"/>
                </a:lnTo>
                <a:lnTo>
                  <a:pt x="136" y="272"/>
                </a:lnTo>
                <a:lnTo>
                  <a:pt x="108" y="270"/>
                </a:lnTo>
                <a:lnTo>
                  <a:pt x="60" y="249"/>
                </a:lnTo>
                <a:lnTo>
                  <a:pt x="22" y="213"/>
                </a:lnTo>
                <a:lnTo>
                  <a:pt x="1" y="163"/>
                </a:lnTo>
                <a:lnTo>
                  <a:pt x="0" y="136"/>
                </a:lnTo>
                <a:lnTo>
                  <a:pt x="1" y="108"/>
                </a:lnTo>
                <a:lnTo>
                  <a:pt x="22" y="60"/>
                </a:lnTo>
                <a:lnTo>
                  <a:pt x="60" y="22"/>
                </a:lnTo>
                <a:lnTo>
                  <a:pt x="108" y="1"/>
                </a:lnTo>
                <a:lnTo>
                  <a:pt x="136" y="0"/>
                </a:lnTo>
                <a:lnTo>
                  <a:pt x="163" y="1"/>
                </a:lnTo>
                <a:lnTo>
                  <a:pt x="213" y="22"/>
                </a:lnTo>
                <a:lnTo>
                  <a:pt x="249" y="60"/>
                </a:lnTo>
                <a:lnTo>
                  <a:pt x="270" y="108"/>
                </a:lnTo>
                <a:lnTo>
                  <a:pt x="272" y="136"/>
                </a:lnTo>
                <a:close/>
              </a:path>
            </a:pathLst>
          </a:custGeom>
          <a:solidFill>
            <a:srgbClr val="E92926"/>
          </a:solidFill>
          <a:ln w="9525">
            <a:solidFill>
              <a:srgbClr val="E9292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0" name="Freeform 167"/>
          <p:cNvSpPr>
            <a:spLocks/>
          </p:cNvSpPr>
          <p:nvPr/>
        </p:nvSpPr>
        <p:spPr bwMode="auto">
          <a:xfrm>
            <a:off x="5168852" y="4748066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1 w 272"/>
              <a:gd name="T3" fmla="*/ 164 h 272"/>
              <a:gd name="T4" fmla="*/ 250 w 272"/>
              <a:gd name="T5" fmla="*/ 212 h 272"/>
              <a:gd name="T6" fmla="*/ 213 w 272"/>
              <a:gd name="T7" fmla="*/ 250 h 272"/>
              <a:gd name="T8" fmla="*/ 165 w 272"/>
              <a:gd name="T9" fmla="*/ 270 h 272"/>
              <a:gd name="T10" fmla="*/ 136 w 272"/>
              <a:gd name="T11" fmla="*/ 272 h 272"/>
              <a:gd name="T12" fmla="*/ 109 w 272"/>
              <a:gd name="T13" fmla="*/ 270 h 272"/>
              <a:gd name="T14" fmla="*/ 60 w 272"/>
              <a:gd name="T15" fmla="*/ 250 h 272"/>
              <a:gd name="T16" fmla="*/ 23 w 272"/>
              <a:gd name="T17" fmla="*/ 212 h 272"/>
              <a:gd name="T18" fmla="*/ 3 w 272"/>
              <a:gd name="T19" fmla="*/ 164 h 272"/>
              <a:gd name="T20" fmla="*/ 0 w 272"/>
              <a:gd name="T21" fmla="*/ 136 h 272"/>
              <a:gd name="T22" fmla="*/ 3 w 272"/>
              <a:gd name="T23" fmla="*/ 108 h 272"/>
              <a:gd name="T24" fmla="*/ 23 w 272"/>
              <a:gd name="T25" fmla="*/ 59 h 272"/>
              <a:gd name="T26" fmla="*/ 60 w 272"/>
              <a:gd name="T27" fmla="*/ 23 h 272"/>
              <a:gd name="T28" fmla="*/ 109 w 272"/>
              <a:gd name="T29" fmla="*/ 2 h 272"/>
              <a:gd name="T30" fmla="*/ 136 w 272"/>
              <a:gd name="T31" fmla="*/ 0 h 272"/>
              <a:gd name="T32" fmla="*/ 165 w 272"/>
              <a:gd name="T33" fmla="*/ 2 h 272"/>
              <a:gd name="T34" fmla="*/ 213 w 272"/>
              <a:gd name="T35" fmla="*/ 23 h 272"/>
              <a:gd name="T36" fmla="*/ 250 w 272"/>
              <a:gd name="T37" fmla="*/ 59 h 272"/>
              <a:gd name="T38" fmla="*/ 271 w 272"/>
              <a:gd name="T39" fmla="*/ 108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1" y="164"/>
                </a:lnTo>
                <a:lnTo>
                  <a:pt x="250" y="212"/>
                </a:lnTo>
                <a:lnTo>
                  <a:pt x="213" y="250"/>
                </a:lnTo>
                <a:lnTo>
                  <a:pt x="165" y="270"/>
                </a:lnTo>
                <a:lnTo>
                  <a:pt x="136" y="272"/>
                </a:lnTo>
                <a:lnTo>
                  <a:pt x="109" y="270"/>
                </a:lnTo>
                <a:lnTo>
                  <a:pt x="60" y="250"/>
                </a:lnTo>
                <a:lnTo>
                  <a:pt x="23" y="212"/>
                </a:lnTo>
                <a:lnTo>
                  <a:pt x="3" y="164"/>
                </a:lnTo>
                <a:lnTo>
                  <a:pt x="0" y="136"/>
                </a:lnTo>
                <a:lnTo>
                  <a:pt x="3" y="108"/>
                </a:lnTo>
                <a:lnTo>
                  <a:pt x="23" y="59"/>
                </a:lnTo>
                <a:lnTo>
                  <a:pt x="60" y="23"/>
                </a:lnTo>
                <a:lnTo>
                  <a:pt x="109" y="2"/>
                </a:lnTo>
                <a:lnTo>
                  <a:pt x="136" y="0"/>
                </a:lnTo>
                <a:lnTo>
                  <a:pt x="165" y="2"/>
                </a:lnTo>
                <a:lnTo>
                  <a:pt x="213" y="23"/>
                </a:lnTo>
                <a:lnTo>
                  <a:pt x="250" y="59"/>
                </a:lnTo>
                <a:lnTo>
                  <a:pt x="271" y="108"/>
                </a:lnTo>
                <a:lnTo>
                  <a:pt x="272" y="136"/>
                </a:lnTo>
                <a:close/>
              </a:path>
            </a:pathLst>
          </a:custGeom>
          <a:solidFill>
            <a:srgbClr val="063951"/>
          </a:solidFill>
          <a:ln w="9525">
            <a:solidFill>
              <a:srgbClr val="06395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1" name="Freeform 168"/>
          <p:cNvSpPr>
            <a:spLocks/>
          </p:cNvSpPr>
          <p:nvPr/>
        </p:nvSpPr>
        <p:spPr bwMode="auto">
          <a:xfrm>
            <a:off x="4240368" y="4573523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0 w 272"/>
              <a:gd name="T3" fmla="*/ 165 h 272"/>
              <a:gd name="T4" fmla="*/ 249 w 272"/>
              <a:gd name="T5" fmla="*/ 213 h 272"/>
              <a:gd name="T6" fmla="*/ 213 w 272"/>
              <a:gd name="T7" fmla="*/ 250 h 272"/>
              <a:gd name="T8" fmla="*/ 163 w 272"/>
              <a:gd name="T9" fmla="*/ 271 h 272"/>
              <a:gd name="T10" fmla="*/ 136 w 272"/>
              <a:gd name="T11" fmla="*/ 272 h 272"/>
              <a:gd name="T12" fmla="*/ 108 w 272"/>
              <a:gd name="T13" fmla="*/ 271 h 272"/>
              <a:gd name="T14" fmla="*/ 60 w 272"/>
              <a:gd name="T15" fmla="*/ 250 h 272"/>
              <a:gd name="T16" fmla="*/ 22 w 272"/>
              <a:gd name="T17" fmla="*/ 213 h 272"/>
              <a:gd name="T18" fmla="*/ 1 w 272"/>
              <a:gd name="T19" fmla="*/ 165 h 272"/>
              <a:gd name="T20" fmla="*/ 0 w 272"/>
              <a:gd name="T21" fmla="*/ 136 h 272"/>
              <a:gd name="T22" fmla="*/ 1 w 272"/>
              <a:gd name="T23" fmla="*/ 109 h 272"/>
              <a:gd name="T24" fmla="*/ 22 w 272"/>
              <a:gd name="T25" fmla="*/ 60 h 272"/>
              <a:gd name="T26" fmla="*/ 60 w 272"/>
              <a:gd name="T27" fmla="*/ 24 h 272"/>
              <a:gd name="T28" fmla="*/ 108 w 272"/>
              <a:gd name="T29" fmla="*/ 3 h 272"/>
              <a:gd name="T30" fmla="*/ 136 w 272"/>
              <a:gd name="T31" fmla="*/ 0 h 272"/>
              <a:gd name="T32" fmla="*/ 163 w 272"/>
              <a:gd name="T33" fmla="*/ 3 h 272"/>
              <a:gd name="T34" fmla="*/ 213 w 272"/>
              <a:gd name="T35" fmla="*/ 24 h 272"/>
              <a:gd name="T36" fmla="*/ 249 w 272"/>
              <a:gd name="T37" fmla="*/ 60 h 272"/>
              <a:gd name="T38" fmla="*/ 270 w 272"/>
              <a:gd name="T39" fmla="*/ 109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0" y="165"/>
                </a:lnTo>
                <a:lnTo>
                  <a:pt x="249" y="213"/>
                </a:lnTo>
                <a:lnTo>
                  <a:pt x="213" y="250"/>
                </a:lnTo>
                <a:lnTo>
                  <a:pt x="163" y="271"/>
                </a:lnTo>
                <a:lnTo>
                  <a:pt x="136" y="272"/>
                </a:lnTo>
                <a:lnTo>
                  <a:pt x="108" y="271"/>
                </a:lnTo>
                <a:lnTo>
                  <a:pt x="60" y="250"/>
                </a:lnTo>
                <a:lnTo>
                  <a:pt x="22" y="213"/>
                </a:lnTo>
                <a:lnTo>
                  <a:pt x="1" y="165"/>
                </a:lnTo>
                <a:lnTo>
                  <a:pt x="0" y="136"/>
                </a:lnTo>
                <a:lnTo>
                  <a:pt x="1" y="109"/>
                </a:lnTo>
                <a:lnTo>
                  <a:pt x="22" y="60"/>
                </a:lnTo>
                <a:lnTo>
                  <a:pt x="60" y="24"/>
                </a:lnTo>
                <a:lnTo>
                  <a:pt x="108" y="3"/>
                </a:lnTo>
                <a:lnTo>
                  <a:pt x="136" y="0"/>
                </a:lnTo>
                <a:lnTo>
                  <a:pt x="163" y="3"/>
                </a:lnTo>
                <a:lnTo>
                  <a:pt x="213" y="24"/>
                </a:lnTo>
                <a:lnTo>
                  <a:pt x="249" y="60"/>
                </a:lnTo>
                <a:lnTo>
                  <a:pt x="270" y="109"/>
                </a:lnTo>
                <a:lnTo>
                  <a:pt x="272" y="136"/>
                </a:lnTo>
                <a:close/>
              </a:path>
            </a:pathLst>
          </a:custGeom>
          <a:solidFill>
            <a:srgbClr val="F7931F"/>
          </a:solidFill>
          <a:ln w="9525">
            <a:solidFill>
              <a:srgbClr val="F7931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7" name="Freeform 176"/>
          <p:cNvSpPr>
            <a:spLocks/>
          </p:cNvSpPr>
          <p:nvPr/>
        </p:nvSpPr>
        <p:spPr bwMode="auto">
          <a:xfrm>
            <a:off x="4926604" y="4045073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1 w 272"/>
              <a:gd name="T3" fmla="*/ 165 h 272"/>
              <a:gd name="T4" fmla="*/ 250 w 272"/>
              <a:gd name="T5" fmla="*/ 213 h 272"/>
              <a:gd name="T6" fmla="*/ 212 w 272"/>
              <a:gd name="T7" fmla="*/ 250 h 272"/>
              <a:gd name="T8" fmla="*/ 164 w 272"/>
              <a:gd name="T9" fmla="*/ 271 h 272"/>
              <a:gd name="T10" fmla="*/ 136 w 272"/>
              <a:gd name="T11" fmla="*/ 272 h 272"/>
              <a:gd name="T12" fmla="*/ 109 w 272"/>
              <a:gd name="T13" fmla="*/ 271 h 272"/>
              <a:gd name="T14" fmla="*/ 59 w 272"/>
              <a:gd name="T15" fmla="*/ 250 h 272"/>
              <a:gd name="T16" fmla="*/ 23 w 272"/>
              <a:gd name="T17" fmla="*/ 213 h 272"/>
              <a:gd name="T18" fmla="*/ 2 w 272"/>
              <a:gd name="T19" fmla="*/ 165 h 272"/>
              <a:gd name="T20" fmla="*/ 0 w 272"/>
              <a:gd name="T21" fmla="*/ 136 h 272"/>
              <a:gd name="T22" fmla="*/ 2 w 272"/>
              <a:gd name="T23" fmla="*/ 109 h 272"/>
              <a:gd name="T24" fmla="*/ 23 w 272"/>
              <a:gd name="T25" fmla="*/ 60 h 272"/>
              <a:gd name="T26" fmla="*/ 59 w 272"/>
              <a:gd name="T27" fmla="*/ 24 h 272"/>
              <a:gd name="T28" fmla="*/ 109 w 272"/>
              <a:gd name="T29" fmla="*/ 3 h 272"/>
              <a:gd name="T30" fmla="*/ 136 w 272"/>
              <a:gd name="T31" fmla="*/ 0 h 272"/>
              <a:gd name="T32" fmla="*/ 164 w 272"/>
              <a:gd name="T33" fmla="*/ 3 h 272"/>
              <a:gd name="T34" fmla="*/ 212 w 272"/>
              <a:gd name="T35" fmla="*/ 24 h 272"/>
              <a:gd name="T36" fmla="*/ 250 w 272"/>
              <a:gd name="T37" fmla="*/ 60 h 272"/>
              <a:gd name="T38" fmla="*/ 271 w 272"/>
              <a:gd name="T39" fmla="*/ 109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1" y="165"/>
                </a:lnTo>
                <a:lnTo>
                  <a:pt x="250" y="213"/>
                </a:lnTo>
                <a:lnTo>
                  <a:pt x="212" y="250"/>
                </a:lnTo>
                <a:lnTo>
                  <a:pt x="164" y="271"/>
                </a:lnTo>
                <a:lnTo>
                  <a:pt x="136" y="272"/>
                </a:lnTo>
                <a:lnTo>
                  <a:pt x="109" y="271"/>
                </a:lnTo>
                <a:lnTo>
                  <a:pt x="59" y="250"/>
                </a:lnTo>
                <a:lnTo>
                  <a:pt x="23" y="213"/>
                </a:lnTo>
                <a:lnTo>
                  <a:pt x="2" y="165"/>
                </a:lnTo>
                <a:lnTo>
                  <a:pt x="0" y="136"/>
                </a:lnTo>
                <a:lnTo>
                  <a:pt x="2" y="109"/>
                </a:lnTo>
                <a:lnTo>
                  <a:pt x="23" y="60"/>
                </a:lnTo>
                <a:lnTo>
                  <a:pt x="59" y="24"/>
                </a:lnTo>
                <a:lnTo>
                  <a:pt x="109" y="3"/>
                </a:lnTo>
                <a:lnTo>
                  <a:pt x="136" y="0"/>
                </a:lnTo>
                <a:lnTo>
                  <a:pt x="164" y="3"/>
                </a:lnTo>
                <a:lnTo>
                  <a:pt x="212" y="24"/>
                </a:lnTo>
                <a:lnTo>
                  <a:pt x="250" y="60"/>
                </a:lnTo>
                <a:lnTo>
                  <a:pt x="271" y="109"/>
                </a:lnTo>
                <a:lnTo>
                  <a:pt x="272" y="136"/>
                </a:lnTo>
                <a:close/>
              </a:path>
            </a:pathLst>
          </a:custGeom>
          <a:solidFill>
            <a:srgbClr val="FFCC4C"/>
          </a:solidFill>
          <a:ln w="9525">
            <a:solidFill>
              <a:srgbClr val="FFCC4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8" name="Freeform 177"/>
          <p:cNvSpPr>
            <a:spLocks/>
          </p:cNvSpPr>
          <p:nvPr/>
        </p:nvSpPr>
        <p:spPr bwMode="auto">
          <a:xfrm>
            <a:off x="5839824" y="4539255"/>
            <a:ext cx="360000" cy="144000"/>
          </a:xfrm>
          <a:custGeom>
            <a:avLst/>
            <a:gdLst>
              <a:gd name="T0" fmla="*/ 273 w 273"/>
              <a:gd name="T1" fmla="*/ 136 h 272"/>
              <a:gd name="T2" fmla="*/ 271 w 273"/>
              <a:gd name="T3" fmla="*/ 164 h 272"/>
              <a:gd name="T4" fmla="*/ 251 w 273"/>
              <a:gd name="T5" fmla="*/ 212 h 272"/>
              <a:gd name="T6" fmla="*/ 213 w 273"/>
              <a:gd name="T7" fmla="*/ 250 h 272"/>
              <a:gd name="T8" fmla="*/ 165 w 273"/>
              <a:gd name="T9" fmla="*/ 271 h 272"/>
              <a:gd name="T10" fmla="*/ 136 w 273"/>
              <a:gd name="T11" fmla="*/ 272 h 272"/>
              <a:gd name="T12" fmla="*/ 109 w 273"/>
              <a:gd name="T13" fmla="*/ 271 h 272"/>
              <a:gd name="T14" fmla="*/ 60 w 273"/>
              <a:gd name="T15" fmla="*/ 250 h 272"/>
              <a:gd name="T16" fmla="*/ 24 w 273"/>
              <a:gd name="T17" fmla="*/ 212 h 272"/>
              <a:gd name="T18" fmla="*/ 3 w 273"/>
              <a:gd name="T19" fmla="*/ 164 h 272"/>
              <a:gd name="T20" fmla="*/ 0 w 273"/>
              <a:gd name="T21" fmla="*/ 136 h 272"/>
              <a:gd name="T22" fmla="*/ 3 w 273"/>
              <a:gd name="T23" fmla="*/ 108 h 272"/>
              <a:gd name="T24" fmla="*/ 24 w 273"/>
              <a:gd name="T25" fmla="*/ 59 h 272"/>
              <a:gd name="T26" fmla="*/ 60 w 273"/>
              <a:gd name="T27" fmla="*/ 23 h 272"/>
              <a:gd name="T28" fmla="*/ 109 w 273"/>
              <a:gd name="T29" fmla="*/ 2 h 272"/>
              <a:gd name="T30" fmla="*/ 136 w 273"/>
              <a:gd name="T31" fmla="*/ 0 h 272"/>
              <a:gd name="T32" fmla="*/ 165 w 273"/>
              <a:gd name="T33" fmla="*/ 2 h 272"/>
              <a:gd name="T34" fmla="*/ 213 w 273"/>
              <a:gd name="T35" fmla="*/ 23 h 272"/>
              <a:gd name="T36" fmla="*/ 251 w 273"/>
              <a:gd name="T37" fmla="*/ 59 h 272"/>
              <a:gd name="T38" fmla="*/ 271 w 273"/>
              <a:gd name="T39" fmla="*/ 108 h 272"/>
              <a:gd name="T40" fmla="*/ 273 w 273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3" h="272">
                <a:moveTo>
                  <a:pt x="273" y="136"/>
                </a:moveTo>
                <a:lnTo>
                  <a:pt x="271" y="164"/>
                </a:lnTo>
                <a:lnTo>
                  <a:pt x="251" y="212"/>
                </a:lnTo>
                <a:lnTo>
                  <a:pt x="213" y="250"/>
                </a:lnTo>
                <a:lnTo>
                  <a:pt x="165" y="271"/>
                </a:lnTo>
                <a:lnTo>
                  <a:pt x="136" y="272"/>
                </a:lnTo>
                <a:lnTo>
                  <a:pt x="109" y="271"/>
                </a:lnTo>
                <a:lnTo>
                  <a:pt x="60" y="250"/>
                </a:lnTo>
                <a:lnTo>
                  <a:pt x="24" y="212"/>
                </a:lnTo>
                <a:lnTo>
                  <a:pt x="3" y="164"/>
                </a:lnTo>
                <a:lnTo>
                  <a:pt x="0" y="136"/>
                </a:lnTo>
                <a:lnTo>
                  <a:pt x="3" y="108"/>
                </a:lnTo>
                <a:lnTo>
                  <a:pt x="24" y="59"/>
                </a:lnTo>
                <a:lnTo>
                  <a:pt x="60" y="23"/>
                </a:lnTo>
                <a:lnTo>
                  <a:pt x="109" y="2"/>
                </a:lnTo>
                <a:lnTo>
                  <a:pt x="136" y="0"/>
                </a:lnTo>
                <a:lnTo>
                  <a:pt x="165" y="2"/>
                </a:lnTo>
                <a:lnTo>
                  <a:pt x="213" y="23"/>
                </a:lnTo>
                <a:lnTo>
                  <a:pt x="251" y="59"/>
                </a:lnTo>
                <a:lnTo>
                  <a:pt x="271" y="108"/>
                </a:lnTo>
                <a:lnTo>
                  <a:pt x="273" y="136"/>
                </a:lnTo>
                <a:close/>
              </a:path>
            </a:pathLst>
          </a:custGeom>
          <a:solidFill>
            <a:srgbClr val="4CC1EF"/>
          </a:solidFill>
          <a:ln w="9525">
            <a:solidFill>
              <a:srgbClr val="4CC1E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94" name="593 Conector recto"/>
          <p:cNvCxnSpPr>
            <a:stCxn id="581" idx="17"/>
            <a:endCxn id="587" idx="7"/>
          </p:cNvCxnSpPr>
          <p:nvPr/>
        </p:nvCxnSpPr>
        <p:spPr>
          <a:xfrm flipV="1">
            <a:off x="4522280" y="4177426"/>
            <a:ext cx="482412" cy="408803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594 Conector recto"/>
          <p:cNvCxnSpPr>
            <a:stCxn id="580" idx="18"/>
            <a:endCxn id="588" idx="8"/>
          </p:cNvCxnSpPr>
          <p:nvPr/>
        </p:nvCxnSpPr>
        <p:spPr>
          <a:xfrm flipV="1">
            <a:off x="5499734" y="4651490"/>
            <a:ext cx="371738" cy="127811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595 Conector recto"/>
          <p:cNvCxnSpPr>
            <a:stCxn id="581" idx="19"/>
          </p:cNvCxnSpPr>
          <p:nvPr/>
        </p:nvCxnSpPr>
        <p:spPr>
          <a:xfrm>
            <a:off x="4597721" y="4631229"/>
            <a:ext cx="1150069" cy="52251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596 Conector recto"/>
          <p:cNvCxnSpPr>
            <a:stCxn id="566" idx="7"/>
            <a:endCxn id="588" idx="18"/>
          </p:cNvCxnSpPr>
          <p:nvPr/>
        </p:nvCxnSpPr>
        <p:spPr>
          <a:xfrm flipH="1">
            <a:off x="6170813" y="4454962"/>
            <a:ext cx="309207" cy="115528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597 Conector recto"/>
          <p:cNvCxnSpPr>
            <a:endCxn id="566" idx="16"/>
          </p:cNvCxnSpPr>
          <p:nvPr/>
        </p:nvCxnSpPr>
        <p:spPr>
          <a:xfrm flipH="1">
            <a:off x="6616343" y="3954253"/>
            <a:ext cx="88345" cy="369414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Freeform 133"/>
          <p:cNvSpPr>
            <a:spLocks/>
          </p:cNvSpPr>
          <p:nvPr/>
        </p:nvSpPr>
        <p:spPr bwMode="auto">
          <a:xfrm>
            <a:off x="6534380" y="2040236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1 w 272"/>
              <a:gd name="T3" fmla="*/ 164 h 272"/>
              <a:gd name="T4" fmla="*/ 250 w 272"/>
              <a:gd name="T5" fmla="*/ 213 h 272"/>
              <a:gd name="T6" fmla="*/ 213 w 272"/>
              <a:gd name="T7" fmla="*/ 249 h 272"/>
              <a:gd name="T8" fmla="*/ 165 w 272"/>
              <a:gd name="T9" fmla="*/ 270 h 272"/>
              <a:gd name="T10" fmla="*/ 136 w 272"/>
              <a:gd name="T11" fmla="*/ 272 h 272"/>
              <a:gd name="T12" fmla="*/ 109 w 272"/>
              <a:gd name="T13" fmla="*/ 270 h 272"/>
              <a:gd name="T14" fmla="*/ 60 w 272"/>
              <a:gd name="T15" fmla="*/ 249 h 272"/>
              <a:gd name="T16" fmla="*/ 24 w 272"/>
              <a:gd name="T17" fmla="*/ 213 h 272"/>
              <a:gd name="T18" fmla="*/ 3 w 272"/>
              <a:gd name="T19" fmla="*/ 164 h 272"/>
              <a:gd name="T20" fmla="*/ 0 w 272"/>
              <a:gd name="T21" fmla="*/ 136 h 272"/>
              <a:gd name="T22" fmla="*/ 3 w 272"/>
              <a:gd name="T23" fmla="*/ 108 h 272"/>
              <a:gd name="T24" fmla="*/ 24 w 272"/>
              <a:gd name="T25" fmla="*/ 60 h 272"/>
              <a:gd name="T26" fmla="*/ 60 w 272"/>
              <a:gd name="T27" fmla="*/ 22 h 272"/>
              <a:gd name="T28" fmla="*/ 109 w 272"/>
              <a:gd name="T29" fmla="*/ 2 h 272"/>
              <a:gd name="T30" fmla="*/ 136 w 272"/>
              <a:gd name="T31" fmla="*/ 0 h 272"/>
              <a:gd name="T32" fmla="*/ 165 w 272"/>
              <a:gd name="T33" fmla="*/ 2 h 272"/>
              <a:gd name="T34" fmla="*/ 213 w 272"/>
              <a:gd name="T35" fmla="*/ 22 h 272"/>
              <a:gd name="T36" fmla="*/ 250 w 272"/>
              <a:gd name="T37" fmla="*/ 60 h 272"/>
              <a:gd name="T38" fmla="*/ 271 w 272"/>
              <a:gd name="T39" fmla="*/ 108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1" y="164"/>
                </a:lnTo>
                <a:lnTo>
                  <a:pt x="250" y="213"/>
                </a:lnTo>
                <a:lnTo>
                  <a:pt x="213" y="249"/>
                </a:lnTo>
                <a:lnTo>
                  <a:pt x="165" y="270"/>
                </a:lnTo>
                <a:lnTo>
                  <a:pt x="136" y="272"/>
                </a:lnTo>
                <a:lnTo>
                  <a:pt x="109" y="270"/>
                </a:lnTo>
                <a:lnTo>
                  <a:pt x="60" y="249"/>
                </a:lnTo>
                <a:lnTo>
                  <a:pt x="24" y="213"/>
                </a:lnTo>
                <a:lnTo>
                  <a:pt x="3" y="164"/>
                </a:lnTo>
                <a:lnTo>
                  <a:pt x="0" y="136"/>
                </a:lnTo>
                <a:lnTo>
                  <a:pt x="3" y="108"/>
                </a:lnTo>
                <a:lnTo>
                  <a:pt x="24" y="60"/>
                </a:lnTo>
                <a:lnTo>
                  <a:pt x="60" y="22"/>
                </a:lnTo>
                <a:lnTo>
                  <a:pt x="109" y="2"/>
                </a:lnTo>
                <a:lnTo>
                  <a:pt x="136" y="0"/>
                </a:lnTo>
                <a:lnTo>
                  <a:pt x="165" y="2"/>
                </a:lnTo>
                <a:lnTo>
                  <a:pt x="213" y="22"/>
                </a:lnTo>
                <a:lnTo>
                  <a:pt x="250" y="60"/>
                </a:lnTo>
                <a:lnTo>
                  <a:pt x="271" y="108"/>
                </a:lnTo>
                <a:lnTo>
                  <a:pt x="272" y="136"/>
                </a:lnTo>
                <a:close/>
              </a:path>
            </a:pathLst>
          </a:custGeom>
          <a:solidFill>
            <a:srgbClr val="A2B969"/>
          </a:solidFill>
          <a:ln w="9525">
            <a:solidFill>
              <a:srgbClr val="A2B96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0" name="Freeform 148"/>
          <p:cNvSpPr>
            <a:spLocks/>
          </p:cNvSpPr>
          <p:nvPr/>
        </p:nvSpPr>
        <p:spPr bwMode="auto">
          <a:xfrm>
            <a:off x="6385408" y="2562840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0 w 272"/>
              <a:gd name="T3" fmla="*/ 163 h 272"/>
              <a:gd name="T4" fmla="*/ 249 w 272"/>
              <a:gd name="T5" fmla="*/ 213 h 272"/>
              <a:gd name="T6" fmla="*/ 213 w 272"/>
              <a:gd name="T7" fmla="*/ 249 h 272"/>
              <a:gd name="T8" fmla="*/ 163 w 272"/>
              <a:gd name="T9" fmla="*/ 270 h 272"/>
              <a:gd name="T10" fmla="*/ 136 w 272"/>
              <a:gd name="T11" fmla="*/ 272 h 272"/>
              <a:gd name="T12" fmla="*/ 108 w 272"/>
              <a:gd name="T13" fmla="*/ 270 h 272"/>
              <a:gd name="T14" fmla="*/ 60 w 272"/>
              <a:gd name="T15" fmla="*/ 249 h 272"/>
              <a:gd name="T16" fmla="*/ 22 w 272"/>
              <a:gd name="T17" fmla="*/ 213 h 272"/>
              <a:gd name="T18" fmla="*/ 1 w 272"/>
              <a:gd name="T19" fmla="*/ 163 h 272"/>
              <a:gd name="T20" fmla="*/ 0 w 272"/>
              <a:gd name="T21" fmla="*/ 136 h 272"/>
              <a:gd name="T22" fmla="*/ 1 w 272"/>
              <a:gd name="T23" fmla="*/ 108 h 272"/>
              <a:gd name="T24" fmla="*/ 22 w 272"/>
              <a:gd name="T25" fmla="*/ 60 h 272"/>
              <a:gd name="T26" fmla="*/ 60 w 272"/>
              <a:gd name="T27" fmla="*/ 22 h 272"/>
              <a:gd name="T28" fmla="*/ 108 w 272"/>
              <a:gd name="T29" fmla="*/ 1 h 272"/>
              <a:gd name="T30" fmla="*/ 136 w 272"/>
              <a:gd name="T31" fmla="*/ 0 h 272"/>
              <a:gd name="T32" fmla="*/ 163 w 272"/>
              <a:gd name="T33" fmla="*/ 1 h 272"/>
              <a:gd name="T34" fmla="*/ 213 w 272"/>
              <a:gd name="T35" fmla="*/ 22 h 272"/>
              <a:gd name="T36" fmla="*/ 249 w 272"/>
              <a:gd name="T37" fmla="*/ 60 h 272"/>
              <a:gd name="T38" fmla="*/ 270 w 272"/>
              <a:gd name="T39" fmla="*/ 108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0" y="163"/>
                </a:lnTo>
                <a:lnTo>
                  <a:pt x="249" y="213"/>
                </a:lnTo>
                <a:lnTo>
                  <a:pt x="213" y="249"/>
                </a:lnTo>
                <a:lnTo>
                  <a:pt x="163" y="270"/>
                </a:lnTo>
                <a:lnTo>
                  <a:pt x="136" y="272"/>
                </a:lnTo>
                <a:lnTo>
                  <a:pt x="108" y="270"/>
                </a:lnTo>
                <a:lnTo>
                  <a:pt x="60" y="249"/>
                </a:lnTo>
                <a:lnTo>
                  <a:pt x="22" y="213"/>
                </a:lnTo>
                <a:lnTo>
                  <a:pt x="1" y="163"/>
                </a:lnTo>
                <a:lnTo>
                  <a:pt x="0" y="136"/>
                </a:lnTo>
                <a:lnTo>
                  <a:pt x="1" y="108"/>
                </a:lnTo>
                <a:lnTo>
                  <a:pt x="22" y="60"/>
                </a:lnTo>
                <a:lnTo>
                  <a:pt x="60" y="22"/>
                </a:lnTo>
                <a:lnTo>
                  <a:pt x="108" y="1"/>
                </a:lnTo>
                <a:lnTo>
                  <a:pt x="136" y="0"/>
                </a:lnTo>
                <a:lnTo>
                  <a:pt x="163" y="1"/>
                </a:lnTo>
                <a:lnTo>
                  <a:pt x="213" y="22"/>
                </a:lnTo>
                <a:lnTo>
                  <a:pt x="249" y="60"/>
                </a:lnTo>
                <a:lnTo>
                  <a:pt x="270" y="108"/>
                </a:lnTo>
                <a:lnTo>
                  <a:pt x="272" y="136"/>
                </a:lnTo>
                <a:close/>
              </a:path>
            </a:pathLst>
          </a:custGeom>
          <a:solidFill>
            <a:srgbClr val="E92926"/>
          </a:solidFill>
          <a:ln w="9525">
            <a:solidFill>
              <a:srgbClr val="E9292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1" name="Freeform 167"/>
          <p:cNvSpPr>
            <a:spLocks/>
          </p:cNvSpPr>
          <p:nvPr/>
        </p:nvSpPr>
        <p:spPr bwMode="auto">
          <a:xfrm>
            <a:off x="5170583" y="2987768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1 w 272"/>
              <a:gd name="T3" fmla="*/ 164 h 272"/>
              <a:gd name="T4" fmla="*/ 250 w 272"/>
              <a:gd name="T5" fmla="*/ 212 h 272"/>
              <a:gd name="T6" fmla="*/ 213 w 272"/>
              <a:gd name="T7" fmla="*/ 250 h 272"/>
              <a:gd name="T8" fmla="*/ 165 w 272"/>
              <a:gd name="T9" fmla="*/ 270 h 272"/>
              <a:gd name="T10" fmla="*/ 136 w 272"/>
              <a:gd name="T11" fmla="*/ 272 h 272"/>
              <a:gd name="T12" fmla="*/ 109 w 272"/>
              <a:gd name="T13" fmla="*/ 270 h 272"/>
              <a:gd name="T14" fmla="*/ 60 w 272"/>
              <a:gd name="T15" fmla="*/ 250 h 272"/>
              <a:gd name="T16" fmla="*/ 23 w 272"/>
              <a:gd name="T17" fmla="*/ 212 h 272"/>
              <a:gd name="T18" fmla="*/ 3 w 272"/>
              <a:gd name="T19" fmla="*/ 164 h 272"/>
              <a:gd name="T20" fmla="*/ 0 w 272"/>
              <a:gd name="T21" fmla="*/ 136 h 272"/>
              <a:gd name="T22" fmla="*/ 3 w 272"/>
              <a:gd name="T23" fmla="*/ 108 h 272"/>
              <a:gd name="T24" fmla="*/ 23 w 272"/>
              <a:gd name="T25" fmla="*/ 59 h 272"/>
              <a:gd name="T26" fmla="*/ 60 w 272"/>
              <a:gd name="T27" fmla="*/ 23 h 272"/>
              <a:gd name="T28" fmla="*/ 109 w 272"/>
              <a:gd name="T29" fmla="*/ 2 h 272"/>
              <a:gd name="T30" fmla="*/ 136 w 272"/>
              <a:gd name="T31" fmla="*/ 0 h 272"/>
              <a:gd name="T32" fmla="*/ 165 w 272"/>
              <a:gd name="T33" fmla="*/ 2 h 272"/>
              <a:gd name="T34" fmla="*/ 213 w 272"/>
              <a:gd name="T35" fmla="*/ 23 h 272"/>
              <a:gd name="T36" fmla="*/ 250 w 272"/>
              <a:gd name="T37" fmla="*/ 59 h 272"/>
              <a:gd name="T38" fmla="*/ 271 w 272"/>
              <a:gd name="T39" fmla="*/ 108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1" y="164"/>
                </a:lnTo>
                <a:lnTo>
                  <a:pt x="250" y="212"/>
                </a:lnTo>
                <a:lnTo>
                  <a:pt x="213" y="250"/>
                </a:lnTo>
                <a:lnTo>
                  <a:pt x="165" y="270"/>
                </a:lnTo>
                <a:lnTo>
                  <a:pt x="136" y="272"/>
                </a:lnTo>
                <a:lnTo>
                  <a:pt x="109" y="270"/>
                </a:lnTo>
                <a:lnTo>
                  <a:pt x="60" y="250"/>
                </a:lnTo>
                <a:lnTo>
                  <a:pt x="23" y="212"/>
                </a:lnTo>
                <a:lnTo>
                  <a:pt x="3" y="164"/>
                </a:lnTo>
                <a:lnTo>
                  <a:pt x="0" y="136"/>
                </a:lnTo>
                <a:lnTo>
                  <a:pt x="3" y="108"/>
                </a:lnTo>
                <a:lnTo>
                  <a:pt x="23" y="59"/>
                </a:lnTo>
                <a:lnTo>
                  <a:pt x="60" y="23"/>
                </a:lnTo>
                <a:lnTo>
                  <a:pt x="109" y="2"/>
                </a:lnTo>
                <a:lnTo>
                  <a:pt x="136" y="0"/>
                </a:lnTo>
                <a:lnTo>
                  <a:pt x="165" y="2"/>
                </a:lnTo>
                <a:lnTo>
                  <a:pt x="213" y="23"/>
                </a:lnTo>
                <a:lnTo>
                  <a:pt x="250" y="59"/>
                </a:lnTo>
                <a:lnTo>
                  <a:pt x="271" y="108"/>
                </a:lnTo>
                <a:lnTo>
                  <a:pt x="272" y="136"/>
                </a:lnTo>
                <a:close/>
              </a:path>
            </a:pathLst>
          </a:custGeom>
          <a:solidFill>
            <a:srgbClr val="063951"/>
          </a:solidFill>
          <a:ln w="9525">
            <a:solidFill>
              <a:srgbClr val="06395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2" name="Freeform 168"/>
          <p:cNvSpPr>
            <a:spLocks/>
          </p:cNvSpPr>
          <p:nvPr/>
        </p:nvSpPr>
        <p:spPr bwMode="auto">
          <a:xfrm>
            <a:off x="4242099" y="2813225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0 w 272"/>
              <a:gd name="T3" fmla="*/ 165 h 272"/>
              <a:gd name="T4" fmla="*/ 249 w 272"/>
              <a:gd name="T5" fmla="*/ 213 h 272"/>
              <a:gd name="T6" fmla="*/ 213 w 272"/>
              <a:gd name="T7" fmla="*/ 250 h 272"/>
              <a:gd name="T8" fmla="*/ 163 w 272"/>
              <a:gd name="T9" fmla="*/ 271 h 272"/>
              <a:gd name="T10" fmla="*/ 136 w 272"/>
              <a:gd name="T11" fmla="*/ 272 h 272"/>
              <a:gd name="T12" fmla="*/ 108 w 272"/>
              <a:gd name="T13" fmla="*/ 271 h 272"/>
              <a:gd name="T14" fmla="*/ 60 w 272"/>
              <a:gd name="T15" fmla="*/ 250 h 272"/>
              <a:gd name="T16" fmla="*/ 22 w 272"/>
              <a:gd name="T17" fmla="*/ 213 h 272"/>
              <a:gd name="T18" fmla="*/ 1 w 272"/>
              <a:gd name="T19" fmla="*/ 165 h 272"/>
              <a:gd name="T20" fmla="*/ 0 w 272"/>
              <a:gd name="T21" fmla="*/ 136 h 272"/>
              <a:gd name="T22" fmla="*/ 1 w 272"/>
              <a:gd name="T23" fmla="*/ 109 h 272"/>
              <a:gd name="T24" fmla="*/ 22 w 272"/>
              <a:gd name="T25" fmla="*/ 60 h 272"/>
              <a:gd name="T26" fmla="*/ 60 w 272"/>
              <a:gd name="T27" fmla="*/ 24 h 272"/>
              <a:gd name="T28" fmla="*/ 108 w 272"/>
              <a:gd name="T29" fmla="*/ 3 h 272"/>
              <a:gd name="T30" fmla="*/ 136 w 272"/>
              <a:gd name="T31" fmla="*/ 0 h 272"/>
              <a:gd name="T32" fmla="*/ 163 w 272"/>
              <a:gd name="T33" fmla="*/ 3 h 272"/>
              <a:gd name="T34" fmla="*/ 213 w 272"/>
              <a:gd name="T35" fmla="*/ 24 h 272"/>
              <a:gd name="T36" fmla="*/ 249 w 272"/>
              <a:gd name="T37" fmla="*/ 60 h 272"/>
              <a:gd name="T38" fmla="*/ 270 w 272"/>
              <a:gd name="T39" fmla="*/ 109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0" y="165"/>
                </a:lnTo>
                <a:lnTo>
                  <a:pt x="249" y="213"/>
                </a:lnTo>
                <a:lnTo>
                  <a:pt x="213" y="250"/>
                </a:lnTo>
                <a:lnTo>
                  <a:pt x="163" y="271"/>
                </a:lnTo>
                <a:lnTo>
                  <a:pt x="136" y="272"/>
                </a:lnTo>
                <a:lnTo>
                  <a:pt x="108" y="271"/>
                </a:lnTo>
                <a:lnTo>
                  <a:pt x="60" y="250"/>
                </a:lnTo>
                <a:lnTo>
                  <a:pt x="22" y="213"/>
                </a:lnTo>
                <a:lnTo>
                  <a:pt x="1" y="165"/>
                </a:lnTo>
                <a:lnTo>
                  <a:pt x="0" y="136"/>
                </a:lnTo>
                <a:lnTo>
                  <a:pt x="1" y="109"/>
                </a:lnTo>
                <a:lnTo>
                  <a:pt x="22" y="60"/>
                </a:lnTo>
                <a:lnTo>
                  <a:pt x="60" y="24"/>
                </a:lnTo>
                <a:lnTo>
                  <a:pt x="108" y="3"/>
                </a:lnTo>
                <a:lnTo>
                  <a:pt x="136" y="0"/>
                </a:lnTo>
                <a:lnTo>
                  <a:pt x="163" y="3"/>
                </a:lnTo>
                <a:lnTo>
                  <a:pt x="213" y="24"/>
                </a:lnTo>
                <a:lnTo>
                  <a:pt x="249" y="60"/>
                </a:lnTo>
                <a:lnTo>
                  <a:pt x="270" y="109"/>
                </a:lnTo>
                <a:lnTo>
                  <a:pt x="272" y="136"/>
                </a:lnTo>
                <a:close/>
              </a:path>
            </a:pathLst>
          </a:custGeom>
          <a:solidFill>
            <a:srgbClr val="F7931F"/>
          </a:solidFill>
          <a:ln w="9525">
            <a:solidFill>
              <a:srgbClr val="F7931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3" name="Freeform 176"/>
          <p:cNvSpPr>
            <a:spLocks/>
          </p:cNvSpPr>
          <p:nvPr/>
        </p:nvSpPr>
        <p:spPr bwMode="auto">
          <a:xfrm>
            <a:off x="4928335" y="2284775"/>
            <a:ext cx="360000" cy="144000"/>
          </a:xfrm>
          <a:custGeom>
            <a:avLst/>
            <a:gdLst>
              <a:gd name="T0" fmla="*/ 272 w 272"/>
              <a:gd name="T1" fmla="*/ 136 h 272"/>
              <a:gd name="T2" fmla="*/ 271 w 272"/>
              <a:gd name="T3" fmla="*/ 165 h 272"/>
              <a:gd name="T4" fmla="*/ 250 w 272"/>
              <a:gd name="T5" fmla="*/ 213 h 272"/>
              <a:gd name="T6" fmla="*/ 212 w 272"/>
              <a:gd name="T7" fmla="*/ 250 h 272"/>
              <a:gd name="T8" fmla="*/ 164 w 272"/>
              <a:gd name="T9" fmla="*/ 271 h 272"/>
              <a:gd name="T10" fmla="*/ 136 w 272"/>
              <a:gd name="T11" fmla="*/ 272 h 272"/>
              <a:gd name="T12" fmla="*/ 109 w 272"/>
              <a:gd name="T13" fmla="*/ 271 h 272"/>
              <a:gd name="T14" fmla="*/ 59 w 272"/>
              <a:gd name="T15" fmla="*/ 250 h 272"/>
              <a:gd name="T16" fmla="*/ 23 w 272"/>
              <a:gd name="T17" fmla="*/ 213 h 272"/>
              <a:gd name="T18" fmla="*/ 2 w 272"/>
              <a:gd name="T19" fmla="*/ 165 h 272"/>
              <a:gd name="T20" fmla="*/ 0 w 272"/>
              <a:gd name="T21" fmla="*/ 136 h 272"/>
              <a:gd name="T22" fmla="*/ 2 w 272"/>
              <a:gd name="T23" fmla="*/ 109 h 272"/>
              <a:gd name="T24" fmla="*/ 23 w 272"/>
              <a:gd name="T25" fmla="*/ 60 h 272"/>
              <a:gd name="T26" fmla="*/ 59 w 272"/>
              <a:gd name="T27" fmla="*/ 24 h 272"/>
              <a:gd name="T28" fmla="*/ 109 w 272"/>
              <a:gd name="T29" fmla="*/ 3 h 272"/>
              <a:gd name="T30" fmla="*/ 136 w 272"/>
              <a:gd name="T31" fmla="*/ 0 h 272"/>
              <a:gd name="T32" fmla="*/ 164 w 272"/>
              <a:gd name="T33" fmla="*/ 3 h 272"/>
              <a:gd name="T34" fmla="*/ 212 w 272"/>
              <a:gd name="T35" fmla="*/ 24 h 272"/>
              <a:gd name="T36" fmla="*/ 250 w 272"/>
              <a:gd name="T37" fmla="*/ 60 h 272"/>
              <a:gd name="T38" fmla="*/ 271 w 272"/>
              <a:gd name="T39" fmla="*/ 109 h 272"/>
              <a:gd name="T40" fmla="*/ 272 w 272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2" h="272">
                <a:moveTo>
                  <a:pt x="272" y="136"/>
                </a:moveTo>
                <a:lnTo>
                  <a:pt x="271" y="165"/>
                </a:lnTo>
                <a:lnTo>
                  <a:pt x="250" y="213"/>
                </a:lnTo>
                <a:lnTo>
                  <a:pt x="212" y="250"/>
                </a:lnTo>
                <a:lnTo>
                  <a:pt x="164" y="271"/>
                </a:lnTo>
                <a:lnTo>
                  <a:pt x="136" y="272"/>
                </a:lnTo>
                <a:lnTo>
                  <a:pt x="109" y="271"/>
                </a:lnTo>
                <a:lnTo>
                  <a:pt x="59" y="250"/>
                </a:lnTo>
                <a:lnTo>
                  <a:pt x="23" y="213"/>
                </a:lnTo>
                <a:lnTo>
                  <a:pt x="2" y="165"/>
                </a:lnTo>
                <a:lnTo>
                  <a:pt x="0" y="136"/>
                </a:lnTo>
                <a:lnTo>
                  <a:pt x="2" y="109"/>
                </a:lnTo>
                <a:lnTo>
                  <a:pt x="23" y="60"/>
                </a:lnTo>
                <a:lnTo>
                  <a:pt x="59" y="24"/>
                </a:lnTo>
                <a:lnTo>
                  <a:pt x="109" y="3"/>
                </a:lnTo>
                <a:lnTo>
                  <a:pt x="136" y="0"/>
                </a:lnTo>
                <a:lnTo>
                  <a:pt x="164" y="3"/>
                </a:lnTo>
                <a:lnTo>
                  <a:pt x="212" y="24"/>
                </a:lnTo>
                <a:lnTo>
                  <a:pt x="250" y="60"/>
                </a:lnTo>
                <a:lnTo>
                  <a:pt x="271" y="109"/>
                </a:lnTo>
                <a:lnTo>
                  <a:pt x="272" y="136"/>
                </a:lnTo>
                <a:close/>
              </a:path>
            </a:pathLst>
          </a:custGeom>
          <a:solidFill>
            <a:srgbClr val="FFCC4C"/>
          </a:solidFill>
          <a:ln w="9525">
            <a:solidFill>
              <a:srgbClr val="FFCC4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4" name="Freeform 177"/>
          <p:cNvSpPr>
            <a:spLocks/>
          </p:cNvSpPr>
          <p:nvPr/>
        </p:nvSpPr>
        <p:spPr bwMode="auto">
          <a:xfrm>
            <a:off x="5841555" y="2778957"/>
            <a:ext cx="360000" cy="144000"/>
          </a:xfrm>
          <a:custGeom>
            <a:avLst/>
            <a:gdLst>
              <a:gd name="T0" fmla="*/ 273 w 273"/>
              <a:gd name="T1" fmla="*/ 136 h 272"/>
              <a:gd name="T2" fmla="*/ 271 w 273"/>
              <a:gd name="T3" fmla="*/ 164 h 272"/>
              <a:gd name="T4" fmla="*/ 251 w 273"/>
              <a:gd name="T5" fmla="*/ 212 h 272"/>
              <a:gd name="T6" fmla="*/ 213 w 273"/>
              <a:gd name="T7" fmla="*/ 250 h 272"/>
              <a:gd name="T8" fmla="*/ 165 w 273"/>
              <a:gd name="T9" fmla="*/ 271 h 272"/>
              <a:gd name="T10" fmla="*/ 136 w 273"/>
              <a:gd name="T11" fmla="*/ 272 h 272"/>
              <a:gd name="T12" fmla="*/ 109 w 273"/>
              <a:gd name="T13" fmla="*/ 271 h 272"/>
              <a:gd name="T14" fmla="*/ 60 w 273"/>
              <a:gd name="T15" fmla="*/ 250 h 272"/>
              <a:gd name="T16" fmla="*/ 24 w 273"/>
              <a:gd name="T17" fmla="*/ 212 h 272"/>
              <a:gd name="T18" fmla="*/ 3 w 273"/>
              <a:gd name="T19" fmla="*/ 164 h 272"/>
              <a:gd name="T20" fmla="*/ 0 w 273"/>
              <a:gd name="T21" fmla="*/ 136 h 272"/>
              <a:gd name="T22" fmla="*/ 3 w 273"/>
              <a:gd name="T23" fmla="*/ 108 h 272"/>
              <a:gd name="T24" fmla="*/ 24 w 273"/>
              <a:gd name="T25" fmla="*/ 59 h 272"/>
              <a:gd name="T26" fmla="*/ 60 w 273"/>
              <a:gd name="T27" fmla="*/ 23 h 272"/>
              <a:gd name="T28" fmla="*/ 109 w 273"/>
              <a:gd name="T29" fmla="*/ 2 h 272"/>
              <a:gd name="T30" fmla="*/ 136 w 273"/>
              <a:gd name="T31" fmla="*/ 0 h 272"/>
              <a:gd name="T32" fmla="*/ 165 w 273"/>
              <a:gd name="T33" fmla="*/ 2 h 272"/>
              <a:gd name="T34" fmla="*/ 213 w 273"/>
              <a:gd name="T35" fmla="*/ 23 h 272"/>
              <a:gd name="T36" fmla="*/ 251 w 273"/>
              <a:gd name="T37" fmla="*/ 59 h 272"/>
              <a:gd name="T38" fmla="*/ 271 w 273"/>
              <a:gd name="T39" fmla="*/ 108 h 272"/>
              <a:gd name="T40" fmla="*/ 273 w 273"/>
              <a:gd name="T41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3" h="272">
                <a:moveTo>
                  <a:pt x="273" y="136"/>
                </a:moveTo>
                <a:lnTo>
                  <a:pt x="271" y="164"/>
                </a:lnTo>
                <a:lnTo>
                  <a:pt x="251" y="212"/>
                </a:lnTo>
                <a:lnTo>
                  <a:pt x="213" y="250"/>
                </a:lnTo>
                <a:lnTo>
                  <a:pt x="165" y="271"/>
                </a:lnTo>
                <a:lnTo>
                  <a:pt x="136" y="272"/>
                </a:lnTo>
                <a:lnTo>
                  <a:pt x="109" y="271"/>
                </a:lnTo>
                <a:lnTo>
                  <a:pt x="60" y="250"/>
                </a:lnTo>
                <a:lnTo>
                  <a:pt x="24" y="212"/>
                </a:lnTo>
                <a:lnTo>
                  <a:pt x="3" y="164"/>
                </a:lnTo>
                <a:lnTo>
                  <a:pt x="0" y="136"/>
                </a:lnTo>
                <a:lnTo>
                  <a:pt x="3" y="108"/>
                </a:lnTo>
                <a:lnTo>
                  <a:pt x="24" y="59"/>
                </a:lnTo>
                <a:lnTo>
                  <a:pt x="60" y="23"/>
                </a:lnTo>
                <a:lnTo>
                  <a:pt x="109" y="2"/>
                </a:lnTo>
                <a:lnTo>
                  <a:pt x="136" y="0"/>
                </a:lnTo>
                <a:lnTo>
                  <a:pt x="165" y="2"/>
                </a:lnTo>
                <a:lnTo>
                  <a:pt x="213" y="23"/>
                </a:lnTo>
                <a:lnTo>
                  <a:pt x="251" y="59"/>
                </a:lnTo>
                <a:lnTo>
                  <a:pt x="271" y="108"/>
                </a:lnTo>
                <a:lnTo>
                  <a:pt x="273" y="136"/>
                </a:lnTo>
                <a:close/>
              </a:path>
            </a:pathLst>
          </a:custGeom>
          <a:solidFill>
            <a:srgbClr val="4CC1EF"/>
          </a:solidFill>
          <a:ln w="9525">
            <a:solidFill>
              <a:srgbClr val="4CC1E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05" name="604 Conector recto"/>
          <p:cNvCxnSpPr>
            <a:stCxn id="602" idx="17"/>
            <a:endCxn id="603" idx="7"/>
          </p:cNvCxnSpPr>
          <p:nvPr/>
        </p:nvCxnSpPr>
        <p:spPr>
          <a:xfrm flipV="1">
            <a:off x="4524011" y="2417128"/>
            <a:ext cx="482412" cy="408803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605 Conector recto"/>
          <p:cNvCxnSpPr>
            <a:stCxn id="601" idx="18"/>
            <a:endCxn id="604" idx="8"/>
          </p:cNvCxnSpPr>
          <p:nvPr/>
        </p:nvCxnSpPr>
        <p:spPr>
          <a:xfrm flipV="1">
            <a:off x="5501465" y="2891192"/>
            <a:ext cx="371738" cy="127811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606 Conector recto"/>
          <p:cNvCxnSpPr>
            <a:stCxn id="602" idx="19"/>
          </p:cNvCxnSpPr>
          <p:nvPr/>
        </p:nvCxnSpPr>
        <p:spPr>
          <a:xfrm>
            <a:off x="4599452" y="2870931"/>
            <a:ext cx="1150069" cy="52251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607 Conector recto"/>
          <p:cNvCxnSpPr>
            <a:endCxn id="604" idx="18"/>
          </p:cNvCxnSpPr>
          <p:nvPr/>
        </p:nvCxnSpPr>
        <p:spPr>
          <a:xfrm flipH="1">
            <a:off x="6172544" y="2694664"/>
            <a:ext cx="309207" cy="115528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608 Conector recto"/>
          <p:cNvCxnSpPr>
            <a:endCxn id="600" idx="16"/>
          </p:cNvCxnSpPr>
          <p:nvPr/>
        </p:nvCxnSpPr>
        <p:spPr>
          <a:xfrm flipH="1">
            <a:off x="6601143" y="2193955"/>
            <a:ext cx="88345" cy="369414"/>
          </a:xfrm>
          <a:prstGeom prst="line">
            <a:avLst/>
          </a:prstGeom>
          <a:ln w="28575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0" name="Picture 4" descr="C:\Users\Patricia\Downloads\noun_Woman_429563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F7931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19" t="2859" r="30866" b="18059"/>
          <a:stretch/>
        </p:blipFill>
        <p:spPr bwMode="auto">
          <a:xfrm>
            <a:off x="4271302" y="2186662"/>
            <a:ext cx="283863" cy="576868"/>
          </a:xfrm>
          <a:prstGeom prst="rect">
            <a:avLst/>
          </a:prstGeom>
          <a:noFill/>
          <a:effectLst>
            <a:outerShdw blurRad="38100" dist="76200" dir="5400000" sx="90000" sy="-19000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7" descr="C:\Users\Patricia\Downloads\noun_Car_156624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FFCC4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5" t="11430" r="6037" b="24493"/>
          <a:stretch/>
        </p:blipFill>
        <p:spPr bwMode="auto">
          <a:xfrm>
            <a:off x="4914054" y="1973271"/>
            <a:ext cx="398027" cy="288000"/>
          </a:xfrm>
          <a:prstGeom prst="rect">
            <a:avLst/>
          </a:prstGeom>
          <a:noFill/>
          <a:effectLst>
            <a:outerShdw blurRad="38100" dist="76200" dir="5400000" sx="90000" sy="-19000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8" descr="C:\Users\Patricia\Downloads\noun_PC_892326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4CC1E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5" t="15191" r="9866" b="27350"/>
          <a:stretch/>
        </p:blipFill>
        <p:spPr bwMode="auto">
          <a:xfrm>
            <a:off x="5796454" y="2465395"/>
            <a:ext cx="406532" cy="288000"/>
          </a:xfrm>
          <a:prstGeom prst="rect">
            <a:avLst/>
          </a:prstGeom>
          <a:noFill/>
          <a:effectLst>
            <a:outerShdw blurRad="38100" dist="76200" dir="5400000" sx="90000" sy="-19000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3" name="Picture 6" descr="C:\Users\Patricia\Downloads\noun_Mail_2511281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rgbClr val="3A5C8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9" t="19797" r="12252" b="33887"/>
          <a:stretch/>
        </p:blipFill>
        <p:spPr bwMode="auto">
          <a:xfrm>
            <a:off x="5108335" y="2659443"/>
            <a:ext cx="472016" cy="288000"/>
          </a:xfrm>
          <a:prstGeom prst="rect">
            <a:avLst/>
          </a:prstGeom>
          <a:noFill/>
          <a:effectLst>
            <a:outerShdw blurRad="38100" dist="76200" dir="5400000" sx="90000" sy="-19000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" name="Picture 2" descr="C:\Users\Patricia\Downloads\noun_Home_1074566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rgbClr val="A2B96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1" t="3238" r="10455" b="17305"/>
          <a:stretch/>
        </p:blipFill>
        <p:spPr bwMode="auto">
          <a:xfrm>
            <a:off x="6504793" y="1615339"/>
            <a:ext cx="392251" cy="396000"/>
          </a:xfrm>
          <a:prstGeom prst="rect">
            <a:avLst/>
          </a:prstGeom>
          <a:noFill/>
          <a:effectLst>
            <a:outerShdw blurRad="38100" dist="76200" dir="5400000" sx="90000" sy="-19000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" name="Picture 5" descr="C:\Users\Patricia\Downloads\noun_Man_347811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rgbClr val="C1301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20" t="8381" r="27636" b="17217"/>
          <a:stretch/>
        </p:blipFill>
        <p:spPr bwMode="auto">
          <a:xfrm>
            <a:off x="6412864" y="1931711"/>
            <a:ext cx="341749" cy="576000"/>
          </a:xfrm>
          <a:prstGeom prst="rect">
            <a:avLst/>
          </a:prstGeom>
          <a:noFill/>
          <a:effectLst>
            <a:outerShdw blurRad="38100" dist="76200" dir="5400000" sx="90000" sy="-19000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" name="615 Conector recto"/>
          <p:cNvCxnSpPr/>
          <p:nvPr/>
        </p:nvCxnSpPr>
        <p:spPr>
          <a:xfrm flipH="1">
            <a:off x="4425912" y="2957225"/>
            <a:ext cx="0" cy="1698430"/>
          </a:xfrm>
          <a:prstGeom prst="line">
            <a:avLst/>
          </a:prstGeom>
          <a:ln w="19050">
            <a:solidFill>
              <a:srgbClr val="F7931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616 Conector recto"/>
          <p:cNvCxnSpPr/>
          <p:nvPr/>
        </p:nvCxnSpPr>
        <p:spPr>
          <a:xfrm flipH="1">
            <a:off x="5081806" y="2412325"/>
            <a:ext cx="0" cy="1698430"/>
          </a:xfrm>
          <a:prstGeom prst="line">
            <a:avLst/>
          </a:prstGeom>
          <a:ln w="19050">
            <a:solidFill>
              <a:srgbClr val="FFCC4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617 Conector recto"/>
          <p:cNvCxnSpPr/>
          <p:nvPr/>
        </p:nvCxnSpPr>
        <p:spPr>
          <a:xfrm flipH="1">
            <a:off x="5371958" y="3090583"/>
            <a:ext cx="0" cy="1698430"/>
          </a:xfrm>
          <a:prstGeom prst="line">
            <a:avLst/>
          </a:prstGeom>
          <a:ln w="19050">
            <a:solidFill>
              <a:srgbClr val="06395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618 Conector recto"/>
          <p:cNvCxnSpPr/>
          <p:nvPr/>
        </p:nvCxnSpPr>
        <p:spPr>
          <a:xfrm flipH="1">
            <a:off x="6025716" y="2915351"/>
            <a:ext cx="0" cy="1698430"/>
          </a:xfrm>
          <a:prstGeom prst="line">
            <a:avLst/>
          </a:prstGeom>
          <a:ln w="19050">
            <a:solidFill>
              <a:srgbClr val="4CC1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619 Conector recto"/>
          <p:cNvCxnSpPr/>
          <p:nvPr/>
        </p:nvCxnSpPr>
        <p:spPr>
          <a:xfrm flipH="1">
            <a:off x="6526642" y="2694422"/>
            <a:ext cx="0" cy="1698430"/>
          </a:xfrm>
          <a:prstGeom prst="line">
            <a:avLst/>
          </a:prstGeom>
          <a:ln w="19050">
            <a:solidFill>
              <a:srgbClr val="E9292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620 Conector recto"/>
          <p:cNvCxnSpPr/>
          <p:nvPr/>
        </p:nvCxnSpPr>
        <p:spPr>
          <a:xfrm flipH="1">
            <a:off x="6785233" y="2176751"/>
            <a:ext cx="0" cy="1698430"/>
          </a:xfrm>
          <a:prstGeom prst="line">
            <a:avLst/>
          </a:prstGeom>
          <a:ln w="19050">
            <a:solidFill>
              <a:srgbClr val="A2B96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0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6588223" y="2136711"/>
            <a:ext cx="2016225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Ontologia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782" name="781 Conector recto"/>
          <p:cNvCxnSpPr/>
          <p:nvPr/>
        </p:nvCxnSpPr>
        <p:spPr>
          <a:xfrm flipH="1">
            <a:off x="7437462" y="2067694"/>
            <a:ext cx="940924" cy="12400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788 Conector recto"/>
          <p:cNvCxnSpPr/>
          <p:nvPr/>
        </p:nvCxnSpPr>
        <p:spPr>
          <a:xfrm flipH="1" flipV="1">
            <a:off x="3698380" y="3067444"/>
            <a:ext cx="3739082" cy="240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44 Grupo">
            <a:extLst>
              <a:ext uri="{FF2B5EF4-FFF2-40B4-BE49-F238E27FC236}">
                <a16:creationId xmlns="" xmlns:a16="http://schemas.microsoft.com/office/drawing/2014/main" id="{425FD7E6-6E98-4516-AD16-A260B3B32BD7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228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E8A54B3E-B0F7-4313-B556-068BF0566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" name="46 Rectángulo">
              <a:extLst>
                <a:ext uri="{FF2B5EF4-FFF2-40B4-BE49-F238E27FC236}">
                  <a16:creationId xmlns="" xmlns:a16="http://schemas.microsoft.com/office/drawing/2014/main" id="{F9F50738-76F9-496D-8D62-567B7015ADBA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30" name="Rectángulo 229">
            <a:extLst>
              <a:ext uri="{FF2B5EF4-FFF2-40B4-BE49-F238E27FC236}">
                <a16:creationId xmlns="" xmlns:a16="http://schemas.microsoft.com/office/drawing/2014/main" id="{A378B757-303B-4851-AE04-2E614AC73C41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Estat</a:t>
            </a:r>
            <a:r>
              <a:rPr lang="en-US" sz="4400" dirty="0"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l’art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pSp>
        <p:nvGrpSpPr>
          <p:cNvPr id="231" name="547 Grupo">
            <a:extLst>
              <a:ext uri="{FF2B5EF4-FFF2-40B4-BE49-F238E27FC236}">
                <a16:creationId xmlns="" xmlns:a16="http://schemas.microsoft.com/office/drawing/2014/main" id="{960BD617-A83D-43C2-9F50-697F8F63B1CB}"/>
              </a:ext>
            </a:extLst>
          </p:cNvPr>
          <p:cNvGrpSpPr/>
          <p:nvPr/>
        </p:nvGrpSpPr>
        <p:grpSpPr>
          <a:xfrm>
            <a:off x="4788024" y="1983982"/>
            <a:ext cx="644841" cy="759030"/>
            <a:chOff x="203623" y="1319735"/>
            <a:chExt cx="2206073" cy="2596726"/>
          </a:xfrm>
        </p:grpSpPr>
        <p:pic>
          <p:nvPicPr>
            <p:cNvPr id="232" name="Picture 4" descr="C:\Users\Patricia\Downloads\noun_Head_1912141.png">
              <a:extLst>
                <a:ext uri="{FF2B5EF4-FFF2-40B4-BE49-F238E27FC236}">
                  <a16:creationId xmlns="" xmlns:a16="http://schemas.microsoft.com/office/drawing/2014/main" id="{D32A5582-3609-42D1-A91F-305770987C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230" r="14198" b="15754"/>
            <a:stretch/>
          </p:blipFill>
          <p:spPr bwMode="auto">
            <a:xfrm>
              <a:off x="203623" y="1319735"/>
              <a:ext cx="2206073" cy="259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3" name="Group 45">
              <a:extLst>
                <a:ext uri="{FF2B5EF4-FFF2-40B4-BE49-F238E27FC236}">
                  <a16:creationId xmlns="" xmlns:a16="http://schemas.microsoft.com/office/drawing/2014/main" id="{38A3BA44-C26D-47C9-97DD-C3099C15FBDE}"/>
                </a:ext>
              </a:extLst>
            </p:cNvPr>
            <p:cNvGrpSpPr/>
            <p:nvPr/>
          </p:nvGrpSpPr>
          <p:grpSpPr>
            <a:xfrm flipH="1">
              <a:off x="402453" y="1563193"/>
              <a:ext cx="1497461" cy="1319936"/>
              <a:chOff x="4475536" y="2246604"/>
              <a:chExt cx="3197662" cy="2818578"/>
            </a:xfrm>
          </p:grpSpPr>
          <p:sp>
            <p:nvSpPr>
              <p:cNvPr id="234" name="Freeform: Shape 46">
                <a:extLst>
                  <a:ext uri="{FF2B5EF4-FFF2-40B4-BE49-F238E27FC236}">
                    <a16:creationId xmlns="" xmlns:a16="http://schemas.microsoft.com/office/drawing/2014/main" id="{50214C7B-8964-4F9F-83F5-2A4F93889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4964" y="2246604"/>
                <a:ext cx="1818234" cy="1962684"/>
              </a:xfrm>
              <a:custGeom>
                <a:avLst/>
                <a:gdLst>
                  <a:gd name="connsiteX0" fmla="*/ 605613 w 1818241"/>
                  <a:gd name="connsiteY0" fmla="*/ 287 h 1962683"/>
                  <a:gd name="connsiteX1" fmla="*/ 786873 w 1818241"/>
                  <a:gd name="connsiteY1" fmla="*/ 21438 h 1962683"/>
                  <a:gd name="connsiteX2" fmla="*/ 1363574 w 1818241"/>
                  <a:gd name="connsiteY2" fmla="*/ 570077 h 1962683"/>
                  <a:gd name="connsiteX3" fmla="*/ 1768546 w 1818241"/>
                  <a:gd name="connsiteY3" fmla="*/ 905926 h 1962683"/>
                  <a:gd name="connsiteX4" fmla="*/ 1813080 w 1818241"/>
                  <a:gd name="connsiteY4" fmla="*/ 1215817 h 1962683"/>
                  <a:gd name="connsiteX5" fmla="*/ 1809826 w 1818241"/>
                  <a:gd name="connsiteY5" fmla="*/ 1231027 h 1962683"/>
                  <a:gd name="connsiteX6" fmla="*/ 1805511 w 1818241"/>
                  <a:gd name="connsiteY6" fmla="*/ 1251190 h 1962683"/>
                  <a:gd name="connsiteX7" fmla="*/ 1794891 w 1818241"/>
                  <a:gd name="connsiteY7" fmla="*/ 1295159 h 1962683"/>
                  <a:gd name="connsiteX8" fmla="*/ 1787075 w 1818241"/>
                  <a:gd name="connsiteY8" fmla="*/ 1315982 h 1962683"/>
                  <a:gd name="connsiteX9" fmla="*/ 1769073 w 1818241"/>
                  <a:gd name="connsiteY9" fmla="*/ 1360854 h 1962683"/>
                  <a:gd name="connsiteX10" fmla="*/ 1767039 w 1818241"/>
                  <a:gd name="connsiteY10" fmla="*/ 1364448 h 1962683"/>
                  <a:gd name="connsiteX11" fmla="*/ 1735658 w 1818241"/>
                  <a:gd name="connsiteY11" fmla="*/ 1418482 h 1962683"/>
                  <a:gd name="connsiteX12" fmla="*/ 1725911 w 1818241"/>
                  <a:gd name="connsiteY12" fmla="*/ 1430759 h 1962683"/>
                  <a:gd name="connsiteX13" fmla="*/ 1694216 w 1818241"/>
                  <a:gd name="connsiteY13" fmla="*/ 1469948 h 1962683"/>
                  <a:gd name="connsiteX14" fmla="*/ 1768546 w 1818241"/>
                  <a:gd name="connsiteY14" fmla="*/ 1590443 h 1962683"/>
                  <a:gd name="connsiteX15" fmla="*/ 1777169 w 1818241"/>
                  <a:gd name="connsiteY15" fmla="*/ 1616318 h 1962683"/>
                  <a:gd name="connsiteX16" fmla="*/ 1793793 w 1818241"/>
                  <a:gd name="connsiteY16" fmla="*/ 1671059 h 1962683"/>
                  <a:gd name="connsiteX17" fmla="*/ 1802607 w 1818241"/>
                  <a:gd name="connsiteY17" fmla="*/ 1725346 h 1962683"/>
                  <a:gd name="connsiteX18" fmla="*/ 1803607 w 1818241"/>
                  <a:gd name="connsiteY18" fmla="*/ 1737986 h 1962683"/>
                  <a:gd name="connsiteX19" fmla="*/ 1798463 w 1818241"/>
                  <a:gd name="connsiteY19" fmla="*/ 1746796 h 1962683"/>
                  <a:gd name="connsiteX20" fmla="*/ 1440467 w 1818241"/>
                  <a:gd name="connsiteY20" fmla="*/ 1962185 h 1962683"/>
                  <a:gd name="connsiteX21" fmla="*/ 1181593 w 1818241"/>
                  <a:gd name="connsiteY21" fmla="*/ 1680174 h 1962683"/>
                  <a:gd name="connsiteX22" fmla="*/ 968854 w 1818241"/>
                  <a:gd name="connsiteY22" fmla="*/ 1544296 h 1962683"/>
                  <a:gd name="connsiteX23" fmla="*/ 856077 w 1818241"/>
                  <a:gd name="connsiteY23" fmla="*/ 1144353 h 1962683"/>
                  <a:gd name="connsiteX24" fmla="*/ 838064 w 1818241"/>
                  <a:gd name="connsiteY24" fmla="*/ 1146064 h 1962683"/>
                  <a:gd name="connsiteX25" fmla="*/ 775939 w 1818241"/>
                  <a:gd name="connsiteY25" fmla="*/ 1151964 h 1962683"/>
                  <a:gd name="connsiteX26" fmla="*/ 525435 w 1818241"/>
                  <a:gd name="connsiteY26" fmla="*/ 1123843 h 1962683"/>
                  <a:gd name="connsiteX27" fmla="*/ 20501 w 1818241"/>
                  <a:gd name="connsiteY27" fmla="*/ 344468 h 1962683"/>
                  <a:gd name="connsiteX28" fmla="*/ 166599 w 1818241"/>
                  <a:gd name="connsiteY28" fmla="*/ 121423 h 1962683"/>
                  <a:gd name="connsiteX29" fmla="*/ 605613 w 1818241"/>
                  <a:gd name="connsiteY29" fmla="*/ 287 h 196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18241" h="1962683">
                    <a:moveTo>
                      <a:pt x="605613" y="287"/>
                    </a:moveTo>
                    <a:cubicBezTo>
                      <a:pt x="664484" y="1729"/>
                      <a:pt x="725358" y="8619"/>
                      <a:pt x="786873" y="21438"/>
                    </a:cubicBezTo>
                    <a:cubicBezTo>
                      <a:pt x="1145709" y="95786"/>
                      <a:pt x="1396894" y="339341"/>
                      <a:pt x="1363574" y="570077"/>
                    </a:cubicBezTo>
                    <a:cubicBezTo>
                      <a:pt x="1530176" y="593151"/>
                      <a:pt x="1689090" y="716210"/>
                      <a:pt x="1768546" y="905926"/>
                    </a:cubicBezTo>
                    <a:cubicBezTo>
                      <a:pt x="1813401" y="1009758"/>
                      <a:pt x="1826857" y="1117434"/>
                      <a:pt x="1813080" y="1215817"/>
                    </a:cubicBezTo>
                    <a:lnTo>
                      <a:pt x="1809826" y="1231027"/>
                    </a:lnTo>
                    <a:lnTo>
                      <a:pt x="1805511" y="1251190"/>
                    </a:lnTo>
                    <a:lnTo>
                      <a:pt x="1794891" y="1295159"/>
                    </a:lnTo>
                    <a:lnTo>
                      <a:pt x="1787075" y="1315982"/>
                    </a:lnTo>
                    <a:lnTo>
                      <a:pt x="1769073" y="1360854"/>
                    </a:lnTo>
                    <a:lnTo>
                      <a:pt x="1767039" y="1364448"/>
                    </a:lnTo>
                    <a:lnTo>
                      <a:pt x="1735658" y="1418482"/>
                    </a:lnTo>
                    <a:lnTo>
                      <a:pt x="1725911" y="1430759"/>
                    </a:lnTo>
                    <a:lnTo>
                      <a:pt x="1694216" y="1469948"/>
                    </a:lnTo>
                    <a:cubicBezTo>
                      <a:pt x="1724973" y="1505840"/>
                      <a:pt x="1748041" y="1544296"/>
                      <a:pt x="1768546" y="1590443"/>
                    </a:cubicBezTo>
                    <a:lnTo>
                      <a:pt x="1777169" y="1616318"/>
                    </a:lnTo>
                    <a:lnTo>
                      <a:pt x="1793793" y="1671059"/>
                    </a:lnTo>
                    <a:lnTo>
                      <a:pt x="1802607" y="1725346"/>
                    </a:lnTo>
                    <a:lnTo>
                      <a:pt x="1803607" y="1737986"/>
                    </a:lnTo>
                    <a:lnTo>
                      <a:pt x="1798463" y="1746796"/>
                    </a:lnTo>
                    <a:cubicBezTo>
                      <a:pt x="1776596" y="1792257"/>
                      <a:pt x="1693895" y="1973401"/>
                      <a:pt x="1440467" y="1962185"/>
                    </a:cubicBezTo>
                    <a:cubicBezTo>
                      <a:pt x="1271302" y="1954493"/>
                      <a:pt x="1161088" y="1841689"/>
                      <a:pt x="1181593" y="1680174"/>
                    </a:cubicBezTo>
                    <a:cubicBezTo>
                      <a:pt x="1099573" y="1654536"/>
                      <a:pt x="1025243" y="1608389"/>
                      <a:pt x="968854" y="1544296"/>
                    </a:cubicBezTo>
                    <a:cubicBezTo>
                      <a:pt x="871456" y="1434055"/>
                      <a:pt x="835572" y="1290486"/>
                      <a:pt x="856077" y="1144353"/>
                    </a:cubicBezTo>
                    <a:lnTo>
                      <a:pt x="838064" y="1146064"/>
                    </a:lnTo>
                    <a:lnTo>
                      <a:pt x="775939" y="1151964"/>
                    </a:lnTo>
                    <a:cubicBezTo>
                      <a:pt x="694601" y="1155570"/>
                      <a:pt x="610018" y="1146917"/>
                      <a:pt x="525435" y="1123843"/>
                    </a:cubicBezTo>
                    <a:cubicBezTo>
                      <a:pt x="156347" y="1018730"/>
                      <a:pt x="-71771" y="670063"/>
                      <a:pt x="20501" y="344468"/>
                    </a:cubicBezTo>
                    <a:cubicBezTo>
                      <a:pt x="46133" y="254738"/>
                      <a:pt x="161473" y="118860"/>
                      <a:pt x="166599" y="121423"/>
                    </a:cubicBezTo>
                    <a:cubicBezTo>
                      <a:pt x="270405" y="40666"/>
                      <a:pt x="428998" y="-4039"/>
                      <a:pt x="605613" y="287"/>
                    </a:cubicBezTo>
                    <a:close/>
                  </a:path>
                </a:pathLst>
              </a:custGeom>
              <a:solidFill>
                <a:srgbClr val="E85840"/>
              </a:solidFill>
              <a:ln w="127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: Shape 47">
                <a:extLst>
                  <a:ext uri="{FF2B5EF4-FFF2-40B4-BE49-F238E27FC236}">
                    <a16:creationId xmlns="" xmlns:a16="http://schemas.microsoft.com/office/drawing/2014/main" id="{33D8E9A4-E18B-4E06-8825-6C18A251E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3939" y="3390957"/>
                <a:ext cx="2539038" cy="1674225"/>
              </a:xfrm>
              <a:custGeom>
                <a:avLst/>
                <a:gdLst>
                  <a:gd name="connsiteX0" fmla="*/ 1587093 w 2539038"/>
                  <a:gd name="connsiteY0" fmla="*/ 0 h 1674225"/>
                  <a:gd name="connsiteX1" fmla="*/ 1699870 w 2539038"/>
                  <a:gd name="connsiteY1" fmla="*/ 399943 h 1674225"/>
                  <a:gd name="connsiteX2" fmla="*/ 1912609 w 2539038"/>
                  <a:gd name="connsiteY2" fmla="*/ 535821 h 1674225"/>
                  <a:gd name="connsiteX3" fmla="*/ 2171483 w 2539038"/>
                  <a:gd name="connsiteY3" fmla="*/ 817832 h 1674225"/>
                  <a:gd name="connsiteX4" fmla="*/ 2529479 w 2539038"/>
                  <a:gd name="connsiteY4" fmla="*/ 602443 h 1674225"/>
                  <a:gd name="connsiteX5" fmla="*/ 2534623 w 2539038"/>
                  <a:gd name="connsiteY5" fmla="*/ 593633 h 1674225"/>
                  <a:gd name="connsiteX6" fmla="*/ 2539038 w 2539038"/>
                  <a:gd name="connsiteY6" fmla="*/ 649425 h 1674225"/>
                  <a:gd name="connsiteX7" fmla="*/ 2187434 w 2539038"/>
                  <a:gd name="connsiteY7" fmla="*/ 1143435 h 1674225"/>
                  <a:gd name="connsiteX8" fmla="*/ 1677119 w 2539038"/>
                  <a:gd name="connsiteY8" fmla="*/ 1115228 h 1674225"/>
                  <a:gd name="connsiteX9" fmla="*/ 1674554 w 2539038"/>
                  <a:gd name="connsiteY9" fmla="*/ 1135742 h 1674225"/>
                  <a:gd name="connsiteX10" fmla="*/ 2007926 w 2539038"/>
                  <a:gd name="connsiteY10" fmla="*/ 1584478 h 1674225"/>
                  <a:gd name="connsiteX11" fmla="*/ 2010491 w 2539038"/>
                  <a:gd name="connsiteY11" fmla="*/ 1587042 h 1674225"/>
                  <a:gd name="connsiteX12" fmla="*/ 1915608 w 2539038"/>
                  <a:gd name="connsiteY12" fmla="*/ 1674225 h 1674225"/>
                  <a:gd name="connsiteX13" fmla="*/ 1377084 w 2539038"/>
                  <a:gd name="connsiteY13" fmla="*/ 1274209 h 1674225"/>
                  <a:gd name="connsiteX14" fmla="*/ 1320667 w 2539038"/>
                  <a:gd name="connsiteY14" fmla="*/ 1135742 h 1674225"/>
                  <a:gd name="connsiteX15" fmla="*/ 994988 w 2539038"/>
                  <a:gd name="connsiteY15" fmla="*/ 1053687 h 1674225"/>
                  <a:gd name="connsiteX16" fmla="*/ 966780 w 2539038"/>
                  <a:gd name="connsiteY16" fmla="*/ 1066508 h 1674225"/>
                  <a:gd name="connsiteX17" fmla="*/ 246183 w 2539038"/>
                  <a:gd name="connsiteY17" fmla="*/ 807524 h 1674225"/>
                  <a:gd name="connsiteX18" fmla="*/ 233361 w 2539038"/>
                  <a:gd name="connsiteY18" fmla="*/ 771625 h 1674225"/>
                  <a:gd name="connsiteX19" fmla="*/ 169251 w 2539038"/>
                  <a:gd name="connsiteY19" fmla="*/ 802395 h 1674225"/>
                  <a:gd name="connsiteX20" fmla="*/ 0 w 2539038"/>
                  <a:gd name="connsiteY20" fmla="*/ 845987 h 1674225"/>
                  <a:gd name="connsiteX21" fmla="*/ 1295023 w 2539038"/>
                  <a:gd name="connsiteY21" fmla="*/ 453663 h 1674225"/>
                  <a:gd name="connsiteX22" fmla="*/ 1343747 w 2539038"/>
                  <a:gd name="connsiteY22" fmla="*/ 466484 h 1674225"/>
                  <a:gd name="connsiteX23" fmla="*/ 1487353 w 2539038"/>
                  <a:gd name="connsiteY23" fmla="*/ 74161 h 1674225"/>
                  <a:gd name="connsiteX24" fmla="*/ 1569080 w 2539038"/>
                  <a:gd name="connsiteY24" fmla="*/ 1711 h 1674225"/>
                  <a:gd name="connsiteX25" fmla="*/ 1587093 w 2539038"/>
                  <a:gd name="connsiteY25" fmla="*/ 0 h 16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39038" h="1674225">
                    <a:moveTo>
                      <a:pt x="1587093" y="0"/>
                    </a:moveTo>
                    <a:cubicBezTo>
                      <a:pt x="1566588" y="146133"/>
                      <a:pt x="1602472" y="289702"/>
                      <a:pt x="1699870" y="399943"/>
                    </a:cubicBezTo>
                    <a:cubicBezTo>
                      <a:pt x="1756259" y="464036"/>
                      <a:pt x="1830589" y="510183"/>
                      <a:pt x="1912609" y="535821"/>
                    </a:cubicBezTo>
                    <a:cubicBezTo>
                      <a:pt x="1892104" y="697336"/>
                      <a:pt x="2002318" y="810140"/>
                      <a:pt x="2171483" y="817832"/>
                    </a:cubicBezTo>
                    <a:cubicBezTo>
                      <a:pt x="2424911" y="829048"/>
                      <a:pt x="2507612" y="647904"/>
                      <a:pt x="2529479" y="602443"/>
                    </a:cubicBezTo>
                    <a:lnTo>
                      <a:pt x="2534623" y="593633"/>
                    </a:lnTo>
                    <a:lnTo>
                      <a:pt x="2539038" y="649425"/>
                    </a:lnTo>
                    <a:cubicBezTo>
                      <a:pt x="2533629" y="854481"/>
                      <a:pt x="2400921" y="1053047"/>
                      <a:pt x="2187434" y="1143435"/>
                    </a:cubicBezTo>
                    <a:cubicBezTo>
                      <a:pt x="2013055" y="1217797"/>
                      <a:pt x="1823290" y="1202411"/>
                      <a:pt x="1677119" y="1115228"/>
                    </a:cubicBezTo>
                    <a:cubicBezTo>
                      <a:pt x="1674554" y="1122921"/>
                      <a:pt x="1674554" y="1128049"/>
                      <a:pt x="1674554" y="1135742"/>
                    </a:cubicBezTo>
                    <a:cubicBezTo>
                      <a:pt x="1674554" y="1346007"/>
                      <a:pt x="1815596" y="1525501"/>
                      <a:pt x="2007926" y="1584478"/>
                    </a:cubicBezTo>
                    <a:cubicBezTo>
                      <a:pt x="2007926" y="1584478"/>
                      <a:pt x="2010491" y="1587042"/>
                      <a:pt x="2010491" y="1587042"/>
                    </a:cubicBezTo>
                    <a:cubicBezTo>
                      <a:pt x="2010491" y="1587042"/>
                      <a:pt x="2010491" y="1587042"/>
                      <a:pt x="1915608" y="1674225"/>
                    </a:cubicBezTo>
                    <a:cubicBezTo>
                      <a:pt x="1705327" y="1646019"/>
                      <a:pt x="1497611" y="1502423"/>
                      <a:pt x="1377084" y="1274209"/>
                    </a:cubicBezTo>
                    <a:cubicBezTo>
                      <a:pt x="1354004" y="1230618"/>
                      <a:pt x="1336053" y="1184462"/>
                      <a:pt x="1320667" y="1135742"/>
                    </a:cubicBezTo>
                    <a:cubicBezTo>
                      <a:pt x="1200140" y="1174205"/>
                      <a:pt x="1071920" y="1138306"/>
                      <a:pt x="994988" y="1053687"/>
                    </a:cubicBezTo>
                    <a:cubicBezTo>
                      <a:pt x="984730" y="1058816"/>
                      <a:pt x="974473" y="1063944"/>
                      <a:pt x="966780" y="1066508"/>
                    </a:cubicBezTo>
                    <a:cubicBezTo>
                      <a:pt x="682131" y="1187026"/>
                      <a:pt x="359016" y="1071637"/>
                      <a:pt x="246183" y="807524"/>
                    </a:cubicBezTo>
                    <a:cubicBezTo>
                      <a:pt x="241054" y="794703"/>
                      <a:pt x="238490" y="781882"/>
                      <a:pt x="233361" y="771625"/>
                    </a:cubicBezTo>
                    <a:cubicBezTo>
                      <a:pt x="212846" y="781882"/>
                      <a:pt x="189766" y="792138"/>
                      <a:pt x="169251" y="802395"/>
                    </a:cubicBezTo>
                    <a:cubicBezTo>
                      <a:pt x="112834" y="825473"/>
                      <a:pt x="56417" y="840858"/>
                      <a:pt x="0" y="845987"/>
                    </a:cubicBezTo>
                    <a:cubicBezTo>
                      <a:pt x="230796" y="497255"/>
                      <a:pt x="753934" y="322889"/>
                      <a:pt x="1295023" y="453663"/>
                    </a:cubicBezTo>
                    <a:cubicBezTo>
                      <a:pt x="1310409" y="458792"/>
                      <a:pt x="1328360" y="461356"/>
                      <a:pt x="1343747" y="466484"/>
                    </a:cubicBezTo>
                    <a:cubicBezTo>
                      <a:pt x="1343747" y="317760"/>
                      <a:pt x="1392470" y="181857"/>
                      <a:pt x="1487353" y="74161"/>
                    </a:cubicBezTo>
                    <a:lnTo>
                      <a:pt x="1569080" y="1711"/>
                    </a:lnTo>
                    <a:lnTo>
                      <a:pt x="1587093" y="0"/>
                    </a:lnTo>
                    <a:close/>
                  </a:path>
                </a:pathLst>
              </a:custGeom>
              <a:solidFill>
                <a:srgbClr val="A2B969"/>
              </a:solidFill>
              <a:ln w="127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10">
                <a:extLst>
                  <a:ext uri="{FF2B5EF4-FFF2-40B4-BE49-F238E27FC236}">
                    <a16:creationId xmlns="" xmlns:a16="http://schemas.microsoft.com/office/drawing/2014/main" id="{FBA6FAD5-BAC7-4DEE-BDE9-4E1CA2C6E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536" y="3019137"/>
                <a:ext cx="1061515" cy="1294635"/>
              </a:xfrm>
              <a:custGeom>
                <a:avLst/>
                <a:gdLst>
                  <a:gd name="T0" fmla="*/ 377 w 414"/>
                  <a:gd name="T1" fmla="*/ 215 h 505"/>
                  <a:gd name="T2" fmla="*/ 374 w 414"/>
                  <a:gd name="T3" fmla="*/ 70 h 505"/>
                  <a:gd name="T4" fmla="*/ 249 w 414"/>
                  <a:gd name="T5" fmla="*/ 49 h 505"/>
                  <a:gd name="T6" fmla="*/ 132 w 414"/>
                  <a:gd name="T7" fmla="*/ 0 h 505"/>
                  <a:gd name="T8" fmla="*/ 108 w 414"/>
                  <a:gd name="T9" fmla="*/ 4 h 505"/>
                  <a:gd name="T10" fmla="*/ 5 w 414"/>
                  <a:gd name="T11" fmla="*/ 120 h 505"/>
                  <a:gd name="T12" fmla="*/ 33 w 414"/>
                  <a:gd name="T13" fmla="*/ 221 h 505"/>
                  <a:gd name="T14" fmla="*/ 38 w 414"/>
                  <a:gd name="T15" fmla="*/ 357 h 505"/>
                  <a:gd name="T16" fmla="*/ 319 w 414"/>
                  <a:gd name="T17" fmla="*/ 458 h 505"/>
                  <a:gd name="T18" fmla="*/ 344 w 414"/>
                  <a:gd name="T19" fmla="*/ 446 h 505"/>
                  <a:gd name="T20" fmla="*/ 398 w 414"/>
                  <a:gd name="T21" fmla="*/ 307 h 505"/>
                  <a:gd name="T22" fmla="*/ 377 w 414"/>
                  <a:gd name="T23" fmla="*/ 21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4" h="505">
                    <a:moveTo>
                      <a:pt x="377" y="215"/>
                    </a:moveTo>
                    <a:cubicBezTo>
                      <a:pt x="414" y="174"/>
                      <a:pt x="413" y="110"/>
                      <a:pt x="374" y="70"/>
                    </a:cubicBezTo>
                    <a:cubicBezTo>
                      <a:pt x="340" y="35"/>
                      <a:pt x="289" y="28"/>
                      <a:pt x="249" y="49"/>
                    </a:cubicBezTo>
                    <a:cubicBezTo>
                      <a:pt x="219" y="19"/>
                      <a:pt x="178" y="0"/>
                      <a:pt x="132" y="0"/>
                    </a:cubicBezTo>
                    <a:cubicBezTo>
                      <a:pt x="124" y="0"/>
                      <a:pt x="108" y="3"/>
                      <a:pt x="108" y="4"/>
                    </a:cubicBezTo>
                    <a:cubicBezTo>
                      <a:pt x="54" y="18"/>
                      <a:pt x="12" y="62"/>
                      <a:pt x="5" y="120"/>
                    </a:cubicBezTo>
                    <a:cubicBezTo>
                      <a:pt x="0" y="157"/>
                      <a:pt x="11" y="193"/>
                      <a:pt x="33" y="221"/>
                    </a:cubicBezTo>
                    <a:cubicBezTo>
                      <a:pt x="19" y="265"/>
                      <a:pt x="20" y="312"/>
                      <a:pt x="38" y="357"/>
                    </a:cubicBezTo>
                    <a:cubicBezTo>
                      <a:pt x="82" y="460"/>
                      <a:pt x="208" y="505"/>
                      <a:pt x="319" y="458"/>
                    </a:cubicBezTo>
                    <a:cubicBezTo>
                      <a:pt x="327" y="454"/>
                      <a:pt x="336" y="450"/>
                      <a:pt x="344" y="446"/>
                    </a:cubicBezTo>
                    <a:cubicBezTo>
                      <a:pt x="344" y="446"/>
                      <a:pt x="404" y="391"/>
                      <a:pt x="398" y="307"/>
                    </a:cubicBezTo>
                    <a:cubicBezTo>
                      <a:pt x="396" y="274"/>
                      <a:pt x="391" y="242"/>
                      <a:pt x="377" y="215"/>
                    </a:cubicBezTo>
                    <a:close/>
                  </a:path>
                </a:pathLst>
              </a:custGeom>
              <a:solidFill>
                <a:srgbClr val="4CC1EF"/>
              </a:solidFill>
              <a:ln w="127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: Shape 49">
                <a:extLst>
                  <a:ext uri="{FF2B5EF4-FFF2-40B4-BE49-F238E27FC236}">
                    <a16:creationId xmlns="" xmlns:a16="http://schemas.microsoft.com/office/drawing/2014/main" id="{20C567C6-981E-4E4B-8C9F-A709FD42D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483" y="2313476"/>
                <a:ext cx="1940535" cy="1615678"/>
              </a:xfrm>
              <a:custGeom>
                <a:avLst/>
                <a:gdLst>
                  <a:gd name="connsiteX0" fmla="*/ 2246662 w 2382017"/>
                  <a:gd name="connsiteY0" fmla="*/ 2596804 h 2751705"/>
                  <a:gd name="connsiteX1" fmla="*/ 2309917 w 2382017"/>
                  <a:gd name="connsiteY1" fmla="*/ 2634385 h 2751705"/>
                  <a:gd name="connsiteX2" fmla="*/ 2379453 w 2382017"/>
                  <a:gd name="connsiteY2" fmla="*/ 2661971 h 2751705"/>
                  <a:gd name="connsiteX3" fmla="*/ 2382017 w 2382017"/>
                  <a:gd name="connsiteY3" fmla="*/ 2664535 h 2751705"/>
                  <a:gd name="connsiteX4" fmla="*/ 2287146 w 2382017"/>
                  <a:gd name="connsiteY4" fmla="*/ 2751705 h 2751705"/>
                  <a:gd name="connsiteX5" fmla="*/ 2287080 w 2382017"/>
                  <a:gd name="connsiteY5" fmla="*/ 2751692 h 2751705"/>
                  <a:gd name="connsiteX6" fmla="*/ 2318383 w 2382017"/>
                  <a:gd name="connsiteY6" fmla="*/ 2722929 h 2751705"/>
                  <a:gd name="connsiteX7" fmla="*/ 2381947 w 2382017"/>
                  <a:gd name="connsiteY7" fmla="*/ 2664523 h 2751705"/>
                  <a:gd name="connsiteX8" fmla="*/ 2379382 w 2382017"/>
                  <a:gd name="connsiteY8" fmla="*/ 2661959 h 2751705"/>
                  <a:gd name="connsiteX9" fmla="*/ 2309838 w 2382017"/>
                  <a:gd name="connsiteY9" fmla="*/ 2634369 h 2751705"/>
                  <a:gd name="connsiteX10" fmla="*/ 2246633 w 2382017"/>
                  <a:gd name="connsiteY10" fmla="*/ 2596816 h 2751705"/>
                  <a:gd name="connsiteX11" fmla="*/ 1304981 w 2382017"/>
                  <a:gd name="connsiteY11" fmla="*/ 30851 h 2751705"/>
                  <a:gd name="connsiteX12" fmla="*/ 1305449 w 2382017"/>
                  <a:gd name="connsiteY12" fmla="*/ 32279 h 2751705"/>
                  <a:gd name="connsiteX13" fmla="*/ 1270903 w 2382017"/>
                  <a:gd name="connsiteY13" fmla="*/ 53430 h 2751705"/>
                  <a:gd name="connsiteX14" fmla="*/ 1014635 w 2382017"/>
                  <a:gd name="connsiteY14" fmla="*/ 2279 h 2751705"/>
                  <a:gd name="connsiteX15" fmla="*/ 1188833 w 2382017"/>
                  <a:gd name="connsiteY15" fmla="*/ 20146 h 2751705"/>
                  <a:gd name="connsiteX16" fmla="*/ 1269119 w 2382017"/>
                  <a:gd name="connsiteY16" fmla="*/ 54522 h 2751705"/>
                  <a:gd name="connsiteX17" fmla="*/ 1269071 w 2382017"/>
                  <a:gd name="connsiteY17" fmla="*/ 54551 h 2751705"/>
                  <a:gd name="connsiteX18" fmla="*/ 1122973 w 2382017"/>
                  <a:gd name="connsiteY18" fmla="*/ 277596 h 2751705"/>
                  <a:gd name="connsiteX19" fmla="*/ 1627907 w 2382017"/>
                  <a:gd name="connsiteY19" fmla="*/ 1056971 h 2751705"/>
                  <a:gd name="connsiteX20" fmla="*/ 1878412 w 2382017"/>
                  <a:gd name="connsiteY20" fmla="*/ 1085092 h 2751705"/>
                  <a:gd name="connsiteX21" fmla="*/ 1940535 w 2382017"/>
                  <a:gd name="connsiteY21" fmla="*/ 1079192 h 2751705"/>
                  <a:gd name="connsiteX22" fmla="*/ 1858809 w 2382017"/>
                  <a:gd name="connsiteY22" fmla="*/ 1151642 h 2751705"/>
                  <a:gd name="connsiteX23" fmla="*/ 1715203 w 2382017"/>
                  <a:gd name="connsiteY23" fmla="*/ 1543965 h 2751705"/>
                  <a:gd name="connsiteX24" fmla="*/ 1666479 w 2382017"/>
                  <a:gd name="connsiteY24" fmla="*/ 1531144 h 2751705"/>
                  <a:gd name="connsiteX25" fmla="*/ 739964 w 2382017"/>
                  <a:gd name="connsiteY25" fmla="*/ 1611601 h 2751705"/>
                  <a:gd name="connsiteX26" fmla="*/ 733019 w 2382017"/>
                  <a:gd name="connsiteY26" fmla="*/ 1615678 h 2751705"/>
                  <a:gd name="connsiteX27" fmla="*/ 742011 w 2382017"/>
                  <a:gd name="connsiteY27" fmla="*/ 1569837 h 2751705"/>
                  <a:gd name="connsiteX28" fmla="*/ 743543 w 2382017"/>
                  <a:gd name="connsiteY28" fmla="*/ 1492698 h 2751705"/>
                  <a:gd name="connsiteX29" fmla="*/ 689699 w 2382017"/>
                  <a:gd name="connsiteY29" fmla="*/ 1256843 h 2751705"/>
                  <a:gd name="connsiteX30" fmla="*/ 682006 w 2382017"/>
                  <a:gd name="connsiteY30" fmla="*/ 885116 h 2751705"/>
                  <a:gd name="connsiteX31" fmla="*/ 361500 w 2382017"/>
                  <a:gd name="connsiteY31" fmla="*/ 831280 h 2751705"/>
                  <a:gd name="connsiteX32" fmla="*/ 61507 w 2382017"/>
                  <a:gd name="connsiteY32" fmla="*/ 705662 h 2751705"/>
                  <a:gd name="connsiteX33" fmla="*/ 6701 w 2382017"/>
                  <a:gd name="connsiteY33" fmla="*/ 713233 h 2751705"/>
                  <a:gd name="connsiteX34" fmla="*/ 0 w 2382017"/>
                  <a:gd name="connsiteY34" fmla="*/ 715904 h 2751705"/>
                  <a:gd name="connsiteX35" fmla="*/ 21970 w 2382017"/>
                  <a:gd name="connsiteY35" fmla="*/ 608104 h 2751705"/>
                  <a:gd name="connsiteX36" fmla="*/ 230744 w 2382017"/>
                  <a:gd name="connsiteY36" fmla="*/ 316068 h 2751705"/>
                  <a:gd name="connsiteX37" fmla="*/ 699973 w 2382017"/>
                  <a:gd name="connsiteY37" fmla="*/ 187876 h 2751705"/>
                  <a:gd name="connsiteX38" fmla="*/ 925613 w 2382017"/>
                  <a:gd name="connsiteY38" fmla="*/ 21227 h 2751705"/>
                  <a:gd name="connsiteX39" fmla="*/ 1014635 w 2382017"/>
                  <a:gd name="connsiteY39" fmla="*/ 2279 h 2751705"/>
                  <a:gd name="connsiteX0" fmla="*/ 2246662 w 2382017"/>
                  <a:gd name="connsiteY0" fmla="*/ 2596804 h 2751705"/>
                  <a:gd name="connsiteX1" fmla="*/ 2309917 w 2382017"/>
                  <a:gd name="connsiteY1" fmla="*/ 2634385 h 2751705"/>
                  <a:gd name="connsiteX2" fmla="*/ 2379453 w 2382017"/>
                  <a:gd name="connsiteY2" fmla="*/ 2661971 h 2751705"/>
                  <a:gd name="connsiteX3" fmla="*/ 2382017 w 2382017"/>
                  <a:gd name="connsiteY3" fmla="*/ 2664535 h 2751705"/>
                  <a:gd name="connsiteX4" fmla="*/ 2287146 w 2382017"/>
                  <a:gd name="connsiteY4" fmla="*/ 2751705 h 2751705"/>
                  <a:gd name="connsiteX5" fmla="*/ 2318383 w 2382017"/>
                  <a:gd name="connsiteY5" fmla="*/ 2722929 h 2751705"/>
                  <a:gd name="connsiteX6" fmla="*/ 2381947 w 2382017"/>
                  <a:gd name="connsiteY6" fmla="*/ 2664523 h 2751705"/>
                  <a:gd name="connsiteX7" fmla="*/ 2379382 w 2382017"/>
                  <a:gd name="connsiteY7" fmla="*/ 2661959 h 2751705"/>
                  <a:gd name="connsiteX8" fmla="*/ 2309838 w 2382017"/>
                  <a:gd name="connsiteY8" fmla="*/ 2634369 h 2751705"/>
                  <a:gd name="connsiteX9" fmla="*/ 2246633 w 2382017"/>
                  <a:gd name="connsiteY9" fmla="*/ 2596816 h 2751705"/>
                  <a:gd name="connsiteX10" fmla="*/ 2246662 w 2382017"/>
                  <a:gd name="connsiteY10" fmla="*/ 2596804 h 2751705"/>
                  <a:gd name="connsiteX11" fmla="*/ 1304981 w 2382017"/>
                  <a:gd name="connsiteY11" fmla="*/ 30851 h 2751705"/>
                  <a:gd name="connsiteX12" fmla="*/ 1305449 w 2382017"/>
                  <a:gd name="connsiteY12" fmla="*/ 32279 h 2751705"/>
                  <a:gd name="connsiteX13" fmla="*/ 1270903 w 2382017"/>
                  <a:gd name="connsiteY13" fmla="*/ 53430 h 2751705"/>
                  <a:gd name="connsiteX14" fmla="*/ 1304981 w 2382017"/>
                  <a:gd name="connsiteY14" fmla="*/ 30851 h 2751705"/>
                  <a:gd name="connsiteX15" fmla="*/ 1014635 w 2382017"/>
                  <a:gd name="connsiteY15" fmla="*/ 2279 h 2751705"/>
                  <a:gd name="connsiteX16" fmla="*/ 1188833 w 2382017"/>
                  <a:gd name="connsiteY16" fmla="*/ 20146 h 2751705"/>
                  <a:gd name="connsiteX17" fmla="*/ 1269119 w 2382017"/>
                  <a:gd name="connsiteY17" fmla="*/ 54522 h 2751705"/>
                  <a:gd name="connsiteX18" fmla="*/ 1269071 w 2382017"/>
                  <a:gd name="connsiteY18" fmla="*/ 54551 h 2751705"/>
                  <a:gd name="connsiteX19" fmla="*/ 1122973 w 2382017"/>
                  <a:gd name="connsiteY19" fmla="*/ 277596 h 2751705"/>
                  <a:gd name="connsiteX20" fmla="*/ 1627907 w 2382017"/>
                  <a:gd name="connsiteY20" fmla="*/ 1056971 h 2751705"/>
                  <a:gd name="connsiteX21" fmla="*/ 1878412 w 2382017"/>
                  <a:gd name="connsiteY21" fmla="*/ 1085092 h 2751705"/>
                  <a:gd name="connsiteX22" fmla="*/ 1940535 w 2382017"/>
                  <a:gd name="connsiteY22" fmla="*/ 1079192 h 2751705"/>
                  <a:gd name="connsiteX23" fmla="*/ 1858809 w 2382017"/>
                  <a:gd name="connsiteY23" fmla="*/ 1151642 h 2751705"/>
                  <a:gd name="connsiteX24" fmla="*/ 1715203 w 2382017"/>
                  <a:gd name="connsiteY24" fmla="*/ 1543965 h 2751705"/>
                  <a:gd name="connsiteX25" fmla="*/ 1666479 w 2382017"/>
                  <a:gd name="connsiteY25" fmla="*/ 1531144 h 2751705"/>
                  <a:gd name="connsiteX26" fmla="*/ 739964 w 2382017"/>
                  <a:gd name="connsiteY26" fmla="*/ 1611601 h 2751705"/>
                  <a:gd name="connsiteX27" fmla="*/ 733019 w 2382017"/>
                  <a:gd name="connsiteY27" fmla="*/ 1615678 h 2751705"/>
                  <a:gd name="connsiteX28" fmla="*/ 742011 w 2382017"/>
                  <a:gd name="connsiteY28" fmla="*/ 1569837 h 2751705"/>
                  <a:gd name="connsiteX29" fmla="*/ 743543 w 2382017"/>
                  <a:gd name="connsiteY29" fmla="*/ 1492698 h 2751705"/>
                  <a:gd name="connsiteX30" fmla="*/ 689699 w 2382017"/>
                  <a:gd name="connsiteY30" fmla="*/ 1256843 h 2751705"/>
                  <a:gd name="connsiteX31" fmla="*/ 682006 w 2382017"/>
                  <a:gd name="connsiteY31" fmla="*/ 885116 h 2751705"/>
                  <a:gd name="connsiteX32" fmla="*/ 361500 w 2382017"/>
                  <a:gd name="connsiteY32" fmla="*/ 831280 h 2751705"/>
                  <a:gd name="connsiteX33" fmla="*/ 61507 w 2382017"/>
                  <a:gd name="connsiteY33" fmla="*/ 705662 h 2751705"/>
                  <a:gd name="connsiteX34" fmla="*/ 6701 w 2382017"/>
                  <a:gd name="connsiteY34" fmla="*/ 713233 h 2751705"/>
                  <a:gd name="connsiteX35" fmla="*/ 0 w 2382017"/>
                  <a:gd name="connsiteY35" fmla="*/ 715904 h 2751705"/>
                  <a:gd name="connsiteX36" fmla="*/ 21970 w 2382017"/>
                  <a:gd name="connsiteY36" fmla="*/ 608104 h 2751705"/>
                  <a:gd name="connsiteX37" fmla="*/ 230744 w 2382017"/>
                  <a:gd name="connsiteY37" fmla="*/ 316068 h 2751705"/>
                  <a:gd name="connsiteX38" fmla="*/ 699973 w 2382017"/>
                  <a:gd name="connsiteY38" fmla="*/ 187876 h 2751705"/>
                  <a:gd name="connsiteX39" fmla="*/ 925613 w 2382017"/>
                  <a:gd name="connsiteY39" fmla="*/ 21227 h 2751705"/>
                  <a:gd name="connsiteX40" fmla="*/ 1014635 w 2382017"/>
                  <a:gd name="connsiteY40" fmla="*/ 2279 h 2751705"/>
                  <a:gd name="connsiteX0" fmla="*/ 2246662 w 2382017"/>
                  <a:gd name="connsiteY0" fmla="*/ 2596804 h 2751705"/>
                  <a:gd name="connsiteX1" fmla="*/ 2309917 w 2382017"/>
                  <a:gd name="connsiteY1" fmla="*/ 2634385 h 2751705"/>
                  <a:gd name="connsiteX2" fmla="*/ 2379453 w 2382017"/>
                  <a:gd name="connsiteY2" fmla="*/ 2661971 h 2751705"/>
                  <a:gd name="connsiteX3" fmla="*/ 2382017 w 2382017"/>
                  <a:gd name="connsiteY3" fmla="*/ 2664535 h 2751705"/>
                  <a:gd name="connsiteX4" fmla="*/ 2287146 w 2382017"/>
                  <a:gd name="connsiteY4" fmla="*/ 2751705 h 2751705"/>
                  <a:gd name="connsiteX5" fmla="*/ 2381947 w 2382017"/>
                  <a:gd name="connsiteY5" fmla="*/ 2664523 h 2751705"/>
                  <a:gd name="connsiteX6" fmla="*/ 2379382 w 2382017"/>
                  <a:gd name="connsiteY6" fmla="*/ 2661959 h 2751705"/>
                  <a:gd name="connsiteX7" fmla="*/ 2309838 w 2382017"/>
                  <a:gd name="connsiteY7" fmla="*/ 2634369 h 2751705"/>
                  <a:gd name="connsiteX8" fmla="*/ 2246633 w 2382017"/>
                  <a:gd name="connsiteY8" fmla="*/ 2596816 h 2751705"/>
                  <a:gd name="connsiteX9" fmla="*/ 2246662 w 2382017"/>
                  <a:gd name="connsiteY9" fmla="*/ 2596804 h 2751705"/>
                  <a:gd name="connsiteX10" fmla="*/ 1304981 w 2382017"/>
                  <a:gd name="connsiteY10" fmla="*/ 30851 h 2751705"/>
                  <a:gd name="connsiteX11" fmla="*/ 1305449 w 2382017"/>
                  <a:gd name="connsiteY11" fmla="*/ 32279 h 2751705"/>
                  <a:gd name="connsiteX12" fmla="*/ 1270903 w 2382017"/>
                  <a:gd name="connsiteY12" fmla="*/ 53430 h 2751705"/>
                  <a:gd name="connsiteX13" fmla="*/ 1304981 w 2382017"/>
                  <a:gd name="connsiteY13" fmla="*/ 30851 h 2751705"/>
                  <a:gd name="connsiteX14" fmla="*/ 1014635 w 2382017"/>
                  <a:gd name="connsiteY14" fmla="*/ 2279 h 2751705"/>
                  <a:gd name="connsiteX15" fmla="*/ 1188833 w 2382017"/>
                  <a:gd name="connsiteY15" fmla="*/ 20146 h 2751705"/>
                  <a:gd name="connsiteX16" fmla="*/ 1269119 w 2382017"/>
                  <a:gd name="connsiteY16" fmla="*/ 54522 h 2751705"/>
                  <a:gd name="connsiteX17" fmla="*/ 1269071 w 2382017"/>
                  <a:gd name="connsiteY17" fmla="*/ 54551 h 2751705"/>
                  <a:gd name="connsiteX18" fmla="*/ 1122973 w 2382017"/>
                  <a:gd name="connsiteY18" fmla="*/ 277596 h 2751705"/>
                  <a:gd name="connsiteX19" fmla="*/ 1627907 w 2382017"/>
                  <a:gd name="connsiteY19" fmla="*/ 1056971 h 2751705"/>
                  <a:gd name="connsiteX20" fmla="*/ 1878412 w 2382017"/>
                  <a:gd name="connsiteY20" fmla="*/ 1085092 h 2751705"/>
                  <a:gd name="connsiteX21" fmla="*/ 1940535 w 2382017"/>
                  <a:gd name="connsiteY21" fmla="*/ 1079192 h 2751705"/>
                  <a:gd name="connsiteX22" fmla="*/ 1858809 w 2382017"/>
                  <a:gd name="connsiteY22" fmla="*/ 1151642 h 2751705"/>
                  <a:gd name="connsiteX23" fmla="*/ 1715203 w 2382017"/>
                  <a:gd name="connsiteY23" fmla="*/ 1543965 h 2751705"/>
                  <a:gd name="connsiteX24" fmla="*/ 1666479 w 2382017"/>
                  <a:gd name="connsiteY24" fmla="*/ 1531144 h 2751705"/>
                  <a:gd name="connsiteX25" fmla="*/ 739964 w 2382017"/>
                  <a:gd name="connsiteY25" fmla="*/ 1611601 h 2751705"/>
                  <a:gd name="connsiteX26" fmla="*/ 733019 w 2382017"/>
                  <a:gd name="connsiteY26" fmla="*/ 1615678 h 2751705"/>
                  <a:gd name="connsiteX27" fmla="*/ 742011 w 2382017"/>
                  <a:gd name="connsiteY27" fmla="*/ 1569837 h 2751705"/>
                  <a:gd name="connsiteX28" fmla="*/ 743543 w 2382017"/>
                  <a:gd name="connsiteY28" fmla="*/ 1492698 h 2751705"/>
                  <a:gd name="connsiteX29" fmla="*/ 689699 w 2382017"/>
                  <a:gd name="connsiteY29" fmla="*/ 1256843 h 2751705"/>
                  <a:gd name="connsiteX30" fmla="*/ 682006 w 2382017"/>
                  <a:gd name="connsiteY30" fmla="*/ 885116 h 2751705"/>
                  <a:gd name="connsiteX31" fmla="*/ 361500 w 2382017"/>
                  <a:gd name="connsiteY31" fmla="*/ 831280 h 2751705"/>
                  <a:gd name="connsiteX32" fmla="*/ 61507 w 2382017"/>
                  <a:gd name="connsiteY32" fmla="*/ 705662 h 2751705"/>
                  <a:gd name="connsiteX33" fmla="*/ 6701 w 2382017"/>
                  <a:gd name="connsiteY33" fmla="*/ 713233 h 2751705"/>
                  <a:gd name="connsiteX34" fmla="*/ 0 w 2382017"/>
                  <a:gd name="connsiteY34" fmla="*/ 715904 h 2751705"/>
                  <a:gd name="connsiteX35" fmla="*/ 21970 w 2382017"/>
                  <a:gd name="connsiteY35" fmla="*/ 608104 h 2751705"/>
                  <a:gd name="connsiteX36" fmla="*/ 230744 w 2382017"/>
                  <a:gd name="connsiteY36" fmla="*/ 316068 h 2751705"/>
                  <a:gd name="connsiteX37" fmla="*/ 699973 w 2382017"/>
                  <a:gd name="connsiteY37" fmla="*/ 187876 h 2751705"/>
                  <a:gd name="connsiteX38" fmla="*/ 925613 w 2382017"/>
                  <a:gd name="connsiteY38" fmla="*/ 21227 h 2751705"/>
                  <a:gd name="connsiteX39" fmla="*/ 1014635 w 2382017"/>
                  <a:gd name="connsiteY39" fmla="*/ 2279 h 2751705"/>
                  <a:gd name="connsiteX0" fmla="*/ 2246662 w 2382017"/>
                  <a:gd name="connsiteY0" fmla="*/ 2596804 h 2664535"/>
                  <a:gd name="connsiteX1" fmla="*/ 2309917 w 2382017"/>
                  <a:gd name="connsiteY1" fmla="*/ 2634385 h 2664535"/>
                  <a:gd name="connsiteX2" fmla="*/ 2379453 w 2382017"/>
                  <a:gd name="connsiteY2" fmla="*/ 2661971 h 2664535"/>
                  <a:gd name="connsiteX3" fmla="*/ 2382017 w 2382017"/>
                  <a:gd name="connsiteY3" fmla="*/ 2664535 h 2664535"/>
                  <a:gd name="connsiteX4" fmla="*/ 2381947 w 2382017"/>
                  <a:gd name="connsiteY4" fmla="*/ 2664523 h 2664535"/>
                  <a:gd name="connsiteX5" fmla="*/ 2379382 w 2382017"/>
                  <a:gd name="connsiteY5" fmla="*/ 2661959 h 2664535"/>
                  <a:gd name="connsiteX6" fmla="*/ 2309838 w 2382017"/>
                  <a:gd name="connsiteY6" fmla="*/ 2634369 h 2664535"/>
                  <a:gd name="connsiteX7" fmla="*/ 2246633 w 2382017"/>
                  <a:gd name="connsiteY7" fmla="*/ 2596816 h 2664535"/>
                  <a:gd name="connsiteX8" fmla="*/ 2246662 w 2382017"/>
                  <a:gd name="connsiteY8" fmla="*/ 2596804 h 2664535"/>
                  <a:gd name="connsiteX9" fmla="*/ 1304981 w 2382017"/>
                  <a:gd name="connsiteY9" fmla="*/ 30851 h 2664535"/>
                  <a:gd name="connsiteX10" fmla="*/ 1305449 w 2382017"/>
                  <a:gd name="connsiteY10" fmla="*/ 32279 h 2664535"/>
                  <a:gd name="connsiteX11" fmla="*/ 1270903 w 2382017"/>
                  <a:gd name="connsiteY11" fmla="*/ 53430 h 2664535"/>
                  <a:gd name="connsiteX12" fmla="*/ 1304981 w 2382017"/>
                  <a:gd name="connsiteY12" fmla="*/ 30851 h 2664535"/>
                  <a:gd name="connsiteX13" fmla="*/ 1014635 w 2382017"/>
                  <a:gd name="connsiteY13" fmla="*/ 2279 h 2664535"/>
                  <a:gd name="connsiteX14" fmla="*/ 1188833 w 2382017"/>
                  <a:gd name="connsiteY14" fmla="*/ 20146 h 2664535"/>
                  <a:gd name="connsiteX15" fmla="*/ 1269119 w 2382017"/>
                  <a:gd name="connsiteY15" fmla="*/ 54522 h 2664535"/>
                  <a:gd name="connsiteX16" fmla="*/ 1269071 w 2382017"/>
                  <a:gd name="connsiteY16" fmla="*/ 54551 h 2664535"/>
                  <a:gd name="connsiteX17" fmla="*/ 1122973 w 2382017"/>
                  <a:gd name="connsiteY17" fmla="*/ 277596 h 2664535"/>
                  <a:gd name="connsiteX18" fmla="*/ 1627907 w 2382017"/>
                  <a:gd name="connsiteY18" fmla="*/ 1056971 h 2664535"/>
                  <a:gd name="connsiteX19" fmla="*/ 1878412 w 2382017"/>
                  <a:gd name="connsiteY19" fmla="*/ 1085092 h 2664535"/>
                  <a:gd name="connsiteX20" fmla="*/ 1940535 w 2382017"/>
                  <a:gd name="connsiteY20" fmla="*/ 1079192 h 2664535"/>
                  <a:gd name="connsiteX21" fmla="*/ 1858809 w 2382017"/>
                  <a:gd name="connsiteY21" fmla="*/ 1151642 h 2664535"/>
                  <a:gd name="connsiteX22" fmla="*/ 1715203 w 2382017"/>
                  <a:gd name="connsiteY22" fmla="*/ 1543965 h 2664535"/>
                  <a:gd name="connsiteX23" fmla="*/ 1666479 w 2382017"/>
                  <a:gd name="connsiteY23" fmla="*/ 1531144 h 2664535"/>
                  <a:gd name="connsiteX24" fmla="*/ 739964 w 2382017"/>
                  <a:gd name="connsiteY24" fmla="*/ 1611601 h 2664535"/>
                  <a:gd name="connsiteX25" fmla="*/ 733019 w 2382017"/>
                  <a:gd name="connsiteY25" fmla="*/ 1615678 h 2664535"/>
                  <a:gd name="connsiteX26" fmla="*/ 742011 w 2382017"/>
                  <a:gd name="connsiteY26" fmla="*/ 1569837 h 2664535"/>
                  <a:gd name="connsiteX27" fmla="*/ 743543 w 2382017"/>
                  <a:gd name="connsiteY27" fmla="*/ 1492698 h 2664535"/>
                  <a:gd name="connsiteX28" fmla="*/ 689699 w 2382017"/>
                  <a:gd name="connsiteY28" fmla="*/ 1256843 h 2664535"/>
                  <a:gd name="connsiteX29" fmla="*/ 682006 w 2382017"/>
                  <a:gd name="connsiteY29" fmla="*/ 885116 h 2664535"/>
                  <a:gd name="connsiteX30" fmla="*/ 361500 w 2382017"/>
                  <a:gd name="connsiteY30" fmla="*/ 831280 h 2664535"/>
                  <a:gd name="connsiteX31" fmla="*/ 61507 w 2382017"/>
                  <a:gd name="connsiteY31" fmla="*/ 705662 h 2664535"/>
                  <a:gd name="connsiteX32" fmla="*/ 6701 w 2382017"/>
                  <a:gd name="connsiteY32" fmla="*/ 713233 h 2664535"/>
                  <a:gd name="connsiteX33" fmla="*/ 0 w 2382017"/>
                  <a:gd name="connsiteY33" fmla="*/ 715904 h 2664535"/>
                  <a:gd name="connsiteX34" fmla="*/ 21970 w 2382017"/>
                  <a:gd name="connsiteY34" fmla="*/ 608104 h 2664535"/>
                  <a:gd name="connsiteX35" fmla="*/ 230744 w 2382017"/>
                  <a:gd name="connsiteY35" fmla="*/ 316068 h 2664535"/>
                  <a:gd name="connsiteX36" fmla="*/ 699973 w 2382017"/>
                  <a:gd name="connsiteY36" fmla="*/ 187876 h 2664535"/>
                  <a:gd name="connsiteX37" fmla="*/ 925613 w 2382017"/>
                  <a:gd name="connsiteY37" fmla="*/ 21227 h 2664535"/>
                  <a:gd name="connsiteX38" fmla="*/ 1014635 w 2382017"/>
                  <a:gd name="connsiteY38" fmla="*/ 2279 h 2664535"/>
                  <a:gd name="connsiteX0" fmla="*/ 2246662 w 2382017"/>
                  <a:gd name="connsiteY0" fmla="*/ 2596804 h 2664535"/>
                  <a:gd name="connsiteX1" fmla="*/ 2309917 w 2382017"/>
                  <a:gd name="connsiteY1" fmla="*/ 2634385 h 2664535"/>
                  <a:gd name="connsiteX2" fmla="*/ 2379453 w 2382017"/>
                  <a:gd name="connsiteY2" fmla="*/ 2661971 h 2664535"/>
                  <a:gd name="connsiteX3" fmla="*/ 2382017 w 2382017"/>
                  <a:gd name="connsiteY3" fmla="*/ 2664535 h 2664535"/>
                  <a:gd name="connsiteX4" fmla="*/ 2381947 w 2382017"/>
                  <a:gd name="connsiteY4" fmla="*/ 2664523 h 2664535"/>
                  <a:gd name="connsiteX5" fmla="*/ 2309838 w 2382017"/>
                  <a:gd name="connsiteY5" fmla="*/ 2634369 h 2664535"/>
                  <a:gd name="connsiteX6" fmla="*/ 2246633 w 2382017"/>
                  <a:gd name="connsiteY6" fmla="*/ 2596816 h 2664535"/>
                  <a:gd name="connsiteX7" fmla="*/ 2246662 w 2382017"/>
                  <a:gd name="connsiteY7" fmla="*/ 2596804 h 2664535"/>
                  <a:gd name="connsiteX8" fmla="*/ 1304981 w 2382017"/>
                  <a:gd name="connsiteY8" fmla="*/ 30851 h 2664535"/>
                  <a:gd name="connsiteX9" fmla="*/ 1305449 w 2382017"/>
                  <a:gd name="connsiteY9" fmla="*/ 32279 h 2664535"/>
                  <a:gd name="connsiteX10" fmla="*/ 1270903 w 2382017"/>
                  <a:gd name="connsiteY10" fmla="*/ 53430 h 2664535"/>
                  <a:gd name="connsiteX11" fmla="*/ 1304981 w 2382017"/>
                  <a:gd name="connsiteY11" fmla="*/ 30851 h 2664535"/>
                  <a:gd name="connsiteX12" fmla="*/ 1014635 w 2382017"/>
                  <a:gd name="connsiteY12" fmla="*/ 2279 h 2664535"/>
                  <a:gd name="connsiteX13" fmla="*/ 1188833 w 2382017"/>
                  <a:gd name="connsiteY13" fmla="*/ 20146 h 2664535"/>
                  <a:gd name="connsiteX14" fmla="*/ 1269119 w 2382017"/>
                  <a:gd name="connsiteY14" fmla="*/ 54522 h 2664535"/>
                  <a:gd name="connsiteX15" fmla="*/ 1269071 w 2382017"/>
                  <a:gd name="connsiteY15" fmla="*/ 54551 h 2664535"/>
                  <a:gd name="connsiteX16" fmla="*/ 1122973 w 2382017"/>
                  <a:gd name="connsiteY16" fmla="*/ 277596 h 2664535"/>
                  <a:gd name="connsiteX17" fmla="*/ 1627907 w 2382017"/>
                  <a:gd name="connsiteY17" fmla="*/ 1056971 h 2664535"/>
                  <a:gd name="connsiteX18" fmla="*/ 1878412 w 2382017"/>
                  <a:gd name="connsiteY18" fmla="*/ 1085092 h 2664535"/>
                  <a:gd name="connsiteX19" fmla="*/ 1940535 w 2382017"/>
                  <a:gd name="connsiteY19" fmla="*/ 1079192 h 2664535"/>
                  <a:gd name="connsiteX20" fmla="*/ 1858809 w 2382017"/>
                  <a:gd name="connsiteY20" fmla="*/ 1151642 h 2664535"/>
                  <a:gd name="connsiteX21" fmla="*/ 1715203 w 2382017"/>
                  <a:gd name="connsiteY21" fmla="*/ 1543965 h 2664535"/>
                  <a:gd name="connsiteX22" fmla="*/ 1666479 w 2382017"/>
                  <a:gd name="connsiteY22" fmla="*/ 1531144 h 2664535"/>
                  <a:gd name="connsiteX23" fmla="*/ 739964 w 2382017"/>
                  <a:gd name="connsiteY23" fmla="*/ 1611601 h 2664535"/>
                  <a:gd name="connsiteX24" fmla="*/ 733019 w 2382017"/>
                  <a:gd name="connsiteY24" fmla="*/ 1615678 h 2664535"/>
                  <a:gd name="connsiteX25" fmla="*/ 742011 w 2382017"/>
                  <a:gd name="connsiteY25" fmla="*/ 1569837 h 2664535"/>
                  <a:gd name="connsiteX26" fmla="*/ 743543 w 2382017"/>
                  <a:gd name="connsiteY26" fmla="*/ 1492698 h 2664535"/>
                  <a:gd name="connsiteX27" fmla="*/ 689699 w 2382017"/>
                  <a:gd name="connsiteY27" fmla="*/ 1256843 h 2664535"/>
                  <a:gd name="connsiteX28" fmla="*/ 682006 w 2382017"/>
                  <a:gd name="connsiteY28" fmla="*/ 885116 h 2664535"/>
                  <a:gd name="connsiteX29" fmla="*/ 361500 w 2382017"/>
                  <a:gd name="connsiteY29" fmla="*/ 831280 h 2664535"/>
                  <a:gd name="connsiteX30" fmla="*/ 61507 w 2382017"/>
                  <a:gd name="connsiteY30" fmla="*/ 705662 h 2664535"/>
                  <a:gd name="connsiteX31" fmla="*/ 6701 w 2382017"/>
                  <a:gd name="connsiteY31" fmla="*/ 713233 h 2664535"/>
                  <a:gd name="connsiteX32" fmla="*/ 0 w 2382017"/>
                  <a:gd name="connsiteY32" fmla="*/ 715904 h 2664535"/>
                  <a:gd name="connsiteX33" fmla="*/ 21970 w 2382017"/>
                  <a:gd name="connsiteY33" fmla="*/ 608104 h 2664535"/>
                  <a:gd name="connsiteX34" fmla="*/ 230744 w 2382017"/>
                  <a:gd name="connsiteY34" fmla="*/ 316068 h 2664535"/>
                  <a:gd name="connsiteX35" fmla="*/ 699973 w 2382017"/>
                  <a:gd name="connsiteY35" fmla="*/ 187876 h 2664535"/>
                  <a:gd name="connsiteX36" fmla="*/ 925613 w 2382017"/>
                  <a:gd name="connsiteY36" fmla="*/ 21227 h 2664535"/>
                  <a:gd name="connsiteX37" fmla="*/ 1014635 w 2382017"/>
                  <a:gd name="connsiteY37" fmla="*/ 2279 h 2664535"/>
                  <a:gd name="connsiteX0" fmla="*/ 2246662 w 2382017"/>
                  <a:gd name="connsiteY0" fmla="*/ 2596804 h 2664535"/>
                  <a:gd name="connsiteX1" fmla="*/ 2309917 w 2382017"/>
                  <a:gd name="connsiteY1" fmla="*/ 2634385 h 2664535"/>
                  <a:gd name="connsiteX2" fmla="*/ 2379453 w 2382017"/>
                  <a:gd name="connsiteY2" fmla="*/ 2661971 h 2664535"/>
                  <a:gd name="connsiteX3" fmla="*/ 2382017 w 2382017"/>
                  <a:gd name="connsiteY3" fmla="*/ 2664535 h 2664535"/>
                  <a:gd name="connsiteX4" fmla="*/ 2309838 w 2382017"/>
                  <a:gd name="connsiteY4" fmla="*/ 2634369 h 2664535"/>
                  <a:gd name="connsiteX5" fmla="*/ 2246633 w 2382017"/>
                  <a:gd name="connsiteY5" fmla="*/ 2596816 h 2664535"/>
                  <a:gd name="connsiteX6" fmla="*/ 2246662 w 2382017"/>
                  <a:gd name="connsiteY6" fmla="*/ 2596804 h 2664535"/>
                  <a:gd name="connsiteX7" fmla="*/ 1304981 w 2382017"/>
                  <a:gd name="connsiteY7" fmla="*/ 30851 h 2664535"/>
                  <a:gd name="connsiteX8" fmla="*/ 1305449 w 2382017"/>
                  <a:gd name="connsiteY8" fmla="*/ 32279 h 2664535"/>
                  <a:gd name="connsiteX9" fmla="*/ 1270903 w 2382017"/>
                  <a:gd name="connsiteY9" fmla="*/ 53430 h 2664535"/>
                  <a:gd name="connsiteX10" fmla="*/ 1304981 w 2382017"/>
                  <a:gd name="connsiteY10" fmla="*/ 30851 h 2664535"/>
                  <a:gd name="connsiteX11" fmla="*/ 1014635 w 2382017"/>
                  <a:gd name="connsiteY11" fmla="*/ 2279 h 2664535"/>
                  <a:gd name="connsiteX12" fmla="*/ 1188833 w 2382017"/>
                  <a:gd name="connsiteY12" fmla="*/ 20146 h 2664535"/>
                  <a:gd name="connsiteX13" fmla="*/ 1269119 w 2382017"/>
                  <a:gd name="connsiteY13" fmla="*/ 54522 h 2664535"/>
                  <a:gd name="connsiteX14" fmla="*/ 1269071 w 2382017"/>
                  <a:gd name="connsiteY14" fmla="*/ 54551 h 2664535"/>
                  <a:gd name="connsiteX15" fmla="*/ 1122973 w 2382017"/>
                  <a:gd name="connsiteY15" fmla="*/ 277596 h 2664535"/>
                  <a:gd name="connsiteX16" fmla="*/ 1627907 w 2382017"/>
                  <a:gd name="connsiteY16" fmla="*/ 1056971 h 2664535"/>
                  <a:gd name="connsiteX17" fmla="*/ 1878412 w 2382017"/>
                  <a:gd name="connsiteY17" fmla="*/ 1085092 h 2664535"/>
                  <a:gd name="connsiteX18" fmla="*/ 1940535 w 2382017"/>
                  <a:gd name="connsiteY18" fmla="*/ 1079192 h 2664535"/>
                  <a:gd name="connsiteX19" fmla="*/ 1858809 w 2382017"/>
                  <a:gd name="connsiteY19" fmla="*/ 1151642 h 2664535"/>
                  <a:gd name="connsiteX20" fmla="*/ 1715203 w 2382017"/>
                  <a:gd name="connsiteY20" fmla="*/ 1543965 h 2664535"/>
                  <a:gd name="connsiteX21" fmla="*/ 1666479 w 2382017"/>
                  <a:gd name="connsiteY21" fmla="*/ 1531144 h 2664535"/>
                  <a:gd name="connsiteX22" fmla="*/ 739964 w 2382017"/>
                  <a:gd name="connsiteY22" fmla="*/ 1611601 h 2664535"/>
                  <a:gd name="connsiteX23" fmla="*/ 733019 w 2382017"/>
                  <a:gd name="connsiteY23" fmla="*/ 1615678 h 2664535"/>
                  <a:gd name="connsiteX24" fmla="*/ 742011 w 2382017"/>
                  <a:gd name="connsiteY24" fmla="*/ 1569837 h 2664535"/>
                  <a:gd name="connsiteX25" fmla="*/ 743543 w 2382017"/>
                  <a:gd name="connsiteY25" fmla="*/ 1492698 h 2664535"/>
                  <a:gd name="connsiteX26" fmla="*/ 689699 w 2382017"/>
                  <a:gd name="connsiteY26" fmla="*/ 1256843 h 2664535"/>
                  <a:gd name="connsiteX27" fmla="*/ 682006 w 2382017"/>
                  <a:gd name="connsiteY27" fmla="*/ 885116 h 2664535"/>
                  <a:gd name="connsiteX28" fmla="*/ 361500 w 2382017"/>
                  <a:gd name="connsiteY28" fmla="*/ 831280 h 2664535"/>
                  <a:gd name="connsiteX29" fmla="*/ 61507 w 2382017"/>
                  <a:gd name="connsiteY29" fmla="*/ 705662 h 2664535"/>
                  <a:gd name="connsiteX30" fmla="*/ 6701 w 2382017"/>
                  <a:gd name="connsiteY30" fmla="*/ 713233 h 2664535"/>
                  <a:gd name="connsiteX31" fmla="*/ 0 w 2382017"/>
                  <a:gd name="connsiteY31" fmla="*/ 715904 h 2664535"/>
                  <a:gd name="connsiteX32" fmla="*/ 21970 w 2382017"/>
                  <a:gd name="connsiteY32" fmla="*/ 608104 h 2664535"/>
                  <a:gd name="connsiteX33" fmla="*/ 230744 w 2382017"/>
                  <a:gd name="connsiteY33" fmla="*/ 316068 h 2664535"/>
                  <a:gd name="connsiteX34" fmla="*/ 699973 w 2382017"/>
                  <a:gd name="connsiteY34" fmla="*/ 187876 h 2664535"/>
                  <a:gd name="connsiteX35" fmla="*/ 925613 w 2382017"/>
                  <a:gd name="connsiteY35" fmla="*/ 21227 h 2664535"/>
                  <a:gd name="connsiteX36" fmla="*/ 1014635 w 2382017"/>
                  <a:gd name="connsiteY36" fmla="*/ 2279 h 2664535"/>
                  <a:gd name="connsiteX0" fmla="*/ 2246662 w 2379453"/>
                  <a:gd name="connsiteY0" fmla="*/ 2596804 h 2661971"/>
                  <a:gd name="connsiteX1" fmla="*/ 2309917 w 2379453"/>
                  <a:gd name="connsiteY1" fmla="*/ 2634385 h 2661971"/>
                  <a:gd name="connsiteX2" fmla="*/ 2379453 w 2379453"/>
                  <a:gd name="connsiteY2" fmla="*/ 2661971 h 2661971"/>
                  <a:gd name="connsiteX3" fmla="*/ 2309838 w 2379453"/>
                  <a:gd name="connsiteY3" fmla="*/ 2634369 h 2661971"/>
                  <a:gd name="connsiteX4" fmla="*/ 2246633 w 2379453"/>
                  <a:gd name="connsiteY4" fmla="*/ 2596816 h 2661971"/>
                  <a:gd name="connsiteX5" fmla="*/ 2246662 w 2379453"/>
                  <a:gd name="connsiteY5" fmla="*/ 2596804 h 2661971"/>
                  <a:gd name="connsiteX6" fmla="*/ 1304981 w 2379453"/>
                  <a:gd name="connsiteY6" fmla="*/ 30851 h 2661971"/>
                  <a:gd name="connsiteX7" fmla="*/ 1305449 w 2379453"/>
                  <a:gd name="connsiteY7" fmla="*/ 32279 h 2661971"/>
                  <a:gd name="connsiteX8" fmla="*/ 1270903 w 2379453"/>
                  <a:gd name="connsiteY8" fmla="*/ 53430 h 2661971"/>
                  <a:gd name="connsiteX9" fmla="*/ 1304981 w 2379453"/>
                  <a:gd name="connsiteY9" fmla="*/ 30851 h 2661971"/>
                  <a:gd name="connsiteX10" fmla="*/ 1014635 w 2379453"/>
                  <a:gd name="connsiteY10" fmla="*/ 2279 h 2661971"/>
                  <a:gd name="connsiteX11" fmla="*/ 1188833 w 2379453"/>
                  <a:gd name="connsiteY11" fmla="*/ 20146 h 2661971"/>
                  <a:gd name="connsiteX12" fmla="*/ 1269119 w 2379453"/>
                  <a:gd name="connsiteY12" fmla="*/ 54522 h 2661971"/>
                  <a:gd name="connsiteX13" fmla="*/ 1269071 w 2379453"/>
                  <a:gd name="connsiteY13" fmla="*/ 54551 h 2661971"/>
                  <a:gd name="connsiteX14" fmla="*/ 1122973 w 2379453"/>
                  <a:gd name="connsiteY14" fmla="*/ 277596 h 2661971"/>
                  <a:gd name="connsiteX15" fmla="*/ 1627907 w 2379453"/>
                  <a:gd name="connsiteY15" fmla="*/ 1056971 h 2661971"/>
                  <a:gd name="connsiteX16" fmla="*/ 1878412 w 2379453"/>
                  <a:gd name="connsiteY16" fmla="*/ 1085092 h 2661971"/>
                  <a:gd name="connsiteX17" fmla="*/ 1940535 w 2379453"/>
                  <a:gd name="connsiteY17" fmla="*/ 1079192 h 2661971"/>
                  <a:gd name="connsiteX18" fmla="*/ 1858809 w 2379453"/>
                  <a:gd name="connsiteY18" fmla="*/ 1151642 h 2661971"/>
                  <a:gd name="connsiteX19" fmla="*/ 1715203 w 2379453"/>
                  <a:gd name="connsiteY19" fmla="*/ 1543965 h 2661971"/>
                  <a:gd name="connsiteX20" fmla="*/ 1666479 w 2379453"/>
                  <a:gd name="connsiteY20" fmla="*/ 1531144 h 2661971"/>
                  <a:gd name="connsiteX21" fmla="*/ 739964 w 2379453"/>
                  <a:gd name="connsiteY21" fmla="*/ 1611601 h 2661971"/>
                  <a:gd name="connsiteX22" fmla="*/ 733019 w 2379453"/>
                  <a:gd name="connsiteY22" fmla="*/ 1615678 h 2661971"/>
                  <a:gd name="connsiteX23" fmla="*/ 742011 w 2379453"/>
                  <a:gd name="connsiteY23" fmla="*/ 1569837 h 2661971"/>
                  <a:gd name="connsiteX24" fmla="*/ 743543 w 2379453"/>
                  <a:gd name="connsiteY24" fmla="*/ 1492698 h 2661971"/>
                  <a:gd name="connsiteX25" fmla="*/ 689699 w 2379453"/>
                  <a:gd name="connsiteY25" fmla="*/ 1256843 h 2661971"/>
                  <a:gd name="connsiteX26" fmla="*/ 682006 w 2379453"/>
                  <a:gd name="connsiteY26" fmla="*/ 885116 h 2661971"/>
                  <a:gd name="connsiteX27" fmla="*/ 361500 w 2379453"/>
                  <a:gd name="connsiteY27" fmla="*/ 831280 h 2661971"/>
                  <a:gd name="connsiteX28" fmla="*/ 61507 w 2379453"/>
                  <a:gd name="connsiteY28" fmla="*/ 705662 h 2661971"/>
                  <a:gd name="connsiteX29" fmla="*/ 6701 w 2379453"/>
                  <a:gd name="connsiteY29" fmla="*/ 713233 h 2661971"/>
                  <a:gd name="connsiteX30" fmla="*/ 0 w 2379453"/>
                  <a:gd name="connsiteY30" fmla="*/ 715904 h 2661971"/>
                  <a:gd name="connsiteX31" fmla="*/ 21970 w 2379453"/>
                  <a:gd name="connsiteY31" fmla="*/ 608104 h 2661971"/>
                  <a:gd name="connsiteX32" fmla="*/ 230744 w 2379453"/>
                  <a:gd name="connsiteY32" fmla="*/ 316068 h 2661971"/>
                  <a:gd name="connsiteX33" fmla="*/ 699973 w 2379453"/>
                  <a:gd name="connsiteY33" fmla="*/ 187876 h 2661971"/>
                  <a:gd name="connsiteX34" fmla="*/ 925613 w 2379453"/>
                  <a:gd name="connsiteY34" fmla="*/ 21227 h 2661971"/>
                  <a:gd name="connsiteX35" fmla="*/ 1014635 w 2379453"/>
                  <a:gd name="connsiteY35" fmla="*/ 2279 h 2661971"/>
                  <a:gd name="connsiteX0" fmla="*/ 2246662 w 2317781"/>
                  <a:gd name="connsiteY0" fmla="*/ 2596804 h 2639073"/>
                  <a:gd name="connsiteX1" fmla="*/ 2309917 w 2317781"/>
                  <a:gd name="connsiteY1" fmla="*/ 2634385 h 2639073"/>
                  <a:gd name="connsiteX2" fmla="*/ 2309838 w 2317781"/>
                  <a:gd name="connsiteY2" fmla="*/ 2634369 h 2639073"/>
                  <a:gd name="connsiteX3" fmla="*/ 2246633 w 2317781"/>
                  <a:gd name="connsiteY3" fmla="*/ 2596816 h 2639073"/>
                  <a:gd name="connsiteX4" fmla="*/ 2246662 w 2317781"/>
                  <a:gd name="connsiteY4" fmla="*/ 2596804 h 2639073"/>
                  <a:gd name="connsiteX5" fmla="*/ 1304981 w 2317781"/>
                  <a:gd name="connsiteY5" fmla="*/ 30851 h 2639073"/>
                  <a:gd name="connsiteX6" fmla="*/ 1305449 w 2317781"/>
                  <a:gd name="connsiteY6" fmla="*/ 32279 h 2639073"/>
                  <a:gd name="connsiteX7" fmla="*/ 1270903 w 2317781"/>
                  <a:gd name="connsiteY7" fmla="*/ 53430 h 2639073"/>
                  <a:gd name="connsiteX8" fmla="*/ 1304981 w 2317781"/>
                  <a:gd name="connsiteY8" fmla="*/ 30851 h 2639073"/>
                  <a:gd name="connsiteX9" fmla="*/ 1014635 w 2317781"/>
                  <a:gd name="connsiteY9" fmla="*/ 2279 h 2639073"/>
                  <a:gd name="connsiteX10" fmla="*/ 1188833 w 2317781"/>
                  <a:gd name="connsiteY10" fmla="*/ 20146 h 2639073"/>
                  <a:gd name="connsiteX11" fmla="*/ 1269119 w 2317781"/>
                  <a:gd name="connsiteY11" fmla="*/ 54522 h 2639073"/>
                  <a:gd name="connsiteX12" fmla="*/ 1269071 w 2317781"/>
                  <a:gd name="connsiteY12" fmla="*/ 54551 h 2639073"/>
                  <a:gd name="connsiteX13" fmla="*/ 1122973 w 2317781"/>
                  <a:gd name="connsiteY13" fmla="*/ 277596 h 2639073"/>
                  <a:gd name="connsiteX14" fmla="*/ 1627907 w 2317781"/>
                  <a:gd name="connsiteY14" fmla="*/ 1056971 h 2639073"/>
                  <a:gd name="connsiteX15" fmla="*/ 1878412 w 2317781"/>
                  <a:gd name="connsiteY15" fmla="*/ 1085092 h 2639073"/>
                  <a:gd name="connsiteX16" fmla="*/ 1940535 w 2317781"/>
                  <a:gd name="connsiteY16" fmla="*/ 1079192 h 2639073"/>
                  <a:gd name="connsiteX17" fmla="*/ 1858809 w 2317781"/>
                  <a:gd name="connsiteY17" fmla="*/ 1151642 h 2639073"/>
                  <a:gd name="connsiteX18" fmla="*/ 1715203 w 2317781"/>
                  <a:gd name="connsiteY18" fmla="*/ 1543965 h 2639073"/>
                  <a:gd name="connsiteX19" fmla="*/ 1666479 w 2317781"/>
                  <a:gd name="connsiteY19" fmla="*/ 1531144 h 2639073"/>
                  <a:gd name="connsiteX20" fmla="*/ 739964 w 2317781"/>
                  <a:gd name="connsiteY20" fmla="*/ 1611601 h 2639073"/>
                  <a:gd name="connsiteX21" fmla="*/ 733019 w 2317781"/>
                  <a:gd name="connsiteY21" fmla="*/ 1615678 h 2639073"/>
                  <a:gd name="connsiteX22" fmla="*/ 742011 w 2317781"/>
                  <a:gd name="connsiteY22" fmla="*/ 1569837 h 2639073"/>
                  <a:gd name="connsiteX23" fmla="*/ 743543 w 2317781"/>
                  <a:gd name="connsiteY23" fmla="*/ 1492698 h 2639073"/>
                  <a:gd name="connsiteX24" fmla="*/ 689699 w 2317781"/>
                  <a:gd name="connsiteY24" fmla="*/ 1256843 h 2639073"/>
                  <a:gd name="connsiteX25" fmla="*/ 682006 w 2317781"/>
                  <a:gd name="connsiteY25" fmla="*/ 885116 h 2639073"/>
                  <a:gd name="connsiteX26" fmla="*/ 361500 w 2317781"/>
                  <a:gd name="connsiteY26" fmla="*/ 831280 h 2639073"/>
                  <a:gd name="connsiteX27" fmla="*/ 61507 w 2317781"/>
                  <a:gd name="connsiteY27" fmla="*/ 705662 h 2639073"/>
                  <a:gd name="connsiteX28" fmla="*/ 6701 w 2317781"/>
                  <a:gd name="connsiteY28" fmla="*/ 713233 h 2639073"/>
                  <a:gd name="connsiteX29" fmla="*/ 0 w 2317781"/>
                  <a:gd name="connsiteY29" fmla="*/ 715904 h 2639073"/>
                  <a:gd name="connsiteX30" fmla="*/ 21970 w 2317781"/>
                  <a:gd name="connsiteY30" fmla="*/ 608104 h 2639073"/>
                  <a:gd name="connsiteX31" fmla="*/ 230744 w 2317781"/>
                  <a:gd name="connsiteY31" fmla="*/ 316068 h 2639073"/>
                  <a:gd name="connsiteX32" fmla="*/ 699973 w 2317781"/>
                  <a:gd name="connsiteY32" fmla="*/ 187876 h 2639073"/>
                  <a:gd name="connsiteX33" fmla="*/ 925613 w 2317781"/>
                  <a:gd name="connsiteY33" fmla="*/ 21227 h 2639073"/>
                  <a:gd name="connsiteX34" fmla="*/ 1014635 w 2317781"/>
                  <a:gd name="connsiteY34" fmla="*/ 2279 h 2639073"/>
                  <a:gd name="connsiteX0" fmla="*/ 2246662 w 2309917"/>
                  <a:gd name="connsiteY0" fmla="*/ 2596804 h 2634385"/>
                  <a:gd name="connsiteX1" fmla="*/ 2309917 w 2309917"/>
                  <a:gd name="connsiteY1" fmla="*/ 2634385 h 2634385"/>
                  <a:gd name="connsiteX2" fmla="*/ 2246633 w 2309917"/>
                  <a:gd name="connsiteY2" fmla="*/ 2596816 h 2634385"/>
                  <a:gd name="connsiteX3" fmla="*/ 2246662 w 2309917"/>
                  <a:gd name="connsiteY3" fmla="*/ 2596804 h 2634385"/>
                  <a:gd name="connsiteX4" fmla="*/ 1304981 w 2309917"/>
                  <a:gd name="connsiteY4" fmla="*/ 30851 h 2634385"/>
                  <a:gd name="connsiteX5" fmla="*/ 1305449 w 2309917"/>
                  <a:gd name="connsiteY5" fmla="*/ 32279 h 2634385"/>
                  <a:gd name="connsiteX6" fmla="*/ 1270903 w 2309917"/>
                  <a:gd name="connsiteY6" fmla="*/ 53430 h 2634385"/>
                  <a:gd name="connsiteX7" fmla="*/ 1304981 w 2309917"/>
                  <a:gd name="connsiteY7" fmla="*/ 30851 h 2634385"/>
                  <a:gd name="connsiteX8" fmla="*/ 1014635 w 2309917"/>
                  <a:gd name="connsiteY8" fmla="*/ 2279 h 2634385"/>
                  <a:gd name="connsiteX9" fmla="*/ 1188833 w 2309917"/>
                  <a:gd name="connsiteY9" fmla="*/ 20146 h 2634385"/>
                  <a:gd name="connsiteX10" fmla="*/ 1269119 w 2309917"/>
                  <a:gd name="connsiteY10" fmla="*/ 54522 h 2634385"/>
                  <a:gd name="connsiteX11" fmla="*/ 1269071 w 2309917"/>
                  <a:gd name="connsiteY11" fmla="*/ 54551 h 2634385"/>
                  <a:gd name="connsiteX12" fmla="*/ 1122973 w 2309917"/>
                  <a:gd name="connsiteY12" fmla="*/ 277596 h 2634385"/>
                  <a:gd name="connsiteX13" fmla="*/ 1627907 w 2309917"/>
                  <a:gd name="connsiteY13" fmla="*/ 1056971 h 2634385"/>
                  <a:gd name="connsiteX14" fmla="*/ 1878412 w 2309917"/>
                  <a:gd name="connsiteY14" fmla="*/ 1085092 h 2634385"/>
                  <a:gd name="connsiteX15" fmla="*/ 1940535 w 2309917"/>
                  <a:gd name="connsiteY15" fmla="*/ 1079192 h 2634385"/>
                  <a:gd name="connsiteX16" fmla="*/ 1858809 w 2309917"/>
                  <a:gd name="connsiteY16" fmla="*/ 1151642 h 2634385"/>
                  <a:gd name="connsiteX17" fmla="*/ 1715203 w 2309917"/>
                  <a:gd name="connsiteY17" fmla="*/ 1543965 h 2634385"/>
                  <a:gd name="connsiteX18" fmla="*/ 1666479 w 2309917"/>
                  <a:gd name="connsiteY18" fmla="*/ 1531144 h 2634385"/>
                  <a:gd name="connsiteX19" fmla="*/ 739964 w 2309917"/>
                  <a:gd name="connsiteY19" fmla="*/ 1611601 h 2634385"/>
                  <a:gd name="connsiteX20" fmla="*/ 733019 w 2309917"/>
                  <a:gd name="connsiteY20" fmla="*/ 1615678 h 2634385"/>
                  <a:gd name="connsiteX21" fmla="*/ 742011 w 2309917"/>
                  <a:gd name="connsiteY21" fmla="*/ 1569837 h 2634385"/>
                  <a:gd name="connsiteX22" fmla="*/ 743543 w 2309917"/>
                  <a:gd name="connsiteY22" fmla="*/ 1492698 h 2634385"/>
                  <a:gd name="connsiteX23" fmla="*/ 689699 w 2309917"/>
                  <a:gd name="connsiteY23" fmla="*/ 1256843 h 2634385"/>
                  <a:gd name="connsiteX24" fmla="*/ 682006 w 2309917"/>
                  <a:gd name="connsiteY24" fmla="*/ 885116 h 2634385"/>
                  <a:gd name="connsiteX25" fmla="*/ 361500 w 2309917"/>
                  <a:gd name="connsiteY25" fmla="*/ 831280 h 2634385"/>
                  <a:gd name="connsiteX26" fmla="*/ 61507 w 2309917"/>
                  <a:gd name="connsiteY26" fmla="*/ 705662 h 2634385"/>
                  <a:gd name="connsiteX27" fmla="*/ 6701 w 2309917"/>
                  <a:gd name="connsiteY27" fmla="*/ 713233 h 2634385"/>
                  <a:gd name="connsiteX28" fmla="*/ 0 w 2309917"/>
                  <a:gd name="connsiteY28" fmla="*/ 715904 h 2634385"/>
                  <a:gd name="connsiteX29" fmla="*/ 21970 w 2309917"/>
                  <a:gd name="connsiteY29" fmla="*/ 608104 h 2634385"/>
                  <a:gd name="connsiteX30" fmla="*/ 230744 w 2309917"/>
                  <a:gd name="connsiteY30" fmla="*/ 316068 h 2634385"/>
                  <a:gd name="connsiteX31" fmla="*/ 699973 w 2309917"/>
                  <a:gd name="connsiteY31" fmla="*/ 187876 h 2634385"/>
                  <a:gd name="connsiteX32" fmla="*/ 925613 w 2309917"/>
                  <a:gd name="connsiteY32" fmla="*/ 21227 h 2634385"/>
                  <a:gd name="connsiteX33" fmla="*/ 1014635 w 2309917"/>
                  <a:gd name="connsiteY33" fmla="*/ 2279 h 2634385"/>
                  <a:gd name="connsiteX0" fmla="*/ 2246662 w 2246662"/>
                  <a:gd name="connsiteY0" fmla="*/ 2596804 h 2596816"/>
                  <a:gd name="connsiteX1" fmla="*/ 2246633 w 2246662"/>
                  <a:gd name="connsiteY1" fmla="*/ 2596816 h 2596816"/>
                  <a:gd name="connsiteX2" fmla="*/ 2246662 w 2246662"/>
                  <a:gd name="connsiteY2" fmla="*/ 2596804 h 2596816"/>
                  <a:gd name="connsiteX3" fmla="*/ 1304981 w 2246662"/>
                  <a:gd name="connsiteY3" fmla="*/ 30851 h 2596816"/>
                  <a:gd name="connsiteX4" fmla="*/ 1305449 w 2246662"/>
                  <a:gd name="connsiteY4" fmla="*/ 32279 h 2596816"/>
                  <a:gd name="connsiteX5" fmla="*/ 1270903 w 2246662"/>
                  <a:gd name="connsiteY5" fmla="*/ 53430 h 2596816"/>
                  <a:gd name="connsiteX6" fmla="*/ 1304981 w 2246662"/>
                  <a:gd name="connsiteY6" fmla="*/ 30851 h 2596816"/>
                  <a:gd name="connsiteX7" fmla="*/ 1014635 w 2246662"/>
                  <a:gd name="connsiteY7" fmla="*/ 2279 h 2596816"/>
                  <a:gd name="connsiteX8" fmla="*/ 1188833 w 2246662"/>
                  <a:gd name="connsiteY8" fmla="*/ 20146 h 2596816"/>
                  <a:gd name="connsiteX9" fmla="*/ 1269119 w 2246662"/>
                  <a:gd name="connsiteY9" fmla="*/ 54522 h 2596816"/>
                  <a:gd name="connsiteX10" fmla="*/ 1269071 w 2246662"/>
                  <a:gd name="connsiteY10" fmla="*/ 54551 h 2596816"/>
                  <a:gd name="connsiteX11" fmla="*/ 1122973 w 2246662"/>
                  <a:gd name="connsiteY11" fmla="*/ 277596 h 2596816"/>
                  <a:gd name="connsiteX12" fmla="*/ 1627907 w 2246662"/>
                  <a:gd name="connsiteY12" fmla="*/ 1056971 h 2596816"/>
                  <a:gd name="connsiteX13" fmla="*/ 1878412 w 2246662"/>
                  <a:gd name="connsiteY13" fmla="*/ 1085092 h 2596816"/>
                  <a:gd name="connsiteX14" fmla="*/ 1940535 w 2246662"/>
                  <a:gd name="connsiteY14" fmla="*/ 1079192 h 2596816"/>
                  <a:gd name="connsiteX15" fmla="*/ 1858809 w 2246662"/>
                  <a:gd name="connsiteY15" fmla="*/ 1151642 h 2596816"/>
                  <a:gd name="connsiteX16" fmla="*/ 1715203 w 2246662"/>
                  <a:gd name="connsiteY16" fmla="*/ 1543965 h 2596816"/>
                  <a:gd name="connsiteX17" fmla="*/ 1666479 w 2246662"/>
                  <a:gd name="connsiteY17" fmla="*/ 1531144 h 2596816"/>
                  <a:gd name="connsiteX18" fmla="*/ 739964 w 2246662"/>
                  <a:gd name="connsiteY18" fmla="*/ 1611601 h 2596816"/>
                  <a:gd name="connsiteX19" fmla="*/ 733019 w 2246662"/>
                  <a:gd name="connsiteY19" fmla="*/ 1615678 h 2596816"/>
                  <a:gd name="connsiteX20" fmla="*/ 742011 w 2246662"/>
                  <a:gd name="connsiteY20" fmla="*/ 1569837 h 2596816"/>
                  <a:gd name="connsiteX21" fmla="*/ 743543 w 2246662"/>
                  <a:gd name="connsiteY21" fmla="*/ 1492698 h 2596816"/>
                  <a:gd name="connsiteX22" fmla="*/ 689699 w 2246662"/>
                  <a:gd name="connsiteY22" fmla="*/ 1256843 h 2596816"/>
                  <a:gd name="connsiteX23" fmla="*/ 682006 w 2246662"/>
                  <a:gd name="connsiteY23" fmla="*/ 885116 h 2596816"/>
                  <a:gd name="connsiteX24" fmla="*/ 361500 w 2246662"/>
                  <a:gd name="connsiteY24" fmla="*/ 831280 h 2596816"/>
                  <a:gd name="connsiteX25" fmla="*/ 61507 w 2246662"/>
                  <a:gd name="connsiteY25" fmla="*/ 705662 h 2596816"/>
                  <a:gd name="connsiteX26" fmla="*/ 6701 w 2246662"/>
                  <a:gd name="connsiteY26" fmla="*/ 713233 h 2596816"/>
                  <a:gd name="connsiteX27" fmla="*/ 0 w 2246662"/>
                  <a:gd name="connsiteY27" fmla="*/ 715904 h 2596816"/>
                  <a:gd name="connsiteX28" fmla="*/ 21970 w 2246662"/>
                  <a:gd name="connsiteY28" fmla="*/ 608104 h 2596816"/>
                  <a:gd name="connsiteX29" fmla="*/ 230744 w 2246662"/>
                  <a:gd name="connsiteY29" fmla="*/ 316068 h 2596816"/>
                  <a:gd name="connsiteX30" fmla="*/ 699973 w 2246662"/>
                  <a:gd name="connsiteY30" fmla="*/ 187876 h 2596816"/>
                  <a:gd name="connsiteX31" fmla="*/ 925613 w 2246662"/>
                  <a:gd name="connsiteY31" fmla="*/ 21227 h 2596816"/>
                  <a:gd name="connsiteX32" fmla="*/ 1014635 w 2246662"/>
                  <a:gd name="connsiteY32" fmla="*/ 2279 h 2596816"/>
                  <a:gd name="connsiteX0" fmla="*/ 1304981 w 1940535"/>
                  <a:gd name="connsiteY0" fmla="*/ 30851 h 1615678"/>
                  <a:gd name="connsiteX1" fmla="*/ 1305449 w 1940535"/>
                  <a:gd name="connsiteY1" fmla="*/ 32279 h 1615678"/>
                  <a:gd name="connsiteX2" fmla="*/ 1270903 w 1940535"/>
                  <a:gd name="connsiteY2" fmla="*/ 53430 h 1615678"/>
                  <a:gd name="connsiteX3" fmla="*/ 1304981 w 1940535"/>
                  <a:gd name="connsiteY3" fmla="*/ 30851 h 1615678"/>
                  <a:gd name="connsiteX4" fmla="*/ 1014635 w 1940535"/>
                  <a:gd name="connsiteY4" fmla="*/ 2279 h 1615678"/>
                  <a:gd name="connsiteX5" fmla="*/ 1188833 w 1940535"/>
                  <a:gd name="connsiteY5" fmla="*/ 20146 h 1615678"/>
                  <a:gd name="connsiteX6" fmla="*/ 1269119 w 1940535"/>
                  <a:gd name="connsiteY6" fmla="*/ 54522 h 1615678"/>
                  <a:gd name="connsiteX7" fmla="*/ 1269071 w 1940535"/>
                  <a:gd name="connsiteY7" fmla="*/ 54551 h 1615678"/>
                  <a:gd name="connsiteX8" fmla="*/ 1122973 w 1940535"/>
                  <a:gd name="connsiteY8" fmla="*/ 277596 h 1615678"/>
                  <a:gd name="connsiteX9" fmla="*/ 1627907 w 1940535"/>
                  <a:gd name="connsiteY9" fmla="*/ 1056971 h 1615678"/>
                  <a:gd name="connsiteX10" fmla="*/ 1878412 w 1940535"/>
                  <a:gd name="connsiteY10" fmla="*/ 1085092 h 1615678"/>
                  <a:gd name="connsiteX11" fmla="*/ 1940535 w 1940535"/>
                  <a:gd name="connsiteY11" fmla="*/ 1079192 h 1615678"/>
                  <a:gd name="connsiteX12" fmla="*/ 1858809 w 1940535"/>
                  <a:gd name="connsiteY12" fmla="*/ 1151642 h 1615678"/>
                  <a:gd name="connsiteX13" fmla="*/ 1715203 w 1940535"/>
                  <a:gd name="connsiteY13" fmla="*/ 1543965 h 1615678"/>
                  <a:gd name="connsiteX14" fmla="*/ 1666479 w 1940535"/>
                  <a:gd name="connsiteY14" fmla="*/ 1531144 h 1615678"/>
                  <a:gd name="connsiteX15" fmla="*/ 739964 w 1940535"/>
                  <a:gd name="connsiteY15" fmla="*/ 1611601 h 1615678"/>
                  <a:gd name="connsiteX16" fmla="*/ 733019 w 1940535"/>
                  <a:gd name="connsiteY16" fmla="*/ 1615678 h 1615678"/>
                  <a:gd name="connsiteX17" fmla="*/ 742011 w 1940535"/>
                  <a:gd name="connsiteY17" fmla="*/ 1569837 h 1615678"/>
                  <a:gd name="connsiteX18" fmla="*/ 743543 w 1940535"/>
                  <a:gd name="connsiteY18" fmla="*/ 1492698 h 1615678"/>
                  <a:gd name="connsiteX19" fmla="*/ 689699 w 1940535"/>
                  <a:gd name="connsiteY19" fmla="*/ 1256843 h 1615678"/>
                  <a:gd name="connsiteX20" fmla="*/ 682006 w 1940535"/>
                  <a:gd name="connsiteY20" fmla="*/ 885116 h 1615678"/>
                  <a:gd name="connsiteX21" fmla="*/ 361500 w 1940535"/>
                  <a:gd name="connsiteY21" fmla="*/ 831280 h 1615678"/>
                  <a:gd name="connsiteX22" fmla="*/ 61507 w 1940535"/>
                  <a:gd name="connsiteY22" fmla="*/ 705662 h 1615678"/>
                  <a:gd name="connsiteX23" fmla="*/ 6701 w 1940535"/>
                  <a:gd name="connsiteY23" fmla="*/ 713233 h 1615678"/>
                  <a:gd name="connsiteX24" fmla="*/ 0 w 1940535"/>
                  <a:gd name="connsiteY24" fmla="*/ 715904 h 1615678"/>
                  <a:gd name="connsiteX25" fmla="*/ 21970 w 1940535"/>
                  <a:gd name="connsiteY25" fmla="*/ 608104 h 1615678"/>
                  <a:gd name="connsiteX26" fmla="*/ 230744 w 1940535"/>
                  <a:gd name="connsiteY26" fmla="*/ 316068 h 1615678"/>
                  <a:gd name="connsiteX27" fmla="*/ 699973 w 1940535"/>
                  <a:gd name="connsiteY27" fmla="*/ 187876 h 1615678"/>
                  <a:gd name="connsiteX28" fmla="*/ 925613 w 1940535"/>
                  <a:gd name="connsiteY28" fmla="*/ 21227 h 1615678"/>
                  <a:gd name="connsiteX29" fmla="*/ 1014635 w 1940535"/>
                  <a:gd name="connsiteY29" fmla="*/ 2279 h 1615678"/>
                  <a:gd name="connsiteX0" fmla="*/ 1270903 w 1940535"/>
                  <a:gd name="connsiteY0" fmla="*/ 53430 h 1615678"/>
                  <a:gd name="connsiteX1" fmla="*/ 1305449 w 1940535"/>
                  <a:gd name="connsiteY1" fmla="*/ 32279 h 1615678"/>
                  <a:gd name="connsiteX2" fmla="*/ 1270903 w 1940535"/>
                  <a:gd name="connsiteY2" fmla="*/ 53430 h 1615678"/>
                  <a:gd name="connsiteX3" fmla="*/ 1014635 w 1940535"/>
                  <a:gd name="connsiteY3" fmla="*/ 2279 h 1615678"/>
                  <a:gd name="connsiteX4" fmla="*/ 1188833 w 1940535"/>
                  <a:gd name="connsiteY4" fmla="*/ 20146 h 1615678"/>
                  <a:gd name="connsiteX5" fmla="*/ 1269119 w 1940535"/>
                  <a:gd name="connsiteY5" fmla="*/ 54522 h 1615678"/>
                  <a:gd name="connsiteX6" fmla="*/ 1269071 w 1940535"/>
                  <a:gd name="connsiteY6" fmla="*/ 54551 h 1615678"/>
                  <a:gd name="connsiteX7" fmla="*/ 1122973 w 1940535"/>
                  <a:gd name="connsiteY7" fmla="*/ 277596 h 1615678"/>
                  <a:gd name="connsiteX8" fmla="*/ 1627907 w 1940535"/>
                  <a:gd name="connsiteY8" fmla="*/ 1056971 h 1615678"/>
                  <a:gd name="connsiteX9" fmla="*/ 1878412 w 1940535"/>
                  <a:gd name="connsiteY9" fmla="*/ 1085092 h 1615678"/>
                  <a:gd name="connsiteX10" fmla="*/ 1940535 w 1940535"/>
                  <a:gd name="connsiteY10" fmla="*/ 1079192 h 1615678"/>
                  <a:gd name="connsiteX11" fmla="*/ 1858809 w 1940535"/>
                  <a:gd name="connsiteY11" fmla="*/ 1151642 h 1615678"/>
                  <a:gd name="connsiteX12" fmla="*/ 1715203 w 1940535"/>
                  <a:gd name="connsiteY12" fmla="*/ 1543965 h 1615678"/>
                  <a:gd name="connsiteX13" fmla="*/ 1666479 w 1940535"/>
                  <a:gd name="connsiteY13" fmla="*/ 1531144 h 1615678"/>
                  <a:gd name="connsiteX14" fmla="*/ 739964 w 1940535"/>
                  <a:gd name="connsiteY14" fmla="*/ 1611601 h 1615678"/>
                  <a:gd name="connsiteX15" fmla="*/ 733019 w 1940535"/>
                  <a:gd name="connsiteY15" fmla="*/ 1615678 h 1615678"/>
                  <a:gd name="connsiteX16" fmla="*/ 742011 w 1940535"/>
                  <a:gd name="connsiteY16" fmla="*/ 1569837 h 1615678"/>
                  <a:gd name="connsiteX17" fmla="*/ 743543 w 1940535"/>
                  <a:gd name="connsiteY17" fmla="*/ 1492698 h 1615678"/>
                  <a:gd name="connsiteX18" fmla="*/ 689699 w 1940535"/>
                  <a:gd name="connsiteY18" fmla="*/ 1256843 h 1615678"/>
                  <a:gd name="connsiteX19" fmla="*/ 682006 w 1940535"/>
                  <a:gd name="connsiteY19" fmla="*/ 885116 h 1615678"/>
                  <a:gd name="connsiteX20" fmla="*/ 361500 w 1940535"/>
                  <a:gd name="connsiteY20" fmla="*/ 831280 h 1615678"/>
                  <a:gd name="connsiteX21" fmla="*/ 61507 w 1940535"/>
                  <a:gd name="connsiteY21" fmla="*/ 705662 h 1615678"/>
                  <a:gd name="connsiteX22" fmla="*/ 6701 w 1940535"/>
                  <a:gd name="connsiteY22" fmla="*/ 713233 h 1615678"/>
                  <a:gd name="connsiteX23" fmla="*/ 0 w 1940535"/>
                  <a:gd name="connsiteY23" fmla="*/ 715904 h 1615678"/>
                  <a:gd name="connsiteX24" fmla="*/ 21970 w 1940535"/>
                  <a:gd name="connsiteY24" fmla="*/ 608104 h 1615678"/>
                  <a:gd name="connsiteX25" fmla="*/ 230744 w 1940535"/>
                  <a:gd name="connsiteY25" fmla="*/ 316068 h 1615678"/>
                  <a:gd name="connsiteX26" fmla="*/ 699973 w 1940535"/>
                  <a:gd name="connsiteY26" fmla="*/ 187876 h 1615678"/>
                  <a:gd name="connsiteX27" fmla="*/ 925613 w 1940535"/>
                  <a:gd name="connsiteY27" fmla="*/ 21227 h 1615678"/>
                  <a:gd name="connsiteX28" fmla="*/ 1014635 w 1940535"/>
                  <a:gd name="connsiteY28" fmla="*/ 2279 h 1615678"/>
                  <a:gd name="connsiteX0" fmla="*/ 1014635 w 1940535"/>
                  <a:gd name="connsiteY0" fmla="*/ 2279 h 1615678"/>
                  <a:gd name="connsiteX1" fmla="*/ 1188833 w 1940535"/>
                  <a:gd name="connsiteY1" fmla="*/ 20146 h 1615678"/>
                  <a:gd name="connsiteX2" fmla="*/ 1269119 w 1940535"/>
                  <a:gd name="connsiteY2" fmla="*/ 54522 h 1615678"/>
                  <a:gd name="connsiteX3" fmla="*/ 1269071 w 1940535"/>
                  <a:gd name="connsiteY3" fmla="*/ 54551 h 1615678"/>
                  <a:gd name="connsiteX4" fmla="*/ 1122973 w 1940535"/>
                  <a:gd name="connsiteY4" fmla="*/ 277596 h 1615678"/>
                  <a:gd name="connsiteX5" fmla="*/ 1627907 w 1940535"/>
                  <a:gd name="connsiteY5" fmla="*/ 1056971 h 1615678"/>
                  <a:gd name="connsiteX6" fmla="*/ 1878412 w 1940535"/>
                  <a:gd name="connsiteY6" fmla="*/ 1085092 h 1615678"/>
                  <a:gd name="connsiteX7" fmla="*/ 1940535 w 1940535"/>
                  <a:gd name="connsiteY7" fmla="*/ 1079192 h 1615678"/>
                  <a:gd name="connsiteX8" fmla="*/ 1858809 w 1940535"/>
                  <a:gd name="connsiteY8" fmla="*/ 1151642 h 1615678"/>
                  <a:gd name="connsiteX9" fmla="*/ 1715203 w 1940535"/>
                  <a:gd name="connsiteY9" fmla="*/ 1543965 h 1615678"/>
                  <a:gd name="connsiteX10" fmla="*/ 1666479 w 1940535"/>
                  <a:gd name="connsiteY10" fmla="*/ 1531144 h 1615678"/>
                  <a:gd name="connsiteX11" fmla="*/ 739964 w 1940535"/>
                  <a:gd name="connsiteY11" fmla="*/ 1611601 h 1615678"/>
                  <a:gd name="connsiteX12" fmla="*/ 733019 w 1940535"/>
                  <a:gd name="connsiteY12" fmla="*/ 1615678 h 1615678"/>
                  <a:gd name="connsiteX13" fmla="*/ 742011 w 1940535"/>
                  <a:gd name="connsiteY13" fmla="*/ 1569837 h 1615678"/>
                  <a:gd name="connsiteX14" fmla="*/ 743543 w 1940535"/>
                  <a:gd name="connsiteY14" fmla="*/ 1492698 h 1615678"/>
                  <a:gd name="connsiteX15" fmla="*/ 689699 w 1940535"/>
                  <a:gd name="connsiteY15" fmla="*/ 1256843 h 1615678"/>
                  <a:gd name="connsiteX16" fmla="*/ 682006 w 1940535"/>
                  <a:gd name="connsiteY16" fmla="*/ 885116 h 1615678"/>
                  <a:gd name="connsiteX17" fmla="*/ 361500 w 1940535"/>
                  <a:gd name="connsiteY17" fmla="*/ 831280 h 1615678"/>
                  <a:gd name="connsiteX18" fmla="*/ 61507 w 1940535"/>
                  <a:gd name="connsiteY18" fmla="*/ 705662 h 1615678"/>
                  <a:gd name="connsiteX19" fmla="*/ 6701 w 1940535"/>
                  <a:gd name="connsiteY19" fmla="*/ 713233 h 1615678"/>
                  <a:gd name="connsiteX20" fmla="*/ 0 w 1940535"/>
                  <a:gd name="connsiteY20" fmla="*/ 715904 h 1615678"/>
                  <a:gd name="connsiteX21" fmla="*/ 21970 w 1940535"/>
                  <a:gd name="connsiteY21" fmla="*/ 608104 h 1615678"/>
                  <a:gd name="connsiteX22" fmla="*/ 230744 w 1940535"/>
                  <a:gd name="connsiteY22" fmla="*/ 316068 h 1615678"/>
                  <a:gd name="connsiteX23" fmla="*/ 699973 w 1940535"/>
                  <a:gd name="connsiteY23" fmla="*/ 187876 h 1615678"/>
                  <a:gd name="connsiteX24" fmla="*/ 925613 w 1940535"/>
                  <a:gd name="connsiteY24" fmla="*/ 21227 h 1615678"/>
                  <a:gd name="connsiteX25" fmla="*/ 1014635 w 1940535"/>
                  <a:gd name="connsiteY25" fmla="*/ 2279 h 161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40535" h="1615678">
                    <a:moveTo>
                      <a:pt x="1014635" y="2279"/>
                    </a:moveTo>
                    <a:cubicBezTo>
                      <a:pt x="1074090" y="-3890"/>
                      <a:pt x="1133224" y="2600"/>
                      <a:pt x="1188833" y="20146"/>
                    </a:cubicBezTo>
                    <a:lnTo>
                      <a:pt x="1269119" y="54522"/>
                    </a:lnTo>
                    <a:cubicBezTo>
                      <a:pt x="1269103" y="54532"/>
                      <a:pt x="1269087" y="54541"/>
                      <a:pt x="1269071" y="54551"/>
                    </a:cubicBezTo>
                    <a:cubicBezTo>
                      <a:pt x="1263945" y="51987"/>
                      <a:pt x="1148605" y="187865"/>
                      <a:pt x="1122973" y="277596"/>
                    </a:cubicBezTo>
                    <a:cubicBezTo>
                      <a:pt x="1030701" y="603190"/>
                      <a:pt x="1258819" y="951858"/>
                      <a:pt x="1627907" y="1056971"/>
                    </a:cubicBezTo>
                    <a:cubicBezTo>
                      <a:pt x="1712490" y="1080045"/>
                      <a:pt x="1797073" y="1088698"/>
                      <a:pt x="1878412" y="1085092"/>
                    </a:cubicBezTo>
                    <a:lnTo>
                      <a:pt x="1940535" y="1079192"/>
                    </a:lnTo>
                    <a:lnTo>
                      <a:pt x="1858809" y="1151642"/>
                    </a:lnTo>
                    <a:cubicBezTo>
                      <a:pt x="1763926" y="1259338"/>
                      <a:pt x="1715203" y="1395241"/>
                      <a:pt x="1715203" y="1543965"/>
                    </a:cubicBezTo>
                    <a:cubicBezTo>
                      <a:pt x="1699816" y="1538837"/>
                      <a:pt x="1681865" y="1536273"/>
                      <a:pt x="1666479" y="1531144"/>
                    </a:cubicBezTo>
                    <a:cubicBezTo>
                      <a:pt x="1328299" y="1449410"/>
                      <a:pt x="997130" y="1486872"/>
                      <a:pt x="739964" y="1611601"/>
                    </a:cubicBezTo>
                    <a:lnTo>
                      <a:pt x="733019" y="1615678"/>
                    </a:lnTo>
                    <a:lnTo>
                      <a:pt x="742011" y="1569837"/>
                    </a:lnTo>
                    <a:cubicBezTo>
                      <a:pt x="744745" y="1545372"/>
                      <a:pt x="745466" y="1519616"/>
                      <a:pt x="743543" y="1492698"/>
                    </a:cubicBezTo>
                    <a:cubicBezTo>
                      <a:pt x="738415" y="1408098"/>
                      <a:pt x="725595" y="1326062"/>
                      <a:pt x="689699" y="1256843"/>
                    </a:cubicBezTo>
                    <a:cubicBezTo>
                      <a:pt x="784568" y="1151734"/>
                      <a:pt x="782004" y="987662"/>
                      <a:pt x="682006" y="885116"/>
                    </a:cubicBezTo>
                    <a:cubicBezTo>
                      <a:pt x="594829" y="795389"/>
                      <a:pt x="464062" y="777444"/>
                      <a:pt x="361500" y="831280"/>
                    </a:cubicBezTo>
                    <a:cubicBezTo>
                      <a:pt x="284579" y="754371"/>
                      <a:pt x="179453" y="705662"/>
                      <a:pt x="61507" y="705662"/>
                    </a:cubicBezTo>
                    <a:cubicBezTo>
                      <a:pt x="46123" y="705662"/>
                      <a:pt x="19200" y="709988"/>
                      <a:pt x="6701" y="713233"/>
                    </a:cubicBezTo>
                    <a:lnTo>
                      <a:pt x="0" y="715904"/>
                    </a:lnTo>
                    <a:lnTo>
                      <a:pt x="21970" y="608104"/>
                    </a:lnTo>
                    <a:cubicBezTo>
                      <a:pt x="56225" y="500663"/>
                      <a:pt x="126898" y="396828"/>
                      <a:pt x="230744" y="316068"/>
                    </a:cubicBezTo>
                    <a:cubicBezTo>
                      <a:pt x="376897" y="200695"/>
                      <a:pt x="551255" y="157110"/>
                      <a:pt x="699973" y="187876"/>
                    </a:cubicBezTo>
                    <a:cubicBezTo>
                      <a:pt x="751254" y="113525"/>
                      <a:pt x="830741" y="51993"/>
                      <a:pt x="925613" y="21227"/>
                    </a:cubicBezTo>
                    <a:cubicBezTo>
                      <a:pt x="955100" y="11613"/>
                      <a:pt x="984908" y="5364"/>
                      <a:pt x="1014635" y="2279"/>
                    </a:cubicBezTo>
                    <a:close/>
                  </a:path>
                </a:pathLst>
              </a:custGeom>
              <a:solidFill>
                <a:srgbClr val="EBCB38"/>
              </a:solidFill>
              <a:ln w="127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8" name="554 Grupo">
            <a:extLst>
              <a:ext uri="{FF2B5EF4-FFF2-40B4-BE49-F238E27FC236}">
                <a16:creationId xmlns="" xmlns:a16="http://schemas.microsoft.com/office/drawing/2014/main" id="{F2EC8CF6-B131-4545-B99D-D944CFEF91D3}"/>
              </a:ext>
            </a:extLst>
          </p:cNvPr>
          <p:cNvGrpSpPr/>
          <p:nvPr/>
        </p:nvGrpSpPr>
        <p:grpSpPr>
          <a:xfrm>
            <a:off x="5646412" y="1991972"/>
            <a:ext cx="785848" cy="743050"/>
            <a:chOff x="6671962" y="1599906"/>
            <a:chExt cx="2206800" cy="2086615"/>
          </a:xfrm>
        </p:grpSpPr>
        <p:grpSp>
          <p:nvGrpSpPr>
            <p:cNvPr id="239" name="555 Grupo">
              <a:extLst>
                <a:ext uri="{FF2B5EF4-FFF2-40B4-BE49-F238E27FC236}">
                  <a16:creationId xmlns="" xmlns:a16="http://schemas.microsoft.com/office/drawing/2014/main" id="{B205F281-A3D3-4C4B-91EE-B90CB48143CE}"/>
                </a:ext>
              </a:extLst>
            </p:cNvPr>
            <p:cNvGrpSpPr/>
            <p:nvPr/>
          </p:nvGrpSpPr>
          <p:grpSpPr>
            <a:xfrm>
              <a:off x="6671962" y="1599906"/>
              <a:ext cx="2206800" cy="2086615"/>
              <a:chOff x="6575752" y="1338259"/>
              <a:chExt cx="2206800" cy="2086615"/>
            </a:xfrm>
          </p:grpSpPr>
          <p:sp>
            <p:nvSpPr>
              <p:cNvPr id="253" name="569 Rectángulo">
                <a:extLst>
                  <a:ext uri="{FF2B5EF4-FFF2-40B4-BE49-F238E27FC236}">
                    <a16:creationId xmlns="" xmlns:a16="http://schemas.microsoft.com/office/drawing/2014/main" id="{C1BE3ABD-7000-4F8B-BECD-40FDA8186CEF}"/>
                  </a:ext>
                </a:extLst>
              </p:cNvPr>
              <p:cNvSpPr/>
              <p:nvPr/>
            </p:nvSpPr>
            <p:spPr>
              <a:xfrm>
                <a:off x="6976299" y="1978532"/>
                <a:ext cx="1405707" cy="461533"/>
              </a:xfrm>
              <a:prstGeom prst="rect">
                <a:avLst/>
              </a:prstGeom>
              <a:solidFill>
                <a:srgbClr val="275791"/>
              </a:solidFill>
              <a:ln>
                <a:solidFill>
                  <a:srgbClr val="275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pic>
            <p:nvPicPr>
              <p:cNvPr id="254" name="Picture 26" descr="C:\Users\Patricia\Downloads\noun_Robot_2456019.png">
                <a:extLst>
                  <a:ext uri="{FF2B5EF4-FFF2-40B4-BE49-F238E27FC236}">
                    <a16:creationId xmlns="" xmlns:a16="http://schemas.microsoft.com/office/drawing/2014/main" id="{54B2FEC7-2909-434D-9EF4-E6A2C8904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287" t="6286" r="11508" b="20714"/>
              <a:stretch/>
            </p:blipFill>
            <p:spPr bwMode="auto">
              <a:xfrm>
                <a:off x="6575752" y="1338259"/>
                <a:ext cx="2206800" cy="20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0" name="Group 2">
              <a:extLst>
                <a:ext uri="{FF2B5EF4-FFF2-40B4-BE49-F238E27FC236}">
                  <a16:creationId xmlns="" xmlns:a16="http://schemas.microsoft.com/office/drawing/2014/main" id="{636DF268-1A5C-45CC-B4C1-08CA7313A17B}"/>
                </a:ext>
              </a:extLst>
            </p:cNvPr>
            <p:cNvGrpSpPr/>
            <p:nvPr/>
          </p:nvGrpSpPr>
          <p:grpSpPr>
            <a:xfrm>
              <a:off x="6956229" y="1951584"/>
              <a:ext cx="1609811" cy="1336775"/>
              <a:chOff x="4180782" y="3213759"/>
              <a:chExt cx="1782521" cy="1480192"/>
            </a:xfrm>
          </p:grpSpPr>
          <p:sp>
            <p:nvSpPr>
              <p:cNvPr id="241" name="Figure">
                <a:extLst>
                  <a:ext uri="{FF2B5EF4-FFF2-40B4-BE49-F238E27FC236}">
                    <a16:creationId xmlns="" xmlns:a16="http://schemas.microsoft.com/office/drawing/2014/main" id="{8F725186-FC97-442B-9A76-CE9C55743A5D}"/>
                  </a:ext>
                </a:extLst>
              </p:cNvPr>
              <p:cNvSpPr/>
              <p:nvPr/>
            </p:nvSpPr>
            <p:spPr>
              <a:xfrm>
                <a:off x="5288873" y="3610483"/>
                <a:ext cx="664854" cy="664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56" y="9098"/>
                    </a:moveTo>
                    <a:cubicBezTo>
                      <a:pt x="19711" y="7786"/>
                      <a:pt x="19200" y="6585"/>
                      <a:pt x="18467" y="5517"/>
                    </a:cubicBezTo>
                    <a:lnTo>
                      <a:pt x="19600" y="4382"/>
                    </a:lnTo>
                    <a:lnTo>
                      <a:pt x="17200" y="1980"/>
                    </a:lnTo>
                    <a:lnTo>
                      <a:pt x="16067" y="3114"/>
                    </a:lnTo>
                    <a:cubicBezTo>
                      <a:pt x="15000" y="2380"/>
                      <a:pt x="13800" y="1869"/>
                      <a:pt x="12489" y="1624"/>
                    </a:cubicBezTo>
                    <a:lnTo>
                      <a:pt x="12489" y="0"/>
                    </a:lnTo>
                    <a:lnTo>
                      <a:pt x="10778" y="0"/>
                    </a:lnTo>
                    <a:lnTo>
                      <a:pt x="9089" y="0"/>
                    </a:lnTo>
                    <a:lnTo>
                      <a:pt x="9089" y="1624"/>
                    </a:lnTo>
                    <a:cubicBezTo>
                      <a:pt x="7778" y="1869"/>
                      <a:pt x="6578" y="2380"/>
                      <a:pt x="5511" y="3114"/>
                    </a:cubicBezTo>
                    <a:lnTo>
                      <a:pt x="4378" y="1980"/>
                    </a:lnTo>
                    <a:lnTo>
                      <a:pt x="1978" y="4382"/>
                    </a:lnTo>
                    <a:lnTo>
                      <a:pt x="3111" y="5517"/>
                    </a:lnTo>
                    <a:cubicBezTo>
                      <a:pt x="2378" y="6562"/>
                      <a:pt x="1867" y="7786"/>
                      <a:pt x="1622" y="9098"/>
                    </a:cubicBezTo>
                    <a:lnTo>
                      <a:pt x="0" y="9098"/>
                    </a:lnTo>
                    <a:lnTo>
                      <a:pt x="0" y="12502"/>
                    </a:lnTo>
                    <a:lnTo>
                      <a:pt x="1622" y="12502"/>
                    </a:lnTo>
                    <a:cubicBezTo>
                      <a:pt x="1867" y="13814"/>
                      <a:pt x="2378" y="15015"/>
                      <a:pt x="3111" y="16083"/>
                    </a:cubicBezTo>
                    <a:lnTo>
                      <a:pt x="1978" y="17218"/>
                    </a:lnTo>
                    <a:lnTo>
                      <a:pt x="4378" y="19620"/>
                    </a:lnTo>
                    <a:lnTo>
                      <a:pt x="5511" y="18486"/>
                    </a:lnTo>
                    <a:cubicBezTo>
                      <a:pt x="6556" y="19220"/>
                      <a:pt x="7778" y="19731"/>
                      <a:pt x="9089" y="19976"/>
                    </a:cubicBezTo>
                    <a:lnTo>
                      <a:pt x="9089" y="21600"/>
                    </a:lnTo>
                    <a:lnTo>
                      <a:pt x="10800" y="21600"/>
                    </a:lnTo>
                    <a:lnTo>
                      <a:pt x="12511" y="21600"/>
                    </a:lnTo>
                    <a:lnTo>
                      <a:pt x="12511" y="19976"/>
                    </a:lnTo>
                    <a:cubicBezTo>
                      <a:pt x="13822" y="19731"/>
                      <a:pt x="15022" y="19220"/>
                      <a:pt x="16089" y="18486"/>
                    </a:cubicBezTo>
                    <a:lnTo>
                      <a:pt x="17222" y="19620"/>
                    </a:lnTo>
                    <a:lnTo>
                      <a:pt x="19622" y="17218"/>
                    </a:lnTo>
                    <a:lnTo>
                      <a:pt x="18489" y="16083"/>
                    </a:lnTo>
                    <a:cubicBezTo>
                      <a:pt x="19222" y="15015"/>
                      <a:pt x="19733" y="13814"/>
                      <a:pt x="19978" y="12502"/>
                    </a:cubicBezTo>
                    <a:lnTo>
                      <a:pt x="21600" y="12502"/>
                    </a:lnTo>
                    <a:lnTo>
                      <a:pt x="21600" y="9098"/>
                    </a:lnTo>
                    <a:lnTo>
                      <a:pt x="19956" y="9098"/>
                    </a:lnTo>
                    <a:close/>
                    <a:moveTo>
                      <a:pt x="10800" y="16862"/>
                    </a:moveTo>
                    <a:lnTo>
                      <a:pt x="10800" y="16862"/>
                    </a:lnTo>
                    <a:cubicBezTo>
                      <a:pt x="7444" y="16862"/>
                      <a:pt x="4733" y="14148"/>
                      <a:pt x="4733" y="10789"/>
                    </a:cubicBezTo>
                    <a:cubicBezTo>
                      <a:pt x="4733" y="7430"/>
                      <a:pt x="7444" y="4716"/>
                      <a:pt x="10800" y="4716"/>
                    </a:cubicBezTo>
                    <a:lnTo>
                      <a:pt x="10800" y="4716"/>
                    </a:lnTo>
                    <a:cubicBezTo>
                      <a:pt x="14156" y="4716"/>
                      <a:pt x="16867" y="7430"/>
                      <a:pt x="16867" y="10789"/>
                    </a:cubicBezTo>
                    <a:cubicBezTo>
                      <a:pt x="16867" y="14148"/>
                      <a:pt x="14133" y="16862"/>
                      <a:pt x="10800" y="16862"/>
                    </a:cubicBezTo>
                    <a:close/>
                  </a:path>
                </a:pathLst>
              </a:custGeom>
              <a:solidFill>
                <a:srgbClr val="C1301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Figure">
                <a:extLst>
                  <a:ext uri="{FF2B5EF4-FFF2-40B4-BE49-F238E27FC236}">
                    <a16:creationId xmlns="" xmlns:a16="http://schemas.microsoft.com/office/drawing/2014/main" id="{9A8649BB-1946-4C26-B004-95CF8609E9A0}"/>
                  </a:ext>
                </a:extLst>
              </p:cNvPr>
              <p:cNvSpPr/>
              <p:nvPr/>
            </p:nvSpPr>
            <p:spPr>
              <a:xfrm>
                <a:off x="5453034" y="3336881"/>
                <a:ext cx="239402" cy="239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95" y="9072"/>
                    </a:moveTo>
                    <a:cubicBezTo>
                      <a:pt x="19749" y="7776"/>
                      <a:pt x="19255" y="6542"/>
                      <a:pt x="18514" y="5493"/>
                    </a:cubicBezTo>
                    <a:lnTo>
                      <a:pt x="19687" y="4320"/>
                    </a:lnTo>
                    <a:lnTo>
                      <a:pt x="17280" y="1913"/>
                    </a:lnTo>
                    <a:lnTo>
                      <a:pt x="16107" y="3086"/>
                    </a:lnTo>
                    <a:cubicBezTo>
                      <a:pt x="15058" y="2345"/>
                      <a:pt x="13824" y="1851"/>
                      <a:pt x="12528" y="1605"/>
                    </a:cubicBezTo>
                    <a:lnTo>
                      <a:pt x="12528" y="0"/>
                    </a:lnTo>
                    <a:lnTo>
                      <a:pt x="10800" y="0"/>
                    </a:lnTo>
                    <a:lnTo>
                      <a:pt x="9072" y="0"/>
                    </a:lnTo>
                    <a:lnTo>
                      <a:pt x="9072" y="1605"/>
                    </a:lnTo>
                    <a:cubicBezTo>
                      <a:pt x="7776" y="1851"/>
                      <a:pt x="6542" y="2345"/>
                      <a:pt x="5493" y="3086"/>
                    </a:cubicBezTo>
                    <a:lnTo>
                      <a:pt x="4320" y="1913"/>
                    </a:lnTo>
                    <a:lnTo>
                      <a:pt x="1913" y="4320"/>
                    </a:lnTo>
                    <a:lnTo>
                      <a:pt x="3086" y="5493"/>
                    </a:lnTo>
                    <a:cubicBezTo>
                      <a:pt x="2345" y="6542"/>
                      <a:pt x="1851" y="7776"/>
                      <a:pt x="1605" y="9072"/>
                    </a:cubicBezTo>
                    <a:lnTo>
                      <a:pt x="0" y="9072"/>
                    </a:lnTo>
                    <a:lnTo>
                      <a:pt x="0" y="12528"/>
                    </a:lnTo>
                    <a:lnTo>
                      <a:pt x="1605" y="12528"/>
                    </a:lnTo>
                    <a:cubicBezTo>
                      <a:pt x="1851" y="13824"/>
                      <a:pt x="2345" y="15058"/>
                      <a:pt x="3086" y="16107"/>
                    </a:cubicBezTo>
                    <a:lnTo>
                      <a:pt x="1913" y="17280"/>
                    </a:lnTo>
                    <a:lnTo>
                      <a:pt x="4320" y="19687"/>
                    </a:lnTo>
                    <a:lnTo>
                      <a:pt x="5493" y="18514"/>
                    </a:lnTo>
                    <a:cubicBezTo>
                      <a:pt x="6542" y="19255"/>
                      <a:pt x="7776" y="19749"/>
                      <a:pt x="9072" y="19995"/>
                    </a:cubicBezTo>
                    <a:lnTo>
                      <a:pt x="9072" y="21600"/>
                    </a:lnTo>
                    <a:lnTo>
                      <a:pt x="10800" y="21600"/>
                    </a:lnTo>
                    <a:lnTo>
                      <a:pt x="12528" y="21600"/>
                    </a:lnTo>
                    <a:lnTo>
                      <a:pt x="12528" y="19995"/>
                    </a:lnTo>
                    <a:cubicBezTo>
                      <a:pt x="13824" y="19749"/>
                      <a:pt x="15058" y="19255"/>
                      <a:pt x="16107" y="18514"/>
                    </a:cubicBezTo>
                    <a:lnTo>
                      <a:pt x="17280" y="19687"/>
                    </a:lnTo>
                    <a:lnTo>
                      <a:pt x="19687" y="17280"/>
                    </a:lnTo>
                    <a:lnTo>
                      <a:pt x="18514" y="16107"/>
                    </a:lnTo>
                    <a:cubicBezTo>
                      <a:pt x="19255" y="15058"/>
                      <a:pt x="19749" y="13824"/>
                      <a:pt x="19995" y="12528"/>
                    </a:cubicBezTo>
                    <a:lnTo>
                      <a:pt x="21600" y="12528"/>
                    </a:lnTo>
                    <a:lnTo>
                      <a:pt x="21600" y="9072"/>
                    </a:lnTo>
                    <a:lnTo>
                      <a:pt x="19995" y="9072"/>
                    </a:lnTo>
                    <a:close/>
                    <a:moveTo>
                      <a:pt x="10800" y="17712"/>
                    </a:moveTo>
                    <a:lnTo>
                      <a:pt x="10800" y="17712"/>
                    </a:lnTo>
                    <a:cubicBezTo>
                      <a:pt x="6974" y="17712"/>
                      <a:pt x="3888" y="14626"/>
                      <a:pt x="3888" y="10800"/>
                    </a:cubicBezTo>
                    <a:cubicBezTo>
                      <a:pt x="3888" y="6974"/>
                      <a:pt x="6974" y="3888"/>
                      <a:pt x="10800" y="3888"/>
                    </a:cubicBezTo>
                    <a:lnTo>
                      <a:pt x="10800" y="3888"/>
                    </a:lnTo>
                    <a:cubicBezTo>
                      <a:pt x="14626" y="3888"/>
                      <a:pt x="17712" y="6974"/>
                      <a:pt x="17712" y="10800"/>
                    </a:cubicBezTo>
                    <a:cubicBezTo>
                      <a:pt x="17712" y="14626"/>
                      <a:pt x="14626" y="17712"/>
                      <a:pt x="10800" y="17712"/>
                    </a:cubicBez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Figure">
                <a:extLst>
                  <a:ext uri="{FF2B5EF4-FFF2-40B4-BE49-F238E27FC236}">
                    <a16:creationId xmlns="" xmlns:a16="http://schemas.microsoft.com/office/drawing/2014/main" id="{90754DC3-8C38-4350-95E7-CF41C7418BA2}"/>
                  </a:ext>
                </a:extLst>
              </p:cNvPr>
              <p:cNvSpPr/>
              <p:nvPr/>
            </p:nvSpPr>
            <p:spPr>
              <a:xfrm>
                <a:off x="4529625" y="3918286"/>
                <a:ext cx="238035" cy="237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8" y="12325"/>
                    </a:moveTo>
                    <a:cubicBezTo>
                      <a:pt x="20297" y="11018"/>
                      <a:pt x="20172" y="9648"/>
                      <a:pt x="19862" y="8403"/>
                    </a:cubicBezTo>
                    <a:lnTo>
                      <a:pt x="21352" y="7719"/>
                    </a:lnTo>
                    <a:lnTo>
                      <a:pt x="19924" y="4606"/>
                    </a:lnTo>
                    <a:lnTo>
                      <a:pt x="18434" y="5291"/>
                    </a:lnTo>
                    <a:cubicBezTo>
                      <a:pt x="17690" y="4233"/>
                      <a:pt x="16697" y="3361"/>
                      <a:pt x="15579" y="2677"/>
                    </a:cubicBezTo>
                    <a:lnTo>
                      <a:pt x="16138" y="1120"/>
                    </a:lnTo>
                    <a:lnTo>
                      <a:pt x="14524" y="560"/>
                    </a:lnTo>
                    <a:lnTo>
                      <a:pt x="12910" y="0"/>
                    </a:lnTo>
                    <a:lnTo>
                      <a:pt x="12352" y="1556"/>
                    </a:lnTo>
                    <a:cubicBezTo>
                      <a:pt x="11048" y="1307"/>
                      <a:pt x="9683" y="1432"/>
                      <a:pt x="8441" y="1743"/>
                    </a:cubicBezTo>
                    <a:lnTo>
                      <a:pt x="7759" y="249"/>
                    </a:lnTo>
                    <a:lnTo>
                      <a:pt x="4655" y="1681"/>
                    </a:lnTo>
                    <a:lnTo>
                      <a:pt x="5338" y="3175"/>
                    </a:lnTo>
                    <a:cubicBezTo>
                      <a:pt x="4283" y="3922"/>
                      <a:pt x="3414" y="4918"/>
                      <a:pt x="2731" y="6038"/>
                    </a:cubicBezTo>
                    <a:lnTo>
                      <a:pt x="1179" y="5478"/>
                    </a:lnTo>
                    <a:lnTo>
                      <a:pt x="0" y="8715"/>
                    </a:lnTo>
                    <a:lnTo>
                      <a:pt x="1552" y="9275"/>
                    </a:lnTo>
                    <a:cubicBezTo>
                      <a:pt x="1303" y="10582"/>
                      <a:pt x="1428" y="11952"/>
                      <a:pt x="1738" y="13197"/>
                    </a:cubicBezTo>
                    <a:lnTo>
                      <a:pt x="248" y="13881"/>
                    </a:lnTo>
                    <a:lnTo>
                      <a:pt x="1676" y="16994"/>
                    </a:lnTo>
                    <a:lnTo>
                      <a:pt x="3166" y="16309"/>
                    </a:lnTo>
                    <a:cubicBezTo>
                      <a:pt x="3910" y="17367"/>
                      <a:pt x="4903" y="18239"/>
                      <a:pt x="6021" y="18923"/>
                    </a:cubicBezTo>
                    <a:lnTo>
                      <a:pt x="5462" y="20480"/>
                    </a:lnTo>
                    <a:lnTo>
                      <a:pt x="7076" y="21040"/>
                    </a:lnTo>
                    <a:lnTo>
                      <a:pt x="8690" y="21600"/>
                    </a:lnTo>
                    <a:lnTo>
                      <a:pt x="9248" y="20044"/>
                    </a:lnTo>
                    <a:cubicBezTo>
                      <a:pt x="10552" y="20293"/>
                      <a:pt x="11917" y="20168"/>
                      <a:pt x="13159" y="19857"/>
                    </a:cubicBezTo>
                    <a:lnTo>
                      <a:pt x="13841" y="21351"/>
                    </a:lnTo>
                    <a:lnTo>
                      <a:pt x="16945" y="19919"/>
                    </a:lnTo>
                    <a:lnTo>
                      <a:pt x="16262" y="18425"/>
                    </a:lnTo>
                    <a:cubicBezTo>
                      <a:pt x="17317" y="17678"/>
                      <a:pt x="18186" y="16682"/>
                      <a:pt x="18869" y="15562"/>
                    </a:cubicBezTo>
                    <a:lnTo>
                      <a:pt x="20421" y="16122"/>
                    </a:lnTo>
                    <a:lnTo>
                      <a:pt x="21600" y="12885"/>
                    </a:lnTo>
                    <a:lnTo>
                      <a:pt x="20048" y="12325"/>
                    </a:lnTo>
                    <a:close/>
                    <a:moveTo>
                      <a:pt x="8441" y="17305"/>
                    </a:moveTo>
                    <a:lnTo>
                      <a:pt x="8441" y="17305"/>
                    </a:lnTo>
                    <a:cubicBezTo>
                      <a:pt x="4841" y="15998"/>
                      <a:pt x="2979" y="12014"/>
                      <a:pt x="4283" y="8403"/>
                    </a:cubicBezTo>
                    <a:cubicBezTo>
                      <a:pt x="5586" y="4793"/>
                      <a:pt x="9559" y="2926"/>
                      <a:pt x="13159" y="4233"/>
                    </a:cubicBezTo>
                    <a:lnTo>
                      <a:pt x="13159" y="4233"/>
                    </a:lnTo>
                    <a:cubicBezTo>
                      <a:pt x="16759" y="5540"/>
                      <a:pt x="18621" y="9524"/>
                      <a:pt x="17317" y="13134"/>
                    </a:cubicBezTo>
                    <a:cubicBezTo>
                      <a:pt x="16014" y="16745"/>
                      <a:pt x="12041" y="18612"/>
                      <a:pt x="8441" y="1730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igure">
                <a:extLst>
                  <a:ext uri="{FF2B5EF4-FFF2-40B4-BE49-F238E27FC236}">
                    <a16:creationId xmlns="" xmlns:a16="http://schemas.microsoft.com/office/drawing/2014/main" id="{C3A9ACFD-9CBD-479E-B24C-79601A718DE5}"/>
                  </a:ext>
                </a:extLst>
              </p:cNvPr>
              <p:cNvSpPr/>
              <p:nvPr/>
            </p:nvSpPr>
            <p:spPr>
              <a:xfrm>
                <a:off x="4803228" y="3802005"/>
                <a:ext cx="474131" cy="474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420" extrusionOk="0">
                    <a:moveTo>
                      <a:pt x="18451" y="6059"/>
                    </a:moveTo>
                    <a:lnTo>
                      <a:pt x="19903" y="5194"/>
                    </a:lnTo>
                    <a:cubicBezTo>
                      <a:pt x="19162" y="3989"/>
                      <a:pt x="18204" y="2938"/>
                      <a:pt x="17091" y="2104"/>
                    </a:cubicBezTo>
                    <a:lnTo>
                      <a:pt x="16071" y="3464"/>
                    </a:lnTo>
                    <a:cubicBezTo>
                      <a:pt x="15144" y="2753"/>
                      <a:pt x="14063" y="2258"/>
                      <a:pt x="12889" y="1949"/>
                    </a:cubicBezTo>
                    <a:lnTo>
                      <a:pt x="13290" y="312"/>
                    </a:lnTo>
                    <a:cubicBezTo>
                      <a:pt x="11962" y="-28"/>
                      <a:pt x="10540" y="-90"/>
                      <a:pt x="9119" y="126"/>
                    </a:cubicBezTo>
                    <a:lnTo>
                      <a:pt x="9366" y="1795"/>
                    </a:lnTo>
                    <a:cubicBezTo>
                      <a:pt x="8377" y="1949"/>
                      <a:pt x="7450" y="2258"/>
                      <a:pt x="6616" y="2660"/>
                    </a:cubicBezTo>
                    <a:cubicBezTo>
                      <a:pt x="6430" y="2753"/>
                      <a:pt x="6245" y="2846"/>
                      <a:pt x="6059" y="2969"/>
                    </a:cubicBezTo>
                    <a:lnTo>
                      <a:pt x="5194" y="1517"/>
                    </a:lnTo>
                    <a:cubicBezTo>
                      <a:pt x="3989" y="2258"/>
                      <a:pt x="2938" y="3216"/>
                      <a:pt x="2104" y="4329"/>
                    </a:cubicBezTo>
                    <a:lnTo>
                      <a:pt x="3464" y="5349"/>
                    </a:lnTo>
                    <a:cubicBezTo>
                      <a:pt x="2753" y="6307"/>
                      <a:pt x="2259" y="7357"/>
                      <a:pt x="1949" y="8531"/>
                    </a:cubicBezTo>
                    <a:lnTo>
                      <a:pt x="312" y="8130"/>
                    </a:lnTo>
                    <a:cubicBezTo>
                      <a:pt x="-28" y="9458"/>
                      <a:pt x="-90" y="10880"/>
                      <a:pt x="126" y="12301"/>
                    </a:cubicBezTo>
                    <a:lnTo>
                      <a:pt x="1795" y="12054"/>
                    </a:lnTo>
                    <a:cubicBezTo>
                      <a:pt x="1980" y="13259"/>
                      <a:pt x="2382" y="14372"/>
                      <a:pt x="2969" y="15361"/>
                    </a:cubicBezTo>
                    <a:lnTo>
                      <a:pt x="1517" y="16226"/>
                    </a:lnTo>
                    <a:cubicBezTo>
                      <a:pt x="2258" y="17431"/>
                      <a:pt x="3216" y="18482"/>
                      <a:pt x="4329" y="19316"/>
                    </a:cubicBezTo>
                    <a:lnTo>
                      <a:pt x="5349" y="17956"/>
                    </a:lnTo>
                    <a:cubicBezTo>
                      <a:pt x="6276" y="18667"/>
                      <a:pt x="7357" y="19162"/>
                      <a:pt x="8531" y="19471"/>
                    </a:cubicBezTo>
                    <a:lnTo>
                      <a:pt x="8130" y="21108"/>
                    </a:lnTo>
                    <a:cubicBezTo>
                      <a:pt x="9459" y="21448"/>
                      <a:pt x="10880" y="21510"/>
                      <a:pt x="12301" y="21294"/>
                    </a:cubicBezTo>
                    <a:lnTo>
                      <a:pt x="12054" y="19625"/>
                    </a:lnTo>
                    <a:cubicBezTo>
                      <a:pt x="13043" y="19471"/>
                      <a:pt x="13970" y="19162"/>
                      <a:pt x="14804" y="18760"/>
                    </a:cubicBezTo>
                    <a:cubicBezTo>
                      <a:pt x="14990" y="18667"/>
                      <a:pt x="15175" y="18574"/>
                      <a:pt x="15361" y="18451"/>
                    </a:cubicBezTo>
                    <a:lnTo>
                      <a:pt x="16226" y="19903"/>
                    </a:lnTo>
                    <a:cubicBezTo>
                      <a:pt x="17431" y="19162"/>
                      <a:pt x="18482" y="18204"/>
                      <a:pt x="19316" y="17091"/>
                    </a:cubicBezTo>
                    <a:lnTo>
                      <a:pt x="17956" y="16071"/>
                    </a:lnTo>
                    <a:cubicBezTo>
                      <a:pt x="18667" y="15144"/>
                      <a:pt x="19162" y="14063"/>
                      <a:pt x="19471" y="12889"/>
                    </a:cubicBezTo>
                    <a:lnTo>
                      <a:pt x="21108" y="13290"/>
                    </a:lnTo>
                    <a:cubicBezTo>
                      <a:pt x="21448" y="11962"/>
                      <a:pt x="21510" y="10540"/>
                      <a:pt x="21294" y="9119"/>
                    </a:cubicBezTo>
                    <a:lnTo>
                      <a:pt x="19625" y="9366"/>
                    </a:lnTo>
                    <a:cubicBezTo>
                      <a:pt x="19471" y="8161"/>
                      <a:pt x="19038" y="7048"/>
                      <a:pt x="18451" y="6059"/>
                    </a:cubicBezTo>
                    <a:close/>
                    <a:moveTo>
                      <a:pt x="15052" y="10046"/>
                    </a:moveTo>
                    <a:cubicBezTo>
                      <a:pt x="15330" y="11962"/>
                      <a:pt x="14341" y="13754"/>
                      <a:pt x="12703" y="14588"/>
                    </a:cubicBezTo>
                    <a:cubicBezTo>
                      <a:pt x="12301" y="14804"/>
                      <a:pt x="11838" y="14928"/>
                      <a:pt x="11374" y="15021"/>
                    </a:cubicBezTo>
                    <a:cubicBezTo>
                      <a:pt x="8995" y="15361"/>
                      <a:pt x="6770" y="13723"/>
                      <a:pt x="6430" y="11343"/>
                    </a:cubicBezTo>
                    <a:cubicBezTo>
                      <a:pt x="6152" y="9428"/>
                      <a:pt x="7141" y="7635"/>
                      <a:pt x="8779" y="6801"/>
                    </a:cubicBezTo>
                    <a:cubicBezTo>
                      <a:pt x="9180" y="6585"/>
                      <a:pt x="9644" y="6461"/>
                      <a:pt x="10107" y="6368"/>
                    </a:cubicBezTo>
                    <a:cubicBezTo>
                      <a:pt x="12456" y="6028"/>
                      <a:pt x="14681" y="7666"/>
                      <a:pt x="15052" y="10046"/>
                    </a:cubicBezTo>
                    <a:close/>
                  </a:path>
                </a:pathLst>
              </a:custGeom>
              <a:solidFill>
                <a:srgbClr val="16A08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igure">
                <a:extLst>
                  <a:ext uri="{FF2B5EF4-FFF2-40B4-BE49-F238E27FC236}">
                    <a16:creationId xmlns="" xmlns:a16="http://schemas.microsoft.com/office/drawing/2014/main" id="{2DFEB434-52F1-438D-A8FF-D64E75A5DE31}"/>
                  </a:ext>
                </a:extLst>
              </p:cNvPr>
              <p:cNvSpPr/>
              <p:nvPr/>
            </p:nvSpPr>
            <p:spPr>
              <a:xfrm>
                <a:off x="5097350" y="4198729"/>
                <a:ext cx="495905" cy="495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2" y="10173"/>
                    </a:moveTo>
                    <a:lnTo>
                      <a:pt x="21600" y="10054"/>
                    </a:lnTo>
                    <a:cubicBezTo>
                      <a:pt x="21511" y="8622"/>
                      <a:pt x="21123" y="7250"/>
                      <a:pt x="20498" y="5967"/>
                    </a:cubicBezTo>
                    <a:lnTo>
                      <a:pt x="18948" y="6743"/>
                    </a:lnTo>
                    <a:cubicBezTo>
                      <a:pt x="18412" y="5668"/>
                      <a:pt x="17697" y="4714"/>
                      <a:pt x="16774" y="3938"/>
                    </a:cubicBezTo>
                    <a:lnTo>
                      <a:pt x="17906" y="2625"/>
                    </a:lnTo>
                    <a:cubicBezTo>
                      <a:pt x="16863" y="1730"/>
                      <a:pt x="15641" y="985"/>
                      <a:pt x="14241" y="537"/>
                    </a:cubicBezTo>
                    <a:lnTo>
                      <a:pt x="13705" y="2178"/>
                    </a:lnTo>
                    <a:cubicBezTo>
                      <a:pt x="12751" y="1850"/>
                      <a:pt x="11768" y="1701"/>
                      <a:pt x="10815" y="1701"/>
                    </a:cubicBezTo>
                    <a:cubicBezTo>
                      <a:pt x="10606" y="1701"/>
                      <a:pt x="10398" y="1701"/>
                      <a:pt x="10159" y="1730"/>
                    </a:cubicBezTo>
                    <a:lnTo>
                      <a:pt x="10040" y="0"/>
                    </a:lnTo>
                    <a:cubicBezTo>
                      <a:pt x="8610" y="89"/>
                      <a:pt x="7240" y="477"/>
                      <a:pt x="5959" y="1104"/>
                    </a:cubicBezTo>
                    <a:lnTo>
                      <a:pt x="6733" y="2655"/>
                    </a:lnTo>
                    <a:cubicBezTo>
                      <a:pt x="5661" y="3192"/>
                      <a:pt x="4707" y="3908"/>
                      <a:pt x="3933" y="4833"/>
                    </a:cubicBezTo>
                    <a:lnTo>
                      <a:pt x="2622" y="3699"/>
                    </a:lnTo>
                    <a:cubicBezTo>
                      <a:pt x="1728" y="4744"/>
                      <a:pt x="983" y="5967"/>
                      <a:pt x="536" y="7369"/>
                    </a:cubicBezTo>
                    <a:lnTo>
                      <a:pt x="2175" y="7906"/>
                    </a:lnTo>
                    <a:cubicBezTo>
                      <a:pt x="1788" y="9070"/>
                      <a:pt x="1639" y="10263"/>
                      <a:pt x="1728" y="11427"/>
                    </a:cubicBezTo>
                    <a:lnTo>
                      <a:pt x="0" y="11546"/>
                    </a:lnTo>
                    <a:cubicBezTo>
                      <a:pt x="89" y="12978"/>
                      <a:pt x="477" y="14350"/>
                      <a:pt x="1102" y="15633"/>
                    </a:cubicBezTo>
                    <a:lnTo>
                      <a:pt x="2652" y="14857"/>
                    </a:lnTo>
                    <a:cubicBezTo>
                      <a:pt x="3188" y="15931"/>
                      <a:pt x="3903" y="16886"/>
                      <a:pt x="4826" y="17662"/>
                    </a:cubicBezTo>
                    <a:lnTo>
                      <a:pt x="3694" y="18975"/>
                    </a:lnTo>
                    <a:cubicBezTo>
                      <a:pt x="4737" y="19870"/>
                      <a:pt x="5959" y="20615"/>
                      <a:pt x="7359" y="21063"/>
                    </a:cubicBezTo>
                    <a:lnTo>
                      <a:pt x="7895" y="19422"/>
                    </a:lnTo>
                    <a:cubicBezTo>
                      <a:pt x="8849" y="19750"/>
                      <a:pt x="9832" y="19899"/>
                      <a:pt x="10785" y="19899"/>
                    </a:cubicBezTo>
                    <a:cubicBezTo>
                      <a:pt x="10994" y="19899"/>
                      <a:pt x="11202" y="19899"/>
                      <a:pt x="11441" y="19870"/>
                    </a:cubicBezTo>
                    <a:lnTo>
                      <a:pt x="11560" y="21600"/>
                    </a:lnTo>
                    <a:cubicBezTo>
                      <a:pt x="12990" y="21511"/>
                      <a:pt x="14360" y="21123"/>
                      <a:pt x="15641" y="20496"/>
                    </a:cubicBezTo>
                    <a:lnTo>
                      <a:pt x="14867" y="18945"/>
                    </a:lnTo>
                    <a:cubicBezTo>
                      <a:pt x="15939" y="18408"/>
                      <a:pt x="16893" y="17692"/>
                      <a:pt x="17667" y="16767"/>
                    </a:cubicBezTo>
                    <a:lnTo>
                      <a:pt x="18978" y="17901"/>
                    </a:lnTo>
                    <a:cubicBezTo>
                      <a:pt x="19872" y="16856"/>
                      <a:pt x="20617" y="15633"/>
                      <a:pt x="21064" y="14231"/>
                    </a:cubicBezTo>
                    <a:lnTo>
                      <a:pt x="19425" y="13694"/>
                    </a:lnTo>
                    <a:cubicBezTo>
                      <a:pt x="19812" y="12530"/>
                      <a:pt x="19961" y="11337"/>
                      <a:pt x="19872" y="10173"/>
                    </a:cubicBezTo>
                    <a:close/>
                    <a:moveTo>
                      <a:pt x="14986" y="12202"/>
                    </a:moveTo>
                    <a:cubicBezTo>
                      <a:pt x="14360" y="14052"/>
                      <a:pt x="12662" y="15215"/>
                      <a:pt x="10815" y="15215"/>
                    </a:cubicBezTo>
                    <a:cubicBezTo>
                      <a:pt x="10368" y="15215"/>
                      <a:pt x="9891" y="15156"/>
                      <a:pt x="9415" y="14977"/>
                    </a:cubicBezTo>
                    <a:cubicBezTo>
                      <a:pt x="7121" y="14201"/>
                      <a:pt x="5869" y="11695"/>
                      <a:pt x="6644" y="9398"/>
                    </a:cubicBezTo>
                    <a:cubicBezTo>
                      <a:pt x="7270" y="7548"/>
                      <a:pt x="8968" y="6385"/>
                      <a:pt x="10815" y="6385"/>
                    </a:cubicBezTo>
                    <a:cubicBezTo>
                      <a:pt x="11292" y="6385"/>
                      <a:pt x="11738" y="6444"/>
                      <a:pt x="12215" y="6623"/>
                    </a:cubicBezTo>
                    <a:cubicBezTo>
                      <a:pt x="14509" y="7399"/>
                      <a:pt x="15731" y="9905"/>
                      <a:pt x="14986" y="12202"/>
                    </a:cubicBez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Figure">
                <a:extLst>
                  <a:ext uri="{FF2B5EF4-FFF2-40B4-BE49-F238E27FC236}">
                    <a16:creationId xmlns="" xmlns:a16="http://schemas.microsoft.com/office/drawing/2014/main" id="{67A25132-3221-4D18-8C4C-4EE2663740B1}"/>
                  </a:ext>
                </a:extLst>
              </p:cNvPr>
              <p:cNvSpPr/>
              <p:nvPr/>
            </p:nvSpPr>
            <p:spPr>
              <a:xfrm>
                <a:off x="5617196" y="4239769"/>
                <a:ext cx="346107" cy="346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92" y="8947"/>
                    </a:moveTo>
                    <a:lnTo>
                      <a:pt x="21600" y="8606"/>
                    </a:lnTo>
                    <a:cubicBezTo>
                      <a:pt x="21301" y="7200"/>
                      <a:pt x="20746" y="5837"/>
                      <a:pt x="19935" y="4644"/>
                    </a:cubicBezTo>
                    <a:lnTo>
                      <a:pt x="18484" y="5624"/>
                    </a:lnTo>
                    <a:cubicBezTo>
                      <a:pt x="17801" y="4644"/>
                      <a:pt x="16947" y="3749"/>
                      <a:pt x="15923" y="3067"/>
                    </a:cubicBezTo>
                    <a:lnTo>
                      <a:pt x="16904" y="1619"/>
                    </a:lnTo>
                    <a:cubicBezTo>
                      <a:pt x="15709" y="852"/>
                      <a:pt x="14386" y="298"/>
                      <a:pt x="12934" y="0"/>
                    </a:cubicBezTo>
                    <a:lnTo>
                      <a:pt x="12593" y="1704"/>
                    </a:lnTo>
                    <a:cubicBezTo>
                      <a:pt x="11568" y="1491"/>
                      <a:pt x="10587" y="1491"/>
                      <a:pt x="9605" y="1619"/>
                    </a:cubicBezTo>
                    <a:cubicBezTo>
                      <a:pt x="9391" y="1662"/>
                      <a:pt x="9178" y="1704"/>
                      <a:pt x="8964" y="1747"/>
                    </a:cubicBezTo>
                    <a:lnTo>
                      <a:pt x="8623" y="43"/>
                    </a:lnTo>
                    <a:cubicBezTo>
                      <a:pt x="7214" y="341"/>
                      <a:pt x="5848" y="895"/>
                      <a:pt x="4653" y="1704"/>
                    </a:cubicBezTo>
                    <a:lnTo>
                      <a:pt x="5635" y="3153"/>
                    </a:lnTo>
                    <a:cubicBezTo>
                      <a:pt x="4653" y="3834"/>
                      <a:pt x="3757" y="4686"/>
                      <a:pt x="3074" y="5709"/>
                    </a:cubicBezTo>
                    <a:lnTo>
                      <a:pt x="1622" y="4729"/>
                    </a:lnTo>
                    <a:cubicBezTo>
                      <a:pt x="854" y="5922"/>
                      <a:pt x="299" y="7243"/>
                      <a:pt x="0" y="8691"/>
                    </a:cubicBezTo>
                    <a:lnTo>
                      <a:pt x="1708" y="9032"/>
                    </a:lnTo>
                    <a:cubicBezTo>
                      <a:pt x="1451" y="10267"/>
                      <a:pt x="1494" y="11503"/>
                      <a:pt x="1708" y="12653"/>
                    </a:cubicBezTo>
                    <a:lnTo>
                      <a:pt x="0" y="12994"/>
                    </a:lnTo>
                    <a:cubicBezTo>
                      <a:pt x="299" y="14400"/>
                      <a:pt x="854" y="15763"/>
                      <a:pt x="1665" y="16956"/>
                    </a:cubicBezTo>
                    <a:lnTo>
                      <a:pt x="3116" y="15976"/>
                    </a:lnTo>
                    <a:cubicBezTo>
                      <a:pt x="3799" y="16956"/>
                      <a:pt x="4653" y="17851"/>
                      <a:pt x="5677" y="18533"/>
                    </a:cubicBezTo>
                    <a:lnTo>
                      <a:pt x="4696" y="19981"/>
                    </a:lnTo>
                    <a:cubicBezTo>
                      <a:pt x="5848" y="20748"/>
                      <a:pt x="7214" y="21302"/>
                      <a:pt x="8666" y="21600"/>
                    </a:cubicBezTo>
                    <a:lnTo>
                      <a:pt x="9007" y="19896"/>
                    </a:lnTo>
                    <a:cubicBezTo>
                      <a:pt x="10032" y="20109"/>
                      <a:pt x="11013" y="20109"/>
                      <a:pt x="11995" y="19981"/>
                    </a:cubicBezTo>
                    <a:cubicBezTo>
                      <a:pt x="12209" y="19938"/>
                      <a:pt x="12422" y="19896"/>
                      <a:pt x="12636" y="19853"/>
                    </a:cubicBezTo>
                    <a:lnTo>
                      <a:pt x="12977" y="21557"/>
                    </a:lnTo>
                    <a:cubicBezTo>
                      <a:pt x="14386" y="21259"/>
                      <a:pt x="15752" y="20705"/>
                      <a:pt x="16947" y="19896"/>
                    </a:cubicBezTo>
                    <a:lnTo>
                      <a:pt x="15965" y="18447"/>
                    </a:lnTo>
                    <a:cubicBezTo>
                      <a:pt x="16947" y="17766"/>
                      <a:pt x="17843" y="16914"/>
                      <a:pt x="18526" y="15891"/>
                    </a:cubicBezTo>
                    <a:lnTo>
                      <a:pt x="19978" y="16871"/>
                    </a:lnTo>
                    <a:cubicBezTo>
                      <a:pt x="20746" y="15678"/>
                      <a:pt x="21301" y="14357"/>
                      <a:pt x="21600" y="12909"/>
                    </a:cubicBezTo>
                    <a:lnTo>
                      <a:pt x="19892" y="12568"/>
                    </a:lnTo>
                    <a:cubicBezTo>
                      <a:pt x="20149" y="11333"/>
                      <a:pt x="20106" y="10097"/>
                      <a:pt x="19892" y="8947"/>
                    </a:cubicBezTo>
                    <a:close/>
                    <a:moveTo>
                      <a:pt x="15197" y="11631"/>
                    </a:moveTo>
                    <a:cubicBezTo>
                      <a:pt x="14813" y="13591"/>
                      <a:pt x="13233" y="14996"/>
                      <a:pt x="11398" y="15209"/>
                    </a:cubicBezTo>
                    <a:cubicBezTo>
                      <a:pt x="10928" y="15252"/>
                      <a:pt x="10458" y="15252"/>
                      <a:pt x="9946" y="15167"/>
                    </a:cubicBezTo>
                    <a:cubicBezTo>
                      <a:pt x="7513" y="14698"/>
                      <a:pt x="5934" y="12355"/>
                      <a:pt x="6403" y="9927"/>
                    </a:cubicBezTo>
                    <a:cubicBezTo>
                      <a:pt x="6787" y="7967"/>
                      <a:pt x="8367" y="6561"/>
                      <a:pt x="10202" y="6348"/>
                    </a:cubicBezTo>
                    <a:cubicBezTo>
                      <a:pt x="10672" y="6305"/>
                      <a:pt x="11142" y="6305"/>
                      <a:pt x="11654" y="6391"/>
                    </a:cubicBezTo>
                    <a:cubicBezTo>
                      <a:pt x="14087" y="6859"/>
                      <a:pt x="15666" y="9202"/>
                      <a:pt x="15197" y="11631"/>
                    </a:cubicBezTo>
                    <a:close/>
                  </a:path>
                </a:pathLst>
              </a:custGeom>
              <a:solidFill>
                <a:srgbClr val="F7931F">
                  <a:lumMod val="75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igure">
                <a:extLst>
                  <a:ext uri="{FF2B5EF4-FFF2-40B4-BE49-F238E27FC236}">
                    <a16:creationId xmlns="" xmlns:a16="http://schemas.microsoft.com/office/drawing/2014/main" id="{459AF1D0-04DF-4355-8C4B-66C96E2CAA2F}"/>
                  </a:ext>
                </a:extLst>
              </p:cNvPr>
              <p:cNvSpPr/>
              <p:nvPr/>
            </p:nvSpPr>
            <p:spPr>
              <a:xfrm>
                <a:off x="4180782" y="3678883"/>
                <a:ext cx="359104" cy="358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2" y="10140"/>
                    </a:moveTo>
                    <a:lnTo>
                      <a:pt x="21600" y="10017"/>
                    </a:lnTo>
                    <a:cubicBezTo>
                      <a:pt x="21518" y="8574"/>
                      <a:pt x="21106" y="7214"/>
                      <a:pt x="20489" y="5936"/>
                    </a:cubicBezTo>
                    <a:lnTo>
                      <a:pt x="18967" y="6719"/>
                    </a:lnTo>
                    <a:cubicBezTo>
                      <a:pt x="18432" y="5647"/>
                      <a:pt x="17691" y="4699"/>
                      <a:pt x="16786" y="3916"/>
                    </a:cubicBezTo>
                    <a:lnTo>
                      <a:pt x="17897" y="2597"/>
                    </a:lnTo>
                    <a:cubicBezTo>
                      <a:pt x="16869" y="1690"/>
                      <a:pt x="15634" y="989"/>
                      <a:pt x="14235" y="495"/>
                    </a:cubicBezTo>
                    <a:lnTo>
                      <a:pt x="13701" y="2144"/>
                    </a:lnTo>
                    <a:cubicBezTo>
                      <a:pt x="12754" y="1814"/>
                      <a:pt x="11767" y="1690"/>
                      <a:pt x="10821" y="1690"/>
                    </a:cubicBezTo>
                    <a:cubicBezTo>
                      <a:pt x="10615" y="1690"/>
                      <a:pt x="10409" y="1690"/>
                      <a:pt x="10162" y="1731"/>
                    </a:cubicBezTo>
                    <a:lnTo>
                      <a:pt x="10039" y="0"/>
                    </a:lnTo>
                    <a:cubicBezTo>
                      <a:pt x="8599" y="82"/>
                      <a:pt x="7241" y="495"/>
                      <a:pt x="5966" y="1113"/>
                    </a:cubicBezTo>
                    <a:lnTo>
                      <a:pt x="6747" y="2638"/>
                    </a:lnTo>
                    <a:cubicBezTo>
                      <a:pt x="5678" y="3174"/>
                      <a:pt x="4731" y="3916"/>
                      <a:pt x="3950" y="4823"/>
                    </a:cubicBezTo>
                    <a:lnTo>
                      <a:pt x="2633" y="3710"/>
                    </a:lnTo>
                    <a:cubicBezTo>
                      <a:pt x="1728" y="4740"/>
                      <a:pt x="1029" y="5977"/>
                      <a:pt x="535" y="7379"/>
                    </a:cubicBezTo>
                    <a:lnTo>
                      <a:pt x="2181" y="7914"/>
                    </a:lnTo>
                    <a:cubicBezTo>
                      <a:pt x="1810" y="9069"/>
                      <a:pt x="1646" y="10264"/>
                      <a:pt x="1728" y="11460"/>
                    </a:cubicBezTo>
                    <a:lnTo>
                      <a:pt x="0" y="11583"/>
                    </a:lnTo>
                    <a:cubicBezTo>
                      <a:pt x="82" y="13026"/>
                      <a:pt x="494" y="14386"/>
                      <a:pt x="1111" y="15664"/>
                    </a:cubicBezTo>
                    <a:lnTo>
                      <a:pt x="2633" y="14881"/>
                    </a:lnTo>
                    <a:cubicBezTo>
                      <a:pt x="3168" y="15953"/>
                      <a:pt x="3909" y="16901"/>
                      <a:pt x="4814" y="17684"/>
                    </a:cubicBezTo>
                    <a:lnTo>
                      <a:pt x="3703" y="19003"/>
                    </a:lnTo>
                    <a:cubicBezTo>
                      <a:pt x="4731" y="19910"/>
                      <a:pt x="5966" y="20611"/>
                      <a:pt x="7365" y="21105"/>
                    </a:cubicBezTo>
                    <a:lnTo>
                      <a:pt x="7899" y="19456"/>
                    </a:lnTo>
                    <a:cubicBezTo>
                      <a:pt x="8846" y="19786"/>
                      <a:pt x="9833" y="19910"/>
                      <a:pt x="10779" y="19910"/>
                    </a:cubicBezTo>
                    <a:cubicBezTo>
                      <a:pt x="10985" y="19910"/>
                      <a:pt x="11191" y="19910"/>
                      <a:pt x="11438" y="19869"/>
                    </a:cubicBezTo>
                    <a:lnTo>
                      <a:pt x="11561" y="21600"/>
                    </a:lnTo>
                    <a:cubicBezTo>
                      <a:pt x="13001" y="21518"/>
                      <a:pt x="14359" y="21105"/>
                      <a:pt x="15634" y="20487"/>
                    </a:cubicBezTo>
                    <a:lnTo>
                      <a:pt x="14853" y="18962"/>
                    </a:lnTo>
                    <a:cubicBezTo>
                      <a:pt x="15922" y="18426"/>
                      <a:pt x="16869" y="17684"/>
                      <a:pt x="17650" y="16777"/>
                    </a:cubicBezTo>
                    <a:lnTo>
                      <a:pt x="18967" y="17890"/>
                    </a:lnTo>
                    <a:cubicBezTo>
                      <a:pt x="19872" y="16860"/>
                      <a:pt x="20571" y="15623"/>
                      <a:pt x="21065" y="14221"/>
                    </a:cubicBezTo>
                    <a:lnTo>
                      <a:pt x="19419" y="13686"/>
                    </a:lnTo>
                    <a:cubicBezTo>
                      <a:pt x="19831" y="12490"/>
                      <a:pt x="19954" y="11295"/>
                      <a:pt x="19872" y="10140"/>
                    </a:cubicBezTo>
                    <a:close/>
                    <a:moveTo>
                      <a:pt x="14565" y="12037"/>
                    </a:moveTo>
                    <a:cubicBezTo>
                      <a:pt x="14030" y="13686"/>
                      <a:pt x="12466" y="14757"/>
                      <a:pt x="10821" y="14757"/>
                    </a:cubicBezTo>
                    <a:cubicBezTo>
                      <a:pt x="10409" y="14757"/>
                      <a:pt x="9998" y="14675"/>
                      <a:pt x="9586" y="14551"/>
                    </a:cubicBezTo>
                    <a:cubicBezTo>
                      <a:pt x="7529" y="13850"/>
                      <a:pt x="6377" y="11624"/>
                      <a:pt x="7077" y="9522"/>
                    </a:cubicBezTo>
                    <a:cubicBezTo>
                      <a:pt x="7611" y="7873"/>
                      <a:pt x="9175" y="6802"/>
                      <a:pt x="10821" y="6802"/>
                    </a:cubicBezTo>
                    <a:cubicBezTo>
                      <a:pt x="11232" y="6802"/>
                      <a:pt x="11643" y="6884"/>
                      <a:pt x="12055" y="7008"/>
                    </a:cubicBezTo>
                    <a:cubicBezTo>
                      <a:pt x="14153" y="7750"/>
                      <a:pt x="15264" y="9976"/>
                      <a:pt x="14565" y="12037"/>
                    </a:cubicBezTo>
                    <a:close/>
                  </a:path>
                </a:pathLst>
              </a:custGeom>
              <a:solidFill>
                <a:srgbClr val="FFCC4C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igure">
                <a:extLst>
                  <a:ext uri="{FF2B5EF4-FFF2-40B4-BE49-F238E27FC236}">
                    <a16:creationId xmlns="" xmlns:a16="http://schemas.microsoft.com/office/drawing/2014/main" id="{2DF5462C-5CFF-42F0-9400-1B11B5096C1D}"/>
                  </a:ext>
                </a:extLst>
              </p:cNvPr>
              <p:cNvSpPr/>
              <p:nvPr/>
            </p:nvSpPr>
            <p:spPr>
              <a:xfrm>
                <a:off x="5022110" y="3323200"/>
                <a:ext cx="411773" cy="411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8" y="9401"/>
                    </a:moveTo>
                    <a:lnTo>
                      <a:pt x="21600" y="9149"/>
                    </a:lnTo>
                    <a:cubicBezTo>
                      <a:pt x="21385" y="7714"/>
                      <a:pt x="20882" y="6351"/>
                      <a:pt x="20129" y="5131"/>
                    </a:cubicBezTo>
                    <a:lnTo>
                      <a:pt x="18658" y="6028"/>
                    </a:lnTo>
                    <a:cubicBezTo>
                      <a:pt x="18048" y="4987"/>
                      <a:pt x="17223" y="4090"/>
                      <a:pt x="16218" y="3373"/>
                    </a:cubicBezTo>
                    <a:lnTo>
                      <a:pt x="17258" y="1973"/>
                    </a:lnTo>
                    <a:cubicBezTo>
                      <a:pt x="16146" y="1148"/>
                      <a:pt x="14819" y="538"/>
                      <a:pt x="13383" y="179"/>
                    </a:cubicBezTo>
                    <a:lnTo>
                      <a:pt x="12989" y="1866"/>
                    </a:lnTo>
                    <a:cubicBezTo>
                      <a:pt x="11984" y="1615"/>
                      <a:pt x="11015" y="1543"/>
                      <a:pt x="10047" y="1650"/>
                    </a:cubicBezTo>
                    <a:cubicBezTo>
                      <a:pt x="9831" y="1686"/>
                      <a:pt x="9616" y="1686"/>
                      <a:pt x="9401" y="1722"/>
                    </a:cubicBezTo>
                    <a:lnTo>
                      <a:pt x="9149" y="0"/>
                    </a:lnTo>
                    <a:cubicBezTo>
                      <a:pt x="7714" y="215"/>
                      <a:pt x="6351" y="718"/>
                      <a:pt x="5131" y="1471"/>
                    </a:cubicBezTo>
                    <a:lnTo>
                      <a:pt x="6028" y="2942"/>
                    </a:lnTo>
                    <a:cubicBezTo>
                      <a:pt x="4987" y="3552"/>
                      <a:pt x="4090" y="4377"/>
                      <a:pt x="3373" y="5382"/>
                    </a:cubicBezTo>
                    <a:lnTo>
                      <a:pt x="1973" y="4342"/>
                    </a:lnTo>
                    <a:cubicBezTo>
                      <a:pt x="1148" y="5454"/>
                      <a:pt x="538" y="6781"/>
                      <a:pt x="179" y="8217"/>
                    </a:cubicBezTo>
                    <a:lnTo>
                      <a:pt x="1866" y="8611"/>
                    </a:lnTo>
                    <a:cubicBezTo>
                      <a:pt x="1579" y="9831"/>
                      <a:pt x="1543" y="11051"/>
                      <a:pt x="1722" y="12199"/>
                    </a:cubicBezTo>
                    <a:lnTo>
                      <a:pt x="0" y="12451"/>
                    </a:lnTo>
                    <a:cubicBezTo>
                      <a:pt x="215" y="13886"/>
                      <a:pt x="718" y="15249"/>
                      <a:pt x="1471" y="16469"/>
                    </a:cubicBezTo>
                    <a:lnTo>
                      <a:pt x="2942" y="15572"/>
                    </a:lnTo>
                    <a:cubicBezTo>
                      <a:pt x="3552" y="16613"/>
                      <a:pt x="4377" y="17510"/>
                      <a:pt x="5382" y="18227"/>
                    </a:cubicBezTo>
                    <a:lnTo>
                      <a:pt x="4342" y="19627"/>
                    </a:lnTo>
                    <a:cubicBezTo>
                      <a:pt x="5454" y="20452"/>
                      <a:pt x="6781" y="21062"/>
                      <a:pt x="8217" y="21421"/>
                    </a:cubicBezTo>
                    <a:lnTo>
                      <a:pt x="8611" y="19734"/>
                    </a:lnTo>
                    <a:cubicBezTo>
                      <a:pt x="9616" y="19985"/>
                      <a:pt x="10585" y="20057"/>
                      <a:pt x="11553" y="19950"/>
                    </a:cubicBezTo>
                    <a:cubicBezTo>
                      <a:pt x="11769" y="19914"/>
                      <a:pt x="11984" y="19914"/>
                      <a:pt x="12199" y="19878"/>
                    </a:cubicBezTo>
                    <a:lnTo>
                      <a:pt x="12450" y="21600"/>
                    </a:lnTo>
                    <a:cubicBezTo>
                      <a:pt x="13886" y="21385"/>
                      <a:pt x="15249" y="20882"/>
                      <a:pt x="16469" y="20129"/>
                    </a:cubicBezTo>
                    <a:lnTo>
                      <a:pt x="15572" y="18658"/>
                    </a:lnTo>
                    <a:cubicBezTo>
                      <a:pt x="16613" y="18048"/>
                      <a:pt x="17510" y="17223"/>
                      <a:pt x="18227" y="16218"/>
                    </a:cubicBezTo>
                    <a:lnTo>
                      <a:pt x="19627" y="17258"/>
                    </a:lnTo>
                    <a:cubicBezTo>
                      <a:pt x="20452" y="16146"/>
                      <a:pt x="21062" y="14819"/>
                      <a:pt x="21421" y="13383"/>
                    </a:cubicBezTo>
                    <a:lnTo>
                      <a:pt x="19734" y="12989"/>
                    </a:lnTo>
                    <a:cubicBezTo>
                      <a:pt x="20021" y="11769"/>
                      <a:pt x="20057" y="10549"/>
                      <a:pt x="19878" y="9401"/>
                    </a:cubicBezTo>
                    <a:close/>
                    <a:moveTo>
                      <a:pt x="15106" y="11841"/>
                    </a:moveTo>
                    <a:cubicBezTo>
                      <a:pt x="14639" y="13742"/>
                      <a:pt x="13025" y="15070"/>
                      <a:pt x="11159" y="15213"/>
                    </a:cubicBezTo>
                    <a:cubicBezTo>
                      <a:pt x="10692" y="15249"/>
                      <a:pt x="10226" y="15213"/>
                      <a:pt x="9724" y="15106"/>
                    </a:cubicBezTo>
                    <a:cubicBezTo>
                      <a:pt x="7320" y="14532"/>
                      <a:pt x="5884" y="12128"/>
                      <a:pt x="6458" y="9724"/>
                    </a:cubicBezTo>
                    <a:cubicBezTo>
                      <a:pt x="6925" y="7822"/>
                      <a:pt x="8540" y="6494"/>
                      <a:pt x="10405" y="6351"/>
                    </a:cubicBezTo>
                    <a:cubicBezTo>
                      <a:pt x="10872" y="6315"/>
                      <a:pt x="11338" y="6351"/>
                      <a:pt x="11841" y="6458"/>
                    </a:cubicBezTo>
                    <a:cubicBezTo>
                      <a:pt x="14245" y="7068"/>
                      <a:pt x="15680" y="9472"/>
                      <a:pt x="15106" y="11841"/>
                    </a:cubicBezTo>
                    <a:close/>
                  </a:path>
                </a:pathLst>
              </a:custGeom>
              <a:solidFill>
                <a:srgbClr val="F7931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igure">
                <a:extLst>
                  <a:ext uri="{FF2B5EF4-FFF2-40B4-BE49-F238E27FC236}">
                    <a16:creationId xmlns="" xmlns:a16="http://schemas.microsoft.com/office/drawing/2014/main" id="{5F7E4F88-5CFC-4110-A921-5F919313B827}"/>
                  </a:ext>
                </a:extLst>
              </p:cNvPr>
              <p:cNvSpPr/>
              <p:nvPr/>
            </p:nvSpPr>
            <p:spPr>
              <a:xfrm>
                <a:off x="4919509" y="3213759"/>
                <a:ext cx="172370" cy="172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86" y="10200"/>
                    </a:moveTo>
                    <a:lnTo>
                      <a:pt x="21600" y="10114"/>
                    </a:lnTo>
                    <a:cubicBezTo>
                      <a:pt x="21514" y="8657"/>
                      <a:pt x="21086" y="7286"/>
                      <a:pt x="20486" y="6000"/>
                    </a:cubicBezTo>
                    <a:lnTo>
                      <a:pt x="18943" y="6771"/>
                    </a:lnTo>
                    <a:cubicBezTo>
                      <a:pt x="18429" y="5743"/>
                      <a:pt x="17657" y="4714"/>
                      <a:pt x="16800" y="3943"/>
                    </a:cubicBezTo>
                    <a:lnTo>
                      <a:pt x="17914" y="2657"/>
                    </a:lnTo>
                    <a:cubicBezTo>
                      <a:pt x="16886" y="1714"/>
                      <a:pt x="15600" y="1029"/>
                      <a:pt x="14229" y="600"/>
                    </a:cubicBezTo>
                    <a:lnTo>
                      <a:pt x="13714" y="2229"/>
                    </a:lnTo>
                    <a:cubicBezTo>
                      <a:pt x="12771" y="1886"/>
                      <a:pt x="11743" y="1714"/>
                      <a:pt x="10800" y="1714"/>
                    </a:cubicBezTo>
                    <a:cubicBezTo>
                      <a:pt x="10543" y="1714"/>
                      <a:pt x="10371" y="1714"/>
                      <a:pt x="10114" y="1714"/>
                    </a:cubicBezTo>
                    <a:lnTo>
                      <a:pt x="10029" y="0"/>
                    </a:lnTo>
                    <a:cubicBezTo>
                      <a:pt x="8571" y="86"/>
                      <a:pt x="7200" y="514"/>
                      <a:pt x="5914" y="1114"/>
                    </a:cubicBezTo>
                    <a:lnTo>
                      <a:pt x="6686" y="2657"/>
                    </a:lnTo>
                    <a:cubicBezTo>
                      <a:pt x="5657" y="3171"/>
                      <a:pt x="4629" y="3943"/>
                      <a:pt x="3857" y="4800"/>
                    </a:cubicBezTo>
                    <a:lnTo>
                      <a:pt x="2571" y="3686"/>
                    </a:lnTo>
                    <a:cubicBezTo>
                      <a:pt x="1629" y="4714"/>
                      <a:pt x="943" y="6000"/>
                      <a:pt x="514" y="7371"/>
                    </a:cubicBezTo>
                    <a:lnTo>
                      <a:pt x="2143" y="7886"/>
                    </a:lnTo>
                    <a:cubicBezTo>
                      <a:pt x="1714" y="9086"/>
                      <a:pt x="1629" y="10286"/>
                      <a:pt x="1714" y="11400"/>
                    </a:cubicBezTo>
                    <a:lnTo>
                      <a:pt x="0" y="11486"/>
                    </a:lnTo>
                    <a:cubicBezTo>
                      <a:pt x="86" y="12943"/>
                      <a:pt x="514" y="14314"/>
                      <a:pt x="1114" y="15600"/>
                    </a:cubicBezTo>
                    <a:lnTo>
                      <a:pt x="2657" y="14829"/>
                    </a:lnTo>
                    <a:cubicBezTo>
                      <a:pt x="3171" y="15857"/>
                      <a:pt x="3943" y="16886"/>
                      <a:pt x="4800" y="17657"/>
                    </a:cubicBezTo>
                    <a:lnTo>
                      <a:pt x="3686" y="18943"/>
                    </a:lnTo>
                    <a:cubicBezTo>
                      <a:pt x="4714" y="19886"/>
                      <a:pt x="6000" y="20571"/>
                      <a:pt x="7371" y="21000"/>
                    </a:cubicBezTo>
                    <a:lnTo>
                      <a:pt x="7886" y="19371"/>
                    </a:lnTo>
                    <a:cubicBezTo>
                      <a:pt x="8829" y="19714"/>
                      <a:pt x="9857" y="19886"/>
                      <a:pt x="10800" y="19886"/>
                    </a:cubicBezTo>
                    <a:cubicBezTo>
                      <a:pt x="11057" y="19886"/>
                      <a:pt x="11229" y="19886"/>
                      <a:pt x="11486" y="19886"/>
                    </a:cubicBezTo>
                    <a:lnTo>
                      <a:pt x="11571" y="21600"/>
                    </a:lnTo>
                    <a:cubicBezTo>
                      <a:pt x="13029" y="21514"/>
                      <a:pt x="14400" y="21086"/>
                      <a:pt x="15686" y="20486"/>
                    </a:cubicBezTo>
                    <a:lnTo>
                      <a:pt x="14914" y="18943"/>
                    </a:lnTo>
                    <a:cubicBezTo>
                      <a:pt x="15943" y="18429"/>
                      <a:pt x="16971" y="17657"/>
                      <a:pt x="17743" y="16800"/>
                    </a:cubicBezTo>
                    <a:lnTo>
                      <a:pt x="19029" y="17914"/>
                    </a:lnTo>
                    <a:cubicBezTo>
                      <a:pt x="19971" y="16886"/>
                      <a:pt x="20657" y="15600"/>
                      <a:pt x="21086" y="14229"/>
                    </a:cubicBezTo>
                    <a:lnTo>
                      <a:pt x="19457" y="13714"/>
                    </a:lnTo>
                    <a:cubicBezTo>
                      <a:pt x="19886" y="12600"/>
                      <a:pt x="19971" y="11400"/>
                      <a:pt x="19886" y="10200"/>
                    </a:cubicBezTo>
                    <a:close/>
                    <a:moveTo>
                      <a:pt x="15000" y="12257"/>
                    </a:moveTo>
                    <a:cubicBezTo>
                      <a:pt x="14400" y="14143"/>
                      <a:pt x="12686" y="15257"/>
                      <a:pt x="10800" y="15257"/>
                    </a:cubicBezTo>
                    <a:cubicBezTo>
                      <a:pt x="10371" y="15257"/>
                      <a:pt x="9857" y="15171"/>
                      <a:pt x="9429" y="15000"/>
                    </a:cubicBezTo>
                    <a:cubicBezTo>
                      <a:pt x="7114" y="14229"/>
                      <a:pt x="5829" y="11743"/>
                      <a:pt x="6600" y="9429"/>
                    </a:cubicBezTo>
                    <a:cubicBezTo>
                      <a:pt x="7200" y="7543"/>
                      <a:pt x="8914" y="6429"/>
                      <a:pt x="10800" y="6429"/>
                    </a:cubicBezTo>
                    <a:cubicBezTo>
                      <a:pt x="11229" y="6429"/>
                      <a:pt x="11743" y="6514"/>
                      <a:pt x="12171" y="6686"/>
                    </a:cubicBezTo>
                    <a:cubicBezTo>
                      <a:pt x="14486" y="7457"/>
                      <a:pt x="15771" y="9943"/>
                      <a:pt x="15000" y="12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igure">
                <a:extLst>
                  <a:ext uri="{FF2B5EF4-FFF2-40B4-BE49-F238E27FC236}">
                    <a16:creationId xmlns="" xmlns:a16="http://schemas.microsoft.com/office/drawing/2014/main" id="{916A887D-08A3-40A7-BD46-C455B9CA9220}"/>
                  </a:ext>
                </a:extLst>
              </p:cNvPr>
              <p:cNvSpPr/>
              <p:nvPr/>
            </p:nvSpPr>
            <p:spPr>
              <a:xfrm>
                <a:off x="4461224" y="3323200"/>
                <a:ext cx="540366" cy="541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2" y="8957"/>
                    </a:moveTo>
                    <a:cubicBezTo>
                      <a:pt x="19686" y="7646"/>
                      <a:pt x="19139" y="6444"/>
                      <a:pt x="18401" y="5407"/>
                    </a:cubicBezTo>
                    <a:lnTo>
                      <a:pt x="19522" y="4260"/>
                    </a:lnTo>
                    <a:lnTo>
                      <a:pt x="17089" y="1884"/>
                    </a:lnTo>
                    <a:lnTo>
                      <a:pt x="15968" y="3031"/>
                    </a:lnTo>
                    <a:cubicBezTo>
                      <a:pt x="14901" y="2321"/>
                      <a:pt x="13671" y="1830"/>
                      <a:pt x="12358" y="1611"/>
                    </a:cubicBezTo>
                    <a:lnTo>
                      <a:pt x="12331" y="0"/>
                    </a:lnTo>
                    <a:lnTo>
                      <a:pt x="10636" y="27"/>
                    </a:lnTo>
                    <a:lnTo>
                      <a:pt x="8941" y="55"/>
                    </a:lnTo>
                    <a:lnTo>
                      <a:pt x="8968" y="1666"/>
                    </a:lnTo>
                    <a:cubicBezTo>
                      <a:pt x="7656" y="1912"/>
                      <a:pt x="6453" y="2458"/>
                      <a:pt x="5414" y="3195"/>
                    </a:cubicBezTo>
                    <a:lnTo>
                      <a:pt x="4265" y="2075"/>
                    </a:lnTo>
                    <a:lnTo>
                      <a:pt x="1887" y="4506"/>
                    </a:lnTo>
                    <a:lnTo>
                      <a:pt x="3035" y="5625"/>
                    </a:lnTo>
                    <a:cubicBezTo>
                      <a:pt x="2324" y="6690"/>
                      <a:pt x="1832" y="7919"/>
                      <a:pt x="1613" y="9230"/>
                    </a:cubicBezTo>
                    <a:lnTo>
                      <a:pt x="0" y="9257"/>
                    </a:lnTo>
                    <a:lnTo>
                      <a:pt x="55" y="12671"/>
                    </a:lnTo>
                    <a:lnTo>
                      <a:pt x="1668" y="12643"/>
                    </a:lnTo>
                    <a:cubicBezTo>
                      <a:pt x="1914" y="13954"/>
                      <a:pt x="2461" y="15156"/>
                      <a:pt x="3199" y="16193"/>
                    </a:cubicBezTo>
                    <a:lnTo>
                      <a:pt x="2078" y="17340"/>
                    </a:lnTo>
                    <a:lnTo>
                      <a:pt x="4511" y="19716"/>
                    </a:lnTo>
                    <a:lnTo>
                      <a:pt x="5632" y="18569"/>
                    </a:lnTo>
                    <a:cubicBezTo>
                      <a:pt x="6699" y="19279"/>
                      <a:pt x="7929" y="19770"/>
                      <a:pt x="9242" y="19989"/>
                    </a:cubicBezTo>
                    <a:lnTo>
                      <a:pt x="9269" y="21600"/>
                    </a:lnTo>
                    <a:lnTo>
                      <a:pt x="10964" y="21573"/>
                    </a:lnTo>
                    <a:lnTo>
                      <a:pt x="12659" y="21545"/>
                    </a:lnTo>
                    <a:lnTo>
                      <a:pt x="12632" y="19934"/>
                    </a:lnTo>
                    <a:cubicBezTo>
                      <a:pt x="13944" y="19688"/>
                      <a:pt x="15147" y="19142"/>
                      <a:pt x="16186" y="18405"/>
                    </a:cubicBezTo>
                    <a:lnTo>
                      <a:pt x="17335" y="19525"/>
                    </a:lnTo>
                    <a:lnTo>
                      <a:pt x="19713" y="17094"/>
                    </a:lnTo>
                    <a:lnTo>
                      <a:pt x="18565" y="15975"/>
                    </a:lnTo>
                    <a:cubicBezTo>
                      <a:pt x="19276" y="14910"/>
                      <a:pt x="19768" y="13681"/>
                      <a:pt x="19987" y="12370"/>
                    </a:cubicBezTo>
                    <a:lnTo>
                      <a:pt x="21600" y="12343"/>
                    </a:lnTo>
                    <a:lnTo>
                      <a:pt x="21545" y="8929"/>
                    </a:lnTo>
                    <a:lnTo>
                      <a:pt x="19932" y="8957"/>
                    </a:lnTo>
                    <a:close/>
                    <a:moveTo>
                      <a:pt x="10882" y="17640"/>
                    </a:moveTo>
                    <a:lnTo>
                      <a:pt x="10882" y="17640"/>
                    </a:lnTo>
                    <a:cubicBezTo>
                      <a:pt x="7082" y="17695"/>
                      <a:pt x="3965" y="14664"/>
                      <a:pt x="3910" y="10841"/>
                    </a:cubicBezTo>
                    <a:cubicBezTo>
                      <a:pt x="3855" y="7045"/>
                      <a:pt x="6890" y="3932"/>
                      <a:pt x="10718" y="3878"/>
                    </a:cubicBezTo>
                    <a:lnTo>
                      <a:pt x="10718" y="3878"/>
                    </a:lnTo>
                    <a:cubicBezTo>
                      <a:pt x="14518" y="3823"/>
                      <a:pt x="17635" y="6854"/>
                      <a:pt x="17690" y="10677"/>
                    </a:cubicBezTo>
                    <a:cubicBezTo>
                      <a:pt x="17745" y="14473"/>
                      <a:pt x="14683" y="17613"/>
                      <a:pt x="10882" y="17640"/>
                    </a:cubicBezTo>
                    <a:close/>
                  </a:path>
                </a:pathLst>
              </a:custGeom>
              <a:solidFill>
                <a:srgbClr val="A2B96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igure">
                <a:extLst>
                  <a:ext uri="{FF2B5EF4-FFF2-40B4-BE49-F238E27FC236}">
                    <a16:creationId xmlns="" xmlns:a16="http://schemas.microsoft.com/office/drawing/2014/main" id="{705F165B-CFCB-4AC8-9322-560F80D91F87}"/>
                  </a:ext>
                </a:extLst>
              </p:cNvPr>
              <p:cNvSpPr/>
              <p:nvPr/>
            </p:nvSpPr>
            <p:spPr>
              <a:xfrm>
                <a:off x="4611706" y="3473681"/>
                <a:ext cx="231209" cy="23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74" extrusionOk="0">
                    <a:moveTo>
                      <a:pt x="10864" y="21473"/>
                    </a:moveTo>
                    <a:lnTo>
                      <a:pt x="10864" y="21473"/>
                    </a:lnTo>
                    <a:cubicBezTo>
                      <a:pt x="4956" y="21537"/>
                      <a:pt x="64" y="16772"/>
                      <a:pt x="1" y="10864"/>
                    </a:cubicBezTo>
                    <a:cubicBezTo>
                      <a:pt x="-63" y="4956"/>
                      <a:pt x="4702" y="64"/>
                      <a:pt x="10610" y="1"/>
                    </a:cubicBezTo>
                    <a:lnTo>
                      <a:pt x="10610" y="1"/>
                    </a:lnTo>
                    <a:cubicBezTo>
                      <a:pt x="16518" y="-63"/>
                      <a:pt x="21410" y="4702"/>
                      <a:pt x="21473" y="10610"/>
                    </a:cubicBezTo>
                    <a:cubicBezTo>
                      <a:pt x="21537" y="16518"/>
                      <a:pt x="16772" y="21346"/>
                      <a:pt x="10864" y="21473"/>
                    </a:cubicBezTo>
                    <a:close/>
                  </a:path>
                </a:pathLst>
              </a:custGeom>
              <a:solidFill>
                <a:srgbClr val="A2B96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igure">
                <a:extLst>
                  <a:ext uri="{FF2B5EF4-FFF2-40B4-BE49-F238E27FC236}">
                    <a16:creationId xmlns="" xmlns:a16="http://schemas.microsoft.com/office/drawing/2014/main" id="{902372ED-DB53-44F3-B85E-58A91AA2F1FD}"/>
                  </a:ext>
                </a:extLst>
              </p:cNvPr>
              <p:cNvSpPr/>
              <p:nvPr/>
            </p:nvSpPr>
            <p:spPr>
              <a:xfrm>
                <a:off x="5294105" y="4397090"/>
                <a:ext cx="102394" cy="101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extrusionOk="0">
                    <a:moveTo>
                      <a:pt x="18752" y="14207"/>
                    </a:moveTo>
                    <a:cubicBezTo>
                      <a:pt x="17466" y="18701"/>
                      <a:pt x="13737" y="21600"/>
                      <a:pt x="9623" y="21600"/>
                    </a:cubicBezTo>
                    <a:cubicBezTo>
                      <a:pt x="8594" y="21600"/>
                      <a:pt x="7566" y="21455"/>
                      <a:pt x="6537" y="21020"/>
                    </a:cubicBezTo>
                    <a:cubicBezTo>
                      <a:pt x="1523" y="19136"/>
                      <a:pt x="-1177" y="13047"/>
                      <a:pt x="494" y="7393"/>
                    </a:cubicBezTo>
                    <a:cubicBezTo>
                      <a:pt x="1780" y="2899"/>
                      <a:pt x="5509" y="0"/>
                      <a:pt x="9623" y="0"/>
                    </a:cubicBezTo>
                    <a:cubicBezTo>
                      <a:pt x="10652" y="0"/>
                      <a:pt x="11680" y="145"/>
                      <a:pt x="12709" y="580"/>
                    </a:cubicBezTo>
                    <a:cubicBezTo>
                      <a:pt x="17723" y="2465"/>
                      <a:pt x="20423" y="8553"/>
                      <a:pt x="18752" y="14207"/>
                    </a:cubicBezTo>
                    <a:close/>
                  </a:path>
                </a:pathLst>
              </a:custGeom>
              <a:solidFill>
                <a:srgbClr val="063951">
                  <a:lumMod val="75000"/>
                  <a:lumOff val="25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9" name="547 Grupo">
            <a:extLst>
              <a:ext uri="{FF2B5EF4-FFF2-40B4-BE49-F238E27FC236}">
                <a16:creationId xmlns="" xmlns:a16="http://schemas.microsoft.com/office/drawing/2014/main" id="{A81C4143-867C-4C5C-927C-7839DBB9157B}"/>
              </a:ext>
            </a:extLst>
          </p:cNvPr>
          <p:cNvGrpSpPr/>
          <p:nvPr/>
        </p:nvGrpSpPr>
        <p:grpSpPr>
          <a:xfrm>
            <a:off x="1495551" y="1983982"/>
            <a:ext cx="644841" cy="759030"/>
            <a:chOff x="203623" y="1319735"/>
            <a:chExt cx="2206073" cy="2596726"/>
          </a:xfrm>
        </p:grpSpPr>
        <p:pic>
          <p:nvPicPr>
            <p:cNvPr id="270" name="Picture 4" descr="C:\Users\Patricia\Downloads\noun_Head_1912141.png">
              <a:extLst>
                <a:ext uri="{FF2B5EF4-FFF2-40B4-BE49-F238E27FC236}">
                  <a16:creationId xmlns="" xmlns:a16="http://schemas.microsoft.com/office/drawing/2014/main" id="{BF72FE7C-15DF-4999-8E2D-38AFA8551B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230" r="14198" b="15754"/>
            <a:stretch/>
          </p:blipFill>
          <p:spPr bwMode="auto">
            <a:xfrm>
              <a:off x="203623" y="1319735"/>
              <a:ext cx="2206073" cy="259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1" name="Group 45">
              <a:extLst>
                <a:ext uri="{FF2B5EF4-FFF2-40B4-BE49-F238E27FC236}">
                  <a16:creationId xmlns="" xmlns:a16="http://schemas.microsoft.com/office/drawing/2014/main" id="{5A190567-CDDD-4B8D-B8C2-05F023D0677D}"/>
                </a:ext>
              </a:extLst>
            </p:cNvPr>
            <p:cNvGrpSpPr/>
            <p:nvPr/>
          </p:nvGrpSpPr>
          <p:grpSpPr>
            <a:xfrm flipH="1">
              <a:off x="402453" y="1563193"/>
              <a:ext cx="1497461" cy="1319936"/>
              <a:chOff x="4475536" y="2246604"/>
              <a:chExt cx="3197662" cy="2818578"/>
            </a:xfrm>
          </p:grpSpPr>
          <p:sp>
            <p:nvSpPr>
              <p:cNvPr id="272" name="Freeform: Shape 46">
                <a:extLst>
                  <a:ext uri="{FF2B5EF4-FFF2-40B4-BE49-F238E27FC236}">
                    <a16:creationId xmlns="" xmlns:a16="http://schemas.microsoft.com/office/drawing/2014/main" id="{97802AE7-DF8B-4955-8FA2-A7940509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4964" y="2246604"/>
                <a:ext cx="1818234" cy="1962684"/>
              </a:xfrm>
              <a:custGeom>
                <a:avLst/>
                <a:gdLst>
                  <a:gd name="connsiteX0" fmla="*/ 605613 w 1818241"/>
                  <a:gd name="connsiteY0" fmla="*/ 287 h 1962683"/>
                  <a:gd name="connsiteX1" fmla="*/ 786873 w 1818241"/>
                  <a:gd name="connsiteY1" fmla="*/ 21438 h 1962683"/>
                  <a:gd name="connsiteX2" fmla="*/ 1363574 w 1818241"/>
                  <a:gd name="connsiteY2" fmla="*/ 570077 h 1962683"/>
                  <a:gd name="connsiteX3" fmla="*/ 1768546 w 1818241"/>
                  <a:gd name="connsiteY3" fmla="*/ 905926 h 1962683"/>
                  <a:gd name="connsiteX4" fmla="*/ 1813080 w 1818241"/>
                  <a:gd name="connsiteY4" fmla="*/ 1215817 h 1962683"/>
                  <a:gd name="connsiteX5" fmla="*/ 1809826 w 1818241"/>
                  <a:gd name="connsiteY5" fmla="*/ 1231027 h 1962683"/>
                  <a:gd name="connsiteX6" fmla="*/ 1805511 w 1818241"/>
                  <a:gd name="connsiteY6" fmla="*/ 1251190 h 1962683"/>
                  <a:gd name="connsiteX7" fmla="*/ 1794891 w 1818241"/>
                  <a:gd name="connsiteY7" fmla="*/ 1295159 h 1962683"/>
                  <a:gd name="connsiteX8" fmla="*/ 1787075 w 1818241"/>
                  <a:gd name="connsiteY8" fmla="*/ 1315982 h 1962683"/>
                  <a:gd name="connsiteX9" fmla="*/ 1769073 w 1818241"/>
                  <a:gd name="connsiteY9" fmla="*/ 1360854 h 1962683"/>
                  <a:gd name="connsiteX10" fmla="*/ 1767039 w 1818241"/>
                  <a:gd name="connsiteY10" fmla="*/ 1364448 h 1962683"/>
                  <a:gd name="connsiteX11" fmla="*/ 1735658 w 1818241"/>
                  <a:gd name="connsiteY11" fmla="*/ 1418482 h 1962683"/>
                  <a:gd name="connsiteX12" fmla="*/ 1725911 w 1818241"/>
                  <a:gd name="connsiteY12" fmla="*/ 1430759 h 1962683"/>
                  <a:gd name="connsiteX13" fmla="*/ 1694216 w 1818241"/>
                  <a:gd name="connsiteY13" fmla="*/ 1469948 h 1962683"/>
                  <a:gd name="connsiteX14" fmla="*/ 1768546 w 1818241"/>
                  <a:gd name="connsiteY14" fmla="*/ 1590443 h 1962683"/>
                  <a:gd name="connsiteX15" fmla="*/ 1777169 w 1818241"/>
                  <a:gd name="connsiteY15" fmla="*/ 1616318 h 1962683"/>
                  <a:gd name="connsiteX16" fmla="*/ 1793793 w 1818241"/>
                  <a:gd name="connsiteY16" fmla="*/ 1671059 h 1962683"/>
                  <a:gd name="connsiteX17" fmla="*/ 1802607 w 1818241"/>
                  <a:gd name="connsiteY17" fmla="*/ 1725346 h 1962683"/>
                  <a:gd name="connsiteX18" fmla="*/ 1803607 w 1818241"/>
                  <a:gd name="connsiteY18" fmla="*/ 1737986 h 1962683"/>
                  <a:gd name="connsiteX19" fmla="*/ 1798463 w 1818241"/>
                  <a:gd name="connsiteY19" fmla="*/ 1746796 h 1962683"/>
                  <a:gd name="connsiteX20" fmla="*/ 1440467 w 1818241"/>
                  <a:gd name="connsiteY20" fmla="*/ 1962185 h 1962683"/>
                  <a:gd name="connsiteX21" fmla="*/ 1181593 w 1818241"/>
                  <a:gd name="connsiteY21" fmla="*/ 1680174 h 1962683"/>
                  <a:gd name="connsiteX22" fmla="*/ 968854 w 1818241"/>
                  <a:gd name="connsiteY22" fmla="*/ 1544296 h 1962683"/>
                  <a:gd name="connsiteX23" fmla="*/ 856077 w 1818241"/>
                  <a:gd name="connsiteY23" fmla="*/ 1144353 h 1962683"/>
                  <a:gd name="connsiteX24" fmla="*/ 838064 w 1818241"/>
                  <a:gd name="connsiteY24" fmla="*/ 1146064 h 1962683"/>
                  <a:gd name="connsiteX25" fmla="*/ 775939 w 1818241"/>
                  <a:gd name="connsiteY25" fmla="*/ 1151964 h 1962683"/>
                  <a:gd name="connsiteX26" fmla="*/ 525435 w 1818241"/>
                  <a:gd name="connsiteY26" fmla="*/ 1123843 h 1962683"/>
                  <a:gd name="connsiteX27" fmla="*/ 20501 w 1818241"/>
                  <a:gd name="connsiteY27" fmla="*/ 344468 h 1962683"/>
                  <a:gd name="connsiteX28" fmla="*/ 166599 w 1818241"/>
                  <a:gd name="connsiteY28" fmla="*/ 121423 h 1962683"/>
                  <a:gd name="connsiteX29" fmla="*/ 605613 w 1818241"/>
                  <a:gd name="connsiteY29" fmla="*/ 287 h 196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18241" h="1962683">
                    <a:moveTo>
                      <a:pt x="605613" y="287"/>
                    </a:moveTo>
                    <a:cubicBezTo>
                      <a:pt x="664484" y="1729"/>
                      <a:pt x="725358" y="8619"/>
                      <a:pt x="786873" y="21438"/>
                    </a:cubicBezTo>
                    <a:cubicBezTo>
                      <a:pt x="1145709" y="95786"/>
                      <a:pt x="1396894" y="339341"/>
                      <a:pt x="1363574" y="570077"/>
                    </a:cubicBezTo>
                    <a:cubicBezTo>
                      <a:pt x="1530176" y="593151"/>
                      <a:pt x="1689090" y="716210"/>
                      <a:pt x="1768546" y="905926"/>
                    </a:cubicBezTo>
                    <a:cubicBezTo>
                      <a:pt x="1813401" y="1009758"/>
                      <a:pt x="1826857" y="1117434"/>
                      <a:pt x="1813080" y="1215817"/>
                    </a:cubicBezTo>
                    <a:lnTo>
                      <a:pt x="1809826" y="1231027"/>
                    </a:lnTo>
                    <a:lnTo>
                      <a:pt x="1805511" y="1251190"/>
                    </a:lnTo>
                    <a:lnTo>
                      <a:pt x="1794891" y="1295159"/>
                    </a:lnTo>
                    <a:lnTo>
                      <a:pt x="1787075" y="1315982"/>
                    </a:lnTo>
                    <a:lnTo>
                      <a:pt x="1769073" y="1360854"/>
                    </a:lnTo>
                    <a:lnTo>
                      <a:pt x="1767039" y="1364448"/>
                    </a:lnTo>
                    <a:lnTo>
                      <a:pt x="1735658" y="1418482"/>
                    </a:lnTo>
                    <a:lnTo>
                      <a:pt x="1725911" y="1430759"/>
                    </a:lnTo>
                    <a:lnTo>
                      <a:pt x="1694216" y="1469948"/>
                    </a:lnTo>
                    <a:cubicBezTo>
                      <a:pt x="1724973" y="1505840"/>
                      <a:pt x="1748041" y="1544296"/>
                      <a:pt x="1768546" y="1590443"/>
                    </a:cubicBezTo>
                    <a:lnTo>
                      <a:pt x="1777169" y="1616318"/>
                    </a:lnTo>
                    <a:lnTo>
                      <a:pt x="1793793" y="1671059"/>
                    </a:lnTo>
                    <a:lnTo>
                      <a:pt x="1802607" y="1725346"/>
                    </a:lnTo>
                    <a:lnTo>
                      <a:pt x="1803607" y="1737986"/>
                    </a:lnTo>
                    <a:lnTo>
                      <a:pt x="1798463" y="1746796"/>
                    </a:lnTo>
                    <a:cubicBezTo>
                      <a:pt x="1776596" y="1792257"/>
                      <a:pt x="1693895" y="1973401"/>
                      <a:pt x="1440467" y="1962185"/>
                    </a:cubicBezTo>
                    <a:cubicBezTo>
                      <a:pt x="1271302" y="1954493"/>
                      <a:pt x="1161088" y="1841689"/>
                      <a:pt x="1181593" y="1680174"/>
                    </a:cubicBezTo>
                    <a:cubicBezTo>
                      <a:pt x="1099573" y="1654536"/>
                      <a:pt x="1025243" y="1608389"/>
                      <a:pt x="968854" y="1544296"/>
                    </a:cubicBezTo>
                    <a:cubicBezTo>
                      <a:pt x="871456" y="1434055"/>
                      <a:pt x="835572" y="1290486"/>
                      <a:pt x="856077" y="1144353"/>
                    </a:cubicBezTo>
                    <a:lnTo>
                      <a:pt x="838064" y="1146064"/>
                    </a:lnTo>
                    <a:lnTo>
                      <a:pt x="775939" y="1151964"/>
                    </a:lnTo>
                    <a:cubicBezTo>
                      <a:pt x="694601" y="1155570"/>
                      <a:pt x="610018" y="1146917"/>
                      <a:pt x="525435" y="1123843"/>
                    </a:cubicBezTo>
                    <a:cubicBezTo>
                      <a:pt x="156347" y="1018730"/>
                      <a:pt x="-71771" y="670063"/>
                      <a:pt x="20501" y="344468"/>
                    </a:cubicBezTo>
                    <a:cubicBezTo>
                      <a:pt x="46133" y="254738"/>
                      <a:pt x="161473" y="118860"/>
                      <a:pt x="166599" y="121423"/>
                    </a:cubicBezTo>
                    <a:cubicBezTo>
                      <a:pt x="270405" y="40666"/>
                      <a:pt x="428998" y="-4039"/>
                      <a:pt x="605613" y="287"/>
                    </a:cubicBezTo>
                    <a:close/>
                  </a:path>
                </a:pathLst>
              </a:custGeom>
              <a:solidFill>
                <a:srgbClr val="E85840"/>
              </a:solidFill>
              <a:ln w="127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: Shape 47">
                <a:extLst>
                  <a:ext uri="{FF2B5EF4-FFF2-40B4-BE49-F238E27FC236}">
                    <a16:creationId xmlns="" xmlns:a16="http://schemas.microsoft.com/office/drawing/2014/main" id="{37EB854F-5FA5-40CA-BADC-E5528D691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3939" y="3390957"/>
                <a:ext cx="2539038" cy="1674225"/>
              </a:xfrm>
              <a:custGeom>
                <a:avLst/>
                <a:gdLst>
                  <a:gd name="connsiteX0" fmla="*/ 1587093 w 2539038"/>
                  <a:gd name="connsiteY0" fmla="*/ 0 h 1674225"/>
                  <a:gd name="connsiteX1" fmla="*/ 1699870 w 2539038"/>
                  <a:gd name="connsiteY1" fmla="*/ 399943 h 1674225"/>
                  <a:gd name="connsiteX2" fmla="*/ 1912609 w 2539038"/>
                  <a:gd name="connsiteY2" fmla="*/ 535821 h 1674225"/>
                  <a:gd name="connsiteX3" fmla="*/ 2171483 w 2539038"/>
                  <a:gd name="connsiteY3" fmla="*/ 817832 h 1674225"/>
                  <a:gd name="connsiteX4" fmla="*/ 2529479 w 2539038"/>
                  <a:gd name="connsiteY4" fmla="*/ 602443 h 1674225"/>
                  <a:gd name="connsiteX5" fmla="*/ 2534623 w 2539038"/>
                  <a:gd name="connsiteY5" fmla="*/ 593633 h 1674225"/>
                  <a:gd name="connsiteX6" fmla="*/ 2539038 w 2539038"/>
                  <a:gd name="connsiteY6" fmla="*/ 649425 h 1674225"/>
                  <a:gd name="connsiteX7" fmla="*/ 2187434 w 2539038"/>
                  <a:gd name="connsiteY7" fmla="*/ 1143435 h 1674225"/>
                  <a:gd name="connsiteX8" fmla="*/ 1677119 w 2539038"/>
                  <a:gd name="connsiteY8" fmla="*/ 1115228 h 1674225"/>
                  <a:gd name="connsiteX9" fmla="*/ 1674554 w 2539038"/>
                  <a:gd name="connsiteY9" fmla="*/ 1135742 h 1674225"/>
                  <a:gd name="connsiteX10" fmla="*/ 2007926 w 2539038"/>
                  <a:gd name="connsiteY10" fmla="*/ 1584478 h 1674225"/>
                  <a:gd name="connsiteX11" fmla="*/ 2010491 w 2539038"/>
                  <a:gd name="connsiteY11" fmla="*/ 1587042 h 1674225"/>
                  <a:gd name="connsiteX12" fmla="*/ 1915608 w 2539038"/>
                  <a:gd name="connsiteY12" fmla="*/ 1674225 h 1674225"/>
                  <a:gd name="connsiteX13" fmla="*/ 1377084 w 2539038"/>
                  <a:gd name="connsiteY13" fmla="*/ 1274209 h 1674225"/>
                  <a:gd name="connsiteX14" fmla="*/ 1320667 w 2539038"/>
                  <a:gd name="connsiteY14" fmla="*/ 1135742 h 1674225"/>
                  <a:gd name="connsiteX15" fmla="*/ 994988 w 2539038"/>
                  <a:gd name="connsiteY15" fmla="*/ 1053687 h 1674225"/>
                  <a:gd name="connsiteX16" fmla="*/ 966780 w 2539038"/>
                  <a:gd name="connsiteY16" fmla="*/ 1066508 h 1674225"/>
                  <a:gd name="connsiteX17" fmla="*/ 246183 w 2539038"/>
                  <a:gd name="connsiteY17" fmla="*/ 807524 h 1674225"/>
                  <a:gd name="connsiteX18" fmla="*/ 233361 w 2539038"/>
                  <a:gd name="connsiteY18" fmla="*/ 771625 h 1674225"/>
                  <a:gd name="connsiteX19" fmla="*/ 169251 w 2539038"/>
                  <a:gd name="connsiteY19" fmla="*/ 802395 h 1674225"/>
                  <a:gd name="connsiteX20" fmla="*/ 0 w 2539038"/>
                  <a:gd name="connsiteY20" fmla="*/ 845987 h 1674225"/>
                  <a:gd name="connsiteX21" fmla="*/ 1295023 w 2539038"/>
                  <a:gd name="connsiteY21" fmla="*/ 453663 h 1674225"/>
                  <a:gd name="connsiteX22" fmla="*/ 1343747 w 2539038"/>
                  <a:gd name="connsiteY22" fmla="*/ 466484 h 1674225"/>
                  <a:gd name="connsiteX23" fmla="*/ 1487353 w 2539038"/>
                  <a:gd name="connsiteY23" fmla="*/ 74161 h 1674225"/>
                  <a:gd name="connsiteX24" fmla="*/ 1569080 w 2539038"/>
                  <a:gd name="connsiteY24" fmla="*/ 1711 h 1674225"/>
                  <a:gd name="connsiteX25" fmla="*/ 1587093 w 2539038"/>
                  <a:gd name="connsiteY25" fmla="*/ 0 h 16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39038" h="1674225">
                    <a:moveTo>
                      <a:pt x="1587093" y="0"/>
                    </a:moveTo>
                    <a:cubicBezTo>
                      <a:pt x="1566588" y="146133"/>
                      <a:pt x="1602472" y="289702"/>
                      <a:pt x="1699870" y="399943"/>
                    </a:cubicBezTo>
                    <a:cubicBezTo>
                      <a:pt x="1756259" y="464036"/>
                      <a:pt x="1830589" y="510183"/>
                      <a:pt x="1912609" y="535821"/>
                    </a:cubicBezTo>
                    <a:cubicBezTo>
                      <a:pt x="1892104" y="697336"/>
                      <a:pt x="2002318" y="810140"/>
                      <a:pt x="2171483" y="817832"/>
                    </a:cubicBezTo>
                    <a:cubicBezTo>
                      <a:pt x="2424911" y="829048"/>
                      <a:pt x="2507612" y="647904"/>
                      <a:pt x="2529479" y="602443"/>
                    </a:cubicBezTo>
                    <a:lnTo>
                      <a:pt x="2534623" y="593633"/>
                    </a:lnTo>
                    <a:lnTo>
                      <a:pt x="2539038" y="649425"/>
                    </a:lnTo>
                    <a:cubicBezTo>
                      <a:pt x="2533629" y="854481"/>
                      <a:pt x="2400921" y="1053047"/>
                      <a:pt x="2187434" y="1143435"/>
                    </a:cubicBezTo>
                    <a:cubicBezTo>
                      <a:pt x="2013055" y="1217797"/>
                      <a:pt x="1823290" y="1202411"/>
                      <a:pt x="1677119" y="1115228"/>
                    </a:cubicBezTo>
                    <a:cubicBezTo>
                      <a:pt x="1674554" y="1122921"/>
                      <a:pt x="1674554" y="1128049"/>
                      <a:pt x="1674554" y="1135742"/>
                    </a:cubicBezTo>
                    <a:cubicBezTo>
                      <a:pt x="1674554" y="1346007"/>
                      <a:pt x="1815596" y="1525501"/>
                      <a:pt x="2007926" y="1584478"/>
                    </a:cubicBezTo>
                    <a:cubicBezTo>
                      <a:pt x="2007926" y="1584478"/>
                      <a:pt x="2010491" y="1587042"/>
                      <a:pt x="2010491" y="1587042"/>
                    </a:cubicBezTo>
                    <a:cubicBezTo>
                      <a:pt x="2010491" y="1587042"/>
                      <a:pt x="2010491" y="1587042"/>
                      <a:pt x="1915608" y="1674225"/>
                    </a:cubicBezTo>
                    <a:cubicBezTo>
                      <a:pt x="1705327" y="1646019"/>
                      <a:pt x="1497611" y="1502423"/>
                      <a:pt x="1377084" y="1274209"/>
                    </a:cubicBezTo>
                    <a:cubicBezTo>
                      <a:pt x="1354004" y="1230618"/>
                      <a:pt x="1336053" y="1184462"/>
                      <a:pt x="1320667" y="1135742"/>
                    </a:cubicBezTo>
                    <a:cubicBezTo>
                      <a:pt x="1200140" y="1174205"/>
                      <a:pt x="1071920" y="1138306"/>
                      <a:pt x="994988" y="1053687"/>
                    </a:cubicBezTo>
                    <a:cubicBezTo>
                      <a:pt x="984730" y="1058816"/>
                      <a:pt x="974473" y="1063944"/>
                      <a:pt x="966780" y="1066508"/>
                    </a:cubicBezTo>
                    <a:cubicBezTo>
                      <a:pt x="682131" y="1187026"/>
                      <a:pt x="359016" y="1071637"/>
                      <a:pt x="246183" y="807524"/>
                    </a:cubicBezTo>
                    <a:cubicBezTo>
                      <a:pt x="241054" y="794703"/>
                      <a:pt x="238490" y="781882"/>
                      <a:pt x="233361" y="771625"/>
                    </a:cubicBezTo>
                    <a:cubicBezTo>
                      <a:pt x="212846" y="781882"/>
                      <a:pt x="189766" y="792138"/>
                      <a:pt x="169251" y="802395"/>
                    </a:cubicBezTo>
                    <a:cubicBezTo>
                      <a:pt x="112834" y="825473"/>
                      <a:pt x="56417" y="840858"/>
                      <a:pt x="0" y="845987"/>
                    </a:cubicBezTo>
                    <a:cubicBezTo>
                      <a:pt x="230796" y="497255"/>
                      <a:pt x="753934" y="322889"/>
                      <a:pt x="1295023" y="453663"/>
                    </a:cubicBezTo>
                    <a:cubicBezTo>
                      <a:pt x="1310409" y="458792"/>
                      <a:pt x="1328360" y="461356"/>
                      <a:pt x="1343747" y="466484"/>
                    </a:cubicBezTo>
                    <a:cubicBezTo>
                      <a:pt x="1343747" y="317760"/>
                      <a:pt x="1392470" y="181857"/>
                      <a:pt x="1487353" y="74161"/>
                    </a:cubicBezTo>
                    <a:lnTo>
                      <a:pt x="1569080" y="1711"/>
                    </a:lnTo>
                    <a:lnTo>
                      <a:pt x="1587093" y="0"/>
                    </a:lnTo>
                    <a:close/>
                  </a:path>
                </a:pathLst>
              </a:custGeom>
              <a:solidFill>
                <a:srgbClr val="A2B969"/>
              </a:solidFill>
              <a:ln w="127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0">
                <a:extLst>
                  <a:ext uri="{FF2B5EF4-FFF2-40B4-BE49-F238E27FC236}">
                    <a16:creationId xmlns="" xmlns:a16="http://schemas.microsoft.com/office/drawing/2014/main" id="{42BFB079-C31B-426B-8D7C-54651545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536" y="3019137"/>
                <a:ext cx="1061515" cy="1294635"/>
              </a:xfrm>
              <a:custGeom>
                <a:avLst/>
                <a:gdLst>
                  <a:gd name="T0" fmla="*/ 377 w 414"/>
                  <a:gd name="T1" fmla="*/ 215 h 505"/>
                  <a:gd name="T2" fmla="*/ 374 w 414"/>
                  <a:gd name="T3" fmla="*/ 70 h 505"/>
                  <a:gd name="T4" fmla="*/ 249 w 414"/>
                  <a:gd name="T5" fmla="*/ 49 h 505"/>
                  <a:gd name="T6" fmla="*/ 132 w 414"/>
                  <a:gd name="T7" fmla="*/ 0 h 505"/>
                  <a:gd name="T8" fmla="*/ 108 w 414"/>
                  <a:gd name="T9" fmla="*/ 4 h 505"/>
                  <a:gd name="T10" fmla="*/ 5 w 414"/>
                  <a:gd name="T11" fmla="*/ 120 h 505"/>
                  <a:gd name="T12" fmla="*/ 33 w 414"/>
                  <a:gd name="T13" fmla="*/ 221 h 505"/>
                  <a:gd name="T14" fmla="*/ 38 w 414"/>
                  <a:gd name="T15" fmla="*/ 357 h 505"/>
                  <a:gd name="T16" fmla="*/ 319 w 414"/>
                  <a:gd name="T17" fmla="*/ 458 h 505"/>
                  <a:gd name="T18" fmla="*/ 344 w 414"/>
                  <a:gd name="T19" fmla="*/ 446 h 505"/>
                  <a:gd name="T20" fmla="*/ 398 w 414"/>
                  <a:gd name="T21" fmla="*/ 307 h 505"/>
                  <a:gd name="T22" fmla="*/ 377 w 414"/>
                  <a:gd name="T23" fmla="*/ 21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4" h="505">
                    <a:moveTo>
                      <a:pt x="377" y="215"/>
                    </a:moveTo>
                    <a:cubicBezTo>
                      <a:pt x="414" y="174"/>
                      <a:pt x="413" y="110"/>
                      <a:pt x="374" y="70"/>
                    </a:cubicBezTo>
                    <a:cubicBezTo>
                      <a:pt x="340" y="35"/>
                      <a:pt x="289" y="28"/>
                      <a:pt x="249" y="49"/>
                    </a:cubicBezTo>
                    <a:cubicBezTo>
                      <a:pt x="219" y="19"/>
                      <a:pt x="178" y="0"/>
                      <a:pt x="132" y="0"/>
                    </a:cubicBezTo>
                    <a:cubicBezTo>
                      <a:pt x="124" y="0"/>
                      <a:pt x="108" y="3"/>
                      <a:pt x="108" y="4"/>
                    </a:cubicBezTo>
                    <a:cubicBezTo>
                      <a:pt x="54" y="18"/>
                      <a:pt x="12" y="62"/>
                      <a:pt x="5" y="120"/>
                    </a:cubicBezTo>
                    <a:cubicBezTo>
                      <a:pt x="0" y="157"/>
                      <a:pt x="11" y="193"/>
                      <a:pt x="33" y="221"/>
                    </a:cubicBezTo>
                    <a:cubicBezTo>
                      <a:pt x="19" y="265"/>
                      <a:pt x="20" y="312"/>
                      <a:pt x="38" y="357"/>
                    </a:cubicBezTo>
                    <a:cubicBezTo>
                      <a:pt x="82" y="460"/>
                      <a:pt x="208" y="505"/>
                      <a:pt x="319" y="458"/>
                    </a:cubicBezTo>
                    <a:cubicBezTo>
                      <a:pt x="327" y="454"/>
                      <a:pt x="336" y="450"/>
                      <a:pt x="344" y="446"/>
                    </a:cubicBezTo>
                    <a:cubicBezTo>
                      <a:pt x="344" y="446"/>
                      <a:pt x="404" y="391"/>
                      <a:pt x="398" y="307"/>
                    </a:cubicBezTo>
                    <a:cubicBezTo>
                      <a:pt x="396" y="274"/>
                      <a:pt x="391" y="242"/>
                      <a:pt x="377" y="215"/>
                    </a:cubicBezTo>
                    <a:close/>
                  </a:path>
                </a:pathLst>
              </a:custGeom>
              <a:solidFill>
                <a:srgbClr val="4CC1EF"/>
              </a:solidFill>
              <a:ln w="127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: Shape 49">
                <a:extLst>
                  <a:ext uri="{FF2B5EF4-FFF2-40B4-BE49-F238E27FC236}">
                    <a16:creationId xmlns="" xmlns:a16="http://schemas.microsoft.com/office/drawing/2014/main" id="{8F92F40A-748A-4EFF-86CB-C9054B49B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483" y="2313476"/>
                <a:ext cx="1940535" cy="1615678"/>
              </a:xfrm>
              <a:custGeom>
                <a:avLst/>
                <a:gdLst>
                  <a:gd name="connsiteX0" fmla="*/ 2246662 w 2382017"/>
                  <a:gd name="connsiteY0" fmla="*/ 2596804 h 2751705"/>
                  <a:gd name="connsiteX1" fmla="*/ 2309917 w 2382017"/>
                  <a:gd name="connsiteY1" fmla="*/ 2634385 h 2751705"/>
                  <a:gd name="connsiteX2" fmla="*/ 2379453 w 2382017"/>
                  <a:gd name="connsiteY2" fmla="*/ 2661971 h 2751705"/>
                  <a:gd name="connsiteX3" fmla="*/ 2382017 w 2382017"/>
                  <a:gd name="connsiteY3" fmla="*/ 2664535 h 2751705"/>
                  <a:gd name="connsiteX4" fmla="*/ 2287146 w 2382017"/>
                  <a:gd name="connsiteY4" fmla="*/ 2751705 h 2751705"/>
                  <a:gd name="connsiteX5" fmla="*/ 2287080 w 2382017"/>
                  <a:gd name="connsiteY5" fmla="*/ 2751692 h 2751705"/>
                  <a:gd name="connsiteX6" fmla="*/ 2318383 w 2382017"/>
                  <a:gd name="connsiteY6" fmla="*/ 2722929 h 2751705"/>
                  <a:gd name="connsiteX7" fmla="*/ 2381947 w 2382017"/>
                  <a:gd name="connsiteY7" fmla="*/ 2664523 h 2751705"/>
                  <a:gd name="connsiteX8" fmla="*/ 2379382 w 2382017"/>
                  <a:gd name="connsiteY8" fmla="*/ 2661959 h 2751705"/>
                  <a:gd name="connsiteX9" fmla="*/ 2309838 w 2382017"/>
                  <a:gd name="connsiteY9" fmla="*/ 2634369 h 2751705"/>
                  <a:gd name="connsiteX10" fmla="*/ 2246633 w 2382017"/>
                  <a:gd name="connsiteY10" fmla="*/ 2596816 h 2751705"/>
                  <a:gd name="connsiteX11" fmla="*/ 1304981 w 2382017"/>
                  <a:gd name="connsiteY11" fmla="*/ 30851 h 2751705"/>
                  <a:gd name="connsiteX12" fmla="*/ 1305449 w 2382017"/>
                  <a:gd name="connsiteY12" fmla="*/ 32279 h 2751705"/>
                  <a:gd name="connsiteX13" fmla="*/ 1270903 w 2382017"/>
                  <a:gd name="connsiteY13" fmla="*/ 53430 h 2751705"/>
                  <a:gd name="connsiteX14" fmla="*/ 1014635 w 2382017"/>
                  <a:gd name="connsiteY14" fmla="*/ 2279 h 2751705"/>
                  <a:gd name="connsiteX15" fmla="*/ 1188833 w 2382017"/>
                  <a:gd name="connsiteY15" fmla="*/ 20146 h 2751705"/>
                  <a:gd name="connsiteX16" fmla="*/ 1269119 w 2382017"/>
                  <a:gd name="connsiteY16" fmla="*/ 54522 h 2751705"/>
                  <a:gd name="connsiteX17" fmla="*/ 1269071 w 2382017"/>
                  <a:gd name="connsiteY17" fmla="*/ 54551 h 2751705"/>
                  <a:gd name="connsiteX18" fmla="*/ 1122973 w 2382017"/>
                  <a:gd name="connsiteY18" fmla="*/ 277596 h 2751705"/>
                  <a:gd name="connsiteX19" fmla="*/ 1627907 w 2382017"/>
                  <a:gd name="connsiteY19" fmla="*/ 1056971 h 2751705"/>
                  <a:gd name="connsiteX20" fmla="*/ 1878412 w 2382017"/>
                  <a:gd name="connsiteY20" fmla="*/ 1085092 h 2751705"/>
                  <a:gd name="connsiteX21" fmla="*/ 1940535 w 2382017"/>
                  <a:gd name="connsiteY21" fmla="*/ 1079192 h 2751705"/>
                  <a:gd name="connsiteX22" fmla="*/ 1858809 w 2382017"/>
                  <a:gd name="connsiteY22" fmla="*/ 1151642 h 2751705"/>
                  <a:gd name="connsiteX23" fmla="*/ 1715203 w 2382017"/>
                  <a:gd name="connsiteY23" fmla="*/ 1543965 h 2751705"/>
                  <a:gd name="connsiteX24" fmla="*/ 1666479 w 2382017"/>
                  <a:gd name="connsiteY24" fmla="*/ 1531144 h 2751705"/>
                  <a:gd name="connsiteX25" fmla="*/ 739964 w 2382017"/>
                  <a:gd name="connsiteY25" fmla="*/ 1611601 h 2751705"/>
                  <a:gd name="connsiteX26" fmla="*/ 733019 w 2382017"/>
                  <a:gd name="connsiteY26" fmla="*/ 1615678 h 2751705"/>
                  <a:gd name="connsiteX27" fmla="*/ 742011 w 2382017"/>
                  <a:gd name="connsiteY27" fmla="*/ 1569837 h 2751705"/>
                  <a:gd name="connsiteX28" fmla="*/ 743543 w 2382017"/>
                  <a:gd name="connsiteY28" fmla="*/ 1492698 h 2751705"/>
                  <a:gd name="connsiteX29" fmla="*/ 689699 w 2382017"/>
                  <a:gd name="connsiteY29" fmla="*/ 1256843 h 2751705"/>
                  <a:gd name="connsiteX30" fmla="*/ 682006 w 2382017"/>
                  <a:gd name="connsiteY30" fmla="*/ 885116 h 2751705"/>
                  <a:gd name="connsiteX31" fmla="*/ 361500 w 2382017"/>
                  <a:gd name="connsiteY31" fmla="*/ 831280 h 2751705"/>
                  <a:gd name="connsiteX32" fmla="*/ 61507 w 2382017"/>
                  <a:gd name="connsiteY32" fmla="*/ 705662 h 2751705"/>
                  <a:gd name="connsiteX33" fmla="*/ 6701 w 2382017"/>
                  <a:gd name="connsiteY33" fmla="*/ 713233 h 2751705"/>
                  <a:gd name="connsiteX34" fmla="*/ 0 w 2382017"/>
                  <a:gd name="connsiteY34" fmla="*/ 715904 h 2751705"/>
                  <a:gd name="connsiteX35" fmla="*/ 21970 w 2382017"/>
                  <a:gd name="connsiteY35" fmla="*/ 608104 h 2751705"/>
                  <a:gd name="connsiteX36" fmla="*/ 230744 w 2382017"/>
                  <a:gd name="connsiteY36" fmla="*/ 316068 h 2751705"/>
                  <a:gd name="connsiteX37" fmla="*/ 699973 w 2382017"/>
                  <a:gd name="connsiteY37" fmla="*/ 187876 h 2751705"/>
                  <a:gd name="connsiteX38" fmla="*/ 925613 w 2382017"/>
                  <a:gd name="connsiteY38" fmla="*/ 21227 h 2751705"/>
                  <a:gd name="connsiteX39" fmla="*/ 1014635 w 2382017"/>
                  <a:gd name="connsiteY39" fmla="*/ 2279 h 2751705"/>
                  <a:gd name="connsiteX0" fmla="*/ 2246662 w 2382017"/>
                  <a:gd name="connsiteY0" fmla="*/ 2596804 h 2751705"/>
                  <a:gd name="connsiteX1" fmla="*/ 2309917 w 2382017"/>
                  <a:gd name="connsiteY1" fmla="*/ 2634385 h 2751705"/>
                  <a:gd name="connsiteX2" fmla="*/ 2379453 w 2382017"/>
                  <a:gd name="connsiteY2" fmla="*/ 2661971 h 2751705"/>
                  <a:gd name="connsiteX3" fmla="*/ 2382017 w 2382017"/>
                  <a:gd name="connsiteY3" fmla="*/ 2664535 h 2751705"/>
                  <a:gd name="connsiteX4" fmla="*/ 2287146 w 2382017"/>
                  <a:gd name="connsiteY4" fmla="*/ 2751705 h 2751705"/>
                  <a:gd name="connsiteX5" fmla="*/ 2318383 w 2382017"/>
                  <a:gd name="connsiteY5" fmla="*/ 2722929 h 2751705"/>
                  <a:gd name="connsiteX6" fmla="*/ 2381947 w 2382017"/>
                  <a:gd name="connsiteY6" fmla="*/ 2664523 h 2751705"/>
                  <a:gd name="connsiteX7" fmla="*/ 2379382 w 2382017"/>
                  <a:gd name="connsiteY7" fmla="*/ 2661959 h 2751705"/>
                  <a:gd name="connsiteX8" fmla="*/ 2309838 w 2382017"/>
                  <a:gd name="connsiteY8" fmla="*/ 2634369 h 2751705"/>
                  <a:gd name="connsiteX9" fmla="*/ 2246633 w 2382017"/>
                  <a:gd name="connsiteY9" fmla="*/ 2596816 h 2751705"/>
                  <a:gd name="connsiteX10" fmla="*/ 2246662 w 2382017"/>
                  <a:gd name="connsiteY10" fmla="*/ 2596804 h 2751705"/>
                  <a:gd name="connsiteX11" fmla="*/ 1304981 w 2382017"/>
                  <a:gd name="connsiteY11" fmla="*/ 30851 h 2751705"/>
                  <a:gd name="connsiteX12" fmla="*/ 1305449 w 2382017"/>
                  <a:gd name="connsiteY12" fmla="*/ 32279 h 2751705"/>
                  <a:gd name="connsiteX13" fmla="*/ 1270903 w 2382017"/>
                  <a:gd name="connsiteY13" fmla="*/ 53430 h 2751705"/>
                  <a:gd name="connsiteX14" fmla="*/ 1304981 w 2382017"/>
                  <a:gd name="connsiteY14" fmla="*/ 30851 h 2751705"/>
                  <a:gd name="connsiteX15" fmla="*/ 1014635 w 2382017"/>
                  <a:gd name="connsiteY15" fmla="*/ 2279 h 2751705"/>
                  <a:gd name="connsiteX16" fmla="*/ 1188833 w 2382017"/>
                  <a:gd name="connsiteY16" fmla="*/ 20146 h 2751705"/>
                  <a:gd name="connsiteX17" fmla="*/ 1269119 w 2382017"/>
                  <a:gd name="connsiteY17" fmla="*/ 54522 h 2751705"/>
                  <a:gd name="connsiteX18" fmla="*/ 1269071 w 2382017"/>
                  <a:gd name="connsiteY18" fmla="*/ 54551 h 2751705"/>
                  <a:gd name="connsiteX19" fmla="*/ 1122973 w 2382017"/>
                  <a:gd name="connsiteY19" fmla="*/ 277596 h 2751705"/>
                  <a:gd name="connsiteX20" fmla="*/ 1627907 w 2382017"/>
                  <a:gd name="connsiteY20" fmla="*/ 1056971 h 2751705"/>
                  <a:gd name="connsiteX21" fmla="*/ 1878412 w 2382017"/>
                  <a:gd name="connsiteY21" fmla="*/ 1085092 h 2751705"/>
                  <a:gd name="connsiteX22" fmla="*/ 1940535 w 2382017"/>
                  <a:gd name="connsiteY22" fmla="*/ 1079192 h 2751705"/>
                  <a:gd name="connsiteX23" fmla="*/ 1858809 w 2382017"/>
                  <a:gd name="connsiteY23" fmla="*/ 1151642 h 2751705"/>
                  <a:gd name="connsiteX24" fmla="*/ 1715203 w 2382017"/>
                  <a:gd name="connsiteY24" fmla="*/ 1543965 h 2751705"/>
                  <a:gd name="connsiteX25" fmla="*/ 1666479 w 2382017"/>
                  <a:gd name="connsiteY25" fmla="*/ 1531144 h 2751705"/>
                  <a:gd name="connsiteX26" fmla="*/ 739964 w 2382017"/>
                  <a:gd name="connsiteY26" fmla="*/ 1611601 h 2751705"/>
                  <a:gd name="connsiteX27" fmla="*/ 733019 w 2382017"/>
                  <a:gd name="connsiteY27" fmla="*/ 1615678 h 2751705"/>
                  <a:gd name="connsiteX28" fmla="*/ 742011 w 2382017"/>
                  <a:gd name="connsiteY28" fmla="*/ 1569837 h 2751705"/>
                  <a:gd name="connsiteX29" fmla="*/ 743543 w 2382017"/>
                  <a:gd name="connsiteY29" fmla="*/ 1492698 h 2751705"/>
                  <a:gd name="connsiteX30" fmla="*/ 689699 w 2382017"/>
                  <a:gd name="connsiteY30" fmla="*/ 1256843 h 2751705"/>
                  <a:gd name="connsiteX31" fmla="*/ 682006 w 2382017"/>
                  <a:gd name="connsiteY31" fmla="*/ 885116 h 2751705"/>
                  <a:gd name="connsiteX32" fmla="*/ 361500 w 2382017"/>
                  <a:gd name="connsiteY32" fmla="*/ 831280 h 2751705"/>
                  <a:gd name="connsiteX33" fmla="*/ 61507 w 2382017"/>
                  <a:gd name="connsiteY33" fmla="*/ 705662 h 2751705"/>
                  <a:gd name="connsiteX34" fmla="*/ 6701 w 2382017"/>
                  <a:gd name="connsiteY34" fmla="*/ 713233 h 2751705"/>
                  <a:gd name="connsiteX35" fmla="*/ 0 w 2382017"/>
                  <a:gd name="connsiteY35" fmla="*/ 715904 h 2751705"/>
                  <a:gd name="connsiteX36" fmla="*/ 21970 w 2382017"/>
                  <a:gd name="connsiteY36" fmla="*/ 608104 h 2751705"/>
                  <a:gd name="connsiteX37" fmla="*/ 230744 w 2382017"/>
                  <a:gd name="connsiteY37" fmla="*/ 316068 h 2751705"/>
                  <a:gd name="connsiteX38" fmla="*/ 699973 w 2382017"/>
                  <a:gd name="connsiteY38" fmla="*/ 187876 h 2751705"/>
                  <a:gd name="connsiteX39" fmla="*/ 925613 w 2382017"/>
                  <a:gd name="connsiteY39" fmla="*/ 21227 h 2751705"/>
                  <a:gd name="connsiteX40" fmla="*/ 1014635 w 2382017"/>
                  <a:gd name="connsiteY40" fmla="*/ 2279 h 2751705"/>
                  <a:gd name="connsiteX0" fmla="*/ 2246662 w 2382017"/>
                  <a:gd name="connsiteY0" fmla="*/ 2596804 h 2751705"/>
                  <a:gd name="connsiteX1" fmla="*/ 2309917 w 2382017"/>
                  <a:gd name="connsiteY1" fmla="*/ 2634385 h 2751705"/>
                  <a:gd name="connsiteX2" fmla="*/ 2379453 w 2382017"/>
                  <a:gd name="connsiteY2" fmla="*/ 2661971 h 2751705"/>
                  <a:gd name="connsiteX3" fmla="*/ 2382017 w 2382017"/>
                  <a:gd name="connsiteY3" fmla="*/ 2664535 h 2751705"/>
                  <a:gd name="connsiteX4" fmla="*/ 2287146 w 2382017"/>
                  <a:gd name="connsiteY4" fmla="*/ 2751705 h 2751705"/>
                  <a:gd name="connsiteX5" fmla="*/ 2381947 w 2382017"/>
                  <a:gd name="connsiteY5" fmla="*/ 2664523 h 2751705"/>
                  <a:gd name="connsiteX6" fmla="*/ 2379382 w 2382017"/>
                  <a:gd name="connsiteY6" fmla="*/ 2661959 h 2751705"/>
                  <a:gd name="connsiteX7" fmla="*/ 2309838 w 2382017"/>
                  <a:gd name="connsiteY7" fmla="*/ 2634369 h 2751705"/>
                  <a:gd name="connsiteX8" fmla="*/ 2246633 w 2382017"/>
                  <a:gd name="connsiteY8" fmla="*/ 2596816 h 2751705"/>
                  <a:gd name="connsiteX9" fmla="*/ 2246662 w 2382017"/>
                  <a:gd name="connsiteY9" fmla="*/ 2596804 h 2751705"/>
                  <a:gd name="connsiteX10" fmla="*/ 1304981 w 2382017"/>
                  <a:gd name="connsiteY10" fmla="*/ 30851 h 2751705"/>
                  <a:gd name="connsiteX11" fmla="*/ 1305449 w 2382017"/>
                  <a:gd name="connsiteY11" fmla="*/ 32279 h 2751705"/>
                  <a:gd name="connsiteX12" fmla="*/ 1270903 w 2382017"/>
                  <a:gd name="connsiteY12" fmla="*/ 53430 h 2751705"/>
                  <a:gd name="connsiteX13" fmla="*/ 1304981 w 2382017"/>
                  <a:gd name="connsiteY13" fmla="*/ 30851 h 2751705"/>
                  <a:gd name="connsiteX14" fmla="*/ 1014635 w 2382017"/>
                  <a:gd name="connsiteY14" fmla="*/ 2279 h 2751705"/>
                  <a:gd name="connsiteX15" fmla="*/ 1188833 w 2382017"/>
                  <a:gd name="connsiteY15" fmla="*/ 20146 h 2751705"/>
                  <a:gd name="connsiteX16" fmla="*/ 1269119 w 2382017"/>
                  <a:gd name="connsiteY16" fmla="*/ 54522 h 2751705"/>
                  <a:gd name="connsiteX17" fmla="*/ 1269071 w 2382017"/>
                  <a:gd name="connsiteY17" fmla="*/ 54551 h 2751705"/>
                  <a:gd name="connsiteX18" fmla="*/ 1122973 w 2382017"/>
                  <a:gd name="connsiteY18" fmla="*/ 277596 h 2751705"/>
                  <a:gd name="connsiteX19" fmla="*/ 1627907 w 2382017"/>
                  <a:gd name="connsiteY19" fmla="*/ 1056971 h 2751705"/>
                  <a:gd name="connsiteX20" fmla="*/ 1878412 w 2382017"/>
                  <a:gd name="connsiteY20" fmla="*/ 1085092 h 2751705"/>
                  <a:gd name="connsiteX21" fmla="*/ 1940535 w 2382017"/>
                  <a:gd name="connsiteY21" fmla="*/ 1079192 h 2751705"/>
                  <a:gd name="connsiteX22" fmla="*/ 1858809 w 2382017"/>
                  <a:gd name="connsiteY22" fmla="*/ 1151642 h 2751705"/>
                  <a:gd name="connsiteX23" fmla="*/ 1715203 w 2382017"/>
                  <a:gd name="connsiteY23" fmla="*/ 1543965 h 2751705"/>
                  <a:gd name="connsiteX24" fmla="*/ 1666479 w 2382017"/>
                  <a:gd name="connsiteY24" fmla="*/ 1531144 h 2751705"/>
                  <a:gd name="connsiteX25" fmla="*/ 739964 w 2382017"/>
                  <a:gd name="connsiteY25" fmla="*/ 1611601 h 2751705"/>
                  <a:gd name="connsiteX26" fmla="*/ 733019 w 2382017"/>
                  <a:gd name="connsiteY26" fmla="*/ 1615678 h 2751705"/>
                  <a:gd name="connsiteX27" fmla="*/ 742011 w 2382017"/>
                  <a:gd name="connsiteY27" fmla="*/ 1569837 h 2751705"/>
                  <a:gd name="connsiteX28" fmla="*/ 743543 w 2382017"/>
                  <a:gd name="connsiteY28" fmla="*/ 1492698 h 2751705"/>
                  <a:gd name="connsiteX29" fmla="*/ 689699 w 2382017"/>
                  <a:gd name="connsiteY29" fmla="*/ 1256843 h 2751705"/>
                  <a:gd name="connsiteX30" fmla="*/ 682006 w 2382017"/>
                  <a:gd name="connsiteY30" fmla="*/ 885116 h 2751705"/>
                  <a:gd name="connsiteX31" fmla="*/ 361500 w 2382017"/>
                  <a:gd name="connsiteY31" fmla="*/ 831280 h 2751705"/>
                  <a:gd name="connsiteX32" fmla="*/ 61507 w 2382017"/>
                  <a:gd name="connsiteY32" fmla="*/ 705662 h 2751705"/>
                  <a:gd name="connsiteX33" fmla="*/ 6701 w 2382017"/>
                  <a:gd name="connsiteY33" fmla="*/ 713233 h 2751705"/>
                  <a:gd name="connsiteX34" fmla="*/ 0 w 2382017"/>
                  <a:gd name="connsiteY34" fmla="*/ 715904 h 2751705"/>
                  <a:gd name="connsiteX35" fmla="*/ 21970 w 2382017"/>
                  <a:gd name="connsiteY35" fmla="*/ 608104 h 2751705"/>
                  <a:gd name="connsiteX36" fmla="*/ 230744 w 2382017"/>
                  <a:gd name="connsiteY36" fmla="*/ 316068 h 2751705"/>
                  <a:gd name="connsiteX37" fmla="*/ 699973 w 2382017"/>
                  <a:gd name="connsiteY37" fmla="*/ 187876 h 2751705"/>
                  <a:gd name="connsiteX38" fmla="*/ 925613 w 2382017"/>
                  <a:gd name="connsiteY38" fmla="*/ 21227 h 2751705"/>
                  <a:gd name="connsiteX39" fmla="*/ 1014635 w 2382017"/>
                  <a:gd name="connsiteY39" fmla="*/ 2279 h 2751705"/>
                  <a:gd name="connsiteX0" fmla="*/ 2246662 w 2382017"/>
                  <a:gd name="connsiteY0" fmla="*/ 2596804 h 2664535"/>
                  <a:gd name="connsiteX1" fmla="*/ 2309917 w 2382017"/>
                  <a:gd name="connsiteY1" fmla="*/ 2634385 h 2664535"/>
                  <a:gd name="connsiteX2" fmla="*/ 2379453 w 2382017"/>
                  <a:gd name="connsiteY2" fmla="*/ 2661971 h 2664535"/>
                  <a:gd name="connsiteX3" fmla="*/ 2382017 w 2382017"/>
                  <a:gd name="connsiteY3" fmla="*/ 2664535 h 2664535"/>
                  <a:gd name="connsiteX4" fmla="*/ 2381947 w 2382017"/>
                  <a:gd name="connsiteY4" fmla="*/ 2664523 h 2664535"/>
                  <a:gd name="connsiteX5" fmla="*/ 2379382 w 2382017"/>
                  <a:gd name="connsiteY5" fmla="*/ 2661959 h 2664535"/>
                  <a:gd name="connsiteX6" fmla="*/ 2309838 w 2382017"/>
                  <a:gd name="connsiteY6" fmla="*/ 2634369 h 2664535"/>
                  <a:gd name="connsiteX7" fmla="*/ 2246633 w 2382017"/>
                  <a:gd name="connsiteY7" fmla="*/ 2596816 h 2664535"/>
                  <a:gd name="connsiteX8" fmla="*/ 2246662 w 2382017"/>
                  <a:gd name="connsiteY8" fmla="*/ 2596804 h 2664535"/>
                  <a:gd name="connsiteX9" fmla="*/ 1304981 w 2382017"/>
                  <a:gd name="connsiteY9" fmla="*/ 30851 h 2664535"/>
                  <a:gd name="connsiteX10" fmla="*/ 1305449 w 2382017"/>
                  <a:gd name="connsiteY10" fmla="*/ 32279 h 2664535"/>
                  <a:gd name="connsiteX11" fmla="*/ 1270903 w 2382017"/>
                  <a:gd name="connsiteY11" fmla="*/ 53430 h 2664535"/>
                  <a:gd name="connsiteX12" fmla="*/ 1304981 w 2382017"/>
                  <a:gd name="connsiteY12" fmla="*/ 30851 h 2664535"/>
                  <a:gd name="connsiteX13" fmla="*/ 1014635 w 2382017"/>
                  <a:gd name="connsiteY13" fmla="*/ 2279 h 2664535"/>
                  <a:gd name="connsiteX14" fmla="*/ 1188833 w 2382017"/>
                  <a:gd name="connsiteY14" fmla="*/ 20146 h 2664535"/>
                  <a:gd name="connsiteX15" fmla="*/ 1269119 w 2382017"/>
                  <a:gd name="connsiteY15" fmla="*/ 54522 h 2664535"/>
                  <a:gd name="connsiteX16" fmla="*/ 1269071 w 2382017"/>
                  <a:gd name="connsiteY16" fmla="*/ 54551 h 2664535"/>
                  <a:gd name="connsiteX17" fmla="*/ 1122973 w 2382017"/>
                  <a:gd name="connsiteY17" fmla="*/ 277596 h 2664535"/>
                  <a:gd name="connsiteX18" fmla="*/ 1627907 w 2382017"/>
                  <a:gd name="connsiteY18" fmla="*/ 1056971 h 2664535"/>
                  <a:gd name="connsiteX19" fmla="*/ 1878412 w 2382017"/>
                  <a:gd name="connsiteY19" fmla="*/ 1085092 h 2664535"/>
                  <a:gd name="connsiteX20" fmla="*/ 1940535 w 2382017"/>
                  <a:gd name="connsiteY20" fmla="*/ 1079192 h 2664535"/>
                  <a:gd name="connsiteX21" fmla="*/ 1858809 w 2382017"/>
                  <a:gd name="connsiteY21" fmla="*/ 1151642 h 2664535"/>
                  <a:gd name="connsiteX22" fmla="*/ 1715203 w 2382017"/>
                  <a:gd name="connsiteY22" fmla="*/ 1543965 h 2664535"/>
                  <a:gd name="connsiteX23" fmla="*/ 1666479 w 2382017"/>
                  <a:gd name="connsiteY23" fmla="*/ 1531144 h 2664535"/>
                  <a:gd name="connsiteX24" fmla="*/ 739964 w 2382017"/>
                  <a:gd name="connsiteY24" fmla="*/ 1611601 h 2664535"/>
                  <a:gd name="connsiteX25" fmla="*/ 733019 w 2382017"/>
                  <a:gd name="connsiteY25" fmla="*/ 1615678 h 2664535"/>
                  <a:gd name="connsiteX26" fmla="*/ 742011 w 2382017"/>
                  <a:gd name="connsiteY26" fmla="*/ 1569837 h 2664535"/>
                  <a:gd name="connsiteX27" fmla="*/ 743543 w 2382017"/>
                  <a:gd name="connsiteY27" fmla="*/ 1492698 h 2664535"/>
                  <a:gd name="connsiteX28" fmla="*/ 689699 w 2382017"/>
                  <a:gd name="connsiteY28" fmla="*/ 1256843 h 2664535"/>
                  <a:gd name="connsiteX29" fmla="*/ 682006 w 2382017"/>
                  <a:gd name="connsiteY29" fmla="*/ 885116 h 2664535"/>
                  <a:gd name="connsiteX30" fmla="*/ 361500 w 2382017"/>
                  <a:gd name="connsiteY30" fmla="*/ 831280 h 2664535"/>
                  <a:gd name="connsiteX31" fmla="*/ 61507 w 2382017"/>
                  <a:gd name="connsiteY31" fmla="*/ 705662 h 2664535"/>
                  <a:gd name="connsiteX32" fmla="*/ 6701 w 2382017"/>
                  <a:gd name="connsiteY32" fmla="*/ 713233 h 2664535"/>
                  <a:gd name="connsiteX33" fmla="*/ 0 w 2382017"/>
                  <a:gd name="connsiteY33" fmla="*/ 715904 h 2664535"/>
                  <a:gd name="connsiteX34" fmla="*/ 21970 w 2382017"/>
                  <a:gd name="connsiteY34" fmla="*/ 608104 h 2664535"/>
                  <a:gd name="connsiteX35" fmla="*/ 230744 w 2382017"/>
                  <a:gd name="connsiteY35" fmla="*/ 316068 h 2664535"/>
                  <a:gd name="connsiteX36" fmla="*/ 699973 w 2382017"/>
                  <a:gd name="connsiteY36" fmla="*/ 187876 h 2664535"/>
                  <a:gd name="connsiteX37" fmla="*/ 925613 w 2382017"/>
                  <a:gd name="connsiteY37" fmla="*/ 21227 h 2664535"/>
                  <a:gd name="connsiteX38" fmla="*/ 1014635 w 2382017"/>
                  <a:gd name="connsiteY38" fmla="*/ 2279 h 2664535"/>
                  <a:gd name="connsiteX0" fmla="*/ 2246662 w 2382017"/>
                  <a:gd name="connsiteY0" fmla="*/ 2596804 h 2664535"/>
                  <a:gd name="connsiteX1" fmla="*/ 2309917 w 2382017"/>
                  <a:gd name="connsiteY1" fmla="*/ 2634385 h 2664535"/>
                  <a:gd name="connsiteX2" fmla="*/ 2379453 w 2382017"/>
                  <a:gd name="connsiteY2" fmla="*/ 2661971 h 2664535"/>
                  <a:gd name="connsiteX3" fmla="*/ 2382017 w 2382017"/>
                  <a:gd name="connsiteY3" fmla="*/ 2664535 h 2664535"/>
                  <a:gd name="connsiteX4" fmla="*/ 2381947 w 2382017"/>
                  <a:gd name="connsiteY4" fmla="*/ 2664523 h 2664535"/>
                  <a:gd name="connsiteX5" fmla="*/ 2309838 w 2382017"/>
                  <a:gd name="connsiteY5" fmla="*/ 2634369 h 2664535"/>
                  <a:gd name="connsiteX6" fmla="*/ 2246633 w 2382017"/>
                  <a:gd name="connsiteY6" fmla="*/ 2596816 h 2664535"/>
                  <a:gd name="connsiteX7" fmla="*/ 2246662 w 2382017"/>
                  <a:gd name="connsiteY7" fmla="*/ 2596804 h 2664535"/>
                  <a:gd name="connsiteX8" fmla="*/ 1304981 w 2382017"/>
                  <a:gd name="connsiteY8" fmla="*/ 30851 h 2664535"/>
                  <a:gd name="connsiteX9" fmla="*/ 1305449 w 2382017"/>
                  <a:gd name="connsiteY9" fmla="*/ 32279 h 2664535"/>
                  <a:gd name="connsiteX10" fmla="*/ 1270903 w 2382017"/>
                  <a:gd name="connsiteY10" fmla="*/ 53430 h 2664535"/>
                  <a:gd name="connsiteX11" fmla="*/ 1304981 w 2382017"/>
                  <a:gd name="connsiteY11" fmla="*/ 30851 h 2664535"/>
                  <a:gd name="connsiteX12" fmla="*/ 1014635 w 2382017"/>
                  <a:gd name="connsiteY12" fmla="*/ 2279 h 2664535"/>
                  <a:gd name="connsiteX13" fmla="*/ 1188833 w 2382017"/>
                  <a:gd name="connsiteY13" fmla="*/ 20146 h 2664535"/>
                  <a:gd name="connsiteX14" fmla="*/ 1269119 w 2382017"/>
                  <a:gd name="connsiteY14" fmla="*/ 54522 h 2664535"/>
                  <a:gd name="connsiteX15" fmla="*/ 1269071 w 2382017"/>
                  <a:gd name="connsiteY15" fmla="*/ 54551 h 2664535"/>
                  <a:gd name="connsiteX16" fmla="*/ 1122973 w 2382017"/>
                  <a:gd name="connsiteY16" fmla="*/ 277596 h 2664535"/>
                  <a:gd name="connsiteX17" fmla="*/ 1627907 w 2382017"/>
                  <a:gd name="connsiteY17" fmla="*/ 1056971 h 2664535"/>
                  <a:gd name="connsiteX18" fmla="*/ 1878412 w 2382017"/>
                  <a:gd name="connsiteY18" fmla="*/ 1085092 h 2664535"/>
                  <a:gd name="connsiteX19" fmla="*/ 1940535 w 2382017"/>
                  <a:gd name="connsiteY19" fmla="*/ 1079192 h 2664535"/>
                  <a:gd name="connsiteX20" fmla="*/ 1858809 w 2382017"/>
                  <a:gd name="connsiteY20" fmla="*/ 1151642 h 2664535"/>
                  <a:gd name="connsiteX21" fmla="*/ 1715203 w 2382017"/>
                  <a:gd name="connsiteY21" fmla="*/ 1543965 h 2664535"/>
                  <a:gd name="connsiteX22" fmla="*/ 1666479 w 2382017"/>
                  <a:gd name="connsiteY22" fmla="*/ 1531144 h 2664535"/>
                  <a:gd name="connsiteX23" fmla="*/ 739964 w 2382017"/>
                  <a:gd name="connsiteY23" fmla="*/ 1611601 h 2664535"/>
                  <a:gd name="connsiteX24" fmla="*/ 733019 w 2382017"/>
                  <a:gd name="connsiteY24" fmla="*/ 1615678 h 2664535"/>
                  <a:gd name="connsiteX25" fmla="*/ 742011 w 2382017"/>
                  <a:gd name="connsiteY25" fmla="*/ 1569837 h 2664535"/>
                  <a:gd name="connsiteX26" fmla="*/ 743543 w 2382017"/>
                  <a:gd name="connsiteY26" fmla="*/ 1492698 h 2664535"/>
                  <a:gd name="connsiteX27" fmla="*/ 689699 w 2382017"/>
                  <a:gd name="connsiteY27" fmla="*/ 1256843 h 2664535"/>
                  <a:gd name="connsiteX28" fmla="*/ 682006 w 2382017"/>
                  <a:gd name="connsiteY28" fmla="*/ 885116 h 2664535"/>
                  <a:gd name="connsiteX29" fmla="*/ 361500 w 2382017"/>
                  <a:gd name="connsiteY29" fmla="*/ 831280 h 2664535"/>
                  <a:gd name="connsiteX30" fmla="*/ 61507 w 2382017"/>
                  <a:gd name="connsiteY30" fmla="*/ 705662 h 2664535"/>
                  <a:gd name="connsiteX31" fmla="*/ 6701 w 2382017"/>
                  <a:gd name="connsiteY31" fmla="*/ 713233 h 2664535"/>
                  <a:gd name="connsiteX32" fmla="*/ 0 w 2382017"/>
                  <a:gd name="connsiteY32" fmla="*/ 715904 h 2664535"/>
                  <a:gd name="connsiteX33" fmla="*/ 21970 w 2382017"/>
                  <a:gd name="connsiteY33" fmla="*/ 608104 h 2664535"/>
                  <a:gd name="connsiteX34" fmla="*/ 230744 w 2382017"/>
                  <a:gd name="connsiteY34" fmla="*/ 316068 h 2664535"/>
                  <a:gd name="connsiteX35" fmla="*/ 699973 w 2382017"/>
                  <a:gd name="connsiteY35" fmla="*/ 187876 h 2664535"/>
                  <a:gd name="connsiteX36" fmla="*/ 925613 w 2382017"/>
                  <a:gd name="connsiteY36" fmla="*/ 21227 h 2664535"/>
                  <a:gd name="connsiteX37" fmla="*/ 1014635 w 2382017"/>
                  <a:gd name="connsiteY37" fmla="*/ 2279 h 2664535"/>
                  <a:gd name="connsiteX0" fmla="*/ 2246662 w 2382017"/>
                  <a:gd name="connsiteY0" fmla="*/ 2596804 h 2664535"/>
                  <a:gd name="connsiteX1" fmla="*/ 2309917 w 2382017"/>
                  <a:gd name="connsiteY1" fmla="*/ 2634385 h 2664535"/>
                  <a:gd name="connsiteX2" fmla="*/ 2379453 w 2382017"/>
                  <a:gd name="connsiteY2" fmla="*/ 2661971 h 2664535"/>
                  <a:gd name="connsiteX3" fmla="*/ 2382017 w 2382017"/>
                  <a:gd name="connsiteY3" fmla="*/ 2664535 h 2664535"/>
                  <a:gd name="connsiteX4" fmla="*/ 2309838 w 2382017"/>
                  <a:gd name="connsiteY4" fmla="*/ 2634369 h 2664535"/>
                  <a:gd name="connsiteX5" fmla="*/ 2246633 w 2382017"/>
                  <a:gd name="connsiteY5" fmla="*/ 2596816 h 2664535"/>
                  <a:gd name="connsiteX6" fmla="*/ 2246662 w 2382017"/>
                  <a:gd name="connsiteY6" fmla="*/ 2596804 h 2664535"/>
                  <a:gd name="connsiteX7" fmla="*/ 1304981 w 2382017"/>
                  <a:gd name="connsiteY7" fmla="*/ 30851 h 2664535"/>
                  <a:gd name="connsiteX8" fmla="*/ 1305449 w 2382017"/>
                  <a:gd name="connsiteY8" fmla="*/ 32279 h 2664535"/>
                  <a:gd name="connsiteX9" fmla="*/ 1270903 w 2382017"/>
                  <a:gd name="connsiteY9" fmla="*/ 53430 h 2664535"/>
                  <a:gd name="connsiteX10" fmla="*/ 1304981 w 2382017"/>
                  <a:gd name="connsiteY10" fmla="*/ 30851 h 2664535"/>
                  <a:gd name="connsiteX11" fmla="*/ 1014635 w 2382017"/>
                  <a:gd name="connsiteY11" fmla="*/ 2279 h 2664535"/>
                  <a:gd name="connsiteX12" fmla="*/ 1188833 w 2382017"/>
                  <a:gd name="connsiteY12" fmla="*/ 20146 h 2664535"/>
                  <a:gd name="connsiteX13" fmla="*/ 1269119 w 2382017"/>
                  <a:gd name="connsiteY13" fmla="*/ 54522 h 2664535"/>
                  <a:gd name="connsiteX14" fmla="*/ 1269071 w 2382017"/>
                  <a:gd name="connsiteY14" fmla="*/ 54551 h 2664535"/>
                  <a:gd name="connsiteX15" fmla="*/ 1122973 w 2382017"/>
                  <a:gd name="connsiteY15" fmla="*/ 277596 h 2664535"/>
                  <a:gd name="connsiteX16" fmla="*/ 1627907 w 2382017"/>
                  <a:gd name="connsiteY16" fmla="*/ 1056971 h 2664535"/>
                  <a:gd name="connsiteX17" fmla="*/ 1878412 w 2382017"/>
                  <a:gd name="connsiteY17" fmla="*/ 1085092 h 2664535"/>
                  <a:gd name="connsiteX18" fmla="*/ 1940535 w 2382017"/>
                  <a:gd name="connsiteY18" fmla="*/ 1079192 h 2664535"/>
                  <a:gd name="connsiteX19" fmla="*/ 1858809 w 2382017"/>
                  <a:gd name="connsiteY19" fmla="*/ 1151642 h 2664535"/>
                  <a:gd name="connsiteX20" fmla="*/ 1715203 w 2382017"/>
                  <a:gd name="connsiteY20" fmla="*/ 1543965 h 2664535"/>
                  <a:gd name="connsiteX21" fmla="*/ 1666479 w 2382017"/>
                  <a:gd name="connsiteY21" fmla="*/ 1531144 h 2664535"/>
                  <a:gd name="connsiteX22" fmla="*/ 739964 w 2382017"/>
                  <a:gd name="connsiteY22" fmla="*/ 1611601 h 2664535"/>
                  <a:gd name="connsiteX23" fmla="*/ 733019 w 2382017"/>
                  <a:gd name="connsiteY23" fmla="*/ 1615678 h 2664535"/>
                  <a:gd name="connsiteX24" fmla="*/ 742011 w 2382017"/>
                  <a:gd name="connsiteY24" fmla="*/ 1569837 h 2664535"/>
                  <a:gd name="connsiteX25" fmla="*/ 743543 w 2382017"/>
                  <a:gd name="connsiteY25" fmla="*/ 1492698 h 2664535"/>
                  <a:gd name="connsiteX26" fmla="*/ 689699 w 2382017"/>
                  <a:gd name="connsiteY26" fmla="*/ 1256843 h 2664535"/>
                  <a:gd name="connsiteX27" fmla="*/ 682006 w 2382017"/>
                  <a:gd name="connsiteY27" fmla="*/ 885116 h 2664535"/>
                  <a:gd name="connsiteX28" fmla="*/ 361500 w 2382017"/>
                  <a:gd name="connsiteY28" fmla="*/ 831280 h 2664535"/>
                  <a:gd name="connsiteX29" fmla="*/ 61507 w 2382017"/>
                  <a:gd name="connsiteY29" fmla="*/ 705662 h 2664535"/>
                  <a:gd name="connsiteX30" fmla="*/ 6701 w 2382017"/>
                  <a:gd name="connsiteY30" fmla="*/ 713233 h 2664535"/>
                  <a:gd name="connsiteX31" fmla="*/ 0 w 2382017"/>
                  <a:gd name="connsiteY31" fmla="*/ 715904 h 2664535"/>
                  <a:gd name="connsiteX32" fmla="*/ 21970 w 2382017"/>
                  <a:gd name="connsiteY32" fmla="*/ 608104 h 2664535"/>
                  <a:gd name="connsiteX33" fmla="*/ 230744 w 2382017"/>
                  <a:gd name="connsiteY33" fmla="*/ 316068 h 2664535"/>
                  <a:gd name="connsiteX34" fmla="*/ 699973 w 2382017"/>
                  <a:gd name="connsiteY34" fmla="*/ 187876 h 2664535"/>
                  <a:gd name="connsiteX35" fmla="*/ 925613 w 2382017"/>
                  <a:gd name="connsiteY35" fmla="*/ 21227 h 2664535"/>
                  <a:gd name="connsiteX36" fmla="*/ 1014635 w 2382017"/>
                  <a:gd name="connsiteY36" fmla="*/ 2279 h 2664535"/>
                  <a:gd name="connsiteX0" fmla="*/ 2246662 w 2379453"/>
                  <a:gd name="connsiteY0" fmla="*/ 2596804 h 2661971"/>
                  <a:gd name="connsiteX1" fmla="*/ 2309917 w 2379453"/>
                  <a:gd name="connsiteY1" fmla="*/ 2634385 h 2661971"/>
                  <a:gd name="connsiteX2" fmla="*/ 2379453 w 2379453"/>
                  <a:gd name="connsiteY2" fmla="*/ 2661971 h 2661971"/>
                  <a:gd name="connsiteX3" fmla="*/ 2309838 w 2379453"/>
                  <a:gd name="connsiteY3" fmla="*/ 2634369 h 2661971"/>
                  <a:gd name="connsiteX4" fmla="*/ 2246633 w 2379453"/>
                  <a:gd name="connsiteY4" fmla="*/ 2596816 h 2661971"/>
                  <a:gd name="connsiteX5" fmla="*/ 2246662 w 2379453"/>
                  <a:gd name="connsiteY5" fmla="*/ 2596804 h 2661971"/>
                  <a:gd name="connsiteX6" fmla="*/ 1304981 w 2379453"/>
                  <a:gd name="connsiteY6" fmla="*/ 30851 h 2661971"/>
                  <a:gd name="connsiteX7" fmla="*/ 1305449 w 2379453"/>
                  <a:gd name="connsiteY7" fmla="*/ 32279 h 2661971"/>
                  <a:gd name="connsiteX8" fmla="*/ 1270903 w 2379453"/>
                  <a:gd name="connsiteY8" fmla="*/ 53430 h 2661971"/>
                  <a:gd name="connsiteX9" fmla="*/ 1304981 w 2379453"/>
                  <a:gd name="connsiteY9" fmla="*/ 30851 h 2661971"/>
                  <a:gd name="connsiteX10" fmla="*/ 1014635 w 2379453"/>
                  <a:gd name="connsiteY10" fmla="*/ 2279 h 2661971"/>
                  <a:gd name="connsiteX11" fmla="*/ 1188833 w 2379453"/>
                  <a:gd name="connsiteY11" fmla="*/ 20146 h 2661971"/>
                  <a:gd name="connsiteX12" fmla="*/ 1269119 w 2379453"/>
                  <a:gd name="connsiteY12" fmla="*/ 54522 h 2661971"/>
                  <a:gd name="connsiteX13" fmla="*/ 1269071 w 2379453"/>
                  <a:gd name="connsiteY13" fmla="*/ 54551 h 2661971"/>
                  <a:gd name="connsiteX14" fmla="*/ 1122973 w 2379453"/>
                  <a:gd name="connsiteY14" fmla="*/ 277596 h 2661971"/>
                  <a:gd name="connsiteX15" fmla="*/ 1627907 w 2379453"/>
                  <a:gd name="connsiteY15" fmla="*/ 1056971 h 2661971"/>
                  <a:gd name="connsiteX16" fmla="*/ 1878412 w 2379453"/>
                  <a:gd name="connsiteY16" fmla="*/ 1085092 h 2661971"/>
                  <a:gd name="connsiteX17" fmla="*/ 1940535 w 2379453"/>
                  <a:gd name="connsiteY17" fmla="*/ 1079192 h 2661971"/>
                  <a:gd name="connsiteX18" fmla="*/ 1858809 w 2379453"/>
                  <a:gd name="connsiteY18" fmla="*/ 1151642 h 2661971"/>
                  <a:gd name="connsiteX19" fmla="*/ 1715203 w 2379453"/>
                  <a:gd name="connsiteY19" fmla="*/ 1543965 h 2661971"/>
                  <a:gd name="connsiteX20" fmla="*/ 1666479 w 2379453"/>
                  <a:gd name="connsiteY20" fmla="*/ 1531144 h 2661971"/>
                  <a:gd name="connsiteX21" fmla="*/ 739964 w 2379453"/>
                  <a:gd name="connsiteY21" fmla="*/ 1611601 h 2661971"/>
                  <a:gd name="connsiteX22" fmla="*/ 733019 w 2379453"/>
                  <a:gd name="connsiteY22" fmla="*/ 1615678 h 2661971"/>
                  <a:gd name="connsiteX23" fmla="*/ 742011 w 2379453"/>
                  <a:gd name="connsiteY23" fmla="*/ 1569837 h 2661971"/>
                  <a:gd name="connsiteX24" fmla="*/ 743543 w 2379453"/>
                  <a:gd name="connsiteY24" fmla="*/ 1492698 h 2661971"/>
                  <a:gd name="connsiteX25" fmla="*/ 689699 w 2379453"/>
                  <a:gd name="connsiteY25" fmla="*/ 1256843 h 2661971"/>
                  <a:gd name="connsiteX26" fmla="*/ 682006 w 2379453"/>
                  <a:gd name="connsiteY26" fmla="*/ 885116 h 2661971"/>
                  <a:gd name="connsiteX27" fmla="*/ 361500 w 2379453"/>
                  <a:gd name="connsiteY27" fmla="*/ 831280 h 2661971"/>
                  <a:gd name="connsiteX28" fmla="*/ 61507 w 2379453"/>
                  <a:gd name="connsiteY28" fmla="*/ 705662 h 2661971"/>
                  <a:gd name="connsiteX29" fmla="*/ 6701 w 2379453"/>
                  <a:gd name="connsiteY29" fmla="*/ 713233 h 2661971"/>
                  <a:gd name="connsiteX30" fmla="*/ 0 w 2379453"/>
                  <a:gd name="connsiteY30" fmla="*/ 715904 h 2661971"/>
                  <a:gd name="connsiteX31" fmla="*/ 21970 w 2379453"/>
                  <a:gd name="connsiteY31" fmla="*/ 608104 h 2661971"/>
                  <a:gd name="connsiteX32" fmla="*/ 230744 w 2379453"/>
                  <a:gd name="connsiteY32" fmla="*/ 316068 h 2661971"/>
                  <a:gd name="connsiteX33" fmla="*/ 699973 w 2379453"/>
                  <a:gd name="connsiteY33" fmla="*/ 187876 h 2661971"/>
                  <a:gd name="connsiteX34" fmla="*/ 925613 w 2379453"/>
                  <a:gd name="connsiteY34" fmla="*/ 21227 h 2661971"/>
                  <a:gd name="connsiteX35" fmla="*/ 1014635 w 2379453"/>
                  <a:gd name="connsiteY35" fmla="*/ 2279 h 2661971"/>
                  <a:gd name="connsiteX0" fmla="*/ 2246662 w 2317781"/>
                  <a:gd name="connsiteY0" fmla="*/ 2596804 h 2639073"/>
                  <a:gd name="connsiteX1" fmla="*/ 2309917 w 2317781"/>
                  <a:gd name="connsiteY1" fmla="*/ 2634385 h 2639073"/>
                  <a:gd name="connsiteX2" fmla="*/ 2309838 w 2317781"/>
                  <a:gd name="connsiteY2" fmla="*/ 2634369 h 2639073"/>
                  <a:gd name="connsiteX3" fmla="*/ 2246633 w 2317781"/>
                  <a:gd name="connsiteY3" fmla="*/ 2596816 h 2639073"/>
                  <a:gd name="connsiteX4" fmla="*/ 2246662 w 2317781"/>
                  <a:gd name="connsiteY4" fmla="*/ 2596804 h 2639073"/>
                  <a:gd name="connsiteX5" fmla="*/ 1304981 w 2317781"/>
                  <a:gd name="connsiteY5" fmla="*/ 30851 h 2639073"/>
                  <a:gd name="connsiteX6" fmla="*/ 1305449 w 2317781"/>
                  <a:gd name="connsiteY6" fmla="*/ 32279 h 2639073"/>
                  <a:gd name="connsiteX7" fmla="*/ 1270903 w 2317781"/>
                  <a:gd name="connsiteY7" fmla="*/ 53430 h 2639073"/>
                  <a:gd name="connsiteX8" fmla="*/ 1304981 w 2317781"/>
                  <a:gd name="connsiteY8" fmla="*/ 30851 h 2639073"/>
                  <a:gd name="connsiteX9" fmla="*/ 1014635 w 2317781"/>
                  <a:gd name="connsiteY9" fmla="*/ 2279 h 2639073"/>
                  <a:gd name="connsiteX10" fmla="*/ 1188833 w 2317781"/>
                  <a:gd name="connsiteY10" fmla="*/ 20146 h 2639073"/>
                  <a:gd name="connsiteX11" fmla="*/ 1269119 w 2317781"/>
                  <a:gd name="connsiteY11" fmla="*/ 54522 h 2639073"/>
                  <a:gd name="connsiteX12" fmla="*/ 1269071 w 2317781"/>
                  <a:gd name="connsiteY12" fmla="*/ 54551 h 2639073"/>
                  <a:gd name="connsiteX13" fmla="*/ 1122973 w 2317781"/>
                  <a:gd name="connsiteY13" fmla="*/ 277596 h 2639073"/>
                  <a:gd name="connsiteX14" fmla="*/ 1627907 w 2317781"/>
                  <a:gd name="connsiteY14" fmla="*/ 1056971 h 2639073"/>
                  <a:gd name="connsiteX15" fmla="*/ 1878412 w 2317781"/>
                  <a:gd name="connsiteY15" fmla="*/ 1085092 h 2639073"/>
                  <a:gd name="connsiteX16" fmla="*/ 1940535 w 2317781"/>
                  <a:gd name="connsiteY16" fmla="*/ 1079192 h 2639073"/>
                  <a:gd name="connsiteX17" fmla="*/ 1858809 w 2317781"/>
                  <a:gd name="connsiteY17" fmla="*/ 1151642 h 2639073"/>
                  <a:gd name="connsiteX18" fmla="*/ 1715203 w 2317781"/>
                  <a:gd name="connsiteY18" fmla="*/ 1543965 h 2639073"/>
                  <a:gd name="connsiteX19" fmla="*/ 1666479 w 2317781"/>
                  <a:gd name="connsiteY19" fmla="*/ 1531144 h 2639073"/>
                  <a:gd name="connsiteX20" fmla="*/ 739964 w 2317781"/>
                  <a:gd name="connsiteY20" fmla="*/ 1611601 h 2639073"/>
                  <a:gd name="connsiteX21" fmla="*/ 733019 w 2317781"/>
                  <a:gd name="connsiteY21" fmla="*/ 1615678 h 2639073"/>
                  <a:gd name="connsiteX22" fmla="*/ 742011 w 2317781"/>
                  <a:gd name="connsiteY22" fmla="*/ 1569837 h 2639073"/>
                  <a:gd name="connsiteX23" fmla="*/ 743543 w 2317781"/>
                  <a:gd name="connsiteY23" fmla="*/ 1492698 h 2639073"/>
                  <a:gd name="connsiteX24" fmla="*/ 689699 w 2317781"/>
                  <a:gd name="connsiteY24" fmla="*/ 1256843 h 2639073"/>
                  <a:gd name="connsiteX25" fmla="*/ 682006 w 2317781"/>
                  <a:gd name="connsiteY25" fmla="*/ 885116 h 2639073"/>
                  <a:gd name="connsiteX26" fmla="*/ 361500 w 2317781"/>
                  <a:gd name="connsiteY26" fmla="*/ 831280 h 2639073"/>
                  <a:gd name="connsiteX27" fmla="*/ 61507 w 2317781"/>
                  <a:gd name="connsiteY27" fmla="*/ 705662 h 2639073"/>
                  <a:gd name="connsiteX28" fmla="*/ 6701 w 2317781"/>
                  <a:gd name="connsiteY28" fmla="*/ 713233 h 2639073"/>
                  <a:gd name="connsiteX29" fmla="*/ 0 w 2317781"/>
                  <a:gd name="connsiteY29" fmla="*/ 715904 h 2639073"/>
                  <a:gd name="connsiteX30" fmla="*/ 21970 w 2317781"/>
                  <a:gd name="connsiteY30" fmla="*/ 608104 h 2639073"/>
                  <a:gd name="connsiteX31" fmla="*/ 230744 w 2317781"/>
                  <a:gd name="connsiteY31" fmla="*/ 316068 h 2639073"/>
                  <a:gd name="connsiteX32" fmla="*/ 699973 w 2317781"/>
                  <a:gd name="connsiteY32" fmla="*/ 187876 h 2639073"/>
                  <a:gd name="connsiteX33" fmla="*/ 925613 w 2317781"/>
                  <a:gd name="connsiteY33" fmla="*/ 21227 h 2639073"/>
                  <a:gd name="connsiteX34" fmla="*/ 1014635 w 2317781"/>
                  <a:gd name="connsiteY34" fmla="*/ 2279 h 2639073"/>
                  <a:gd name="connsiteX0" fmla="*/ 2246662 w 2309917"/>
                  <a:gd name="connsiteY0" fmla="*/ 2596804 h 2634385"/>
                  <a:gd name="connsiteX1" fmla="*/ 2309917 w 2309917"/>
                  <a:gd name="connsiteY1" fmla="*/ 2634385 h 2634385"/>
                  <a:gd name="connsiteX2" fmla="*/ 2246633 w 2309917"/>
                  <a:gd name="connsiteY2" fmla="*/ 2596816 h 2634385"/>
                  <a:gd name="connsiteX3" fmla="*/ 2246662 w 2309917"/>
                  <a:gd name="connsiteY3" fmla="*/ 2596804 h 2634385"/>
                  <a:gd name="connsiteX4" fmla="*/ 1304981 w 2309917"/>
                  <a:gd name="connsiteY4" fmla="*/ 30851 h 2634385"/>
                  <a:gd name="connsiteX5" fmla="*/ 1305449 w 2309917"/>
                  <a:gd name="connsiteY5" fmla="*/ 32279 h 2634385"/>
                  <a:gd name="connsiteX6" fmla="*/ 1270903 w 2309917"/>
                  <a:gd name="connsiteY6" fmla="*/ 53430 h 2634385"/>
                  <a:gd name="connsiteX7" fmla="*/ 1304981 w 2309917"/>
                  <a:gd name="connsiteY7" fmla="*/ 30851 h 2634385"/>
                  <a:gd name="connsiteX8" fmla="*/ 1014635 w 2309917"/>
                  <a:gd name="connsiteY8" fmla="*/ 2279 h 2634385"/>
                  <a:gd name="connsiteX9" fmla="*/ 1188833 w 2309917"/>
                  <a:gd name="connsiteY9" fmla="*/ 20146 h 2634385"/>
                  <a:gd name="connsiteX10" fmla="*/ 1269119 w 2309917"/>
                  <a:gd name="connsiteY10" fmla="*/ 54522 h 2634385"/>
                  <a:gd name="connsiteX11" fmla="*/ 1269071 w 2309917"/>
                  <a:gd name="connsiteY11" fmla="*/ 54551 h 2634385"/>
                  <a:gd name="connsiteX12" fmla="*/ 1122973 w 2309917"/>
                  <a:gd name="connsiteY12" fmla="*/ 277596 h 2634385"/>
                  <a:gd name="connsiteX13" fmla="*/ 1627907 w 2309917"/>
                  <a:gd name="connsiteY13" fmla="*/ 1056971 h 2634385"/>
                  <a:gd name="connsiteX14" fmla="*/ 1878412 w 2309917"/>
                  <a:gd name="connsiteY14" fmla="*/ 1085092 h 2634385"/>
                  <a:gd name="connsiteX15" fmla="*/ 1940535 w 2309917"/>
                  <a:gd name="connsiteY15" fmla="*/ 1079192 h 2634385"/>
                  <a:gd name="connsiteX16" fmla="*/ 1858809 w 2309917"/>
                  <a:gd name="connsiteY16" fmla="*/ 1151642 h 2634385"/>
                  <a:gd name="connsiteX17" fmla="*/ 1715203 w 2309917"/>
                  <a:gd name="connsiteY17" fmla="*/ 1543965 h 2634385"/>
                  <a:gd name="connsiteX18" fmla="*/ 1666479 w 2309917"/>
                  <a:gd name="connsiteY18" fmla="*/ 1531144 h 2634385"/>
                  <a:gd name="connsiteX19" fmla="*/ 739964 w 2309917"/>
                  <a:gd name="connsiteY19" fmla="*/ 1611601 h 2634385"/>
                  <a:gd name="connsiteX20" fmla="*/ 733019 w 2309917"/>
                  <a:gd name="connsiteY20" fmla="*/ 1615678 h 2634385"/>
                  <a:gd name="connsiteX21" fmla="*/ 742011 w 2309917"/>
                  <a:gd name="connsiteY21" fmla="*/ 1569837 h 2634385"/>
                  <a:gd name="connsiteX22" fmla="*/ 743543 w 2309917"/>
                  <a:gd name="connsiteY22" fmla="*/ 1492698 h 2634385"/>
                  <a:gd name="connsiteX23" fmla="*/ 689699 w 2309917"/>
                  <a:gd name="connsiteY23" fmla="*/ 1256843 h 2634385"/>
                  <a:gd name="connsiteX24" fmla="*/ 682006 w 2309917"/>
                  <a:gd name="connsiteY24" fmla="*/ 885116 h 2634385"/>
                  <a:gd name="connsiteX25" fmla="*/ 361500 w 2309917"/>
                  <a:gd name="connsiteY25" fmla="*/ 831280 h 2634385"/>
                  <a:gd name="connsiteX26" fmla="*/ 61507 w 2309917"/>
                  <a:gd name="connsiteY26" fmla="*/ 705662 h 2634385"/>
                  <a:gd name="connsiteX27" fmla="*/ 6701 w 2309917"/>
                  <a:gd name="connsiteY27" fmla="*/ 713233 h 2634385"/>
                  <a:gd name="connsiteX28" fmla="*/ 0 w 2309917"/>
                  <a:gd name="connsiteY28" fmla="*/ 715904 h 2634385"/>
                  <a:gd name="connsiteX29" fmla="*/ 21970 w 2309917"/>
                  <a:gd name="connsiteY29" fmla="*/ 608104 h 2634385"/>
                  <a:gd name="connsiteX30" fmla="*/ 230744 w 2309917"/>
                  <a:gd name="connsiteY30" fmla="*/ 316068 h 2634385"/>
                  <a:gd name="connsiteX31" fmla="*/ 699973 w 2309917"/>
                  <a:gd name="connsiteY31" fmla="*/ 187876 h 2634385"/>
                  <a:gd name="connsiteX32" fmla="*/ 925613 w 2309917"/>
                  <a:gd name="connsiteY32" fmla="*/ 21227 h 2634385"/>
                  <a:gd name="connsiteX33" fmla="*/ 1014635 w 2309917"/>
                  <a:gd name="connsiteY33" fmla="*/ 2279 h 2634385"/>
                  <a:gd name="connsiteX0" fmla="*/ 2246662 w 2246662"/>
                  <a:gd name="connsiteY0" fmla="*/ 2596804 h 2596816"/>
                  <a:gd name="connsiteX1" fmla="*/ 2246633 w 2246662"/>
                  <a:gd name="connsiteY1" fmla="*/ 2596816 h 2596816"/>
                  <a:gd name="connsiteX2" fmla="*/ 2246662 w 2246662"/>
                  <a:gd name="connsiteY2" fmla="*/ 2596804 h 2596816"/>
                  <a:gd name="connsiteX3" fmla="*/ 1304981 w 2246662"/>
                  <a:gd name="connsiteY3" fmla="*/ 30851 h 2596816"/>
                  <a:gd name="connsiteX4" fmla="*/ 1305449 w 2246662"/>
                  <a:gd name="connsiteY4" fmla="*/ 32279 h 2596816"/>
                  <a:gd name="connsiteX5" fmla="*/ 1270903 w 2246662"/>
                  <a:gd name="connsiteY5" fmla="*/ 53430 h 2596816"/>
                  <a:gd name="connsiteX6" fmla="*/ 1304981 w 2246662"/>
                  <a:gd name="connsiteY6" fmla="*/ 30851 h 2596816"/>
                  <a:gd name="connsiteX7" fmla="*/ 1014635 w 2246662"/>
                  <a:gd name="connsiteY7" fmla="*/ 2279 h 2596816"/>
                  <a:gd name="connsiteX8" fmla="*/ 1188833 w 2246662"/>
                  <a:gd name="connsiteY8" fmla="*/ 20146 h 2596816"/>
                  <a:gd name="connsiteX9" fmla="*/ 1269119 w 2246662"/>
                  <a:gd name="connsiteY9" fmla="*/ 54522 h 2596816"/>
                  <a:gd name="connsiteX10" fmla="*/ 1269071 w 2246662"/>
                  <a:gd name="connsiteY10" fmla="*/ 54551 h 2596816"/>
                  <a:gd name="connsiteX11" fmla="*/ 1122973 w 2246662"/>
                  <a:gd name="connsiteY11" fmla="*/ 277596 h 2596816"/>
                  <a:gd name="connsiteX12" fmla="*/ 1627907 w 2246662"/>
                  <a:gd name="connsiteY12" fmla="*/ 1056971 h 2596816"/>
                  <a:gd name="connsiteX13" fmla="*/ 1878412 w 2246662"/>
                  <a:gd name="connsiteY13" fmla="*/ 1085092 h 2596816"/>
                  <a:gd name="connsiteX14" fmla="*/ 1940535 w 2246662"/>
                  <a:gd name="connsiteY14" fmla="*/ 1079192 h 2596816"/>
                  <a:gd name="connsiteX15" fmla="*/ 1858809 w 2246662"/>
                  <a:gd name="connsiteY15" fmla="*/ 1151642 h 2596816"/>
                  <a:gd name="connsiteX16" fmla="*/ 1715203 w 2246662"/>
                  <a:gd name="connsiteY16" fmla="*/ 1543965 h 2596816"/>
                  <a:gd name="connsiteX17" fmla="*/ 1666479 w 2246662"/>
                  <a:gd name="connsiteY17" fmla="*/ 1531144 h 2596816"/>
                  <a:gd name="connsiteX18" fmla="*/ 739964 w 2246662"/>
                  <a:gd name="connsiteY18" fmla="*/ 1611601 h 2596816"/>
                  <a:gd name="connsiteX19" fmla="*/ 733019 w 2246662"/>
                  <a:gd name="connsiteY19" fmla="*/ 1615678 h 2596816"/>
                  <a:gd name="connsiteX20" fmla="*/ 742011 w 2246662"/>
                  <a:gd name="connsiteY20" fmla="*/ 1569837 h 2596816"/>
                  <a:gd name="connsiteX21" fmla="*/ 743543 w 2246662"/>
                  <a:gd name="connsiteY21" fmla="*/ 1492698 h 2596816"/>
                  <a:gd name="connsiteX22" fmla="*/ 689699 w 2246662"/>
                  <a:gd name="connsiteY22" fmla="*/ 1256843 h 2596816"/>
                  <a:gd name="connsiteX23" fmla="*/ 682006 w 2246662"/>
                  <a:gd name="connsiteY23" fmla="*/ 885116 h 2596816"/>
                  <a:gd name="connsiteX24" fmla="*/ 361500 w 2246662"/>
                  <a:gd name="connsiteY24" fmla="*/ 831280 h 2596816"/>
                  <a:gd name="connsiteX25" fmla="*/ 61507 w 2246662"/>
                  <a:gd name="connsiteY25" fmla="*/ 705662 h 2596816"/>
                  <a:gd name="connsiteX26" fmla="*/ 6701 w 2246662"/>
                  <a:gd name="connsiteY26" fmla="*/ 713233 h 2596816"/>
                  <a:gd name="connsiteX27" fmla="*/ 0 w 2246662"/>
                  <a:gd name="connsiteY27" fmla="*/ 715904 h 2596816"/>
                  <a:gd name="connsiteX28" fmla="*/ 21970 w 2246662"/>
                  <a:gd name="connsiteY28" fmla="*/ 608104 h 2596816"/>
                  <a:gd name="connsiteX29" fmla="*/ 230744 w 2246662"/>
                  <a:gd name="connsiteY29" fmla="*/ 316068 h 2596816"/>
                  <a:gd name="connsiteX30" fmla="*/ 699973 w 2246662"/>
                  <a:gd name="connsiteY30" fmla="*/ 187876 h 2596816"/>
                  <a:gd name="connsiteX31" fmla="*/ 925613 w 2246662"/>
                  <a:gd name="connsiteY31" fmla="*/ 21227 h 2596816"/>
                  <a:gd name="connsiteX32" fmla="*/ 1014635 w 2246662"/>
                  <a:gd name="connsiteY32" fmla="*/ 2279 h 2596816"/>
                  <a:gd name="connsiteX0" fmla="*/ 1304981 w 1940535"/>
                  <a:gd name="connsiteY0" fmla="*/ 30851 h 1615678"/>
                  <a:gd name="connsiteX1" fmla="*/ 1305449 w 1940535"/>
                  <a:gd name="connsiteY1" fmla="*/ 32279 h 1615678"/>
                  <a:gd name="connsiteX2" fmla="*/ 1270903 w 1940535"/>
                  <a:gd name="connsiteY2" fmla="*/ 53430 h 1615678"/>
                  <a:gd name="connsiteX3" fmla="*/ 1304981 w 1940535"/>
                  <a:gd name="connsiteY3" fmla="*/ 30851 h 1615678"/>
                  <a:gd name="connsiteX4" fmla="*/ 1014635 w 1940535"/>
                  <a:gd name="connsiteY4" fmla="*/ 2279 h 1615678"/>
                  <a:gd name="connsiteX5" fmla="*/ 1188833 w 1940535"/>
                  <a:gd name="connsiteY5" fmla="*/ 20146 h 1615678"/>
                  <a:gd name="connsiteX6" fmla="*/ 1269119 w 1940535"/>
                  <a:gd name="connsiteY6" fmla="*/ 54522 h 1615678"/>
                  <a:gd name="connsiteX7" fmla="*/ 1269071 w 1940535"/>
                  <a:gd name="connsiteY7" fmla="*/ 54551 h 1615678"/>
                  <a:gd name="connsiteX8" fmla="*/ 1122973 w 1940535"/>
                  <a:gd name="connsiteY8" fmla="*/ 277596 h 1615678"/>
                  <a:gd name="connsiteX9" fmla="*/ 1627907 w 1940535"/>
                  <a:gd name="connsiteY9" fmla="*/ 1056971 h 1615678"/>
                  <a:gd name="connsiteX10" fmla="*/ 1878412 w 1940535"/>
                  <a:gd name="connsiteY10" fmla="*/ 1085092 h 1615678"/>
                  <a:gd name="connsiteX11" fmla="*/ 1940535 w 1940535"/>
                  <a:gd name="connsiteY11" fmla="*/ 1079192 h 1615678"/>
                  <a:gd name="connsiteX12" fmla="*/ 1858809 w 1940535"/>
                  <a:gd name="connsiteY12" fmla="*/ 1151642 h 1615678"/>
                  <a:gd name="connsiteX13" fmla="*/ 1715203 w 1940535"/>
                  <a:gd name="connsiteY13" fmla="*/ 1543965 h 1615678"/>
                  <a:gd name="connsiteX14" fmla="*/ 1666479 w 1940535"/>
                  <a:gd name="connsiteY14" fmla="*/ 1531144 h 1615678"/>
                  <a:gd name="connsiteX15" fmla="*/ 739964 w 1940535"/>
                  <a:gd name="connsiteY15" fmla="*/ 1611601 h 1615678"/>
                  <a:gd name="connsiteX16" fmla="*/ 733019 w 1940535"/>
                  <a:gd name="connsiteY16" fmla="*/ 1615678 h 1615678"/>
                  <a:gd name="connsiteX17" fmla="*/ 742011 w 1940535"/>
                  <a:gd name="connsiteY17" fmla="*/ 1569837 h 1615678"/>
                  <a:gd name="connsiteX18" fmla="*/ 743543 w 1940535"/>
                  <a:gd name="connsiteY18" fmla="*/ 1492698 h 1615678"/>
                  <a:gd name="connsiteX19" fmla="*/ 689699 w 1940535"/>
                  <a:gd name="connsiteY19" fmla="*/ 1256843 h 1615678"/>
                  <a:gd name="connsiteX20" fmla="*/ 682006 w 1940535"/>
                  <a:gd name="connsiteY20" fmla="*/ 885116 h 1615678"/>
                  <a:gd name="connsiteX21" fmla="*/ 361500 w 1940535"/>
                  <a:gd name="connsiteY21" fmla="*/ 831280 h 1615678"/>
                  <a:gd name="connsiteX22" fmla="*/ 61507 w 1940535"/>
                  <a:gd name="connsiteY22" fmla="*/ 705662 h 1615678"/>
                  <a:gd name="connsiteX23" fmla="*/ 6701 w 1940535"/>
                  <a:gd name="connsiteY23" fmla="*/ 713233 h 1615678"/>
                  <a:gd name="connsiteX24" fmla="*/ 0 w 1940535"/>
                  <a:gd name="connsiteY24" fmla="*/ 715904 h 1615678"/>
                  <a:gd name="connsiteX25" fmla="*/ 21970 w 1940535"/>
                  <a:gd name="connsiteY25" fmla="*/ 608104 h 1615678"/>
                  <a:gd name="connsiteX26" fmla="*/ 230744 w 1940535"/>
                  <a:gd name="connsiteY26" fmla="*/ 316068 h 1615678"/>
                  <a:gd name="connsiteX27" fmla="*/ 699973 w 1940535"/>
                  <a:gd name="connsiteY27" fmla="*/ 187876 h 1615678"/>
                  <a:gd name="connsiteX28" fmla="*/ 925613 w 1940535"/>
                  <a:gd name="connsiteY28" fmla="*/ 21227 h 1615678"/>
                  <a:gd name="connsiteX29" fmla="*/ 1014635 w 1940535"/>
                  <a:gd name="connsiteY29" fmla="*/ 2279 h 1615678"/>
                  <a:gd name="connsiteX0" fmla="*/ 1270903 w 1940535"/>
                  <a:gd name="connsiteY0" fmla="*/ 53430 h 1615678"/>
                  <a:gd name="connsiteX1" fmla="*/ 1305449 w 1940535"/>
                  <a:gd name="connsiteY1" fmla="*/ 32279 h 1615678"/>
                  <a:gd name="connsiteX2" fmla="*/ 1270903 w 1940535"/>
                  <a:gd name="connsiteY2" fmla="*/ 53430 h 1615678"/>
                  <a:gd name="connsiteX3" fmla="*/ 1014635 w 1940535"/>
                  <a:gd name="connsiteY3" fmla="*/ 2279 h 1615678"/>
                  <a:gd name="connsiteX4" fmla="*/ 1188833 w 1940535"/>
                  <a:gd name="connsiteY4" fmla="*/ 20146 h 1615678"/>
                  <a:gd name="connsiteX5" fmla="*/ 1269119 w 1940535"/>
                  <a:gd name="connsiteY5" fmla="*/ 54522 h 1615678"/>
                  <a:gd name="connsiteX6" fmla="*/ 1269071 w 1940535"/>
                  <a:gd name="connsiteY6" fmla="*/ 54551 h 1615678"/>
                  <a:gd name="connsiteX7" fmla="*/ 1122973 w 1940535"/>
                  <a:gd name="connsiteY7" fmla="*/ 277596 h 1615678"/>
                  <a:gd name="connsiteX8" fmla="*/ 1627907 w 1940535"/>
                  <a:gd name="connsiteY8" fmla="*/ 1056971 h 1615678"/>
                  <a:gd name="connsiteX9" fmla="*/ 1878412 w 1940535"/>
                  <a:gd name="connsiteY9" fmla="*/ 1085092 h 1615678"/>
                  <a:gd name="connsiteX10" fmla="*/ 1940535 w 1940535"/>
                  <a:gd name="connsiteY10" fmla="*/ 1079192 h 1615678"/>
                  <a:gd name="connsiteX11" fmla="*/ 1858809 w 1940535"/>
                  <a:gd name="connsiteY11" fmla="*/ 1151642 h 1615678"/>
                  <a:gd name="connsiteX12" fmla="*/ 1715203 w 1940535"/>
                  <a:gd name="connsiteY12" fmla="*/ 1543965 h 1615678"/>
                  <a:gd name="connsiteX13" fmla="*/ 1666479 w 1940535"/>
                  <a:gd name="connsiteY13" fmla="*/ 1531144 h 1615678"/>
                  <a:gd name="connsiteX14" fmla="*/ 739964 w 1940535"/>
                  <a:gd name="connsiteY14" fmla="*/ 1611601 h 1615678"/>
                  <a:gd name="connsiteX15" fmla="*/ 733019 w 1940535"/>
                  <a:gd name="connsiteY15" fmla="*/ 1615678 h 1615678"/>
                  <a:gd name="connsiteX16" fmla="*/ 742011 w 1940535"/>
                  <a:gd name="connsiteY16" fmla="*/ 1569837 h 1615678"/>
                  <a:gd name="connsiteX17" fmla="*/ 743543 w 1940535"/>
                  <a:gd name="connsiteY17" fmla="*/ 1492698 h 1615678"/>
                  <a:gd name="connsiteX18" fmla="*/ 689699 w 1940535"/>
                  <a:gd name="connsiteY18" fmla="*/ 1256843 h 1615678"/>
                  <a:gd name="connsiteX19" fmla="*/ 682006 w 1940535"/>
                  <a:gd name="connsiteY19" fmla="*/ 885116 h 1615678"/>
                  <a:gd name="connsiteX20" fmla="*/ 361500 w 1940535"/>
                  <a:gd name="connsiteY20" fmla="*/ 831280 h 1615678"/>
                  <a:gd name="connsiteX21" fmla="*/ 61507 w 1940535"/>
                  <a:gd name="connsiteY21" fmla="*/ 705662 h 1615678"/>
                  <a:gd name="connsiteX22" fmla="*/ 6701 w 1940535"/>
                  <a:gd name="connsiteY22" fmla="*/ 713233 h 1615678"/>
                  <a:gd name="connsiteX23" fmla="*/ 0 w 1940535"/>
                  <a:gd name="connsiteY23" fmla="*/ 715904 h 1615678"/>
                  <a:gd name="connsiteX24" fmla="*/ 21970 w 1940535"/>
                  <a:gd name="connsiteY24" fmla="*/ 608104 h 1615678"/>
                  <a:gd name="connsiteX25" fmla="*/ 230744 w 1940535"/>
                  <a:gd name="connsiteY25" fmla="*/ 316068 h 1615678"/>
                  <a:gd name="connsiteX26" fmla="*/ 699973 w 1940535"/>
                  <a:gd name="connsiteY26" fmla="*/ 187876 h 1615678"/>
                  <a:gd name="connsiteX27" fmla="*/ 925613 w 1940535"/>
                  <a:gd name="connsiteY27" fmla="*/ 21227 h 1615678"/>
                  <a:gd name="connsiteX28" fmla="*/ 1014635 w 1940535"/>
                  <a:gd name="connsiteY28" fmla="*/ 2279 h 1615678"/>
                  <a:gd name="connsiteX0" fmla="*/ 1014635 w 1940535"/>
                  <a:gd name="connsiteY0" fmla="*/ 2279 h 1615678"/>
                  <a:gd name="connsiteX1" fmla="*/ 1188833 w 1940535"/>
                  <a:gd name="connsiteY1" fmla="*/ 20146 h 1615678"/>
                  <a:gd name="connsiteX2" fmla="*/ 1269119 w 1940535"/>
                  <a:gd name="connsiteY2" fmla="*/ 54522 h 1615678"/>
                  <a:gd name="connsiteX3" fmla="*/ 1269071 w 1940535"/>
                  <a:gd name="connsiteY3" fmla="*/ 54551 h 1615678"/>
                  <a:gd name="connsiteX4" fmla="*/ 1122973 w 1940535"/>
                  <a:gd name="connsiteY4" fmla="*/ 277596 h 1615678"/>
                  <a:gd name="connsiteX5" fmla="*/ 1627907 w 1940535"/>
                  <a:gd name="connsiteY5" fmla="*/ 1056971 h 1615678"/>
                  <a:gd name="connsiteX6" fmla="*/ 1878412 w 1940535"/>
                  <a:gd name="connsiteY6" fmla="*/ 1085092 h 1615678"/>
                  <a:gd name="connsiteX7" fmla="*/ 1940535 w 1940535"/>
                  <a:gd name="connsiteY7" fmla="*/ 1079192 h 1615678"/>
                  <a:gd name="connsiteX8" fmla="*/ 1858809 w 1940535"/>
                  <a:gd name="connsiteY8" fmla="*/ 1151642 h 1615678"/>
                  <a:gd name="connsiteX9" fmla="*/ 1715203 w 1940535"/>
                  <a:gd name="connsiteY9" fmla="*/ 1543965 h 1615678"/>
                  <a:gd name="connsiteX10" fmla="*/ 1666479 w 1940535"/>
                  <a:gd name="connsiteY10" fmla="*/ 1531144 h 1615678"/>
                  <a:gd name="connsiteX11" fmla="*/ 739964 w 1940535"/>
                  <a:gd name="connsiteY11" fmla="*/ 1611601 h 1615678"/>
                  <a:gd name="connsiteX12" fmla="*/ 733019 w 1940535"/>
                  <a:gd name="connsiteY12" fmla="*/ 1615678 h 1615678"/>
                  <a:gd name="connsiteX13" fmla="*/ 742011 w 1940535"/>
                  <a:gd name="connsiteY13" fmla="*/ 1569837 h 1615678"/>
                  <a:gd name="connsiteX14" fmla="*/ 743543 w 1940535"/>
                  <a:gd name="connsiteY14" fmla="*/ 1492698 h 1615678"/>
                  <a:gd name="connsiteX15" fmla="*/ 689699 w 1940535"/>
                  <a:gd name="connsiteY15" fmla="*/ 1256843 h 1615678"/>
                  <a:gd name="connsiteX16" fmla="*/ 682006 w 1940535"/>
                  <a:gd name="connsiteY16" fmla="*/ 885116 h 1615678"/>
                  <a:gd name="connsiteX17" fmla="*/ 361500 w 1940535"/>
                  <a:gd name="connsiteY17" fmla="*/ 831280 h 1615678"/>
                  <a:gd name="connsiteX18" fmla="*/ 61507 w 1940535"/>
                  <a:gd name="connsiteY18" fmla="*/ 705662 h 1615678"/>
                  <a:gd name="connsiteX19" fmla="*/ 6701 w 1940535"/>
                  <a:gd name="connsiteY19" fmla="*/ 713233 h 1615678"/>
                  <a:gd name="connsiteX20" fmla="*/ 0 w 1940535"/>
                  <a:gd name="connsiteY20" fmla="*/ 715904 h 1615678"/>
                  <a:gd name="connsiteX21" fmla="*/ 21970 w 1940535"/>
                  <a:gd name="connsiteY21" fmla="*/ 608104 h 1615678"/>
                  <a:gd name="connsiteX22" fmla="*/ 230744 w 1940535"/>
                  <a:gd name="connsiteY22" fmla="*/ 316068 h 1615678"/>
                  <a:gd name="connsiteX23" fmla="*/ 699973 w 1940535"/>
                  <a:gd name="connsiteY23" fmla="*/ 187876 h 1615678"/>
                  <a:gd name="connsiteX24" fmla="*/ 925613 w 1940535"/>
                  <a:gd name="connsiteY24" fmla="*/ 21227 h 1615678"/>
                  <a:gd name="connsiteX25" fmla="*/ 1014635 w 1940535"/>
                  <a:gd name="connsiteY25" fmla="*/ 2279 h 161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40535" h="1615678">
                    <a:moveTo>
                      <a:pt x="1014635" y="2279"/>
                    </a:moveTo>
                    <a:cubicBezTo>
                      <a:pt x="1074090" y="-3890"/>
                      <a:pt x="1133224" y="2600"/>
                      <a:pt x="1188833" y="20146"/>
                    </a:cubicBezTo>
                    <a:lnTo>
                      <a:pt x="1269119" y="54522"/>
                    </a:lnTo>
                    <a:cubicBezTo>
                      <a:pt x="1269103" y="54532"/>
                      <a:pt x="1269087" y="54541"/>
                      <a:pt x="1269071" y="54551"/>
                    </a:cubicBezTo>
                    <a:cubicBezTo>
                      <a:pt x="1263945" y="51987"/>
                      <a:pt x="1148605" y="187865"/>
                      <a:pt x="1122973" y="277596"/>
                    </a:cubicBezTo>
                    <a:cubicBezTo>
                      <a:pt x="1030701" y="603190"/>
                      <a:pt x="1258819" y="951858"/>
                      <a:pt x="1627907" y="1056971"/>
                    </a:cubicBezTo>
                    <a:cubicBezTo>
                      <a:pt x="1712490" y="1080045"/>
                      <a:pt x="1797073" y="1088698"/>
                      <a:pt x="1878412" y="1085092"/>
                    </a:cubicBezTo>
                    <a:lnTo>
                      <a:pt x="1940535" y="1079192"/>
                    </a:lnTo>
                    <a:lnTo>
                      <a:pt x="1858809" y="1151642"/>
                    </a:lnTo>
                    <a:cubicBezTo>
                      <a:pt x="1763926" y="1259338"/>
                      <a:pt x="1715203" y="1395241"/>
                      <a:pt x="1715203" y="1543965"/>
                    </a:cubicBezTo>
                    <a:cubicBezTo>
                      <a:pt x="1699816" y="1538837"/>
                      <a:pt x="1681865" y="1536273"/>
                      <a:pt x="1666479" y="1531144"/>
                    </a:cubicBezTo>
                    <a:cubicBezTo>
                      <a:pt x="1328299" y="1449410"/>
                      <a:pt x="997130" y="1486872"/>
                      <a:pt x="739964" y="1611601"/>
                    </a:cubicBezTo>
                    <a:lnTo>
                      <a:pt x="733019" y="1615678"/>
                    </a:lnTo>
                    <a:lnTo>
                      <a:pt x="742011" y="1569837"/>
                    </a:lnTo>
                    <a:cubicBezTo>
                      <a:pt x="744745" y="1545372"/>
                      <a:pt x="745466" y="1519616"/>
                      <a:pt x="743543" y="1492698"/>
                    </a:cubicBezTo>
                    <a:cubicBezTo>
                      <a:pt x="738415" y="1408098"/>
                      <a:pt x="725595" y="1326062"/>
                      <a:pt x="689699" y="1256843"/>
                    </a:cubicBezTo>
                    <a:cubicBezTo>
                      <a:pt x="784568" y="1151734"/>
                      <a:pt x="782004" y="987662"/>
                      <a:pt x="682006" y="885116"/>
                    </a:cubicBezTo>
                    <a:cubicBezTo>
                      <a:pt x="594829" y="795389"/>
                      <a:pt x="464062" y="777444"/>
                      <a:pt x="361500" y="831280"/>
                    </a:cubicBezTo>
                    <a:cubicBezTo>
                      <a:pt x="284579" y="754371"/>
                      <a:pt x="179453" y="705662"/>
                      <a:pt x="61507" y="705662"/>
                    </a:cubicBezTo>
                    <a:cubicBezTo>
                      <a:pt x="46123" y="705662"/>
                      <a:pt x="19200" y="709988"/>
                      <a:pt x="6701" y="713233"/>
                    </a:cubicBezTo>
                    <a:lnTo>
                      <a:pt x="0" y="715904"/>
                    </a:lnTo>
                    <a:lnTo>
                      <a:pt x="21970" y="608104"/>
                    </a:lnTo>
                    <a:cubicBezTo>
                      <a:pt x="56225" y="500663"/>
                      <a:pt x="126898" y="396828"/>
                      <a:pt x="230744" y="316068"/>
                    </a:cubicBezTo>
                    <a:cubicBezTo>
                      <a:pt x="376897" y="200695"/>
                      <a:pt x="551255" y="157110"/>
                      <a:pt x="699973" y="187876"/>
                    </a:cubicBezTo>
                    <a:cubicBezTo>
                      <a:pt x="751254" y="113525"/>
                      <a:pt x="830741" y="51993"/>
                      <a:pt x="925613" y="21227"/>
                    </a:cubicBezTo>
                    <a:cubicBezTo>
                      <a:pt x="955100" y="11613"/>
                      <a:pt x="984908" y="5364"/>
                      <a:pt x="1014635" y="2279"/>
                    </a:cubicBezTo>
                    <a:close/>
                  </a:path>
                </a:pathLst>
              </a:custGeom>
              <a:solidFill>
                <a:srgbClr val="EBCB38"/>
              </a:solidFill>
              <a:ln w="127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55" name="Diagrama 254">
            <a:extLst>
              <a:ext uri="{FF2B5EF4-FFF2-40B4-BE49-F238E27FC236}">
                <a16:creationId xmlns="" xmlns:a16="http://schemas.microsoft.com/office/drawing/2014/main" id="{867FAB16-D5B6-4290-94F9-4E1FDDF0D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32542615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6" name="255 CuadroTexto"/>
          <p:cNvSpPr txBox="1"/>
          <p:nvPr/>
        </p:nvSpPr>
        <p:spPr>
          <a:xfrm>
            <a:off x="8537826" y="77902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9</a:t>
            </a:r>
            <a:r>
              <a:rPr lang="es-ES" sz="1400" smtClean="0">
                <a:solidFill>
                  <a:schemeClr val="bg1"/>
                </a:solidFill>
              </a:rPr>
              <a:t>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73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620"/>
    </mc:Choice>
    <mc:Fallback>
      <p:transition spd="slow" advTm="27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6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261" grpId="0" animBg="1"/>
      <p:bldP spid="556" grpId="0" animBg="1"/>
      <p:bldP spid="566" grpId="0" animBg="1"/>
      <p:bldP spid="580" grpId="0" animBg="1"/>
      <p:bldP spid="581" grpId="0" animBg="1"/>
      <p:bldP spid="587" grpId="0" animBg="1"/>
      <p:bldP spid="58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roup 143">
            <a:extLst>
              <a:ext uri="{FF2B5EF4-FFF2-40B4-BE49-F238E27FC236}">
                <a16:creationId xmlns="" xmlns:a16="http://schemas.microsoft.com/office/drawing/2014/main" id="{EA324E20-3C52-4600-9240-855FBD43F3E3}"/>
              </a:ext>
            </a:extLst>
          </p:cNvPr>
          <p:cNvGrpSpPr/>
          <p:nvPr/>
        </p:nvGrpSpPr>
        <p:grpSpPr>
          <a:xfrm>
            <a:off x="-4255" y="4275364"/>
            <a:ext cx="2483998" cy="416194"/>
            <a:chOff x="5551764" y="5201611"/>
            <a:chExt cx="3164124" cy="693655"/>
          </a:xfrm>
          <a:solidFill>
            <a:schemeClr val="bg1">
              <a:lumMod val="85000"/>
            </a:schemeClr>
          </a:solidFill>
        </p:grpSpPr>
        <p:sp>
          <p:nvSpPr>
            <p:cNvPr id="619" name="TextBox 145">
              <a:extLst>
                <a:ext uri="{FF2B5EF4-FFF2-40B4-BE49-F238E27FC236}">
                  <a16:creationId xmlns="" xmlns:a16="http://schemas.microsoft.com/office/drawing/2014/main" id="{9C90A1F5-3FB1-4AC4-ABCF-8D323A3BC904}"/>
                </a:ext>
              </a:extLst>
            </p:cNvPr>
            <p:cNvSpPr txBox="1"/>
            <p:nvPr/>
          </p:nvSpPr>
          <p:spPr>
            <a:xfrm>
              <a:off x="5551765" y="5510547"/>
              <a:ext cx="3164123" cy="384719"/>
            </a:xfrm>
            <a:prstGeom prst="rect">
              <a:avLst/>
            </a:prstGeom>
            <a:grpFill/>
          </p:spPr>
          <p:txBody>
            <a:bodyPr wrap="square" lIns="91440" rIns="91440" rtlCol="0" anchor="t">
              <a:spAutoFit/>
            </a:bodyPr>
            <a:lstStyle/>
            <a:p>
              <a:pPr algn="r"/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Identifica unívocament els recursos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8" name="TextBox 144">
              <a:extLst>
                <a:ext uri="{FF2B5EF4-FFF2-40B4-BE49-F238E27FC236}">
                  <a16:creationId xmlns="" xmlns:a16="http://schemas.microsoft.com/office/drawing/2014/main" id="{B36D0AE6-269B-459D-9C8C-8F5482E73FCD}"/>
                </a:ext>
              </a:extLst>
            </p:cNvPr>
            <p:cNvSpPr txBox="1"/>
            <p:nvPr/>
          </p:nvSpPr>
          <p:spPr>
            <a:xfrm>
              <a:off x="5551764" y="5201611"/>
              <a:ext cx="3164124" cy="359072"/>
            </a:xfrm>
            <a:prstGeom prst="rect">
              <a:avLst/>
            </a:prstGeom>
            <a:grpFill/>
          </p:spPr>
          <p:txBody>
            <a:bodyPr wrap="square" lIns="91440" rIns="91440" bIns="0" rtlCol="0" anchor="b">
              <a:spAutoFit/>
            </a:bodyPr>
            <a:lstStyle/>
            <a:p>
              <a:pPr algn="r"/>
              <a:r>
                <a:rPr lang="en-US" sz="1050" b="1" i="1"/>
                <a:t>Uniform Resource Identifier</a:t>
              </a:r>
              <a:endParaRPr lang="en-US" sz="1050" b="1" i="1" dirty="0"/>
            </a:p>
          </p:txBody>
        </p:sp>
      </p:grpSp>
      <p:sp>
        <p:nvSpPr>
          <p:cNvPr id="620" name="Rectangle 149">
            <a:extLst>
              <a:ext uri="{FF2B5EF4-FFF2-40B4-BE49-F238E27FC236}">
                <a16:creationId xmlns="" xmlns:a16="http://schemas.microsoft.com/office/drawing/2014/main" id="{F426DF40-1628-4ABF-9289-B51DD823FFE5}"/>
              </a:ext>
            </a:extLst>
          </p:cNvPr>
          <p:cNvSpPr/>
          <p:nvPr/>
        </p:nvSpPr>
        <p:spPr>
          <a:xfrm>
            <a:off x="2566984" y="4275362"/>
            <a:ext cx="96879" cy="416196"/>
          </a:xfrm>
          <a:prstGeom prst="rect">
            <a:avLst/>
          </a:prstGeom>
          <a:solidFill>
            <a:srgbClr val="A2B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476" y="1553844"/>
            <a:ext cx="3659089" cy="332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 rot="21120991">
            <a:off x="4244717" y="4272243"/>
            <a:ext cx="522727" cy="33513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bg1"/>
                </a:solidFill>
              </a:rPr>
              <a:t>URI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23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 rot="21120991">
            <a:off x="4244717" y="3720914"/>
            <a:ext cx="522727" cy="33513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/>
              <a:t>RDF</a:t>
            </a:r>
            <a:endParaRPr lang="en-US" sz="2400" b="1" kern="0" dirty="0"/>
          </a:p>
        </p:txBody>
      </p:sp>
      <p:sp>
        <p:nvSpPr>
          <p:cNvPr id="624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 rot="21120991">
            <a:off x="5025898" y="3607174"/>
            <a:ext cx="522727" cy="33513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bg1"/>
                </a:solidFill>
              </a:rPr>
              <a:t>XML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  <p:sp>
        <p:nvSpPr>
          <p:cNvPr id="625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 rot="21120991">
            <a:off x="5025898" y="2568632"/>
            <a:ext cx="522727" cy="33513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bg1"/>
                </a:solidFill>
              </a:rPr>
              <a:t>RDFS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  <p:sp>
        <p:nvSpPr>
          <p:cNvPr id="626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 rot="21120991">
            <a:off x="4035755" y="2205610"/>
            <a:ext cx="940652" cy="33513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bg1"/>
                </a:solidFill>
              </a:rPr>
              <a:t>SPARQL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  <p:sp>
        <p:nvSpPr>
          <p:cNvPr id="627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 rot="21120991">
            <a:off x="4035755" y="2729434"/>
            <a:ext cx="940652" cy="25135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err="1">
                <a:solidFill>
                  <a:schemeClr val="bg1"/>
                </a:solidFill>
              </a:rPr>
              <a:t>GeoSPARQL</a:t>
            </a:r>
            <a:endParaRPr lang="en-US" sz="1600" b="1" kern="0" dirty="0">
              <a:solidFill>
                <a:schemeClr val="bg1"/>
              </a:solidFill>
            </a:endParaRPr>
          </a:p>
        </p:txBody>
      </p:sp>
      <p:sp>
        <p:nvSpPr>
          <p:cNvPr id="628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 rot="21120991">
            <a:off x="4816936" y="2089146"/>
            <a:ext cx="940652" cy="33513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bg1"/>
                </a:solidFill>
              </a:rPr>
              <a:t>OWL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  <p:cxnSp>
        <p:nvCxnSpPr>
          <p:cNvPr id="621" name="Straight Connector 15">
            <a:extLst>
              <a:ext uri="{FF2B5EF4-FFF2-40B4-BE49-F238E27FC236}">
                <a16:creationId xmlns="" xmlns:a16="http://schemas.microsoft.com/office/drawing/2014/main" id="{E2BA60E1-C0E5-42EF-A6FA-BF0266FC55D7}"/>
              </a:ext>
            </a:extLst>
          </p:cNvPr>
          <p:cNvCxnSpPr/>
          <p:nvPr/>
        </p:nvCxnSpPr>
        <p:spPr>
          <a:xfrm>
            <a:off x="2771935" y="4483870"/>
            <a:ext cx="252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2" name="Group 143">
            <a:extLst>
              <a:ext uri="{FF2B5EF4-FFF2-40B4-BE49-F238E27FC236}">
                <a16:creationId xmlns="" xmlns:a16="http://schemas.microsoft.com/office/drawing/2014/main" id="{EA324E20-3C52-4600-9240-855FBD43F3E3}"/>
              </a:ext>
            </a:extLst>
          </p:cNvPr>
          <p:cNvGrpSpPr/>
          <p:nvPr/>
        </p:nvGrpSpPr>
        <p:grpSpPr>
          <a:xfrm flipH="1">
            <a:off x="7120480" y="3379692"/>
            <a:ext cx="2023520" cy="416194"/>
            <a:chOff x="5745684" y="5201611"/>
            <a:chExt cx="2970206" cy="693655"/>
          </a:xfrm>
          <a:solidFill>
            <a:schemeClr val="bg1">
              <a:lumMod val="85000"/>
            </a:schemeClr>
          </a:solidFill>
        </p:grpSpPr>
        <p:sp>
          <p:nvSpPr>
            <p:cNvPr id="634" name="TextBox 145">
              <a:extLst>
                <a:ext uri="{FF2B5EF4-FFF2-40B4-BE49-F238E27FC236}">
                  <a16:creationId xmlns="" xmlns:a16="http://schemas.microsoft.com/office/drawing/2014/main" id="{9C90A1F5-3FB1-4AC4-ABCF-8D323A3BC904}"/>
                </a:ext>
              </a:extLst>
            </p:cNvPr>
            <p:cNvSpPr txBox="1"/>
            <p:nvPr/>
          </p:nvSpPr>
          <p:spPr>
            <a:xfrm>
              <a:off x="5745684" y="5510547"/>
              <a:ext cx="2970203" cy="384719"/>
            </a:xfrm>
            <a:prstGeom prst="rect">
              <a:avLst/>
            </a:prstGeom>
            <a:grpFill/>
          </p:spPr>
          <p:txBody>
            <a:bodyPr wrap="square" lIns="91440" rIns="91440" rtlCol="0" anchor="t">
              <a:spAutoFit/>
            </a:bodyPr>
            <a:lstStyle/>
            <a:p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Especifica la sintàxi dels documents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3" name="TextBox 144">
              <a:extLst>
                <a:ext uri="{FF2B5EF4-FFF2-40B4-BE49-F238E27FC236}">
                  <a16:creationId xmlns="" xmlns:a16="http://schemas.microsoft.com/office/drawing/2014/main" id="{B36D0AE6-269B-459D-9C8C-8F5482E73FCD}"/>
                </a:ext>
              </a:extLst>
            </p:cNvPr>
            <p:cNvSpPr txBox="1"/>
            <p:nvPr/>
          </p:nvSpPr>
          <p:spPr>
            <a:xfrm>
              <a:off x="5745685" y="5201611"/>
              <a:ext cx="2970205" cy="359072"/>
            </a:xfrm>
            <a:prstGeom prst="rect">
              <a:avLst/>
            </a:prstGeom>
            <a:grpFill/>
          </p:spPr>
          <p:txBody>
            <a:bodyPr wrap="square" lIns="91440" rIns="91440" bIns="0" rtlCol="0" anchor="b">
              <a:spAutoFit/>
            </a:bodyPr>
            <a:lstStyle/>
            <a:p>
              <a:r>
                <a:rPr lang="en-US" sz="1050" b="1" i="1"/>
                <a:t>eXtensible Mark-up Language</a:t>
              </a:r>
              <a:endParaRPr lang="en-US" sz="1050" b="1" i="1" dirty="0"/>
            </a:p>
          </p:txBody>
        </p:sp>
      </p:grpSp>
      <p:sp>
        <p:nvSpPr>
          <p:cNvPr id="635" name="Rectangle 149">
            <a:extLst>
              <a:ext uri="{FF2B5EF4-FFF2-40B4-BE49-F238E27FC236}">
                <a16:creationId xmlns="" xmlns:a16="http://schemas.microsoft.com/office/drawing/2014/main" id="{F426DF40-1628-4ABF-9289-B51DD823FFE5}"/>
              </a:ext>
            </a:extLst>
          </p:cNvPr>
          <p:cNvSpPr/>
          <p:nvPr/>
        </p:nvSpPr>
        <p:spPr>
          <a:xfrm flipH="1">
            <a:off x="6936360" y="3379690"/>
            <a:ext cx="96879" cy="416196"/>
          </a:xfrm>
          <a:prstGeom prst="rect">
            <a:avLst/>
          </a:prstGeom>
          <a:solidFill>
            <a:srgbClr val="E92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637" name="Straight Connector 15">
            <a:extLst>
              <a:ext uri="{FF2B5EF4-FFF2-40B4-BE49-F238E27FC236}">
                <a16:creationId xmlns="" xmlns:a16="http://schemas.microsoft.com/office/drawing/2014/main" id="{E2BA60E1-C0E5-42EF-A6FA-BF0266FC55D7}"/>
              </a:ext>
            </a:extLst>
          </p:cNvPr>
          <p:cNvCxnSpPr/>
          <p:nvPr/>
        </p:nvCxnSpPr>
        <p:spPr>
          <a:xfrm>
            <a:off x="6516216" y="3587047"/>
            <a:ext cx="324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8" name="Group 143">
            <a:extLst>
              <a:ext uri="{FF2B5EF4-FFF2-40B4-BE49-F238E27FC236}">
                <a16:creationId xmlns="" xmlns:a16="http://schemas.microsoft.com/office/drawing/2014/main" id="{EA324E20-3C52-4600-9240-855FBD43F3E3}"/>
              </a:ext>
            </a:extLst>
          </p:cNvPr>
          <p:cNvGrpSpPr/>
          <p:nvPr/>
        </p:nvGrpSpPr>
        <p:grpSpPr>
          <a:xfrm>
            <a:off x="-4256" y="3163669"/>
            <a:ext cx="2484000" cy="416194"/>
            <a:chOff x="5551761" y="5201611"/>
            <a:chExt cx="3164129" cy="693655"/>
          </a:xfrm>
          <a:solidFill>
            <a:schemeClr val="bg1">
              <a:lumMod val="85000"/>
            </a:schemeClr>
          </a:solidFill>
        </p:grpSpPr>
        <p:sp>
          <p:nvSpPr>
            <p:cNvPr id="639" name="TextBox 145">
              <a:extLst>
                <a:ext uri="{FF2B5EF4-FFF2-40B4-BE49-F238E27FC236}">
                  <a16:creationId xmlns="" xmlns:a16="http://schemas.microsoft.com/office/drawing/2014/main" id="{9C90A1F5-3FB1-4AC4-ABCF-8D323A3BC904}"/>
                </a:ext>
              </a:extLst>
            </p:cNvPr>
            <p:cNvSpPr txBox="1"/>
            <p:nvPr/>
          </p:nvSpPr>
          <p:spPr>
            <a:xfrm>
              <a:off x="5551762" y="5510547"/>
              <a:ext cx="3164125" cy="384719"/>
            </a:xfrm>
            <a:prstGeom prst="rect">
              <a:avLst/>
            </a:prstGeom>
            <a:grpFill/>
          </p:spPr>
          <p:txBody>
            <a:bodyPr wrap="square" lIns="91440" rIns="91440" rtlCol="0" anchor="t">
              <a:spAutoFit/>
            </a:bodyPr>
            <a:lstStyle/>
            <a:p>
              <a:pPr algn="r"/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Especifica la semàntica dels documents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0" name="TextBox 144">
              <a:extLst>
                <a:ext uri="{FF2B5EF4-FFF2-40B4-BE49-F238E27FC236}">
                  <a16:creationId xmlns="" xmlns:a16="http://schemas.microsoft.com/office/drawing/2014/main" id="{B36D0AE6-269B-459D-9C8C-8F5482E73FCD}"/>
                </a:ext>
              </a:extLst>
            </p:cNvPr>
            <p:cNvSpPr txBox="1"/>
            <p:nvPr/>
          </p:nvSpPr>
          <p:spPr>
            <a:xfrm>
              <a:off x="5551761" y="5201611"/>
              <a:ext cx="3164129" cy="359073"/>
            </a:xfrm>
            <a:prstGeom prst="rect">
              <a:avLst/>
            </a:prstGeom>
            <a:grpFill/>
          </p:spPr>
          <p:txBody>
            <a:bodyPr wrap="square" lIns="91440" rIns="91440" bIns="0" rtlCol="0" anchor="b">
              <a:spAutoFit/>
            </a:bodyPr>
            <a:lstStyle/>
            <a:p>
              <a:pPr algn="r"/>
              <a:r>
                <a:rPr lang="en-US" sz="1050" b="1" i="1"/>
                <a:t>Resource Description Framework</a:t>
              </a:r>
              <a:endParaRPr lang="en-US" sz="1050" b="1" i="1" dirty="0"/>
            </a:p>
          </p:txBody>
        </p:sp>
      </p:grpSp>
      <p:sp>
        <p:nvSpPr>
          <p:cNvPr id="641" name="Rectangle 149">
            <a:extLst>
              <a:ext uri="{FF2B5EF4-FFF2-40B4-BE49-F238E27FC236}">
                <a16:creationId xmlns="" xmlns:a16="http://schemas.microsoft.com/office/drawing/2014/main" id="{F426DF40-1628-4ABF-9289-B51DD823FFE5}"/>
              </a:ext>
            </a:extLst>
          </p:cNvPr>
          <p:cNvSpPr/>
          <p:nvPr/>
        </p:nvSpPr>
        <p:spPr>
          <a:xfrm>
            <a:off x="2566985" y="3163666"/>
            <a:ext cx="96879" cy="416196"/>
          </a:xfrm>
          <a:prstGeom prst="rect">
            <a:avLst/>
          </a:prstGeom>
          <a:solidFill>
            <a:srgbClr val="FFC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CC4C"/>
              </a:solidFill>
            </a:endParaRPr>
          </a:p>
        </p:txBody>
      </p:sp>
      <p:cxnSp>
        <p:nvCxnSpPr>
          <p:cNvPr id="642" name="Straight Connector 15">
            <a:extLst>
              <a:ext uri="{FF2B5EF4-FFF2-40B4-BE49-F238E27FC236}">
                <a16:creationId xmlns="" xmlns:a16="http://schemas.microsoft.com/office/drawing/2014/main" id="{E2BA60E1-C0E5-42EF-A6FA-BF0266FC55D7}"/>
              </a:ext>
            </a:extLst>
          </p:cNvPr>
          <p:cNvCxnSpPr/>
          <p:nvPr/>
        </p:nvCxnSpPr>
        <p:spPr>
          <a:xfrm>
            <a:off x="2771936" y="3372174"/>
            <a:ext cx="10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3" name="Group 143">
            <a:extLst>
              <a:ext uri="{FF2B5EF4-FFF2-40B4-BE49-F238E27FC236}">
                <a16:creationId xmlns="" xmlns:a16="http://schemas.microsoft.com/office/drawing/2014/main" id="{EA324E20-3C52-4600-9240-855FBD43F3E3}"/>
              </a:ext>
            </a:extLst>
          </p:cNvPr>
          <p:cNvGrpSpPr/>
          <p:nvPr/>
        </p:nvGrpSpPr>
        <p:grpSpPr>
          <a:xfrm flipH="1">
            <a:off x="7120480" y="2470384"/>
            <a:ext cx="2023520" cy="416194"/>
            <a:chOff x="5745684" y="5201611"/>
            <a:chExt cx="2970206" cy="693655"/>
          </a:xfrm>
          <a:solidFill>
            <a:schemeClr val="bg1">
              <a:lumMod val="85000"/>
            </a:schemeClr>
          </a:solidFill>
        </p:grpSpPr>
        <p:sp>
          <p:nvSpPr>
            <p:cNvPr id="644" name="TextBox 145">
              <a:extLst>
                <a:ext uri="{FF2B5EF4-FFF2-40B4-BE49-F238E27FC236}">
                  <a16:creationId xmlns="" xmlns:a16="http://schemas.microsoft.com/office/drawing/2014/main" id="{9C90A1F5-3FB1-4AC4-ABCF-8D323A3BC904}"/>
                </a:ext>
              </a:extLst>
            </p:cNvPr>
            <p:cNvSpPr txBox="1"/>
            <p:nvPr/>
          </p:nvSpPr>
          <p:spPr>
            <a:xfrm>
              <a:off x="5745684" y="5510547"/>
              <a:ext cx="2970203" cy="384719"/>
            </a:xfrm>
            <a:prstGeom prst="rect">
              <a:avLst/>
            </a:prstGeom>
            <a:grpFill/>
          </p:spPr>
          <p:txBody>
            <a:bodyPr wrap="square" lIns="91440" rIns="91440" rtlCol="0" anchor="t">
              <a:spAutoFit/>
            </a:bodyPr>
            <a:lstStyle/>
            <a:p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Descriu el vocabulari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5" name="TextBox 144">
              <a:extLst>
                <a:ext uri="{FF2B5EF4-FFF2-40B4-BE49-F238E27FC236}">
                  <a16:creationId xmlns="" xmlns:a16="http://schemas.microsoft.com/office/drawing/2014/main" id="{B36D0AE6-269B-459D-9C8C-8F5482E73FCD}"/>
                </a:ext>
              </a:extLst>
            </p:cNvPr>
            <p:cNvSpPr txBox="1"/>
            <p:nvPr/>
          </p:nvSpPr>
          <p:spPr>
            <a:xfrm>
              <a:off x="5745685" y="5201611"/>
              <a:ext cx="2970205" cy="359072"/>
            </a:xfrm>
            <a:prstGeom prst="rect">
              <a:avLst/>
            </a:prstGeom>
            <a:grpFill/>
          </p:spPr>
          <p:txBody>
            <a:bodyPr wrap="square" lIns="91440" rIns="91440" bIns="0" rtlCol="0" anchor="b">
              <a:spAutoFit/>
            </a:bodyPr>
            <a:lstStyle/>
            <a:p>
              <a:r>
                <a:rPr lang="en-US" sz="1050" b="1" i="1"/>
                <a:t>RDF Schema</a:t>
              </a:r>
              <a:endParaRPr lang="en-US" sz="1050" b="1" i="1" dirty="0"/>
            </a:p>
          </p:txBody>
        </p:sp>
      </p:grpSp>
      <p:sp>
        <p:nvSpPr>
          <p:cNvPr id="646" name="Rectangle 149">
            <a:extLst>
              <a:ext uri="{FF2B5EF4-FFF2-40B4-BE49-F238E27FC236}">
                <a16:creationId xmlns="" xmlns:a16="http://schemas.microsoft.com/office/drawing/2014/main" id="{F426DF40-1628-4ABF-9289-B51DD823FFE5}"/>
              </a:ext>
            </a:extLst>
          </p:cNvPr>
          <p:cNvSpPr/>
          <p:nvPr/>
        </p:nvSpPr>
        <p:spPr>
          <a:xfrm flipH="1">
            <a:off x="6936360" y="2470382"/>
            <a:ext cx="96879" cy="416196"/>
          </a:xfrm>
          <a:prstGeom prst="rect">
            <a:avLst/>
          </a:prstGeom>
          <a:solidFill>
            <a:srgbClr val="4CC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647" name="Straight Connector 15">
            <a:extLst>
              <a:ext uri="{FF2B5EF4-FFF2-40B4-BE49-F238E27FC236}">
                <a16:creationId xmlns="" xmlns:a16="http://schemas.microsoft.com/office/drawing/2014/main" id="{E2BA60E1-C0E5-42EF-A6FA-BF0266FC55D7}"/>
              </a:ext>
            </a:extLst>
          </p:cNvPr>
          <p:cNvCxnSpPr/>
          <p:nvPr/>
        </p:nvCxnSpPr>
        <p:spPr>
          <a:xfrm>
            <a:off x="5724256" y="2652142"/>
            <a:ext cx="1116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9" name="Group 143">
            <a:extLst>
              <a:ext uri="{FF2B5EF4-FFF2-40B4-BE49-F238E27FC236}">
                <a16:creationId xmlns="" xmlns:a16="http://schemas.microsoft.com/office/drawing/2014/main" id="{EA324E20-3C52-4600-9240-855FBD43F3E3}"/>
              </a:ext>
            </a:extLst>
          </p:cNvPr>
          <p:cNvGrpSpPr/>
          <p:nvPr/>
        </p:nvGrpSpPr>
        <p:grpSpPr>
          <a:xfrm>
            <a:off x="-4256" y="2077730"/>
            <a:ext cx="2484000" cy="408502"/>
            <a:chOff x="5069769" y="5214436"/>
            <a:chExt cx="3646118" cy="680836"/>
          </a:xfrm>
          <a:solidFill>
            <a:schemeClr val="bg1">
              <a:lumMod val="85000"/>
            </a:schemeClr>
          </a:solidFill>
        </p:grpSpPr>
        <p:sp>
          <p:nvSpPr>
            <p:cNvPr id="650" name="TextBox 145">
              <a:extLst>
                <a:ext uri="{FF2B5EF4-FFF2-40B4-BE49-F238E27FC236}">
                  <a16:creationId xmlns="" xmlns:a16="http://schemas.microsoft.com/office/drawing/2014/main" id="{9C90A1F5-3FB1-4AC4-ABCF-8D323A3BC904}"/>
                </a:ext>
              </a:extLst>
            </p:cNvPr>
            <p:cNvSpPr txBox="1"/>
            <p:nvPr/>
          </p:nvSpPr>
          <p:spPr>
            <a:xfrm>
              <a:off x="5069769" y="5510551"/>
              <a:ext cx="3646117" cy="384721"/>
            </a:xfrm>
            <a:prstGeom prst="rect">
              <a:avLst/>
            </a:prstGeom>
            <a:grpFill/>
          </p:spPr>
          <p:txBody>
            <a:bodyPr wrap="square" lIns="91440" rIns="91440" rtlCol="0" anchor="t">
              <a:spAutoFit/>
            </a:bodyPr>
            <a:lstStyle/>
            <a:p>
              <a:pPr algn="r"/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Interroga models RDF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1" name="TextBox 144">
              <a:extLst>
                <a:ext uri="{FF2B5EF4-FFF2-40B4-BE49-F238E27FC236}">
                  <a16:creationId xmlns="" xmlns:a16="http://schemas.microsoft.com/office/drawing/2014/main" id="{B36D0AE6-269B-459D-9C8C-8F5482E73FCD}"/>
                </a:ext>
              </a:extLst>
            </p:cNvPr>
            <p:cNvSpPr txBox="1"/>
            <p:nvPr/>
          </p:nvSpPr>
          <p:spPr>
            <a:xfrm>
              <a:off x="5069769" y="5214436"/>
              <a:ext cx="3646118" cy="346248"/>
            </a:xfrm>
            <a:prstGeom prst="rect">
              <a:avLst/>
            </a:prstGeom>
            <a:grpFill/>
          </p:spPr>
          <p:txBody>
            <a:bodyPr wrap="square" lIns="91440" rIns="91440" bIns="0" rtlCol="0" anchor="b">
              <a:spAutoFit/>
            </a:bodyPr>
            <a:lstStyle/>
            <a:p>
              <a:pPr algn="r"/>
              <a:r>
                <a:rPr lang="en-US" sz="1050" b="1" i="1" dirty="0"/>
                <a:t>Simple Protocol and RDF Query Language</a:t>
              </a:r>
            </a:p>
          </p:txBody>
        </p:sp>
      </p:grpSp>
      <p:sp>
        <p:nvSpPr>
          <p:cNvPr id="652" name="Rectangle 149">
            <a:extLst>
              <a:ext uri="{FF2B5EF4-FFF2-40B4-BE49-F238E27FC236}">
                <a16:creationId xmlns="" xmlns:a16="http://schemas.microsoft.com/office/drawing/2014/main" id="{F426DF40-1628-4ABF-9289-B51DD823FFE5}"/>
              </a:ext>
            </a:extLst>
          </p:cNvPr>
          <p:cNvSpPr/>
          <p:nvPr/>
        </p:nvSpPr>
        <p:spPr>
          <a:xfrm>
            <a:off x="2566986" y="2070038"/>
            <a:ext cx="96878" cy="846512"/>
          </a:xfrm>
          <a:prstGeom prst="rect">
            <a:avLst/>
          </a:prstGeom>
          <a:solidFill>
            <a:srgbClr val="F79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CC4C"/>
              </a:solidFill>
            </a:endParaRPr>
          </a:p>
        </p:txBody>
      </p:sp>
      <p:cxnSp>
        <p:nvCxnSpPr>
          <p:cNvPr id="653" name="Straight Connector 15">
            <a:extLst>
              <a:ext uri="{FF2B5EF4-FFF2-40B4-BE49-F238E27FC236}">
                <a16:creationId xmlns="" xmlns:a16="http://schemas.microsoft.com/office/drawing/2014/main" id="{E2BA60E1-C0E5-42EF-A6FA-BF0266FC55D7}"/>
              </a:ext>
            </a:extLst>
          </p:cNvPr>
          <p:cNvCxnSpPr/>
          <p:nvPr/>
        </p:nvCxnSpPr>
        <p:spPr>
          <a:xfrm>
            <a:off x="2771936" y="2508077"/>
            <a:ext cx="10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4" name="Group 143">
            <a:extLst>
              <a:ext uri="{FF2B5EF4-FFF2-40B4-BE49-F238E27FC236}">
                <a16:creationId xmlns="" xmlns:a16="http://schemas.microsoft.com/office/drawing/2014/main" id="{EA324E20-3C52-4600-9240-855FBD43F3E3}"/>
              </a:ext>
            </a:extLst>
          </p:cNvPr>
          <p:cNvGrpSpPr/>
          <p:nvPr/>
        </p:nvGrpSpPr>
        <p:grpSpPr>
          <a:xfrm>
            <a:off x="-4256" y="2500356"/>
            <a:ext cx="2483998" cy="416194"/>
            <a:chOff x="5551761" y="5201611"/>
            <a:chExt cx="3164129" cy="693655"/>
          </a:xfrm>
          <a:solidFill>
            <a:schemeClr val="bg1">
              <a:lumMod val="85000"/>
            </a:schemeClr>
          </a:solidFill>
        </p:grpSpPr>
        <p:sp>
          <p:nvSpPr>
            <p:cNvPr id="655" name="TextBox 145">
              <a:extLst>
                <a:ext uri="{FF2B5EF4-FFF2-40B4-BE49-F238E27FC236}">
                  <a16:creationId xmlns="" xmlns:a16="http://schemas.microsoft.com/office/drawing/2014/main" id="{9C90A1F5-3FB1-4AC4-ABCF-8D323A3BC904}"/>
                </a:ext>
              </a:extLst>
            </p:cNvPr>
            <p:cNvSpPr txBox="1"/>
            <p:nvPr/>
          </p:nvSpPr>
          <p:spPr>
            <a:xfrm>
              <a:off x="5551762" y="5510547"/>
              <a:ext cx="3164125" cy="384719"/>
            </a:xfrm>
            <a:prstGeom prst="rect">
              <a:avLst/>
            </a:prstGeom>
            <a:grpFill/>
          </p:spPr>
          <p:txBody>
            <a:bodyPr wrap="square" lIns="91440" rIns="91440" rtlCol="0" anchor="t">
              <a:spAutoFit/>
            </a:bodyPr>
            <a:lstStyle/>
            <a:p>
              <a:pPr algn="r"/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Realitza càlculs espacials a models RDF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6" name="TextBox 144">
              <a:extLst>
                <a:ext uri="{FF2B5EF4-FFF2-40B4-BE49-F238E27FC236}">
                  <a16:creationId xmlns="" xmlns:a16="http://schemas.microsoft.com/office/drawing/2014/main" id="{B36D0AE6-269B-459D-9C8C-8F5482E73FCD}"/>
                </a:ext>
              </a:extLst>
            </p:cNvPr>
            <p:cNvSpPr txBox="1"/>
            <p:nvPr/>
          </p:nvSpPr>
          <p:spPr>
            <a:xfrm>
              <a:off x="5551761" y="5201611"/>
              <a:ext cx="3164129" cy="359073"/>
            </a:xfrm>
            <a:prstGeom prst="rect">
              <a:avLst/>
            </a:prstGeom>
            <a:grpFill/>
          </p:spPr>
          <p:txBody>
            <a:bodyPr wrap="square" lIns="91440" rIns="91440" bIns="0" rtlCol="0" anchor="b">
              <a:spAutoFit/>
            </a:bodyPr>
            <a:lstStyle/>
            <a:p>
              <a:pPr algn="r"/>
              <a:r>
                <a:rPr lang="en-US" sz="1050" b="1" i="1"/>
                <a:t>Geospatial SPARQL</a:t>
              </a:r>
              <a:endParaRPr lang="en-US" sz="1050" b="1" i="1" dirty="0"/>
            </a:p>
          </p:txBody>
        </p:sp>
      </p:grpSp>
      <p:grpSp>
        <p:nvGrpSpPr>
          <p:cNvPr id="657" name="Group 143">
            <a:extLst>
              <a:ext uri="{FF2B5EF4-FFF2-40B4-BE49-F238E27FC236}">
                <a16:creationId xmlns="" xmlns:a16="http://schemas.microsoft.com/office/drawing/2014/main" id="{EA324E20-3C52-4600-9240-855FBD43F3E3}"/>
              </a:ext>
            </a:extLst>
          </p:cNvPr>
          <p:cNvGrpSpPr/>
          <p:nvPr/>
        </p:nvGrpSpPr>
        <p:grpSpPr>
          <a:xfrm flipH="1">
            <a:off x="7120479" y="1929088"/>
            <a:ext cx="2023520" cy="416194"/>
            <a:chOff x="5745684" y="5201611"/>
            <a:chExt cx="2970206" cy="693655"/>
          </a:xfrm>
          <a:solidFill>
            <a:schemeClr val="bg1">
              <a:lumMod val="85000"/>
            </a:schemeClr>
          </a:solidFill>
        </p:grpSpPr>
        <p:sp>
          <p:nvSpPr>
            <p:cNvPr id="658" name="TextBox 145">
              <a:extLst>
                <a:ext uri="{FF2B5EF4-FFF2-40B4-BE49-F238E27FC236}">
                  <a16:creationId xmlns="" xmlns:a16="http://schemas.microsoft.com/office/drawing/2014/main" id="{9C90A1F5-3FB1-4AC4-ABCF-8D323A3BC904}"/>
                </a:ext>
              </a:extLst>
            </p:cNvPr>
            <p:cNvSpPr txBox="1"/>
            <p:nvPr/>
          </p:nvSpPr>
          <p:spPr>
            <a:xfrm>
              <a:off x="5745684" y="5510547"/>
              <a:ext cx="2970203" cy="384719"/>
            </a:xfrm>
            <a:prstGeom prst="rect">
              <a:avLst/>
            </a:prstGeom>
            <a:grpFill/>
          </p:spPr>
          <p:txBody>
            <a:bodyPr wrap="square" lIns="91440" rIns="91440" rtlCol="0" anchor="t">
              <a:spAutoFit/>
            </a:bodyPr>
            <a:lstStyle/>
            <a:p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Defineix ontologies estructurades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9" name="TextBox 144">
              <a:extLst>
                <a:ext uri="{FF2B5EF4-FFF2-40B4-BE49-F238E27FC236}">
                  <a16:creationId xmlns="" xmlns:a16="http://schemas.microsoft.com/office/drawing/2014/main" id="{B36D0AE6-269B-459D-9C8C-8F5482E73FCD}"/>
                </a:ext>
              </a:extLst>
            </p:cNvPr>
            <p:cNvSpPr txBox="1"/>
            <p:nvPr/>
          </p:nvSpPr>
          <p:spPr>
            <a:xfrm>
              <a:off x="5745685" y="5201611"/>
              <a:ext cx="2970205" cy="359072"/>
            </a:xfrm>
            <a:prstGeom prst="rect">
              <a:avLst/>
            </a:prstGeom>
            <a:grpFill/>
          </p:spPr>
          <p:txBody>
            <a:bodyPr wrap="square" lIns="91440" rIns="91440" bIns="0" rtlCol="0" anchor="b">
              <a:spAutoFit/>
            </a:bodyPr>
            <a:lstStyle/>
            <a:p>
              <a:r>
                <a:rPr lang="en-US" sz="1050" b="1" i="1"/>
                <a:t>Web Ontology Language</a:t>
              </a:r>
              <a:endParaRPr lang="en-US" sz="1050" b="1" i="1" dirty="0"/>
            </a:p>
          </p:txBody>
        </p:sp>
      </p:grpSp>
      <p:sp>
        <p:nvSpPr>
          <p:cNvPr id="660" name="Rectangle 149">
            <a:extLst>
              <a:ext uri="{FF2B5EF4-FFF2-40B4-BE49-F238E27FC236}">
                <a16:creationId xmlns="" xmlns:a16="http://schemas.microsoft.com/office/drawing/2014/main" id="{F426DF40-1628-4ABF-9289-B51DD823FFE5}"/>
              </a:ext>
            </a:extLst>
          </p:cNvPr>
          <p:cNvSpPr/>
          <p:nvPr/>
        </p:nvSpPr>
        <p:spPr>
          <a:xfrm flipH="1">
            <a:off x="6936359" y="1929086"/>
            <a:ext cx="96879" cy="416196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661" name="Straight Connector 15">
            <a:extLst>
              <a:ext uri="{FF2B5EF4-FFF2-40B4-BE49-F238E27FC236}">
                <a16:creationId xmlns="" xmlns:a16="http://schemas.microsoft.com/office/drawing/2014/main" id="{E2BA60E1-C0E5-42EF-A6FA-BF0266FC55D7}"/>
              </a:ext>
            </a:extLst>
          </p:cNvPr>
          <p:cNvCxnSpPr/>
          <p:nvPr/>
        </p:nvCxnSpPr>
        <p:spPr>
          <a:xfrm>
            <a:off x="5724255" y="2110846"/>
            <a:ext cx="1116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2457681" y="1165498"/>
            <a:ext cx="4228639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/>
              <a:t>Arquitectura</a:t>
            </a:r>
            <a:r>
              <a:rPr lang="en-US" b="1" kern="0" dirty="0"/>
              <a:t> de la web </a:t>
            </a:r>
            <a:r>
              <a:rPr lang="en-US" b="1" kern="0" dirty="0" err="1"/>
              <a:t>semàntica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8" name="44 Grupo">
            <a:extLst>
              <a:ext uri="{FF2B5EF4-FFF2-40B4-BE49-F238E27FC236}">
                <a16:creationId xmlns="" xmlns:a16="http://schemas.microsoft.com/office/drawing/2014/main" id="{873369FD-B8A5-4CD9-9C20-AAFE88FBABFF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49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DC1BFA18-856A-4F90-9901-81381777D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46 Rectángulo">
              <a:extLst>
                <a:ext uri="{FF2B5EF4-FFF2-40B4-BE49-F238E27FC236}">
                  <a16:creationId xmlns="" xmlns:a16="http://schemas.microsoft.com/office/drawing/2014/main" id="{7338EA0C-8783-45A1-BBF2-AF9087F56E7F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="" xmlns:a16="http://schemas.microsoft.com/office/drawing/2014/main" id="{0F0245E4-C2E0-4C28-9BD4-80B62A2AFCC0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Estat</a:t>
            </a:r>
            <a:r>
              <a:rPr lang="en-US" sz="4400" dirty="0"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l’art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2" name="Diagrama 51">
            <a:extLst>
              <a:ext uri="{FF2B5EF4-FFF2-40B4-BE49-F238E27FC236}">
                <a16:creationId xmlns="" xmlns:a16="http://schemas.microsoft.com/office/drawing/2014/main" id="{92D92572-853C-4CB9-BC60-C7A597B8A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15401283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52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10/23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28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150"/>
    </mc:Choice>
    <mc:Fallback>
      <p:transition spd="slow" advTm="83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1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7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2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7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3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98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3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8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18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64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/>
      <p:bldP spid="622" grpId="0"/>
      <p:bldP spid="623" grpId="0"/>
      <p:bldP spid="624" grpId="0"/>
      <p:bldP spid="625" grpId="0"/>
      <p:bldP spid="626" grpId="0"/>
      <p:bldP spid="627" grpId="0"/>
      <p:bldP spid="628" grpId="0"/>
      <p:bldP spid="635" grpId="0" animBg="1"/>
      <p:bldP spid="641" grpId="0" animBg="1"/>
      <p:bldP spid="646" grpId="0" animBg="1"/>
      <p:bldP spid="652" grpId="0" animBg="1"/>
      <p:bldP spid="660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10">
            <a:extLst>
              <a:ext uri="{FF2B5EF4-FFF2-40B4-BE49-F238E27FC236}">
                <a16:creationId xmlns="" xmlns:a16="http://schemas.microsoft.com/office/drawing/2014/main" id="{EF9B0C1E-DD0F-4F32-9A0A-7F377C1499AB}"/>
              </a:ext>
            </a:extLst>
          </p:cNvPr>
          <p:cNvSpPr/>
          <p:nvPr/>
        </p:nvSpPr>
        <p:spPr>
          <a:xfrm>
            <a:off x="3935884" y="2487589"/>
            <a:ext cx="1101034" cy="110417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OPEN DATA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BE92C658-A0EE-4534-99CD-83AE5BA373F5}"/>
              </a:ext>
            </a:extLst>
          </p:cNvPr>
          <p:cNvGrpSpPr/>
          <p:nvPr/>
        </p:nvGrpSpPr>
        <p:grpSpPr>
          <a:xfrm>
            <a:off x="4086699" y="3084090"/>
            <a:ext cx="1947750" cy="1503637"/>
            <a:chOff x="4086699" y="3084090"/>
            <a:chExt cx="1947750" cy="1503637"/>
          </a:xfrm>
        </p:grpSpPr>
        <p:sp>
          <p:nvSpPr>
            <p:cNvPr id="54" name="Freeform 1626">
              <a:extLst>
                <a:ext uri="{FF2B5EF4-FFF2-40B4-BE49-F238E27FC236}">
                  <a16:creationId xmlns="" xmlns:a16="http://schemas.microsoft.com/office/drawing/2014/main" id="{79066035-F3F4-42BF-8075-B2E475D0F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699" y="3084090"/>
              <a:ext cx="1947750" cy="1503637"/>
            </a:xfrm>
            <a:custGeom>
              <a:avLst/>
              <a:gdLst>
                <a:gd name="T0" fmla="*/ 2219 w 2455"/>
                <a:gd name="T1" fmla="*/ 3 h 1895"/>
                <a:gd name="T2" fmla="*/ 2179 w 2455"/>
                <a:gd name="T3" fmla="*/ 33 h 1895"/>
                <a:gd name="T4" fmla="*/ 2175 w 2455"/>
                <a:gd name="T5" fmla="*/ 82 h 1895"/>
                <a:gd name="T6" fmla="*/ 2193 w 2455"/>
                <a:gd name="T7" fmla="*/ 118 h 1895"/>
                <a:gd name="T8" fmla="*/ 2245 w 2455"/>
                <a:gd name="T9" fmla="*/ 265 h 1895"/>
                <a:gd name="T10" fmla="*/ 2246 w 2455"/>
                <a:gd name="T11" fmla="*/ 315 h 1895"/>
                <a:gd name="T12" fmla="*/ 2214 w 2455"/>
                <a:gd name="T13" fmla="*/ 406 h 1895"/>
                <a:gd name="T14" fmla="*/ 2148 w 2455"/>
                <a:gd name="T15" fmla="*/ 476 h 1895"/>
                <a:gd name="T16" fmla="*/ 2056 w 2455"/>
                <a:gd name="T17" fmla="*/ 520 h 1895"/>
                <a:gd name="T18" fmla="*/ 1974 w 2455"/>
                <a:gd name="T19" fmla="*/ 530 h 1895"/>
                <a:gd name="T20" fmla="*/ 1894 w 2455"/>
                <a:gd name="T21" fmla="*/ 520 h 1895"/>
                <a:gd name="T22" fmla="*/ 1802 w 2455"/>
                <a:gd name="T23" fmla="*/ 476 h 1895"/>
                <a:gd name="T24" fmla="*/ 1736 w 2455"/>
                <a:gd name="T25" fmla="*/ 406 h 1895"/>
                <a:gd name="T26" fmla="*/ 1703 w 2455"/>
                <a:gd name="T27" fmla="*/ 315 h 1895"/>
                <a:gd name="T28" fmla="*/ 1705 w 2455"/>
                <a:gd name="T29" fmla="*/ 265 h 1895"/>
                <a:gd name="T30" fmla="*/ 1756 w 2455"/>
                <a:gd name="T31" fmla="*/ 118 h 1895"/>
                <a:gd name="T32" fmla="*/ 1773 w 2455"/>
                <a:gd name="T33" fmla="*/ 82 h 1895"/>
                <a:gd name="T34" fmla="*/ 1771 w 2455"/>
                <a:gd name="T35" fmla="*/ 33 h 1895"/>
                <a:gd name="T36" fmla="*/ 1727 w 2455"/>
                <a:gd name="T37" fmla="*/ 2 h 1895"/>
                <a:gd name="T38" fmla="*/ 1515 w 2455"/>
                <a:gd name="T39" fmla="*/ 0 h 1895"/>
                <a:gd name="T40" fmla="*/ 1497 w 2455"/>
                <a:gd name="T41" fmla="*/ 141 h 1895"/>
                <a:gd name="T42" fmla="*/ 1444 w 2455"/>
                <a:gd name="T43" fmla="*/ 319 h 1895"/>
                <a:gd name="T44" fmla="*/ 1361 w 2455"/>
                <a:gd name="T45" fmla="*/ 482 h 1895"/>
                <a:gd name="T46" fmla="*/ 1251 w 2455"/>
                <a:gd name="T47" fmla="*/ 626 h 1895"/>
                <a:gd name="T48" fmla="*/ 1117 w 2455"/>
                <a:gd name="T49" fmla="*/ 749 h 1895"/>
                <a:gd name="T50" fmla="*/ 963 w 2455"/>
                <a:gd name="T51" fmla="*/ 847 h 1895"/>
                <a:gd name="T52" fmla="*/ 792 w 2455"/>
                <a:gd name="T53" fmla="*/ 915 h 1895"/>
                <a:gd name="T54" fmla="*/ 608 w 2455"/>
                <a:gd name="T55" fmla="*/ 952 h 1895"/>
                <a:gd name="T56" fmla="*/ 559 w 2455"/>
                <a:gd name="T57" fmla="*/ 1160 h 1895"/>
                <a:gd name="T58" fmla="*/ 525 w 2455"/>
                <a:gd name="T59" fmla="*/ 1259 h 1895"/>
                <a:gd name="T60" fmla="*/ 487 w 2455"/>
                <a:gd name="T61" fmla="*/ 1299 h 1895"/>
                <a:gd name="T62" fmla="*/ 459 w 2455"/>
                <a:gd name="T63" fmla="*/ 1317 h 1895"/>
                <a:gd name="T64" fmla="*/ 429 w 2455"/>
                <a:gd name="T65" fmla="*/ 1327 h 1895"/>
                <a:gd name="T66" fmla="*/ 351 w 2455"/>
                <a:gd name="T67" fmla="*/ 1331 h 1895"/>
                <a:gd name="T68" fmla="*/ 292 w 2455"/>
                <a:gd name="T69" fmla="*/ 1311 h 1895"/>
                <a:gd name="T70" fmla="*/ 163 w 2455"/>
                <a:gd name="T71" fmla="*/ 1259 h 1895"/>
                <a:gd name="T72" fmla="*/ 123 w 2455"/>
                <a:gd name="T73" fmla="*/ 1255 h 1895"/>
                <a:gd name="T74" fmla="*/ 60 w 2455"/>
                <a:gd name="T75" fmla="*/ 1283 h 1895"/>
                <a:gd name="T76" fmla="*/ 1 w 2455"/>
                <a:gd name="T77" fmla="*/ 1391 h 1895"/>
                <a:gd name="T78" fmla="*/ 1 w 2455"/>
                <a:gd name="T79" fmla="*/ 1461 h 1895"/>
                <a:gd name="T80" fmla="*/ 60 w 2455"/>
                <a:gd name="T81" fmla="*/ 1570 h 1895"/>
                <a:gd name="T82" fmla="*/ 123 w 2455"/>
                <a:gd name="T83" fmla="*/ 1598 h 1895"/>
                <a:gd name="T84" fmla="*/ 163 w 2455"/>
                <a:gd name="T85" fmla="*/ 1594 h 1895"/>
                <a:gd name="T86" fmla="*/ 292 w 2455"/>
                <a:gd name="T87" fmla="*/ 1543 h 1895"/>
                <a:gd name="T88" fmla="*/ 351 w 2455"/>
                <a:gd name="T89" fmla="*/ 1522 h 1895"/>
                <a:gd name="T90" fmla="*/ 429 w 2455"/>
                <a:gd name="T91" fmla="*/ 1524 h 1895"/>
                <a:gd name="T92" fmla="*/ 459 w 2455"/>
                <a:gd name="T93" fmla="*/ 1536 h 1895"/>
                <a:gd name="T94" fmla="*/ 487 w 2455"/>
                <a:gd name="T95" fmla="*/ 1554 h 1895"/>
                <a:gd name="T96" fmla="*/ 524 w 2455"/>
                <a:gd name="T97" fmla="*/ 1593 h 1895"/>
                <a:gd name="T98" fmla="*/ 559 w 2455"/>
                <a:gd name="T99" fmla="*/ 1688 h 1895"/>
                <a:gd name="T100" fmla="*/ 559 w 2455"/>
                <a:gd name="T101" fmla="*/ 1715 h 1895"/>
                <a:gd name="T102" fmla="*/ 560 w 2455"/>
                <a:gd name="T103" fmla="*/ 1733 h 1895"/>
                <a:gd name="T104" fmla="*/ 656 w 2455"/>
                <a:gd name="T105" fmla="*/ 1891 h 1895"/>
                <a:gd name="T106" fmla="*/ 1027 w 2455"/>
                <a:gd name="T107" fmla="*/ 1826 h 1895"/>
                <a:gd name="T108" fmla="*/ 1370 w 2455"/>
                <a:gd name="T109" fmla="*/ 1694 h 1895"/>
                <a:gd name="T110" fmla="*/ 1680 w 2455"/>
                <a:gd name="T111" fmla="*/ 1502 h 1895"/>
                <a:gd name="T112" fmla="*/ 1947 w 2455"/>
                <a:gd name="T113" fmla="*/ 1259 h 1895"/>
                <a:gd name="T114" fmla="*/ 2165 w 2455"/>
                <a:gd name="T115" fmla="*/ 970 h 1895"/>
                <a:gd name="T116" fmla="*/ 2328 w 2455"/>
                <a:gd name="T117" fmla="*/ 643 h 1895"/>
                <a:gd name="T118" fmla="*/ 2428 w 2455"/>
                <a:gd name="T119" fmla="*/ 284 h 1895"/>
                <a:gd name="T120" fmla="*/ 2455 w 2455"/>
                <a:gd name="T121" fmla="*/ 0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5" h="1895">
                  <a:moveTo>
                    <a:pt x="2235" y="0"/>
                  </a:moveTo>
                  <a:lnTo>
                    <a:pt x="2219" y="3"/>
                  </a:lnTo>
                  <a:lnTo>
                    <a:pt x="2189" y="18"/>
                  </a:lnTo>
                  <a:lnTo>
                    <a:pt x="2179" y="33"/>
                  </a:lnTo>
                  <a:lnTo>
                    <a:pt x="2171" y="48"/>
                  </a:lnTo>
                  <a:lnTo>
                    <a:pt x="2175" y="82"/>
                  </a:lnTo>
                  <a:lnTo>
                    <a:pt x="2182" y="96"/>
                  </a:lnTo>
                  <a:lnTo>
                    <a:pt x="2193" y="118"/>
                  </a:lnTo>
                  <a:lnTo>
                    <a:pt x="2228" y="204"/>
                  </a:lnTo>
                  <a:lnTo>
                    <a:pt x="2245" y="265"/>
                  </a:lnTo>
                  <a:lnTo>
                    <a:pt x="2248" y="291"/>
                  </a:lnTo>
                  <a:lnTo>
                    <a:pt x="2246" y="315"/>
                  </a:lnTo>
                  <a:lnTo>
                    <a:pt x="2235" y="362"/>
                  </a:lnTo>
                  <a:lnTo>
                    <a:pt x="2214" y="406"/>
                  </a:lnTo>
                  <a:lnTo>
                    <a:pt x="2185" y="443"/>
                  </a:lnTo>
                  <a:lnTo>
                    <a:pt x="2148" y="476"/>
                  </a:lnTo>
                  <a:lnTo>
                    <a:pt x="2105" y="502"/>
                  </a:lnTo>
                  <a:lnTo>
                    <a:pt x="2056" y="520"/>
                  </a:lnTo>
                  <a:lnTo>
                    <a:pt x="2003" y="530"/>
                  </a:lnTo>
                  <a:lnTo>
                    <a:pt x="1974" y="530"/>
                  </a:lnTo>
                  <a:lnTo>
                    <a:pt x="1947" y="530"/>
                  </a:lnTo>
                  <a:lnTo>
                    <a:pt x="1894" y="520"/>
                  </a:lnTo>
                  <a:lnTo>
                    <a:pt x="1845" y="502"/>
                  </a:lnTo>
                  <a:lnTo>
                    <a:pt x="1802" y="476"/>
                  </a:lnTo>
                  <a:lnTo>
                    <a:pt x="1764" y="443"/>
                  </a:lnTo>
                  <a:lnTo>
                    <a:pt x="1736" y="406"/>
                  </a:lnTo>
                  <a:lnTo>
                    <a:pt x="1715" y="362"/>
                  </a:lnTo>
                  <a:lnTo>
                    <a:pt x="1703" y="315"/>
                  </a:lnTo>
                  <a:lnTo>
                    <a:pt x="1702" y="291"/>
                  </a:lnTo>
                  <a:lnTo>
                    <a:pt x="1705" y="265"/>
                  </a:lnTo>
                  <a:lnTo>
                    <a:pt x="1721" y="204"/>
                  </a:lnTo>
                  <a:lnTo>
                    <a:pt x="1756" y="118"/>
                  </a:lnTo>
                  <a:lnTo>
                    <a:pt x="1768" y="96"/>
                  </a:lnTo>
                  <a:lnTo>
                    <a:pt x="1773" y="82"/>
                  </a:lnTo>
                  <a:lnTo>
                    <a:pt x="1778" y="48"/>
                  </a:lnTo>
                  <a:lnTo>
                    <a:pt x="1771" y="33"/>
                  </a:lnTo>
                  <a:lnTo>
                    <a:pt x="1759" y="17"/>
                  </a:lnTo>
                  <a:lnTo>
                    <a:pt x="1727" y="2"/>
                  </a:lnTo>
                  <a:lnTo>
                    <a:pt x="1711" y="0"/>
                  </a:lnTo>
                  <a:lnTo>
                    <a:pt x="1515" y="0"/>
                  </a:lnTo>
                  <a:lnTo>
                    <a:pt x="1511" y="48"/>
                  </a:lnTo>
                  <a:lnTo>
                    <a:pt x="1497" y="141"/>
                  </a:lnTo>
                  <a:lnTo>
                    <a:pt x="1475" y="232"/>
                  </a:lnTo>
                  <a:lnTo>
                    <a:pt x="1444" y="319"/>
                  </a:lnTo>
                  <a:lnTo>
                    <a:pt x="1406" y="403"/>
                  </a:lnTo>
                  <a:lnTo>
                    <a:pt x="1361" y="482"/>
                  </a:lnTo>
                  <a:lnTo>
                    <a:pt x="1309" y="558"/>
                  </a:lnTo>
                  <a:lnTo>
                    <a:pt x="1251" y="626"/>
                  </a:lnTo>
                  <a:lnTo>
                    <a:pt x="1186" y="691"/>
                  </a:lnTo>
                  <a:lnTo>
                    <a:pt x="1117" y="749"/>
                  </a:lnTo>
                  <a:lnTo>
                    <a:pt x="1042" y="801"/>
                  </a:lnTo>
                  <a:lnTo>
                    <a:pt x="963" y="847"/>
                  </a:lnTo>
                  <a:lnTo>
                    <a:pt x="879" y="884"/>
                  </a:lnTo>
                  <a:lnTo>
                    <a:pt x="792" y="915"/>
                  </a:lnTo>
                  <a:lnTo>
                    <a:pt x="701" y="937"/>
                  </a:lnTo>
                  <a:lnTo>
                    <a:pt x="608" y="952"/>
                  </a:lnTo>
                  <a:lnTo>
                    <a:pt x="560" y="955"/>
                  </a:lnTo>
                  <a:lnTo>
                    <a:pt x="559" y="1160"/>
                  </a:lnTo>
                  <a:lnTo>
                    <a:pt x="552" y="1197"/>
                  </a:lnTo>
                  <a:lnTo>
                    <a:pt x="525" y="1259"/>
                  </a:lnTo>
                  <a:lnTo>
                    <a:pt x="503" y="1283"/>
                  </a:lnTo>
                  <a:lnTo>
                    <a:pt x="487" y="1299"/>
                  </a:lnTo>
                  <a:lnTo>
                    <a:pt x="469" y="1311"/>
                  </a:lnTo>
                  <a:lnTo>
                    <a:pt x="459" y="1317"/>
                  </a:lnTo>
                  <a:lnTo>
                    <a:pt x="447" y="1321"/>
                  </a:lnTo>
                  <a:lnTo>
                    <a:pt x="429" y="1327"/>
                  </a:lnTo>
                  <a:lnTo>
                    <a:pt x="392" y="1334"/>
                  </a:lnTo>
                  <a:lnTo>
                    <a:pt x="351" y="1331"/>
                  </a:lnTo>
                  <a:lnTo>
                    <a:pt x="311" y="1320"/>
                  </a:lnTo>
                  <a:lnTo>
                    <a:pt x="292" y="1311"/>
                  </a:lnTo>
                  <a:lnTo>
                    <a:pt x="249" y="1290"/>
                  </a:lnTo>
                  <a:lnTo>
                    <a:pt x="163" y="1259"/>
                  </a:lnTo>
                  <a:lnTo>
                    <a:pt x="138" y="1255"/>
                  </a:lnTo>
                  <a:lnTo>
                    <a:pt x="123" y="1255"/>
                  </a:lnTo>
                  <a:lnTo>
                    <a:pt x="96" y="1263"/>
                  </a:lnTo>
                  <a:lnTo>
                    <a:pt x="60" y="1283"/>
                  </a:lnTo>
                  <a:lnTo>
                    <a:pt x="22" y="1330"/>
                  </a:lnTo>
                  <a:lnTo>
                    <a:pt x="1" y="1391"/>
                  </a:lnTo>
                  <a:lnTo>
                    <a:pt x="0" y="1426"/>
                  </a:lnTo>
                  <a:lnTo>
                    <a:pt x="1" y="1461"/>
                  </a:lnTo>
                  <a:lnTo>
                    <a:pt x="22" y="1523"/>
                  </a:lnTo>
                  <a:lnTo>
                    <a:pt x="60" y="1570"/>
                  </a:lnTo>
                  <a:lnTo>
                    <a:pt x="96" y="1591"/>
                  </a:lnTo>
                  <a:lnTo>
                    <a:pt x="123" y="1598"/>
                  </a:lnTo>
                  <a:lnTo>
                    <a:pt x="138" y="1598"/>
                  </a:lnTo>
                  <a:lnTo>
                    <a:pt x="163" y="1594"/>
                  </a:lnTo>
                  <a:lnTo>
                    <a:pt x="249" y="1563"/>
                  </a:lnTo>
                  <a:lnTo>
                    <a:pt x="292" y="1543"/>
                  </a:lnTo>
                  <a:lnTo>
                    <a:pt x="311" y="1534"/>
                  </a:lnTo>
                  <a:lnTo>
                    <a:pt x="351" y="1522"/>
                  </a:lnTo>
                  <a:lnTo>
                    <a:pt x="392" y="1519"/>
                  </a:lnTo>
                  <a:lnTo>
                    <a:pt x="429" y="1524"/>
                  </a:lnTo>
                  <a:lnTo>
                    <a:pt x="447" y="1532"/>
                  </a:lnTo>
                  <a:lnTo>
                    <a:pt x="459" y="1536"/>
                  </a:lnTo>
                  <a:lnTo>
                    <a:pt x="469" y="1543"/>
                  </a:lnTo>
                  <a:lnTo>
                    <a:pt x="487" y="1554"/>
                  </a:lnTo>
                  <a:lnTo>
                    <a:pt x="503" y="1570"/>
                  </a:lnTo>
                  <a:lnTo>
                    <a:pt x="524" y="1593"/>
                  </a:lnTo>
                  <a:lnTo>
                    <a:pt x="552" y="1653"/>
                  </a:lnTo>
                  <a:lnTo>
                    <a:pt x="559" y="1688"/>
                  </a:lnTo>
                  <a:lnTo>
                    <a:pt x="559" y="1692"/>
                  </a:lnTo>
                  <a:lnTo>
                    <a:pt x="559" y="1715"/>
                  </a:lnTo>
                  <a:lnTo>
                    <a:pt x="559" y="1719"/>
                  </a:lnTo>
                  <a:lnTo>
                    <a:pt x="560" y="1733"/>
                  </a:lnTo>
                  <a:lnTo>
                    <a:pt x="560" y="1895"/>
                  </a:lnTo>
                  <a:lnTo>
                    <a:pt x="656" y="1891"/>
                  </a:lnTo>
                  <a:lnTo>
                    <a:pt x="844" y="1868"/>
                  </a:lnTo>
                  <a:lnTo>
                    <a:pt x="1027" y="1826"/>
                  </a:lnTo>
                  <a:lnTo>
                    <a:pt x="1203" y="1768"/>
                  </a:lnTo>
                  <a:lnTo>
                    <a:pt x="1370" y="1694"/>
                  </a:lnTo>
                  <a:lnTo>
                    <a:pt x="1530" y="1605"/>
                  </a:lnTo>
                  <a:lnTo>
                    <a:pt x="1680" y="1502"/>
                  </a:lnTo>
                  <a:lnTo>
                    <a:pt x="1819" y="1387"/>
                  </a:lnTo>
                  <a:lnTo>
                    <a:pt x="1947" y="1259"/>
                  </a:lnTo>
                  <a:lnTo>
                    <a:pt x="2062" y="1120"/>
                  </a:lnTo>
                  <a:lnTo>
                    <a:pt x="2165" y="970"/>
                  </a:lnTo>
                  <a:lnTo>
                    <a:pt x="2254" y="810"/>
                  </a:lnTo>
                  <a:lnTo>
                    <a:pt x="2328" y="643"/>
                  </a:lnTo>
                  <a:lnTo>
                    <a:pt x="2386" y="467"/>
                  </a:lnTo>
                  <a:lnTo>
                    <a:pt x="2428" y="284"/>
                  </a:lnTo>
                  <a:lnTo>
                    <a:pt x="2451" y="96"/>
                  </a:lnTo>
                  <a:lnTo>
                    <a:pt x="2455" y="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FC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2" name="TextBox 35">
              <a:extLst>
                <a:ext uri="{FF2B5EF4-FFF2-40B4-BE49-F238E27FC236}">
                  <a16:creationId xmlns="" xmlns:a16="http://schemas.microsoft.com/office/drawing/2014/main" id="{1A0858A4-032E-49BC-AF15-BAD5F16A426E}"/>
                </a:ext>
              </a:extLst>
            </p:cNvPr>
            <p:cNvSpPr txBox="1"/>
            <p:nvPr/>
          </p:nvSpPr>
          <p:spPr>
            <a:xfrm>
              <a:off x="4946775" y="3488075"/>
              <a:ext cx="704039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</a:p>
          </p:txBody>
        </p:sp>
        <p:pic>
          <p:nvPicPr>
            <p:cNvPr id="44" name="Picture 2" descr="C:\Users\Patricia\Downloads\noun_Tag_61961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945" r="9510" b="17619"/>
            <a:stretch/>
          </p:blipFill>
          <p:spPr bwMode="auto">
            <a:xfrm flipH="1">
              <a:off x="4612883" y="3999012"/>
              <a:ext cx="403741" cy="412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289939BF-8DC8-4508-A62C-88EE170C3124}"/>
              </a:ext>
            </a:extLst>
          </p:cNvPr>
          <p:cNvGrpSpPr/>
          <p:nvPr/>
        </p:nvGrpSpPr>
        <p:grpSpPr>
          <a:xfrm>
            <a:off x="4530812" y="1491630"/>
            <a:ext cx="1503637" cy="1925545"/>
            <a:chOff x="4530812" y="1491630"/>
            <a:chExt cx="1503637" cy="1925545"/>
          </a:xfrm>
        </p:grpSpPr>
        <p:sp>
          <p:nvSpPr>
            <p:cNvPr id="55" name="Freeform 1633">
              <a:extLst>
                <a:ext uri="{FF2B5EF4-FFF2-40B4-BE49-F238E27FC236}">
                  <a16:creationId xmlns="" xmlns:a16="http://schemas.microsoft.com/office/drawing/2014/main" id="{93E85EC1-A112-4E83-9920-598748D02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812" y="1491630"/>
              <a:ext cx="1503637" cy="1925545"/>
            </a:xfrm>
            <a:custGeom>
              <a:avLst/>
              <a:gdLst>
                <a:gd name="T0" fmla="*/ 3 w 1895"/>
                <a:gd name="T1" fmla="*/ 237 h 2428"/>
                <a:gd name="T2" fmla="*/ 51 w 1895"/>
                <a:gd name="T3" fmla="*/ 289 h 2428"/>
                <a:gd name="T4" fmla="*/ 128 w 1895"/>
                <a:gd name="T5" fmla="*/ 267 h 2428"/>
                <a:gd name="T6" fmla="*/ 310 w 1895"/>
                <a:gd name="T7" fmla="*/ 210 h 2428"/>
                <a:gd name="T8" fmla="*/ 429 w 1895"/>
                <a:gd name="T9" fmla="*/ 245 h 2428"/>
                <a:gd name="T10" fmla="*/ 529 w 1895"/>
                <a:gd name="T11" fmla="*/ 359 h 2428"/>
                <a:gd name="T12" fmla="*/ 559 w 1895"/>
                <a:gd name="T13" fmla="*/ 494 h 2428"/>
                <a:gd name="T14" fmla="*/ 529 w 1895"/>
                <a:gd name="T15" fmla="*/ 630 h 2428"/>
                <a:gd name="T16" fmla="*/ 429 w 1895"/>
                <a:gd name="T17" fmla="*/ 744 h 2428"/>
                <a:gd name="T18" fmla="*/ 310 w 1895"/>
                <a:gd name="T19" fmla="*/ 778 h 2428"/>
                <a:gd name="T20" fmla="*/ 128 w 1895"/>
                <a:gd name="T21" fmla="*/ 722 h 2428"/>
                <a:gd name="T22" fmla="*/ 51 w 1895"/>
                <a:gd name="T23" fmla="*/ 700 h 2428"/>
                <a:gd name="T24" fmla="*/ 3 w 1895"/>
                <a:gd name="T25" fmla="*/ 756 h 2428"/>
                <a:gd name="T26" fmla="*/ 48 w 1895"/>
                <a:gd name="T27" fmla="*/ 945 h 2428"/>
                <a:gd name="T28" fmla="*/ 319 w 1895"/>
                <a:gd name="T29" fmla="*/ 1011 h 2428"/>
                <a:gd name="T30" fmla="*/ 557 w 1895"/>
                <a:gd name="T31" fmla="*/ 1147 h 2428"/>
                <a:gd name="T32" fmla="*/ 749 w 1895"/>
                <a:gd name="T33" fmla="*/ 1339 h 2428"/>
                <a:gd name="T34" fmla="*/ 884 w 1895"/>
                <a:gd name="T35" fmla="*/ 1576 h 2428"/>
                <a:gd name="T36" fmla="*/ 951 w 1895"/>
                <a:gd name="T37" fmla="*/ 1848 h 2428"/>
                <a:gd name="T38" fmla="*/ 1198 w 1895"/>
                <a:gd name="T39" fmla="*/ 1903 h 2428"/>
                <a:gd name="T40" fmla="*/ 1296 w 1895"/>
                <a:gd name="T41" fmla="*/ 1966 h 2428"/>
                <a:gd name="T42" fmla="*/ 1313 w 1895"/>
                <a:gd name="T43" fmla="*/ 1995 h 2428"/>
                <a:gd name="T44" fmla="*/ 1317 w 1895"/>
                <a:gd name="T45" fmla="*/ 2003 h 2428"/>
                <a:gd name="T46" fmla="*/ 1320 w 1895"/>
                <a:gd name="T47" fmla="*/ 2008 h 2428"/>
                <a:gd name="T48" fmla="*/ 1330 w 1895"/>
                <a:gd name="T49" fmla="*/ 2061 h 2428"/>
                <a:gd name="T50" fmla="*/ 1329 w 1895"/>
                <a:gd name="T51" fmla="*/ 2079 h 2428"/>
                <a:gd name="T52" fmla="*/ 1327 w 1895"/>
                <a:gd name="T53" fmla="*/ 2099 h 2428"/>
                <a:gd name="T54" fmla="*/ 1322 w 1895"/>
                <a:gd name="T55" fmla="*/ 2119 h 2428"/>
                <a:gd name="T56" fmla="*/ 1316 w 1895"/>
                <a:gd name="T57" fmla="*/ 2136 h 2428"/>
                <a:gd name="T58" fmla="*/ 1308 w 1895"/>
                <a:gd name="T59" fmla="*/ 2156 h 2428"/>
                <a:gd name="T60" fmla="*/ 1255 w 1895"/>
                <a:gd name="T61" fmla="*/ 2300 h 2428"/>
                <a:gd name="T62" fmla="*/ 1325 w 1895"/>
                <a:gd name="T63" fmla="*/ 2407 h 2428"/>
                <a:gd name="T64" fmla="*/ 1448 w 1895"/>
                <a:gd name="T65" fmla="*/ 2425 h 2428"/>
                <a:gd name="T66" fmla="*/ 1572 w 1895"/>
                <a:gd name="T67" fmla="*/ 2325 h 2428"/>
                <a:gd name="T68" fmla="*/ 1541 w 1895"/>
                <a:gd name="T69" fmla="*/ 2195 h 2428"/>
                <a:gd name="T70" fmla="*/ 1515 w 1895"/>
                <a:gd name="T71" fmla="*/ 2139 h 2428"/>
                <a:gd name="T72" fmla="*/ 1510 w 1895"/>
                <a:gd name="T73" fmla="*/ 2127 h 2428"/>
                <a:gd name="T74" fmla="*/ 1507 w 1895"/>
                <a:gd name="T75" fmla="*/ 2117 h 2428"/>
                <a:gd name="T76" fmla="*/ 1501 w 1895"/>
                <a:gd name="T77" fmla="*/ 2080 h 2428"/>
                <a:gd name="T78" fmla="*/ 1500 w 1895"/>
                <a:gd name="T79" fmla="*/ 2062 h 2428"/>
                <a:gd name="T80" fmla="*/ 1502 w 1895"/>
                <a:gd name="T81" fmla="*/ 2034 h 2428"/>
                <a:gd name="T82" fmla="*/ 1515 w 1895"/>
                <a:gd name="T83" fmla="*/ 1996 h 2428"/>
                <a:gd name="T84" fmla="*/ 1519 w 1895"/>
                <a:gd name="T85" fmla="*/ 1990 h 2428"/>
                <a:gd name="T86" fmla="*/ 1546 w 1895"/>
                <a:gd name="T87" fmla="*/ 1952 h 2428"/>
                <a:gd name="T88" fmla="*/ 1662 w 1895"/>
                <a:gd name="T89" fmla="*/ 1898 h 2428"/>
                <a:gd name="T90" fmla="*/ 1693 w 1895"/>
                <a:gd name="T91" fmla="*/ 1896 h 2428"/>
                <a:gd name="T92" fmla="*/ 1891 w 1895"/>
                <a:gd name="T93" fmla="*/ 1801 h 2428"/>
                <a:gd name="T94" fmla="*/ 1768 w 1895"/>
                <a:gd name="T95" fmla="*/ 1254 h 2428"/>
                <a:gd name="T96" fmla="*/ 1502 w 1895"/>
                <a:gd name="T97" fmla="*/ 777 h 2428"/>
                <a:gd name="T98" fmla="*/ 1120 w 1895"/>
                <a:gd name="T99" fmla="*/ 394 h 2428"/>
                <a:gd name="T100" fmla="*/ 643 w 1895"/>
                <a:gd name="T101" fmla="*/ 129 h 2428"/>
                <a:gd name="T102" fmla="*/ 96 w 1895"/>
                <a:gd name="T103" fmla="*/ 5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5" h="2428">
                  <a:moveTo>
                    <a:pt x="0" y="0"/>
                  </a:moveTo>
                  <a:lnTo>
                    <a:pt x="0" y="221"/>
                  </a:lnTo>
                  <a:lnTo>
                    <a:pt x="3" y="237"/>
                  </a:lnTo>
                  <a:lnTo>
                    <a:pt x="20" y="271"/>
                  </a:lnTo>
                  <a:lnTo>
                    <a:pt x="35" y="283"/>
                  </a:lnTo>
                  <a:lnTo>
                    <a:pt x="51" y="289"/>
                  </a:lnTo>
                  <a:lnTo>
                    <a:pt x="86" y="288"/>
                  </a:lnTo>
                  <a:lnTo>
                    <a:pt x="105" y="279"/>
                  </a:lnTo>
                  <a:lnTo>
                    <a:pt x="128" y="267"/>
                  </a:lnTo>
                  <a:lnTo>
                    <a:pt x="218" y="230"/>
                  </a:lnTo>
                  <a:lnTo>
                    <a:pt x="283" y="213"/>
                  </a:lnTo>
                  <a:lnTo>
                    <a:pt x="310" y="210"/>
                  </a:lnTo>
                  <a:lnTo>
                    <a:pt x="336" y="211"/>
                  </a:lnTo>
                  <a:lnTo>
                    <a:pt x="384" y="223"/>
                  </a:lnTo>
                  <a:lnTo>
                    <a:pt x="429" y="245"/>
                  </a:lnTo>
                  <a:lnTo>
                    <a:pt x="468" y="275"/>
                  </a:lnTo>
                  <a:lnTo>
                    <a:pt x="502" y="314"/>
                  </a:lnTo>
                  <a:lnTo>
                    <a:pt x="529" y="359"/>
                  </a:lnTo>
                  <a:lnTo>
                    <a:pt x="548" y="410"/>
                  </a:lnTo>
                  <a:lnTo>
                    <a:pt x="559" y="466"/>
                  </a:lnTo>
                  <a:lnTo>
                    <a:pt x="559" y="494"/>
                  </a:lnTo>
                  <a:lnTo>
                    <a:pt x="559" y="524"/>
                  </a:lnTo>
                  <a:lnTo>
                    <a:pt x="548" y="580"/>
                  </a:lnTo>
                  <a:lnTo>
                    <a:pt x="529" y="630"/>
                  </a:lnTo>
                  <a:lnTo>
                    <a:pt x="502" y="675"/>
                  </a:lnTo>
                  <a:lnTo>
                    <a:pt x="468" y="713"/>
                  </a:lnTo>
                  <a:lnTo>
                    <a:pt x="429" y="744"/>
                  </a:lnTo>
                  <a:lnTo>
                    <a:pt x="384" y="766"/>
                  </a:lnTo>
                  <a:lnTo>
                    <a:pt x="336" y="778"/>
                  </a:lnTo>
                  <a:lnTo>
                    <a:pt x="310" y="778"/>
                  </a:lnTo>
                  <a:lnTo>
                    <a:pt x="283" y="777"/>
                  </a:lnTo>
                  <a:lnTo>
                    <a:pt x="218" y="758"/>
                  </a:lnTo>
                  <a:lnTo>
                    <a:pt x="128" y="722"/>
                  </a:lnTo>
                  <a:lnTo>
                    <a:pt x="105" y="710"/>
                  </a:lnTo>
                  <a:lnTo>
                    <a:pt x="86" y="701"/>
                  </a:lnTo>
                  <a:lnTo>
                    <a:pt x="51" y="700"/>
                  </a:lnTo>
                  <a:lnTo>
                    <a:pt x="35" y="707"/>
                  </a:lnTo>
                  <a:lnTo>
                    <a:pt x="18" y="720"/>
                  </a:lnTo>
                  <a:lnTo>
                    <a:pt x="3" y="756"/>
                  </a:lnTo>
                  <a:lnTo>
                    <a:pt x="0" y="771"/>
                  </a:lnTo>
                  <a:lnTo>
                    <a:pt x="0" y="941"/>
                  </a:lnTo>
                  <a:lnTo>
                    <a:pt x="48" y="945"/>
                  </a:lnTo>
                  <a:lnTo>
                    <a:pt x="141" y="959"/>
                  </a:lnTo>
                  <a:lnTo>
                    <a:pt x="232" y="981"/>
                  </a:lnTo>
                  <a:lnTo>
                    <a:pt x="319" y="1011"/>
                  </a:lnTo>
                  <a:lnTo>
                    <a:pt x="403" y="1050"/>
                  </a:lnTo>
                  <a:lnTo>
                    <a:pt x="482" y="1095"/>
                  </a:lnTo>
                  <a:lnTo>
                    <a:pt x="557" y="1147"/>
                  </a:lnTo>
                  <a:lnTo>
                    <a:pt x="626" y="1206"/>
                  </a:lnTo>
                  <a:lnTo>
                    <a:pt x="691" y="1269"/>
                  </a:lnTo>
                  <a:lnTo>
                    <a:pt x="749" y="1339"/>
                  </a:lnTo>
                  <a:lnTo>
                    <a:pt x="801" y="1414"/>
                  </a:lnTo>
                  <a:lnTo>
                    <a:pt x="846" y="1493"/>
                  </a:lnTo>
                  <a:lnTo>
                    <a:pt x="884" y="1576"/>
                  </a:lnTo>
                  <a:lnTo>
                    <a:pt x="915" y="1664"/>
                  </a:lnTo>
                  <a:lnTo>
                    <a:pt x="937" y="1755"/>
                  </a:lnTo>
                  <a:lnTo>
                    <a:pt x="951" y="1848"/>
                  </a:lnTo>
                  <a:lnTo>
                    <a:pt x="955" y="1896"/>
                  </a:lnTo>
                  <a:lnTo>
                    <a:pt x="1161" y="1896"/>
                  </a:lnTo>
                  <a:lnTo>
                    <a:pt x="1198" y="1903"/>
                  </a:lnTo>
                  <a:lnTo>
                    <a:pt x="1259" y="1931"/>
                  </a:lnTo>
                  <a:lnTo>
                    <a:pt x="1283" y="1952"/>
                  </a:lnTo>
                  <a:lnTo>
                    <a:pt x="1296" y="1966"/>
                  </a:lnTo>
                  <a:lnTo>
                    <a:pt x="1307" y="1983"/>
                  </a:lnTo>
                  <a:lnTo>
                    <a:pt x="1310" y="1990"/>
                  </a:lnTo>
                  <a:lnTo>
                    <a:pt x="1313" y="1995"/>
                  </a:lnTo>
                  <a:lnTo>
                    <a:pt x="1314" y="1996"/>
                  </a:lnTo>
                  <a:lnTo>
                    <a:pt x="1314" y="1996"/>
                  </a:lnTo>
                  <a:lnTo>
                    <a:pt x="1317" y="2003"/>
                  </a:lnTo>
                  <a:lnTo>
                    <a:pt x="1320" y="2008"/>
                  </a:lnTo>
                  <a:lnTo>
                    <a:pt x="1320" y="2008"/>
                  </a:lnTo>
                  <a:lnTo>
                    <a:pt x="1320" y="2008"/>
                  </a:lnTo>
                  <a:lnTo>
                    <a:pt x="1327" y="2034"/>
                  </a:lnTo>
                  <a:lnTo>
                    <a:pt x="1330" y="2061"/>
                  </a:lnTo>
                  <a:lnTo>
                    <a:pt x="1330" y="2061"/>
                  </a:lnTo>
                  <a:lnTo>
                    <a:pt x="1330" y="2062"/>
                  </a:lnTo>
                  <a:lnTo>
                    <a:pt x="1330" y="2071"/>
                  </a:lnTo>
                  <a:lnTo>
                    <a:pt x="1329" y="2079"/>
                  </a:lnTo>
                  <a:lnTo>
                    <a:pt x="1329" y="2080"/>
                  </a:lnTo>
                  <a:lnTo>
                    <a:pt x="1329" y="2080"/>
                  </a:lnTo>
                  <a:lnTo>
                    <a:pt x="1327" y="2099"/>
                  </a:lnTo>
                  <a:lnTo>
                    <a:pt x="1322" y="2117"/>
                  </a:lnTo>
                  <a:lnTo>
                    <a:pt x="1322" y="2118"/>
                  </a:lnTo>
                  <a:lnTo>
                    <a:pt x="1322" y="2119"/>
                  </a:lnTo>
                  <a:lnTo>
                    <a:pt x="1320" y="2127"/>
                  </a:lnTo>
                  <a:lnTo>
                    <a:pt x="1316" y="2135"/>
                  </a:lnTo>
                  <a:lnTo>
                    <a:pt x="1316" y="2136"/>
                  </a:lnTo>
                  <a:lnTo>
                    <a:pt x="1314" y="2139"/>
                  </a:lnTo>
                  <a:lnTo>
                    <a:pt x="1312" y="2147"/>
                  </a:lnTo>
                  <a:lnTo>
                    <a:pt x="1308" y="2156"/>
                  </a:lnTo>
                  <a:lnTo>
                    <a:pt x="1288" y="2195"/>
                  </a:lnTo>
                  <a:lnTo>
                    <a:pt x="1257" y="2276"/>
                  </a:lnTo>
                  <a:lnTo>
                    <a:pt x="1255" y="2300"/>
                  </a:lnTo>
                  <a:lnTo>
                    <a:pt x="1257" y="2325"/>
                  </a:lnTo>
                  <a:lnTo>
                    <a:pt x="1281" y="2372"/>
                  </a:lnTo>
                  <a:lnTo>
                    <a:pt x="1325" y="2407"/>
                  </a:lnTo>
                  <a:lnTo>
                    <a:pt x="1382" y="2425"/>
                  </a:lnTo>
                  <a:lnTo>
                    <a:pt x="1414" y="2428"/>
                  </a:lnTo>
                  <a:lnTo>
                    <a:pt x="1448" y="2425"/>
                  </a:lnTo>
                  <a:lnTo>
                    <a:pt x="1505" y="2407"/>
                  </a:lnTo>
                  <a:lnTo>
                    <a:pt x="1549" y="2372"/>
                  </a:lnTo>
                  <a:lnTo>
                    <a:pt x="1572" y="2325"/>
                  </a:lnTo>
                  <a:lnTo>
                    <a:pt x="1575" y="2300"/>
                  </a:lnTo>
                  <a:lnTo>
                    <a:pt x="1571" y="2276"/>
                  </a:lnTo>
                  <a:lnTo>
                    <a:pt x="1541" y="2195"/>
                  </a:lnTo>
                  <a:lnTo>
                    <a:pt x="1522" y="2156"/>
                  </a:lnTo>
                  <a:lnTo>
                    <a:pt x="1518" y="2147"/>
                  </a:lnTo>
                  <a:lnTo>
                    <a:pt x="1515" y="2139"/>
                  </a:lnTo>
                  <a:lnTo>
                    <a:pt x="1514" y="2136"/>
                  </a:lnTo>
                  <a:lnTo>
                    <a:pt x="1514" y="2135"/>
                  </a:lnTo>
                  <a:lnTo>
                    <a:pt x="1510" y="2127"/>
                  </a:lnTo>
                  <a:lnTo>
                    <a:pt x="1507" y="2119"/>
                  </a:lnTo>
                  <a:lnTo>
                    <a:pt x="1507" y="2118"/>
                  </a:lnTo>
                  <a:lnTo>
                    <a:pt x="1507" y="2117"/>
                  </a:lnTo>
                  <a:lnTo>
                    <a:pt x="1502" y="2099"/>
                  </a:lnTo>
                  <a:lnTo>
                    <a:pt x="1501" y="2080"/>
                  </a:lnTo>
                  <a:lnTo>
                    <a:pt x="1501" y="2080"/>
                  </a:lnTo>
                  <a:lnTo>
                    <a:pt x="1501" y="2079"/>
                  </a:lnTo>
                  <a:lnTo>
                    <a:pt x="1500" y="2071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1"/>
                  </a:lnTo>
                  <a:lnTo>
                    <a:pt x="1502" y="2034"/>
                  </a:lnTo>
                  <a:lnTo>
                    <a:pt x="1510" y="2008"/>
                  </a:lnTo>
                  <a:lnTo>
                    <a:pt x="1513" y="2003"/>
                  </a:lnTo>
                  <a:lnTo>
                    <a:pt x="1515" y="1996"/>
                  </a:lnTo>
                  <a:lnTo>
                    <a:pt x="1515" y="1996"/>
                  </a:lnTo>
                  <a:lnTo>
                    <a:pt x="1517" y="1995"/>
                  </a:lnTo>
                  <a:lnTo>
                    <a:pt x="1519" y="1990"/>
                  </a:lnTo>
                  <a:lnTo>
                    <a:pt x="1523" y="1983"/>
                  </a:lnTo>
                  <a:lnTo>
                    <a:pt x="1533" y="1968"/>
                  </a:lnTo>
                  <a:lnTo>
                    <a:pt x="1546" y="1952"/>
                  </a:lnTo>
                  <a:lnTo>
                    <a:pt x="1570" y="1933"/>
                  </a:lnTo>
                  <a:lnTo>
                    <a:pt x="1628" y="1904"/>
                  </a:lnTo>
                  <a:lnTo>
                    <a:pt x="1662" y="1898"/>
                  </a:lnTo>
                  <a:lnTo>
                    <a:pt x="1666" y="1896"/>
                  </a:lnTo>
                  <a:lnTo>
                    <a:pt x="1688" y="1896"/>
                  </a:lnTo>
                  <a:lnTo>
                    <a:pt x="1693" y="1896"/>
                  </a:lnTo>
                  <a:lnTo>
                    <a:pt x="1706" y="1896"/>
                  </a:lnTo>
                  <a:lnTo>
                    <a:pt x="1895" y="1896"/>
                  </a:lnTo>
                  <a:lnTo>
                    <a:pt x="1891" y="1801"/>
                  </a:lnTo>
                  <a:lnTo>
                    <a:pt x="1868" y="1611"/>
                  </a:lnTo>
                  <a:lnTo>
                    <a:pt x="1826" y="1430"/>
                  </a:lnTo>
                  <a:lnTo>
                    <a:pt x="1768" y="1254"/>
                  </a:lnTo>
                  <a:lnTo>
                    <a:pt x="1694" y="1086"/>
                  </a:lnTo>
                  <a:lnTo>
                    <a:pt x="1605" y="927"/>
                  </a:lnTo>
                  <a:lnTo>
                    <a:pt x="1502" y="777"/>
                  </a:lnTo>
                  <a:lnTo>
                    <a:pt x="1387" y="638"/>
                  </a:lnTo>
                  <a:lnTo>
                    <a:pt x="1259" y="510"/>
                  </a:lnTo>
                  <a:lnTo>
                    <a:pt x="1120" y="394"/>
                  </a:lnTo>
                  <a:lnTo>
                    <a:pt x="970" y="291"/>
                  </a:lnTo>
                  <a:lnTo>
                    <a:pt x="810" y="202"/>
                  </a:lnTo>
                  <a:lnTo>
                    <a:pt x="643" y="129"/>
                  </a:lnTo>
                  <a:lnTo>
                    <a:pt x="467" y="70"/>
                  </a:lnTo>
                  <a:lnTo>
                    <a:pt x="284" y="29"/>
                  </a:lnTo>
                  <a:lnTo>
                    <a:pt x="9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C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1" name="TextBox 34">
              <a:extLst>
                <a:ext uri="{FF2B5EF4-FFF2-40B4-BE49-F238E27FC236}">
                  <a16:creationId xmlns="" xmlns:a16="http://schemas.microsoft.com/office/drawing/2014/main" id="{7BB08E22-754B-49EB-BA3A-1E259E18B2ED}"/>
                </a:ext>
              </a:extLst>
            </p:cNvPr>
            <p:cNvSpPr txBox="1"/>
            <p:nvPr/>
          </p:nvSpPr>
          <p:spPr>
            <a:xfrm>
              <a:off x="5028186" y="1883391"/>
              <a:ext cx="704039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</a:p>
          </p:txBody>
        </p:sp>
        <p:pic>
          <p:nvPicPr>
            <p:cNvPr id="45" name="Picture 3" descr="C:\Users\Patricia\Downloads\noun_Reuse_252545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143"/>
            <a:stretch/>
          </p:blipFill>
          <p:spPr bwMode="auto">
            <a:xfrm>
              <a:off x="5434557" y="2581752"/>
              <a:ext cx="394413" cy="330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66D00B0E-5DC3-4625-9FD6-7AF2D029FE43}"/>
              </a:ext>
            </a:extLst>
          </p:cNvPr>
          <p:cNvGrpSpPr/>
          <p:nvPr/>
        </p:nvGrpSpPr>
        <p:grpSpPr>
          <a:xfrm>
            <a:off x="2938352" y="1491630"/>
            <a:ext cx="1947750" cy="1503637"/>
            <a:chOff x="2938352" y="1491630"/>
            <a:chExt cx="1947750" cy="1503637"/>
          </a:xfrm>
        </p:grpSpPr>
        <p:sp>
          <p:nvSpPr>
            <p:cNvPr id="56" name="Freeform 1639">
              <a:extLst>
                <a:ext uri="{FF2B5EF4-FFF2-40B4-BE49-F238E27FC236}">
                  <a16:creationId xmlns="" xmlns:a16="http://schemas.microsoft.com/office/drawing/2014/main" id="{54D0EA3B-0FD3-46A0-B8CB-736A5C97C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352" y="1491630"/>
              <a:ext cx="1947750" cy="1503637"/>
            </a:xfrm>
            <a:custGeom>
              <a:avLst/>
              <a:gdLst>
                <a:gd name="T0" fmla="*/ 2293 w 2456"/>
                <a:gd name="T1" fmla="*/ 327 h 1896"/>
                <a:gd name="T2" fmla="*/ 2165 w 2456"/>
                <a:gd name="T3" fmla="*/ 379 h 1896"/>
                <a:gd name="T4" fmla="*/ 2105 w 2456"/>
                <a:gd name="T5" fmla="*/ 399 h 1896"/>
                <a:gd name="T6" fmla="*/ 2026 w 2456"/>
                <a:gd name="T7" fmla="*/ 396 h 1896"/>
                <a:gd name="T8" fmla="*/ 1997 w 2456"/>
                <a:gd name="T9" fmla="*/ 384 h 1896"/>
                <a:gd name="T10" fmla="*/ 1969 w 2456"/>
                <a:gd name="T11" fmla="*/ 366 h 1896"/>
                <a:gd name="T12" fmla="*/ 1933 w 2456"/>
                <a:gd name="T13" fmla="*/ 328 h 1896"/>
                <a:gd name="T14" fmla="*/ 1898 w 2456"/>
                <a:gd name="T15" fmla="*/ 234 h 1896"/>
                <a:gd name="T16" fmla="*/ 1898 w 2456"/>
                <a:gd name="T17" fmla="*/ 206 h 1896"/>
                <a:gd name="T18" fmla="*/ 1896 w 2456"/>
                <a:gd name="T19" fmla="*/ 187 h 1896"/>
                <a:gd name="T20" fmla="*/ 1800 w 2456"/>
                <a:gd name="T21" fmla="*/ 5 h 1896"/>
                <a:gd name="T22" fmla="*/ 1430 w 2456"/>
                <a:gd name="T23" fmla="*/ 70 h 1896"/>
                <a:gd name="T24" fmla="*/ 1086 w 2456"/>
                <a:gd name="T25" fmla="*/ 202 h 1896"/>
                <a:gd name="T26" fmla="*/ 776 w 2456"/>
                <a:gd name="T27" fmla="*/ 394 h 1896"/>
                <a:gd name="T28" fmla="*/ 509 w 2456"/>
                <a:gd name="T29" fmla="*/ 638 h 1896"/>
                <a:gd name="T30" fmla="*/ 290 w 2456"/>
                <a:gd name="T31" fmla="*/ 927 h 1896"/>
                <a:gd name="T32" fmla="*/ 128 w 2456"/>
                <a:gd name="T33" fmla="*/ 1254 h 1896"/>
                <a:gd name="T34" fmla="*/ 29 w 2456"/>
                <a:gd name="T35" fmla="*/ 1611 h 1896"/>
                <a:gd name="T36" fmla="*/ 0 w 2456"/>
                <a:gd name="T37" fmla="*/ 1896 h 1896"/>
                <a:gd name="T38" fmla="*/ 206 w 2456"/>
                <a:gd name="T39" fmla="*/ 1893 h 1896"/>
                <a:gd name="T40" fmla="*/ 252 w 2456"/>
                <a:gd name="T41" fmla="*/ 1861 h 1896"/>
                <a:gd name="T42" fmla="*/ 254 w 2456"/>
                <a:gd name="T43" fmla="*/ 1806 h 1896"/>
                <a:gd name="T44" fmla="*/ 236 w 2456"/>
                <a:gd name="T45" fmla="*/ 1767 h 1896"/>
                <a:gd name="T46" fmla="*/ 182 w 2456"/>
                <a:gd name="T47" fmla="*/ 1614 h 1896"/>
                <a:gd name="T48" fmla="*/ 180 w 2456"/>
                <a:gd name="T49" fmla="*/ 1561 h 1896"/>
                <a:gd name="T50" fmla="*/ 214 w 2456"/>
                <a:gd name="T51" fmla="*/ 1467 h 1896"/>
                <a:gd name="T52" fmla="*/ 283 w 2456"/>
                <a:gd name="T53" fmla="*/ 1394 h 1896"/>
                <a:gd name="T54" fmla="*/ 379 w 2456"/>
                <a:gd name="T55" fmla="*/ 1348 h 1896"/>
                <a:gd name="T56" fmla="*/ 463 w 2456"/>
                <a:gd name="T57" fmla="*/ 1337 h 1896"/>
                <a:gd name="T58" fmla="*/ 548 w 2456"/>
                <a:gd name="T59" fmla="*/ 1348 h 1896"/>
                <a:gd name="T60" fmla="*/ 644 w 2456"/>
                <a:gd name="T61" fmla="*/ 1394 h 1896"/>
                <a:gd name="T62" fmla="*/ 713 w 2456"/>
                <a:gd name="T63" fmla="*/ 1467 h 1896"/>
                <a:gd name="T64" fmla="*/ 747 w 2456"/>
                <a:gd name="T65" fmla="*/ 1561 h 1896"/>
                <a:gd name="T66" fmla="*/ 745 w 2456"/>
                <a:gd name="T67" fmla="*/ 1614 h 1896"/>
                <a:gd name="T68" fmla="*/ 691 w 2456"/>
                <a:gd name="T69" fmla="*/ 1767 h 1896"/>
                <a:gd name="T70" fmla="*/ 671 w 2456"/>
                <a:gd name="T71" fmla="*/ 1806 h 1896"/>
                <a:gd name="T72" fmla="*/ 675 w 2456"/>
                <a:gd name="T73" fmla="*/ 1861 h 1896"/>
                <a:gd name="T74" fmla="*/ 725 w 2456"/>
                <a:gd name="T75" fmla="*/ 1894 h 1896"/>
                <a:gd name="T76" fmla="*/ 941 w 2456"/>
                <a:gd name="T77" fmla="*/ 1896 h 1896"/>
                <a:gd name="T78" fmla="*/ 959 w 2456"/>
                <a:gd name="T79" fmla="*/ 1755 h 1896"/>
                <a:gd name="T80" fmla="*/ 1011 w 2456"/>
                <a:gd name="T81" fmla="*/ 1576 h 1896"/>
                <a:gd name="T82" fmla="*/ 1095 w 2456"/>
                <a:gd name="T83" fmla="*/ 1414 h 1896"/>
                <a:gd name="T84" fmla="*/ 1205 w 2456"/>
                <a:gd name="T85" fmla="*/ 1269 h 1896"/>
                <a:gd name="T86" fmla="*/ 1339 w 2456"/>
                <a:gd name="T87" fmla="*/ 1147 h 1896"/>
                <a:gd name="T88" fmla="*/ 1493 w 2456"/>
                <a:gd name="T89" fmla="*/ 1050 h 1896"/>
                <a:gd name="T90" fmla="*/ 1664 w 2456"/>
                <a:gd name="T91" fmla="*/ 981 h 1896"/>
                <a:gd name="T92" fmla="*/ 1848 w 2456"/>
                <a:gd name="T93" fmla="*/ 945 h 1896"/>
                <a:gd name="T94" fmla="*/ 1898 w 2456"/>
                <a:gd name="T95" fmla="*/ 761 h 1896"/>
                <a:gd name="T96" fmla="*/ 1931 w 2456"/>
                <a:gd name="T97" fmla="*/ 663 h 1896"/>
                <a:gd name="T98" fmla="*/ 1969 w 2456"/>
                <a:gd name="T99" fmla="*/ 622 h 1896"/>
                <a:gd name="T100" fmla="*/ 1997 w 2456"/>
                <a:gd name="T101" fmla="*/ 604 h 1896"/>
                <a:gd name="T102" fmla="*/ 2026 w 2456"/>
                <a:gd name="T103" fmla="*/ 593 h 1896"/>
                <a:gd name="T104" fmla="*/ 2105 w 2456"/>
                <a:gd name="T105" fmla="*/ 590 h 1896"/>
                <a:gd name="T106" fmla="*/ 2165 w 2456"/>
                <a:gd name="T107" fmla="*/ 611 h 1896"/>
                <a:gd name="T108" fmla="*/ 2293 w 2456"/>
                <a:gd name="T109" fmla="*/ 663 h 1896"/>
                <a:gd name="T110" fmla="*/ 2333 w 2456"/>
                <a:gd name="T111" fmla="*/ 665 h 1896"/>
                <a:gd name="T112" fmla="*/ 2395 w 2456"/>
                <a:gd name="T113" fmla="*/ 638 h 1896"/>
                <a:gd name="T114" fmla="*/ 2454 w 2456"/>
                <a:gd name="T115" fmla="*/ 529 h 1896"/>
                <a:gd name="T116" fmla="*/ 2454 w 2456"/>
                <a:gd name="T117" fmla="*/ 459 h 1896"/>
                <a:gd name="T118" fmla="*/ 2395 w 2456"/>
                <a:gd name="T119" fmla="*/ 351 h 1896"/>
                <a:gd name="T120" fmla="*/ 2333 w 2456"/>
                <a:gd name="T121" fmla="*/ 323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6" h="1896">
                  <a:moveTo>
                    <a:pt x="2319" y="323"/>
                  </a:moveTo>
                  <a:lnTo>
                    <a:pt x="2293" y="327"/>
                  </a:lnTo>
                  <a:lnTo>
                    <a:pt x="2206" y="358"/>
                  </a:lnTo>
                  <a:lnTo>
                    <a:pt x="2165" y="379"/>
                  </a:lnTo>
                  <a:lnTo>
                    <a:pt x="2145" y="388"/>
                  </a:lnTo>
                  <a:lnTo>
                    <a:pt x="2105" y="399"/>
                  </a:lnTo>
                  <a:lnTo>
                    <a:pt x="2065" y="402"/>
                  </a:lnTo>
                  <a:lnTo>
                    <a:pt x="2026" y="396"/>
                  </a:lnTo>
                  <a:lnTo>
                    <a:pt x="2009" y="389"/>
                  </a:lnTo>
                  <a:lnTo>
                    <a:pt x="1997" y="384"/>
                  </a:lnTo>
                  <a:lnTo>
                    <a:pt x="1987" y="379"/>
                  </a:lnTo>
                  <a:lnTo>
                    <a:pt x="1969" y="366"/>
                  </a:lnTo>
                  <a:lnTo>
                    <a:pt x="1952" y="351"/>
                  </a:lnTo>
                  <a:lnTo>
                    <a:pt x="1933" y="328"/>
                  </a:lnTo>
                  <a:lnTo>
                    <a:pt x="1904" y="269"/>
                  </a:lnTo>
                  <a:lnTo>
                    <a:pt x="1898" y="234"/>
                  </a:lnTo>
                  <a:lnTo>
                    <a:pt x="1896" y="230"/>
                  </a:lnTo>
                  <a:lnTo>
                    <a:pt x="1898" y="206"/>
                  </a:lnTo>
                  <a:lnTo>
                    <a:pt x="1896" y="201"/>
                  </a:lnTo>
                  <a:lnTo>
                    <a:pt x="1896" y="187"/>
                  </a:lnTo>
                  <a:lnTo>
                    <a:pt x="1896" y="0"/>
                  </a:lnTo>
                  <a:lnTo>
                    <a:pt x="1800" y="5"/>
                  </a:lnTo>
                  <a:lnTo>
                    <a:pt x="1611" y="29"/>
                  </a:lnTo>
                  <a:lnTo>
                    <a:pt x="1430" y="70"/>
                  </a:lnTo>
                  <a:lnTo>
                    <a:pt x="1253" y="129"/>
                  </a:lnTo>
                  <a:lnTo>
                    <a:pt x="1086" y="202"/>
                  </a:lnTo>
                  <a:lnTo>
                    <a:pt x="927" y="291"/>
                  </a:lnTo>
                  <a:lnTo>
                    <a:pt x="776" y="394"/>
                  </a:lnTo>
                  <a:lnTo>
                    <a:pt x="638" y="510"/>
                  </a:lnTo>
                  <a:lnTo>
                    <a:pt x="509" y="638"/>
                  </a:lnTo>
                  <a:lnTo>
                    <a:pt x="394" y="777"/>
                  </a:lnTo>
                  <a:lnTo>
                    <a:pt x="290" y="927"/>
                  </a:lnTo>
                  <a:lnTo>
                    <a:pt x="202" y="1085"/>
                  </a:lnTo>
                  <a:lnTo>
                    <a:pt x="128" y="1254"/>
                  </a:lnTo>
                  <a:lnTo>
                    <a:pt x="70" y="1429"/>
                  </a:lnTo>
                  <a:lnTo>
                    <a:pt x="29" y="1611"/>
                  </a:lnTo>
                  <a:lnTo>
                    <a:pt x="5" y="1801"/>
                  </a:lnTo>
                  <a:lnTo>
                    <a:pt x="0" y="1896"/>
                  </a:lnTo>
                  <a:lnTo>
                    <a:pt x="189" y="1896"/>
                  </a:lnTo>
                  <a:lnTo>
                    <a:pt x="206" y="1893"/>
                  </a:lnTo>
                  <a:lnTo>
                    <a:pt x="240" y="1876"/>
                  </a:lnTo>
                  <a:lnTo>
                    <a:pt x="252" y="1861"/>
                  </a:lnTo>
                  <a:lnTo>
                    <a:pt x="259" y="1843"/>
                  </a:lnTo>
                  <a:lnTo>
                    <a:pt x="254" y="1806"/>
                  </a:lnTo>
                  <a:lnTo>
                    <a:pt x="248" y="1791"/>
                  </a:lnTo>
                  <a:lnTo>
                    <a:pt x="236" y="1767"/>
                  </a:lnTo>
                  <a:lnTo>
                    <a:pt x="198" y="1677"/>
                  </a:lnTo>
                  <a:lnTo>
                    <a:pt x="182" y="1614"/>
                  </a:lnTo>
                  <a:lnTo>
                    <a:pt x="179" y="1587"/>
                  </a:lnTo>
                  <a:lnTo>
                    <a:pt x="180" y="1561"/>
                  </a:lnTo>
                  <a:lnTo>
                    <a:pt x="192" y="1513"/>
                  </a:lnTo>
                  <a:lnTo>
                    <a:pt x="214" y="1467"/>
                  </a:lnTo>
                  <a:lnTo>
                    <a:pt x="244" y="1427"/>
                  </a:lnTo>
                  <a:lnTo>
                    <a:pt x="283" y="1394"/>
                  </a:lnTo>
                  <a:lnTo>
                    <a:pt x="328" y="1366"/>
                  </a:lnTo>
                  <a:lnTo>
                    <a:pt x="379" y="1348"/>
                  </a:lnTo>
                  <a:lnTo>
                    <a:pt x="434" y="1338"/>
                  </a:lnTo>
                  <a:lnTo>
                    <a:pt x="463" y="1337"/>
                  </a:lnTo>
                  <a:lnTo>
                    <a:pt x="493" y="1338"/>
                  </a:lnTo>
                  <a:lnTo>
                    <a:pt x="548" y="1348"/>
                  </a:lnTo>
                  <a:lnTo>
                    <a:pt x="599" y="1366"/>
                  </a:lnTo>
                  <a:lnTo>
                    <a:pt x="644" y="1394"/>
                  </a:lnTo>
                  <a:lnTo>
                    <a:pt x="683" y="1427"/>
                  </a:lnTo>
                  <a:lnTo>
                    <a:pt x="713" y="1467"/>
                  </a:lnTo>
                  <a:lnTo>
                    <a:pt x="735" y="1513"/>
                  </a:lnTo>
                  <a:lnTo>
                    <a:pt x="747" y="1561"/>
                  </a:lnTo>
                  <a:lnTo>
                    <a:pt x="747" y="1587"/>
                  </a:lnTo>
                  <a:lnTo>
                    <a:pt x="745" y="1614"/>
                  </a:lnTo>
                  <a:lnTo>
                    <a:pt x="727" y="1677"/>
                  </a:lnTo>
                  <a:lnTo>
                    <a:pt x="691" y="1767"/>
                  </a:lnTo>
                  <a:lnTo>
                    <a:pt x="679" y="1791"/>
                  </a:lnTo>
                  <a:lnTo>
                    <a:pt x="671" y="1806"/>
                  </a:lnTo>
                  <a:lnTo>
                    <a:pt x="668" y="1843"/>
                  </a:lnTo>
                  <a:lnTo>
                    <a:pt x="675" y="1861"/>
                  </a:lnTo>
                  <a:lnTo>
                    <a:pt x="688" y="1877"/>
                  </a:lnTo>
                  <a:lnTo>
                    <a:pt x="725" y="1894"/>
                  </a:lnTo>
                  <a:lnTo>
                    <a:pt x="740" y="1896"/>
                  </a:lnTo>
                  <a:lnTo>
                    <a:pt x="941" y="1896"/>
                  </a:lnTo>
                  <a:lnTo>
                    <a:pt x="945" y="1848"/>
                  </a:lnTo>
                  <a:lnTo>
                    <a:pt x="959" y="1755"/>
                  </a:lnTo>
                  <a:lnTo>
                    <a:pt x="981" y="1664"/>
                  </a:lnTo>
                  <a:lnTo>
                    <a:pt x="1011" y="1576"/>
                  </a:lnTo>
                  <a:lnTo>
                    <a:pt x="1050" y="1493"/>
                  </a:lnTo>
                  <a:lnTo>
                    <a:pt x="1095" y="1414"/>
                  </a:lnTo>
                  <a:lnTo>
                    <a:pt x="1147" y="1339"/>
                  </a:lnTo>
                  <a:lnTo>
                    <a:pt x="1205" y="1269"/>
                  </a:lnTo>
                  <a:lnTo>
                    <a:pt x="1269" y="1206"/>
                  </a:lnTo>
                  <a:lnTo>
                    <a:pt x="1339" y="1147"/>
                  </a:lnTo>
                  <a:lnTo>
                    <a:pt x="1414" y="1095"/>
                  </a:lnTo>
                  <a:lnTo>
                    <a:pt x="1493" y="1050"/>
                  </a:lnTo>
                  <a:lnTo>
                    <a:pt x="1576" y="1011"/>
                  </a:lnTo>
                  <a:lnTo>
                    <a:pt x="1664" y="981"/>
                  </a:lnTo>
                  <a:lnTo>
                    <a:pt x="1755" y="959"/>
                  </a:lnTo>
                  <a:lnTo>
                    <a:pt x="1848" y="945"/>
                  </a:lnTo>
                  <a:lnTo>
                    <a:pt x="1896" y="941"/>
                  </a:lnTo>
                  <a:lnTo>
                    <a:pt x="1898" y="761"/>
                  </a:lnTo>
                  <a:lnTo>
                    <a:pt x="1903" y="725"/>
                  </a:lnTo>
                  <a:lnTo>
                    <a:pt x="1931" y="663"/>
                  </a:lnTo>
                  <a:lnTo>
                    <a:pt x="1952" y="638"/>
                  </a:lnTo>
                  <a:lnTo>
                    <a:pt x="1969" y="622"/>
                  </a:lnTo>
                  <a:lnTo>
                    <a:pt x="1987" y="611"/>
                  </a:lnTo>
                  <a:lnTo>
                    <a:pt x="1997" y="604"/>
                  </a:lnTo>
                  <a:lnTo>
                    <a:pt x="2009" y="599"/>
                  </a:lnTo>
                  <a:lnTo>
                    <a:pt x="2026" y="593"/>
                  </a:lnTo>
                  <a:lnTo>
                    <a:pt x="2065" y="587"/>
                  </a:lnTo>
                  <a:lnTo>
                    <a:pt x="2105" y="590"/>
                  </a:lnTo>
                  <a:lnTo>
                    <a:pt x="2145" y="602"/>
                  </a:lnTo>
                  <a:lnTo>
                    <a:pt x="2165" y="611"/>
                  </a:lnTo>
                  <a:lnTo>
                    <a:pt x="2206" y="630"/>
                  </a:lnTo>
                  <a:lnTo>
                    <a:pt x="2293" y="663"/>
                  </a:lnTo>
                  <a:lnTo>
                    <a:pt x="2319" y="666"/>
                  </a:lnTo>
                  <a:lnTo>
                    <a:pt x="2333" y="665"/>
                  </a:lnTo>
                  <a:lnTo>
                    <a:pt x="2359" y="659"/>
                  </a:lnTo>
                  <a:lnTo>
                    <a:pt x="2395" y="638"/>
                  </a:lnTo>
                  <a:lnTo>
                    <a:pt x="2433" y="591"/>
                  </a:lnTo>
                  <a:lnTo>
                    <a:pt x="2454" y="529"/>
                  </a:lnTo>
                  <a:lnTo>
                    <a:pt x="2456" y="494"/>
                  </a:lnTo>
                  <a:lnTo>
                    <a:pt x="2454" y="459"/>
                  </a:lnTo>
                  <a:lnTo>
                    <a:pt x="2433" y="398"/>
                  </a:lnTo>
                  <a:lnTo>
                    <a:pt x="2395" y="351"/>
                  </a:lnTo>
                  <a:lnTo>
                    <a:pt x="2359" y="329"/>
                  </a:lnTo>
                  <a:lnTo>
                    <a:pt x="2333" y="323"/>
                  </a:lnTo>
                  <a:lnTo>
                    <a:pt x="2319" y="323"/>
                  </a:lnTo>
                  <a:close/>
                </a:path>
              </a:pathLst>
            </a:custGeom>
            <a:solidFill>
              <a:srgbClr val="A2B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0" name="TextBox 33">
              <a:extLst>
                <a:ext uri="{FF2B5EF4-FFF2-40B4-BE49-F238E27FC236}">
                  <a16:creationId xmlns="" xmlns:a16="http://schemas.microsoft.com/office/drawing/2014/main" id="{D4FE315B-908A-4F52-A1E8-486F02B7F962}"/>
                </a:ext>
              </a:extLst>
            </p:cNvPr>
            <p:cNvSpPr txBox="1"/>
            <p:nvPr/>
          </p:nvSpPr>
          <p:spPr>
            <a:xfrm>
              <a:off x="3274666" y="1883391"/>
              <a:ext cx="704039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pic>
          <p:nvPicPr>
            <p:cNvPr id="46" name="Picture 4" descr="C:\Users\Patricia\Downloads\noun_available_1552127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854" t="25429" r="31286" b="38497"/>
            <a:stretch/>
          </p:blipFill>
          <p:spPr bwMode="auto">
            <a:xfrm>
              <a:off x="3938683" y="1681445"/>
              <a:ext cx="412692" cy="4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DEAB8CCB-F7F8-48E7-B0E0-8143ABFBDB63}"/>
              </a:ext>
            </a:extLst>
          </p:cNvPr>
          <p:cNvGrpSpPr/>
          <p:nvPr/>
        </p:nvGrpSpPr>
        <p:grpSpPr>
          <a:xfrm>
            <a:off x="2938352" y="2639977"/>
            <a:ext cx="1503637" cy="1947750"/>
            <a:chOff x="2938352" y="2639977"/>
            <a:chExt cx="1503637" cy="1947750"/>
          </a:xfrm>
        </p:grpSpPr>
        <p:sp>
          <p:nvSpPr>
            <p:cNvPr id="57" name="Freeform 1640">
              <a:extLst>
                <a:ext uri="{FF2B5EF4-FFF2-40B4-BE49-F238E27FC236}">
                  <a16:creationId xmlns="" xmlns:a16="http://schemas.microsoft.com/office/drawing/2014/main" id="{599CD2BC-5B42-4044-86E8-65CED3E4E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352" y="2639977"/>
              <a:ext cx="1503637" cy="1947750"/>
            </a:xfrm>
            <a:custGeom>
              <a:avLst/>
              <a:gdLst>
                <a:gd name="T0" fmla="*/ 1614 w 1896"/>
                <a:gd name="T1" fmla="*/ 1705 h 2455"/>
                <a:gd name="T2" fmla="*/ 1767 w 1896"/>
                <a:gd name="T3" fmla="*/ 1759 h 2455"/>
                <a:gd name="T4" fmla="*/ 1811 w 1896"/>
                <a:gd name="T5" fmla="*/ 1780 h 2455"/>
                <a:gd name="T6" fmla="*/ 1861 w 1896"/>
                <a:gd name="T7" fmla="*/ 1775 h 2455"/>
                <a:gd name="T8" fmla="*/ 1894 w 1896"/>
                <a:gd name="T9" fmla="*/ 1725 h 2455"/>
                <a:gd name="T10" fmla="*/ 1896 w 1896"/>
                <a:gd name="T11" fmla="*/ 1515 h 2455"/>
                <a:gd name="T12" fmla="*/ 1755 w 1896"/>
                <a:gd name="T13" fmla="*/ 1497 h 2455"/>
                <a:gd name="T14" fmla="*/ 1576 w 1896"/>
                <a:gd name="T15" fmla="*/ 1444 h 2455"/>
                <a:gd name="T16" fmla="*/ 1414 w 1896"/>
                <a:gd name="T17" fmla="*/ 1361 h 2455"/>
                <a:gd name="T18" fmla="*/ 1269 w 1896"/>
                <a:gd name="T19" fmla="*/ 1251 h 2455"/>
                <a:gd name="T20" fmla="*/ 1147 w 1896"/>
                <a:gd name="T21" fmla="*/ 1118 h 2455"/>
                <a:gd name="T22" fmla="*/ 1050 w 1896"/>
                <a:gd name="T23" fmla="*/ 963 h 2455"/>
                <a:gd name="T24" fmla="*/ 981 w 1896"/>
                <a:gd name="T25" fmla="*/ 792 h 2455"/>
                <a:gd name="T26" fmla="*/ 945 w 1896"/>
                <a:gd name="T27" fmla="*/ 608 h 2455"/>
                <a:gd name="T28" fmla="*/ 730 w 1896"/>
                <a:gd name="T29" fmla="*/ 559 h 2455"/>
                <a:gd name="T30" fmla="*/ 660 w 1896"/>
                <a:gd name="T31" fmla="*/ 541 h 2455"/>
                <a:gd name="T32" fmla="*/ 591 w 1896"/>
                <a:gd name="T33" fmla="*/ 488 h 2455"/>
                <a:gd name="T34" fmla="*/ 573 w 1896"/>
                <a:gd name="T35" fmla="*/ 459 h 2455"/>
                <a:gd name="T36" fmla="*/ 561 w 1896"/>
                <a:gd name="T37" fmla="*/ 429 h 2455"/>
                <a:gd name="T38" fmla="*/ 559 w 1896"/>
                <a:gd name="T39" fmla="*/ 352 h 2455"/>
                <a:gd name="T40" fmla="*/ 579 w 1896"/>
                <a:gd name="T41" fmla="*/ 292 h 2455"/>
                <a:gd name="T42" fmla="*/ 631 w 1896"/>
                <a:gd name="T43" fmla="*/ 164 h 2455"/>
                <a:gd name="T44" fmla="*/ 635 w 1896"/>
                <a:gd name="T45" fmla="*/ 123 h 2455"/>
                <a:gd name="T46" fmla="*/ 607 w 1896"/>
                <a:gd name="T47" fmla="*/ 60 h 2455"/>
                <a:gd name="T48" fmla="*/ 498 w 1896"/>
                <a:gd name="T49" fmla="*/ 2 h 2455"/>
                <a:gd name="T50" fmla="*/ 428 w 1896"/>
                <a:gd name="T51" fmla="*/ 2 h 2455"/>
                <a:gd name="T52" fmla="*/ 320 w 1896"/>
                <a:gd name="T53" fmla="*/ 60 h 2455"/>
                <a:gd name="T54" fmla="*/ 292 w 1896"/>
                <a:gd name="T55" fmla="*/ 123 h 2455"/>
                <a:gd name="T56" fmla="*/ 296 w 1896"/>
                <a:gd name="T57" fmla="*/ 164 h 2455"/>
                <a:gd name="T58" fmla="*/ 347 w 1896"/>
                <a:gd name="T59" fmla="*/ 292 h 2455"/>
                <a:gd name="T60" fmla="*/ 368 w 1896"/>
                <a:gd name="T61" fmla="*/ 352 h 2455"/>
                <a:gd name="T62" fmla="*/ 364 w 1896"/>
                <a:gd name="T63" fmla="*/ 429 h 2455"/>
                <a:gd name="T64" fmla="*/ 354 w 1896"/>
                <a:gd name="T65" fmla="*/ 459 h 2455"/>
                <a:gd name="T66" fmla="*/ 336 w 1896"/>
                <a:gd name="T67" fmla="*/ 486 h 2455"/>
                <a:gd name="T68" fmla="*/ 270 w 1896"/>
                <a:gd name="T69" fmla="*/ 539 h 2455"/>
                <a:gd name="T70" fmla="*/ 202 w 1896"/>
                <a:gd name="T71" fmla="*/ 559 h 2455"/>
                <a:gd name="T72" fmla="*/ 175 w 1896"/>
                <a:gd name="T73" fmla="*/ 559 h 2455"/>
                <a:gd name="T74" fmla="*/ 156 w 1896"/>
                <a:gd name="T75" fmla="*/ 559 h 2455"/>
                <a:gd name="T76" fmla="*/ 5 w 1896"/>
                <a:gd name="T77" fmla="*/ 656 h 2455"/>
                <a:gd name="T78" fmla="*/ 70 w 1896"/>
                <a:gd name="T79" fmla="*/ 1027 h 2455"/>
                <a:gd name="T80" fmla="*/ 202 w 1896"/>
                <a:gd name="T81" fmla="*/ 1370 h 2455"/>
                <a:gd name="T82" fmla="*/ 394 w 1896"/>
                <a:gd name="T83" fmla="*/ 1680 h 2455"/>
                <a:gd name="T84" fmla="*/ 638 w 1896"/>
                <a:gd name="T85" fmla="*/ 1947 h 2455"/>
                <a:gd name="T86" fmla="*/ 927 w 1896"/>
                <a:gd name="T87" fmla="*/ 2165 h 2455"/>
                <a:gd name="T88" fmla="*/ 1253 w 1896"/>
                <a:gd name="T89" fmla="*/ 2328 h 2455"/>
                <a:gd name="T90" fmla="*/ 1611 w 1896"/>
                <a:gd name="T91" fmla="*/ 2428 h 2455"/>
                <a:gd name="T92" fmla="*/ 1896 w 1896"/>
                <a:gd name="T93" fmla="*/ 2455 h 2455"/>
                <a:gd name="T94" fmla="*/ 1892 w 1896"/>
                <a:gd name="T95" fmla="*/ 2244 h 2455"/>
                <a:gd name="T96" fmla="*/ 1861 w 1896"/>
                <a:gd name="T97" fmla="*/ 2199 h 2455"/>
                <a:gd name="T98" fmla="*/ 1811 w 1896"/>
                <a:gd name="T99" fmla="*/ 2193 h 2455"/>
                <a:gd name="T100" fmla="*/ 1767 w 1896"/>
                <a:gd name="T101" fmla="*/ 2214 h 2455"/>
                <a:gd name="T102" fmla="*/ 1614 w 1896"/>
                <a:gd name="T103" fmla="*/ 2269 h 2455"/>
                <a:gd name="T104" fmla="*/ 1561 w 1896"/>
                <a:gd name="T105" fmla="*/ 2270 h 2455"/>
                <a:gd name="T106" fmla="*/ 1467 w 1896"/>
                <a:gd name="T107" fmla="*/ 2236 h 2455"/>
                <a:gd name="T108" fmla="*/ 1393 w 1896"/>
                <a:gd name="T109" fmla="*/ 2167 h 2455"/>
                <a:gd name="T110" fmla="*/ 1348 w 1896"/>
                <a:gd name="T111" fmla="*/ 2071 h 2455"/>
                <a:gd name="T112" fmla="*/ 1336 w 1896"/>
                <a:gd name="T113" fmla="*/ 1986 h 2455"/>
                <a:gd name="T114" fmla="*/ 1348 w 1896"/>
                <a:gd name="T115" fmla="*/ 1902 h 2455"/>
                <a:gd name="T116" fmla="*/ 1393 w 1896"/>
                <a:gd name="T117" fmla="*/ 1806 h 2455"/>
                <a:gd name="T118" fmla="*/ 1467 w 1896"/>
                <a:gd name="T119" fmla="*/ 1737 h 2455"/>
                <a:gd name="T120" fmla="*/ 1561 w 1896"/>
                <a:gd name="T121" fmla="*/ 1703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96" h="2455">
                  <a:moveTo>
                    <a:pt x="1587" y="1702"/>
                  </a:moveTo>
                  <a:lnTo>
                    <a:pt x="1614" y="1705"/>
                  </a:lnTo>
                  <a:lnTo>
                    <a:pt x="1677" y="1722"/>
                  </a:lnTo>
                  <a:lnTo>
                    <a:pt x="1767" y="1759"/>
                  </a:lnTo>
                  <a:lnTo>
                    <a:pt x="1791" y="1771"/>
                  </a:lnTo>
                  <a:lnTo>
                    <a:pt x="1811" y="1780"/>
                  </a:lnTo>
                  <a:lnTo>
                    <a:pt x="1846" y="1781"/>
                  </a:lnTo>
                  <a:lnTo>
                    <a:pt x="1861" y="1775"/>
                  </a:lnTo>
                  <a:lnTo>
                    <a:pt x="1877" y="1762"/>
                  </a:lnTo>
                  <a:lnTo>
                    <a:pt x="1894" y="1725"/>
                  </a:lnTo>
                  <a:lnTo>
                    <a:pt x="1896" y="1709"/>
                  </a:lnTo>
                  <a:lnTo>
                    <a:pt x="1896" y="1515"/>
                  </a:lnTo>
                  <a:lnTo>
                    <a:pt x="1848" y="1512"/>
                  </a:lnTo>
                  <a:lnTo>
                    <a:pt x="1755" y="1497"/>
                  </a:lnTo>
                  <a:lnTo>
                    <a:pt x="1664" y="1475"/>
                  </a:lnTo>
                  <a:lnTo>
                    <a:pt x="1576" y="1444"/>
                  </a:lnTo>
                  <a:lnTo>
                    <a:pt x="1493" y="1407"/>
                  </a:lnTo>
                  <a:lnTo>
                    <a:pt x="1414" y="1361"/>
                  </a:lnTo>
                  <a:lnTo>
                    <a:pt x="1339" y="1309"/>
                  </a:lnTo>
                  <a:lnTo>
                    <a:pt x="1269" y="1251"/>
                  </a:lnTo>
                  <a:lnTo>
                    <a:pt x="1205" y="1186"/>
                  </a:lnTo>
                  <a:lnTo>
                    <a:pt x="1147" y="1118"/>
                  </a:lnTo>
                  <a:lnTo>
                    <a:pt x="1095" y="1042"/>
                  </a:lnTo>
                  <a:lnTo>
                    <a:pt x="1050" y="963"/>
                  </a:lnTo>
                  <a:lnTo>
                    <a:pt x="1012" y="879"/>
                  </a:lnTo>
                  <a:lnTo>
                    <a:pt x="981" y="792"/>
                  </a:lnTo>
                  <a:lnTo>
                    <a:pt x="959" y="701"/>
                  </a:lnTo>
                  <a:lnTo>
                    <a:pt x="945" y="608"/>
                  </a:lnTo>
                  <a:lnTo>
                    <a:pt x="941" y="560"/>
                  </a:lnTo>
                  <a:lnTo>
                    <a:pt x="730" y="559"/>
                  </a:lnTo>
                  <a:lnTo>
                    <a:pt x="705" y="555"/>
                  </a:lnTo>
                  <a:lnTo>
                    <a:pt x="660" y="541"/>
                  </a:lnTo>
                  <a:lnTo>
                    <a:pt x="622" y="517"/>
                  </a:lnTo>
                  <a:lnTo>
                    <a:pt x="591" y="488"/>
                  </a:lnTo>
                  <a:lnTo>
                    <a:pt x="579" y="469"/>
                  </a:lnTo>
                  <a:lnTo>
                    <a:pt x="573" y="459"/>
                  </a:lnTo>
                  <a:lnTo>
                    <a:pt x="569" y="447"/>
                  </a:lnTo>
                  <a:lnTo>
                    <a:pt x="561" y="429"/>
                  </a:lnTo>
                  <a:lnTo>
                    <a:pt x="556" y="392"/>
                  </a:lnTo>
                  <a:lnTo>
                    <a:pt x="559" y="352"/>
                  </a:lnTo>
                  <a:lnTo>
                    <a:pt x="570" y="311"/>
                  </a:lnTo>
                  <a:lnTo>
                    <a:pt x="579" y="292"/>
                  </a:lnTo>
                  <a:lnTo>
                    <a:pt x="599" y="249"/>
                  </a:lnTo>
                  <a:lnTo>
                    <a:pt x="631" y="164"/>
                  </a:lnTo>
                  <a:lnTo>
                    <a:pt x="635" y="138"/>
                  </a:lnTo>
                  <a:lnTo>
                    <a:pt x="635" y="123"/>
                  </a:lnTo>
                  <a:lnTo>
                    <a:pt x="627" y="96"/>
                  </a:lnTo>
                  <a:lnTo>
                    <a:pt x="607" y="60"/>
                  </a:lnTo>
                  <a:lnTo>
                    <a:pt x="560" y="22"/>
                  </a:lnTo>
                  <a:lnTo>
                    <a:pt x="498" y="2"/>
                  </a:lnTo>
                  <a:lnTo>
                    <a:pt x="463" y="0"/>
                  </a:lnTo>
                  <a:lnTo>
                    <a:pt x="428" y="2"/>
                  </a:lnTo>
                  <a:lnTo>
                    <a:pt x="367" y="22"/>
                  </a:lnTo>
                  <a:lnTo>
                    <a:pt x="320" y="60"/>
                  </a:lnTo>
                  <a:lnTo>
                    <a:pt x="299" y="96"/>
                  </a:lnTo>
                  <a:lnTo>
                    <a:pt x="292" y="123"/>
                  </a:lnTo>
                  <a:lnTo>
                    <a:pt x="292" y="138"/>
                  </a:lnTo>
                  <a:lnTo>
                    <a:pt x="296" y="164"/>
                  </a:lnTo>
                  <a:lnTo>
                    <a:pt x="327" y="249"/>
                  </a:lnTo>
                  <a:lnTo>
                    <a:pt x="347" y="292"/>
                  </a:lnTo>
                  <a:lnTo>
                    <a:pt x="357" y="311"/>
                  </a:lnTo>
                  <a:lnTo>
                    <a:pt x="368" y="352"/>
                  </a:lnTo>
                  <a:lnTo>
                    <a:pt x="371" y="392"/>
                  </a:lnTo>
                  <a:lnTo>
                    <a:pt x="364" y="429"/>
                  </a:lnTo>
                  <a:lnTo>
                    <a:pt x="358" y="447"/>
                  </a:lnTo>
                  <a:lnTo>
                    <a:pt x="354" y="459"/>
                  </a:lnTo>
                  <a:lnTo>
                    <a:pt x="347" y="469"/>
                  </a:lnTo>
                  <a:lnTo>
                    <a:pt x="336" y="486"/>
                  </a:lnTo>
                  <a:lnTo>
                    <a:pt x="306" y="516"/>
                  </a:lnTo>
                  <a:lnTo>
                    <a:pt x="270" y="539"/>
                  </a:lnTo>
                  <a:lnTo>
                    <a:pt x="226" y="554"/>
                  </a:lnTo>
                  <a:lnTo>
                    <a:pt x="202" y="559"/>
                  </a:lnTo>
                  <a:lnTo>
                    <a:pt x="198" y="559"/>
                  </a:lnTo>
                  <a:lnTo>
                    <a:pt x="175" y="559"/>
                  </a:lnTo>
                  <a:lnTo>
                    <a:pt x="170" y="559"/>
                  </a:lnTo>
                  <a:lnTo>
                    <a:pt x="156" y="559"/>
                  </a:lnTo>
                  <a:lnTo>
                    <a:pt x="0" y="560"/>
                  </a:lnTo>
                  <a:lnTo>
                    <a:pt x="5" y="656"/>
                  </a:lnTo>
                  <a:lnTo>
                    <a:pt x="29" y="844"/>
                  </a:lnTo>
                  <a:lnTo>
                    <a:pt x="70" y="1027"/>
                  </a:lnTo>
                  <a:lnTo>
                    <a:pt x="128" y="1203"/>
                  </a:lnTo>
                  <a:lnTo>
                    <a:pt x="202" y="1370"/>
                  </a:lnTo>
                  <a:lnTo>
                    <a:pt x="290" y="1530"/>
                  </a:lnTo>
                  <a:lnTo>
                    <a:pt x="394" y="1680"/>
                  </a:lnTo>
                  <a:lnTo>
                    <a:pt x="509" y="1819"/>
                  </a:lnTo>
                  <a:lnTo>
                    <a:pt x="638" y="1947"/>
                  </a:lnTo>
                  <a:lnTo>
                    <a:pt x="776" y="2062"/>
                  </a:lnTo>
                  <a:lnTo>
                    <a:pt x="927" y="2165"/>
                  </a:lnTo>
                  <a:lnTo>
                    <a:pt x="1085" y="2254"/>
                  </a:lnTo>
                  <a:lnTo>
                    <a:pt x="1253" y="2328"/>
                  </a:lnTo>
                  <a:lnTo>
                    <a:pt x="1428" y="2386"/>
                  </a:lnTo>
                  <a:lnTo>
                    <a:pt x="1611" y="2428"/>
                  </a:lnTo>
                  <a:lnTo>
                    <a:pt x="1800" y="2451"/>
                  </a:lnTo>
                  <a:lnTo>
                    <a:pt x="1896" y="2455"/>
                  </a:lnTo>
                  <a:lnTo>
                    <a:pt x="1896" y="2259"/>
                  </a:lnTo>
                  <a:lnTo>
                    <a:pt x="1892" y="2244"/>
                  </a:lnTo>
                  <a:lnTo>
                    <a:pt x="1876" y="2210"/>
                  </a:lnTo>
                  <a:lnTo>
                    <a:pt x="1861" y="2199"/>
                  </a:lnTo>
                  <a:lnTo>
                    <a:pt x="1846" y="2192"/>
                  </a:lnTo>
                  <a:lnTo>
                    <a:pt x="1811" y="2193"/>
                  </a:lnTo>
                  <a:lnTo>
                    <a:pt x="1791" y="2202"/>
                  </a:lnTo>
                  <a:lnTo>
                    <a:pt x="1767" y="2214"/>
                  </a:lnTo>
                  <a:lnTo>
                    <a:pt x="1677" y="2250"/>
                  </a:lnTo>
                  <a:lnTo>
                    <a:pt x="1614" y="2269"/>
                  </a:lnTo>
                  <a:lnTo>
                    <a:pt x="1587" y="2270"/>
                  </a:lnTo>
                  <a:lnTo>
                    <a:pt x="1561" y="2270"/>
                  </a:lnTo>
                  <a:lnTo>
                    <a:pt x="1513" y="2258"/>
                  </a:lnTo>
                  <a:lnTo>
                    <a:pt x="1467" y="2236"/>
                  </a:lnTo>
                  <a:lnTo>
                    <a:pt x="1427" y="2206"/>
                  </a:lnTo>
                  <a:lnTo>
                    <a:pt x="1393" y="2167"/>
                  </a:lnTo>
                  <a:lnTo>
                    <a:pt x="1366" y="2122"/>
                  </a:lnTo>
                  <a:lnTo>
                    <a:pt x="1348" y="2071"/>
                  </a:lnTo>
                  <a:lnTo>
                    <a:pt x="1338" y="2016"/>
                  </a:lnTo>
                  <a:lnTo>
                    <a:pt x="1336" y="1986"/>
                  </a:lnTo>
                  <a:lnTo>
                    <a:pt x="1338" y="1957"/>
                  </a:lnTo>
                  <a:lnTo>
                    <a:pt x="1348" y="1902"/>
                  </a:lnTo>
                  <a:lnTo>
                    <a:pt x="1366" y="1851"/>
                  </a:lnTo>
                  <a:lnTo>
                    <a:pt x="1393" y="1806"/>
                  </a:lnTo>
                  <a:lnTo>
                    <a:pt x="1427" y="1767"/>
                  </a:lnTo>
                  <a:lnTo>
                    <a:pt x="1467" y="1737"/>
                  </a:lnTo>
                  <a:lnTo>
                    <a:pt x="1513" y="1715"/>
                  </a:lnTo>
                  <a:lnTo>
                    <a:pt x="1561" y="1703"/>
                  </a:lnTo>
                  <a:lnTo>
                    <a:pt x="1587" y="1702"/>
                  </a:lnTo>
                  <a:close/>
                </a:path>
              </a:pathLst>
            </a:custGeom>
            <a:solidFill>
              <a:srgbClr val="F36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3" name="TextBox 36">
              <a:extLst>
                <a:ext uri="{FF2B5EF4-FFF2-40B4-BE49-F238E27FC236}">
                  <a16:creationId xmlns="" xmlns:a16="http://schemas.microsoft.com/office/drawing/2014/main" id="{F5ADF8B9-8203-46FB-BC84-C5A2C9A0DBA2}"/>
                </a:ext>
              </a:extLst>
            </p:cNvPr>
            <p:cNvSpPr txBox="1"/>
            <p:nvPr/>
          </p:nvSpPr>
          <p:spPr>
            <a:xfrm>
              <a:off x="3246147" y="3488075"/>
              <a:ext cx="704039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</a:p>
          </p:txBody>
        </p:sp>
        <p:pic>
          <p:nvPicPr>
            <p:cNvPr id="47" name="46 Imagen" descr="https://www.webfirst.com/sites/default/files/inline-images/Open-Data.png"/>
            <p:cNvPicPr>
              <a:picLocks noChangeAspect="1"/>
            </p:cNvPicPr>
            <p:nvPr/>
          </p:nvPicPr>
          <p:blipFill rotWithShape="1"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635" t="34678" r="70330" b="49226"/>
            <a:stretch/>
          </p:blipFill>
          <p:spPr bwMode="auto">
            <a:xfrm>
              <a:off x="3012244" y="3087234"/>
              <a:ext cx="542962" cy="5453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046F3CE6-207B-40F5-9241-5DB62EE9767D}"/>
              </a:ext>
            </a:extLst>
          </p:cNvPr>
          <p:cNvGrpSpPr/>
          <p:nvPr/>
        </p:nvGrpSpPr>
        <p:grpSpPr>
          <a:xfrm>
            <a:off x="323527" y="1585097"/>
            <a:ext cx="2284049" cy="1004017"/>
            <a:chOff x="323527" y="1585097"/>
            <a:chExt cx="2284049" cy="100401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EFC579E-BC6C-4BDF-8549-74FC34373E24}"/>
                </a:ext>
              </a:extLst>
            </p:cNvPr>
            <p:cNvGrpSpPr/>
            <p:nvPr/>
          </p:nvGrpSpPr>
          <p:grpSpPr>
            <a:xfrm>
              <a:off x="323527" y="1693772"/>
              <a:ext cx="2268000" cy="895342"/>
              <a:chOff x="407368" y="1786935"/>
              <a:chExt cx="2879315" cy="136974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EAB7D846-5E17-45CD-A916-FC6A7C2EB9B6}"/>
                  </a:ext>
                </a:extLst>
              </p:cNvPr>
              <p:cNvSpPr/>
              <p:nvPr/>
            </p:nvSpPr>
            <p:spPr>
              <a:xfrm>
                <a:off x="407368" y="1786935"/>
                <a:ext cx="2879313" cy="423770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da-DK" sz="1200" b="1">
                    <a:solidFill>
                      <a:srgbClr val="A2B969"/>
                    </a:solidFill>
                    <a:latin typeface="arial" panose="020B0604020202020204" pitchFamily="34" charset="0"/>
                  </a:rPr>
                  <a:t>Disponibilitat</a:t>
                </a:r>
                <a:endParaRPr lang="en-US" sz="1200" b="1">
                  <a:solidFill>
                    <a:srgbClr val="A2B969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5A9957F2-13ED-4186-85D0-10086DCFF9DB}"/>
                  </a:ext>
                </a:extLst>
              </p:cNvPr>
              <p:cNvSpPr/>
              <p:nvPr/>
            </p:nvSpPr>
            <p:spPr>
              <a:xfrm>
                <a:off x="407370" y="2273830"/>
                <a:ext cx="2879313" cy="882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>
                    <a:solidFill>
                      <a:srgbClr val="595959"/>
                    </a:solidFill>
                    <a:latin typeface="arial" panose="020B0604020202020204" pitchFamily="34" charset="0"/>
                  </a:rPr>
                  <a:t>Les dades haurien d’estar disponibles de forma còmoda i modificable </a:t>
                </a:r>
                <a:endParaRPr lang="en-US" sz="1050">
                  <a:solidFill>
                    <a:srgbClr val="595959"/>
                  </a:solidFill>
                </a:endParaRPr>
              </a:p>
            </p:txBody>
          </p:sp>
        </p:grpSp>
        <p:pic>
          <p:nvPicPr>
            <p:cNvPr id="59" name="Picture 4" descr="C:\Users\Patricia\Downloads\noun_available_1552127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rgbClr val="A2B96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854" t="25429" r="31286" b="38497"/>
            <a:stretch/>
          </p:blipFill>
          <p:spPr bwMode="auto">
            <a:xfrm>
              <a:off x="2194884" y="1585097"/>
              <a:ext cx="412692" cy="4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8B88C715-8DD8-42D5-9942-63CA912BEAE0}"/>
              </a:ext>
            </a:extLst>
          </p:cNvPr>
          <p:cNvGrpSpPr/>
          <p:nvPr/>
        </p:nvGrpSpPr>
        <p:grpSpPr>
          <a:xfrm>
            <a:off x="6403685" y="1621670"/>
            <a:ext cx="2268000" cy="1129027"/>
            <a:chOff x="6403685" y="1621670"/>
            <a:chExt cx="2268000" cy="1129027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CAEBA803-38C0-4761-BDD1-41E4F168E0CA}"/>
                </a:ext>
              </a:extLst>
            </p:cNvPr>
            <p:cNvGrpSpPr/>
            <p:nvPr/>
          </p:nvGrpSpPr>
          <p:grpSpPr>
            <a:xfrm>
              <a:off x="6403685" y="1693772"/>
              <a:ext cx="2268000" cy="1056925"/>
              <a:chOff x="407368" y="1786935"/>
              <a:chExt cx="2879315" cy="16169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72EFA5F6-BB09-4F28-81AA-647D1DA2A185}"/>
                  </a:ext>
                </a:extLst>
              </p:cNvPr>
              <p:cNvSpPr/>
              <p:nvPr/>
            </p:nvSpPr>
            <p:spPr>
              <a:xfrm>
                <a:off x="407368" y="1786935"/>
                <a:ext cx="2879313" cy="423770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da-DK" sz="1200" b="1">
                    <a:solidFill>
                      <a:srgbClr val="4CC1EF"/>
                    </a:solidFill>
                    <a:latin typeface="arial" panose="020B0604020202020204" pitchFamily="34" charset="0"/>
                  </a:rPr>
                  <a:t>Reutilitzar</a:t>
                </a:r>
                <a:endParaRPr lang="en-US" sz="1200" b="1">
                  <a:solidFill>
                    <a:srgbClr val="4CC1EF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B711B0D0-9D90-4871-A4B4-74251581D1AF}"/>
                  </a:ext>
                </a:extLst>
              </p:cNvPr>
              <p:cNvSpPr/>
              <p:nvPr/>
            </p:nvSpPr>
            <p:spPr>
              <a:xfrm>
                <a:off x="407371" y="2273830"/>
                <a:ext cx="2879312" cy="1130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>
                    <a:solidFill>
                      <a:srgbClr val="595959"/>
                    </a:solidFill>
                    <a:latin typeface="arial" panose="020B0604020202020204" pitchFamily="34" charset="0"/>
                  </a:rPr>
                  <a:t>Les dades han de ser llegibles per les màquines i s’han de proporcionar sota condicions que permetin la seva reutilització</a:t>
                </a:r>
                <a:endParaRPr lang="en-US" sz="1050">
                  <a:solidFill>
                    <a:srgbClr val="595959"/>
                  </a:solidFill>
                </a:endParaRPr>
              </a:p>
            </p:txBody>
          </p:sp>
        </p:grpSp>
        <p:pic>
          <p:nvPicPr>
            <p:cNvPr id="63" name="Picture 3" descr="C:\Users\Patricia\Downloads\noun_Reuse_252545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rgbClr val="4CC1E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143"/>
            <a:stretch/>
          </p:blipFill>
          <p:spPr bwMode="auto">
            <a:xfrm>
              <a:off x="6460836" y="1621670"/>
              <a:ext cx="394413" cy="330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84668C3E-E645-41AA-8B77-1EB22EC363AF}"/>
              </a:ext>
            </a:extLst>
          </p:cNvPr>
          <p:cNvGrpSpPr/>
          <p:nvPr/>
        </p:nvGrpSpPr>
        <p:grpSpPr>
          <a:xfrm>
            <a:off x="6403685" y="3146550"/>
            <a:ext cx="2268000" cy="895342"/>
            <a:chOff x="6403685" y="3146550"/>
            <a:chExt cx="2268000" cy="895342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151548D-FDB8-451C-8E5C-D94F66F83A73}"/>
                </a:ext>
              </a:extLst>
            </p:cNvPr>
            <p:cNvGrpSpPr/>
            <p:nvPr/>
          </p:nvGrpSpPr>
          <p:grpSpPr>
            <a:xfrm>
              <a:off x="6403685" y="3146550"/>
              <a:ext cx="2268000" cy="895342"/>
              <a:chOff x="407368" y="1786936"/>
              <a:chExt cx="2879315" cy="136974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DFE7849D-E98C-4A1C-8D17-ED8CA3431B26}"/>
                  </a:ext>
                </a:extLst>
              </p:cNvPr>
              <p:cNvSpPr/>
              <p:nvPr/>
            </p:nvSpPr>
            <p:spPr>
              <a:xfrm>
                <a:off x="407368" y="1786936"/>
                <a:ext cx="2879312" cy="423769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da-DK" sz="1200" b="1">
                    <a:solidFill>
                      <a:srgbClr val="FFCC4C"/>
                    </a:solidFill>
                    <a:latin typeface="arial" panose="020B0604020202020204" pitchFamily="34" charset="0"/>
                  </a:rPr>
                  <a:t>Participació universal</a:t>
                </a:r>
                <a:endParaRPr lang="en-US" sz="1200" b="1">
                  <a:solidFill>
                    <a:srgbClr val="FFCC4C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A7027451-EBCC-4C72-A0D7-65CD5C67B0DA}"/>
                  </a:ext>
                </a:extLst>
              </p:cNvPr>
              <p:cNvSpPr/>
              <p:nvPr/>
            </p:nvSpPr>
            <p:spPr>
              <a:xfrm>
                <a:off x="407370" y="2273830"/>
                <a:ext cx="2879313" cy="882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>
                    <a:solidFill>
                      <a:srgbClr val="595959"/>
                    </a:solidFill>
                    <a:latin typeface="arial" panose="020B0604020202020204" pitchFamily="34" charset="0"/>
                  </a:rPr>
                  <a:t>No hi ha restriccions a la reutilització de dades ni a qui pot utilitzar-les</a:t>
                </a:r>
                <a:endParaRPr lang="en-US" sz="1050">
                  <a:solidFill>
                    <a:srgbClr val="595959"/>
                  </a:solidFill>
                </a:endParaRPr>
              </a:p>
            </p:txBody>
          </p:sp>
        </p:grpSp>
        <p:pic>
          <p:nvPicPr>
            <p:cNvPr id="64" name="Picture 2" descr="C:\Users\Patricia\Downloads\noun_Tag_619612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rgbClr val="FFCC4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945" r="9510" b="17619"/>
            <a:stretch/>
          </p:blipFill>
          <p:spPr bwMode="auto">
            <a:xfrm flipH="1">
              <a:off x="6540429" y="3153432"/>
              <a:ext cx="316777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B83645E5-6E9C-4CB0-BD6E-34A129F55E55}"/>
              </a:ext>
            </a:extLst>
          </p:cNvPr>
          <p:cNvGrpSpPr/>
          <p:nvPr/>
        </p:nvGrpSpPr>
        <p:grpSpPr>
          <a:xfrm>
            <a:off x="323527" y="3012377"/>
            <a:ext cx="2268000" cy="1029514"/>
            <a:chOff x="323527" y="3012377"/>
            <a:chExt cx="2268000" cy="1029514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0FA5617-0BEF-4004-BC7F-A59BACA2B3D6}"/>
                </a:ext>
              </a:extLst>
            </p:cNvPr>
            <p:cNvGrpSpPr/>
            <p:nvPr/>
          </p:nvGrpSpPr>
          <p:grpSpPr>
            <a:xfrm>
              <a:off x="323527" y="3146549"/>
              <a:ext cx="2268000" cy="895342"/>
              <a:chOff x="407368" y="1786935"/>
              <a:chExt cx="2879315" cy="136974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4D7F72DD-159E-41AE-A8AA-11755A480ECE}"/>
                  </a:ext>
                </a:extLst>
              </p:cNvPr>
              <p:cNvSpPr/>
              <p:nvPr/>
            </p:nvSpPr>
            <p:spPr>
              <a:xfrm>
                <a:off x="407368" y="1786935"/>
                <a:ext cx="2879313" cy="423770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da-DK" sz="1200" b="1">
                    <a:solidFill>
                      <a:srgbClr val="F7931F"/>
                    </a:solidFill>
                    <a:latin typeface="arial" panose="020B0604020202020204" pitchFamily="34" charset="0"/>
                  </a:rPr>
                  <a:t>Interoperabilitat</a:t>
                </a:r>
                <a:endParaRPr lang="en-US" sz="1200" b="1">
                  <a:solidFill>
                    <a:srgbClr val="F7931F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473103B5-BAB8-45B3-B370-3B61524AFAE1}"/>
                  </a:ext>
                </a:extLst>
              </p:cNvPr>
              <p:cNvSpPr/>
              <p:nvPr/>
            </p:nvSpPr>
            <p:spPr>
              <a:xfrm>
                <a:off x="407371" y="2273830"/>
                <a:ext cx="2879312" cy="882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 dirty="0" err="1">
                    <a:solidFill>
                      <a:srgbClr val="595959"/>
                    </a:solidFill>
                    <a:latin typeface="arial" panose="020B0604020202020204" pitchFamily="34" charset="0"/>
                  </a:rPr>
                  <a:t>S’ha</a:t>
                </a:r>
                <a:r>
                  <a:rPr lang="en-US" sz="1050" dirty="0">
                    <a:solidFill>
                      <a:srgbClr val="595959"/>
                    </a:solidFill>
                    <a:latin typeface="arial" panose="020B0604020202020204" pitchFamily="34" charset="0"/>
                  </a:rPr>
                  <a:t> de </a:t>
                </a:r>
                <a:r>
                  <a:rPr lang="en-US" sz="1050" dirty="0" err="1">
                    <a:solidFill>
                      <a:srgbClr val="595959"/>
                    </a:solidFill>
                    <a:latin typeface="arial" panose="020B0604020202020204" pitchFamily="34" charset="0"/>
                  </a:rPr>
                  <a:t>promoure</a:t>
                </a:r>
                <a:r>
                  <a:rPr lang="en-US" sz="1050" dirty="0">
                    <a:solidFill>
                      <a:srgbClr val="595959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050" dirty="0" err="1">
                    <a:solidFill>
                      <a:srgbClr val="595959"/>
                    </a:solidFill>
                    <a:latin typeface="arial" panose="020B0604020202020204" pitchFamily="34" charset="0"/>
                  </a:rPr>
                  <a:t>l’intercanvi</a:t>
                </a:r>
                <a:r>
                  <a:rPr lang="en-US" sz="1050" dirty="0">
                    <a:solidFill>
                      <a:srgbClr val="595959"/>
                    </a:solidFill>
                    <a:latin typeface="arial" panose="020B0604020202020204" pitchFamily="34" charset="0"/>
                  </a:rPr>
                  <a:t> de </a:t>
                </a:r>
                <a:r>
                  <a:rPr lang="en-US" sz="1050" dirty="0" err="1">
                    <a:solidFill>
                      <a:srgbClr val="595959"/>
                    </a:solidFill>
                    <a:latin typeface="arial" panose="020B0604020202020204" pitchFamily="34" charset="0"/>
                  </a:rPr>
                  <a:t>dades</a:t>
                </a:r>
                <a:r>
                  <a:rPr lang="en-US" sz="1050" dirty="0">
                    <a:solidFill>
                      <a:srgbClr val="595959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050" dirty="0" err="1">
                    <a:solidFill>
                      <a:srgbClr val="595959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sz="1050" dirty="0">
                    <a:solidFill>
                      <a:srgbClr val="595959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050" dirty="0" err="1">
                    <a:solidFill>
                      <a:srgbClr val="595959"/>
                    </a:solidFill>
                    <a:latin typeface="arial" panose="020B0604020202020204" pitchFamily="34" charset="0"/>
                  </a:rPr>
                  <a:t>l’adopció</a:t>
                </a:r>
                <a:r>
                  <a:rPr lang="en-US" sz="1050" dirty="0">
                    <a:solidFill>
                      <a:srgbClr val="595959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050" dirty="0" err="1">
                    <a:solidFill>
                      <a:srgbClr val="595959"/>
                    </a:solidFill>
                    <a:latin typeface="arial" panose="020B0604020202020204" pitchFamily="34" charset="0"/>
                  </a:rPr>
                  <a:t>mitjançant</a:t>
                </a:r>
                <a:r>
                  <a:rPr lang="en-US" sz="1050" dirty="0">
                    <a:solidFill>
                      <a:srgbClr val="595959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050" dirty="0" err="1">
                    <a:solidFill>
                      <a:srgbClr val="595959"/>
                    </a:solidFill>
                    <a:latin typeface="arial" panose="020B0604020202020204" pitchFamily="34" charset="0"/>
                  </a:rPr>
                  <a:t>estàndards</a:t>
                </a:r>
                <a:endParaRPr lang="en-US" sz="1050" dirty="0">
                  <a:solidFill>
                    <a:srgbClr val="595959"/>
                  </a:solidFill>
                </a:endParaRPr>
              </a:p>
            </p:txBody>
          </p:sp>
        </p:grpSp>
        <p:pic>
          <p:nvPicPr>
            <p:cNvPr id="65" name="64 Imagen" descr="https://www.webfirst.com/sites/default/files/inline-images/Open-Data.png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rgbClr val="F7931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635" t="34678" r="70423" b="49226"/>
            <a:stretch/>
          </p:blipFill>
          <p:spPr bwMode="auto">
            <a:xfrm>
              <a:off x="2061438" y="3012377"/>
              <a:ext cx="460507" cy="46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grpSp>
        <p:nvGrpSpPr>
          <p:cNvPr id="37" name="44 Grupo">
            <a:extLst>
              <a:ext uri="{FF2B5EF4-FFF2-40B4-BE49-F238E27FC236}">
                <a16:creationId xmlns="" xmlns:a16="http://schemas.microsoft.com/office/drawing/2014/main" id="{DA9ABC3A-FF4D-4302-BAF4-6F73C634D994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38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B7C5AAE1-E3AE-486E-B640-92D0A6FDB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46 Rectángulo">
              <a:extLst>
                <a:ext uri="{FF2B5EF4-FFF2-40B4-BE49-F238E27FC236}">
                  <a16:creationId xmlns="" xmlns:a16="http://schemas.microsoft.com/office/drawing/2014/main" id="{052250F1-B383-4134-8707-D6FC4760776E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4BAF646B-86A5-4CF4-97FA-235EC0B76C35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Estat</a:t>
            </a:r>
            <a:r>
              <a:rPr lang="en-US" sz="4400" dirty="0"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l’art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8" name="Diagrama 47">
            <a:extLst>
              <a:ext uri="{FF2B5EF4-FFF2-40B4-BE49-F238E27FC236}">
                <a16:creationId xmlns="" xmlns:a16="http://schemas.microsoft.com/office/drawing/2014/main" id="{FAA10E75-3CF6-4F5A-B58B-38FC2CD2A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15401283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8" name="57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11/23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12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530"/>
    </mc:Choice>
    <mc:Fallback>
      <p:transition spd="slow" advTm="16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128 Grupo"/>
          <p:cNvGrpSpPr/>
          <p:nvPr/>
        </p:nvGrpSpPr>
        <p:grpSpPr>
          <a:xfrm>
            <a:off x="251520" y="2346220"/>
            <a:ext cx="3168352" cy="3161583"/>
            <a:chOff x="778182" y="2346220"/>
            <a:chExt cx="3168352" cy="3161583"/>
          </a:xfrm>
        </p:grpSpPr>
        <p:grpSp>
          <p:nvGrpSpPr>
            <p:cNvPr id="130" name="Group 3"/>
            <p:cNvGrpSpPr/>
            <p:nvPr/>
          </p:nvGrpSpPr>
          <p:grpSpPr>
            <a:xfrm>
              <a:off x="822809" y="2388189"/>
              <a:ext cx="3102757" cy="3075686"/>
              <a:chOff x="4018766" y="1431779"/>
              <a:chExt cx="4155863" cy="4119604"/>
            </a:xfrm>
          </p:grpSpPr>
          <p:sp>
            <p:nvSpPr>
              <p:cNvPr id="178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1" name="Group 168"/>
            <p:cNvGrpSpPr/>
            <p:nvPr/>
          </p:nvGrpSpPr>
          <p:grpSpPr>
            <a:xfrm>
              <a:off x="778182" y="2346220"/>
              <a:ext cx="3168352" cy="3161583"/>
              <a:chOff x="3974139" y="1360656"/>
              <a:chExt cx="4243722" cy="4234656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132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2" name="201 Grupo"/>
          <p:cNvGrpSpPr/>
          <p:nvPr/>
        </p:nvGrpSpPr>
        <p:grpSpPr>
          <a:xfrm>
            <a:off x="6299355" y="882244"/>
            <a:ext cx="3168352" cy="3161583"/>
            <a:chOff x="778182" y="2346220"/>
            <a:chExt cx="3168352" cy="3161583"/>
          </a:xfrm>
        </p:grpSpPr>
        <p:grpSp>
          <p:nvGrpSpPr>
            <p:cNvPr id="203" name="Group 3"/>
            <p:cNvGrpSpPr/>
            <p:nvPr/>
          </p:nvGrpSpPr>
          <p:grpSpPr>
            <a:xfrm>
              <a:off x="822809" y="2388189"/>
              <a:ext cx="3102757" cy="3075686"/>
              <a:chOff x="4018766" y="1431779"/>
              <a:chExt cx="4155863" cy="4119604"/>
            </a:xfrm>
          </p:grpSpPr>
          <p:sp>
            <p:nvSpPr>
              <p:cNvPr id="251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4" name="Group 168"/>
            <p:cNvGrpSpPr/>
            <p:nvPr/>
          </p:nvGrpSpPr>
          <p:grpSpPr>
            <a:xfrm>
              <a:off x="778182" y="2346220"/>
              <a:ext cx="3168352" cy="3161583"/>
              <a:chOff x="3974139" y="1360656"/>
              <a:chExt cx="4243722" cy="4234656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205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5" name="274 Grupo"/>
          <p:cNvGrpSpPr/>
          <p:nvPr/>
        </p:nvGrpSpPr>
        <p:grpSpPr>
          <a:xfrm>
            <a:off x="4685110" y="3645995"/>
            <a:ext cx="1663859" cy="1660304"/>
            <a:chOff x="778182" y="2346220"/>
            <a:chExt cx="3168352" cy="3161583"/>
          </a:xfrm>
        </p:grpSpPr>
        <p:grpSp>
          <p:nvGrpSpPr>
            <p:cNvPr id="276" name="Group 3"/>
            <p:cNvGrpSpPr/>
            <p:nvPr/>
          </p:nvGrpSpPr>
          <p:grpSpPr>
            <a:xfrm>
              <a:off x="822809" y="2388189"/>
              <a:ext cx="3102757" cy="3075686"/>
              <a:chOff x="4018766" y="1431779"/>
              <a:chExt cx="4155863" cy="4119604"/>
            </a:xfrm>
          </p:grpSpPr>
          <p:sp>
            <p:nvSpPr>
              <p:cNvPr id="3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7" name="Group 168"/>
            <p:cNvGrpSpPr/>
            <p:nvPr/>
          </p:nvGrpSpPr>
          <p:grpSpPr>
            <a:xfrm>
              <a:off x="778182" y="2346220"/>
              <a:ext cx="3168352" cy="3161583"/>
              <a:chOff x="3974139" y="1360656"/>
              <a:chExt cx="4243722" cy="4234656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2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8" name="347 Grupo"/>
          <p:cNvGrpSpPr/>
          <p:nvPr/>
        </p:nvGrpSpPr>
        <p:grpSpPr>
          <a:xfrm>
            <a:off x="3500587" y="1211453"/>
            <a:ext cx="2137838" cy="2133271"/>
            <a:chOff x="778182" y="2346220"/>
            <a:chExt cx="3168352" cy="3161583"/>
          </a:xfrm>
        </p:grpSpPr>
        <p:grpSp>
          <p:nvGrpSpPr>
            <p:cNvPr id="349" name="Group 3"/>
            <p:cNvGrpSpPr/>
            <p:nvPr/>
          </p:nvGrpSpPr>
          <p:grpSpPr>
            <a:xfrm>
              <a:off x="822809" y="2388189"/>
              <a:ext cx="3102757" cy="3075686"/>
              <a:chOff x="4018766" y="1431779"/>
              <a:chExt cx="4155863" cy="4119604"/>
            </a:xfrm>
          </p:grpSpPr>
          <p:sp>
            <p:nvSpPr>
              <p:cNvPr id="397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rgbClr val="F0EEEF">
                    <a:lumMod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0" name="Group 168"/>
            <p:cNvGrpSpPr/>
            <p:nvPr/>
          </p:nvGrpSpPr>
          <p:grpSpPr>
            <a:xfrm>
              <a:off x="778182" y="2346220"/>
              <a:ext cx="3168352" cy="3161583"/>
              <a:chOff x="3974139" y="1360656"/>
              <a:chExt cx="4243722" cy="4234656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351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F0EEE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" name="5 Rectángulo"/>
          <p:cNvSpPr/>
          <p:nvPr/>
        </p:nvSpPr>
        <p:spPr>
          <a:xfrm>
            <a:off x="510453" y="1285186"/>
            <a:ext cx="130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/>
              <a:t>Linked Data</a:t>
            </a:r>
          </a:p>
        </p:txBody>
      </p:sp>
      <p:cxnSp>
        <p:nvCxnSpPr>
          <p:cNvPr id="8" name="7 Conector recto"/>
          <p:cNvCxnSpPr>
            <a:stCxn id="154" idx="17"/>
            <a:endCxn id="409" idx="2"/>
          </p:cNvCxnSpPr>
          <p:nvPr/>
        </p:nvCxnSpPr>
        <p:spPr>
          <a:xfrm flipV="1">
            <a:off x="2296889" y="2015217"/>
            <a:ext cx="1233810" cy="352585"/>
          </a:xfrm>
          <a:prstGeom prst="line">
            <a:avLst/>
          </a:prstGeom>
          <a:ln>
            <a:solidFill>
              <a:srgbClr val="B8AFB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1" name="420 Conector recto"/>
          <p:cNvCxnSpPr>
            <a:endCxn id="419" idx="0"/>
          </p:cNvCxnSpPr>
          <p:nvPr/>
        </p:nvCxnSpPr>
        <p:spPr>
          <a:xfrm flipV="1">
            <a:off x="3057138" y="2540178"/>
            <a:ext cx="475669" cy="6748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2" name="421 Conector recto"/>
          <p:cNvCxnSpPr>
            <a:stCxn id="400" idx="2"/>
            <a:endCxn id="175" idx="19"/>
          </p:cNvCxnSpPr>
          <p:nvPr/>
        </p:nvCxnSpPr>
        <p:spPr>
          <a:xfrm flipH="1">
            <a:off x="2974505" y="2538729"/>
            <a:ext cx="556194" cy="2427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3" name="422 Conector recto"/>
          <p:cNvCxnSpPr>
            <a:stCxn id="369" idx="17"/>
            <a:endCxn id="132" idx="11"/>
          </p:cNvCxnSpPr>
          <p:nvPr/>
        </p:nvCxnSpPr>
        <p:spPr>
          <a:xfrm flipH="1">
            <a:off x="2867779" y="1845527"/>
            <a:ext cx="1513094" cy="198231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4" name="423 Conector recto"/>
          <p:cNvCxnSpPr>
            <a:stCxn id="338" idx="1"/>
          </p:cNvCxnSpPr>
          <p:nvPr/>
        </p:nvCxnSpPr>
        <p:spPr>
          <a:xfrm flipH="1" flipV="1">
            <a:off x="2945088" y="3857600"/>
            <a:ext cx="1994474" cy="140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5" name="424 Conector recto"/>
          <p:cNvCxnSpPr>
            <a:stCxn id="328" idx="4"/>
          </p:cNvCxnSpPr>
          <p:nvPr/>
        </p:nvCxnSpPr>
        <p:spPr>
          <a:xfrm flipH="1">
            <a:off x="3412586" y="3668035"/>
            <a:ext cx="1880022" cy="66708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6" name="425 Conector recto"/>
          <p:cNvCxnSpPr>
            <a:stCxn id="338" idx="0"/>
            <a:endCxn id="181" idx="5"/>
          </p:cNvCxnSpPr>
          <p:nvPr/>
        </p:nvCxnSpPr>
        <p:spPr>
          <a:xfrm flipH="1" flipV="1">
            <a:off x="3398904" y="3538774"/>
            <a:ext cx="1309642" cy="7327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7" name="426 Conector recto"/>
          <p:cNvCxnSpPr>
            <a:stCxn id="281" idx="12"/>
            <a:endCxn id="162" idx="35"/>
          </p:cNvCxnSpPr>
          <p:nvPr/>
        </p:nvCxnSpPr>
        <p:spPr>
          <a:xfrm flipH="1">
            <a:off x="1763334" y="3914328"/>
            <a:ext cx="4205883" cy="59149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01" name="500 Grupo"/>
          <p:cNvGrpSpPr/>
          <p:nvPr/>
        </p:nvGrpSpPr>
        <p:grpSpPr>
          <a:xfrm>
            <a:off x="4685110" y="3645995"/>
            <a:ext cx="1663859" cy="1660304"/>
            <a:chOff x="778182" y="2346220"/>
            <a:chExt cx="3168352" cy="3161583"/>
          </a:xfrm>
        </p:grpSpPr>
        <p:grpSp>
          <p:nvGrpSpPr>
            <p:cNvPr id="502" name="Group 3"/>
            <p:cNvGrpSpPr/>
            <p:nvPr/>
          </p:nvGrpSpPr>
          <p:grpSpPr>
            <a:xfrm>
              <a:off x="822809" y="2388189"/>
              <a:ext cx="3102757" cy="3075686"/>
              <a:chOff x="4018766" y="1431779"/>
              <a:chExt cx="4155863" cy="4119604"/>
            </a:xfrm>
          </p:grpSpPr>
          <p:sp>
            <p:nvSpPr>
              <p:cNvPr id="550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1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2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3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4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5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6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7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3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4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5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3" name="Group 168"/>
            <p:cNvGrpSpPr/>
            <p:nvPr/>
          </p:nvGrpSpPr>
          <p:grpSpPr>
            <a:xfrm>
              <a:off x="778182" y="2346220"/>
              <a:ext cx="3168352" cy="3161583"/>
              <a:chOff x="3974139" y="1360656"/>
              <a:chExt cx="4243722" cy="4234656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504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1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2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2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7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8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9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74" name="573 Grupo"/>
          <p:cNvGrpSpPr/>
          <p:nvPr/>
        </p:nvGrpSpPr>
        <p:grpSpPr>
          <a:xfrm>
            <a:off x="3500587" y="1211453"/>
            <a:ext cx="2137838" cy="2133271"/>
            <a:chOff x="778182" y="2346220"/>
            <a:chExt cx="3168352" cy="3161583"/>
          </a:xfrm>
        </p:grpSpPr>
        <p:grpSp>
          <p:nvGrpSpPr>
            <p:cNvPr id="575" name="Group 3"/>
            <p:cNvGrpSpPr/>
            <p:nvPr/>
          </p:nvGrpSpPr>
          <p:grpSpPr>
            <a:xfrm>
              <a:off x="822809" y="2388189"/>
              <a:ext cx="3102757" cy="3075686"/>
              <a:chOff x="4018766" y="1431779"/>
              <a:chExt cx="4155863" cy="4119604"/>
            </a:xfrm>
          </p:grpSpPr>
          <p:sp>
            <p:nvSpPr>
              <p:cNvPr id="623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9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0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1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1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2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3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4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76" name="Group 168"/>
            <p:cNvGrpSpPr/>
            <p:nvPr/>
          </p:nvGrpSpPr>
          <p:grpSpPr>
            <a:xfrm>
              <a:off x="778182" y="2346220"/>
              <a:ext cx="3168352" cy="3161583"/>
              <a:chOff x="3974139" y="1360656"/>
              <a:chExt cx="4243722" cy="4234656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577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1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5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6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8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1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2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3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4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3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47" name="44 Grupo">
            <a:extLst>
              <a:ext uri="{FF2B5EF4-FFF2-40B4-BE49-F238E27FC236}">
                <a16:creationId xmlns="" xmlns:a16="http://schemas.microsoft.com/office/drawing/2014/main" id="{DABEDC8C-7BC6-400C-8AFC-D74B919B8969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648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A8F1E07C-60B6-48E5-A3D2-DA9F01803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9" name="46 Rectángulo">
              <a:extLst>
                <a:ext uri="{FF2B5EF4-FFF2-40B4-BE49-F238E27FC236}">
                  <a16:creationId xmlns="" xmlns:a16="http://schemas.microsoft.com/office/drawing/2014/main" id="{3F24E3B6-9CC3-443C-8C9E-915190D1A2C0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50" name="Rectángulo 649">
            <a:extLst>
              <a:ext uri="{FF2B5EF4-FFF2-40B4-BE49-F238E27FC236}">
                <a16:creationId xmlns="" xmlns:a16="http://schemas.microsoft.com/office/drawing/2014/main" id="{1A6966CD-A8F4-41EC-87C9-66A131CB80A5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Estat</a:t>
            </a:r>
            <a:r>
              <a:rPr lang="en-US" sz="4400" dirty="0"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l’art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0040A74-DC34-4096-B76F-C90DD5842C56}"/>
              </a:ext>
            </a:extLst>
          </p:cNvPr>
          <p:cNvSpPr/>
          <p:nvPr/>
        </p:nvSpPr>
        <p:spPr>
          <a:xfrm>
            <a:off x="7070880" y="699542"/>
            <a:ext cx="1738793" cy="403434"/>
          </a:xfrm>
          <a:prstGeom prst="rect">
            <a:avLst/>
          </a:prstGeom>
          <a:solidFill>
            <a:srgbClr val="4C4C4C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51" name="128 Grupo">
            <a:extLst>
              <a:ext uri="{FF2B5EF4-FFF2-40B4-BE49-F238E27FC236}">
                <a16:creationId xmlns="" xmlns:a16="http://schemas.microsoft.com/office/drawing/2014/main" id="{5C76FE12-0A90-4875-9503-C4CA2090290E}"/>
              </a:ext>
            </a:extLst>
          </p:cNvPr>
          <p:cNvGrpSpPr/>
          <p:nvPr/>
        </p:nvGrpSpPr>
        <p:grpSpPr>
          <a:xfrm>
            <a:off x="251520" y="2346220"/>
            <a:ext cx="3168352" cy="3161583"/>
            <a:chOff x="778182" y="2346220"/>
            <a:chExt cx="3168352" cy="3161583"/>
          </a:xfrm>
        </p:grpSpPr>
        <p:grpSp>
          <p:nvGrpSpPr>
            <p:cNvPr id="652" name="Group 3">
              <a:extLst>
                <a:ext uri="{FF2B5EF4-FFF2-40B4-BE49-F238E27FC236}">
                  <a16:creationId xmlns="" xmlns:a16="http://schemas.microsoft.com/office/drawing/2014/main" id="{A63CDE62-B215-4309-8BF4-3D5B774395A7}"/>
                </a:ext>
              </a:extLst>
            </p:cNvPr>
            <p:cNvGrpSpPr/>
            <p:nvPr/>
          </p:nvGrpSpPr>
          <p:grpSpPr>
            <a:xfrm>
              <a:off x="822809" y="2388189"/>
              <a:ext cx="3102757" cy="3075686"/>
              <a:chOff x="4018766" y="1431779"/>
              <a:chExt cx="4155863" cy="4119604"/>
            </a:xfrm>
          </p:grpSpPr>
          <p:sp>
            <p:nvSpPr>
              <p:cNvPr id="700" name="Line 109">
                <a:extLst>
                  <a:ext uri="{FF2B5EF4-FFF2-40B4-BE49-F238E27FC236}">
                    <a16:creationId xmlns="" xmlns:a16="http://schemas.microsoft.com/office/drawing/2014/main" id="{9F1BB004-8ABD-4F1B-AD41-2DFE4EFC7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Line 110">
                <a:extLst>
                  <a:ext uri="{FF2B5EF4-FFF2-40B4-BE49-F238E27FC236}">
                    <a16:creationId xmlns="" xmlns:a16="http://schemas.microsoft.com/office/drawing/2014/main" id="{AAED5BB0-516B-436B-BDCC-8904A5275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2" name="Line 111">
                <a:extLst>
                  <a:ext uri="{FF2B5EF4-FFF2-40B4-BE49-F238E27FC236}">
                    <a16:creationId xmlns="" xmlns:a16="http://schemas.microsoft.com/office/drawing/2014/main" id="{B6B2CBE4-917C-433E-8177-7C9D45E8C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3" name="Freeform 112">
                <a:extLst>
                  <a:ext uri="{FF2B5EF4-FFF2-40B4-BE49-F238E27FC236}">
                    <a16:creationId xmlns="" xmlns:a16="http://schemas.microsoft.com/office/drawing/2014/main" id="{0CAF8EEE-B6B6-4241-A179-3A3756BD3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4" name="Freeform 113">
                <a:extLst>
                  <a:ext uri="{FF2B5EF4-FFF2-40B4-BE49-F238E27FC236}">
                    <a16:creationId xmlns="" xmlns:a16="http://schemas.microsoft.com/office/drawing/2014/main" id="{51D2042C-A7A2-4512-973B-5B0C8FC64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5" name="Freeform 114">
                <a:extLst>
                  <a:ext uri="{FF2B5EF4-FFF2-40B4-BE49-F238E27FC236}">
                    <a16:creationId xmlns="" xmlns:a16="http://schemas.microsoft.com/office/drawing/2014/main" id="{837D5DCF-842A-4379-802C-2E078D8BE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6" name="Freeform 115">
                <a:extLst>
                  <a:ext uri="{FF2B5EF4-FFF2-40B4-BE49-F238E27FC236}">
                    <a16:creationId xmlns="" xmlns:a16="http://schemas.microsoft.com/office/drawing/2014/main" id="{61C95D01-553E-47BA-A744-3DE02D352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7" name="Line 116">
                <a:extLst>
                  <a:ext uri="{FF2B5EF4-FFF2-40B4-BE49-F238E27FC236}">
                    <a16:creationId xmlns="" xmlns:a16="http://schemas.microsoft.com/office/drawing/2014/main" id="{0E0F206F-8599-4BAD-9853-A5DC35302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8" name="Freeform 117">
                <a:extLst>
                  <a:ext uri="{FF2B5EF4-FFF2-40B4-BE49-F238E27FC236}">
                    <a16:creationId xmlns="" xmlns:a16="http://schemas.microsoft.com/office/drawing/2014/main" id="{B37D766D-8F2B-482F-B15F-1EA5A3090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9" name="Freeform 118">
                <a:extLst>
                  <a:ext uri="{FF2B5EF4-FFF2-40B4-BE49-F238E27FC236}">
                    <a16:creationId xmlns="" xmlns:a16="http://schemas.microsoft.com/office/drawing/2014/main" id="{3767917F-47D4-4CC8-8F08-1D8513C81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0" name="Freeform 119">
                <a:extLst>
                  <a:ext uri="{FF2B5EF4-FFF2-40B4-BE49-F238E27FC236}">
                    <a16:creationId xmlns="" xmlns:a16="http://schemas.microsoft.com/office/drawing/2014/main" id="{9E94300B-395E-4167-8CC8-6D9A65F0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1" name="Freeform 120">
                <a:extLst>
                  <a:ext uri="{FF2B5EF4-FFF2-40B4-BE49-F238E27FC236}">
                    <a16:creationId xmlns="" xmlns:a16="http://schemas.microsoft.com/office/drawing/2014/main" id="{84A0218E-8DB3-4648-A019-82B8C7FB5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2" name="Freeform 121">
                <a:extLst>
                  <a:ext uri="{FF2B5EF4-FFF2-40B4-BE49-F238E27FC236}">
                    <a16:creationId xmlns="" xmlns:a16="http://schemas.microsoft.com/office/drawing/2014/main" id="{25AB6005-2373-4F0E-B9BE-8028996BD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3" name="Freeform 122">
                <a:extLst>
                  <a:ext uri="{FF2B5EF4-FFF2-40B4-BE49-F238E27FC236}">
                    <a16:creationId xmlns="" xmlns:a16="http://schemas.microsoft.com/office/drawing/2014/main" id="{9C9BD083-30C5-42DE-8C1A-3936E2108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Freeform 123">
                <a:extLst>
                  <a:ext uri="{FF2B5EF4-FFF2-40B4-BE49-F238E27FC236}">
                    <a16:creationId xmlns="" xmlns:a16="http://schemas.microsoft.com/office/drawing/2014/main" id="{38100579-6918-43F2-9865-139EBDA6D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Line 124">
                <a:extLst>
                  <a:ext uri="{FF2B5EF4-FFF2-40B4-BE49-F238E27FC236}">
                    <a16:creationId xmlns="" xmlns:a16="http://schemas.microsoft.com/office/drawing/2014/main" id="{FFAA4330-A812-4E6E-88CC-5D1B6DABE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Freeform 125">
                <a:extLst>
                  <a:ext uri="{FF2B5EF4-FFF2-40B4-BE49-F238E27FC236}">
                    <a16:creationId xmlns="" xmlns:a16="http://schemas.microsoft.com/office/drawing/2014/main" id="{ACF8C882-53C6-40FC-8A1D-7B5A7B92C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Freeform 126">
                <a:extLst>
                  <a:ext uri="{FF2B5EF4-FFF2-40B4-BE49-F238E27FC236}">
                    <a16:creationId xmlns="" xmlns:a16="http://schemas.microsoft.com/office/drawing/2014/main" id="{887F868B-F33C-4D88-85B5-1BF006258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Freeform 127">
                <a:extLst>
                  <a:ext uri="{FF2B5EF4-FFF2-40B4-BE49-F238E27FC236}">
                    <a16:creationId xmlns="" xmlns:a16="http://schemas.microsoft.com/office/drawing/2014/main" id="{D1FBF638-893F-44DF-BC86-85BC7F3A3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9" name="Line 128">
                <a:extLst>
                  <a:ext uri="{FF2B5EF4-FFF2-40B4-BE49-F238E27FC236}">
                    <a16:creationId xmlns="" xmlns:a16="http://schemas.microsoft.com/office/drawing/2014/main" id="{9529E6B1-BEAB-4F1F-87E8-4A2905EEE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0" name="Line 129">
                <a:extLst>
                  <a:ext uri="{FF2B5EF4-FFF2-40B4-BE49-F238E27FC236}">
                    <a16:creationId xmlns="" xmlns:a16="http://schemas.microsoft.com/office/drawing/2014/main" id="{5686D16F-B9F5-427E-935B-60C16A385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1" name="Line 130">
                <a:extLst>
                  <a:ext uri="{FF2B5EF4-FFF2-40B4-BE49-F238E27FC236}">
                    <a16:creationId xmlns="" xmlns:a16="http://schemas.microsoft.com/office/drawing/2014/main" id="{2FB5E9B8-D5F4-48D2-A338-451B47EF1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2" name="Line 131">
                <a:extLst>
                  <a:ext uri="{FF2B5EF4-FFF2-40B4-BE49-F238E27FC236}">
                    <a16:creationId xmlns="" xmlns:a16="http://schemas.microsoft.com/office/drawing/2014/main" id="{D08185B1-3063-45AE-9813-38090E3EC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3" name="Line 116">
                <a:extLst>
                  <a:ext uri="{FF2B5EF4-FFF2-40B4-BE49-F238E27FC236}">
                    <a16:creationId xmlns="" xmlns:a16="http://schemas.microsoft.com/office/drawing/2014/main" id="{3E5BF3AC-E456-48BB-B07B-117CEB6CD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3" name="Group 168">
              <a:extLst>
                <a:ext uri="{FF2B5EF4-FFF2-40B4-BE49-F238E27FC236}">
                  <a16:creationId xmlns="" xmlns:a16="http://schemas.microsoft.com/office/drawing/2014/main" id="{CB8A0A42-1592-450B-B37B-4240A7602901}"/>
                </a:ext>
              </a:extLst>
            </p:cNvPr>
            <p:cNvGrpSpPr/>
            <p:nvPr/>
          </p:nvGrpSpPr>
          <p:grpSpPr>
            <a:xfrm>
              <a:off x="778182" y="2346220"/>
              <a:ext cx="3168352" cy="3161583"/>
              <a:chOff x="3974139" y="1360656"/>
              <a:chExt cx="4243722" cy="4234656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654" name="Freeform 133">
                <a:extLst>
                  <a:ext uri="{FF2B5EF4-FFF2-40B4-BE49-F238E27FC236}">
                    <a16:creationId xmlns="" xmlns:a16="http://schemas.microsoft.com/office/drawing/2014/main" id="{24311FDB-22F2-4AA9-B147-EA7FCFBBC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Freeform 134">
                <a:extLst>
                  <a:ext uri="{FF2B5EF4-FFF2-40B4-BE49-F238E27FC236}">
                    <a16:creationId xmlns="" xmlns:a16="http://schemas.microsoft.com/office/drawing/2014/main" id="{03251AE8-ABF3-483F-AF49-02E9B33CF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Freeform 136">
                <a:extLst>
                  <a:ext uri="{FF2B5EF4-FFF2-40B4-BE49-F238E27FC236}">
                    <a16:creationId xmlns="" xmlns:a16="http://schemas.microsoft.com/office/drawing/2014/main" id="{07B2483E-7465-4FB1-AAF6-6D598925D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Freeform 137">
                <a:extLst>
                  <a:ext uri="{FF2B5EF4-FFF2-40B4-BE49-F238E27FC236}">
                    <a16:creationId xmlns="" xmlns:a16="http://schemas.microsoft.com/office/drawing/2014/main" id="{1A05A7C0-0121-42F9-8BEF-6DFA57D0F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Freeform 138">
                <a:extLst>
                  <a:ext uri="{FF2B5EF4-FFF2-40B4-BE49-F238E27FC236}">
                    <a16:creationId xmlns="" xmlns:a16="http://schemas.microsoft.com/office/drawing/2014/main" id="{AEDC59EF-3662-461E-B068-DD5C5C09F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9" name="Freeform 139">
                <a:extLst>
                  <a:ext uri="{FF2B5EF4-FFF2-40B4-BE49-F238E27FC236}">
                    <a16:creationId xmlns="" xmlns:a16="http://schemas.microsoft.com/office/drawing/2014/main" id="{68D73331-0F1E-4DD8-BB49-ED211DC2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Freeform 140">
                <a:extLst>
                  <a:ext uri="{FF2B5EF4-FFF2-40B4-BE49-F238E27FC236}">
                    <a16:creationId xmlns="" xmlns:a16="http://schemas.microsoft.com/office/drawing/2014/main" id="{845324CF-124A-416E-B828-EE37D32DF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Freeform 141">
                <a:extLst>
                  <a:ext uri="{FF2B5EF4-FFF2-40B4-BE49-F238E27FC236}">
                    <a16:creationId xmlns="" xmlns:a16="http://schemas.microsoft.com/office/drawing/2014/main" id="{6690816F-E1FC-49E4-995B-1E7F03156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Freeform 142">
                <a:extLst>
                  <a:ext uri="{FF2B5EF4-FFF2-40B4-BE49-F238E27FC236}">
                    <a16:creationId xmlns="" xmlns:a16="http://schemas.microsoft.com/office/drawing/2014/main" id="{AC4F516F-5ACB-4836-A66A-CACC48A11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3" name="Freeform 143">
                <a:extLst>
                  <a:ext uri="{FF2B5EF4-FFF2-40B4-BE49-F238E27FC236}">
                    <a16:creationId xmlns="" xmlns:a16="http://schemas.microsoft.com/office/drawing/2014/main" id="{7952873F-7910-4BC8-A456-EE216FCBA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4" name="Freeform 144">
                <a:extLst>
                  <a:ext uri="{FF2B5EF4-FFF2-40B4-BE49-F238E27FC236}">
                    <a16:creationId xmlns="" xmlns:a16="http://schemas.microsoft.com/office/drawing/2014/main" id="{8F33AC0B-9AB2-4E32-8C09-FE1D9103F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5" name="Freeform 145">
                <a:extLst>
                  <a:ext uri="{FF2B5EF4-FFF2-40B4-BE49-F238E27FC236}">
                    <a16:creationId xmlns="" xmlns:a16="http://schemas.microsoft.com/office/drawing/2014/main" id="{9C7E536D-08B3-44EA-82BE-7FD5DF752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6" name="Freeform 146">
                <a:extLst>
                  <a:ext uri="{FF2B5EF4-FFF2-40B4-BE49-F238E27FC236}">
                    <a16:creationId xmlns="" xmlns:a16="http://schemas.microsoft.com/office/drawing/2014/main" id="{824092E9-CBEC-40C8-A490-408C56622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7" name="Freeform 147">
                <a:extLst>
                  <a:ext uri="{FF2B5EF4-FFF2-40B4-BE49-F238E27FC236}">
                    <a16:creationId xmlns="" xmlns:a16="http://schemas.microsoft.com/office/drawing/2014/main" id="{0DA85537-6132-4189-91AB-23B476A57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8" name="Freeform 148">
                <a:extLst>
                  <a:ext uri="{FF2B5EF4-FFF2-40B4-BE49-F238E27FC236}">
                    <a16:creationId xmlns="" xmlns:a16="http://schemas.microsoft.com/office/drawing/2014/main" id="{184439E4-E469-4DAB-BA5E-511C2B108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9" name="Freeform 150">
                <a:extLst>
                  <a:ext uri="{FF2B5EF4-FFF2-40B4-BE49-F238E27FC236}">
                    <a16:creationId xmlns="" xmlns:a16="http://schemas.microsoft.com/office/drawing/2014/main" id="{040F4C10-5C6F-47E8-8E74-DF37638E8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0" name="Freeform 154">
                <a:extLst>
                  <a:ext uri="{FF2B5EF4-FFF2-40B4-BE49-F238E27FC236}">
                    <a16:creationId xmlns="" xmlns:a16="http://schemas.microsoft.com/office/drawing/2014/main" id="{C6C943BE-1A05-467C-AA05-4199B57E4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1" name="Freeform 155">
                <a:extLst>
                  <a:ext uri="{FF2B5EF4-FFF2-40B4-BE49-F238E27FC236}">
                    <a16:creationId xmlns="" xmlns:a16="http://schemas.microsoft.com/office/drawing/2014/main" id="{C52488D7-C361-4F30-892E-E9C1ABD36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2" name="Freeform 156">
                <a:extLst>
                  <a:ext uri="{FF2B5EF4-FFF2-40B4-BE49-F238E27FC236}">
                    <a16:creationId xmlns="" xmlns:a16="http://schemas.microsoft.com/office/drawing/2014/main" id="{3CF8EA1F-5D37-4C54-B4BA-5BD08FA37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3" name="Freeform 157">
                <a:extLst>
                  <a:ext uri="{FF2B5EF4-FFF2-40B4-BE49-F238E27FC236}">
                    <a16:creationId xmlns="" xmlns:a16="http://schemas.microsoft.com/office/drawing/2014/main" id="{156E029E-B4E2-4F4C-AE93-C2B247614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4" name="Freeform 158">
                <a:extLst>
                  <a:ext uri="{FF2B5EF4-FFF2-40B4-BE49-F238E27FC236}">
                    <a16:creationId xmlns="" xmlns:a16="http://schemas.microsoft.com/office/drawing/2014/main" id="{1DB4D387-161D-437D-93D4-4CD1CD9F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Freeform 159">
                <a:extLst>
                  <a:ext uri="{FF2B5EF4-FFF2-40B4-BE49-F238E27FC236}">
                    <a16:creationId xmlns="" xmlns:a16="http://schemas.microsoft.com/office/drawing/2014/main" id="{B9856690-37B1-45A1-B017-74835F500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6" name="Freeform 160">
                <a:extLst>
                  <a:ext uri="{FF2B5EF4-FFF2-40B4-BE49-F238E27FC236}">
                    <a16:creationId xmlns="" xmlns:a16="http://schemas.microsoft.com/office/drawing/2014/main" id="{4904094A-EA8F-41AB-8137-07EB90D4B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7" name="Freeform 162">
                <a:extLst>
                  <a:ext uri="{FF2B5EF4-FFF2-40B4-BE49-F238E27FC236}">
                    <a16:creationId xmlns="" xmlns:a16="http://schemas.microsoft.com/office/drawing/2014/main" id="{62585FF6-AD65-47B8-ADFE-84EC50776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8" name="Freeform 163">
                <a:extLst>
                  <a:ext uri="{FF2B5EF4-FFF2-40B4-BE49-F238E27FC236}">
                    <a16:creationId xmlns="" xmlns:a16="http://schemas.microsoft.com/office/drawing/2014/main" id="{EA910FE5-5CF5-45A1-8CDB-941BAFB75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Freeform 164">
                <a:extLst>
                  <a:ext uri="{FF2B5EF4-FFF2-40B4-BE49-F238E27FC236}">
                    <a16:creationId xmlns="" xmlns:a16="http://schemas.microsoft.com/office/drawing/2014/main" id="{FF304260-8058-4CC7-A8A6-E154FA3FD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0" name="Freeform 165">
                <a:extLst>
                  <a:ext uri="{FF2B5EF4-FFF2-40B4-BE49-F238E27FC236}">
                    <a16:creationId xmlns="" xmlns:a16="http://schemas.microsoft.com/office/drawing/2014/main" id="{34AB9857-9C60-4028-9810-96C0DFE88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1" name="Freeform 166">
                <a:extLst>
                  <a:ext uri="{FF2B5EF4-FFF2-40B4-BE49-F238E27FC236}">
                    <a16:creationId xmlns="" xmlns:a16="http://schemas.microsoft.com/office/drawing/2014/main" id="{799A68F5-389B-4B83-A6EE-829E3533F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2" name="Freeform 167">
                <a:extLst>
                  <a:ext uri="{FF2B5EF4-FFF2-40B4-BE49-F238E27FC236}">
                    <a16:creationId xmlns="" xmlns:a16="http://schemas.microsoft.com/office/drawing/2014/main" id="{721BE453-532A-4A8C-8665-D5A04D3E1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Freeform 168">
                <a:extLst>
                  <a:ext uri="{FF2B5EF4-FFF2-40B4-BE49-F238E27FC236}">
                    <a16:creationId xmlns="" xmlns:a16="http://schemas.microsoft.com/office/drawing/2014/main" id="{8A422EA6-899D-4C63-A249-22A9DEB55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4" name="Freeform 169">
                <a:extLst>
                  <a:ext uri="{FF2B5EF4-FFF2-40B4-BE49-F238E27FC236}">
                    <a16:creationId xmlns="" xmlns:a16="http://schemas.microsoft.com/office/drawing/2014/main" id="{D58503BE-9E9E-4284-B1CA-9148A4791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5" name="Freeform 170">
                <a:extLst>
                  <a:ext uri="{FF2B5EF4-FFF2-40B4-BE49-F238E27FC236}">
                    <a16:creationId xmlns="" xmlns:a16="http://schemas.microsoft.com/office/drawing/2014/main" id="{90565339-6AC7-4488-823D-0F23F8D77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6" name="Freeform 171">
                <a:extLst>
                  <a:ext uri="{FF2B5EF4-FFF2-40B4-BE49-F238E27FC236}">
                    <a16:creationId xmlns="" xmlns:a16="http://schemas.microsoft.com/office/drawing/2014/main" id="{00013EAB-0E6A-468A-97DF-4122E0A9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7" name="Freeform 172">
                <a:extLst>
                  <a:ext uri="{FF2B5EF4-FFF2-40B4-BE49-F238E27FC236}">
                    <a16:creationId xmlns="" xmlns:a16="http://schemas.microsoft.com/office/drawing/2014/main" id="{D9AE32B6-A8BF-40B2-8558-25329B0CD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8" name="Freeform 174">
                <a:extLst>
                  <a:ext uri="{FF2B5EF4-FFF2-40B4-BE49-F238E27FC236}">
                    <a16:creationId xmlns="" xmlns:a16="http://schemas.microsoft.com/office/drawing/2014/main" id="{F89B9038-BDD6-43B3-9E9C-EF790BB10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9" name="Freeform 176">
                <a:extLst>
                  <a:ext uri="{FF2B5EF4-FFF2-40B4-BE49-F238E27FC236}">
                    <a16:creationId xmlns="" xmlns:a16="http://schemas.microsoft.com/office/drawing/2014/main" id="{F7583B49-3328-4C89-A23E-84579FB7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0" name="Freeform 177">
                <a:extLst>
                  <a:ext uri="{FF2B5EF4-FFF2-40B4-BE49-F238E27FC236}">
                    <a16:creationId xmlns="" xmlns:a16="http://schemas.microsoft.com/office/drawing/2014/main" id="{255D61B3-62C2-4DA8-BA17-4BCBF6BBD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1" name="Freeform 179">
                <a:extLst>
                  <a:ext uri="{FF2B5EF4-FFF2-40B4-BE49-F238E27FC236}">
                    <a16:creationId xmlns="" xmlns:a16="http://schemas.microsoft.com/office/drawing/2014/main" id="{9B9FBE30-5773-4073-AE5B-74452D99F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2" name="Freeform 180">
                <a:extLst>
                  <a:ext uri="{FF2B5EF4-FFF2-40B4-BE49-F238E27FC236}">
                    <a16:creationId xmlns="" xmlns:a16="http://schemas.microsoft.com/office/drawing/2014/main" id="{41288D42-E4FB-408D-8335-AAC1EB1D7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3" name="Freeform 168">
                <a:extLst>
                  <a:ext uri="{FF2B5EF4-FFF2-40B4-BE49-F238E27FC236}">
                    <a16:creationId xmlns="" xmlns:a16="http://schemas.microsoft.com/office/drawing/2014/main" id="{49EF6BC2-87F2-406E-86B5-0DDD8B1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4" name="Freeform 177">
                <a:extLst>
                  <a:ext uri="{FF2B5EF4-FFF2-40B4-BE49-F238E27FC236}">
                    <a16:creationId xmlns="" xmlns:a16="http://schemas.microsoft.com/office/drawing/2014/main" id="{BB31293D-46F7-4861-899E-EFFE38A98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5" name="Freeform 148">
                <a:extLst>
                  <a:ext uri="{FF2B5EF4-FFF2-40B4-BE49-F238E27FC236}">
                    <a16:creationId xmlns="" xmlns:a16="http://schemas.microsoft.com/office/drawing/2014/main" id="{92CC290D-EC86-4454-92FC-27C9B5E10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Freeform 164">
                <a:extLst>
                  <a:ext uri="{FF2B5EF4-FFF2-40B4-BE49-F238E27FC236}">
                    <a16:creationId xmlns="" xmlns:a16="http://schemas.microsoft.com/office/drawing/2014/main" id="{E65850E1-0543-43AF-96DE-B4DEF6801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Freeform 137">
                <a:extLst>
                  <a:ext uri="{FF2B5EF4-FFF2-40B4-BE49-F238E27FC236}">
                    <a16:creationId xmlns="" xmlns:a16="http://schemas.microsoft.com/office/drawing/2014/main" id="{DE2E0A2F-1519-4886-82DF-890BF49F6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8" name="Freeform 155">
                <a:extLst>
                  <a:ext uri="{FF2B5EF4-FFF2-40B4-BE49-F238E27FC236}">
                    <a16:creationId xmlns="" xmlns:a16="http://schemas.microsoft.com/office/drawing/2014/main" id="{DBBD7191-C509-402E-86BB-EA0CB95F6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Freeform 176">
                <a:extLst>
                  <a:ext uri="{FF2B5EF4-FFF2-40B4-BE49-F238E27FC236}">
                    <a16:creationId xmlns="" xmlns:a16="http://schemas.microsoft.com/office/drawing/2014/main" id="{401BA9D9-17E1-460E-A48D-6B404470E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aphicFrame>
        <p:nvGraphicFramePr>
          <p:cNvPr id="724" name="Diagrama 723">
            <a:extLst>
              <a:ext uri="{FF2B5EF4-FFF2-40B4-BE49-F238E27FC236}">
                <a16:creationId xmlns="" xmlns:a16="http://schemas.microsoft.com/office/drawing/2014/main" id="{83F66468-C664-467E-8034-2E272A28E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15401283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5" name="724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12/23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26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740"/>
    </mc:Choice>
    <mc:Fallback>
      <p:transition spd="slow" advTm="15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2568054" y="1194306"/>
            <a:ext cx="400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Model de 5 </a:t>
            </a:r>
            <a:r>
              <a:rPr lang="en-US" b="1" dirty="0" err="1"/>
              <a:t>estrelles</a:t>
            </a:r>
            <a:r>
              <a:rPr lang="en-US" b="1" dirty="0"/>
              <a:t> de Tim Berners-Lee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ABF65865-0A61-4568-A426-92B8CBBF1CCF}"/>
              </a:ext>
            </a:extLst>
          </p:cNvPr>
          <p:cNvGrpSpPr/>
          <p:nvPr/>
        </p:nvGrpSpPr>
        <p:grpSpPr>
          <a:xfrm>
            <a:off x="3328391" y="1831062"/>
            <a:ext cx="1572257" cy="2799275"/>
            <a:chOff x="3328391" y="1831062"/>
            <a:chExt cx="1572257" cy="2799275"/>
          </a:xfrm>
        </p:grpSpPr>
        <p:sp>
          <p:nvSpPr>
            <p:cNvPr id="68" name="Figure">
              <a:extLst>
                <a:ext uri="{FF2B5EF4-FFF2-40B4-BE49-F238E27FC236}">
                  <a16:creationId xmlns="" xmlns:a16="http://schemas.microsoft.com/office/drawing/2014/main" id="{CE5FF59A-71B7-4B9B-9A9B-49170A3BB2DB}"/>
                </a:ext>
              </a:extLst>
            </p:cNvPr>
            <p:cNvSpPr/>
            <p:nvPr/>
          </p:nvSpPr>
          <p:spPr>
            <a:xfrm>
              <a:off x="3328391" y="3802523"/>
              <a:ext cx="709486" cy="82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45"/>
                  </a:moveTo>
                  <a:lnTo>
                    <a:pt x="8239" y="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49000">
                  <a:srgbClr val="EB1E42"/>
                </a:gs>
                <a:gs pos="62000">
                  <a:srgbClr val="7F0B1E"/>
                </a:gs>
                <a:gs pos="100000">
                  <a:srgbClr val="580815"/>
                </a:gs>
              </a:gsLst>
              <a:lin ang="2400000" scaled="0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2" name="Grupo 1">
              <a:extLst>
                <a:ext uri="{FF2B5EF4-FFF2-40B4-BE49-F238E27FC236}">
                  <a16:creationId xmlns="" xmlns:a16="http://schemas.microsoft.com/office/drawing/2014/main" id="{B7750A3F-4BA2-424A-B488-FC8921256EA9}"/>
                </a:ext>
              </a:extLst>
            </p:cNvPr>
            <p:cNvGrpSpPr/>
            <p:nvPr/>
          </p:nvGrpSpPr>
          <p:grpSpPr>
            <a:xfrm>
              <a:off x="3800717" y="1831062"/>
              <a:ext cx="1099931" cy="1730386"/>
              <a:chOff x="3800717" y="1831062"/>
              <a:chExt cx="1099931" cy="1730386"/>
            </a:xfrm>
          </p:grpSpPr>
          <p:sp>
            <p:nvSpPr>
              <p:cNvPr id="70" name="Figure">
                <a:extLst>
                  <a:ext uri="{FF2B5EF4-FFF2-40B4-BE49-F238E27FC236}">
                    <a16:creationId xmlns="" xmlns:a16="http://schemas.microsoft.com/office/drawing/2014/main" id="{414CE10B-CDD7-4A10-A6B8-3A320F6F8335}"/>
                  </a:ext>
                </a:extLst>
              </p:cNvPr>
              <p:cNvSpPr/>
              <p:nvPr/>
            </p:nvSpPr>
            <p:spPr>
              <a:xfrm>
                <a:off x="3800717" y="1831062"/>
                <a:ext cx="1099931" cy="1730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60" y="21600"/>
                    </a:moveTo>
                    <a:lnTo>
                      <a:pt x="21600" y="0"/>
                    </a:lnTo>
                    <a:lnTo>
                      <a:pt x="8544" y="0"/>
                    </a:lnTo>
                    <a:lnTo>
                      <a:pt x="0" y="16723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EB1E42"/>
                  </a:gs>
                  <a:gs pos="87000">
                    <a:srgbClr val="7F0B1E"/>
                  </a:gs>
                  <a:gs pos="100000">
                    <a:srgbClr val="580815"/>
                  </a:gs>
                </a:gsLst>
                <a:lin ang="7200000" scaled="0"/>
                <a:tileRect/>
              </a:gradFill>
              <a:ln w="12700">
                <a:noFill/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pic>
            <p:nvPicPr>
              <p:cNvPr id="76" name="75 Imagen" descr="https://yourdatastories.eu/wp-content/uploads/2016/08/Five-Star-Scheme.pn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75520" b="92901" l="2621" r="1588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796" t="76520" r="82871" b="5177"/>
              <a:stretch/>
            </p:blipFill>
            <p:spPr bwMode="auto">
              <a:xfrm>
                <a:off x="4237296" y="1925770"/>
                <a:ext cx="474004" cy="4424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6E362593-3C3C-4D0A-84E8-0F585B759D59}"/>
              </a:ext>
            </a:extLst>
          </p:cNvPr>
          <p:cNvGrpSpPr/>
          <p:nvPr/>
        </p:nvGrpSpPr>
        <p:grpSpPr>
          <a:xfrm>
            <a:off x="3102981" y="2663362"/>
            <a:ext cx="3141805" cy="632448"/>
            <a:chOff x="3102981" y="2663362"/>
            <a:chExt cx="3141805" cy="632448"/>
          </a:xfrm>
        </p:grpSpPr>
        <p:sp>
          <p:nvSpPr>
            <p:cNvPr id="72" name="Figure">
              <a:extLst>
                <a:ext uri="{FF2B5EF4-FFF2-40B4-BE49-F238E27FC236}">
                  <a16:creationId xmlns="" xmlns:a16="http://schemas.microsoft.com/office/drawing/2014/main" id="{636EBF5F-EAED-4507-9CC4-10086A726F0D}"/>
                </a:ext>
              </a:extLst>
            </p:cNvPr>
            <p:cNvSpPr/>
            <p:nvPr/>
          </p:nvSpPr>
          <p:spPr>
            <a:xfrm>
              <a:off x="4423695" y="2663362"/>
              <a:ext cx="1821091" cy="63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9165" y="0"/>
                  </a:lnTo>
                  <a:lnTo>
                    <a:pt x="2441" y="0"/>
                  </a:lnTo>
                  <a:close/>
                </a:path>
              </a:pathLst>
            </a:custGeom>
            <a:gradFill flip="none" rotWithShape="1">
              <a:gsLst>
                <a:gs pos="73000">
                  <a:srgbClr val="A2B969"/>
                </a:gs>
                <a:gs pos="87000">
                  <a:srgbClr val="5B6C32"/>
                </a:gs>
                <a:gs pos="100000">
                  <a:srgbClr val="A2B969">
                    <a:lumMod val="50000"/>
                  </a:srgbClr>
                </a:gs>
              </a:gsLst>
              <a:lin ang="12000000" scaled="0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75" name="Triangle">
              <a:extLst>
                <a:ext uri="{FF2B5EF4-FFF2-40B4-BE49-F238E27FC236}">
                  <a16:creationId xmlns="" xmlns:a16="http://schemas.microsoft.com/office/drawing/2014/main" id="{129AB4FD-E2D1-4FAA-9B4C-7E662FE2FDF2}"/>
                </a:ext>
              </a:extLst>
            </p:cNvPr>
            <p:cNvSpPr/>
            <p:nvPr/>
          </p:nvSpPr>
          <p:spPr>
            <a:xfrm>
              <a:off x="3102981" y="2663362"/>
              <a:ext cx="863698" cy="50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74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A2B969"/>
                </a:gs>
                <a:gs pos="55000">
                  <a:srgbClr val="5B6C32"/>
                </a:gs>
                <a:gs pos="100000">
                  <a:srgbClr val="A2B969">
                    <a:lumMod val="50000"/>
                  </a:srgbClr>
                </a:gs>
              </a:gsLst>
              <a:lin ang="7200000" scaled="0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pic>
          <p:nvPicPr>
            <p:cNvPr id="77" name="76 Imagen" descr="https://yourdatastories.eu/wp-content/uploads/2016/08/Five-Star-Scheme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60710" b="78213" l="23285" r="36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511" t="61093" r="63156" b="20604"/>
            <a:stretch/>
          </p:blipFill>
          <p:spPr bwMode="auto">
            <a:xfrm>
              <a:off x="5535843" y="2760828"/>
              <a:ext cx="474428" cy="442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AC46FA2B-8C1A-4D59-BF60-30AB89F2496F}"/>
              </a:ext>
            </a:extLst>
          </p:cNvPr>
          <p:cNvGrpSpPr/>
          <p:nvPr/>
        </p:nvGrpSpPr>
        <p:grpSpPr>
          <a:xfrm>
            <a:off x="4628744" y="1831063"/>
            <a:ext cx="1196787" cy="3191146"/>
            <a:chOff x="4628744" y="1831063"/>
            <a:chExt cx="1196787" cy="3191146"/>
          </a:xfrm>
        </p:grpSpPr>
        <p:sp>
          <p:nvSpPr>
            <p:cNvPr id="66" name="Figure">
              <a:extLst>
                <a:ext uri="{FF2B5EF4-FFF2-40B4-BE49-F238E27FC236}">
                  <a16:creationId xmlns="" xmlns:a16="http://schemas.microsoft.com/office/drawing/2014/main" id="{F966BAE9-FDB3-44B3-A24A-C5A8E322D491}"/>
                </a:ext>
              </a:extLst>
            </p:cNvPr>
            <p:cNvSpPr/>
            <p:nvPr/>
          </p:nvSpPr>
          <p:spPr>
            <a:xfrm>
              <a:off x="4628744" y="1831063"/>
              <a:ext cx="542632" cy="83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4CC1EF"/>
                </a:gs>
                <a:gs pos="79000">
                  <a:srgbClr val="1088B8"/>
                </a:gs>
                <a:gs pos="100000">
                  <a:srgbClr val="4CC1EF">
                    <a:lumMod val="50000"/>
                  </a:srgbClr>
                </a:gs>
              </a:gsLst>
              <a:lin ang="10800000" scaled="0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="" xmlns:a16="http://schemas.microsoft.com/office/drawing/2014/main" id="{D6F30639-83FD-4ECC-AC66-9A215E6A40C6}"/>
                </a:ext>
              </a:extLst>
            </p:cNvPr>
            <p:cNvGrpSpPr/>
            <p:nvPr/>
          </p:nvGrpSpPr>
          <p:grpSpPr>
            <a:xfrm>
              <a:off x="4707772" y="3291324"/>
              <a:ext cx="1117759" cy="1730885"/>
              <a:chOff x="4707772" y="3291324"/>
              <a:chExt cx="1117759" cy="1730885"/>
            </a:xfrm>
          </p:grpSpPr>
          <p:sp>
            <p:nvSpPr>
              <p:cNvPr id="71" name="Figure">
                <a:extLst>
                  <a:ext uri="{FF2B5EF4-FFF2-40B4-BE49-F238E27FC236}">
                    <a16:creationId xmlns="" xmlns:a16="http://schemas.microsoft.com/office/drawing/2014/main" id="{3B36D7BA-66E4-4E15-9715-DD3BDF951B0D}"/>
                  </a:ext>
                </a:extLst>
              </p:cNvPr>
              <p:cNvSpPr/>
              <p:nvPr/>
            </p:nvSpPr>
            <p:spPr>
              <a:xfrm>
                <a:off x="4707772" y="3291324"/>
                <a:ext cx="1117759" cy="1730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040" y="21600"/>
                    </a:lnTo>
                    <a:lnTo>
                      <a:pt x="21600" y="16718"/>
                    </a:lnTo>
                    <a:lnTo>
                      <a:pt x="13056" y="0"/>
                    </a:lnTo>
                    <a:close/>
                  </a:path>
                </a:pathLst>
              </a:custGeom>
              <a:gradFill flip="none" rotWithShape="1">
                <a:gsLst>
                  <a:gs pos="84000">
                    <a:srgbClr val="4CC1EF"/>
                  </a:gs>
                  <a:gs pos="100000">
                    <a:srgbClr val="4CC1EF">
                      <a:lumMod val="50000"/>
                    </a:srgbClr>
                  </a:gs>
                </a:gsLst>
                <a:lin ang="15600000" scaled="0"/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pic>
            <p:nvPicPr>
              <p:cNvPr id="78" name="77 Imagen" descr="https://yourdatastories.eu/wp-content/uploads/2016/08/Five-Star-Scheme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45777" b="63280" l="42868" r="5620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3834" t="44359" r="43834" b="37338"/>
              <a:stretch/>
            </p:blipFill>
            <p:spPr bwMode="auto">
              <a:xfrm>
                <a:off x="5220302" y="4282198"/>
                <a:ext cx="474428" cy="442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B3D1851A-2C67-4308-93D8-0E6740FE075D}"/>
              </a:ext>
            </a:extLst>
          </p:cNvPr>
          <p:cNvGrpSpPr/>
          <p:nvPr/>
        </p:nvGrpSpPr>
        <p:grpSpPr>
          <a:xfrm>
            <a:off x="3327253" y="3296308"/>
            <a:ext cx="2916535" cy="1724904"/>
            <a:chOff x="3327253" y="3296308"/>
            <a:chExt cx="2916535" cy="1724904"/>
          </a:xfrm>
        </p:grpSpPr>
        <p:sp>
          <p:nvSpPr>
            <p:cNvPr id="69" name="Triangle">
              <a:extLst>
                <a:ext uri="{FF2B5EF4-FFF2-40B4-BE49-F238E27FC236}">
                  <a16:creationId xmlns="" xmlns:a16="http://schemas.microsoft.com/office/drawing/2014/main" id="{3189613D-F8A4-4C04-B210-2C87E1C42395}"/>
                </a:ext>
              </a:extLst>
            </p:cNvPr>
            <p:cNvSpPr/>
            <p:nvPr/>
          </p:nvSpPr>
          <p:spPr>
            <a:xfrm>
              <a:off x="5381586" y="3296308"/>
              <a:ext cx="862202" cy="50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120" y="21600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61000">
                  <a:srgbClr val="F7931F"/>
                </a:gs>
                <a:gs pos="79000">
                  <a:srgbClr val="814905"/>
                </a:gs>
                <a:gs pos="100000">
                  <a:srgbClr val="5D3203"/>
                </a:gs>
              </a:gsLst>
              <a:lin ang="9600000" scaled="0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74" name="Figure">
              <a:extLst>
                <a:ext uri="{FF2B5EF4-FFF2-40B4-BE49-F238E27FC236}">
                  <a16:creationId xmlns="" xmlns:a16="http://schemas.microsoft.com/office/drawing/2014/main" id="{43AE372C-9267-4CDF-9A42-0270B6E1967C}"/>
                </a:ext>
              </a:extLst>
            </p:cNvPr>
            <p:cNvSpPr/>
            <p:nvPr/>
          </p:nvSpPr>
          <p:spPr>
            <a:xfrm>
              <a:off x="3327253" y="3560451"/>
              <a:ext cx="1677557" cy="146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56" y="0"/>
                  </a:moveTo>
                  <a:lnTo>
                    <a:pt x="0" y="15815"/>
                  </a:lnTo>
                  <a:lnTo>
                    <a:pt x="6924" y="21600"/>
                  </a:lnTo>
                  <a:lnTo>
                    <a:pt x="21600" y="9352"/>
                  </a:lnTo>
                  <a:close/>
                </a:path>
              </a:pathLst>
            </a:custGeom>
            <a:solidFill>
              <a:srgbClr val="F7931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pic>
          <p:nvPicPr>
            <p:cNvPr id="20488" name="Picture 8" descr="C:\Users\Patricia\Downloads\noun_link_1880307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263"/>
            <a:stretch/>
          </p:blipFill>
          <p:spPr bwMode="auto">
            <a:xfrm>
              <a:off x="3705497" y="4431798"/>
              <a:ext cx="396000" cy="34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D849EE02-E957-4DDB-B480-4963672B8B9B}"/>
              </a:ext>
            </a:extLst>
          </p:cNvPr>
          <p:cNvGrpSpPr/>
          <p:nvPr/>
        </p:nvGrpSpPr>
        <p:grpSpPr>
          <a:xfrm>
            <a:off x="2896721" y="2663362"/>
            <a:ext cx="2382272" cy="2358348"/>
            <a:chOff x="2896721" y="2663362"/>
            <a:chExt cx="2382272" cy="2358348"/>
          </a:xfrm>
        </p:grpSpPr>
        <p:sp>
          <p:nvSpPr>
            <p:cNvPr id="67" name="Triangle">
              <a:extLst>
                <a:ext uri="{FF2B5EF4-FFF2-40B4-BE49-F238E27FC236}">
                  <a16:creationId xmlns="" xmlns:a16="http://schemas.microsoft.com/office/drawing/2014/main" id="{87EE7BD5-D1D1-47B8-A6ED-F7EF3B2BC874}"/>
                </a:ext>
              </a:extLst>
            </p:cNvPr>
            <p:cNvSpPr/>
            <p:nvPr/>
          </p:nvSpPr>
          <p:spPr>
            <a:xfrm>
              <a:off x="4569507" y="4187788"/>
              <a:ext cx="709486" cy="83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51" y="0"/>
                  </a:moveTo>
                  <a:lnTo>
                    <a:pt x="0" y="8253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54000">
                  <a:srgbClr val="FFCC4C"/>
                </a:gs>
                <a:gs pos="70000">
                  <a:srgbClr val="FFCC4C">
                    <a:lumMod val="50000"/>
                  </a:srgbClr>
                </a:gs>
                <a:gs pos="100000">
                  <a:srgbClr val="FFCC4C">
                    <a:lumMod val="50000"/>
                  </a:srgbClr>
                </a:gs>
              </a:gsLst>
              <a:lin ang="13800000" scaled="0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73" name="Figure">
              <a:extLst>
                <a:ext uri="{FF2B5EF4-FFF2-40B4-BE49-F238E27FC236}">
                  <a16:creationId xmlns="" xmlns:a16="http://schemas.microsoft.com/office/drawing/2014/main" id="{A3C71FEC-CB0D-4A9D-B9B8-8FF38D004CD8}"/>
                </a:ext>
              </a:extLst>
            </p:cNvPr>
            <p:cNvSpPr/>
            <p:nvPr/>
          </p:nvSpPr>
          <p:spPr>
            <a:xfrm>
              <a:off x="2896721" y="2663362"/>
              <a:ext cx="1677557" cy="145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820"/>
                  </a:moveTo>
                  <a:lnTo>
                    <a:pt x="2645" y="0"/>
                  </a:lnTo>
                  <a:lnTo>
                    <a:pt x="0" y="9355"/>
                  </a:lnTo>
                  <a:lnTo>
                    <a:pt x="14674" y="21600"/>
                  </a:lnTo>
                  <a:close/>
                </a:path>
              </a:pathLst>
            </a:custGeom>
            <a:solidFill>
              <a:srgbClr val="FFCC4C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pic>
          <p:nvPicPr>
            <p:cNvPr id="20489" name="Picture 9" descr="C:\Users\Patricia\Downloads\noun_link_664847 (1)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28" t="7810" r="6664" b="20215"/>
            <a:stretch/>
          </p:blipFill>
          <p:spPr bwMode="auto">
            <a:xfrm>
              <a:off x="3025924" y="2911495"/>
              <a:ext cx="442800" cy="3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08C31325-2A43-4E2C-8D7F-60F3969C27DB}"/>
              </a:ext>
            </a:extLst>
          </p:cNvPr>
          <p:cNvGrpSpPr/>
          <p:nvPr/>
        </p:nvGrpSpPr>
        <p:grpSpPr>
          <a:xfrm>
            <a:off x="5494110" y="1704568"/>
            <a:ext cx="2955332" cy="620932"/>
            <a:chOff x="5494110" y="1704568"/>
            <a:chExt cx="2955332" cy="620932"/>
          </a:xfrm>
        </p:grpSpPr>
        <p:pic>
          <p:nvPicPr>
            <p:cNvPr id="155" name="154 Imagen" descr="https://yourdatastories.eu/wp-content/uploads/2016/08/Five-Star-Schem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5520" b="92901" l="2621" r="158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96" t="76520" r="82871" b="5177"/>
            <a:stretch/>
          </p:blipFill>
          <p:spPr bwMode="auto">
            <a:xfrm>
              <a:off x="6887706" y="1704568"/>
              <a:ext cx="474004" cy="4424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" name="Group 85">
              <a:extLst>
                <a:ext uri="{FF2B5EF4-FFF2-40B4-BE49-F238E27FC236}">
                  <a16:creationId xmlns="" xmlns:a16="http://schemas.microsoft.com/office/drawing/2014/main" id="{6E9CF555-2742-4D24-9C0D-615B1550A37D}"/>
                </a:ext>
              </a:extLst>
            </p:cNvPr>
            <p:cNvGrpSpPr/>
            <p:nvPr/>
          </p:nvGrpSpPr>
          <p:grpSpPr>
            <a:xfrm>
              <a:off x="5494110" y="1778987"/>
              <a:ext cx="2955332" cy="546513"/>
              <a:chOff x="8921977" y="1490991"/>
              <a:chExt cx="2937088" cy="812286"/>
            </a:xfrm>
          </p:grpSpPr>
          <p:sp>
            <p:nvSpPr>
              <p:cNvPr id="35" name="TextBox 86">
                <a:extLst>
                  <a:ext uri="{FF2B5EF4-FFF2-40B4-BE49-F238E27FC236}">
                    <a16:creationId xmlns="" xmlns:a16="http://schemas.microsoft.com/office/drawing/2014/main" id="{4C5EDCAD-DA5B-48E0-87A2-576BE4D8BE34}"/>
                  </a:ext>
                </a:extLst>
              </p:cNvPr>
              <p:cNvSpPr txBox="1"/>
              <p:nvPr/>
            </p:nvSpPr>
            <p:spPr>
              <a:xfrm>
                <a:off x="8921977" y="1490991"/>
                <a:ext cx="2937088" cy="43739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Nivell</a:t>
                </a:r>
                <a:r>
                  <a:rPr kumimoji="0" lang="en-US" sz="1400" b="1" i="0" u="none" strike="noStrike" kern="0" cap="all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  <p:sp>
            <p:nvSpPr>
              <p:cNvPr id="36" name="TextBox 87">
                <a:extLst>
                  <a:ext uri="{FF2B5EF4-FFF2-40B4-BE49-F238E27FC236}">
                    <a16:creationId xmlns="" xmlns:a16="http://schemas.microsoft.com/office/drawing/2014/main" id="{7895D709-7A5B-49F2-8F98-54A9BA7EC1C6}"/>
                  </a:ext>
                </a:extLst>
              </p:cNvPr>
              <p:cNvSpPr txBox="1"/>
              <p:nvPr/>
            </p:nvSpPr>
            <p:spPr>
              <a:xfrm>
                <a:off x="8929772" y="1925880"/>
                <a:ext cx="2929293" cy="377397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Llicència</a:t>
                </a:r>
                <a:r>
                  <a:rPr kumimoji="0" lang="en-US" sz="1050" b="1" i="0" u="none" strike="noStrike" kern="0" cap="none" spc="0" normalizeH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oberta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61" name="160 Imagen" descr="https://image.flaticon.com/icons/png/512/18/18427.png"/>
            <p:cNvPicPr/>
            <p:nvPr/>
          </p:nvPicPr>
          <p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818363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7DA8881-3991-49C1-A275-8DA719F3B2F3}"/>
              </a:ext>
            </a:extLst>
          </p:cNvPr>
          <p:cNvGrpSpPr/>
          <p:nvPr/>
        </p:nvGrpSpPr>
        <p:grpSpPr>
          <a:xfrm>
            <a:off x="395537" y="2524173"/>
            <a:ext cx="2278855" cy="1461441"/>
            <a:chOff x="395537" y="2524173"/>
            <a:chExt cx="2278855" cy="1461441"/>
          </a:xfrm>
        </p:grpSpPr>
        <p:pic>
          <p:nvPicPr>
            <p:cNvPr id="159" name="Picture 9" descr="C:\Users\Patricia\Downloads\noun_link_664847 (1)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28" t="7810" r="6664" b="20215"/>
            <a:stretch/>
          </p:blipFill>
          <p:spPr bwMode="auto">
            <a:xfrm>
              <a:off x="509023" y="2524173"/>
              <a:ext cx="442800" cy="3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79">
              <a:extLst>
                <a:ext uri="{FF2B5EF4-FFF2-40B4-BE49-F238E27FC236}">
                  <a16:creationId xmlns="" xmlns:a16="http://schemas.microsoft.com/office/drawing/2014/main" id="{F79F7083-C9FA-4A9F-84E2-7E5323A0BB39}"/>
                </a:ext>
              </a:extLst>
            </p:cNvPr>
            <p:cNvGrpSpPr/>
            <p:nvPr/>
          </p:nvGrpSpPr>
          <p:grpSpPr>
            <a:xfrm>
              <a:off x="395537" y="2617695"/>
              <a:ext cx="2275122" cy="1367919"/>
              <a:chOff x="332936" y="2631980"/>
              <a:chExt cx="2937088" cy="2033145"/>
            </a:xfrm>
          </p:grpSpPr>
          <p:sp>
            <p:nvSpPr>
              <p:cNvPr id="29" name="TextBox 80">
                <a:extLst>
                  <a:ext uri="{FF2B5EF4-FFF2-40B4-BE49-F238E27FC236}">
                    <a16:creationId xmlns="" xmlns:a16="http://schemas.microsoft.com/office/drawing/2014/main" id="{828EF3C0-D9CC-4A46-AC23-94F9960AAADB}"/>
                  </a:ext>
                </a:extLst>
              </p:cNvPr>
              <p:cNvSpPr txBox="1"/>
              <p:nvPr/>
            </p:nvSpPr>
            <p:spPr>
              <a:xfrm>
                <a:off x="332936" y="2631980"/>
                <a:ext cx="2937088" cy="45745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Nivell          </a:t>
                </a:r>
                <a:r>
                  <a:rPr kumimoji="0" lang="en-US" sz="1400" b="1" i="0" u="none" strike="noStrike" kern="0" cap="all" spc="0" normalizeH="0" noProof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             </a:t>
                </a:r>
                <a:r>
                  <a:rPr kumimoji="0" lang="en-US" sz="100" b="1" i="0" u="none" strike="noStrike" kern="0" cap="all" spc="0" normalizeH="0" noProof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</a:t>
                </a:r>
                <a:endParaRPr kumimoji="0" lang="en-US" sz="100" b="1" i="0" u="none" strike="noStrike" kern="0" cap="all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TextBox 81">
                <a:extLst>
                  <a:ext uri="{FF2B5EF4-FFF2-40B4-BE49-F238E27FC236}">
                    <a16:creationId xmlns="" xmlns:a16="http://schemas.microsoft.com/office/drawing/2014/main" id="{B6D860E8-2B5D-4978-945C-D53D05FDC47D}"/>
                  </a:ext>
                </a:extLst>
              </p:cNvPr>
              <p:cNvSpPr txBox="1"/>
              <p:nvPr/>
            </p:nvSpPr>
            <p:spPr>
              <a:xfrm>
                <a:off x="340731" y="3086923"/>
                <a:ext cx="2929293" cy="157820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Llicència oberta</a:t>
                </a:r>
              </a:p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Llegible per màquines</a:t>
                </a:r>
              </a:p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rgbClr val="595959"/>
                    </a:solidFill>
                  </a:rPr>
                  <a:t>Format</a:t>
                </a: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obert</a:t>
                </a:r>
              </a:p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Identificador de recurs únic (URI)</a:t>
                </a:r>
              </a:p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b="1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Dades enllaçades </a:t>
                </a:r>
                <a:r>
                  <a:rPr lang="en-US" sz="1050" b="1" i="1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(Linked Data)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1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p:grpSp>
        <p:grpSp>
          <p:nvGrpSpPr>
            <p:cNvPr id="168" name="167 Grupo"/>
            <p:cNvGrpSpPr/>
            <p:nvPr/>
          </p:nvGrpSpPr>
          <p:grpSpPr>
            <a:xfrm>
              <a:off x="1768803" y="2657833"/>
              <a:ext cx="905589" cy="180000"/>
              <a:chOff x="6944708" y="1285186"/>
              <a:chExt cx="905589" cy="180000"/>
            </a:xfrm>
          </p:grpSpPr>
          <p:pic>
            <p:nvPicPr>
              <p:cNvPr id="169" name="168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708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169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105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170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7502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171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8899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172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0297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3A2B185A-2452-4AFF-AF97-2F8E44CC366E}"/>
              </a:ext>
            </a:extLst>
          </p:cNvPr>
          <p:cNvGrpSpPr/>
          <p:nvPr/>
        </p:nvGrpSpPr>
        <p:grpSpPr>
          <a:xfrm>
            <a:off x="395537" y="3942093"/>
            <a:ext cx="2275121" cy="1248486"/>
            <a:chOff x="395537" y="3942093"/>
            <a:chExt cx="2275121" cy="1248486"/>
          </a:xfrm>
        </p:grpSpPr>
        <p:pic>
          <p:nvPicPr>
            <p:cNvPr id="158" name="Picture 8" descr="C:\Users\Patricia\Downloads\noun_link_1880307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263"/>
            <a:stretch/>
          </p:blipFill>
          <p:spPr bwMode="auto">
            <a:xfrm>
              <a:off x="467544" y="3942093"/>
              <a:ext cx="396000" cy="34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2">
              <a:extLst>
                <a:ext uri="{FF2B5EF4-FFF2-40B4-BE49-F238E27FC236}">
                  <a16:creationId xmlns="" xmlns:a16="http://schemas.microsoft.com/office/drawing/2014/main" id="{253F4CF3-9325-449C-85F9-37B3DD4E03C0}"/>
                </a:ext>
              </a:extLst>
            </p:cNvPr>
            <p:cNvGrpSpPr/>
            <p:nvPr/>
          </p:nvGrpSpPr>
          <p:grpSpPr>
            <a:xfrm>
              <a:off x="395537" y="3984244"/>
              <a:ext cx="2275121" cy="1206335"/>
              <a:chOff x="332936" y="4656552"/>
              <a:chExt cx="2937088" cy="1792983"/>
            </a:xfrm>
          </p:grpSpPr>
          <p:sp>
            <p:nvSpPr>
              <p:cNvPr id="32" name="TextBox 83">
                <a:extLst>
                  <a:ext uri="{FF2B5EF4-FFF2-40B4-BE49-F238E27FC236}">
                    <a16:creationId xmlns="" xmlns:a16="http://schemas.microsoft.com/office/drawing/2014/main" id="{5A73A878-30C5-42DB-85DA-EADC4576921D}"/>
                  </a:ext>
                </a:extLst>
              </p:cNvPr>
              <p:cNvSpPr txBox="1"/>
              <p:nvPr/>
            </p:nvSpPr>
            <p:spPr>
              <a:xfrm>
                <a:off x="332936" y="4656552"/>
                <a:ext cx="2937088" cy="45745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lvl="0" algn="r">
                  <a:defRPr/>
                </a:pPr>
                <a:r>
                  <a:rPr lang="en-US" sz="1400" b="1" kern="0" cap="all" noProof="1">
                    <a:solidFill>
                      <a:sysClr val="windowText" lastClr="000000"/>
                    </a:solidFill>
                  </a:rPr>
                  <a:t>Nivell                        </a:t>
                </a:r>
                <a:r>
                  <a:rPr lang="en-US" sz="100" b="1" kern="0" cap="all" noProof="1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  <p:sp>
            <p:nvSpPr>
              <p:cNvPr id="33" name="TextBox 84">
                <a:extLst>
                  <a:ext uri="{FF2B5EF4-FFF2-40B4-BE49-F238E27FC236}">
                    <a16:creationId xmlns="" xmlns:a16="http://schemas.microsoft.com/office/drawing/2014/main" id="{7BA1055E-A5A0-409C-9E1E-53C3DDA8EBB2}"/>
                  </a:ext>
                </a:extLst>
              </p:cNvPr>
              <p:cNvSpPr txBox="1"/>
              <p:nvPr/>
            </p:nvSpPr>
            <p:spPr>
              <a:xfrm>
                <a:off x="340731" y="5111494"/>
                <a:ext cx="2929293" cy="133804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Llicència oberta</a:t>
                </a:r>
              </a:p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Llegible per màquines</a:t>
                </a:r>
              </a:p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Format obert</a:t>
                </a:r>
              </a:p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b="1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Identificador de recurs únic (URI)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4" name="173 Grupo"/>
            <p:cNvGrpSpPr/>
            <p:nvPr/>
          </p:nvGrpSpPr>
          <p:grpSpPr>
            <a:xfrm>
              <a:off x="1765069" y="4023833"/>
              <a:ext cx="724191" cy="180000"/>
              <a:chOff x="6944708" y="1285186"/>
              <a:chExt cx="724191" cy="180000"/>
            </a:xfrm>
          </p:grpSpPr>
          <p:pic>
            <p:nvPicPr>
              <p:cNvPr id="175" name="174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708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175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105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7" name="176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7502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8" name="177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8899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0B0747D-14BF-4388-A75F-D70DD33A3F02}"/>
              </a:ext>
            </a:extLst>
          </p:cNvPr>
          <p:cNvGrpSpPr/>
          <p:nvPr/>
        </p:nvGrpSpPr>
        <p:grpSpPr>
          <a:xfrm>
            <a:off x="6473343" y="2525215"/>
            <a:ext cx="1976099" cy="814068"/>
            <a:chOff x="6473343" y="2525215"/>
            <a:chExt cx="1976099" cy="814068"/>
          </a:xfrm>
        </p:grpSpPr>
        <p:pic>
          <p:nvPicPr>
            <p:cNvPr id="156" name="155 Imagen" descr="https://yourdatastories.eu/wp-content/uploads/2016/08/Five-Star-Scheme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60710" b="78213" l="23285" r="36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511" t="61093" r="63156" b="20604"/>
            <a:stretch/>
          </p:blipFill>
          <p:spPr bwMode="auto">
            <a:xfrm>
              <a:off x="7902161" y="2525215"/>
              <a:ext cx="474428" cy="442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oup 73">
              <a:extLst>
                <a:ext uri="{FF2B5EF4-FFF2-40B4-BE49-F238E27FC236}">
                  <a16:creationId xmlns="" xmlns:a16="http://schemas.microsoft.com/office/drawing/2014/main" id="{A50ABE9A-4AD8-4FFF-9B3A-288148C920F7}"/>
                </a:ext>
              </a:extLst>
            </p:cNvPr>
            <p:cNvGrpSpPr/>
            <p:nvPr/>
          </p:nvGrpSpPr>
          <p:grpSpPr>
            <a:xfrm>
              <a:off x="6473343" y="2617695"/>
              <a:ext cx="1976099" cy="721588"/>
              <a:chOff x="8921977" y="1470939"/>
              <a:chExt cx="2937088" cy="1072500"/>
            </a:xfrm>
          </p:grpSpPr>
          <p:sp>
            <p:nvSpPr>
              <p:cNvPr id="23" name="TextBox 74">
                <a:extLst>
                  <a:ext uri="{FF2B5EF4-FFF2-40B4-BE49-F238E27FC236}">
                    <a16:creationId xmlns="" xmlns:a16="http://schemas.microsoft.com/office/drawing/2014/main" id="{2958021E-787C-4AFB-BB52-39CA378DBA87}"/>
                  </a:ext>
                </a:extLst>
              </p:cNvPr>
              <p:cNvSpPr txBox="1"/>
              <p:nvPr/>
            </p:nvSpPr>
            <p:spPr>
              <a:xfrm>
                <a:off x="8921977" y="1470939"/>
                <a:ext cx="2937088" cy="45745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lvl="0"/>
                <a:r>
                  <a:rPr lang="en-US" sz="1400" b="1" kern="0" cap="all" noProof="1">
                    <a:solidFill>
                      <a:sysClr val="windowText" lastClr="000000"/>
                    </a:solidFill>
                  </a:rPr>
                  <a:t>Nivell</a:t>
                </a:r>
                <a:endParaRPr kumimoji="0" lang="en-US" sz="1400" b="1" i="0" u="none" strike="noStrike" kern="0" cap="all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Box 75">
                <a:extLst>
                  <a:ext uri="{FF2B5EF4-FFF2-40B4-BE49-F238E27FC236}">
                    <a16:creationId xmlns="" xmlns:a16="http://schemas.microsoft.com/office/drawing/2014/main" id="{0213B2A4-E122-4752-9F36-7F8AE9DE847F}"/>
                  </a:ext>
                </a:extLst>
              </p:cNvPr>
              <p:cNvSpPr txBox="1"/>
              <p:nvPr/>
            </p:nvSpPr>
            <p:spPr>
              <a:xfrm>
                <a:off x="8929773" y="1925882"/>
                <a:ext cx="2929292" cy="617557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0" i="0" u="none" strike="noStrike" kern="0" cap="none" spc="0" normalizeH="0" baseline="0" noProof="1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Llicència</a:t>
                </a:r>
                <a:r>
                  <a:rPr kumimoji="0" lang="en-US" sz="1050" b="0" i="0" u="none" strike="noStrike" kern="0" cap="none" spc="0" normalizeH="0" noProof="1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oberta</a:t>
                </a:r>
              </a:p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050" b="1" kern="0" baseline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Llegible </a:t>
                </a:r>
                <a:r>
                  <a:rPr lang="en-US" sz="1050" b="1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per màquines</a:t>
                </a:r>
                <a:endParaRPr kumimoji="0" lang="en-US" sz="1050" b="1" i="0" u="none" strike="noStrike" kern="0" cap="none" spc="0" normalizeH="0" baseline="0" noProof="1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0" name="179 Grupo"/>
            <p:cNvGrpSpPr/>
            <p:nvPr/>
          </p:nvGrpSpPr>
          <p:grpSpPr>
            <a:xfrm>
              <a:off x="7020850" y="2662932"/>
              <a:ext cx="361397" cy="180000"/>
              <a:chOff x="6944708" y="1285186"/>
              <a:chExt cx="361397" cy="180000"/>
            </a:xfrm>
          </p:grpSpPr>
          <p:pic>
            <p:nvPicPr>
              <p:cNvPr id="181" name="180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708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181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105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62BAED9E-DBCE-4D96-9BC1-C64AC7FA1C4C}"/>
              </a:ext>
            </a:extLst>
          </p:cNvPr>
          <p:cNvGrpSpPr/>
          <p:nvPr/>
        </p:nvGrpSpPr>
        <p:grpSpPr>
          <a:xfrm>
            <a:off x="6473343" y="3894990"/>
            <a:ext cx="1976099" cy="972427"/>
            <a:chOff x="6473343" y="3894990"/>
            <a:chExt cx="1976099" cy="972427"/>
          </a:xfrm>
        </p:grpSpPr>
        <p:pic>
          <p:nvPicPr>
            <p:cNvPr id="157" name="156 Imagen" descr="https://yourdatastories.eu/wp-content/uploads/2016/08/Five-Star-Scheme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45777" b="63280" l="42868" r="562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834" t="44359" r="43834" b="37338"/>
            <a:stretch/>
          </p:blipFill>
          <p:spPr bwMode="auto">
            <a:xfrm>
              <a:off x="7901254" y="3894990"/>
              <a:ext cx="474428" cy="442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roup 76">
              <a:extLst>
                <a:ext uri="{FF2B5EF4-FFF2-40B4-BE49-F238E27FC236}">
                  <a16:creationId xmlns="" xmlns:a16="http://schemas.microsoft.com/office/drawing/2014/main" id="{76A83518-17EF-4B4B-B57F-62A850DB605B}"/>
                </a:ext>
              </a:extLst>
            </p:cNvPr>
            <p:cNvGrpSpPr/>
            <p:nvPr/>
          </p:nvGrpSpPr>
          <p:grpSpPr>
            <a:xfrm>
              <a:off x="6473343" y="3984246"/>
              <a:ext cx="1976099" cy="883171"/>
              <a:chOff x="8921977" y="4077600"/>
              <a:chExt cx="2937088" cy="1312661"/>
            </a:xfrm>
          </p:grpSpPr>
          <p:sp>
            <p:nvSpPr>
              <p:cNvPr id="26" name="TextBox 77">
                <a:extLst>
                  <a:ext uri="{FF2B5EF4-FFF2-40B4-BE49-F238E27FC236}">
                    <a16:creationId xmlns="" xmlns:a16="http://schemas.microsoft.com/office/drawing/2014/main" id="{5BC47E06-24AE-4899-9B95-1895DEE0AE2D}"/>
                  </a:ext>
                </a:extLst>
              </p:cNvPr>
              <p:cNvSpPr txBox="1"/>
              <p:nvPr/>
            </p:nvSpPr>
            <p:spPr>
              <a:xfrm>
                <a:off x="8921977" y="4077600"/>
                <a:ext cx="2937088" cy="45745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Nivell </a:t>
                </a:r>
                <a:endPara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Box 78">
                <a:extLst>
                  <a:ext uri="{FF2B5EF4-FFF2-40B4-BE49-F238E27FC236}">
                    <a16:creationId xmlns="" xmlns:a16="http://schemas.microsoft.com/office/drawing/2014/main" id="{4073E6C5-9EE7-4A5B-9949-04C6F1A27A39}"/>
                  </a:ext>
                </a:extLst>
              </p:cNvPr>
              <p:cNvSpPr txBox="1"/>
              <p:nvPr/>
            </p:nvSpPr>
            <p:spPr>
              <a:xfrm>
                <a:off x="8929773" y="4532543"/>
                <a:ext cx="2929292" cy="85771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Llicència oberta</a:t>
                </a:r>
              </a:p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Llegible per màquines</a:t>
                </a:r>
              </a:p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b="1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Format obert</a:t>
                </a:r>
              </a:p>
            </p:txBody>
          </p:sp>
        </p:grpSp>
        <p:grpSp>
          <p:nvGrpSpPr>
            <p:cNvPr id="185" name="184 Grupo"/>
            <p:cNvGrpSpPr/>
            <p:nvPr/>
          </p:nvGrpSpPr>
          <p:grpSpPr>
            <a:xfrm>
              <a:off x="7022910" y="4023833"/>
              <a:ext cx="542794" cy="180000"/>
              <a:chOff x="6944708" y="1285186"/>
              <a:chExt cx="542794" cy="180000"/>
            </a:xfrm>
          </p:grpSpPr>
          <p:pic>
            <p:nvPicPr>
              <p:cNvPr id="186" name="185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708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186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105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187 Imagen" descr="https://image.flaticon.com/icons/png/512/18/18427.png"/>
              <p:cNvPicPr/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7502" y="1285186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92" name="191 Rectángulo"/>
          <p:cNvSpPr/>
          <p:nvPr/>
        </p:nvSpPr>
        <p:spPr>
          <a:xfrm>
            <a:off x="552433" y="1998842"/>
            <a:ext cx="1878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Open Linked Data</a:t>
            </a:r>
          </a:p>
        </p:txBody>
      </p:sp>
      <p:sp>
        <p:nvSpPr>
          <p:cNvPr id="20483" name="20482 Elipse"/>
          <p:cNvSpPr/>
          <p:nvPr/>
        </p:nvSpPr>
        <p:spPr>
          <a:xfrm>
            <a:off x="69847" y="2325501"/>
            <a:ext cx="2843187" cy="165874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64" name="44 Grupo">
            <a:extLst>
              <a:ext uri="{FF2B5EF4-FFF2-40B4-BE49-F238E27FC236}">
                <a16:creationId xmlns="" xmlns:a16="http://schemas.microsoft.com/office/drawing/2014/main" id="{FE35C12C-7AB0-409A-B15D-36B6F76B2303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80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FB01308E-D237-4FD3-98EE-6C636D8C5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46 Rectángulo">
              <a:extLst>
                <a:ext uri="{FF2B5EF4-FFF2-40B4-BE49-F238E27FC236}">
                  <a16:creationId xmlns="" xmlns:a16="http://schemas.microsoft.com/office/drawing/2014/main" id="{F41A3E2A-A1DD-4B7C-AC13-ADDDEC9B5031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2" name="Rectángulo 81">
            <a:extLst>
              <a:ext uri="{FF2B5EF4-FFF2-40B4-BE49-F238E27FC236}">
                <a16:creationId xmlns="" xmlns:a16="http://schemas.microsoft.com/office/drawing/2014/main" id="{ACFB214D-D2E2-4BF0-8DFF-271BDE80A193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Estat</a:t>
            </a:r>
            <a:r>
              <a:rPr lang="en-US" sz="4400" dirty="0">
                <a:latin typeface="+mj-lt"/>
                <a:ea typeface="+mj-ea"/>
                <a:cs typeface="+mj-cs"/>
              </a:rPr>
              <a:t> de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l’art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9" name="Diagrama 78">
            <a:extLst>
              <a:ext uri="{FF2B5EF4-FFF2-40B4-BE49-F238E27FC236}">
                <a16:creationId xmlns="" xmlns:a16="http://schemas.microsoft.com/office/drawing/2014/main" id="{61CE5D20-2FD3-4B2C-9852-24F24624D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15401283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3" name="82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13/23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78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790"/>
    </mc:Choice>
    <mc:Fallback>
      <p:transition spd="slow" advTm="47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30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3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204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o 85">
            <a:extLst>
              <a:ext uri="{FF2B5EF4-FFF2-40B4-BE49-F238E27FC236}">
                <a16:creationId xmlns="" xmlns:a16="http://schemas.microsoft.com/office/drawing/2014/main" id="{BD01D45F-5E51-4A3B-A4F4-6E1B2E4A74FD}"/>
              </a:ext>
            </a:extLst>
          </p:cNvPr>
          <p:cNvGrpSpPr/>
          <p:nvPr/>
        </p:nvGrpSpPr>
        <p:grpSpPr>
          <a:xfrm>
            <a:off x="-4573016" y="3075005"/>
            <a:ext cx="4572000" cy="1368152"/>
            <a:chOff x="1588" y="3075005"/>
            <a:chExt cx="4572000" cy="1368152"/>
          </a:xfrm>
        </p:grpSpPr>
        <p:sp>
          <p:nvSpPr>
            <p:cNvPr id="131" name="130 Rectángulo"/>
            <p:cNvSpPr/>
            <p:nvPr/>
          </p:nvSpPr>
          <p:spPr>
            <a:xfrm>
              <a:off x="1588" y="3075005"/>
              <a:ext cx="4572000" cy="1368152"/>
            </a:xfrm>
            <a:prstGeom prst="rect">
              <a:avLst/>
            </a:prstGeom>
            <a:solidFill>
              <a:srgbClr val="A2B969"/>
            </a:solidFill>
            <a:ln>
              <a:solidFill>
                <a:srgbClr val="A2B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29" name="28 Grupo"/>
            <p:cNvGrpSpPr/>
            <p:nvPr/>
          </p:nvGrpSpPr>
          <p:grpSpPr>
            <a:xfrm>
              <a:off x="2233772" y="3124687"/>
              <a:ext cx="2266220" cy="1223602"/>
              <a:chOff x="187152" y="3075806"/>
              <a:chExt cx="2446613" cy="1321002"/>
            </a:xfrm>
          </p:grpSpPr>
          <p:grpSp>
            <p:nvGrpSpPr>
              <p:cNvPr id="33" name="32 Grupo"/>
              <p:cNvGrpSpPr/>
              <p:nvPr/>
            </p:nvGrpSpPr>
            <p:grpSpPr>
              <a:xfrm>
                <a:off x="187152" y="3075806"/>
                <a:ext cx="2446613" cy="1321002"/>
                <a:chOff x="171969" y="1506145"/>
                <a:chExt cx="4640900" cy="2505765"/>
              </a:xfrm>
            </p:grpSpPr>
            <p:grpSp>
              <p:nvGrpSpPr>
                <p:cNvPr id="34" name="33 Grupo"/>
                <p:cNvGrpSpPr/>
                <p:nvPr/>
              </p:nvGrpSpPr>
              <p:grpSpPr>
                <a:xfrm>
                  <a:off x="171969" y="1506145"/>
                  <a:ext cx="4640900" cy="2505765"/>
                  <a:chOff x="1223963" y="1373319"/>
                  <a:chExt cx="6696075" cy="3615417"/>
                </a:xfrm>
              </p:grpSpPr>
              <p:sp>
                <p:nvSpPr>
                  <p:cNvPr id="36" name="AutoShape 1"/>
                  <p:cNvSpPr>
                    <a:spLocks/>
                  </p:cNvSpPr>
                  <p:nvPr/>
                </p:nvSpPr>
                <p:spPr bwMode="auto">
                  <a:xfrm>
                    <a:off x="1223963" y="1373319"/>
                    <a:ext cx="6696075" cy="3615417"/>
                  </a:xfrm>
                  <a:prstGeom prst="roundRect">
                    <a:avLst>
                      <a:gd name="adj" fmla="val 1292"/>
                    </a:avLst>
                  </a:prstGeom>
                  <a:solidFill>
                    <a:sysClr val="window" lastClr="FFFFFF">
                      <a:lumMod val="65000"/>
                    </a:sysClr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37" name="Freeform 25"/>
                  <p:cNvSpPr>
                    <a:spLocks/>
                  </p:cNvSpPr>
                  <p:nvPr/>
                </p:nvSpPr>
                <p:spPr bwMode="auto">
                  <a:xfrm>
                    <a:off x="1223963" y="1452694"/>
                    <a:ext cx="6696075" cy="512762"/>
                  </a:xfrm>
                  <a:custGeom>
                    <a:avLst/>
                    <a:gdLst>
                      <a:gd name="connsiteX0" fmla="*/ 1064760 w 6696075"/>
                      <a:gd name="connsiteY0" fmla="*/ 0 h 512762"/>
                      <a:gd name="connsiteX1" fmla="*/ 3619952 w 6696075"/>
                      <a:gd name="connsiteY1" fmla="*/ 0 h 512762"/>
                      <a:gd name="connsiteX2" fmla="*/ 3681412 w 6696075"/>
                      <a:gd name="connsiteY2" fmla="*/ 61460 h 512762"/>
                      <a:gd name="connsiteX3" fmla="*/ 3681412 w 6696075"/>
                      <a:gd name="connsiteY3" fmla="*/ 223837 h 512762"/>
                      <a:gd name="connsiteX4" fmla="*/ 6696075 w 6696075"/>
                      <a:gd name="connsiteY4" fmla="*/ 223837 h 512762"/>
                      <a:gd name="connsiteX5" fmla="*/ 6696075 w 6696075"/>
                      <a:gd name="connsiteY5" fmla="*/ 512762 h 512762"/>
                      <a:gd name="connsiteX6" fmla="*/ 3619952 w 6696075"/>
                      <a:gd name="connsiteY6" fmla="*/ 512762 h 512762"/>
                      <a:gd name="connsiteX7" fmla="*/ 1064760 w 6696075"/>
                      <a:gd name="connsiteY7" fmla="*/ 512762 h 512762"/>
                      <a:gd name="connsiteX8" fmla="*/ 0 w 6696075"/>
                      <a:gd name="connsiteY8" fmla="*/ 512762 h 512762"/>
                      <a:gd name="connsiteX9" fmla="*/ 0 w 6696075"/>
                      <a:gd name="connsiteY9" fmla="*/ 223837 h 512762"/>
                      <a:gd name="connsiteX10" fmla="*/ 1003300 w 6696075"/>
                      <a:gd name="connsiteY10" fmla="*/ 223837 h 512762"/>
                      <a:gd name="connsiteX11" fmla="*/ 1003300 w 6696075"/>
                      <a:gd name="connsiteY11" fmla="*/ 61460 h 512762"/>
                      <a:gd name="connsiteX12" fmla="*/ 1064760 w 6696075"/>
                      <a:gd name="connsiteY12" fmla="*/ 0 h 512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696075" h="512762">
                        <a:moveTo>
                          <a:pt x="1064760" y="0"/>
                        </a:moveTo>
                        <a:lnTo>
                          <a:pt x="3619952" y="0"/>
                        </a:lnTo>
                        <a:cubicBezTo>
                          <a:pt x="3653895" y="0"/>
                          <a:pt x="3681412" y="27517"/>
                          <a:pt x="3681412" y="61460"/>
                        </a:cubicBezTo>
                        <a:lnTo>
                          <a:pt x="3681412" y="223837"/>
                        </a:lnTo>
                        <a:lnTo>
                          <a:pt x="6696075" y="223837"/>
                        </a:lnTo>
                        <a:lnTo>
                          <a:pt x="6696075" y="512762"/>
                        </a:lnTo>
                        <a:lnTo>
                          <a:pt x="3619952" y="512762"/>
                        </a:lnTo>
                        <a:lnTo>
                          <a:pt x="1064760" y="512762"/>
                        </a:lnTo>
                        <a:lnTo>
                          <a:pt x="0" y="512762"/>
                        </a:lnTo>
                        <a:lnTo>
                          <a:pt x="0" y="223837"/>
                        </a:lnTo>
                        <a:lnTo>
                          <a:pt x="1003300" y="223837"/>
                        </a:lnTo>
                        <a:lnTo>
                          <a:pt x="1003300" y="61460"/>
                        </a:lnTo>
                        <a:cubicBezTo>
                          <a:pt x="1003300" y="27517"/>
                          <a:pt x="1030817" y="0"/>
                          <a:pt x="1064760" y="0"/>
                        </a:cubicBezTo>
                        <a:close/>
                      </a:path>
                    </a:pathLst>
                  </a:custGeom>
                  <a:solidFill>
                    <a:srgbClr val="CDCDCD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38" name="Group 27"/>
                  <p:cNvGrpSpPr/>
                  <p:nvPr/>
                </p:nvGrpSpPr>
                <p:grpSpPr>
                  <a:xfrm>
                    <a:off x="1390510" y="1447201"/>
                    <a:ext cx="662650" cy="155448"/>
                    <a:chOff x="1493000" y="1484444"/>
                    <a:chExt cx="402390" cy="94395"/>
                  </a:xfrm>
                </p:grpSpPr>
                <p:sp>
                  <p:nvSpPr>
                    <p:cNvPr id="54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1493000" y="1484444"/>
                      <a:ext cx="95250" cy="94395"/>
                    </a:xfrm>
                    <a:prstGeom prst="ellipse">
                      <a:avLst/>
                    </a:prstGeom>
                    <a:solidFill>
                      <a:srgbClr val="E76A56"/>
                    </a:solidFill>
                    <a:ln w="25400" cap="flat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1646570" y="1484444"/>
                      <a:ext cx="95250" cy="94395"/>
                    </a:xfrm>
                    <a:prstGeom prst="ellipse">
                      <a:avLst/>
                    </a:prstGeom>
                    <a:solidFill>
                      <a:srgbClr val="FDBE54"/>
                    </a:solidFill>
                    <a:ln w="25400" cap="flat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1800140" y="1484444"/>
                      <a:ext cx="95250" cy="94395"/>
                    </a:xfrm>
                    <a:prstGeom prst="ellipse">
                      <a:avLst/>
                    </a:prstGeom>
                    <a:solidFill>
                      <a:srgbClr val="80D053"/>
                    </a:solidFill>
                    <a:ln w="25400" cap="flat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</p:grpSp>
              <p:sp>
                <p:nvSpPr>
                  <p:cNvPr id="39" name="Rectangle 11"/>
                  <p:cNvSpPr>
                    <a:spLocks/>
                  </p:cNvSpPr>
                  <p:nvPr/>
                </p:nvSpPr>
                <p:spPr bwMode="auto">
                  <a:xfrm>
                    <a:off x="2395538" y="1732094"/>
                    <a:ext cx="5030787" cy="182562"/>
                  </a:xfrm>
                  <a:prstGeom prst="rect">
                    <a:avLst/>
                  </a:prstGeom>
                  <a:solidFill>
                    <a:srgbClr val="FFFFFF">
                      <a:lumMod val="95000"/>
                    </a:srgbClr>
                  </a:solidFill>
                  <a:ln w="127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0" name="Freeform 9"/>
                  <p:cNvSpPr>
                    <a:spLocks/>
                  </p:cNvSpPr>
                  <p:nvPr/>
                </p:nvSpPr>
                <p:spPr bwMode="auto">
                  <a:xfrm rot="18900000">
                    <a:off x="4735513" y="1516194"/>
                    <a:ext cx="98425" cy="90487"/>
                  </a:xfrm>
                  <a:custGeom>
                    <a:avLst/>
                    <a:gdLst>
                      <a:gd name="T0" fmla="*/ 42 w 64"/>
                      <a:gd name="T1" fmla="*/ 0 h 64"/>
                      <a:gd name="T2" fmla="*/ 21 w 64"/>
                      <a:gd name="T3" fmla="*/ 0 h 64"/>
                      <a:gd name="T4" fmla="*/ 21 w 64"/>
                      <a:gd name="T5" fmla="*/ 21 h 64"/>
                      <a:gd name="T6" fmla="*/ 0 w 64"/>
                      <a:gd name="T7" fmla="*/ 21 h 64"/>
                      <a:gd name="T8" fmla="*/ 0 w 64"/>
                      <a:gd name="T9" fmla="*/ 42 h 64"/>
                      <a:gd name="T10" fmla="*/ 21 w 64"/>
                      <a:gd name="T11" fmla="*/ 42 h 64"/>
                      <a:gd name="T12" fmla="*/ 21 w 64"/>
                      <a:gd name="T13" fmla="*/ 64 h 64"/>
                      <a:gd name="T14" fmla="*/ 42 w 64"/>
                      <a:gd name="T15" fmla="*/ 64 h 64"/>
                      <a:gd name="T16" fmla="*/ 42 w 64"/>
                      <a:gd name="T17" fmla="*/ 42 h 64"/>
                      <a:gd name="T18" fmla="*/ 64 w 64"/>
                      <a:gd name="T19" fmla="*/ 42 h 64"/>
                      <a:gd name="T20" fmla="*/ 64 w 64"/>
                      <a:gd name="T21" fmla="*/ 21 h 64"/>
                      <a:gd name="T22" fmla="*/ 42 w 64"/>
                      <a:gd name="T23" fmla="*/ 21 h 64"/>
                      <a:gd name="T24" fmla="*/ 42 w 64"/>
                      <a:gd name="T2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4" h="64">
                        <a:moveTo>
                          <a:pt x="42" y="0"/>
                        </a:moveTo>
                        <a:lnTo>
                          <a:pt x="21" y="0"/>
                        </a:lnTo>
                        <a:lnTo>
                          <a:pt x="21" y="21"/>
                        </a:lnTo>
                        <a:lnTo>
                          <a:pt x="0" y="21"/>
                        </a:lnTo>
                        <a:lnTo>
                          <a:pt x="0" y="42"/>
                        </a:lnTo>
                        <a:lnTo>
                          <a:pt x="21" y="42"/>
                        </a:lnTo>
                        <a:lnTo>
                          <a:pt x="21" y="64"/>
                        </a:lnTo>
                        <a:lnTo>
                          <a:pt x="42" y="64"/>
                        </a:lnTo>
                        <a:lnTo>
                          <a:pt x="42" y="42"/>
                        </a:lnTo>
                        <a:lnTo>
                          <a:pt x="64" y="42"/>
                        </a:lnTo>
                        <a:lnTo>
                          <a:pt x="64" y="21"/>
                        </a:lnTo>
                        <a:lnTo>
                          <a:pt x="42" y="2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41" name="Group 19"/>
                  <p:cNvGrpSpPr/>
                  <p:nvPr/>
                </p:nvGrpSpPr>
                <p:grpSpPr>
                  <a:xfrm>
                    <a:off x="7606705" y="1451939"/>
                    <a:ext cx="153084" cy="141892"/>
                    <a:chOff x="4763" y="0"/>
                    <a:chExt cx="2900362" cy="2898775"/>
                  </a:xfrm>
                  <a:solidFill>
                    <a:srgbClr val="FFFFFF">
                      <a:lumMod val="50000"/>
                    </a:srgbClr>
                  </a:solidFill>
                </p:grpSpPr>
                <p:sp>
                  <p:nvSpPr>
                    <p:cNvPr id="4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763" y="0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2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46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763" y="1087438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1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4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763" y="2171700"/>
                      <a:ext cx="727075" cy="727075"/>
                    </a:xfrm>
                    <a:custGeom>
                      <a:avLst/>
                      <a:gdLst>
                        <a:gd name="T0" fmla="*/ 168 w 193"/>
                        <a:gd name="T1" fmla="*/ 0 h 193"/>
                        <a:gd name="T2" fmla="*/ 24 w 193"/>
                        <a:gd name="T3" fmla="*/ 0 h 193"/>
                        <a:gd name="T4" fmla="*/ 0 w 193"/>
                        <a:gd name="T5" fmla="*/ 25 h 193"/>
                        <a:gd name="T6" fmla="*/ 0 w 193"/>
                        <a:gd name="T7" fmla="*/ 169 h 193"/>
                        <a:gd name="T8" fmla="*/ 24 w 193"/>
                        <a:gd name="T9" fmla="*/ 193 h 193"/>
                        <a:gd name="T10" fmla="*/ 168 w 193"/>
                        <a:gd name="T11" fmla="*/ 193 h 193"/>
                        <a:gd name="T12" fmla="*/ 193 w 193"/>
                        <a:gd name="T13" fmla="*/ 169 h 193"/>
                        <a:gd name="T14" fmla="*/ 193 w 193"/>
                        <a:gd name="T15" fmla="*/ 25 h 193"/>
                        <a:gd name="T16" fmla="*/ 168 w 193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2" y="193"/>
                            <a:pt x="193" y="182"/>
                            <a:pt x="193" y="169"/>
                          </a:cubicBezTo>
                          <a:cubicBezTo>
                            <a:pt x="193" y="25"/>
                            <a:pt x="193" y="25"/>
                            <a:pt x="193" y="25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48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093788" y="0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4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093788" y="1087438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093788" y="2171700"/>
                      <a:ext cx="722312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181225" y="0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181225" y="1087438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181225" y="2171700"/>
                      <a:ext cx="723900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0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Freeform 25"/>
                  <p:cNvSpPr>
                    <a:spLocks/>
                  </p:cNvSpPr>
                  <p:nvPr/>
                </p:nvSpPr>
                <p:spPr bwMode="auto">
                  <a:xfrm rot="5400000">
                    <a:off x="7614444" y="1755113"/>
                    <a:ext cx="134937" cy="127000"/>
                  </a:xfrm>
                  <a:custGeom>
                    <a:avLst/>
                    <a:gdLst>
                      <a:gd name="T0" fmla="*/ 504 w 896"/>
                      <a:gd name="T1" fmla="*/ 0 h 784"/>
                      <a:gd name="T2" fmla="*/ 116 w 896"/>
                      <a:gd name="T3" fmla="*/ 336 h 784"/>
                      <a:gd name="T4" fmla="*/ 0 w 896"/>
                      <a:gd name="T5" fmla="*/ 336 h 784"/>
                      <a:gd name="T6" fmla="*/ 168 w 896"/>
                      <a:gd name="T7" fmla="*/ 560 h 784"/>
                      <a:gd name="T8" fmla="*/ 336 w 896"/>
                      <a:gd name="T9" fmla="*/ 336 h 784"/>
                      <a:gd name="T10" fmla="*/ 230 w 896"/>
                      <a:gd name="T11" fmla="*/ 336 h 784"/>
                      <a:gd name="T12" fmla="*/ 504 w 896"/>
                      <a:gd name="T13" fmla="*/ 112 h 784"/>
                      <a:gd name="T14" fmla="*/ 784 w 896"/>
                      <a:gd name="T15" fmla="*/ 392 h 784"/>
                      <a:gd name="T16" fmla="*/ 504 w 896"/>
                      <a:gd name="T17" fmla="*/ 672 h 784"/>
                      <a:gd name="T18" fmla="*/ 504 w 896"/>
                      <a:gd name="T19" fmla="*/ 784 h 784"/>
                      <a:gd name="T20" fmla="*/ 896 w 896"/>
                      <a:gd name="T21" fmla="*/ 392 h 784"/>
                      <a:gd name="T22" fmla="*/ 504 w 896"/>
                      <a:gd name="T23" fmla="*/ 0 h 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96" h="784">
                        <a:moveTo>
                          <a:pt x="504" y="0"/>
                        </a:moveTo>
                        <a:cubicBezTo>
                          <a:pt x="307" y="0"/>
                          <a:pt x="144" y="146"/>
                          <a:pt x="116" y="336"/>
                        </a:cubicBezTo>
                        <a:cubicBezTo>
                          <a:pt x="0" y="336"/>
                          <a:pt x="0" y="336"/>
                          <a:pt x="0" y="336"/>
                        </a:cubicBezTo>
                        <a:cubicBezTo>
                          <a:pt x="168" y="560"/>
                          <a:pt x="168" y="560"/>
                          <a:pt x="168" y="560"/>
                        </a:cubicBezTo>
                        <a:cubicBezTo>
                          <a:pt x="336" y="336"/>
                          <a:pt x="336" y="336"/>
                          <a:pt x="336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56" y="208"/>
                          <a:pt x="369" y="112"/>
                          <a:pt x="504" y="112"/>
                        </a:cubicBezTo>
                        <a:cubicBezTo>
                          <a:pt x="658" y="112"/>
                          <a:pt x="784" y="238"/>
                          <a:pt x="784" y="392"/>
                        </a:cubicBezTo>
                        <a:cubicBezTo>
                          <a:pt x="784" y="546"/>
                          <a:pt x="658" y="672"/>
                          <a:pt x="504" y="672"/>
                        </a:cubicBezTo>
                        <a:cubicBezTo>
                          <a:pt x="504" y="784"/>
                          <a:pt x="504" y="784"/>
                          <a:pt x="504" y="784"/>
                        </a:cubicBezTo>
                        <a:cubicBezTo>
                          <a:pt x="721" y="784"/>
                          <a:pt x="896" y="609"/>
                          <a:pt x="896" y="392"/>
                        </a:cubicBezTo>
                        <a:cubicBezTo>
                          <a:pt x="896" y="175"/>
                          <a:pt x="721" y="0"/>
                          <a:pt x="50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3" name="TextBox 9"/>
                  <p:cNvSpPr txBox="1"/>
                  <p:nvPr/>
                </p:nvSpPr>
                <p:spPr>
                  <a:xfrm>
                    <a:off x="2374899" y="1600978"/>
                    <a:ext cx="3946406" cy="45469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rPr>
                      <a:t>https://chargehub.com/en/charging-stations-map.html</a:t>
                    </a:r>
                    <a:endPara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4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2459038" y="1768606"/>
                    <a:ext cx="107950" cy="107950"/>
                  </a:xfrm>
                  <a:custGeom>
                    <a:avLst/>
                    <a:gdLst>
                      <a:gd name="T0" fmla="*/ 0 w 636"/>
                      <a:gd name="T1" fmla="*/ 318 h 636"/>
                      <a:gd name="T2" fmla="*/ 636 w 636"/>
                      <a:gd name="T3" fmla="*/ 318 h 636"/>
                      <a:gd name="T4" fmla="*/ 594 w 636"/>
                      <a:gd name="T5" fmla="*/ 308 h 636"/>
                      <a:gd name="T6" fmla="*/ 448 w 636"/>
                      <a:gd name="T7" fmla="*/ 179 h 636"/>
                      <a:gd name="T8" fmla="*/ 594 w 636"/>
                      <a:gd name="T9" fmla="*/ 308 h 636"/>
                      <a:gd name="T10" fmla="*/ 223 w 636"/>
                      <a:gd name="T11" fmla="*/ 486 h 636"/>
                      <a:gd name="T12" fmla="*/ 308 w 636"/>
                      <a:gd name="T13" fmla="*/ 594 h 636"/>
                      <a:gd name="T14" fmla="*/ 329 w 636"/>
                      <a:gd name="T15" fmla="*/ 42 h 636"/>
                      <a:gd name="T16" fmla="*/ 328 w 636"/>
                      <a:gd name="T17" fmla="*/ 184 h 636"/>
                      <a:gd name="T18" fmla="*/ 329 w 636"/>
                      <a:gd name="T19" fmla="*/ 42 h 636"/>
                      <a:gd name="T20" fmla="*/ 510 w 636"/>
                      <a:gd name="T21" fmla="*/ 119 h 636"/>
                      <a:gd name="T22" fmla="*/ 363 w 636"/>
                      <a:gd name="T23" fmla="*/ 45 h 636"/>
                      <a:gd name="T24" fmla="*/ 308 w 636"/>
                      <a:gd name="T25" fmla="*/ 184 h 636"/>
                      <a:gd name="T26" fmla="*/ 307 w 636"/>
                      <a:gd name="T27" fmla="*/ 42 h 636"/>
                      <a:gd name="T28" fmla="*/ 196 w 636"/>
                      <a:gd name="T29" fmla="*/ 160 h 636"/>
                      <a:gd name="T30" fmla="*/ 273 w 636"/>
                      <a:gd name="T31" fmla="*/ 45 h 636"/>
                      <a:gd name="T32" fmla="*/ 207 w 636"/>
                      <a:gd name="T33" fmla="*/ 186 h 636"/>
                      <a:gd name="T34" fmla="*/ 308 w 636"/>
                      <a:gd name="T35" fmla="*/ 308 h 636"/>
                      <a:gd name="T36" fmla="*/ 207 w 636"/>
                      <a:gd name="T37" fmla="*/ 186 h 636"/>
                      <a:gd name="T38" fmla="*/ 308 w 636"/>
                      <a:gd name="T39" fmla="*/ 452 h 636"/>
                      <a:gd name="T40" fmla="*/ 185 w 636"/>
                      <a:gd name="T41" fmla="*/ 328 h 636"/>
                      <a:gd name="T42" fmla="*/ 273 w 636"/>
                      <a:gd name="T43" fmla="*/ 591 h 636"/>
                      <a:gd name="T44" fmla="*/ 204 w 636"/>
                      <a:gd name="T45" fmla="*/ 493 h 636"/>
                      <a:gd name="T46" fmla="*/ 328 w 636"/>
                      <a:gd name="T47" fmla="*/ 594 h 636"/>
                      <a:gd name="T48" fmla="*/ 413 w 636"/>
                      <a:gd name="T49" fmla="*/ 486 h 636"/>
                      <a:gd name="T50" fmla="*/ 328 w 636"/>
                      <a:gd name="T51" fmla="*/ 594 h 636"/>
                      <a:gd name="T52" fmla="*/ 498 w 636"/>
                      <a:gd name="T53" fmla="*/ 528 h 636"/>
                      <a:gd name="T54" fmla="*/ 432 w 636"/>
                      <a:gd name="T55" fmla="*/ 493 h 636"/>
                      <a:gd name="T56" fmla="*/ 328 w 636"/>
                      <a:gd name="T57" fmla="*/ 452 h 636"/>
                      <a:gd name="T58" fmla="*/ 451 w 636"/>
                      <a:gd name="T59" fmla="*/ 328 h 636"/>
                      <a:gd name="T60" fmla="*/ 328 w 636"/>
                      <a:gd name="T61" fmla="*/ 308 h 636"/>
                      <a:gd name="T62" fmla="*/ 429 w 636"/>
                      <a:gd name="T63" fmla="*/ 186 h 636"/>
                      <a:gd name="T64" fmla="*/ 328 w 636"/>
                      <a:gd name="T65" fmla="*/ 308 h 636"/>
                      <a:gd name="T66" fmla="*/ 188 w 636"/>
                      <a:gd name="T67" fmla="*/ 179 h 636"/>
                      <a:gd name="T68" fmla="*/ 42 w 636"/>
                      <a:gd name="T69" fmla="*/ 308 h 636"/>
                      <a:gd name="T70" fmla="*/ 42 w 636"/>
                      <a:gd name="T71" fmla="*/ 328 h 636"/>
                      <a:gd name="T72" fmla="*/ 195 w 636"/>
                      <a:gd name="T73" fmla="*/ 475 h 636"/>
                      <a:gd name="T74" fmla="*/ 42 w 636"/>
                      <a:gd name="T75" fmla="*/ 328 h 636"/>
                      <a:gd name="T76" fmla="*/ 441 w 636"/>
                      <a:gd name="T77" fmla="*/ 475 h 636"/>
                      <a:gd name="T78" fmla="*/ 594 w 636"/>
                      <a:gd name="T79" fmla="*/ 328 h 6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636" h="636">
                        <a:moveTo>
                          <a:pt x="318" y="0"/>
                        </a:moveTo>
                        <a:cubicBezTo>
                          <a:pt x="142" y="0"/>
                          <a:pt x="0" y="142"/>
                          <a:pt x="0" y="318"/>
                        </a:cubicBezTo>
                        <a:cubicBezTo>
                          <a:pt x="0" y="494"/>
                          <a:pt x="142" y="636"/>
                          <a:pt x="318" y="636"/>
                        </a:cubicBezTo>
                        <a:cubicBezTo>
                          <a:pt x="494" y="636"/>
                          <a:pt x="636" y="494"/>
                          <a:pt x="636" y="318"/>
                        </a:cubicBezTo>
                        <a:cubicBezTo>
                          <a:pt x="636" y="142"/>
                          <a:pt x="494" y="0"/>
                          <a:pt x="318" y="0"/>
                        </a:cubicBezTo>
                        <a:close/>
                        <a:moveTo>
                          <a:pt x="594" y="308"/>
                        </a:moveTo>
                        <a:cubicBezTo>
                          <a:pt x="471" y="308"/>
                          <a:pt x="471" y="308"/>
                          <a:pt x="471" y="308"/>
                        </a:cubicBezTo>
                        <a:cubicBezTo>
                          <a:pt x="470" y="262"/>
                          <a:pt x="462" y="219"/>
                          <a:pt x="448" y="179"/>
                        </a:cubicBezTo>
                        <a:cubicBezTo>
                          <a:pt x="476" y="168"/>
                          <a:pt x="501" y="152"/>
                          <a:pt x="525" y="134"/>
                        </a:cubicBezTo>
                        <a:cubicBezTo>
                          <a:pt x="566" y="181"/>
                          <a:pt x="592" y="241"/>
                          <a:pt x="594" y="308"/>
                        </a:cubicBezTo>
                        <a:close/>
                        <a:moveTo>
                          <a:pt x="307" y="594"/>
                        </a:moveTo>
                        <a:cubicBezTo>
                          <a:pt x="273" y="566"/>
                          <a:pt x="244" y="529"/>
                          <a:pt x="223" y="486"/>
                        </a:cubicBezTo>
                        <a:cubicBezTo>
                          <a:pt x="250" y="478"/>
                          <a:pt x="278" y="473"/>
                          <a:pt x="308" y="472"/>
                        </a:cubicBezTo>
                        <a:cubicBezTo>
                          <a:pt x="308" y="594"/>
                          <a:pt x="308" y="594"/>
                          <a:pt x="308" y="594"/>
                        </a:cubicBezTo>
                        <a:cubicBezTo>
                          <a:pt x="307" y="594"/>
                          <a:pt x="307" y="594"/>
                          <a:pt x="307" y="594"/>
                        </a:cubicBezTo>
                        <a:close/>
                        <a:moveTo>
                          <a:pt x="329" y="42"/>
                        </a:moveTo>
                        <a:cubicBezTo>
                          <a:pt x="368" y="74"/>
                          <a:pt x="400" y="117"/>
                          <a:pt x="421" y="167"/>
                        </a:cubicBezTo>
                        <a:cubicBezTo>
                          <a:pt x="392" y="177"/>
                          <a:pt x="361" y="183"/>
                          <a:pt x="328" y="184"/>
                        </a:cubicBezTo>
                        <a:cubicBezTo>
                          <a:pt x="328" y="42"/>
                          <a:pt x="328" y="42"/>
                          <a:pt x="328" y="42"/>
                        </a:cubicBezTo>
                        <a:cubicBezTo>
                          <a:pt x="329" y="42"/>
                          <a:pt x="329" y="42"/>
                          <a:pt x="329" y="42"/>
                        </a:cubicBezTo>
                        <a:close/>
                        <a:moveTo>
                          <a:pt x="363" y="45"/>
                        </a:moveTo>
                        <a:cubicBezTo>
                          <a:pt x="420" y="55"/>
                          <a:pt x="471" y="81"/>
                          <a:pt x="510" y="119"/>
                        </a:cubicBezTo>
                        <a:cubicBezTo>
                          <a:pt x="489" y="136"/>
                          <a:pt x="466" y="150"/>
                          <a:pt x="440" y="160"/>
                        </a:cubicBezTo>
                        <a:cubicBezTo>
                          <a:pt x="421" y="116"/>
                          <a:pt x="395" y="77"/>
                          <a:pt x="363" y="45"/>
                        </a:cubicBezTo>
                        <a:close/>
                        <a:moveTo>
                          <a:pt x="308" y="42"/>
                        </a:moveTo>
                        <a:cubicBezTo>
                          <a:pt x="308" y="184"/>
                          <a:pt x="308" y="184"/>
                          <a:pt x="308" y="184"/>
                        </a:cubicBezTo>
                        <a:cubicBezTo>
                          <a:pt x="275" y="183"/>
                          <a:pt x="244" y="177"/>
                          <a:pt x="215" y="167"/>
                        </a:cubicBezTo>
                        <a:cubicBezTo>
                          <a:pt x="236" y="117"/>
                          <a:pt x="268" y="74"/>
                          <a:pt x="307" y="42"/>
                        </a:cubicBezTo>
                        <a:cubicBezTo>
                          <a:pt x="307" y="42"/>
                          <a:pt x="307" y="42"/>
                          <a:pt x="308" y="42"/>
                        </a:cubicBezTo>
                        <a:close/>
                        <a:moveTo>
                          <a:pt x="196" y="160"/>
                        </a:moveTo>
                        <a:cubicBezTo>
                          <a:pt x="171" y="150"/>
                          <a:pt x="147" y="136"/>
                          <a:pt x="126" y="119"/>
                        </a:cubicBezTo>
                        <a:cubicBezTo>
                          <a:pt x="165" y="81"/>
                          <a:pt x="216" y="55"/>
                          <a:pt x="273" y="45"/>
                        </a:cubicBezTo>
                        <a:cubicBezTo>
                          <a:pt x="241" y="77"/>
                          <a:pt x="215" y="116"/>
                          <a:pt x="196" y="160"/>
                        </a:cubicBezTo>
                        <a:close/>
                        <a:moveTo>
                          <a:pt x="207" y="186"/>
                        </a:moveTo>
                        <a:cubicBezTo>
                          <a:pt x="239" y="197"/>
                          <a:pt x="273" y="204"/>
                          <a:pt x="308" y="205"/>
                        </a:cubicBezTo>
                        <a:cubicBezTo>
                          <a:pt x="308" y="308"/>
                          <a:pt x="308" y="308"/>
                          <a:pt x="308" y="308"/>
                        </a:cubicBezTo>
                        <a:cubicBezTo>
                          <a:pt x="185" y="308"/>
                          <a:pt x="185" y="308"/>
                          <a:pt x="185" y="308"/>
                        </a:cubicBezTo>
                        <a:cubicBezTo>
                          <a:pt x="186" y="265"/>
                          <a:pt x="194" y="224"/>
                          <a:pt x="207" y="186"/>
                        </a:cubicBezTo>
                        <a:close/>
                        <a:moveTo>
                          <a:pt x="308" y="328"/>
                        </a:moveTo>
                        <a:cubicBezTo>
                          <a:pt x="308" y="452"/>
                          <a:pt x="308" y="452"/>
                          <a:pt x="308" y="452"/>
                        </a:cubicBezTo>
                        <a:cubicBezTo>
                          <a:pt x="275" y="453"/>
                          <a:pt x="244" y="458"/>
                          <a:pt x="215" y="468"/>
                        </a:cubicBezTo>
                        <a:cubicBezTo>
                          <a:pt x="197" y="425"/>
                          <a:pt x="186" y="378"/>
                          <a:pt x="185" y="328"/>
                        </a:cubicBezTo>
                        <a:lnTo>
                          <a:pt x="308" y="328"/>
                        </a:lnTo>
                        <a:close/>
                        <a:moveTo>
                          <a:pt x="273" y="591"/>
                        </a:moveTo>
                        <a:cubicBezTo>
                          <a:pt x="222" y="582"/>
                          <a:pt x="176" y="560"/>
                          <a:pt x="138" y="528"/>
                        </a:cubicBezTo>
                        <a:cubicBezTo>
                          <a:pt x="158" y="514"/>
                          <a:pt x="180" y="502"/>
                          <a:pt x="204" y="493"/>
                        </a:cubicBezTo>
                        <a:cubicBezTo>
                          <a:pt x="222" y="531"/>
                          <a:pt x="245" y="563"/>
                          <a:pt x="273" y="591"/>
                        </a:cubicBezTo>
                        <a:close/>
                        <a:moveTo>
                          <a:pt x="328" y="594"/>
                        </a:moveTo>
                        <a:cubicBezTo>
                          <a:pt x="328" y="472"/>
                          <a:pt x="328" y="472"/>
                          <a:pt x="328" y="472"/>
                        </a:cubicBezTo>
                        <a:cubicBezTo>
                          <a:pt x="358" y="473"/>
                          <a:pt x="386" y="478"/>
                          <a:pt x="413" y="486"/>
                        </a:cubicBezTo>
                        <a:cubicBezTo>
                          <a:pt x="392" y="529"/>
                          <a:pt x="363" y="566"/>
                          <a:pt x="329" y="594"/>
                        </a:cubicBezTo>
                        <a:cubicBezTo>
                          <a:pt x="329" y="594"/>
                          <a:pt x="329" y="594"/>
                          <a:pt x="328" y="594"/>
                        </a:cubicBezTo>
                        <a:close/>
                        <a:moveTo>
                          <a:pt x="432" y="493"/>
                        </a:moveTo>
                        <a:cubicBezTo>
                          <a:pt x="456" y="502"/>
                          <a:pt x="478" y="514"/>
                          <a:pt x="498" y="528"/>
                        </a:cubicBezTo>
                        <a:cubicBezTo>
                          <a:pt x="460" y="560"/>
                          <a:pt x="414" y="582"/>
                          <a:pt x="363" y="591"/>
                        </a:cubicBezTo>
                        <a:cubicBezTo>
                          <a:pt x="391" y="563"/>
                          <a:pt x="414" y="531"/>
                          <a:pt x="432" y="493"/>
                        </a:cubicBezTo>
                        <a:close/>
                        <a:moveTo>
                          <a:pt x="421" y="468"/>
                        </a:moveTo>
                        <a:cubicBezTo>
                          <a:pt x="392" y="458"/>
                          <a:pt x="361" y="453"/>
                          <a:pt x="328" y="452"/>
                        </a:cubicBezTo>
                        <a:cubicBezTo>
                          <a:pt x="328" y="328"/>
                          <a:pt x="328" y="328"/>
                          <a:pt x="328" y="328"/>
                        </a:cubicBezTo>
                        <a:cubicBezTo>
                          <a:pt x="451" y="328"/>
                          <a:pt x="451" y="328"/>
                          <a:pt x="451" y="328"/>
                        </a:cubicBezTo>
                        <a:cubicBezTo>
                          <a:pt x="450" y="378"/>
                          <a:pt x="439" y="425"/>
                          <a:pt x="421" y="468"/>
                        </a:cubicBezTo>
                        <a:close/>
                        <a:moveTo>
                          <a:pt x="328" y="308"/>
                        </a:moveTo>
                        <a:cubicBezTo>
                          <a:pt x="328" y="205"/>
                          <a:pt x="328" y="205"/>
                          <a:pt x="328" y="205"/>
                        </a:cubicBezTo>
                        <a:cubicBezTo>
                          <a:pt x="363" y="204"/>
                          <a:pt x="397" y="197"/>
                          <a:pt x="429" y="186"/>
                        </a:cubicBezTo>
                        <a:cubicBezTo>
                          <a:pt x="442" y="224"/>
                          <a:pt x="450" y="265"/>
                          <a:pt x="451" y="308"/>
                        </a:cubicBezTo>
                        <a:lnTo>
                          <a:pt x="328" y="308"/>
                        </a:lnTo>
                        <a:close/>
                        <a:moveTo>
                          <a:pt x="111" y="134"/>
                        </a:moveTo>
                        <a:cubicBezTo>
                          <a:pt x="135" y="152"/>
                          <a:pt x="160" y="168"/>
                          <a:pt x="188" y="179"/>
                        </a:cubicBezTo>
                        <a:cubicBezTo>
                          <a:pt x="174" y="219"/>
                          <a:pt x="166" y="262"/>
                          <a:pt x="165" y="308"/>
                        </a:cubicBezTo>
                        <a:cubicBezTo>
                          <a:pt x="42" y="308"/>
                          <a:pt x="42" y="308"/>
                          <a:pt x="42" y="308"/>
                        </a:cubicBezTo>
                        <a:cubicBezTo>
                          <a:pt x="44" y="241"/>
                          <a:pt x="70" y="181"/>
                          <a:pt x="111" y="134"/>
                        </a:cubicBezTo>
                        <a:close/>
                        <a:moveTo>
                          <a:pt x="42" y="328"/>
                        </a:moveTo>
                        <a:cubicBezTo>
                          <a:pt x="165" y="328"/>
                          <a:pt x="165" y="328"/>
                          <a:pt x="165" y="328"/>
                        </a:cubicBezTo>
                        <a:cubicBezTo>
                          <a:pt x="166" y="381"/>
                          <a:pt x="177" y="430"/>
                          <a:pt x="195" y="475"/>
                        </a:cubicBezTo>
                        <a:cubicBezTo>
                          <a:pt x="169" y="485"/>
                          <a:pt x="145" y="498"/>
                          <a:pt x="123" y="514"/>
                        </a:cubicBezTo>
                        <a:cubicBezTo>
                          <a:pt x="75" y="466"/>
                          <a:pt x="44" y="401"/>
                          <a:pt x="42" y="328"/>
                        </a:cubicBezTo>
                        <a:close/>
                        <a:moveTo>
                          <a:pt x="513" y="514"/>
                        </a:moveTo>
                        <a:cubicBezTo>
                          <a:pt x="491" y="498"/>
                          <a:pt x="467" y="485"/>
                          <a:pt x="441" y="475"/>
                        </a:cubicBezTo>
                        <a:cubicBezTo>
                          <a:pt x="459" y="430"/>
                          <a:pt x="470" y="381"/>
                          <a:pt x="471" y="328"/>
                        </a:cubicBezTo>
                        <a:cubicBezTo>
                          <a:pt x="594" y="328"/>
                          <a:pt x="594" y="328"/>
                          <a:pt x="594" y="328"/>
                        </a:cubicBezTo>
                        <a:cubicBezTo>
                          <a:pt x="592" y="401"/>
                          <a:pt x="561" y="466"/>
                          <a:pt x="513" y="514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</p:grpSp>
            <p:pic>
              <p:nvPicPr>
                <p:cNvPr id="3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14341" b="3571"/>
                <a:stretch/>
              </p:blipFill>
              <p:spPr bwMode="auto">
                <a:xfrm>
                  <a:off x="267691" y="1984840"/>
                  <a:ext cx="4464000" cy="19529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652" b="3292"/>
              <a:stretch/>
            </p:blipFill>
            <p:spPr bwMode="auto">
              <a:xfrm>
                <a:off x="238479" y="3328115"/>
                <a:ext cx="2354400" cy="1029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4" name="123 Rectángulo"/>
            <p:cNvSpPr/>
            <p:nvPr/>
          </p:nvSpPr>
          <p:spPr>
            <a:xfrm>
              <a:off x="310992" y="3251439"/>
              <a:ext cx="1800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>
                  <a:solidFill>
                    <a:schemeClr val="bg1"/>
                  </a:solidFill>
                </a:rPr>
                <a:t>ChargeHub</a:t>
              </a:r>
            </a:p>
          </p:txBody>
        </p:sp>
        <p:sp>
          <p:nvSpPr>
            <p:cNvPr id="125" name="TextBox 75">
              <a:extLst>
                <a:ext uri="{FF2B5EF4-FFF2-40B4-BE49-F238E27FC236}">
                  <a16:creationId xmlns="" xmlns:a16="http://schemas.microsoft.com/office/drawing/2014/main" id="{0213B2A4-E122-4752-9F36-7F8AE9DE847F}"/>
                </a:ext>
              </a:extLst>
            </p:cNvPr>
            <p:cNvSpPr txBox="1"/>
            <p:nvPr/>
          </p:nvSpPr>
          <p:spPr>
            <a:xfrm>
              <a:off x="310992" y="3560809"/>
              <a:ext cx="180020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lvl="0" indent="-171450" algn="just">
                <a:buFont typeface="Arial" pitchFamily="34" charset="0"/>
                <a:buChar char="•"/>
                <a:defRPr/>
              </a:pPr>
              <a:r>
                <a:rPr lang="en-US" sz="1050" kern="0" noProof="1"/>
                <a:t>Punts de Nord Amèrica</a:t>
              </a:r>
            </a:p>
            <a:p>
              <a:pPr marL="171450" lvl="0" indent="-171450" algn="just">
                <a:buFont typeface="Arial" pitchFamily="34" charset="0"/>
                <a:buChar char="•"/>
                <a:defRPr/>
              </a:pPr>
              <a:r>
                <a:rPr lang="en-US" sz="1050" kern="0" noProof="1"/>
                <a:t>Filtratge manual</a:t>
              </a:r>
            </a:p>
            <a:p>
              <a:pPr marL="171450" lvl="0" indent="-171450" algn="just">
                <a:buFont typeface="Arial" pitchFamily="34" charset="0"/>
                <a:buChar char="•"/>
                <a:defRPr/>
              </a:pPr>
              <a:r>
                <a:rPr lang="en-US" sz="1050" kern="0" noProof="1"/>
                <a:t>Definició de rutes</a:t>
              </a:r>
            </a:p>
            <a:p>
              <a:pPr marL="171450" lvl="0" indent="-171450" algn="just">
                <a:buFont typeface="Arial" pitchFamily="34" charset="0"/>
                <a:buChar char="•"/>
                <a:defRPr/>
              </a:pPr>
              <a:r>
                <a:rPr lang="en-US" sz="1050" kern="0" noProof="1"/>
                <a:t>Disponibilitat dels connectors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1EF31E17-3934-4DE0-A2A5-E90EE1F4A30D}"/>
              </a:ext>
            </a:extLst>
          </p:cNvPr>
          <p:cNvGrpSpPr/>
          <p:nvPr/>
        </p:nvGrpSpPr>
        <p:grpSpPr>
          <a:xfrm>
            <a:off x="-4573016" y="1683993"/>
            <a:ext cx="4572000" cy="1368152"/>
            <a:chOff x="-2" y="1683993"/>
            <a:chExt cx="4572000" cy="1368152"/>
          </a:xfrm>
        </p:grpSpPr>
        <p:sp>
          <p:nvSpPr>
            <p:cNvPr id="120" name="119 Rectángulo"/>
            <p:cNvSpPr/>
            <p:nvPr/>
          </p:nvSpPr>
          <p:spPr>
            <a:xfrm>
              <a:off x="-2" y="1683993"/>
              <a:ext cx="4572000" cy="1368152"/>
            </a:xfrm>
            <a:prstGeom prst="rect">
              <a:avLst/>
            </a:prstGeom>
            <a:solidFill>
              <a:srgbClr val="FFCC4C"/>
            </a:solidFill>
            <a:ln>
              <a:solidFill>
                <a:srgbClr val="FFC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28" name="27 Grupo"/>
            <p:cNvGrpSpPr/>
            <p:nvPr/>
          </p:nvGrpSpPr>
          <p:grpSpPr>
            <a:xfrm>
              <a:off x="2233772" y="1770568"/>
              <a:ext cx="2266220" cy="1223602"/>
              <a:chOff x="171969" y="1506145"/>
              <a:chExt cx="4640900" cy="2505765"/>
            </a:xfrm>
          </p:grpSpPr>
          <p:grpSp>
            <p:nvGrpSpPr>
              <p:cNvPr id="2" name="1 Grupo"/>
              <p:cNvGrpSpPr/>
              <p:nvPr/>
            </p:nvGrpSpPr>
            <p:grpSpPr>
              <a:xfrm>
                <a:off x="171969" y="1506145"/>
                <a:ext cx="4640900" cy="2505765"/>
                <a:chOff x="1223963" y="1373319"/>
                <a:chExt cx="6696075" cy="3615417"/>
              </a:xfrm>
            </p:grpSpPr>
            <p:sp>
              <p:nvSpPr>
                <p:cNvPr id="6" name="AutoShape 1"/>
                <p:cNvSpPr>
                  <a:spLocks/>
                </p:cNvSpPr>
                <p:nvPr/>
              </p:nvSpPr>
              <p:spPr bwMode="auto">
                <a:xfrm>
                  <a:off x="1223963" y="1373319"/>
                  <a:ext cx="6696075" cy="3615417"/>
                </a:xfrm>
                <a:prstGeom prst="roundRect">
                  <a:avLst>
                    <a:gd name="adj" fmla="val 129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cs typeface="+mn-cs"/>
                  </a:endParaRPr>
                </a:p>
              </p:txBody>
            </p:sp>
            <p:sp>
              <p:nvSpPr>
                <p:cNvPr id="8" name="Freeform 25"/>
                <p:cNvSpPr>
                  <a:spLocks/>
                </p:cNvSpPr>
                <p:nvPr/>
              </p:nvSpPr>
              <p:spPr bwMode="auto">
                <a:xfrm>
                  <a:off x="1223963" y="1452694"/>
                  <a:ext cx="6696075" cy="512762"/>
                </a:xfrm>
                <a:custGeom>
                  <a:avLst/>
                  <a:gdLst>
                    <a:gd name="connsiteX0" fmla="*/ 1064760 w 6696075"/>
                    <a:gd name="connsiteY0" fmla="*/ 0 h 512762"/>
                    <a:gd name="connsiteX1" fmla="*/ 3619952 w 6696075"/>
                    <a:gd name="connsiteY1" fmla="*/ 0 h 512762"/>
                    <a:gd name="connsiteX2" fmla="*/ 3681412 w 6696075"/>
                    <a:gd name="connsiteY2" fmla="*/ 61460 h 512762"/>
                    <a:gd name="connsiteX3" fmla="*/ 3681412 w 6696075"/>
                    <a:gd name="connsiteY3" fmla="*/ 223837 h 512762"/>
                    <a:gd name="connsiteX4" fmla="*/ 6696075 w 6696075"/>
                    <a:gd name="connsiteY4" fmla="*/ 223837 h 512762"/>
                    <a:gd name="connsiteX5" fmla="*/ 6696075 w 6696075"/>
                    <a:gd name="connsiteY5" fmla="*/ 512762 h 512762"/>
                    <a:gd name="connsiteX6" fmla="*/ 3619952 w 6696075"/>
                    <a:gd name="connsiteY6" fmla="*/ 512762 h 512762"/>
                    <a:gd name="connsiteX7" fmla="*/ 1064760 w 6696075"/>
                    <a:gd name="connsiteY7" fmla="*/ 512762 h 512762"/>
                    <a:gd name="connsiteX8" fmla="*/ 0 w 6696075"/>
                    <a:gd name="connsiteY8" fmla="*/ 512762 h 512762"/>
                    <a:gd name="connsiteX9" fmla="*/ 0 w 6696075"/>
                    <a:gd name="connsiteY9" fmla="*/ 223837 h 512762"/>
                    <a:gd name="connsiteX10" fmla="*/ 1003300 w 6696075"/>
                    <a:gd name="connsiteY10" fmla="*/ 223837 h 512762"/>
                    <a:gd name="connsiteX11" fmla="*/ 1003300 w 6696075"/>
                    <a:gd name="connsiteY11" fmla="*/ 61460 h 512762"/>
                    <a:gd name="connsiteX12" fmla="*/ 1064760 w 6696075"/>
                    <a:gd name="connsiteY12" fmla="*/ 0 h 51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6075" h="512762">
                      <a:moveTo>
                        <a:pt x="1064760" y="0"/>
                      </a:moveTo>
                      <a:lnTo>
                        <a:pt x="3619952" y="0"/>
                      </a:lnTo>
                      <a:cubicBezTo>
                        <a:pt x="3653895" y="0"/>
                        <a:pt x="3681412" y="27517"/>
                        <a:pt x="3681412" y="61460"/>
                      </a:cubicBezTo>
                      <a:lnTo>
                        <a:pt x="3681412" y="223837"/>
                      </a:lnTo>
                      <a:lnTo>
                        <a:pt x="6696075" y="223837"/>
                      </a:lnTo>
                      <a:lnTo>
                        <a:pt x="6696075" y="512762"/>
                      </a:lnTo>
                      <a:lnTo>
                        <a:pt x="3619952" y="512762"/>
                      </a:lnTo>
                      <a:lnTo>
                        <a:pt x="1064760" y="512762"/>
                      </a:lnTo>
                      <a:lnTo>
                        <a:pt x="0" y="512762"/>
                      </a:lnTo>
                      <a:lnTo>
                        <a:pt x="0" y="223837"/>
                      </a:lnTo>
                      <a:lnTo>
                        <a:pt x="1003300" y="223837"/>
                      </a:lnTo>
                      <a:lnTo>
                        <a:pt x="1003300" y="61460"/>
                      </a:lnTo>
                      <a:cubicBezTo>
                        <a:pt x="1003300" y="27517"/>
                        <a:pt x="1030817" y="0"/>
                        <a:pt x="1064760" y="0"/>
                      </a:cubicBezTo>
                      <a:close/>
                    </a:path>
                  </a:pathLst>
                </a:custGeom>
                <a:solidFill>
                  <a:srgbClr val="CDCDCD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square" lIns="0" tIns="0" rIns="0" bIns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9" name="Group 27"/>
                <p:cNvGrpSpPr/>
                <p:nvPr/>
              </p:nvGrpSpPr>
              <p:grpSpPr>
                <a:xfrm>
                  <a:off x="1390510" y="1447201"/>
                  <a:ext cx="662650" cy="155448"/>
                  <a:chOff x="1493000" y="1484444"/>
                  <a:chExt cx="402390" cy="94395"/>
                </a:xfrm>
              </p:grpSpPr>
              <p:sp>
                <p:nvSpPr>
                  <p:cNvPr id="10" name="Oval 4"/>
                  <p:cNvSpPr>
                    <a:spLocks/>
                  </p:cNvSpPr>
                  <p:nvPr/>
                </p:nvSpPr>
                <p:spPr bwMode="auto">
                  <a:xfrm>
                    <a:off x="1493000" y="1484444"/>
                    <a:ext cx="95250" cy="94395"/>
                  </a:xfrm>
                  <a:prstGeom prst="ellipse">
                    <a:avLst/>
                  </a:prstGeom>
                  <a:solidFill>
                    <a:srgbClr val="E76A56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1" name="Oval 5"/>
                  <p:cNvSpPr>
                    <a:spLocks/>
                  </p:cNvSpPr>
                  <p:nvPr/>
                </p:nvSpPr>
                <p:spPr bwMode="auto">
                  <a:xfrm>
                    <a:off x="1646570" y="1484444"/>
                    <a:ext cx="95250" cy="94395"/>
                  </a:xfrm>
                  <a:prstGeom prst="ellipse">
                    <a:avLst/>
                  </a:prstGeom>
                  <a:solidFill>
                    <a:srgbClr val="FDBE54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2" name="Oval 6"/>
                  <p:cNvSpPr>
                    <a:spLocks/>
                  </p:cNvSpPr>
                  <p:nvPr/>
                </p:nvSpPr>
                <p:spPr bwMode="auto">
                  <a:xfrm>
                    <a:off x="1800140" y="1484444"/>
                    <a:ext cx="95250" cy="94395"/>
                  </a:xfrm>
                  <a:prstGeom prst="ellipse">
                    <a:avLst/>
                  </a:prstGeom>
                  <a:solidFill>
                    <a:srgbClr val="80D053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</p:grpSp>
            <p:sp>
              <p:nvSpPr>
                <p:cNvPr id="13" name="Rectangle 11"/>
                <p:cNvSpPr>
                  <a:spLocks/>
                </p:cNvSpPr>
                <p:nvPr/>
              </p:nvSpPr>
              <p:spPr bwMode="auto">
                <a:xfrm>
                  <a:off x="2395538" y="1732094"/>
                  <a:ext cx="5030787" cy="182562"/>
                </a:xfrm>
                <a:prstGeom prst="rect">
                  <a:avLst/>
                </a:prstGeom>
                <a:solidFill>
                  <a:srgbClr val="FFFFFF">
                    <a:lumMod val="95000"/>
                  </a:srgb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0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cs typeface="+mn-cs"/>
                  </a:endParaRPr>
                </a:p>
              </p:txBody>
            </p:sp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 rot="18900000">
                  <a:off x="4735513" y="1516194"/>
                  <a:ext cx="98425" cy="9048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15" name="Group 19"/>
                <p:cNvGrpSpPr/>
                <p:nvPr/>
              </p:nvGrpSpPr>
              <p:grpSpPr>
                <a:xfrm>
                  <a:off x="7606705" y="1451939"/>
                  <a:ext cx="153084" cy="141892"/>
                  <a:chOff x="4763" y="0"/>
                  <a:chExt cx="2900362" cy="2898775"/>
                </a:xfrm>
                <a:solidFill>
                  <a:srgbClr val="FFFFFF">
                    <a:lumMod val="50000"/>
                  </a:srgbClr>
                </a:solidFill>
              </p:grpSpPr>
              <p:sp>
                <p:nvSpPr>
                  <p:cNvPr id="16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7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8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9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20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21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22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23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24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</p:grp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 rot="5400000">
                  <a:off x="7614444" y="1755113"/>
                  <a:ext cx="134937" cy="127000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cs typeface="+mn-cs"/>
                  </a:endParaRPr>
                </a:p>
              </p:txBody>
            </p:sp>
            <p:sp>
              <p:nvSpPr>
                <p:cNvPr id="26" name="TextBox 9"/>
                <p:cNvSpPr txBox="1"/>
                <p:nvPr/>
              </p:nvSpPr>
              <p:spPr>
                <a:xfrm>
                  <a:off x="2374899" y="1615052"/>
                  <a:ext cx="2307596" cy="45469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effectLst/>
                      <a:uLnTx/>
                      <a:uFillTx/>
                      <a:latin typeface="Calibri"/>
                      <a:cs typeface="+mn-cs"/>
                    </a:rPr>
                    <a:t>https://www.plugshare.com</a:t>
                  </a:r>
                  <a:endParaRPr kumimoji="0" lang="en-US" sz="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Calibri"/>
                    <a:cs typeface="+mn-cs"/>
                  </a:endParaRPr>
                </a:p>
              </p:txBody>
            </p:sp>
            <p:sp>
              <p:nvSpPr>
                <p:cNvPr id="27" name="Freeform 29"/>
                <p:cNvSpPr>
                  <a:spLocks noEditPoints="1"/>
                </p:cNvSpPr>
                <p:nvPr/>
              </p:nvSpPr>
              <p:spPr bwMode="auto">
                <a:xfrm>
                  <a:off x="2459038" y="1768606"/>
                  <a:ext cx="107950" cy="107950"/>
                </a:xfrm>
                <a:custGeom>
                  <a:avLst/>
                  <a:gdLst>
                    <a:gd name="T0" fmla="*/ 0 w 636"/>
                    <a:gd name="T1" fmla="*/ 318 h 636"/>
                    <a:gd name="T2" fmla="*/ 636 w 636"/>
                    <a:gd name="T3" fmla="*/ 318 h 636"/>
                    <a:gd name="T4" fmla="*/ 594 w 636"/>
                    <a:gd name="T5" fmla="*/ 308 h 636"/>
                    <a:gd name="T6" fmla="*/ 448 w 636"/>
                    <a:gd name="T7" fmla="*/ 179 h 636"/>
                    <a:gd name="T8" fmla="*/ 594 w 636"/>
                    <a:gd name="T9" fmla="*/ 308 h 636"/>
                    <a:gd name="T10" fmla="*/ 223 w 636"/>
                    <a:gd name="T11" fmla="*/ 486 h 636"/>
                    <a:gd name="T12" fmla="*/ 308 w 636"/>
                    <a:gd name="T13" fmla="*/ 594 h 636"/>
                    <a:gd name="T14" fmla="*/ 329 w 636"/>
                    <a:gd name="T15" fmla="*/ 42 h 636"/>
                    <a:gd name="T16" fmla="*/ 328 w 636"/>
                    <a:gd name="T17" fmla="*/ 184 h 636"/>
                    <a:gd name="T18" fmla="*/ 329 w 636"/>
                    <a:gd name="T19" fmla="*/ 42 h 636"/>
                    <a:gd name="T20" fmla="*/ 510 w 636"/>
                    <a:gd name="T21" fmla="*/ 119 h 636"/>
                    <a:gd name="T22" fmla="*/ 363 w 636"/>
                    <a:gd name="T23" fmla="*/ 45 h 636"/>
                    <a:gd name="T24" fmla="*/ 308 w 636"/>
                    <a:gd name="T25" fmla="*/ 184 h 636"/>
                    <a:gd name="T26" fmla="*/ 307 w 636"/>
                    <a:gd name="T27" fmla="*/ 42 h 636"/>
                    <a:gd name="T28" fmla="*/ 196 w 636"/>
                    <a:gd name="T29" fmla="*/ 160 h 636"/>
                    <a:gd name="T30" fmla="*/ 273 w 636"/>
                    <a:gd name="T31" fmla="*/ 45 h 636"/>
                    <a:gd name="T32" fmla="*/ 207 w 636"/>
                    <a:gd name="T33" fmla="*/ 186 h 636"/>
                    <a:gd name="T34" fmla="*/ 308 w 636"/>
                    <a:gd name="T35" fmla="*/ 308 h 636"/>
                    <a:gd name="T36" fmla="*/ 207 w 636"/>
                    <a:gd name="T37" fmla="*/ 186 h 636"/>
                    <a:gd name="T38" fmla="*/ 308 w 636"/>
                    <a:gd name="T39" fmla="*/ 452 h 636"/>
                    <a:gd name="T40" fmla="*/ 185 w 636"/>
                    <a:gd name="T41" fmla="*/ 328 h 636"/>
                    <a:gd name="T42" fmla="*/ 273 w 636"/>
                    <a:gd name="T43" fmla="*/ 591 h 636"/>
                    <a:gd name="T44" fmla="*/ 204 w 636"/>
                    <a:gd name="T45" fmla="*/ 493 h 636"/>
                    <a:gd name="T46" fmla="*/ 328 w 636"/>
                    <a:gd name="T47" fmla="*/ 594 h 636"/>
                    <a:gd name="T48" fmla="*/ 413 w 636"/>
                    <a:gd name="T49" fmla="*/ 486 h 636"/>
                    <a:gd name="T50" fmla="*/ 328 w 636"/>
                    <a:gd name="T51" fmla="*/ 594 h 636"/>
                    <a:gd name="T52" fmla="*/ 498 w 636"/>
                    <a:gd name="T53" fmla="*/ 528 h 636"/>
                    <a:gd name="T54" fmla="*/ 432 w 636"/>
                    <a:gd name="T55" fmla="*/ 493 h 636"/>
                    <a:gd name="T56" fmla="*/ 328 w 636"/>
                    <a:gd name="T57" fmla="*/ 452 h 636"/>
                    <a:gd name="T58" fmla="*/ 451 w 636"/>
                    <a:gd name="T59" fmla="*/ 328 h 636"/>
                    <a:gd name="T60" fmla="*/ 328 w 636"/>
                    <a:gd name="T61" fmla="*/ 308 h 636"/>
                    <a:gd name="T62" fmla="*/ 429 w 636"/>
                    <a:gd name="T63" fmla="*/ 186 h 636"/>
                    <a:gd name="T64" fmla="*/ 328 w 636"/>
                    <a:gd name="T65" fmla="*/ 308 h 636"/>
                    <a:gd name="T66" fmla="*/ 188 w 636"/>
                    <a:gd name="T67" fmla="*/ 179 h 636"/>
                    <a:gd name="T68" fmla="*/ 42 w 636"/>
                    <a:gd name="T69" fmla="*/ 308 h 636"/>
                    <a:gd name="T70" fmla="*/ 42 w 636"/>
                    <a:gd name="T71" fmla="*/ 328 h 636"/>
                    <a:gd name="T72" fmla="*/ 195 w 636"/>
                    <a:gd name="T73" fmla="*/ 475 h 636"/>
                    <a:gd name="T74" fmla="*/ 42 w 636"/>
                    <a:gd name="T75" fmla="*/ 328 h 636"/>
                    <a:gd name="T76" fmla="*/ 441 w 636"/>
                    <a:gd name="T77" fmla="*/ 475 h 636"/>
                    <a:gd name="T78" fmla="*/ 594 w 636"/>
                    <a:gd name="T79" fmla="*/ 328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36" h="636">
                      <a:moveTo>
                        <a:pt x="318" y="0"/>
                      </a:moveTo>
                      <a:cubicBezTo>
                        <a:pt x="142" y="0"/>
                        <a:pt x="0" y="142"/>
                        <a:pt x="0" y="318"/>
                      </a:cubicBezTo>
                      <a:cubicBezTo>
                        <a:pt x="0" y="494"/>
                        <a:pt x="142" y="636"/>
                        <a:pt x="318" y="636"/>
                      </a:cubicBezTo>
                      <a:cubicBezTo>
                        <a:pt x="494" y="636"/>
                        <a:pt x="636" y="494"/>
                        <a:pt x="636" y="318"/>
                      </a:cubicBezTo>
                      <a:cubicBezTo>
                        <a:pt x="636" y="142"/>
                        <a:pt x="494" y="0"/>
                        <a:pt x="318" y="0"/>
                      </a:cubicBezTo>
                      <a:close/>
                      <a:moveTo>
                        <a:pt x="594" y="308"/>
                      </a:moveTo>
                      <a:cubicBezTo>
                        <a:pt x="471" y="308"/>
                        <a:pt x="471" y="308"/>
                        <a:pt x="471" y="308"/>
                      </a:cubicBezTo>
                      <a:cubicBezTo>
                        <a:pt x="470" y="262"/>
                        <a:pt x="462" y="219"/>
                        <a:pt x="448" y="179"/>
                      </a:cubicBezTo>
                      <a:cubicBezTo>
                        <a:pt x="476" y="168"/>
                        <a:pt x="501" y="152"/>
                        <a:pt x="525" y="134"/>
                      </a:cubicBezTo>
                      <a:cubicBezTo>
                        <a:pt x="566" y="181"/>
                        <a:pt x="592" y="241"/>
                        <a:pt x="594" y="308"/>
                      </a:cubicBezTo>
                      <a:close/>
                      <a:moveTo>
                        <a:pt x="307" y="594"/>
                      </a:moveTo>
                      <a:cubicBezTo>
                        <a:pt x="273" y="566"/>
                        <a:pt x="244" y="529"/>
                        <a:pt x="223" y="486"/>
                      </a:cubicBezTo>
                      <a:cubicBezTo>
                        <a:pt x="250" y="478"/>
                        <a:pt x="278" y="473"/>
                        <a:pt x="308" y="472"/>
                      </a:cubicBezTo>
                      <a:cubicBezTo>
                        <a:pt x="308" y="594"/>
                        <a:pt x="308" y="594"/>
                        <a:pt x="308" y="594"/>
                      </a:cubicBezTo>
                      <a:cubicBezTo>
                        <a:pt x="307" y="594"/>
                        <a:pt x="307" y="594"/>
                        <a:pt x="307" y="594"/>
                      </a:cubicBezTo>
                      <a:close/>
                      <a:moveTo>
                        <a:pt x="329" y="42"/>
                      </a:moveTo>
                      <a:cubicBezTo>
                        <a:pt x="368" y="74"/>
                        <a:pt x="400" y="117"/>
                        <a:pt x="421" y="167"/>
                      </a:cubicBezTo>
                      <a:cubicBezTo>
                        <a:pt x="392" y="177"/>
                        <a:pt x="361" y="183"/>
                        <a:pt x="328" y="184"/>
                      </a:cubicBezTo>
                      <a:cubicBezTo>
                        <a:pt x="328" y="42"/>
                        <a:pt x="328" y="42"/>
                        <a:pt x="328" y="42"/>
                      </a:cubicBezTo>
                      <a:cubicBezTo>
                        <a:pt x="329" y="42"/>
                        <a:pt x="329" y="42"/>
                        <a:pt x="329" y="42"/>
                      </a:cubicBezTo>
                      <a:close/>
                      <a:moveTo>
                        <a:pt x="363" y="45"/>
                      </a:moveTo>
                      <a:cubicBezTo>
                        <a:pt x="420" y="55"/>
                        <a:pt x="471" y="81"/>
                        <a:pt x="510" y="119"/>
                      </a:cubicBezTo>
                      <a:cubicBezTo>
                        <a:pt x="489" y="136"/>
                        <a:pt x="466" y="150"/>
                        <a:pt x="440" y="160"/>
                      </a:cubicBezTo>
                      <a:cubicBezTo>
                        <a:pt x="421" y="116"/>
                        <a:pt x="395" y="77"/>
                        <a:pt x="363" y="45"/>
                      </a:cubicBezTo>
                      <a:close/>
                      <a:moveTo>
                        <a:pt x="308" y="42"/>
                      </a:moveTo>
                      <a:cubicBezTo>
                        <a:pt x="308" y="184"/>
                        <a:pt x="308" y="184"/>
                        <a:pt x="308" y="184"/>
                      </a:cubicBezTo>
                      <a:cubicBezTo>
                        <a:pt x="275" y="183"/>
                        <a:pt x="244" y="177"/>
                        <a:pt x="215" y="167"/>
                      </a:cubicBezTo>
                      <a:cubicBezTo>
                        <a:pt x="236" y="117"/>
                        <a:pt x="268" y="74"/>
                        <a:pt x="307" y="42"/>
                      </a:cubicBezTo>
                      <a:cubicBezTo>
                        <a:pt x="307" y="42"/>
                        <a:pt x="307" y="42"/>
                        <a:pt x="308" y="42"/>
                      </a:cubicBezTo>
                      <a:close/>
                      <a:moveTo>
                        <a:pt x="196" y="160"/>
                      </a:moveTo>
                      <a:cubicBezTo>
                        <a:pt x="171" y="150"/>
                        <a:pt x="147" y="136"/>
                        <a:pt x="126" y="119"/>
                      </a:cubicBezTo>
                      <a:cubicBezTo>
                        <a:pt x="165" y="81"/>
                        <a:pt x="216" y="55"/>
                        <a:pt x="273" y="45"/>
                      </a:cubicBezTo>
                      <a:cubicBezTo>
                        <a:pt x="241" y="77"/>
                        <a:pt x="215" y="116"/>
                        <a:pt x="196" y="160"/>
                      </a:cubicBezTo>
                      <a:close/>
                      <a:moveTo>
                        <a:pt x="207" y="186"/>
                      </a:moveTo>
                      <a:cubicBezTo>
                        <a:pt x="239" y="197"/>
                        <a:pt x="273" y="204"/>
                        <a:pt x="308" y="205"/>
                      </a:cubicBezTo>
                      <a:cubicBezTo>
                        <a:pt x="308" y="308"/>
                        <a:pt x="308" y="308"/>
                        <a:pt x="308" y="308"/>
                      </a:cubicBezTo>
                      <a:cubicBezTo>
                        <a:pt x="185" y="308"/>
                        <a:pt x="185" y="308"/>
                        <a:pt x="185" y="308"/>
                      </a:cubicBezTo>
                      <a:cubicBezTo>
                        <a:pt x="186" y="265"/>
                        <a:pt x="194" y="224"/>
                        <a:pt x="207" y="186"/>
                      </a:cubicBezTo>
                      <a:close/>
                      <a:moveTo>
                        <a:pt x="308" y="328"/>
                      </a:moveTo>
                      <a:cubicBezTo>
                        <a:pt x="308" y="452"/>
                        <a:pt x="308" y="452"/>
                        <a:pt x="308" y="452"/>
                      </a:cubicBezTo>
                      <a:cubicBezTo>
                        <a:pt x="275" y="453"/>
                        <a:pt x="244" y="458"/>
                        <a:pt x="215" y="468"/>
                      </a:cubicBezTo>
                      <a:cubicBezTo>
                        <a:pt x="197" y="425"/>
                        <a:pt x="186" y="378"/>
                        <a:pt x="185" y="328"/>
                      </a:cubicBezTo>
                      <a:lnTo>
                        <a:pt x="308" y="328"/>
                      </a:lnTo>
                      <a:close/>
                      <a:moveTo>
                        <a:pt x="273" y="591"/>
                      </a:moveTo>
                      <a:cubicBezTo>
                        <a:pt x="222" y="582"/>
                        <a:pt x="176" y="560"/>
                        <a:pt x="138" y="528"/>
                      </a:cubicBezTo>
                      <a:cubicBezTo>
                        <a:pt x="158" y="514"/>
                        <a:pt x="180" y="502"/>
                        <a:pt x="204" y="493"/>
                      </a:cubicBezTo>
                      <a:cubicBezTo>
                        <a:pt x="222" y="531"/>
                        <a:pt x="245" y="563"/>
                        <a:pt x="273" y="591"/>
                      </a:cubicBezTo>
                      <a:close/>
                      <a:moveTo>
                        <a:pt x="328" y="594"/>
                      </a:moveTo>
                      <a:cubicBezTo>
                        <a:pt x="328" y="472"/>
                        <a:pt x="328" y="472"/>
                        <a:pt x="328" y="472"/>
                      </a:cubicBezTo>
                      <a:cubicBezTo>
                        <a:pt x="358" y="473"/>
                        <a:pt x="386" y="478"/>
                        <a:pt x="413" y="486"/>
                      </a:cubicBezTo>
                      <a:cubicBezTo>
                        <a:pt x="392" y="529"/>
                        <a:pt x="363" y="566"/>
                        <a:pt x="329" y="594"/>
                      </a:cubicBezTo>
                      <a:cubicBezTo>
                        <a:pt x="329" y="594"/>
                        <a:pt x="329" y="594"/>
                        <a:pt x="328" y="594"/>
                      </a:cubicBezTo>
                      <a:close/>
                      <a:moveTo>
                        <a:pt x="432" y="493"/>
                      </a:moveTo>
                      <a:cubicBezTo>
                        <a:pt x="456" y="502"/>
                        <a:pt x="478" y="514"/>
                        <a:pt x="498" y="528"/>
                      </a:cubicBezTo>
                      <a:cubicBezTo>
                        <a:pt x="460" y="560"/>
                        <a:pt x="414" y="582"/>
                        <a:pt x="363" y="591"/>
                      </a:cubicBezTo>
                      <a:cubicBezTo>
                        <a:pt x="391" y="563"/>
                        <a:pt x="414" y="531"/>
                        <a:pt x="432" y="493"/>
                      </a:cubicBezTo>
                      <a:close/>
                      <a:moveTo>
                        <a:pt x="421" y="468"/>
                      </a:moveTo>
                      <a:cubicBezTo>
                        <a:pt x="392" y="458"/>
                        <a:pt x="361" y="453"/>
                        <a:pt x="328" y="452"/>
                      </a:cubicBezTo>
                      <a:cubicBezTo>
                        <a:pt x="328" y="328"/>
                        <a:pt x="328" y="328"/>
                        <a:pt x="328" y="328"/>
                      </a:cubicBezTo>
                      <a:cubicBezTo>
                        <a:pt x="451" y="328"/>
                        <a:pt x="451" y="328"/>
                        <a:pt x="451" y="328"/>
                      </a:cubicBezTo>
                      <a:cubicBezTo>
                        <a:pt x="450" y="378"/>
                        <a:pt x="439" y="425"/>
                        <a:pt x="421" y="468"/>
                      </a:cubicBezTo>
                      <a:close/>
                      <a:moveTo>
                        <a:pt x="328" y="308"/>
                      </a:moveTo>
                      <a:cubicBezTo>
                        <a:pt x="328" y="205"/>
                        <a:pt x="328" y="205"/>
                        <a:pt x="328" y="205"/>
                      </a:cubicBezTo>
                      <a:cubicBezTo>
                        <a:pt x="363" y="204"/>
                        <a:pt x="397" y="197"/>
                        <a:pt x="429" y="186"/>
                      </a:cubicBezTo>
                      <a:cubicBezTo>
                        <a:pt x="442" y="224"/>
                        <a:pt x="450" y="265"/>
                        <a:pt x="451" y="308"/>
                      </a:cubicBezTo>
                      <a:lnTo>
                        <a:pt x="328" y="308"/>
                      </a:lnTo>
                      <a:close/>
                      <a:moveTo>
                        <a:pt x="111" y="134"/>
                      </a:moveTo>
                      <a:cubicBezTo>
                        <a:pt x="135" y="152"/>
                        <a:pt x="160" y="168"/>
                        <a:pt x="188" y="179"/>
                      </a:cubicBezTo>
                      <a:cubicBezTo>
                        <a:pt x="174" y="219"/>
                        <a:pt x="166" y="262"/>
                        <a:pt x="165" y="308"/>
                      </a:cubicBezTo>
                      <a:cubicBezTo>
                        <a:pt x="42" y="308"/>
                        <a:pt x="42" y="308"/>
                        <a:pt x="42" y="308"/>
                      </a:cubicBezTo>
                      <a:cubicBezTo>
                        <a:pt x="44" y="241"/>
                        <a:pt x="70" y="181"/>
                        <a:pt x="111" y="134"/>
                      </a:cubicBezTo>
                      <a:close/>
                      <a:moveTo>
                        <a:pt x="42" y="328"/>
                      </a:moveTo>
                      <a:cubicBezTo>
                        <a:pt x="165" y="328"/>
                        <a:pt x="165" y="328"/>
                        <a:pt x="165" y="328"/>
                      </a:cubicBezTo>
                      <a:cubicBezTo>
                        <a:pt x="166" y="381"/>
                        <a:pt x="177" y="430"/>
                        <a:pt x="195" y="475"/>
                      </a:cubicBezTo>
                      <a:cubicBezTo>
                        <a:pt x="169" y="485"/>
                        <a:pt x="145" y="498"/>
                        <a:pt x="123" y="514"/>
                      </a:cubicBezTo>
                      <a:cubicBezTo>
                        <a:pt x="75" y="466"/>
                        <a:pt x="44" y="401"/>
                        <a:pt x="42" y="328"/>
                      </a:cubicBezTo>
                      <a:close/>
                      <a:moveTo>
                        <a:pt x="513" y="514"/>
                      </a:moveTo>
                      <a:cubicBezTo>
                        <a:pt x="491" y="498"/>
                        <a:pt x="467" y="485"/>
                        <a:pt x="441" y="475"/>
                      </a:cubicBezTo>
                      <a:cubicBezTo>
                        <a:pt x="459" y="430"/>
                        <a:pt x="470" y="381"/>
                        <a:pt x="471" y="328"/>
                      </a:cubicBezTo>
                      <a:cubicBezTo>
                        <a:pt x="594" y="328"/>
                        <a:pt x="594" y="328"/>
                        <a:pt x="594" y="328"/>
                      </a:cubicBezTo>
                      <a:cubicBezTo>
                        <a:pt x="592" y="401"/>
                        <a:pt x="561" y="466"/>
                        <a:pt x="513" y="514"/>
                      </a:cubicBez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cs typeface="+mn-cs"/>
                  </a:endParaRPr>
                </a:p>
              </p:txBody>
            </p: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341" b="3571"/>
              <a:stretch/>
            </p:blipFill>
            <p:spPr bwMode="auto">
              <a:xfrm>
                <a:off x="267691" y="1984840"/>
                <a:ext cx="4464000" cy="1952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9" name="118 Grupo"/>
            <p:cNvGrpSpPr/>
            <p:nvPr/>
          </p:nvGrpSpPr>
          <p:grpSpPr>
            <a:xfrm>
              <a:off x="323528" y="1805654"/>
              <a:ext cx="1800200" cy="886451"/>
              <a:chOff x="323528" y="1613291"/>
              <a:chExt cx="1800200" cy="886451"/>
            </a:xfrm>
          </p:grpSpPr>
          <p:sp>
            <p:nvSpPr>
              <p:cNvPr id="31" name="30 Rectángulo"/>
              <p:cNvSpPr/>
              <p:nvPr/>
            </p:nvSpPr>
            <p:spPr>
              <a:xfrm>
                <a:off x="323528" y="1613291"/>
                <a:ext cx="18002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</a:rPr>
                  <a:t>PlugShare</a:t>
                </a:r>
              </a:p>
            </p:txBody>
          </p:sp>
          <p:sp>
            <p:nvSpPr>
              <p:cNvPr id="32" name="TextBox 75">
                <a:extLst>
                  <a:ext uri="{FF2B5EF4-FFF2-40B4-BE49-F238E27FC236}">
                    <a16:creationId xmlns="" xmlns:a16="http://schemas.microsoft.com/office/drawing/2014/main" id="{0213B2A4-E122-4752-9F36-7F8AE9DE847F}"/>
                  </a:ext>
                </a:extLst>
              </p:cNvPr>
              <p:cNvSpPr txBox="1"/>
              <p:nvPr/>
            </p:nvSpPr>
            <p:spPr>
              <a:xfrm>
                <a:off x="323528" y="1922661"/>
                <a:ext cx="1800200" cy="57708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050" kern="0" noProof="1"/>
                  <a:t>Filtratge automàtic dels punts segons el vehicle</a:t>
                </a:r>
              </a:p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</a:rPr>
                  <a:t>Definició</a:t>
                </a:r>
                <a:r>
                  <a:rPr kumimoji="0" lang="en-US" sz="1050" i="0" u="none" strike="noStrike" kern="0" cap="none" spc="0" normalizeH="0" noProof="1">
                    <a:ln>
                      <a:noFill/>
                    </a:ln>
                    <a:effectLst/>
                    <a:uLnTx/>
                    <a:uFillTx/>
                  </a:rPr>
                  <a:t> de rutes</a:t>
                </a:r>
                <a:endParaRPr kumimoji="0" lang="en-US" sz="1050" i="0" u="none" strike="noStrike" kern="0" cap="none" spc="0" normalizeH="0" baseline="0" noProof="1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6" name="Grupo 115">
            <a:extLst>
              <a:ext uri="{FF2B5EF4-FFF2-40B4-BE49-F238E27FC236}">
                <a16:creationId xmlns="" xmlns:a16="http://schemas.microsoft.com/office/drawing/2014/main" id="{C080502E-7825-4CE6-A2C9-8122A8E0C69C}"/>
              </a:ext>
            </a:extLst>
          </p:cNvPr>
          <p:cNvGrpSpPr/>
          <p:nvPr/>
        </p:nvGrpSpPr>
        <p:grpSpPr>
          <a:xfrm>
            <a:off x="9180512" y="3075005"/>
            <a:ext cx="4601737" cy="1368152"/>
            <a:chOff x="4577400" y="3075005"/>
            <a:chExt cx="4601737" cy="1368152"/>
          </a:xfrm>
        </p:grpSpPr>
        <p:sp>
          <p:nvSpPr>
            <p:cNvPr id="130" name="129 Rectángulo"/>
            <p:cNvSpPr/>
            <p:nvPr/>
          </p:nvSpPr>
          <p:spPr>
            <a:xfrm>
              <a:off x="4577400" y="3075005"/>
              <a:ext cx="4601737" cy="1368152"/>
            </a:xfrm>
            <a:prstGeom prst="rect">
              <a:avLst/>
            </a:prstGeom>
            <a:solidFill>
              <a:srgbClr val="F7931F"/>
            </a:solidFill>
            <a:ln>
              <a:solidFill>
                <a:srgbClr val="F79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87" name="86 Grupo"/>
            <p:cNvGrpSpPr/>
            <p:nvPr/>
          </p:nvGrpSpPr>
          <p:grpSpPr>
            <a:xfrm>
              <a:off x="7148584" y="3390505"/>
              <a:ext cx="2000860" cy="886451"/>
              <a:chOff x="7281934" y="3198142"/>
              <a:chExt cx="2000860" cy="886451"/>
            </a:xfrm>
          </p:grpSpPr>
          <p:sp>
            <p:nvSpPr>
              <p:cNvPr id="84" name="83 Rectángulo"/>
              <p:cNvSpPr/>
              <p:nvPr/>
            </p:nvSpPr>
            <p:spPr>
              <a:xfrm>
                <a:off x="7281934" y="3198142"/>
                <a:ext cx="153853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ZapMap</a:t>
                </a:r>
              </a:p>
            </p:txBody>
          </p:sp>
          <p:sp>
            <p:nvSpPr>
              <p:cNvPr id="85" name="TextBox 75">
                <a:extLst>
                  <a:ext uri="{FF2B5EF4-FFF2-40B4-BE49-F238E27FC236}">
                    <a16:creationId xmlns="" xmlns:a16="http://schemas.microsoft.com/office/drawing/2014/main" id="{0213B2A4-E122-4752-9F36-7F8AE9DE847F}"/>
                  </a:ext>
                </a:extLst>
              </p:cNvPr>
              <p:cNvSpPr txBox="1"/>
              <p:nvPr/>
            </p:nvSpPr>
            <p:spPr>
              <a:xfrm>
                <a:off x="7281934" y="3507512"/>
                <a:ext cx="2000860" cy="57708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050" kern="0" noProof="1"/>
                  <a:t>Punts del Regne Unit</a:t>
                </a:r>
              </a:p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i="0" u="none" strike="noStrike" kern="0" cap="none" spc="0" normalizeH="0" baseline="0" noProof="1">
                    <a:ln>
                      <a:noFill/>
                    </a:ln>
                    <a:effectLst/>
                    <a:uLnTx/>
                    <a:uFillTx/>
                  </a:rPr>
                  <a:t>Filtratge</a:t>
                </a:r>
                <a:r>
                  <a:rPr kumimoji="0" lang="en-US" sz="1050" i="0" u="none" strike="noStrike" kern="0" cap="none" spc="0" normalizeH="0" noProof="1">
                    <a:ln>
                      <a:noFill/>
                    </a:ln>
                    <a:effectLst/>
                    <a:uLnTx/>
                    <a:uFillTx/>
                  </a:rPr>
                  <a:t> manual</a:t>
                </a:r>
              </a:p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050" kern="0" baseline="0" noProof="1"/>
                  <a:t>Definició</a:t>
                </a:r>
                <a:r>
                  <a:rPr lang="en-US" sz="1050" kern="0" noProof="1"/>
                  <a:t> de rutes</a:t>
                </a:r>
              </a:p>
            </p:txBody>
          </p:sp>
        </p:grpSp>
        <p:grpSp>
          <p:nvGrpSpPr>
            <p:cNvPr id="30" name="29 Grupo"/>
            <p:cNvGrpSpPr/>
            <p:nvPr/>
          </p:nvGrpSpPr>
          <p:grpSpPr>
            <a:xfrm>
              <a:off x="4615434" y="3124687"/>
              <a:ext cx="2266220" cy="1223602"/>
              <a:chOff x="4644008" y="3075464"/>
              <a:chExt cx="2446613" cy="1321002"/>
            </a:xfrm>
          </p:grpSpPr>
          <p:grpSp>
            <p:nvGrpSpPr>
              <p:cNvPr id="60" name="59 Grupo"/>
              <p:cNvGrpSpPr/>
              <p:nvPr/>
            </p:nvGrpSpPr>
            <p:grpSpPr>
              <a:xfrm>
                <a:off x="4644008" y="3075464"/>
                <a:ext cx="2446613" cy="1321002"/>
                <a:chOff x="171969" y="1506145"/>
                <a:chExt cx="4640900" cy="2505765"/>
              </a:xfrm>
            </p:grpSpPr>
            <p:grpSp>
              <p:nvGrpSpPr>
                <p:cNvPr id="61" name="60 Grupo"/>
                <p:cNvGrpSpPr/>
                <p:nvPr/>
              </p:nvGrpSpPr>
              <p:grpSpPr>
                <a:xfrm>
                  <a:off x="171969" y="1506145"/>
                  <a:ext cx="4640900" cy="2505765"/>
                  <a:chOff x="1223963" y="1373319"/>
                  <a:chExt cx="6696075" cy="3615417"/>
                </a:xfrm>
              </p:grpSpPr>
              <p:sp>
                <p:nvSpPr>
                  <p:cNvPr id="63" name="AutoShape 1"/>
                  <p:cNvSpPr>
                    <a:spLocks/>
                  </p:cNvSpPr>
                  <p:nvPr/>
                </p:nvSpPr>
                <p:spPr bwMode="auto">
                  <a:xfrm>
                    <a:off x="1223963" y="1373319"/>
                    <a:ext cx="6696075" cy="3615417"/>
                  </a:xfrm>
                  <a:prstGeom prst="roundRect">
                    <a:avLst>
                      <a:gd name="adj" fmla="val 1292"/>
                    </a:avLst>
                  </a:prstGeom>
                  <a:solidFill>
                    <a:sysClr val="window" lastClr="FFFFFF">
                      <a:lumMod val="65000"/>
                    </a:sysClr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" name="Freeform 25"/>
                  <p:cNvSpPr>
                    <a:spLocks/>
                  </p:cNvSpPr>
                  <p:nvPr/>
                </p:nvSpPr>
                <p:spPr bwMode="auto">
                  <a:xfrm>
                    <a:off x="1223963" y="1452694"/>
                    <a:ext cx="6696075" cy="512762"/>
                  </a:xfrm>
                  <a:custGeom>
                    <a:avLst/>
                    <a:gdLst>
                      <a:gd name="connsiteX0" fmla="*/ 1064760 w 6696075"/>
                      <a:gd name="connsiteY0" fmla="*/ 0 h 512762"/>
                      <a:gd name="connsiteX1" fmla="*/ 3619952 w 6696075"/>
                      <a:gd name="connsiteY1" fmla="*/ 0 h 512762"/>
                      <a:gd name="connsiteX2" fmla="*/ 3681412 w 6696075"/>
                      <a:gd name="connsiteY2" fmla="*/ 61460 h 512762"/>
                      <a:gd name="connsiteX3" fmla="*/ 3681412 w 6696075"/>
                      <a:gd name="connsiteY3" fmla="*/ 223837 h 512762"/>
                      <a:gd name="connsiteX4" fmla="*/ 6696075 w 6696075"/>
                      <a:gd name="connsiteY4" fmla="*/ 223837 h 512762"/>
                      <a:gd name="connsiteX5" fmla="*/ 6696075 w 6696075"/>
                      <a:gd name="connsiteY5" fmla="*/ 512762 h 512762"/>
                      <a:gd name="connsiteX6" fmla="*/ 3619952 w 6696075"/>
                      <a:gd name="connsiteY6" fmla="*/ 512762 h 512762"/>
                      <a:gd name="connsiteX7" fmla="*/ 1064760 w 6696075"/>
                      <a:gd name="connsiteY7" fmla="*/ 512762 h 512762"/>
                      <a:gd name="connsiteX8" fmla="*/ 0 w 6696075"/>
                      <a:gd name="connsiteY8" fmla="*/ 512762 h 512762"/>
                      <a:gd name="connsiteX9" fmla="*/ 0 w 6696075"/>
                      <a:gd name="connsiteY9" fmla="*/ 223837 h 512762"/>
                      <a:gd name="connsiteX10" fmla="*/ 1003300 w 6696075"/>
                      <a:gd name="connsiteY10" fmla="*/ 223837 h 512762"/>
                      <a:gd name="connsiteX11" fmla="*/ 1003300 w 6696075"/>
                      <a:gd name="connsiteY11" fmla="*/ 61460 h 512762"/>
                      <a:gd name="connsiteX12" fmla="*/ 1064760 w 6696075"/>
                      <a:gd name="connsiteY12" fmla="*/ 0 h 512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696075" h="512762">
                        <a:moveTo>
                          <a:pt x="1064760" y="0"/>
                        </a:moveTo>
                        <a:lnTo>
                          <a:pt x="3619952" y="0"/>
                        </a:lnTo>
                        <a:cubicBezTo>
                          <a:pt x="3653895" y="0"/>
                          <a:pt x="3681412" y="27517"/>
                          <a:pt x="3681412" y="61460"/>
                        </a:cubicBezTo>
                        <a:lnTo>
                          <a:pt x="3681412" y="223837"/>
                        </a:lnTo>
                        <a:lnTo>
                          <a:pt x="6696075" y="223837"/>
                        </a:lnTo>
                        <a:lnTo>
                          <a:pt x="6696075" y="512762"/>
                        </a:lnTo>
                        <a:lnTo>
                          <a:pt x="3619952" y="512762"/>
                        </a:lnTo>
                        <a:lnTo>
                          <a:pt x="1064760" y="512762"/>
                        </a:lnTo>
                        <a:lnTo>
                          <a:pt x="0" y="512762"/>
                        </a:lnTo>
                        <a:lnTo>
                          <a:pt x="0" y="223837"/>
                        </a:lnTo>
                        <a:lnTo>
                          <a:pt x="1003300" y="223837"/>
                        </a:lnTo>
                        <a:lnTo>
                          <a:pt x="1003300" y="61460"/>
                        </a:lnTo>
                        <a:cubicBezTo>
                          <a:pt x="1003300" y="27517"/>
                          <a:pt x="1030817" y="0"/>
                          <a:pt x="1064760" y="0"/>
                        </a:cubicBezTo>
                        <a:close/>
                      </a:path>
                    </a:pathLst>
                  </a:custGeom>
                  <a:solidFill>
                    <a:srgbClr val="CDCDCD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65" name="Group 27"/>
                  <p:cNvGrpSpPr/>
                  <p:nvPr/>
                </p:nvGrpSpPr>
                <p:grpSpPr>
                  <a:xfrm>
                    <a:off x="1390510" y="1447201"/>
                    <a:ext cx="662650" cy="155448"/>
                    <a:chOff x="1493000" y="1484444"/>
                    <a:chExt cx="402390" cy="94395"/>
                  </a:xfrm>
                </p:grpSpPr>
                <p:sp>
                  <p:nvSpPr>
                    <p:cNvPr id="81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1493000" y="1484444"/>
                      <a:ext cx="95250" cy="94395"/>
                    </a:xfrm>
                    <a:prstGeom prst="ellipse">
                      <a:avLst/>
                    </a:prstGeom>
                    <a:solidFill>
                      <a:srgbClr val="E76A56"/>
                    </a:solidFill>
                    <a:ln w="25400" cap="flat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82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1646570" y="1484444"/>
                      <a:ext cx="95250" cy="94395"/>
                    </a:xfrm>
                    <a:prstGeom prst="ellipse">
                      <a:avLst/>
                    </a:prstGeom>
                    <a:solidFill>
                      <a:srgbClr val="FDBE54"/>
                    </a:solidFill>
                    <a:ln w="25400" cap="flat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83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1800140" y="1484444"/>
                      <a:ext cx="95250" cy="94395"/>
                    </a:xfrm>
                    <a:prstGeom prst="ellipse">
                      <a:avLst/>
                    </a:prstGeom>
                    <a:solidFill>
                      <a:srgbClr val="80D053"/>
                    </a:solidFill>
                    <a:ln w="25400" cap="flat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</p:grpSp>
              <p:sp>
                <p:nvSpPr>
                  <p:cNvPr id="66" name="Rectangle 11"/>
                  <p:cNvSpPr>
                    <a:spLocks/>
                  </p:cNvSpPr>
                  <p:nvPr/>
                </p:nvSpPr>
                <p:spPr bwMode="auto">
                  <a:xfrm>
                    <a:off x="2395538" y="1732094"/>
                    <a:ext cx="5030787" cy="182562"/>
                  </a:xfrm>
                  <a:prstGeom prst="rect">
                    <a:avLst/>
                  </a:prstGeom>
                  <a:solidFill>
                    <a:srgbClr val="FFFFFF">
                      <a:lumMod val="95000"/>
                    </a:srgbClr>
                  </a:solidFill>
                  <a:ln w="127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7" name="Freeform 9"/>
                  <p:cNvSpPr>
                    <a:spLocks/>
                  </p:cNvSpPr>
                  <p:nvPr/>
                </p:nvSpPr>
                <p:spPr bwMode="auto">
                  <a:xfrm rot="18900000">
                    <a:off x="4735513" y="1516194"/>
                    <a:ext cx="98425" cy="90487"/>
                  </a:xfrm>
                  <a:custGeom>
                    <a:avLst/>
                    <a:gdLst>
                      <a:gd name="T0" fmla="*/ 42 w 64"/>
                      <a:gd name="T1" fmla="*/ 0 h 64"/>
                      <a:gd name="T2" fmla="*/ 21 w 64"/>
                      <a:gd name="T3" fmla="*/ 0 h 64"/>
                      <a:gd name="T4" fmla="*/ 21 w 64"/>
                      <a:gd name="T5" fmla="*/ 21 h 64"/>
                      <a:gd name="T6" fmla="*/ 0 w 64"/>
                      <a:gd name="T7" fmla="*/ 21 h 64"/>
                      <a:gd name="T8" fmla="*/ 0 w 64"/>
                      <a:gd name="T9" fmla="*/ 42 h 64"/>
                      <a:gd name="T10" fmla="*/ 21 w 64"/>
                      <a:gd name="T11" fmla="*/ 42 h 64"/>
                      <a:gd name="T12" fmla="*/ 21 w 64"/>
                      <a:gd name="T13" fmla="*/ 64 h 64"/>
                      <a:gd name="T14" fmla="*/ 42 w 64"/>
                      <a:gd name="T15" fmla="*/ 64 h 64"/>
                      <a:gd name="T16" fmla="*/ 42 w 64"/>
                      <a:gd name="T17" fmla="*/ 42 h 64"/>
                      <a:gd name="T18" fmla="*/ 64 w 64"/>
                      <a:gd name="T19" fmla="*/ 42 h 64"/>
                      <a:gd name="T20" fmla="*/ 64 w 64"/>
                      <a:gd name="T21" fmla="*/ 21 h 64"/>
                      <a:gd name="T22" fmla="*/ 42 w 64"/>
                      <a:gd name="T23" fmla="*/ 21 h 64"/>
                      <a:gd name="T24" fmla="*/ 42 w 64"/>
                      <a:gd name="T2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4" h="64">
                        <a:moveTo>
                          <a:pt x="42" y="0"/>
                        </a:moveTo>
                        <a:lnTo>
                          <a:pt x="21" y="0"/>
                        </a:lnTo>
                        <a:lnTo>
                          <a:pt x="21" y="21"/>
                        </a:lnTo>
                        <a:lnTo>
                          <a:pt x="0" y="21"/>
                        </a:lnTo>
                        <a:lnTo>
                          <a:pt x="0" y="42"/>
                        </a:lnTo>
                        <a:lnTo>
                          <a:pt x="21" y="42"/>
                        </a:lnTo>
                        <a:lnTo>
                          <a:pt x="21" y="64"/>
                        </a:lnTo>
                        <a:lnTo>
                          <a:pt x="42" y="64"/>
                        </a:lnTo>
                        <a:lnTo>
                          <a:pt x="42" y="42"/>
                        </a:lnTo>
                        <a:lnTo>
                          <a:pt x="64" y="42"/>
                        </a:lnTo>
                        <a:lnTo>
                          <a:pt x="64" y="21"/>
                        </a:lnTo>
                        <a:lnTo>
                          <a:pt x="42" y="2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68" name="Group 19"/>
                  <p:cNvGrpSpPr/>
                  <p:nvPr/>
                </p:nvGrpSpPr>
                <p:grpSpPr>
                  <a:xfrm>
                    <a:off x="7606705" y="1451939"/>
                    <a:ext cx="153084" cy="141892"/>
                    <a:chOff x="4763" y="0"/>
                    <a:chExt cx="2900362" cy="2898775"/>
                  </a:xfrm>
                  <a:solidFill>
                    <a:srgbClr val="FFFFFF">
                      <a:lumMod val="50000"/>
                    </a:srgbClr>
                  </a:solidFill>
                </p:grpSpPr>
                <p:sp>
                  <p:nvSpPr>
                    <p:cNvPr id="7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763" y="0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2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7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763" y="1087438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1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7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763" y="2171700"/>
                      <a:ext cx="727075" cy="727075"/>
                    </a:xfrm>
                    <a:custGeom>
                      <a:avLst/>
                      <a:gdLst>
                        <a:gd name="T0" fmla="*/ 168 w 193"/>
                        <a:gd name="T1" fmla="*/ 0 h 193"/>
                        <a:gd name="T2" fmla="*/ 24 w 193"/>
                        <a:gd name="T3" fmla="*/ 0 h 193"/>
                        <a:gd name="T4" fmla="*/ 0 w 193"/>
                        <a:gd name="T5" fmla="*/ 25 h 193"/>
                        <a:gd name="T6" fmla="*/ 0 w 193"/>
                        <a:gd name="T7" fmla="*/ 169 h 193"/>
                        <a:gd name="T8" fmla="*/ 24 w 193"/>
                        <a:gd name="T9" fmla="*/ 193 h 193"/>
                        <a:gd name="T10" fmla="*/ 168 w 193"/>
                        <a:gd name="T11" fmla="*/ 193 h 193"/>
                        <a:gd name="T12" fmla="*/ 193 w 193"/>
                        <a:gd name="T13" fmla="*/ 169 h 193"/>
                        <a:gd name="T14" fmla="*/ 193 w 193"/>
                        <a:gd name="T15" fmla="*/ 25 h 193"/>
                        <a:gd name="T16" fmla="*/ 168 w 193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2" y="193"/>
                            <a:pt x="193" y="182"/>
                            <a:pt x="193" y="169"/>
                          </a:cubicBezTo>
                          <a:cubicBezTo>
                            <a:pt x="193" y="25"/>
                            <a:pt x="193" y="25"/>
                            <a:pt x="193" y="25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7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093788" y="0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7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093788" y="1087438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7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093788" y="2171700"/>
                      <a:ext cx="722312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7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181225" y="0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7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181225" y="1087438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8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181225" y="2171700"/>
                      <a:ext cx="723900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0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</p:grpSp>
              <p:sp>
                <p:nvSpPr>
                  <p:cNvPr id="69" name="Freeform 25"/>
                  <p:cNvSpPr>
                    <a:spLocks/>
                  </p:cNvSpPr>
                  <p:nvPr/>
                </p:nvSpPr>
                <p:spPr bwMode="auto">
                  <a:xfrm rot="5400000">
                    <a:off x="7614444" y="1755113"/>
                    <a:ext cx="134937" cy="127000"/>
                  </a:xfrm>
                  <a:custGeom>
                    <a:avLst/>
                    <a:gdLst>
                      <a:gd name="T0" fmla="*/ 504 w 896"/>
                      <a:gd name="T1" fmla="*/ 0 h 784"/>
                      <a:gd name="T2" fmla="*/ 116 w 896"/>
                      <a:gd name="T3" fmla="*/ 336 h 784"/>
                      <a:gd name="T4" fmla="*/ 0 w 896"/>
                      <a:gd name="T5" fmla="*/ 336 h 784"/>
                      <a:gd name="T6" fmla="*/ 168 w 896"/>
                      <a:gd name="T7" fmla="*/ 560 h 784"/>
                      <a:gd name="T8" fmla="*/ 336 w 896"/>
                      <a:gd name="T9" fmla="*/ 336 h 784"/>
                      <a:gd name="T10" fmla="*/ 230 w 896"/>
                      <a:gd name="T11" fmla="*/ 336 h 784"/>
                      <a:gd name="T12" fmla="*/ 504 w 896"/>
                      <a:gd name="T13" fmla="*/ 112 h 784"/>
                      <a:gd name="T14" fmla="*/ 784 w 896"/>
                      <a:gd name="T15" fmla="*/ 392 h 784"/>
                      <a:gd name="T16" fmla="*/ 504 w 896"/>
                      <a:gd name="T17" fmla="*/ 672 h 784"/>
                      <a:gd name="T18" fmla="*/ 504 w 896"/>
                      <a:gd name="T19" fmla="*/ 784 h 784"/>
                      <a:gd name="T20" fmla="*/ 896 w 896"/>
                      <a:gd name="T21" fmla="*/ 392 h 784"/>
                      <a:gd name="T22" fmla="*/ 504 w 896"/>
                      <a:gd name="T23" fmla="*/ 0 h 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96" h="784">
                        <a:moveTo>
                          <a:pt x="504" y="0"/>
                        </a:moveTo>
                        <a:cubicBezTo>
                          <a:pt x="307" y="0"/>
                          <a:pt x="144" y="146"/>
                          <a:pt x="116" y="336"/>
                        </a:cubicBezTo>
                        <a:cubicBezTo>
                          <a:pt x="0" y="336"/>
                          <a:pt x="0" y="336"/>
                          <a:pt x="0" y="336"/>
                        </a:cubicBezTo>
                        <a:cubicBezTo>
                          <a:pt x="168" y="560"/>
                          <a:pt x="168" y="560"/>
                          <a:pt x="168" y="560"/>
                        </a:cubicBezTo>
                        <a:cubicBezTo>
                          <a:pt x="336" y="336"/>
                          <a:pt x="336" y="336"/>
                          <a:pt x="336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56" y="208"/>
                          <a:pt x="369" y="112"/>
                          <a:pt x="504" y="112"/>
                        </a:cubicBezTo>
                        <a:cubicBezTo>
                          <a:pt x="658" y="112"/>
                          <a:pt x="784" y="238"/>
                          <a:pt x="784" y="392"/>
                        </a:cubicBezTo>
                        <a:cubicBezTo>
                          <a:pt x="784" y="546"/>
                          <a:pt x="658" y="672"/>
                          <a:pt x="504" y="672"/>
                        </a:cubicBezTo>
                        <a:cubicBezTo>
                          <a:pt x="504" y="784"/>
                          <a:pt x="504" y="784"/>
                          <a:pt x="504" y="784"/>
                        </a:cubicBezTo>
                        <a:cubicBezTo>
                          <a:pt x="721" y="784"/>
                          <a:pt x="896" y="609"/>
                          <a:pt x="896" y="392"/>
                        </a:cubicBezTo>
                        <a:cubicBezTo>
                          <a:pt x="896" y="175"/>
                          <a:pt x="721" y="0"/>
                          <a:pt x="50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70" name="TextBox 9"/>
                  <p:cNvSpPr txBox="1"/>
                  <p:nvPr/>
                </p:nvSpPr>
                <p:spPr>
                  <a:xfrm>
                    <a:off x="2374899" y="1586905"/>
                    <a:ext cx="2501793" cy="45469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rPr>
                      <a:t>https://www.zap-map.com/live</a:t>
                    </a:r>
                    <a:endPara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71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2459038" y="1768606"/>
                    <a:ext cx="107950" cy="107950"/>
                  </a:xfrm>
                  <a:custGeom>
                    <a:avLst/>
                    <a:gdLst>
                      <a:gd name="T0" fmla="*/ 0 w 636"/>
                      <a:gd name="T1" fmla="*/ 318 h 636"/>
                      <a:gd name="T2" fmla="*/ 636 w 636"/>
                      <a:gd name="T3" fmla="*/ 318 h 636"/>
                      <a:gd name="T4" fmla="*/ 594 w 636"/>
                      <a:gd name="T5" fmla="*/ 308 h 636"/>
                      <a:gd name="T6" fmla="*/ 448 w 636"/>
                      <a:gd name="T7" fmla="*/ 179 h 636"/>
                      <a:gd name="T8" fmla="*/ 594 w 636"/>
                      <a:gd name="T9" fmla="*/ 308 h 636"/>
                      <a:gd name="T10" fmla="*/ 223 w 636"/>
                      <a:gd name="T11" fmla="*/ 486 h 636"/>
                      <a:gd name="T12" fmla="*/ 308 w 636"/>
                      <a:gd name="T13" fmla="*/ 594 h 636"/>
                      <a:gd name="T14" fmla="*/ 329 w 636"/>
                      <a:gd name="T15" fmla="*/ 42 h 636"/>
                      <a:gd name="T16" fmla="*/ 328 w 636"/>
                      <a:gd name="T17" fmla="*/ 184 h 636"/>
                      <a:gd name="T18" fmla="*/ 329 w 636"/>
                      <a:gd name="T19" fmla="*/ 42 h 636"/>
                      <a:gd name="T20" fmla="*/ 510 w 636"/>
                      <a:gd name="T21" fmla="*/ 119 h 636"/>
                      <a:gd name="T22" fmla="*/ 363 w 636"/>
                      <a:gd name="T23" fmla="*/ 45 h 636"/>
                      <a:gd name="T24" fmla="*/ 308 w 636"/>
                      <a:gd name="T25" fmla="*/ 184 h 636"/>
                      <a:gd name="T26" fmla="*/ 307 w 636"/>
                      <a:gd name="T27" fmla="*/ 42 h 636"/>
                      <a:gd name="T28" fmla="*/ 196 w 636"/>
                      <a:gd name="T29" fmla="*/ 160 h 636"/>
                      <a:gd name="T30" fmla="*/ 273 w 636"/>
                      <a:gd name="T31" fmla="*/ 45 h 636"/>
                      <a:gd name="T32" fmla="*/ 207 w 636"/>
                      <a:gd name="T33" fmla="*/ 186 h 636"/>
                      <a:gd name="T34" fmla="*/ 308 w 636"/>
                      <a:gd name="T35" fmla="*/ 308 h 636"/>
                      <a:gd name="T36" fmla="*/ 207 w 636"/>
                      <a:gd name="T37" fmla="*/ 186 h 636"/>
                      <a:gd name="T38" fmla="*/ 308 w 636"/>
                      <a:gd name="T39" fmla="*/ 452 h 636"/>
                      <a:gd name="T40" fmla="*/ 185 w 636"/>
                      <a:gd name="T41" fmla="*/ 328 h 636"/>
                      <a:gd name="T42" fmla="*/ 273 w 636"/>
                      <a:gd name="T43" fmla="*/ 591 h 636"/>
                      <a:gd name="T44" fmla="*/ 204 w 636"/>
                      <a:gd name="T45" fmla="*/ 493 h 636"/>
                      <a:gd name="T46" fmla="*/ 328 w 636"/>
                      <a:gd name="T47" fmla="*/ 594 h 636"/>
                      <a:gd name="T48" fmla="*/ 413 w 636"/>
                      <a:gd name="T49" fmla="*/ 486 h 636"/>
                      <a:gd name="T50" fmla="*/ 328 w 636"/>
                      <a:gd name="T51" fmla="*/ 594 h 636"/>
                      <a:gd name="T52" fmla="*/ 498 w 636"/>
                      <a:gd name="T53" fmla="*/ 528 h 636"/>
                      <a:gd name="T54" fmla="*/ 432 w 636"/>
                      <a:gd name="T55" fmla="*/ 493 h 636"/>
                      <a:gd name="T56" fmla="*/ 328 w 636"/>
                      <a:gd name="T57" fmla="*/ 452 h 636"/>
                      <a:gd name="T58" fmla="*/ 451 w 636"/>
                      <a:gd name="T59" fmla="*/ 328 h 636"/>
                      <a:gd name="T60" fmla="*/ 328 w 636"/>
                      <a:gd name="T61" fmla="*/ 308 h 636"/>
                      <a:gd name="T62" fmla="*/ 429 w 636"/>
                      <a:gd name="T63" fmla="*/ 186 h 636"/>
                      <a:gd name="T64" fmla="*/ 328 w 636"/>
                      <a:gd name="T65" fmla="*/ 308 h 636"/>
                      <a:gd name="T66" fmla="*/ 188 w 636"/>
                      <a:gd name="T67" fmla="*/ 179 h 636"/>
                      <a:gd name="T68" fmla="*/ 42 w 636"/>
                      <a:gd name="T69" fmla="*/ 308 h 636"/>
                      <a:gd name="T70" fmla="*/ 42 w 636"/>
                      <a:gd name="T71" fmla="*/ 328 h 636"/>
                      <a:gd name="T72" fmla="*/ 195 w 636"/>
                      <a:gd name="T73" fmla="*/ 475 h 636"/>
                      <a:gd name="T74" fmla="*/ 42 w 636"/>
                      <a:gd name="T75" fmla="*/ 328 h 636"/>
                      <a:gd name="T76" fmla="*/ 441 w 636"/>
                      <a:gd name="T77" fmla="*/ 475 h 636"/>
                      <a:gd name="T78" fmla="*/ 594 w 636"/>
                      <a:gd name="T79" fmla="*/ 328 h 6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636" h="636">
                        <a:moveTo>
                          <a:pt x="318" y="0"/>
                        </a:moveTo>
                        <a:cubicBezTo>
                          <a:pt x="142" y="0"/>
                          <a:pt x="0" y="142"/>
                          <a:pt x="0" y="318"/>
                        </a:cubicBezTo>
                        <a:cubicBezTo>
                          <a:pt x="0" y="494"/>
                          <a:pt x="142" y="636"/>
                          <a:pt x="318" y="636"/>
                        </a:cubicBezTo>
                        <a:cubicBezTo>
                          <a:pt x="494" y="636"/>
                          <a:pt x="636" y="494"/>
                          <a:pt x="636" y="318"/>
                        </a:cubicBezTo>
                        <a:cubicBezTo>
                          <a:pt x="636" y="142"/>
                          <a:pt x="494" y="0"/>
                          <a:pt x="318" y="0"/>
                        </a:cubicBezTo>
                        <a:close/>
                        <a:moveTo>
                          <a:pt x="594" y="308"/>
                        </a:moveTo>
                        <a:cubicBezTo>
                          <a:pt x="471" y="308"/>
                          <a:pt x="471" y="308"/>
                          <a:pt x="471" y="308"/>
                        </a:cubicBezTo>
                        <a:cubicBezTo>
                          <a:pt x="470" y="262"/>
                          <a:pt x="462" y="219"/>
                          <a:pt x="448" y="179"/>
                        </a:cubicBezTo>
                        <a:cubicBezTo>
                          <a:pt x="476" y="168"/>
                          <a:pt x="501" y="152"/>
                          <a:pt x="525" y="134"/>
                        </a:cubicBezTo>
                        <a:cubicBezTo>
                          <a:pt x="566" y="181"/>
                          <a:pt x="592" y="241"/>
                          <a:pt x="594" y="308"/>
                        </a:cubicBezTo>
                        <a:close/>
                        <a:moveTo>
                          <a:pt x="307" y="594"/>
                        </a:moveTo>
                        <a:cubicBezTo>
                          <a:pt x="273" y="566"/>
                          <a:pt x="244" y="529"/>
                          <a:pt x="223" y="486"/>
                        </a:cubicBezTo>
                        <a:cubicBezTo>
                          <a:pt x="250" y="478"/>
                          <a:pt x="278" y="473"/>
                          <a:pt x="308" y="472"/>
                        </a:cubicBezTo>
                        <a:cubicBezTo>
                          <a:pt x="308" y="594"/>
                          <a:pt x="308" y="594"/>
                          <a:pt x="308" y="594"/>
                        </a:cubicBezTo>
                        <a:cubicBezTo>
                          <a:pt x="307" y="594"/>
                          <a:pt x="307" y="594"/>
                          <a:pt x="307" y="594"/>
                        </a:cubicBezTo>
                        <a:close/>
                        <a:moveTo>
                          <a:pt x="329" y="42"/>
                        </a:moveTo>
                        <a:cubicBezTo>
                          <a:pt x="368" y="74"/>
                          <a:pt x="400" y="117"/>
                          <a:pt x="421" y="167"/>
                        </a:cubicBezTo>
                        <a:cubicBezTo>
                          <a:pt x="392" y="177"/>
                          <a:pt x="361" y="183"/>
                          <a:pt x="328" y="184"/>
                        </a:cubicBezTo>
                        <a:cubicBezTo>
                          <a:pt x="328" y="42"/>
                          <a:pt x="328" y="42"/>
                          <a:pt x="328" y="42"/>
                        </a:cubicBezTo>
                        <a:cubicBezTo>
                          <a:pt x="329" y="42"/>
                          <a:pt x="329" y="42"/>
                          <a:pt x="329" y="42"/>
                        </a:cubicBezTo>
                        <a:close/>
                        <a:moveTo>
                          <a:pt x="363" y="45"/>
                        </a:moveTo>
                        <a:cubicBezTo>
                          <a:pt x="420" y="55"/>
                          <a:pt x="471" y="81"/>
                          <a:pt x="510" y="119"/>
                        </a:cubicBezTo>
                        <a:cubicBezTo>
                          <a:pt x="489" y="136"/>
                          <a:pt x="466" y="150"/>
                          <a:pt x="440" y="160"/>
                        </a:cubicBezTo>
                        <a:cubicBezTo>
                          <a:pt x="421" y="116"/>
                          <a:pt x="395" y="77"/>
                          <a:pt x="363" y="45"/>
                        </a:cubicBezTo>
                        <a:close/>
                        <a:moveTo>
                          <a:pt x="308" y="42"/>
                        </a:moveTo>
                        <a:cubicBezTo>
                          <a:pt x="308" y="184"/>
                          <a:pt x="308" y="184"/>
                          <a:pt x="308" y="184"/>
                        </a:cubicBezTo>
                        <a:cubicBezTo>
                          <a:pt x="275" y="183"/>
                          <a:pt x="244" y="177"/>
                          <a:pt x="215" y="167"/>
                        </a:cubicBezTo>
                        <a:cubicBezTo>
                          <a:pt x="236" y="117"/>
                          <a:pt x="268" y="74"/>
                          <a:pt x="307" y="42"/>
                        </a:cubicBezTo>
                        <a:cubicBezTo>
                          <a:pt x="307" y="42"/>
                          <a:pt x="307" y="42"/>
                          <a:pt x="308" y="42"/>
                        </a:cubicBezTo>
                        <a:close/>
                        <a:moveTo>
                          <a:pt x="196" y="160"/>
                        </a:moveTo>
                        <a:cubicBezTo>
                          <a:pt x="171" y="150"/>
                          <a:pt x="147" y="136"/>
                          <a:pt x="126" y="119"/>
                        </a:cubicBezTo>
                        <a:cubicBezTo>
                          <a:pt x="165" y="81"/>
                          <a:pt x="216" y="55"/>
                          <a:pt x="273" y="45"/>
                        </a:cubicBezTo>
                        <a:cubicBezTo>
                          <a:pt x="241" y="77"/>
                          <a:pt x="215" y="116"/>
                          <a:pt x="196" y="160"/>
                        </a:cubicBezTo>
                        <a:close/>
                        <a:moveTo>
                          <a:pt x="207" y="186"/>
                        </a:moveTo>
                        <a:cubicBezTo>
                          <a:pt x="239" y="197"/>
                          <a:pt x="273" y="204"/>
                          <a:pt x="308" y="205"/>
                        </a:cubicBezTo>
                        <a:cubicBezTo>
                          <a:pt x="308" y="308"/>
                          <a:pt x="308" y="308"/>
                          <a:pt x="308" y="308"/>
                        </a:cubicBezTo>
                        <a:cubicBezTo>
                          <a:pt x="185" y="308"/>
                          <a:pt x="185" y="308"/>
                          <a:pt x="185" y="308"/>
                        </a:cubicBezTo>
                        <a:cubicBezTo>
                          <a:pt x="186" y="265"/>
                          <a:pt x="194" y="224"/>
                          <a:pt x="207" y="186"/>
                        </a:cubicBezTo>
                        <a:close/>
                        <a:moveTo>
                          <a:pt x="308" y="328"/>
                        </a:moveTo>
                        <a:cubicBezTo>
                          <a:pt x="308" y="452"/>
                          <a:pt x="308" y="452"/>
                          <a:pt x="308" y="452"/>
                        </a:cubicBezTo>
                        <a:cubicBezTo>
                          <a:pt x="275" y="453"/>
                          <a:pt x="244" y="458"/>
                          <a:pt x="215" y="468"/>
                        </a:cubicBezTo>
                        <a:cubicBezTo>
                          <a:pt x="197" y="425"/>
                          <a:pt x="186" y="378"/>
                          <a:pt x="185" y="328"/>
                        </a:cubicBezTo>
                        <a:lnTo>
                          <a:pt x="308" y="328"/>
                        </a:lnTo>
                        <a:close/>
                        <a:moveTo>
                          <a:pt x="273" y="591"/>
                        </a:moveTo>
                        <a:cubicBezTo>
                          <a:pt x="222" y="582"/>
                          <a:pt x="176" y="560"/>
                          <a:pt x="138" y="528"/>
                        </a:cubicBezTo>
                        <a:cubicBezTo>
                          <a:pt x="158" y="514"/>
                          <a:pt x="180" y="502"/>
                          <a:pt x="204" y="493"/>
                        </a:cubicBezTo>
                        <a:cubicBezTo>
                          <a:pt x="222" y="531"/>
                          <a:pt x="245" y="563"/>
                          <a:pt x="273" y="591"/>
                        </a:cubicBezTo>
                        <a:close/>
                        <a:moveTo>
                          <a:pt x="328" y="594"/>
                        </a:moveTo>
                        <a:cubicBezTo>
                          <a:pt x="328" y="472"/>
                          <a:pt x="328" y="472"/>
                          <a:pt x="328" y="472"/>
                        </a:cubicBezTo>
                        <a:cubicBezTo>
                          <a:pt x="358" y="473"/>
                          <a:pt x="386" y="478"/>
                          <a:pt x="413" y="486"/>
                        </a:cubicBezTo>
                        <a:cubicBezTo>
                          <a:pt x="392" y="529"/>
                          <a:pt x="363" y="566"/>
                          <a:pt x="329" y="594"/>
                        </a:cubicBezTo>
                        <a:cubicBezTo>
                          <a:pt x="329" y="594"/>
                          <a:pt x="329" y="594"/>
                          <a:pt x="328" y="594"/>
                        </a:cubicBezTo>
                        <a:close/>
                        <a:moveTo>
                          <a:pt x="432" y="493"/>
                        </a:moveTo>
                        <a:cubicBezTo>
                          <a:pt x="456" y="502"/>
                          <a:pt x="478" y="514"/>
                          <a:pt x="498" y="528"/>
                        </a:cubicBezTo>
                        <a:cubicBezTo>
                          <a:pt x="460" y="560"/>
                          <a:pt x="414" y="582"/>
                          <a:pt x="363" y="591"/>
                        </a:cubicBezTo>
                        <a:cubicBezTo>
                          <a:pt x="391" y="563"/>
                          <a:pt x="414" y="531"/>
                          <a:pt x="432" y="493"/>
                        </a:cubicBezTo>
                        <a:close/>
                        <a:moveTo>
                          <a:pt x="421" y="468"/>
                        </a:moveTo>
                        <a:cubicBezTo>
                          <a:pt x="392" y="458"/>
                          <a:pt x="361" y="453"/>
                          <a:pt x="328" y="452"/>
                        </a:cubicBezTo>
                        <a:cubicBezTo>
                          <a:pt x="328" y="328"/>
                          <a:pt x="328" y="328"/>
                          <a:pt x="328" y="328"/>
                        </a:cubicBezTo>
                        <a:cubicBezTo>
                          <a:pt x="451" y="328"/>
                          <a:pt x="451" y="328"/>
                          <a:pt x="451" y="328"/>
                        </a:cubicBezTo>
                        <a:cubicBezTo>
                          <a:pt x="450" y="378"/>
                          <a:pt x="439" y="425"/>
                          <a:pt x="421" y="468"/>
                        </a:cubicBezTo>
                        <a:close/>
                        <a:moveTo>
                          <a:pt x="328" y="308"/>
                        </a:moveTo>
                        <a:cubicBezTo>
                          <a:pt x="328" y="205"/>
                          <a:pt x="328" y="205"/>
                          <a:pt x="328" y="205"/>
                        </a:cubicBezTo>
                        <a:cubicBezTo>
                          <a:pt x="363" y="204"/>
                          <a:pt x="397" y="197"/>
                          <a:pt x="429" y="186"/>
                        </a:cubicBezTo>
                        <a:cubicBezTo>
                          <a:pt x="442" y="224"/>
                          <a:pt x="450" y="265"/>
                          <a:pt x="451" y="308"/>
                        </a:cubicBezTo>
                        <a:lnTo>
                          <a:pt x="328" y="308"/>
                        </a:lnTo>
                        <a:close/>
                        <a:moveTo>
                          <a:pt x="111" y="134"/>
                        </a:moveTo>
                        <a:cubicBezTo>
                          <a:pt x="135" y="152"/>
                          <a:pt x="160" y="168"/>
                          <a:pt x="188" y="179"/>
                        </a:cubicBezTo>
                        <a:cubicBezTo>
                          <a:pt x="174" y="219"/>
                          <a:pt x="166" y="262"/>
                          <a:pt x="165" y="308"/>
                        </a:cubicBezTo>
                        <a:cubicBezTo>
                          <a:pt x="42" y="308"/>
                          <a:pt x="42" y="308"/>
                          <a:pt x="42" y="308"/>
                        </a:cubicBezTo>
                        <a:cubicBezTo>
                          <a:pt x="44" y="241"/>
                          <a:pt x="70" y="181"/>
                          <a:pt x="111" y="134"/>
                        </a:cubicBezTo>
                        <a:close/>
                        <a:moveTo>
                          <a:pt x="42" y="328"/>
                        </a:moveTo>
                        <a:cubicBezTo>
                          <a:pt x="165" y="328"/>
                          <a:pt x="165" y="328"/>
                          <a:pt x="165" y="328"/>
                        </a:cubicBezTo>
                        <a:cubicBezTo>
                          <a:pt x="166" y="381"/>
                          <a:pt x="177" y="430"/>
                          <a:pt x="195" y="475"/>
                        </a:cubicBezTo>
                        <a:cubicBezTo>
                          <a:pt x="169" y="485"/>
                          <a:pt x="145" y="498"/>
                          <a:pt x="123" y="514"/>
                        </a:cubicBezTo>
                        <a:cubicBezTo>
                          <a:pt x="75" y="466"/>
                          <a:pt x="44" y="401"/>
                          <a:pt x="42" y="328"/>
                        </a:cubicBezTo>
                        <a:close/>
                        <a:moveTo>
                          <a:pt x="513" y="514"/>
                        </a:moveTo>
                        <a:cubicBezTo>
                          <a:pt x="491" y="498"/>
                          <a:pt x="467" y="485"/>
                          <a:pt x="441" y="475"/>
                        </a:cubicBezTo>
                        <a:cubicBezTo>
                          <a:pt x="459" y="430"/>
                          <a:pt x="470" y="381"/>
                          <a:pt x="471" y="328"/>
                        </a:cubicBezTo>
                        <a:cubicBezTo>
                          <a:pt x="594" y="328"/>
                          <a:pt x="594" y="328"/>
                          <a:pt x="594" y="328"/>
                        </a:cubicBezTo>
                        <a:cubicBezTo>
                          <a:pt x="592" y="401"/>
                          <a:pt x="561" y="466"/>
                          <a:pt x="513" y="514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</p:grpSp>
            <p:pic>
              <p:nvPicPr>
                <p:cNvPr id="6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14341" b="3571"/>
                <a:stretch/>
              </p:blipFill>
              <p:spPr bwMode="auto">
                <a:xfrm>
                  <a:off x="267691" y="1984840"/>
                  <a:ext cx="4464000" cy="19529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3873" b="4071"/>
              <a:stretch/>
            </p:blipFill>
            <p:spPr bwMode="auto">
              <a:xfrm>
                <a:off x="4695335" y="3327773"/>
                <a:ext cx="2354400" cy="1029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14" name="Grupo 113">
            <a:extLst>
              <a:ext uri="{FF2B5EF4-FFF2-40B4-BE49-F238E27FC236}">
                <a16:creationId xmlns="" xmlns:a16="http://schemas.microsoft.com/office/drawing/2014/main" id="{ABF87E60-9D4A-4DE4-8349-6CCB1ED207AA}"/>
              </a:ext>
            </a:extLst>
          </p:cNvPr>
          <p:cNvGrpSpPr/>
          <p:nvPr/>
        </p:nvGrpSpPr>
        <p:grpSpPr>
          <a:xfrm>
            <a:off x="9180512" y="1683993"/>
            <a:ext cx="4601737" cy="1368152"/>
            <a:chOff x="4575810" y="1683993"/>
            <a:chExt cx="4601737" cy="1368152"/>
          </a:xfrm>
        </p:grpSpPr>
        <p:sp>
          <p:nvSpPr>
            <p:cNvPr id="128" name="127 Rectángulo"/>
            <p:cNvSpPr/>
            <p:nvPr/>
          </p:nvSpPr>
          <p:spPr>
            <a:xfrm>
              <a:off x="4575810" y="1683993"/>
              <a:ext cx="4601737" cy="1368152"/>
            </a:xfrm>
            <a:prstGeom prst="rect">
              <a:avLst/>
            </a:prstGeom>
            <a:solidFill>
              <a:srgbClr val="4CC1EF"/>
            </a:solidFill>
            <a:ln>
              <a:solidFill>
                <a:srgbClr val="4CC1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115" name="114 Grupo"/>
            <p:cNvGrpSpPr/>
            <p:nvPr/>
          </p:nvGrpSpPr>
          <p:grpSpPr>
            <a:xfrm>
              <a:off x="7148584" y="1795846"/>
              <a:ext cx="1610546" cy="1048034"/>
              <a:chOff x="7281934" y="1603483"/>
              <a:chExt cx="1610546" cy="1048034"/>
            </a:xfrm>
          </p:grpSpPr>
          <p:sp>
            <p:nvSpPr>
              <p:cNvPr id="112" name="111 Rectángulo"/>
              <p:cNvSpPr/>
              <p:nvPr/>
            </p:nvSpPr>
            <p:spPr>
              <a:xfrm>
                <a:off x="7281934" y="1603483"/>
                <a:ext cx="153853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ChargeMap</a:t>
                </a:r>
              </a:p>
            </p:txBody>
          </p:sp>
          <p:sp>
            <p:nvSpPr>
              <p:cNvPr id="113" name="TextBox 75">
                <a:extLst>
                  <a:ext uri="{FF2B5EF4-FFF2-40B4-BE49-F238E27FC236}">
                    <a16:creationId xmlns="" xmlns:a16="http://schemas.microsoft.com/office/drawing/2014/main" id="{0213B2A4-E122-4752-9F36-7F8AE9DE847F}"/>
                  </a:ext>
                </a:extLst>
              </p:cNvPr>
              <p:cNvSpPr txBox="1"/>
              <p:nvPr/>
            </p:nvSpPr>
            <p:spPr>
              <a:xfrm>
                <a:off x="7281934" y="1912853"/>
                <a:ext cx="1610546" cy="73866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050" kern="0" baseline="0" noProof="1"/>
                  <a:t>Definició</a:t>
                </a:r>
                <a:r>
                  <a:rPr lang="en-US" sz="1050" kern="0" noProof="1"/>
                  <a:t> de rutes</a:t>
                </a:r>
              </a:p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050" kern="0" noProof="1"/>
                  <a:t>Informació dels punts d’interès al voltant d’una estació de càrrega</a:t>
                </a:r>
              </a:p>
            </p:txBody>
          </p:sp>
        </p:grpSp>
        <p:grpSp>
          <p:nvGrpSpPr>
            <p:cNvPr id="59" name="58 Grupo"/>
            <p:cNvGrpSpPr/>
            <p:nvPr/>
          </p:nvGrpSpPr>
          <p:grpSpPr>
            <a:xfrm>
              <a:off x="4615432" y="1770568"/>
              <a:ext cx="2266221" cy="1223602"/>
              <a:chOff x="4644008" y="1480805"/>
              <a:chExt cx="2446616" cy="1321002"/>
            </a:xfrm>
          </p:grpSpPr>
          <p:grpSp>
            <p:nvGrpSpPr>
              <p:cNvPr id="88" name="87 Grupo"/>
              <p:cNvGrpSpPr/>
              <p:nvPr/>
            </p:nvGrpSpPr>
            <p:grpSpPr>
              <a:xfrm>
                <a:off x="4644008" y="1480805"/>
                <a:ext cx="2446616" cy="1321002"/>
                <a:chOff x="171969" y="1506145"/>
                <a:chExt cx="4640904" cy="2505765"/>
              </a:xfrm>
            </p:grpSpPr>
            <p:grpSp>
              <p:nvGrpSpPr>
                <p:cNvPr id="89" name="88 Grupo"/>
                <p:cNvGrpSpPr/>
                <p:nvPr/>
              </p:nvGrpSpPr>
              <p:grpSpPr>
                <a:xfrm>
                  <a:off x="171969" y="1506145"/>
                  <a:ext cx="4640904" cy="2505765"/>
                  <a:chOff x="1223963" y="1373319"/>
                  <a:chExt cx="6696081" cy="3615417"/>
                </a:xfrm>
              </p:grpSpPr>
              <p:sp>
                <p:nvSpPr>
                  <p:cNvPr id="91" name="AutoShape 1"/>
                  <p:cNvSpPr>
                    <a:spLocks/>
                  </p:cNvSpPr>
                  <p:nvPr/>
                </p:nvSpPr>
                <p:spPr bwMode="auto">
                  <a:xfrm>
                    <a:off x="1223969" y="1373319"/>
                    <a:ext cx="6696075" cy="3615417"/>
                  </a:xfrm>
                  <a:prstGeom prst="roundRect">
                    <a:avLst>
                      <a:gd name="adj" fmla="val 1292"/>
                    </a:avLst>
                  </a:prstGeom>
                  <a:solidFill>
                    <a:sysClr val="window" lastClr="FFFFFF">
                      <a:lumMod val="65000"/>
                    </a:sysClr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2" name="Freeform 25"/>
                  <p:cNvSpPr>
                    <a:spLocks/>
                  </p:cNvSpPr>
                  <p:nvPr/>
                </p:nvSpPr>
                <p:spPr bwMode="auto">
                  <a:xfrm>
                    <a:off x="1223963" y="1452694"/>
                    <a:ext cx="6696075" cy="512762"/>
                  </a:xfrm>
                  <a:custGeom>
                    <a:avLst/>
                    <a:gdLst>
                      <a:gd name="connsiteX0" fmla="*/ 1064760 w 6696075"/>
                      <a:gd name="connsiteY0" fmla="*/ 0 h 512762"/>
                      <a:gd name="connsiteX1" fmla="*/ 3619952 w 6696075"/>
                      <a:gd name="connsiteY1" fmla="*/ 0 h 512762"/>
                      <a:gd name="connsiteX2" fmla="*/ 3681412 w 6696075"/>
                      <a:gd name="connsiteY2" fmla="*/ 61460 h 512762"/>
                      <a:gd name="connsiteX3" fmla="*/ 3681412 w 6696075"/>
                      <a:gd name="connsiteY3" fmla="*/ 223837 h 512762"/>
                      <a:gd name="connsiteX4" fmla="*/ 6696075 w 6696075"/>
                      <a:gd name="connsiteY4" fmla="*/ 223837 h 512762"/>
                      <a:gd name="connsiteX5" fmla="*/ 6696075 w 6696075"/>
                      <a:gd name="connsiteY5" fmla="*/ 512762 h 512762"/>
                      <a:gd name="connsiteX6" fmla="*/ 3619952 w 6696075"/>
                      <a:gd name="connsiteY6" fmla="*/ 512762 h 512762"/>
                      <a:gd name="connsiteX7" fmla="*/ 1064760 w 6696075"/>
                      <a:gd name="connsiteY7" fmla="*/ 512762 h 512762"/>
                      <a:gd name="connsiteX8" fmla="*/ 0 w 6696075"/>
                      <a:gd name="connsiteY8" fmla="*/ 512762 h 512762"/>
                      <a:gd name="connsiteX9" fmla="*/ 0 w 6696075"/>
                      <a:gd name="connsiteY9" fmla="*/ 223837 h 512762"/>
                      <a:gd name="connsiteX10" fmla="*/ 1003300 w 6696075"/>
                      <a:gd name="connsiteY10" fmla="*/ 223837 h 512762"/>
                      <a:gd name="connsiteX11" fmla="*/ 1003300 w 6696075"/>
                      <a:gd name="connsiteY11" fmla="*/ 61460 h 512762"/>
                      <a:gd name="connsiteX12" fmla="*/ 1064760 w 6696075"/>
                      <a:gd name="connsiteY12" fmla="*/ 0 h 512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696075" h="512762">
                        <a:moveTo>
                          <a:pt x="1064760" y="0"/>
                        </a:moveTo>
                        <a:lnTo>
                          <a:pt x="3619952" y="0"/>
                        </a:lnTo>
                        <a:cubicBezTo>
                          <a:pt x="3653895" y="0"/>
                          <a:pt x="3681412" y="27517"/>
                          <a:pt x="3681412" y="61460"/>
                        </a:cubicBezTo>
                        <a:lnTo>
                          <a:pt x="3681412" y="223837"/>
                        </a:lnTo>
                        <a:lnTo>
                          <a:pt x="6696075" y="223837"/>
                        </a:lnTo>
                        <a:lnTo>
                          <a:pt x="6696075" y="512762"/>
                        </a:lnTo>
                        <a:lnTo>
                          <a:pt x="3619952" y="512762"/>
                        </a:lnTo>
                        <a:lnTo>
                          <a:pt x="1064760" y="512762"/>
                        </a:lnTo>
                        <a:lnTo>
                          <a:pt x="0" y="512762"/>
                        </a:lnTo>
                        <a:lnTo>
                          <a:pt x="0" y="223837"/>
                        </a:lnTo>
                        <a:lnTo>
                          <a:pt x="1003300" y="223837"/>
                        </a:lnTo>
                        <a:lnTo>
                          <a:pt x="1003300" y="61460"/>
                        </a:lnTo>
                        <a:cubicBezTo>
                          <a:pt x="1003300" y="27517"/>
                          <a:pt x="1030817" y="0"/>
                          <a:pt x="1064760" y="0"/>
                        </a:cubicBezTo>
                        <a:close/>
                      </a:path>
                    </a:pathLst>
                  </a:custGeom>
                  <a:solidFill>
                    <a:srgbClr val="CDCDCD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93" name="Group 27"/>
                  <p:cNvGrpSpPr/>
                  <p:nvPr/>
                </p:nvGrpSpPr>
                <p:grpSpPr>
                  <a:xfrm>
                    <a:off x="1390510" y="1447201"/>
                    <a:ext cx="662650" cy="155448"/>
                    <a:chOff x="1493000" y="1484444"/>
                    <a:chExt cx="402390" cy="94395"/>
                  </a:xfrm>
                </p:grpSpPr>
                <p:sp>
                  <p:nvSpPr>
                    <p:cNvPr id="109" name="Oval 4"/>
                    <p:cNvSpPr>
                      <a:spLocks/>
                    </p:cNvSpPr>
                    <p:nvPr/>
                  </p:nvSpPr>
                  <p:spPr bwMode="auto">
                    <a:xfrm>
                      <a:off x="1493000" y="1484444"/>
                      <a:ext cx="95250" cy="94395"/>
                    </a:xfrm>
                    <a:prstGeom prst="ellipse">
                      <a:avLst/>
                    </a:prstGeom>
                    <a:solidFill>
                      <a:srgbClr val="E76A56"/>
                    </a:solidFill>
                    <a:ln w="25400" cap="flat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10" name="Oval 5"/>
                    <p:cNvSpPr>
                      <a:spLocks/>
                    </p:cNvSpPr>
                    <p:nvPr/>
                  </p:nvSpPr>
                  <p:spPr bwMode="auto">
                    <a:xfrm>
                      <a:off x="1646570" y="1484444"/>
                      <a:ext cx="95250" cy="94395"/>
                    </a:xfrm>
                    <a:prstGeom prst="ellipse">
                      <a:avLst/>
                    </a:prstGeom>
                    <a:solidFill>
                      <a:srgbClr val="FDBE54"/>
                    </a:solidFill>
                    <a:ln w="25400" cap="flat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11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1800140" y="1484444"/>
                      <a:ext cx="95250" cy="94395"/>
                    </a:xfrm>
                    <a:prstGeom prst="ellipse">
                      <a:avLst/>
                    </a:prstGeom>
                    <a:solidFill>
                      <a:srgbClr val="80D053"/>
                    </a:solidFill>
                    <a:ln w="25400" cap="flat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</p:grpSp>
              <p:sp>
                <p:nvSpPr>
                  <p:cNvPr id="94" name="Rectangle 11"/>
                  <p:cNvSpPr>
                    <a:spLocks/>
                  </p:cNvSpPr>
                  <p:nvPr/>
                </p:nvSpPr>
                <p:spPr bwMode="auto">
                  <a:xfrm>
                    <a:off x="2395538" y="1732094"/>
                    <a:ext cx="5030787" cy="182562"/>
                  </a:xfrm>
                  <a:prstGeom prst="rect">
                    <a:avLst/>
                  </a:prstGeom>
                  <a:solidFill>
                    <a:srgbClr val="FFFFFF">
                      <a:lumMod val="95000"/>
                    </a:srgbClr>
                  </a:solidFill>
                  <a:ln w="127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5" name="Freeform 9"/>
                  <p:cNvSpPr>
                    <a:spLocks/>
                  </p:cNvSpPr>
                  <p:nvPr/>
                </p:nvSpPr>
                <p:spPr bwMode="auto">
                  <a:xfrm rot="18900000">
                    <a:off x="4735513" y="1516194"/>
                    <a:ext cx="98425" cy="90487"/>
                  </a:xfrm>
                  <a:custGeom>
                    <a:avLst/>
                    <a:gdLst>
                      <a:gd name="T0" fmla="*/ 42 w 64"/>
                      <a:gd name="T1" fmla="*/ 0 h 64"/>
                      <a:gd name="T2" fmla="*/ 21 w 64"/>
                      <a:gd name="T3" fmla="*/ 0 h 64"/>
                      <a:gd name="T4" fmla="*/ 21 w 64"/>
                      <a:gd name="T5" fmla="*/ 21 h 64"/>
                      <a:gd name="T6" fmla="*/ 0 w 64"/>
                      <a:gd name="T7" fmla="*/ 21 h 64"/>
                      <a:gd name="T8" fmla="*/ 0 w 64"/>
                      <a:gd name="T9" fmla="*/ 42 h 64"/>
                      <a:gd name="T10" fmla="*/ 21 w 64"/>
                      <a:gd name="T11" fmla="*/ 42 h 64"/>
                      <a:gd name="T12" fmla="*/ 21 w 64"/>
                      <a:gd name="T13" fmla="*/ 64 h 64"/>
                      <a:gd name="T14" fmla="*/ 42 w 64"/>
                      <a:gd name="T15" fmla="*/ 64 h 64"/>
                      <a:gd name="T16" fmla="*/ 42 w 64"/>
                      <a:gd name="T17" fmla="*/ 42 h 64"/>
                      <a:gd name="T18" fmla="*/ 64 w 64"/>
                      <a:gd name="T19" fmla="*/ 42 h 64"/>
                      <a:gd name="T20" fmla="*/ 64 w 64"/>
                      <a:gd name="T21" fmla="*/ 21 h 64"/>
                      <a:gd name="T22" fmla="*/ 42 w 64"/>
                      <a:gd name="T23" fmla="*/ 21 h 64"/>
                      <a:gd name="T24" fmla="*/ 42 w 64"/>
                      <a:gd name="T2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4" h="64">
                        <a:moveTo>
                          <a:pt x="42" y="0"/>
                        </a:moveTo>
                        <a:lnTo>
                          <a:pt x="21" y="0"/>
                        </a:lnTo>
                        <a:lnTo>
                          <a:pt x="21" y="21"/>
                        </a:lnTo>
                        <a:lnTo>
                          <a:pt x="0" y="21"/>
                        </a:lnTo>
                        <a:lnTo>
                          <a:pt x="0" y="42"/>
                        </a:lnTo>
                        <a:lnTo>
                          <a:pt x="21" y="42"/>
                        </a:lnTo>
                        <a:lnTo>
                          <a:pt x="21" y="64"/>
                        </a:lnTo>
                        <a:lnTo>
                          <a:pt x="42" y="64"/>
                        </a:lnTo>
                        <a:lnTo>
                          <a:pt x="42" y="42"/>
                        </a:lnTo>
                        <a:lnTo>
                          <a:pt x="64" y="42"/>
                        </a:lnTo>
                        <a:lnTo>
                          <a:pt x="64" y="21"/>
                        </a:lnTo>
                        <a:lnTo>
                          <a:pt x="42" y="2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96" name="Group 19"/>
                  <p:cNvGrpSpPr/>
                  <p:nvPr/>
                </p:nvGrpSpPr>
                <p:grpSpPr>
                  <a:xfrm>
                    <a:off x="7606705" y="1451939"/>
                    <a:ext cx="153084" cy="141892"/>
                    <a:chOff x="4763" y="0"/>
                    <a:chExt cx="2900362" cy="2898775"/>
                  </a:xfrm>
                  <a:solidFill>
                    <a:srgbClr val="FFFFFF">
                      <a:lumMod val="50000"/>
                    </a:srgbClr>
                  </a:solidFill>
                </p:grpSpPr>
                <p:sp>
                  <p:nvSpPr>
                    <p:cNvPr id="100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763" y="0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2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0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763" y="1087438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1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02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763" y="2171700"/>
                      <a:ext cx="727075" cy="727075"/>
                    </a:xfrm>
                    <a:custGeom>
                      <a:avLst/>
                      <a:gdLst>
                        <a:gd name="T0" fmla="*/ 168 w 193"/>
                        <a:gd name="T1" fmla="*/ 0 h 193"/>
                        <a:gd name="T2" fmla="*/ 24 w 193"/>
                        <a:gd name="T3" fmla="*/ 0 h 193"/>
                        <a:gd name="T4" fmla="*/ 0 w 193"/>
                        <a:gd name="T5" fmla="*/ 25 h 193"/>
                        <a:gd name="T6" fmla="*/ 0 w 193"/>
                        <a:gd name="T7" fmla="*/ 169 h 193"/>
                        <a:gd name="T8" fmla="*/ 24 w 193"/>
                        <a:gd name="T9" fmla="*/ 193 h 193"/>
                        <a:gd name="T10" fmla="*/ 168 w 193"/>
                        <a:gd name="T11" fmla="*/ 193 h 193"/>
                        <a:gd name="T12" fmla="*/ 193 w 193"/>
                        <a:gd name="T13" fmla="*/ 169 h 193"/>
                        <a:gd name="T14" fmla="*/ 193 w 193"/>
                        <a:gd name="T15" fmla="*/ 25 h 193"/>
                        <a:gd name="T16" fmla="*/ 168 w 193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2" y="193"/>
                            <a:pt x="193" y="182"/>
                            <a:pt x="193" y="169"/>
                          </a:cubicBezTo>
                          <a:cubicBezTo>
                            <a:pt x="193" y="25"/>
                            <a:pt x="193" y="25"/>
                            <a:pt x="193" y="25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03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093788" y="0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0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093788" y="1087438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05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093788" y="2171700"/>
                      <a:ext cx="722312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0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181225" y="0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0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181225" y="1087438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10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181225" y="2171700"/>
                      <a:ext cx="723900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0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p:txBody>
                </p:sp>
              </p:grpSp>
              <p:sp>
                <p:nvSpPr>
                  <p:cNvPr id="97" name="Freeform 25"/>
                  <p:cNvSpPr>
                    <a:spLocks/>
                  </p:cNvSpPr>
                  <p:nvPr/>
                </p:nvSpPr>
                <p:spPr bwMode="auto">
                  <a:xfrm rot="5400000">
                    <a:off x="7614444" y="1755113"/>
                    <a:ext cx="134937" cy="127000"/>
                  </a:xfrm>
                  <a:custGeom>
                    <a:avLst/>
                    <a:gdLst>
                      <a:gd name="T0" fmla="*/ 504 w 896"/>
                      <a:gd name="T1" fmla="*/ 0 h 784"/>
                      <a:gd name="T2" fmla="*/ 116 w 896"/>
                      <a:gd name="T3" fmla="*/ 336 h 784"/>
                      <a:gd name="T4" fmla="*/ 0 w 896"/>
                      <a:gd name="T5" fmla="*/ 336 h 784"/>
                      <a:gd name="T6" fmla="*/ 168 w 896"/>
                      <a:gd name="T7" fmla="*/ 560 h 784"/>
                      <a:gd name="T8" fmla="*/ 336 w 896"/>
                      <a:gd name="T9" fmla="*/ 336 h 784"/>
                      <a:gd name="T10" fmla="*/ 230 w 896"/>
                      <a:gd name="T11" fmla="*/ 336 h 784"/>
                      <a:gd name="T12" fmla="*/ 504 w 896"/>
                      <a:gd name="T13" fmla="*/ 112 h 784"/>
                      <a:gd name="T14" fmla="*/ 784 w 896"/>
                      <a:gd name="T15" fmla="*/ 392 h 784"/>
                      <a:gd name="T16" fmla="*/ 504 w 896"/>
                      <a:gd name="T17" fmla="*/ 672 h 784"/>
                      <a:gd name="T18" fmla="*/ 504 w 896"/>
                      <a:gd name="T19" fmla="*/ 784 h 784"/>
                      <a:gd name="T20" fmla="*/ 896 w 896"/>
                      <a:gd name="T21" fmla="*/ 392 h 784"/>
                      <a:gd name="T22" fmla="*/ 504 w 896"/>
                      <a:gd name="T23" fmla="*/ 0 h 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96" h="784">
                        <a:moveTo>
                          <a:pt x="504" y="0"/>
                        </a:moveTo>
                        <a:cubicBezTo>
                          <a:pt x="307" y="0"/>
                          <a:pt x="144" y="146"/>
                          <a:pt x="116" y="336"/>
                        </a:cubicBezTo>
                        <a:cubicBezTo>
                          <a:pt x="0" y="336"/>
                          <a:pt x="0" y="336"/>
                          <a:pt x="0" y="336"/>
                        </a:cubicBezTo>
                        <a:cubicBezTo>
                          <a:pt x="168" y="560"/>
                          <a:pt x="168" y="560"/>
                          <a:pt x="168" y="560"/>
                        </a:cubicBezTo>
                        <a:cubicBezTo>
                          <a:pt x="336" y="336"/>
                          <a:pt x="336" y="336"/>
                          <a:pt x="336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56" y="208"/>
                          <a:pt x="369" y="112"/>
                          <a:pt x="504" y="112"/>
                        </a:cubicBezTo>
                        <a:cubicBezTo>
                          <a:pt x="658" y="112"/>
                          <a:pt x="784" y="238"/>
                          <a:pt x="784" y="392"/>
                        </a:cubicBezTo>
                        <a:cubicBezTo>
                          <a:pt x="784" y="546"/>
                          <a:pt x="658" y="672"/>
                          <a:pt x="504" y="672"/>
                        </a:cubicBezTo>
                        <a:cubicBezTo>
                          <a:pt x="504" y="784"/>
                          <a:pt x="504" y="784"/>
                          <a:pt x="504" y="784"/>
                        </a:cubicBezTo>
                        <a:cubicBezTo>
                          <a:pt x="721" y="784"/>
                          <a:pt x="896" y="609"/>
                          <a:pt x="896" y="392"/>
                        </a:cubicBezTo>
                        <a:cubicBezTo>
                          <a:pt x="896" y="175"/>
                          <a:pt x="721" y="0"/>
                          <a:pt x="50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8" name="TextBox 9"/>
                  <p:cNvSpPr txBox="1"/>
                  <p:nvPr/>
                </p:nvSpPr>
                <p:spPr>
                  <a:xfrm>
                    <a:off x="2374906" y="1615052"/>
                    <a:ext cx="2724404" cy="45469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rPr>
                      <a:t>https://www.chargemap.com/map</a:t>
                    </a:r>
                    <a:endPara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9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2459038" y="1768606"/>
                    <a:ext cx="107950" cy="107950"/>
                  </a:xfrm>
                  <a:custGeom>
                    <a:avLst/>
                    <a:gdLst>
                      <a:gd name="T0" fmla="*/ 0 w 636"/>
                      <a:gd name="T1" fmla="*/ 318 h 636"/>
                      <a:gd name="T2" fmla="*/ 636 w 636"/>
                      <a:gd name="T3" fmla="*/ 318 h 636"/>
                      <a:gd name="T4" fmla="*/ 594 w 636"/>
                      <a:gd name="T5" fmla="*/ 308 h 636"/>
                      <a:gd name="T6" fmla="*/ 448 w 636"/>
                      <a:gd name="T7" fmla="*/ 179 h 636"/>
                      <a:gd name="T8" fmla="*/ 594 w 636"/>
                      <a:gd name="T9" fmla="*/ 308 h 636"/>
                      <a:gd name="T10" fmla="*/ 223 w 636"/>
                      <a:gd name="T11" fmla="*/ 486 h 636"/>
                      <a:gd name="T12" fmla="*/ 308 w 636"/>
                      <a:gd name="T13" fmla="*/ 594 h 636"/>
                      <a:gd name="T14" fmla="*/ 329 w 636"/>
                      <a:gd name="T15" fmla="*/ 42 h 636"/>
                      <a:gd name="T16" fmla="*/ 328 w 636"/>
                      <a:gd name="T17" fmla="*/ 184 h 636"/>
                      <a:gd name="T18" fmla="*/ 329 w 636"/>
                      <a:gd name="T19" fmla="*/ 42 h 636"/>
                      <a:gd name="T20" fmla="*/ 510 w 636"/>
                      <a:gd name="T21" fmla="*/ 119 h 636"/>
                      <a:gd name="T22" fmla="*/ 363 w 636"/>
                      <a:gd name="T23" fmla="*/ 45 h 636"/>
                      <a:gd name="T24" fmla="*/ 308 w 636"/>
                      <a:gd name="T25" fmla="*/ 184 h 636"/>
                      <a:gd name="T26" fmla="*/ 307 w 636"/>
                      <a:gd name="T27" fmla="*/ 42 h 636"/>
                      <a:gd name="T28" fmla="*/ 196 w 636"/>
                      <a:gd name="T29" fmla="*/ 160 h 636"/>
                      <a:gd name="T30" fmla="*/ 273 w 636"/>
                      <a:gd name="T31" fmla="*/ 45 h 636"/>
                      <a:gd name="T32" fmla="*/ 207 w 636"/>
                      <a:gd name="T33" fmla="*/ 186 h 636"/>
                      <a:gd name="T34" fmla="*/ 308 w 636"/>
                      <a:gd name="T35" fmla="*/ 308 h 636"/>
                      <a:gd name="T36" fmla="*/ 207 w 636"/>
                      <a:gd name="T37" fmla="*/ 186 h 636"/>
                      <a:gd name="T38" fmla="*/ 308 w 636"/>
                      <a:gd name="T39" fmla="*/ 452 h 636"/>
                      <a:gd name="T40" fmla="*/ 185 w 636"/>
                      <a:gd name="T41" fmla="*/ 328 h 636"/>
                      <a:gd name="T42" fmla="*/ 273 w 636"/>
                      <a:gd name="T43" fmla="*/ 591 h 636"/>
                      <a:gd name="T44" fmla="*/ 204 w 636"/>
                      <a:gd name="T45" fmla="*/ 493 h 636"/>
                      <a:gd name="T46" fmla="*/ 328 w 636"/>
                      <a:gd name="T47" fmla="*/ 594 h 636"/>
                      <a:gd name="T48" fmla="*/ 413 w 636"/>
                      <a:gd name="T49" fmla="*/ 486 h 636"/>
                      <a:gd name="T50" fmla="*/ 328 w 636"/>
                      <a:gd name="T51" fmla="*/ 594 h 636"/>
                      <a:gd name="T52" fmla="*/ 498 w 636"/>
                      <a:gd name="T53" fmla="*/ 528 h 636"/>
                      <a:gd name="T54" fmla="*/ 432 w 636"/>
                      <a:gd name="T55" fmla="*/ 493 h 636"/>
                      <a:gd name="T56" fmla="*/ 328 w 636"/>
                      <a:gd name="T57" fmla="*/ 452 h 636"/>
                      <a:gd name="T58" fmla="*/ 451 w 636"/>
                      <a:gd name="T59" fmla="*/ 328 h 636"/>
                      <a:gd name="T60" fmla="*/ 328 w 636"/>
                      <a:gd name="T61" fmla="*/ 308 h 636"/>
                      <a:gd name="T62" fmla="*/ 429 w 636"/>
                      <a:gd name="T63" fmla="*/ 186 h 636"/>
                      <a:gd name="T64" fmla="*/ 328 w 636"/>
                      <a:gd name="T65" fmla="*/ 308 h 636"/>
                      <a:gd name="T66" fmla="*/ 188 w 636"/>
                      <a:gd name="T67" fmla="*/ 179 h 636"/>
                      <a:gd name="T68" fmla="*/ 42 w 636"/>
                      <a:gd name="T69" fmla="*/ 308 h 636"/>
                      <a:gd name="T70" fmla="*/ 42 w 636"/>
                      <a:gd name="T71" fmla="*/ 328 h 636"/>
                      <a:gd name="T72" fmla="*/ 195 w 636"/>
                      <a:gd name="T73" fmla="*/ 475 h 636"/>
                      <a:gd name="T74" fmla="*/ 42 w 636"/>
                      <a:gd name="T75" fmla="*/ 328 h 636"/>
                      <a:gd name="T76" fmla="*/ 441 w 636"/>
                      <a:gd name="T77" fmla="*/ 475 h 636"/>
                      <a:gd name="T78" fmla="*/ 594 w 636"/>
                      <a:gd name="T79" fmla="*/ 328 h 6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636" h="636">
                        <a:moveTo>
                          <a:pt x="318" y="0"/>
                        </a:moveTo>
                        <a:cubicBezTo>
                          <a:pt x="142" y="0"/>
                          <a:pt x="0" y="142"/>
                          <a:pt x="0" y="318"/>
                        </a:cubicBezTo>
                        <a:cubicBezTo>
                          <a:pt x="0" y="494"/>
                          <a:pt x="142" y="636"/>
                          <a:pt x="318" y="636"/>
                        </a:cubicBezTo>
                        <a:cubicBezTo>
                          <a:pt x="494" y="636"/>
                          <a:pt x="636" y="494"/>
                          <a:pt x="636" y="318"/>
                        </a:cubicBezTo>
                        <a:cubicBezTo>
                          <a:pt x="636" y="142"/>
                          <a:pt x="494" y="0"/>
                          <a:pt x="318" y="0"/>
                        </a:cubicBezTo>
                        <a:close/>
                        <a:moveTo>
                          <a:pt x="594" y="308"/>
                        </a:moveTo>
                        <a:cubicBezTo>
                          <a:pt x="471" y="308"/>
                          <a:pt x="471" y="308"/>
                          <a:pt x="471" y="308"/>
                        </a:cubicBezTo>
                        <a:cubicBezTo>
                          <a:pt x="470" y="262"/>
                          <a:pt x="462" y="219"/>
                          <a:pt x="448" y="179"/>
                        </a:cubicBezTo>
                        <a:cubicBezTo>
                          <a:pt x="476" y="168"/>
                          <a:pt x="501" y="152"/>
                          <a:pt x="525" y="134"/>
                        </a:cubicBezTo>
                        <a:cubicBezTo>
                          <a:pt x="566" y="181"/>
                          <a:pt x="592" y="241"/>
                          <a:pt x="594" y="308"/>
                        </a:cubicBezTo>
                        <a:close/>
                        <a:moveTo>
                          <a:pt x="307" y="594"/>
                        </a:moveTo>
                        <a:cubicBezTo>
                          <a:pt x="273" y="566"/>
                          <a:pt x="244" y="529"/>
                          <a:pt x="223" y="486"/>
                        </a:cubicBezTo>
                        <a:cubicBezTo>
                          <a:pt x="250" y="478"/>
                          <a:pt x="278" y="473"/>
                          <a:pt x="308" y="472"/>
                        </a:cubicBezTo>
                        <a:cubicBezTo>
                          <a:pt x="308" y="594"/>
                          <a:pt x="308" y="594"/>
                          <a:pt x="308" y="594"/>
                        </a:cubicBezTo>
                        <a:cubicBezTo>
                          <a:pt x="307" y="594"/>
                          <a:pt x="307" y="594"/>
                          <a:pt x="307" y="594"/>
                        </a:cubicBezTo>
                        <a:close/>
                        <a:moveTo>
                          <a:pt x="329" y="42"/>
                        </a:moveTo>
                        <a:cubicBezTo>
                          <a:pt x="368" y="74"/>
                          <a:pt x="400" y="117"/>
                          <a:pt x="421" y="167"/>
                        </a:cubicBezTo>
                        <a:cubicBezTo>
                          <a:pt x="392" y="177"/>
                          <a:pt x="361" y="183"/>
                          <a:pt x="328" y="184"/>
                        </a:cubicBezTo>
                        <a:cubicBezTo>
                          <a:pt x="328" y="42"/>
                          <a:pt x="328" y="42"/>
                          <a:pt x="328" y="42"/>
                        </a:cubicBezTo>
                        <a:cubicBezTo>
                          <a:pt x="329" y="42"/>
                          <a:pt x="329" y="42"/>
                          <a:pt x="329" y="42"/>
                        </a:cubicBezTo>
                        <a:close/>
                        <a:moveTo>
                          <a:pt x="363" y="45"/>
                        </a:moveTo>
                        <a:cubicBezTo>
                          <a:pt x="420" y="55"/>
                          <a:pt x="471" y="81"/>
                          <a:pt x="510" y="119"/>
                        </a:cubicBezTo>
                        <a:cubicBezTo>
                          <a:pt x="489" y="136"/>
                          <a:pt x="466" y="150"/>
                          <a:pt x="440" y="160"/>
                        </a:cubicBezTo>
                        <a:cubicBezTo>
                          <a:pt x="421" y="116"/>
                          <a:pt x="395" y="77"/>
                          <a:pt x="363" y="45"/>
                        </a:cubicBezTo>
                        <a:close/>
                        <a:moveTo>
                          <a:pt x="308" y="42"/>
                        </a:moveTo>
                        <a:cubicBezTo>
                          <a:pt x="308" y="184"/>
                          <a:pt x="308" y="184"/>
                          <a:pt x="308" y="184"/>
                        </a:cubicBezTo>
                        <a:cubicBezTo>
                          <a:pt x="275" y="183"/>
                          <a:pt x="244" y="177"/>
                          <a:pt x="215" y="167"/>
                        </a:cubicBezTo>
                        <a:cubicBezTo>
                          <a:pt x="236" y="117"/>
                          <a:pt x="268" y="74"/>
                          <a:pt x="307" y="42"/>
                        </a:cubicBezTo>
                        <a:cubicBezTo>
                          <a:pt x="307" y="42"/>
                          <a:pt x="307" y="42"/>
                          <a:pt x="308" y="42"/>
                        </a:cubicBezTo>
                        <a:close/>
                        <a:moveTo>
                          <a:pt x="196" y="160"/>
                        </a:moveTo>
                        <a:cubicBezTo>
                          <a:pt x="171" y="150"/>
                          <a:pt x="147" y="136"/>
                          <a:pt x="126" y="119"/>
                        </a:cubicBezTo>
                        <a:cubicBezTo>
                          <a:pt x="165" y="81"/>
                          <a:pt x="216" y="55"/>
                          <a:pt x="273" y="45"/>
                        </a:cubicBezTo>
                        <a:cubicBezTo>
                          <a:pt x="241" y="77"/>
                          <a:pt x="215" y="116"/>
                          <a:pt x="196" y="160"/>
                        </a:cubicBezTo>
                        <a:close/>
                        <a:moveTo>
                          <a:pt x="207" y="186"/>
                        </a:moveTo>
                        <a:cubicBezTo>
                          <a:pt x="239" y="197"/>
                          <a:pt x="273" y="204"/>
                          <a:pt x="308" y="205"/>
                        </a:cubicBezTo>
                        <a:cubicBezTo>
                          <a:pt x="308" y="308"/>
                          <a:pt x="308" y="308"/>
                          <a:pt x="308" y="308"/>
                        </a:cubicBezTo>
                        <a:cubicBezTo>
                          <a:pt x="185" y="308"/>
                          <a:pt x="185" y="308"/>
                          <a:pt x="185" y="308"/>
                        </a:cubicBezTo>
                        <a:cubicBezTo>
                          <a:pt x="186" y="265"/>
                          <a:pt x="194" y="224"/>
                          <a:pt x="207" y="186"/>
                        </a:cubicBezTo>
                        <a:close/>
                        <a:moveTo>
                          <a:pt x="308" y="328"/>
                        </a:moveTo>
                        <a:cubicBezTo>
                          <a:pt x="308" y="452"/>
                          <a:pt x="308" y="452"/>
                          <a:pt x="308" y="452"/>
                        </a:cubicBezTo>
                        <a:cubicBezTo>
                          <a:pt x="275" y="453"/>
                          <a:pt x="244" y="458"/>
                          <a:pt x="215" y="468"/>
                        </a:cubicBezTo>
                        <a:cubicBezTo>
                          <a:pt x="197" y="425"/>
                          <a:pt x="186" y="378"/>
                          <a:pt x="185" y="328"/>
                        </a:cubicBezTo>
                        <a:lnTo>
                          <a:pt x="308" y="328"/>
                        </a:lnTo>
                        <a:close/>
                        <a:moveTo>
                          <a:pt x="273" y="591"/>
                        </a:moveTo>
                        <a:cubicBezTo>
                          <a:pt x="222" y="582"/>
                          <a:pt x="176" y="560"/>
                          <a:pt x="138" y="528"/>
                        </a:cubicBezTo>
                        <a:cubicBezTo>
                          <a:pt x="158" y="514"/>
                          <a:pt x="180" y="502"/>
                          <a:pt x="204" y="493"/>
                        </a:cubicBezTo>
                        <a:cubicBezTo>
                          <a:pt x="222" y="531"/>
                          <a:pt x="245" y="563"/>
                          <a:pt x="273" y="591"/>
                        </a:cubicBezTo>
                        <a:close/>
                        <a:moveTo>
                          <a:pt x="328" y="594"/>
                        </a:moveTo>
                        <a:cubicBezTo>
                          <a:pt x="328" y="472"/>
                          <a:pt x="328" y="472"/>
                          <a:pt x="328" y="472"/>
                        </a:cubicBezTo>
                        <a:cubicBezTo>
                          <a:pt x="358" y="473"/>
                          <a:pt x="386" y="478"/>
                          <a:pt x="413" y="486"/>
                        </a:cubicBezTo>
                        <a:cubicBezTo>
                          <a:pt x="392" y="529"/>
                          <a:pt x="363" y="566"/>
                          <a:pt x="329" y="594"/>
                        </a:cubicBezTo>
                        <a:cubicBezTo>
                          <a:pt x="329" y="594"/>
                          <a:pt x="329" y="594"/>
                          <a:pt x="328" y="594"/>
                        </a:cubicBezTo>
                        <a:close/>
                        <a:moveTo>
                          <a:pt x="432" y="493"/>
                        </a:moveTo>
                        <a:cubicBezTo>
                          <a:pt x="456" y="502"/>
                          <a:pt x="478" y="514"/>
                          <a:pt x="498" y="528"/>
                        </a:cubicBezTo>
                        <a:cubicBezTo>
                          <a:pt x="460" y="560"/>
                          <a:pt x="414" y="582"/>
                          <a:pt x="363" y="591"/>
                        </a:cubicBezTo>
                        <a:cubicBezTo>
                          <a:pt x="391" y="563"/>
                          <a:pt x="414" y="531"/>
                          <a:pt x="432" y="493"/>
                        </a:cubicBezTo>
                        <a:close/>
                        <a:moveTo>
                          <a:pt x="421" y="468"/>
                        </a:moveTo>
                        <a:cubicBezTo>
                          <a:pt x="392" y="458"/>
                          <a:pt x="361" y="453"/>
                          <a:pt x="328" y="452"/>
                        </a:cubicBezTo>
                        <a:cubicBezTo>
                          <a:pt x="328" y="328"/>
                          <a:pt x="328" y="328"/>
                          <a:pt x="328" y="328"/>
                        </a:cubicBezTo>
                        <a:cubicBezTo>
                          <a:pt x="451" y="328"/>
                          <a:pt x="451" y="328"/>
                          <a:pt x="451" y="328"/>
                        </a:cubicBezTo>
                        <a:cubicBezTo>
                          <a:pt x="450" y="378"/>
                          <a:pt x="439" y="425"/>
                          <a:pt x="421" y="468"/>
                        </a:cubicBezTo>
                        <a:close/>
                        <a:moveTo>
                          <a:pt x="328" y="308"/>
                        </a:moveTo>
                        <a:cubicBezTo>
                          <a:pt x="328" y="205"/>
                          <a:pt x="328" y="205"/>
                          <a:pt x="328" y="205"/>
                        </a:cubicBezTo>
                        <a:cubicBezTo>
                          <a:pt x="363" y="204"/>
                          <a:pt x="397" y="197"/>
                          <a:pt x="429" y="186"/>
                        </a:cubicBezTo>
                        <a:cubicBezTo>
                          <a:pt x="442" y="224"/>
                          <a:pt x="450" y="265"/>
                          <a:pt x="451" y="308"/>
                        </a:cubicBezTo>
                        <a:lnTo>
                          <a:pt x="328" y="308"/>
                        </a:lnTo>
                        <a:close/>
                        <a:moveTo>
                          <a:pt x="111" y="134"/>
                        </a:moveTo>
                        <a:cubicBezTo>
                          <a:pt x="135" y="152"/>
                          <a:pt x="160" y="168"/>
                          <a:pt x="188" y="179"/>
                        </a:cubicBezTo>
                        <a:cubicBezTo>
                          <a:pt x="174" y="219"/>
                          <a:pt x="166" y="262"/>
                          <a:pt x="165" y="308"/>
                        </a:cubicBezTo>
                        <a:cubicBezTo>
                          <a:pt x="42" y="308"/>
                          <a:pt x="42" y="308"/>
                          <a:pt x="42" y="308"/>
                        </a:cubicBezTo>
                        <a:cubicBezTo>
                          <a:pt x="44" y="241"/>
                          <a:pt x="70" y="181"/>
                          <a:pt x="111" y="134"/>
                        </a:cubicBezTo>
                        <a:close/>
                        <a:moveTo>
                          <a:pt x="42" y="328"/>
                        </a:moveTo>
                        <a:cubicBezTo>
                          <a:pt x="165" y="328"/>
                          <a:pt x="165" y="328"/>
                          <a:pt x="165" y="328"/>
                        </a:cubicBezTo>
                        <a:cubicBezTo>
                          <a:pt x="166" y="381"/>
                          <a:pt x="177" y="430"/>
                          <a:pt x="195" y="475"/>
                        </a:cubicBezTo>
                        <a:cubicBezTo>
                          <a:pt x="169" y="485"/>
                          <a:pt x="145" y="498"/>
                          <a:pt x="123" y="514"/>
                        </a:cubicBezTo>
                        <a:cubicBezTo>
                          <a:pt x="75" y="466"/>
                          <a:pt x="44" y="401"/>
                          <a:pt x="42" y="328"/>
                        </a:cubicBezTo>
                        <a:close/>
                        <a:moveTo>
                          <a:pt x="513" y="514"/>
                        </a:moveTo>
                        <a:cubicBezTo>
                          <a:pt x="491" y="498"/>
                          <a:pt x="467" y="485"/>
                          <a:pt x="441" y="475"/>
                        </a:cubicBezTo>
                        <a:cubicBezTo>
                          <a:pt x="459" y="430"/>
                          <a:pt x="470" y="381"/>
                          <a:pt x="471" y="328"/>
                        </a:cubicBezTo>
                        <a:cubicBezTo>
                          <a:pt x="594" y="328"/>
                          <a:pt x="594" y="328"/>
                          <a:pt x="594" y="328"/>
                        </a:cubicBezTo>
                        <a:cubicBezTo>
                          <a:pt x="592" y="401"/>
                          <a:pt x="561" y="466"/>
                          <a:pt x="513" y="514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cs typeface="+mn-cs"/>
                    </a:endParaRPr>
                  </a:p>
                </p:txBody>
              </p:sp>
            </p:grpSp>
            <p:pic>
              <p:nvPicPr>
                <p:cNvPr id="90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14341" b="3571"/>
                <a:stretch/>
              </p:blipFill>
              <p:spPr bwMode="auto">
                <a:xfrm>
                  <a:off x="267691" y="1984840"/>
                  <a:ext cx="4464000" cy="19529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927" b="3018"/>
              <a:stretch/>
            </p:blipFill>
            <p:spPr bwMode="auto">
              <a:xfrm>
                <a:off x="4695338" y="1733114"/>
                <a:ext cx="2354398" cy="1029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2" name="131 Rectángulo"/>
          <p:cNvSpPr/>
          <p:nvPr/>
        </p:nvSpPr>
        <p:spPr>
          <a:xfrm>
            <a:off x="1958" y="1526024"/>
            <a:ext cx="9158499" cy="297808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3" name="132 Rectángulo"/>
          <p:cNvSpPr/>
          <p:nvPr/>
        </p:nvSpPr>
        <p:spPr>
          <a:xfrm rot="20066914">
            <a:off x="2401245" y="2516366"/>
            <a:ext cx="41974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i="1" dirty="0">
                <a:solidFill>
                  <a:schemeClr val="tx2"/>
                </a:solidFill>
              </a:rPr>
              <a:t>OPEN DATA</a:t>
            </a:r>
          </a:p>
        </p:txBody>
      </p:sp>
      <p:sp>
        <p:nvSpPr>
          <p:cNvPr id="122" name="121 Multiplicar"/>
          <p:cNvSpPr/>
          <p:nvPr/>
        </p:nvSpPr>
        <p:spPr>
          <a:xfrm rot="20034782">
            <a:off x="3314760" y="1828364"/>
            <a:ext cx="2484000" cy="24840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26" name="44 Grupo">
            <a:extLst>
              <a:ext uri="{FF2B5EF4-FFF2-40B4-BE49-F238E27FC236}">
                <a16:creationId xmlns="" xmlns:a16="http://schemas.microsoft.com/office/drawing/2014/main" id="{926C9878-1400-4DF0-9022-FA8148AC0D8A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127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7C884CC2-186B-4302-B197-88E3987B3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46 Rectángulo">
              <a:extLst>
                <a:ext uri="{FF2B5EF4-FFF2-40B4-BE49-F238E27FC236}">
                  <a16:creationId xmlns="" xmlns:a16="http://schemas.microsoft.com/office/drawing/2014/main" id="{610D2FD5-0334-4B1D-B168-D8C9915B4B96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34" name="Rectángulo 133">
            <a:extLst>
              <a:ext uri="{FF2B5EF4-FFF2-40B4-BE49-F238E27FC236}">
                <a16:creationId xmlns="" xmlns:a16="http://schemas.microsoft.com/office/drawing/2014/main" id="{3FBEA39D-7EB9-4C54-9AC5-2A7D36BAFBEC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Projectes</a:t>
            </a:r>
            <a:r>
              <a:rPr lang="en-US" sz="4400" dirty="0">
                <a:latin typeface="+mj-lt"/>
                <a:ea typeface="+mj-ea"/>
                <a:cs typeface="+mj-cs"/>
              </a:rPr>
              <a:t> existents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5" name="Diagrama 134">
            <a:extLst>
              <a:ext uri="{FF2B5EF4-FFF2-40B4-BE49-F238E27FC236}">
                <a16:creationId xmlns="" xmlns:a16="http://schemas.microsoft.com/office/drawing/2014/main" id="{FE8E45B1-B0C7-40A7-8FC4-0BFE668B4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22175281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6" name="135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14/23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45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150"/>
    </mc:Choice>
    <mc:Fallback>
      <p:transition spd="slow" advTm="57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-1.94444E-6 3.7037E-6 L 0.49826 -3.8271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14300"/>
                                  </p:stCondLst>
                                  <p:childTnLst>
                                    <p:animMotion origin="layout" path="M 2.77778E-6 -2.96296E-6 L 0.49826 -4.1975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3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animMotion origin="layout" path="M -2.77778E-6 -2.96296E-6 L -0.50434 -4.1975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14300"/>
                                  </p:stCondLst>
                                  <p:childTnLst>
                                    <p:animMotion origin="layout" path="M 4.72222E-6 -4.69136E-6 L -0.50434 -3.8271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/>
      <p:bldP spid="1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90">
            <a:extLst>
              <a:ext uri="{FF2B5EF4-FFF2-40B4-BE49-F238E27FC236}">
                <a16:creationId xmlns="" xmlns:a16="http://schemas.microsoft.com/office/drawing/2014/main" id="{00A083BC-4B36-42CC-8182-BBCF47235C59}"/>
              </a:ext>
            </a:extLst>
          </p:cNvPr>
          <p:cNvSpPr txBox="1"/>
          <p:nvPr/>
        </p:nvSpPr>
        <p:spPr>
          <a:xfrm>
            <a:off x="3420926" y="2196470"/>
            <a:ext cx="1570421" cy="41549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0" cap="none" spc="0" normalizeH="0" baseline="0" noProof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</a:rPr>
              <a:t>Model de graf</a:t>
            </a:r>
          </a:p>
        </p:txBody>
      </p:sp>
      <p:grpSp>
        <p:nvGrpSpPr>
          <p:cNvPr id="2048" name="2047 Grupo"/>
          <p:cNvGrpSpPr/>
          <p:nvPr/>
        </p:nvGrpSpPr>
        <p:grpSpPr>
          <a:xfrm>
            <a:off x="-324544" y="1934363"/>
            <a:ext cx="3865572" cy="2221563"/>
            <a:chOff x="-396552" y="1654197"/>
            <a:chExt cx="4465116" cy="2566124"/>
          </a:xfrm>
        </p:grpSpPr>
        <p:grpSp>
          <p:nvGrpSpPr>
            <p:cNvPr id="7" name="6 Grupo"/>
            <p:cNvGrpSpPr/>
            <p:nvPr/>
          </p:nvGrpSpPr>
          <p:grpSpPr>
            <a:xfrm>
              <a:off x="-396552" y="1654197"/>
              <a:ext cx="4465116" cy="2566124"/>
              <a:chOff x="1042988" y="1383196"/>
              <a:chExt cx="7129462" cy="4097337"/>
            </a:xfrm>
          </p:grpSpPr>
          <p:pic>
            <p:nvPicPr>
              <p:cNvPr id="126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2988" y="1383196"/>
                <a:ext cx="7129462" cy="4097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7" name="Picture Placeholder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938" b="2938"/>
              <a:stretch>
                <a:fillRect/>
              </a:stretch>
            </p:blipFill>
            <p:spPr>
              <a:xfrm>
                <a:off x="1939327" y="1660125"/>
                <a:ext cx="5349240" cy="3346704"/>
              </a:xfrm>
              <a:prstGeom prst="rect">
                <a:avLst/>
              </a:prstGeom>
            </p:spPr>
          </p:pic>
          <p:sp>
            <p:nvSpPr>
              <p:cNvPr id="129" name="Freeform 37"/>
              <p:cNvSpPr/>
              <p:nvPr/>
            </p:nvSpPr>
            <p:spPr>
              <a:xfrm rot="5400000">
                <a:off x="1184276" y="1922946"/>
                <a:ext cx="3671887" cy="2592390"/>
              </a:xfrm>
              <a:custGeom>
                <a:avLst/>
                <a:gdLst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142877 w 3671887"/>
                  <a:gd name="connsiteY3" fmla="*/ 1735141 h 2592390"/>
                  <a:gd name="connsiteX4" fmla="*/ 714371 w 3671887"/>
                  <a:gd name="connsiteY4" fmla="*/ 1735141 h 2592390"/>
                  <a:gd name="connsiteX5" fmla="*/ 857249 w 3671887"/>
                  <a:gd name="connsiteY5" fmla="*/ 1878019 h 2592390"/>
                  <a:gd name="connsiteX6" fmla="*/ 857249 w 3671887"/>
                  <a:gd name="connsiteY6" fmla="*/ 1878018 h 2592390"/>
                  <a:gd name="connsiteX7" fmla="*/ 714371 w 3671887"/>
                  <a:gd name="connsiteY7" fmla="*/ 1735140 h 2592390"/>
                  <a:gd name="connsiteX8" fmla="*/ 142877 w 3671887"/>
                  <a:gd name="connsiteY8" fmla="*/ 1735140 h 2592390"/>
                  <a:gd name="connsiteX9" fmla="*/ 11227 w 3671887"/>
                  <a:gd name="connsiteY9" fmla="*/ 1822404 h 2592390"/>
                  <a:gd name="connsiteX10" fmla="*/ 0 w 3671887"/>
                  <a:gd name="connsiteY10" fmla="*/ 1878013 h 2592390"/>
                  <a:gd name="connsiteX11" fmla="*/ 0 w 3671887"/>
                  <a:gd name="connsiteY11" fmla="*/ 0 h 2592390"/>
                  <a:gd name="connsiteX12" fmla="*/ 3671887 w 3671887"/>
                  <a:gd name="connsiteY12" fmla="*/ 2592389 h 2592390"/>
                  <a:gd name="connsiteX13" fmla="*/ 714381 w 3671887"/>
                  <a:gd name="connsiteY13" fmla="*/ 2592389 h 2592390"/>
                  <a:gd name="connsiteX14" fmla="*/ 714376 w 3671887"/>
                  <a:gd name="connsiteY14" fmla="*/ 2592390 h 2592390"/>
                  <a:gd name="connsiteX15" fmla="*/ 142872 w 3671887"/>
                  <a:gd name="connsiteY15" fmla="*/ 2592390 h 2592390"/>
                  <a:gd name="connsiteX16" fmla="*/ 87263 w 3671887"/>
                  <a:gd name="connsiteY16" fmla="*/ 2581163 h 2592390"/>
                  <a:gd name="connsiteX17" fmla="*/ 11227 w 3671887"/>
                  <a:gd name="connsiteY17" fmla="*/ 2505127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142877 w 3671887"/>
                  <a:gd name="connsiteY3" fmla="*/ 1735141 h 2592390"/>
                  <a:gd name="connsiteX4" fmla="*/ 714371 w 3671887"/>
                  <a:gd name="connsiteY4" fmla="*/ 1735141 h 2592390"/>
                  <a:gd name="connsiteX5" fmla="*/ 857249 w 3671887"/>
                  <a:gd name="connsiteY5" fmla="*/ 1878019 h 2592390"/>
                  <a:gd name="connsiteX6" fmla="*/ 857249 w 3671887"/>
                  <a:gd name="connsiteY6" fmla="*/ 1878018 h 2592390"/>
                  <a:gd name="connsiteX7" fmla="*/ 714371 w 3671887"/>
                  <a:gd name="connsiteY7" fmla="*/ 1735140 h 2592390"/>
                  <a:gd name="connsiteX8" fmla="*/ 142877 w 3671887"/>
                  <a:gd name="connsiteY8" fmla="*/ 1735140 h 2592390"/>
                  <a:gd name="connsiteX9" fmla="*/ 11227 w 3671887"/>
                  <a:gd name="connsiteY9" fmla="*/ 1822404 h 2592390"/>
                  <a:gd name="connsiteX10" fmla="*/ 0 w 3671887"/>
                  <a:gd name="connsiteY10" fmla="*/ 1878013 h 2592390"/>
                  <a:gd name="connsiteX11" fmla="*/ 0 w 3671887"/>
                  <a:gd name="connsiteY11" fmla="*/ 0 h 2592390"/>
                  <a:gd name="connsiteX12" fmla="*/ 3671887 w 3671887"/>
                  <a:gd name="connsiteY12" fmla="*/ 2592389 h 2592390"/>
                  <a:gd name="connsiteX13" fmla="*/ 714381 w 3671887"/>
                  <a:gd name="connsiteY13" fmla="*/ 2592389 h 2592390"/>
                  <a:gd name="connsiteX14" fmla="*/ 142872 w 3671887"/>
                  <a:gd name="connsiteY14" fmla="*/ 2592390 h 2592390"/>
                  <a:gd name="connsiteX15" fmla="*/ 87263 w 3671887"/>
                  <a:gd name="connsiteY15" fmla="*/ 2581163 h 2592390"/>
                  <a:gd name="connsiteX16" fmla="*/ 11227 w 3671887"/>
                  <a:gd name="connsiteY16" fmla="*/ 2505127 h 2592390"/>
                  <a:gd name="connsiteX17" fmla="*/ 0 w 3671887"/>
                  <a:gd name="connsiteY17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142877 w 3671887"/>
                  <a:gd name="connsiteY3" fmla="*/ 1735141 h 2592390"/>
                  <a:gd name="connsiteX4" fmla="*/ 714371 w 3671887"/>
                  <a:gd name="connsiteY4" fmla="*/ 1735141 h 2592390"/>
                  <a:gd name="connsiteX5" fmla="*/ 857249 w 3671887"/>
                  <a:gd name="connsiteY5" fmla="*/ 1878019 h 2592390"/>
                  <a:gd name="connsiteX6" fmla="*/ 857249 w 3671887"/>
                  <a:gd name="connsiteY6" fmla="*/ 1878018 h 2592390"/>
                  <a:gd name="connsiteX7" fmla="*/ 714371 w 3671887"/>
                  <a:gd name="connsiteY7" fmla="*/ 1735140 h 2592390"/>
                  <a:gd name="connsiteX8" fmla="*/ 142877 w 3671887"/>
                  <a:gd name="connsiteY8" fmla="*/ 1735140 h 2592390"/>
                  <a:gd name="connsiteX9" fmla="*/ 11227 w 3671887"/>
                  <a:gd name="connsiteY9" fmla="*/ 1822404 h 2592390"/>
                  <a:gd name="connsiteX10" fmla="*/ 0 w 3671887"/>
                  <a:gd name="connsiteY10" fmla="*/ 1878013 h 2592390"/>
                  <a:gd name="connsiteX11" fmla="*/ 0 w 3671887"/>
                  <a:gd name="connsiteY11" fmla="*/ 0 h 2592390"/>
                  <a:gd name="connsiteX12" fmla="*/ 3671887 w 3671887"/>
                  <a:gd name="connsiteY12" fmla="*/ 2592389 h 2592390"/>
                  <a:gd name="connsiteX13" fmla="*/ 142872 w 3671887"/>
                  <a:gd name="connsiteY13" fmla="*/ 2592390 h 2592390"/>
                  <a:gd name="connsiteX14" fmla="*/ 87263 w 3671887"/>
                  <a:gd name="connsiteY14" fmla="*/ 2581163 h 2592390"/>
                  <a:gd name="connsiteX15" fmla="*/ 11227 w 3671887"/>
                  <a:gd name="connsiteY15" fmla="*/ 2505127 h 2592390"/>
                  <a:gd name="connsiteX16" fmla="*/ 0 w 3671887"/>
                  <a:gd name="connsiteY16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142877 w 3671887"/>
                  <a:gd name="connsiteY3" fmla="*/ 1735141 h 2592390"/>
                  <a:gd name="connsiteX4" fmla="*/ 714371 w 3671887"/>
                  <a:gd name="connsiteY4" fmla="*/ 1735141 h 2592390"/>
                  <a:gd name="connsiteX5" fmla="*/ 857249 w 3671887"/>
                  <a:gd name="connsiteY5" fmla="*/ 1878019 h 2592390"/>
                  <a:gd name="connsiteX6" fmla="*/ 714371 w 3671887"/>
                  <a:gd name="connsiteY6" fmla="*/ 1735140 h 2592390"/>
                  <a:gd name="connsiteX7" fmla="*/ 142877 w 3671887"/>
                  <a:gd name="connsiteY7" fmla="*/ 1735140 h 2592390"/>
                  <a:gd name="connsiteX8" fmla="*/ 11227 w 3671887"/>
                  <a:gd name="connsiteY8" fmla="*/ 1822404 h 2592390"/>
                  <a:gd name="connsiteX9" fmla="*/ 0 w 3671887"/>
                  <a:gd name="connsiteY9" fmla="*/ 1878013 h 2592390"/>
                  <a:gd name="connsiteX10" fmla="*/ 0 w 3671887"/>
                  <a:gd name="connsiteY10" fmla="*/ 0 h 2592390"/>
                  <a:gd name="connsiteX11" fmla="*/ 3671887 w 3671887"/>
                  <a:gd name="connsiteY11" fmla="*/ 2592389 h 2592390"/>
                  <a:gd name="connsiteX12" fmla="*/ 142872 w 3671887"/>
                  <a:gd name="connsiteY12" fmla="*/ 2592390 h 2592390"/>
                  <a:gd name="connsiteX13" fmla="*/ 87263 w 3671887"/>
                  <a:gd name="connsiteY13" fmla="*/ 2581163 h 2592390"/>
                  <a:gd name="connsiteX14" fmla="*/ 11227 w 3671887"/>
                  <a:gd name="connsiteY14" fmla="*/ 2505127 h 2592390"/>
                  <a:gd name="connsiteX15" fmla="*/ 0 w 3671887"/>
                  <a:gd name="connsiteY15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142877 w 3671887"/>
                  <a:gd name="connsiteY3" fmla="*/ 1735141 h 2592390"/>
                  <a:gd name="connsiteX4" fmla="*/ 714371 w 3671887"/>
                  <a:gd name="connsiteY4" fmla="*/ 1735141 h 2592390"/>
                  <a:gd name="connsiteX5" fmla="*/ 714371 w 3671887"/>
                  <a:gd name="connsiteY5" fmla="*/ 1735140 h 2592390"/>
                  <a:gd name="connsiteX6" fmla="*/ 142877 w 3671887"/>
                  <a:gd name="connsiteY6" fmla="*/ 1735140 h 2592390"/>
                  <a:gd name="connsiteX7" fmla="*/ 11227 w 3671887"/>
                  <a:gd name="connsiteY7" fmla="*/ 1822404 h 2592390"/>
                  <a:gd name="connsiteX8" fmla="*/ 0 w 3671887"/>
                  <a:gd name="connsiteY8" fmla="*/ 1878013 h 2592390"/>
                  <a:gd name="connsiteX9" fmla="*/ 0 w 3671887"/>
                  <a:gd name="connsiteY9" fmla="*/ 0 h 2592390"/>
                  <a:gd name="connsiteX10" fmla="*/ 3671887 w 3671887"/>
                  <a:gd name="connsiteY10" fmla="*/ 2592389 h 2592390"/>
                  <a:gd name="connsiteX11" fmla="*/ 142872 w 3671887"/>
                  <a:gd name="connsiteY11" fmla="*/ 2592390 h 2592390"/>
                  <a:gd name="connsiteX12" fmla="*/ 87263 w 3671887"/>
                  <a:gd name="connsiteY12" fmla="*/ 2581163 h 2592390"/>
                  <a:gd name="connsiteX13" fmla="*/ 11227 w 3671887"/>
                  <a:gd name="connsiteY13" fmla="*/ 2505127 h 2592390"/>
                  <a:gd name="connsiteX14" fmla="*/ 0 w 3671887"/>
                  <a:gd name="connsiteY14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142877 w 3671887"/>
                  <a:gd name="connsiteY3" fmla="*/ 1735141 h 2592390"/>
                  <a:gd name="connsiteX4" fmla="*/ 714371 w 3671887"/>
                  <a:gd name="connsiteY4" fmla="*/ 1735141 h 2592390"/>
                  <a:gd name="connsiteX5" fmla="*/ 142877 w 3671887"/>
                  <a:gd name="connsiteY5" fmla="*/ 1735140 h 2592390"/>
                  <a:gd name="connsiteX6" fmla="*/ 11227 w 3671887"/>
                  <a:gd name="connsiteY6" fmla="*/ 1822404 h 2592390"/>
                  <a:gd name="connsiteX7" fmla="*/ 0 w 3671887"/>
                  <a:gd name="connsiteY7" fmla="*/ 1878013 h 2592390"/>
                  <a:gd name="connsiteX8" fmla="*/ 0 w 3671887"/>
                  <a:gd name="connsiteY8" fmla="*/ 0 h 2592390"/>
                  <a:gd name="connsiteX9" fmla="*/ 3671887 w 3671887"/>
                  <a:gd name="connsiteY9" fmla="*/ 2592389 h 2592390"/>
                  <a:gd name="connsiteX10" fmla="*/ 142872 w 3671887"/>
                  <a:gd name="connsiteY10" fmla="*/ 2592390 h 2592390"/>
                  <a:gd name="connsiteX11" fmla="*/ 87263 w 3671887"/>
                  <a:gd name="connsiteY11" fmla="*/ 2581163 h 2592390"/>
                  <a:gd name="connsiteX12" fmla="*/ 11227 w 3671887"/>
                  <a:gd name="connsiteY12" fmla="*/ 2505127 h 2592390"/>
                  <a:gd name="connsiteX13" fmla="*/ 0 w 3671887"/>
                  <a:gd name="connsiteY13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142877 w 3671887"/>
                  <a:gd name="connsiteY3" fmla="*/ 1735141 h 2592390"/>
                  <a:gd name="connsiteX4" fmla="*/ 142877 w 3671887"/>
                  <a:gd name="connsiteY4" fmla="*/ 1735140 h 2592390"/>
                  <a:gd name="connsiteX5" fmla="*/ 11227 w 3671887"/>
                  <a:gd name="connsiteY5" fmla="*/ 1822404 h 2592390"/>
                  <a:gd name="connsiteX6" fmla="*/ 0 w 3671887"/>
                  <a:gd name="connsiteY6" fmla="*/ 1878013 h 2592390"/>
                  <a:gd name="connsiteX7" fmla="*/ 0 w 3671887"/>
                  <a:gd name="connsiteY7" fmla="*/ 0 h 2592390"/>
                  <a:gd name="connsiteX8" fmla="*/ 3671887 w 3671887"/>
                  <a:gd name="connsiteY8" fmla="*/ 2592389 h 2592390"/>
                  <a:gd name="connsiteX9" fmla="*/ 142872 w 3671887"/>
                  <a:gd name="connsiteY9" fmla="*/ 2592390 h 2592390"/>
                  <a:gd name="connsiteX10" fmla="*/ 87263 w 3671887"/>
                  <a:gd name="connsiteY10" fmla="*/ 2581163 h 2592390"/>
                  <a:gd name="connsiteX11" fmla="*/ 11227 w 3671887"/>
                  <a:gd name="connsiteY11" fmla="*/ 2505127 h 2592390"/>
                  <a:gd name="connsiteX12" fmla="*/ 0 w 3671887"/>
                  <a:gd name="connsiteY12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142877 w 3671887"/>
                  <a:gd name="connsiteY3" fmla="*/ 1735141 h 2592390"/>
                  <a:gd name="connsiteX4" fmla="*/ 11227 w 3671887"/>
                  <a:gd name="connsiteY4" fmla="*/ 1822404 h 2592390"/>
                  <a:gd name="connsiteX5" fmla="*/ 0 w 3671887"/>
                  <a:gd name="connsiteY5" fmla="*/ 1878013 h 2592390"/>
                  <a:gd name="connsiteX6" fmla="*/ 0 w 3671887"/>
                  <a:gd name="connsiteY6" fmla="*/ 0 h 2592390"/>
                  <a:gd name="connsiteX7" fmla="*/ 3671887 w 3671887"/>
                  <a:gd name="connsiteY7" fmla="*/ 2592389 h 2592390"/>
                  <a:gd name="connsiteX8" fmla="*/ 142872 w 3671887"/>
                  <a:gd name="connsiteY8" fmla="*/ 2592390 h 2592390"/>
                  <a:gd name="connsiteX9" fmla="*/ 87263 w 3671887"/>
                  <a:gd name="connsiteY9" fmla="*/ 2581163 h 2592390"/>
                  <a:gd name="connsiteX10" fmla="*/ 11227 w 3671887"/>
                  <a:gd name="connsiteY10" fmla="*/ 2505127 h 2592390"/>
                  <a:gd name="connsiteX11" fmla="*/ 0 w 3671887"/>
                  <a:gd name="connsiteY11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11227 w 3671887"/>
                  <a:gd name="connsiteY3" fmla="*/ 1822404 h 2592390"/>
                  <a:gd name="connsiteX4" fmla="*/ 0 w 3671887"/>
                  <a:gd name="connsiteY4" fmla="*/ 1878013 h 2592390"/>
                  <a:gd name="connsiteX5" fmla="*/ 0 w 3671887"/>
                  <a:gd name="connsiteY5" fmla="*/ 0 h 2592390"/>
                  <a:gd name="connsiteX6" fmla="*/ 3671887 w 3671887"/>
                  <a:gd name="connsiteY6" fmla="*/ 2592389 h 2592390"/>
                  <a:gd name="connsiteX7" fmla="*/ 142872 w 3671887"/>
                  <a:gd name="connsiteY7" fmla="*/ 2592390 h 2592390"/>
                  <a:gd name="connsiteX8" fmla="*/ 87263 w 3671887"/>
                  <a:gd name="connsiteY8" fmla="*/ 2581163 h 2592390"/>
                  <a:gd name="connsiteX9" fmla="*/ 11227 w 3671887"/>
                  <a:gd name="connsiteY9" fmla="*/ 2505127 h 2592390"/>
                  <a:gd name="connsiteX10" fmla="*/ 0 w 3671887"/>
                  <a:gd name="connsiteY10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11227 w 3671887"/>
                  <a:gd name="connsiteY2" fmla="*/ 1822405 h 2592390"/>
                  <a:gd name="connsiteX3" fmla="*/ 0 w 3671887"/>
                  <a:gd name="connsiteY3" fmla="*/ 1878013 h 2592390"/>
                  <a:gd name="connsiteX4" fmla="*/ 0 w 3671887"/>
                  <a:gd name="connsiteY4" fmla="*/ 0 h 2592390"/>
                  <a:gd name="connsiteX5" fmla="*/ 3671887 w 3671887"/>
                  <a:gd name="connsiteY5" fmla="*/ 2592389 h 2592390"/>
                  <a:gd name="connsiteX6" fmla="*/ 142872 w 3671887"/>
                  <a:gd name="connsiteY6" fmla="*/ 2592390 h 2592390"/>
                  <a:gd name="connsiteX7" fmla="*/ 87263 w 3671887"/>
                  <a:gd name="connsiteY7" fmla="*/ 2581163 h 2592390"/>
                  <a:gd name="connsiteX8" fmla="*/ 11227 w 3671887"/>
                  <a:gd name="connsiteY8" fmla="*/ 2505127 h 2592390"/>
                  <a:gd name="connsiteX9" fmla="*/ 0 w 3671887"/>
                  <a:gd name="connsiteY9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0 w 3671887"/>
                  <a:gd name="connsiteY2" fmla="*/ 1878013 h 2592390"/>
                  <a:gd name="connsiteX3" fmla="*/ 0 w 3671887"/>
                  <a:gd name="connsiteY3" fmla="*/ 0 h 2592390"/>
                  <a:gd name="connsiteX4" fmla="*/ 3671887 w 3671887"/>
                  <a:gd name="connsiteY4" fmla="*/ 2592389 h 2592390"/>
                  <a:gd name="connsiteX5" fmla="*/ 142872 w 3671887"/>
                  <a:gd name="connsiteY5" fmla="*/ 2592390 h 2592390"/>
                  <a:gd name="connsiteX6" fmla="*/ 87263 w 3671887"/>
                  <a:gd name="connsiteY6" fmla="*/ 2581163 h 2592390"/>
                  <a:gd name="connsiteX7" fmla="*/ 11227 w 3671887"/>
                  <a:gd name="connsiteY7" fmla="*/ 2505127 h 2592390"/>
                  <a:gd name="connsiteX8" fmla="*/ 0 w 3671887"/>
                  <a:gd name="connsiteY8" fmla="*/ 2449518 h 2592390"/>
                  <a:gd name="connsiteX0" fmla="*/ 0 w 3671887"/>
                  <a:gd name="connsiteY0" fmla="*/ 2449518 h 2592390"/>
                  <a:gd name="connsiteX1" fmla="*/ 0 w 3671887"/>
                  <a:gd name="connsiteY1" fmla="*/ 1878014 h 2592390"/>
                  <a:gd name="connsiteX2" fmla="*/ 0 w 3671887"/>
                  <a:gd name="connsiteY2" fmla="*/ 0 h 2592390"/>
                  <a:gd name="connsiteX3" fmla="*/ 3671887 w 3671887"/>
                  <a:gd name="connsiteY3" fmla="*/ 2592389 h 2592390"/>
                  <a:gd name="connsiteX4" fmla="*/ 142872 w 3671887"/>
                  <a:gd name="connsiteY4" fmla="*/ 2592390 h 2592390"/>
                  <a:gd name="connsiteX5" fmla="*/ 87263 w 3671887"/>
                  <a:gd name="connsiteY5" fmla="*/ 2581163 h 2592390"/>
                  <a:gd name="connsiteX6" fmla="*/ 11227 w 3671887"/>
                  <a:gd name="connsiteY6" fmla="*/ 2505127 h 2592390"/>
                  <a:gd name="connsiteX7" fmla="*/ 0 w 3671887"/>
                  <a:gd name="connsiteY7" fmla="*/ 2449518 h 259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1887" h="2592390">
                    <a:moveTo>
                      <a:pt x="0" y="2449518"/>
                    </a:moveTo>
                    <a:lnTo>
                      <a:pt x="0" y="1878014"/>
                    </a:lnTo>
                    <a:lnTo>
                      <a:pt x="0" y="0"/>
                    </a:lnTo>
                    <a:lnTo>
                      <a:pt x="3671887" y="2592389"/>
                    </a:lnTo>
                    <a:lnTo>
                      <a:pt x="142872" y="2592390"/>
                    </a:lnTo>
                    <a:lnTo>
                      <a:pt x="87263" y="2581163"/>
                    </a:lnTo>
                    <a:cubicBezTo>
                      <a:pt x="53075" y="2566702"/>
                      <a:pt x="25687" y="2539314"/>
                      <a:pt x="11227" y="2505127"/>
                    </a:cubicBezTo>
                    <a:lnTo>
                      <a:pt x="0" y="24495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20000"/>
                    </a:schemeClr>
                  </a:gs>
                  <a:gs pos="7500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873" r="27791"/>
            <a:stretch/>
          </p:blipFill>
          <p:spPr bwMode="auto">
            <a:xfrm>
              <a:off x="164816" y="1794073"/>
              <a:ext cx="3350180" cy="2129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" name="56 Rectángulo"/>
          <p:cNvSpPr/>
          <p:nvPr/>
        </p:nvSpPr>
        <p:spPr>
          <a:xfrm>
            <a:off x="5060109" y="1203598"/>
            <a:ext cx="263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Open </a:t>
            </a:r>
            <a:r>
              <a:rPr lang="ca-ES" b="1" dirty="0" err="1"/>
              <a:t>Charge</a:t>
            </a:r>
            <a:r>
              <a:rPr lang="ca-ES" b="1" dirty="0"/>
              <a:t> </a:t>
            </a:r>
            <a:r>
              <a:rPr lang="ca-ES" b="1" dirty="0" err="1"/>
              <a:t>Map</a:t>
            </a:r>
            <a:r>
              <a:rPr lang="ca-ES" b="1" dirty="0"/>
              <a:t> (OCM) </a:t>
            </a:r>
            <a:endParaRPr lang="ca-ES" dirty="0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FAD48FB1-125C-4CDE-8185-8D3A684EE00A}"/>
              </a:ext>
            </a:extLst>
          </p:cNvPr>
          <p:cNvGrpSpPr/>
          <p:nvPr/>
        </p:nvGrpSpPr>
        <p:grpSpPr>
          <a:xfrm>
            <a:off x="6111398" y="2893673"/>
            <a:ext cx="1672896" cy="1672897"/>
            <a:chOff x="6111398" y="2893673"/>
            <a:chExt cx="1672896" cy="1672897"/>
          </a:xfrm>
        </p:grpSpPr>
        <p:sp>
          <p:nvSpPr>
            <p:cNvPr id="134" name="Shape">
              <a:extLst>
                <a:ext uri="{FF2B5EF4-FFF2-40B4-BE49-F238E27FC236}">
                  <a16:creationId xmlns="" xmlns:a16="http://schemas.microsoft.com/office/drawing/2014/main" id="{59C81729-647A-4B8F-9A94-98A5E6F3AC9F}"/>
                </a:ext>
              </a:extLst>
            </p:cNvPr>
            <p:cNvSpPr/>
            <p:nvPr/>
          </p:nvSpPr>
          <p:spPr>
            <a:xfrm>
              <a:off x="6111398" y="2893673"/>
              <a:ext cx="1672896" cy="167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9" y="756"/>
                  </a:moveTo>
                  <a:lnTo>
                    <a:pt x="8906" y="2581"/>
                  </a:lnTo>
                  <a:cubicBezTo>
                    <a:pt x="8857" y="2869"/>
                    <a:pt x="8650" y="3101"/>
                    <a:pt x="8373" y="3190"/>
                  </a:cubicBezTo>
                  <a:cubicBezTo>
                    <a:pt x="7945" y="3327"/>
                    <a:pt x="7533" y="3500"/>
                    <a:pt x="7140" y="3704"/>
                  </a:cubicBezTo>
                  <a:cubicBezTo>
                    <a:pt x="6880" y="3839"/>
                    <a:pt x="6566" y="3822"/>
                    <a:pt x="6328" y="3651"/>
                  </a:cubicBezTo>
                  <a:lnTo>
                    <a:pt x="4820" y="2573"/>
                  </a:lnTo>
                  <a:cubicBezTo>
                    <a:pt x="4459" y="2314"/>
                    <a:pt x="4027" y="2304"/>
                    <a:pt x="3784" y="2546"/>
                  </a:cubicBezTo>
                  <a:lnTo>
                    <a:pt x="2544" y="3786"/>
                  </a:lnTo>
                  <a:cubicBezTo>
                    <a:pt x="2301" y="4030"/>
                    <a:pt x="2312" y="4461"/>
                    <a:pt x="2570" y="4822"/>
                  </a:cubicBezTo>
                  <a:lnTo>
                    <a:pt x="3650" y="6334"/>
                  </a:lnTo>
                  <a:cubicBezTo>
                    <a:pt x="3820" y="6572"/>
                    <a:pt x="3838" y="6884"/>
                    <a:pt x="3703" y="7144"/>
                  </a:cubicBezTo>
                  <a:cubicBezTo>
                    <a:pt x="3500" y="7536"/>
                    <a:pt x="3328" y="7947"/>
                    <a:pt x="3192" y="8373"/>
                  </a:cubicBezTo>
                  <a:cubicBezTo>
                    <a:pt x="3103" y="8651"/>
                    <a:pt x="2870" y="8859"/>
                    <a:pt x="2582" y="8907"/>
                  </a:cubicBezTo>
                  <a:lnTo>
                    <a:pt x="752" y="9211"/>
                  </a:lnTo>
                  <a:cubicBezTo>
                    <a:pt x="314" y="9284"/>
                    <a:pt x="0" y="9581"/>
                    <a:pt x="0" y="9925"/>
                  </a:cubicBezTo>
                  <a:lnTo>
                    <a:pt x="0" y="11679"/>
                  </a:lnTo>
                  <a:cubicBezTo>
                    <a:pt x="0" y="12023"/>
                    <a:pt x="314" y="12320"/>
                    <a:pt x="752" y="12393"/>
                  </a:cubicBezTo>
                  <a:lnTo>
                    <a:pt x="2582" y="12697"/>
                  </a:lnTo>
                  <a:cubicBezTo>
                    <a:pt x="2870" y="12746"/>
                    <a:pt x="3103" y="12953"/>
                    <a:pt x="3192" y="13231"/>
                  </a:cubicBezTo>
                  <a:cubicBezTo>
                    <a:pt x="3328" y="13658"/>
                    <a:pt x="3500" y="14068"/>
                    <a:pt x="3703" y="14460"/>
                  </a:cubicBezTo>
                  <a:cubicBezTo>
                    <a:pt x="3837" y="14720"/>
                    <a:pt x="3820" y="15033"/>
                    <a:pt x="3650" y="15271"/>
                  </a:cubicBezTo>
                  <a:lnTo>
                    <a:pt x="2570" y="16782"/>
                  </a:lnTo>
                  <a:cubicBezTo>
                    <a:pt x="2311" y="17143"/>
                    <a:pt x="2301" y="17575"/>
                    <a:pt x="2544" y="17818"/>
                  </a:cubicBezTo>
                  <a:lnTo>
                    <a:pt x="3784" y="19058"/>
                  </a:lnTo>
                  <a:cubicBezTo>
                    <a:pt x="4028" y="19301"/>
                    <a:pt x="4459" y="19290"/>
                    <a:pt x="4820" y="19031"/>
                  </a:cubicBezTo>
                  <a:lnTo>
                    <a:pt x="6328" y="17953"/>
                  </a:lnTo>
                  <a:cubicBezTo>
                    <a:pt x="6567" y="17782"/>
                    <a:pt x="6880" y="17765"/>
                    <a:pt x="7140" y="17901"/>
                  </a:cubicBezTo>
                  <a:cubicBezTo>
                    <a:pt x="7533" y="18105"/>
                    <a:pt x="7945" y="18277"/>
                    <a:pt x="8373" y="18414"/>
                  </a:cubicBezTo>
                  <a:cubicBezTo>
                    <a:pt x="8651" y="18503"/>
                    <a:pt x="8858" y="18736"/>
                    <a:pt x="8906" y="19024"/>
                  </a:cubicBezTo>
                  <a:lnTo>
                    <a:pt x="9209" y="20848"/>
                  </a:lnTo>
                  <a:cubicBezTo>
                    <a:pt x="9282" y="21286"/>
                    <a:pt x="9579" y="21600"/>
                    <a:pt x="9923" y="21600"/>
                  </a:cubicBezTo>
                  <a:lnTo>
                    <a:pt x="11677" y="21600"/>
                  </a:lnTo>
                  <a:cubicBezTo>
                    <a:pt x="12021" y="21600"/>
                    <a:pt x="12318" y="21286"/>
                    <a:pt x="12391" y="20848"/>
                  </a:cubicBezTo>
                  <a:lnTo>
                    <a:pt x="12693" y="19029"/>
                  </a:lnTo>
                  <a:cubicBezTo>
                    <a:pt x="12741" y="18740"/>
                    <a:pt x="12949" y="18508"/>
                    <a:pt x="13228" y="18419"/>
                  </a:cubicBezTo>
                  <a:cubicBezTo>
                    <a:pt x="13658" y="18281"/>
                    <a:pt x="14073" y="18108"/>
                    <a:pt x="14469" y="17904"/>
                  </a:cubicBezTo>
                  <a:cubicBezTo>
                    <a:pt x="14729" y="17769"/>
                    <a:pt x="15041" y="17786"/>
                    <a:pt x="15279" y="17956"/>
                  </a:cubicBezTo>
                  <a:lnTo>
                    <a:pt x="16780" y="19029"/>
                  </a:lnTo>
                  <a:cubicBezTo>
                    <a:pt x="17141" y="19288"/>
                    <a:pt x="17573" y="19298"/>
                    <a:pt x="17817" y="19056"/>
                  </a:cubicBezTo>
                  <a:lnTo>
                    <a:pt x="19057" y="17816"/>
                  </a:lnTo>
                  <a:cubicBezTo>
                    <a:pt x="19300" y="17572"/>
                    <a:pt x="19289" y="17141"/>
                    <a:pt x="19030" y="16780"/>
                  </a:cubicBezTo>
                  <a:lnTo>
                    <a:pt x="17959" y="15282"/>
                  </a:lnTo>
                  <a:cubicBezTo>
                    <a:pt x="17788" y="15043"/>
                    <a:pt x="17772" y="14731"/>
                    <a:pt x="17907" y="14471"/>
                  </a:cubicBezTo>
                  <a:cubicBezTo>
                    <a:pt x="18113" y="14074"/>
                    <a:pt x="18286" y="13658"/>
                    <a:pt x="18425" y="13226"/>
                  </a:cubicBezTo>
                  <a:cubicBezTo>
                    <a:pt x="18514" y="12948"/>
                    <a:pt x="18747" y="12739"/>
                    <a:pt x="19035" y="12692"/>
                  </a:cubicBezTo>
                  <a:lnTo>
                    <a:pt x="20848" y="12391"/>
                  </a:lnTo>
                  <a:cubicBezTo>
                    <a:pt x="21286" y="12318"/>
                    <a:pt x="21600" y="12021"/>
                    <a:pt x="21600" y="11677"/>
                  </a:cubicBezTo>
                  <a:lnTo>
                    <a:pt x="21600" y="9923"/>
                  </a:lnTo>
                  <a:cubicBezTo>
                    <a:pt x="21600" y="9579"/>
                    <a:pt x="21286" y="9282"/>
                    <a:pt x="20848" y="9209"/>
                  </a:cubicBezTo>
                  <a:lnTo>
                    <a:pt x="19035" y="8908"/>
                  </a:lnTo>
                  <a:cubicBezTo>
                    <a:pt x="18747" y="8860"/>
                    <a:pt x="18514" y="8652"/>
                    <a:pt x="18425" y="8374"/>
                  </a:cubicBezTo>
                  <a:cubicBezTo>
                    <a:pt x="18286" y="7942"/>
                    <a:pt x="18112" y="7526"/>
                    <a:pt x="17907" y="7129"/>
                  </a:cubicBezTo>
                  <a:cubicBezTo>
                    <a:pt x="17772" y="6869"/>
                    <a:pt x="17788" y="6556"/>
                    <a:pt x="17959" y="6318"/>
                  </a:cubicBezTo>
                  <a:lnTo>
                    <a:pt x="19030" y="4820"/>
                  </a:lnTo>
                  <a:cubicBezTo>
                    <a:pt x="19289" y="4459"/>
                    <a:pt x="19299" y="4027"/>
                    <a:pt x="19057" y="3784"/>
                  </a:cubicBezTo>
                  <a:lnTo>
                    <a:pt x="17817" y="2544"/>
                  </a:lnTo>
                  <a:cubicBezTo>
                    <a:pt x="17573" y="2301"/>
                    <a:pt x="17142" y="2312"/>
                    <a:pt x="16780" y="2571"/>
                  </a:cubicBezTo>
                  <a:lnTo>
                    <a:pt x="15279" y="3644"/>
                  </a:lnTo>
                  <a:cubicBezTo>
                    <a:pt x="15041" y="3814"/>
                    <a:pt x="14729" y="3832"/>
                    <a:pt x="14469" y="3696"/>
                  </a:cubicBezTo>
                  <a:cubicBezTo>
                    <a:pt x="14073" y="3492"/>
                    <a:pt x="13659" y="3319"/>
                    <a:pt x="13228" y="3181"/>
                  </a:cubicBezTo>
                  <a:cubicBezTo>
                    <a:pt x="12949" y="3092"/>
                    <a:pt x="12741" y="2860"/>
                    <a:pt x="12693" y="2571"/>
                  </a:cubicBezTo>
                  <a:lnTo>
                    <a:pt x="12391" y="752"/>
                  </a:lnTo>
                  <a:cubicBezTo>
                    <a:pt x="12318" y="314"/>
                    <a:pt x="12021" y="0"/>
                    <a:pt x="11677" y="0"/>
                  </a:cubicBezTo>
                  <a:lnTo>
                    <a:pt x="9923" y="0"/>
                  </a:lnTo>
                  <a:cubicBezTo>
                    <a:pt x="9579" y="4"/>
                    <a:pt x="9281" y="318"/>
                    <a:pt x="9209" y="756"/>
                  </a:cubicBezTo>
                  <a:close/>
                  <a:moveTo>
                    <a:pt x="17005" y="10398"/>
                  </a:moveTo>
                  <a:cubicBezTo>
                    <a:pt x="17244" y="14141"/>
                    <a:pt x="14146" y="17240"/>
                    <a:pt x="10402" y="17001"/>
                  </a:cubicBezTo>
                  <a:cubicBezTo>
                    <a:pt x="7308" y="16803"/>
                    <a:pt x="4809" y="14304"/>
                    <a:pt x="4611" y="11209"/>
                  </a:cubicBezTo>
                  <a:cubicBezTo>
                    <a:pt x="4372" y="7466"/>
                    <a:pt x="7470" y="4367"/>
                    <a:pt x="11214" y="4606"/>
                  </a:cubicBezTo>
                  <a:cubicBezTo>
                    <a:pt x="14308" y="4805"/>
                    <a:pt x="16807" y="7305"/>
                    <a:pt x="17005" y="10398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Shape">
              <a:extLst>
                <a:ext uri="{FF2B5EF4-FFF2-40B4-BE49-F238E27FC236}">
                  <a16:creationId xmlns="" xmlns:a16="http://schemas.microsoft.com/office/drawing/2014/main" id="{7B791014-5FA7-4062-9133-F2FCF0073CE2}"/>
                </a:ext>
              </a:extLst>
            </p:cNvPr>
            <p:cNvSpPr/>
            <p:nvPr/>
          </p:nvSpPr>
          <p:spPr>
            <a:xfrm>
              <a:off x="6525579" y="3307856"/>
              <a:ext cx="847200" cy="8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19674" extrusionOk="0">
                  <a:moveTo>
                    <a:pt x="2886" y="2886"/>
                  </a:moveTo>
                  <a:cubicBezTo>
                    <a:pt x="6731" y="-958"/>
                    <a:pt x="12960" y="-963"/>
                    <a:pt x="16798" y="2876"/>
                  </a:cubicBezTo>
                  <a:cubicBezTo>
                    <a:pt x="20637" y="6714"/>
                    <a:pt x="20632" y="12943"/>
                    <a:pt x="16788" y="16788"/>
                  </a:cubicBezTo>
                  <a:cubicBezTo>
                    <a:pt x="12943" y="20632"/>
                    <a:pt x="6714" y="20637"/>
                    <a:pt x="2876" y="16798"/>
                  </a:cubicBezTo>
                  <a:cubicBezTo>
                    <a:pt x="-963" y="12960"/>
                    <a:pt x="-958" y="6731"/>
                    <a:pt x="2886" y="2886"/>
                  </a:cubicBezTo>
                  <a:close/>
                </a:path>
              </a:pathLst>
            </a:custGeom>
            <a:gradFill rotWithShape="1">
              <a:gsLst>
                <a:gs pos="0">
                  <a:srgbClr val="C13018">
                    <a:satMod val="103000"/>
                    <a:lumMod val="102000"/>
                    <a:tint val="94000"/>
                  </a:srgbClr>
                </a:gs>
                <a:gs pos="50000">
                  <a:srgbClr val="C13018">
                    <a:satMod val="110000"/>
                    <a:lumMod val="100000"/>
                    <a:shade val="100000"/>
                  </a:srgbClr>
                </a:gs>
                <a:gs pos="100000">
                  <a:srgbClr val="C13018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: Shape 75">
              <a:extLst>
                <a:ext uri="{FF2B5EF4-FFF2-40B4-BE49-F238E27FC236}">
                  <a16:creationId xmlns="" xmlns:a16="http://schemas.microsoft.com/office/drawing/2014/main" id="{4169D0F0-0614-450B-8811-D607DE1A30B2}"/>
                </a:ext>
              </a:extLst>
            </p:cNvPr>
            <p:cNvSpPr/>
            <p:nvPr/>
          </p:nvSpPr>
          <p:spPr>
            <a:xfrm>
              <a:off x="6653594" y="3551813"/>
              <a:ext cx="626614" cy="390888"/>
            </a:xfrm>
            <a:custGeom>
              <a:avLst/>
              <a:gdLst>
                <a:gd name="connsiteX0" fmla="*/ 400050 w 800100"/>
                <a:gd name="connsiteY0" fmla="*/ 327660 h 499110"/>
                <a:gd name="connsiteX1" fmla="*/ 470535 w 800100"/>
                <a:gd name="connsiteY1" fmla="*/ 339090 h 499110"/>
                <a:gd name="connsiteX2" fmla="*/ 554355 w 800100"/>
                <a:gd name="connsiteY2" fmla="*/ 379095 h 499110"/>
                <a:gd name="connsiteX3" fmla="*/ 571500 w 800100"/>
                <a:gd name="connsiteY3" fmla="*/ 413385 h 499110"/>
                <a:gd name="connsiteX4" fmla="*/ 571500 w 800100"/>
                <a:gd name="connsiteY4" fmla="*/ 499110 h 499110"/>
                <a:gd name="connsiteX5" fmla="*/ 228600 w 800100"/>
                <a:gd name="connsiteY5" fmla="*/ 499110 h 499110"/>
                <a:gd name="connsiteX6" fmla="*/ 228600 w 800100"/>
                <a:gd name="connsiteY6" fmla="*/ 413385 h 499110"/>
                <a:gd name="connsiteX7" fmla="*/ 245745 w 800100"/>
                <a:gd name="connsiteY7" fmla="*/ 379095 h 499110"/>
                <a:gd name="connsiteX8" fmla="*/ 329565 w 800100"/>
                <a:gd name="connsiteY8" fmla="*/ 339090 h 499110"/>
                <a:gd name="connsiteX9" fmla="*/ 400050 w 800100"/>
                <a:gd name="connsiteY9" fmla="*/ 327660 h 499110"/>
                <a:gd name="connsiteX10" fmla="*/ 628650 w 800100"/>
                <a:gd name="connsiteY10" fmla="*/ 194310 h 499110"/>
                <a:gd name="connsiteX11" fmla="*/ 699135 w 800100"/>
                <a:gd name="connsiteY11" fmla="*/ 205740 h 499110"/>
                <a:gd name="connsiteX12" fmla="*/ 782955 w 800100"/>
                <a:gd name="connsiteY12" fmla="*/ 245745 h 499110"/>
                <a:gd name="connsiteX13" fmla="*/ 800100 w 800100"/>
                <a:gd name="connsiteY13" fmla="*/ 280035 h 499110"/>
                <a:gd name="connsiteX14" fmla="*/ 800100 w 800100"/>
                <a:gd name="connsiteY14" fmla="*/ 365760 h 499110"/>
                <a:gd name="connsiteX15" fmla="*/ 592455 w 800100"/>
                <a:gd name="connsiteY15" fmla="*/ 365760 h 499110"/>
                <a:gd name="connsiteX16" fmla="*/ 577215 w 800100"/>
                <a:gd name="connsiteY16" fmla="*/ 348615 h 499110"/>
                <a:gd name="connsiteX17" fmla="*/ 489585 w 800100"/>
                <a:gd name="connsiteY17" fmla="*/ 304800 h 499110"/>
                <a:gd name="connsiteX18" fmla="*/ 523875 w 800100"/>
                <a:gd name="connsiteY18" fmla="*/ 220980 h 499110"/>
                <a:gd name="connsiteX19" fmla="*/ 523875 w 800100"/>
                <a:gd name="connsiteY19" fmla="*/ 219075 h 499110"/>
                <a:gd name="connsiteX20" fmla="*/ 558165 w 800100"/>
                <a:gd name="connsiteY20" fmla="*/ 205740 h 499110"/>
                <a:gd name="connsiteX21" fmla="*/ 628650 w 800100"/>
                <a:gd name="connsiteY21" fmla="*/ 194310 h 499110"/>
                <a:gd name="connsiteX22" fmla="*/ 171450 w 800100"/>
                <a:gd name="connsiteY22" fmla="*/ 194310 h 499110"/>
                <a:gd name="connsiteX23" fmla="*/ 241935 w 800100"/>
                <a:gd name="connsiteY23" fmla="*/ 205740 h 499110"/>
                <a:gd name="connsiteX24" fmla="*/ 276225 w 800100"/>
                <a:gd name="connsiteY24" fmla="*/ 217170 h 499110"/>
                <a:gd name="connsiteX25" fmla="*/ 276225 w 800100"/>
                <a:gd name="connsiteY25" fmla="*/ 220980 h 499110"/>
                <a:gd name="connsiteX26" fmla="*/ 310515 w 800100"/>
                <a:gd name="connsiteY26" fmla="*/ 304800 h 499110"/>
                <a:gd name="connsiteX27" fmla="*/ 222885 w 800100"/>
                <a:gd name="connsiteY27" fmla="*/ 348615 h 499110"/>
                <a:gd name="connsiteX28" fmla="*/ 205740 w 800100"/>
                <a:gd name="connsiteY28" fmla="*/ 365760 h 499110"/>
                <a:gd name="connsiteX29" fmla="*/ 0 w 800100"/>
                <a:gd name="connsiteY29" fmla="*/ 365760 h 499110"/>
                <a:gd name="connsiteX30" fmla="*/ 0 w 800100"/>
                <a:gd name="connsiteY30" fmla="*/ 280035 h 499110"/>
                <a:gd name="connsiteX31" fmla="*/ 17145 w 800100"/>
                <a:gd name="connsiteY31" fmla="*/ 245745 h 499110"/>
                <a:gd name="connsiteX32" fmla="*/ 100965 w 800100"/>
                <a:gd name="connsiteY32" fmla="*/ 205740 h 499110"/>
                <a:gd name="connsiteX33" fmla="*/ 171450 w 800100"/>
                <a:gd name="connsiteY33" fmla="*/ 194310 h 499110"/>
                <a:gd name="connsiteX34" fmla="*/ 400050 w 800100"/>
                <a:gd name="connsiteY34" fmla="*/ 133350 h 499110"/>
                <a:gd name="connsiteX35" fmla="*/ 485775 w 800100"/>
                <a:gd name="connsiteY35" fmla="*/ 219075 h 499110"/>
                <a:gd name="connsiteX36" fmla="*/ 400050 w 800100"/>
                <a:gd name="connsiteY36" fmla="*/ 304800 h 499110"/>
                <a:gd name="connsiteX37" fmla="*/ 314325 w 800100"/>
                <a:gd name="connsiteY37" fmla="*/ 219075 h 499110"/>
                <a:gd name="connsiteX38" fmla="*/ 400050 w 800100"/>
                <a:gd name="connsiteY38" fmla="*/ 133350 h 499110"/>
                <a:gd name="connsiteX39" fmla="*/ 628650 w 800100"/>
                <a:gd name="connsiteY39" fmla="*/ 0 h 499110"/>
                <a:gd name="connsiteX40" fmla="*/ 714375 w 800100"/>
                <a:gd name="connsiteY40" fmla="*/ 85725 h 499110"/>
                <a:gd name="connsiteX41" fmla="*/ 628650 w 800100"/>
                <a:gd name="connsiteY41" fmla="*/ 171450 h 499110"/>
                <a:gd name="connsiteX42" fmla="*/ 542925 w 800100"/>
                <a:gd name="connsiteY42" fmla="*/ 85725 h 499110"/>
                <a:gd name="connsiteX43" fmla="*/ 628650 w 800100"/>
                <a:gd name="connsiteY43" fmla="*/ 0 h 499110"/>
                <a:gd name="connsiteX44" fmla="*/ 171450 w 800100"/>
                <a:gd name="connsiteY44" fmla="*/ 0 h 499110"/>
                <a:gd name="connsiteX45" fmla="*/ 257175 w 800100"/>
                <a:gd name="connsiteY45" fmla="*/ 85725 h 499110"/>
                <a:gd name="connsiteX46" fmla="*/ 171450 w 800100"/>
                <a:gd name="connsiteY46" fmla="*/ 171450 h 499110"/>
                <a:gd name="connsiteX47" fmla="*/ 85725 w 800100"/>
                <a:gd name="connsiteY47" fmla="*/ 85725 h 499110"/>
                <a:gd name="connsiteX48" fmla="*/ 171450 w 800100"/>
                <a:gd name="connsiteY48" fmla="*/ 0 h 49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00100" h="499110">
                  <a:moveTo>
                    <a:pt x="400050" y="327660"/>
                  </a:moveTo>
                  <a:cubicBezTo>
                    <a:pt x="424815" y="327660"/>
                    <a:pt x="449580" y="333375"/>
                    <a:pt x="470535" y="339090"/>
                  </a:cubicBezTo>
                  <a:cubicBezTo>
                    <a:pt x="501015" y="346710"/>
                    <a:pt x="531495" y="360045"/>
                    <a:pt x="554355" y="379095"/>
                  </a:cubicBezTo>
                  <a:cubicBezTo>
                    <a:pt x="565785" y="386715"/>
                    <a:pt x="571500" y="400050"/>
                    <a:pt x="571500" y="413385"/>
                  </a:cubicBezTo>
                  <a:lnTo>
                    <a:pt x="571500" y="499110"/>
                  </a:lnTo>
                  <a:lnTo>
                    <a:pt x="228600" y="499110"/>
                  </a:lnTo>
                  <a:lnTo>
                    <a:pt x="228600" y="413385"/>
                  </a:lnTo>
                  <a:cubicBezTo>
                    <a:pt x="228600" y="400050"/>
                    <a:pt x="234315" y="388620"/>
                    <a:pt x="245745" y="379095"/>
                  </a:cubicBezTo>
                  <a:cubicBezTo>
                    <a:pt x="270510" y="361950"/>
                    <a:pt x="299085" y="346710"/>
                    <a:pt x="329565" y="339090"/>
                  </a:cubicBezTo>
                  <a:cubicBezTo>
                    <a:pt x="352425" y="331470"/>
                    <a:pt x="377190" y="327660"/>
                    <a:pt x="400050" y="327660"/>
                  </a:cubicBezTo>
                  <a:close/>
                  <a:moveTo>
                    <a:pt x="628650" y="194310"/>
                  </a:moveTo>
                  <a:cubicBezTo>
                    <a:pt x="653415" y="194310"/>
                    <a:pt x="678180" y="200025"/>
                    <a:pt x="699135" y="205740"/>
                  </a:cubicBezTo>
                  <a:cubicBezTo>
                    <a:pt x="729615" y="213360"/>
                    <a:pt x="760095" y="226695"/>
                    <a:pt x="782955" y="245745"/>
                  </a:cubicBezTo>
                  <a:cubicBezTo>
                    <a:pt x="794385" y="253365"/>
                    <a:pt x="800100" y="266700"/>
                    <a:pt x="800100" y="280035"/>
                  </a:cubicBezTo>
                  <a:lnTo>
                    <a:pt x="800100" y="365760"/>
                  </a:lnTo>
                  <a:lnTo>
                    <a:pt x="592455" y="365760"/>
                  </a:lnTo>
                  <a:cubicBezTo>
                    <a:pt x="588645" y="358140"/>
                    <a:pt x="582930" y="354330"/>
                    <a:pt x="577215" y="348615"/>
                  </a:cubicBezTo>
                  <a:cubicBezTo>
                    <a:pt x="554355" y="331470"/>
                    <a:pt x="525780" y="316230"/>
                    <a:pt x="489585" y="304800"/>
                  </a:cubicBezTo>
                  <a:cubicBezTo>
                    <a:pt x="510540" y="283845"/>
                    <a:pt x="523875" y="253365"/>
                    <a:pt x="523875" y="220980"/>
                  </a:cubicBezTo>
                  <a:lnTo>
                    <a:pt x="523875" y="219075"/>
                  </a:lnTo>
                  <a:cubicBezTo>
                    <a:pt x="535305" y="213360"/>
                    <a:pt x="546735" y="209550"/>
                    <a:pt x="558165" y="205740"/>
                  </a:cubicBezTo>
                  <a:cubicBezTo>
                    <a:pt x="581025" y="198120"/>
                    <a:pt x="605790" y="194310"/>
                    <a:pt x="628650" y="194310"/>
                  </a:cubicBezTo>
                  <a:close/>
                  <a:moveTo>
                    <a:pt x="171450" y="194310"/>
                  </a:moveTo>
                  <a:cubicBezTo>
                    <a:pt x="196215" y="194310"/>
                    <a:pt x="220980" y="200025"/>
                    <a:pt x="241935" y="205740"/>
                  </a:cubicBezTo>
                  <a:cubicBezTo>
                    <a:pt x="253365" y="207645"/>
                    <a:pt x="264795" y="213360"/>
                    <a:pt x="276225" y="217170"/>
                  </a:cubicBezTo>
                  <a:cubicBezTo>
                    <a:pt x="276225" y="219075"/>
                    <a:pt x="276225" y="219075"/>
                    <a:pt x="276225" y="220980"/>
                  </a:cubicBezTo>
                  <a:cubicBezTo>
                    <a:pt x="276225" y="253365"/>
                    <a:pt x="289560" y="281940"/>
                    <a:pt x="310515" y="304800"/>
                  </a:cubicBezTo>
                  <a:cubicBezTo>
                    <a:pt x="280035" y="314325"/>
                    <a:pt x="249555" y="329565"/>
                    <a:pt x="222885" y="348615"/>
                  </a:cubicBezTo>
                  <a:cubicBezTo>
                    <a:pt x="215265" y="354330"/>
                    <a:pt x="211455" y="358140"/>
                    <a:pt x="205740" y="365760"/>
                  </a:cubicBezTo>
                  <a:lnTo>
                    <a:pt x="0" y="365760"/>
                  </a:lnTo>
                  <a:lnTo>
                    <a:pt x="0" y="280035"/>
                  </a:lnTo>
                  <a:cubicBezTo>
                    <a:pt x="0" y="266700"/>
                    <a:pt x="5715" y="253365"/>
                    <a:pt x="17145" y="245745"/>
                  </a:cubicBezTo>
                  <a:cubicBezTo>
                    <a:pt x="41910" y="228600"/>
                    <a:pt x="70485" y="215265"/>
                    <a:pt x="100965" y="205740"/>
                  </a:cubicBezTo>
                  <a:cubicBezTo>
                    <a:pt x="123825" y="198120"/>
                    <a:pt x="148590" y="194310"/>
                    <a:pt x="171450" y="194310"/>
                  </a:cubicBezTo>
                  <a:close/>
                  <a:moveTo>
                    <a:pt x="400050" y="133350"/>
                  </a:moveTo>
                  <a:cubicBezTo>
                    <a:pt x="447395" y="133350"/>
                    <a:pt x="485775" y="171730"/>
                    <a:pt x="485775" y="219075"/>
                  </a:cubicBezTo>
                  <a:cubicBezTo>
                    <a:pt x="485775" y="266420"/>
                    <a:pt x="447395" y="304800"/>
                    <a:pt x="400050" y="304800"/>
                  </a:cubicBezTo>
                  <a:cubicBezTo>
                    <a:pt x="352705" y="304800"/>
                    <a:pt x="314325" y="266420"/>
                    <a:pt x="314325" y="219075"/>
                  </a:cubicBezTo>
                  <a:cubicBezTo>
                    <a:pt x="314325" y="171730"/>
                    <a:pt x="352705" y="133350"/>
                    <a:pt x="400050" y="133350"/>
                  </a:cubicBezTo>
                  <a:close/>
                  <a:moveTo>
                    <a:pt x="628650" y="0"/>
                  </a:moveTo>
                  <a:cubicBezTo>
                    <a:pt x="675995" y="0"/>
                    <a:pt x="714375" y="38380"/>
                    <a:pt x="714375" y="85725"/>
                  </a:cubicBezTo>
                  <a:cubicBezTo>
                    <a:pt x="714375" y="133070"/>
                    <a:pt x="675995" y="171450"/>
                    <a:pt x="628650" y="171450"/>
                  </a:cubicBezTo>
                  <a:cubicBezTo>
                    <a:pt x="581305" y="171450"/>
                    <a:pt x="542925" y="133070"/>
                    <a:pt x="542925" y="85725"/>
                  </a:cubicBezTo>
                  <a:cubicBezTo>
                    <a:pt x="542925" y="38380"/>
                    <a:pt x="581305" y="0"/>
                    <a:pt x="628650" y="0"/>
                  </a:cubicBezTo>
                  <a:close/>
                  <a:moveTo>
                    <a:pt x="171450" y="0"/>
                  </a:moveTo>
                  <a:cubicBezTo>
                    <a:pt x="218795" y="0"/>
                    <a:pt x="257175" y="38380"/>
                    <a:pt x="257175" y="85725"/>
                  </a:cubicBezTo>
                  <a:cubicBezTo>
                    <a:pt x="257175" y="133070"/>
                    <a:pt x="218795" y="171450"/>
                    <a:pt x="171450" y="171450"/>
                  </a:cubicBezTo>
                  <a:cubicBezTo>
                    <a:pt x="124105" y="171450"/>
                    <a:pt x="85725" y="133070"/>
                    <a:pt x="85725" y="85725"/>
                  </a:cubicBezTo>
                  <a:cubicBezTo>
                    <a:pt x="85725" y="38380"/>
                    <a:pt x="124105" y="0"/>
                    <a:pt x="171450" y="0"/>
                  </a:cubicBezTo>
                  <a:close/>
                </a:path>
              </a:pathLst>
            </a:custGeom>
            <a:solidFill>
              <a:srgbClr val="000000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11BBC9CE-9AC7-4180-B353-A9E6CAAE0128}"/>
              </a:ext>
            </a:extLst>
          </p:cNvPr>
          <p:cNvGrpSpPr/>
          <p:nvPr/>
        </p:nvGrpSpPr>
        <p:grpSpPr>
          <a:xfrm>
            <a:off x="5291152" y="1643001"/>
            <a:ext cx="1672977" cy="1672897"/>
            <a:chOff x="5291152" y="1643001"/>
            <a:chExt cx="1672977" cy="1672897"/>
          </a:xfrm>
        </p:grpSpPr>
        <p:sp>
          <p:nvSpPr>
            <p:cNvPr id="135" name="Shape">
              <a:extLst>
                <a:ext uri="{FF2B5EF4-FFF2-40B4-BE49-F238E27FC236}">
                  <a16:creationId xmlns="" xmlns:a16="http://schemas.microsoft.com/office/drawing/2014/main" id="{BB76B01A-4B7C-411D-959E-6688C39DC6DC}"/>
                </a:ext>
              </a:extLst>
            </p:cNvPr>
            <p:cNvSpPr/>
            <p:nvPr/>
          </p:nvSpPr>
          <p:spPr>
            <a:xfrm>
              <a:off x="5291152" y="1643001"/>
              <a:ext cx="1672977" cy="167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8" y="756"/>
                  </a:moveTo>
                  <a:lnTo>
                    <a:pt x="8905" y="2581"/>
                  </a:lnTo>
                  <a:cubicBezTo>
                    <a:pt x="8857" y="2869"/>
                    <a:pt x="8650" y="3101"/>
                    <a:pt x="8373" y="3190"/>
                  </a:cubicBezTo>
                  <a:cubicBezTo>
                    <a:pt x="7945" y="3327"/>
                    <a:pt x="7533" y="3500"/>
                    <a:pt x="7140" y="3704"/>
                  </a:cubicBezTo>
                  <a:cubicBezTo>
                    <a:pt x="6879" y="3839"/>
                    <a:pt x="6566" y="3822"/>
                    <a:pt x="6328" y="3651"/>
                  </a:cubicBezTo>
                  <a:lnTo>
                    <a:pt x="4820" y="2573"/>
                  </a:lnTo>
                  <a:cubicBezTo>
                    <a:pt x="4458" y="2314"/>
                    <a:pt x="4026" y="2304"/>
                    <a:pt x="3783" y="2546"/>
                  </a:cubicBezTo>
                  <a:lnTo>
                    <a:pt x="2543" y="3786"/>
                  </a:lnTo>
                  <a:cubicBezTo>
                    <a:pt x="2299" y="4030"/>
                    <a:pt x="2311" y="4461"/>
                    <a:pt x="2570" y="4822"/>
                  </a:cubicBezTo>
                  <a:lnTo>
                    <a:pt x="3650" y="6334"/>
                  </a:lnTo>
                  <a:cubicBezTo>
                    <a:pt x="3820" y="6572"/>
                    <a:pt x="3838" y="6884"/>
                    <a:pt x="3702" y="7144"/>
                  </a:cubicBezTo>
                  <a:cubicBezTo>
                    <a:pt x="3500" y="7536"/>
                    <a:pt x="3328" y="7947"/>
                    <a:pt x="3192" y="8373"/>
                  </a:cubicBezTo>
                  <a:cubicBezTo>
                    <a:pt x="3103" y="8651"/>
                    <a:pt x="2870" y="8859"/>
                    <a:pt x="2582" y="8907"/>
                  </a:cubicBezTo>
                  <a:lnTo>
                    <a:pt x="752" y="9211"/>
                  </a:lnTo>
                  <a:cubicBezTo>
                    <a:pt x="314" y="9284"/>
                    <a:pt x="0" y="9581"/>
                    <a:pt x="0" y="9925"/>
                  </a:cubicBezTo>
                  <a:lnTo>
                    <a:pt x="0" y="11679"/>
                  </a:lnTo>
                  <a:cubicBezTo>
                    <a:pt x="0" y="12023"/>
                    <a:pt x="314" y="12320"/>
                    <a:pt x="752" y="12393"/>
                  </a:cubicBezTo>
                  <a:lnTo>
                    <a:pt x="2582" y="12697"/>
                  </a:lnTo>
                  <a:cubicBezTo>
                    <a:pt x="2870" y="12746"/>
                    <a:pt x="3103" y="12953"/>
                    <a:pt x="3192" y="13231"/>
                  </a:cubicBezTo>
                  <a:cubicBezTo>
                    <a:pt x="3328" y="13658"/>
                    <a:pt x="3500" y="14068"/>
                    <a:pt x="3702" y="14460"/>
                  </a:cubicBezTo>
                  <a:cubicBezTo>
                    <a:pt x="3837" y="14720"/>
                    <a:pt x="3820" y="15033"/>
                    <a:pt x="3650" y="15271"/>
                  </a:cubicBezTo>
                  <a:lnTo>
                    <a:pt x="2570" y="16782"/>
                  </a:lnTo>
                  <a:cubicBezTo>
                    <a:pt x="2311" y="17143"/>
                    <a:pt x="2300" y="17575"/>
                    <a:pt x="2543" y="17818"/>
                  </a:cubicBezTo>
                  <a:lnTo>
                    <a:pt x="3783" y="19058"/>
                  </a:lnTo>
                  <a:cubicBezTo>
                    <a:pt x="4026" y="19301"/>
                    <a:pt x="4457" y="19290"/>
                    <a:pt x="4820" y="19031"/>
                  </a:cubicBezTo>
                  <a:lnTo>
                    <a:pt x="6328" y="17953"/>
                  </a:lnTo>
                  <a:cubicBezTo>
                    <a:pt x="6567" y="17782"/>
                    <a:pt x="6879" y="17765"/>
                    <a:pt x="7140" y="17901"/>
                  </a:cubicBezTo>
                  <a:cubicBezTo>
                    <a:pt x="7533" y="18105"/>
                    <a:pt x="7945" y="18277"/>
                    <a:pt x="8373" y="18414"/>
                  </a:cubicBezTo>
                  <a:cubicBezTo>
                    <a:pt x="8650" y="18503"/>
                    <a:pt x="8858" y="18736"/>
                    <a:pt x="8905" y="19024"/>
                  </a:cubicBezTo>
                  <a:lnTo>
                    <a:pt x="9208" y="20848"/>
                  </a:lnTo>
                  <a:cubicBezTo>
                    <a:pt x="9282" y="21286"/>
                    <a:pt x="9578" y="21600"/>
                    <a:pt x="9922" y="21600"/>
                  </a:cubicBezTo>
                  <a:lnTo>
                    <a:pt x="11677" y="21600"/>
                  </a:lnTo>
                  <a:cubicBezTo>
                    <a:pt x="12020" y="21600"/>
                    <a:pt x="12317" y="21286"/>
                    <a:pt x="12391" y="20848"/>
                  </a:cubicBezTo>
                  <a:lnTo>
                    <a:pt x="12693" y="19029"/>
                  </a:lnTo>
                  <a:cubicBezTo>
                    <a:pt x="12741" y="18740"/>
                    <a:pt x="12948" y="18508"/>
                    <a:pt x="13227" y="18419"/>
                  </a:cubicBezTo>
                  <a:cubicBezTo>
                    <a:pt x="13657" y="18281"/>
                    <a:pt x="14073" y="18108"/>
                    <a:pt x="14468" y="17904"/>
                  </a:cubicBezTo>
                  <a:cubicBezTo>
                    <a:pt x="14728" y="17769"/>
                    <a:pt x="15040" y="17786"/>
                    <a:pt x="15278" y="17956"/>
                  </a:cubicBezTo>
                  <a:lnTo>
                    <a:pt x="16779" y="19029"/>
                  </a:lnTo>
                  <a:cubicBezTo>
                    <a:pt x="17141" y="19288"/>
                    <a:pt x="17573" y="19298"/>
                    <a:pt x="17816" y="19056"/>
                  </a:cubicBezTo>
                  <a:lnTo>
                    <a:pt x="19056" y="17816"/>
                  </a:lnTo>
                  <a:cubicBezTo>
                    <a:pt x="19300" y="17572"/>
                    <a:pt x="19288" y="17141"/>
                    <a:pt x="19030" y="16780"/>
                  </a:cubicBezTo>
                  <a:lnTo>
                    <a:pt x="17959" y="15282"/>
                  </a:lnTo>
                  <a:cubicBezTo>
                    <a:pt x="17789" y="15043"/>
                    <a:pt x="17772" y="14731"/>
                    <a:pt x="17907" y="14471"/>
                  </a:cubicBezTo>
                  <a:cubicBezTo>
                    <a:pt x="18114" y="14074"/>
                    <a:pt x="18287" y="13658"/>
                    <a:pt x="18425" y="13226"/>
                  </a:cubicBezTo>
                  <a:cubicBezTo>
                    <a:pt x="18514" y="12948"/>
                    <a:pt x="18747" y="12739"/>
                    <a:pt x="19035" y="12692"/>
                  </a:cubicBezTo>
                  <a:lnTo>
                    <a:pt x="20848" y="12391"/>
                  </a:lnTo>
                  <a:cubicBezTo>
                    <a:pt x="21286" y="12318"/>
                    <a:pt x="21600" y="12021"/>
                    <a:pt x="21600" y="11677"/>
                  </a:cubicBezTo>
                  <a:lnTo>
                    <a:pt x="21600" y="9923"/>
                  </a:lnTo>
                  <a:cubicBezTo>
                    <a:pt x="21600" y="9579"/>
                    <a:pt x="21286" y="9282"/>
                    <a:pt x="20848" y="9209"/>
                  </a:cubicBezTo>
                  <a:lnTo>
                    <a:pt x="19035" y="8908"/>
                  </a:lnTo>
                  <a:cubicBezTo>
                    <a:pt x="18747" y="8860"/>
                    <a:pt x="18514" y="8652"/>
                    <a:pt x="18425" y="8374"/>
                  </a:cubicBezTo>
                  <a:cubicBezTo>
                    <a:pt x="18287" y="7942"/>
                    <a:pt x="18113" y="7526"/>
                    <a:pt x="17907" y="7129"/>
                  </a:cubicBezTo>
                  <a:cubicBezTo>
                    <a:pt x="17772" y="6869"/>
                    <a:pt x="17789" y="6556"/>
                    <a:pt x="17959" y="6318"/>
                  </a:cubicBezTo>
                  <a:lnTo>
                    <a:pt x="19030" y="4820"/>
                  </a:lnTo>
                  <a:cubicBezTo>
                    <a:pt x="19289" y="4459"/>
                    <a:pt x="19300" y="4027"/>
                    <a:pt x="19056" y="3784"/>
                  </a:cubicBezTo>
                  <a:lnTo>
                    <a:pt x="17816" y="2544"/>
                  </a:lnTo>
                  <a:cubicBezTo>
                    <a:pt x="17573" y="2301"/>
                    <a:pt x="17142" y="2312"/>
                    <a:pt x="16779" y="2571"/>
                  </a:cubicBezTo>
                  <a:lnTo>
                    <a:pt x="15278" y="3644"/>
                  </a:lnTo>
                  <a:cubicBezTo>
                    <a:pt x="15040" y="3814"/>
                    <a:pt x="14728" y="3832"/>
                    <a:pt x="14468" y="3696"/>
                  </a:cubicBezTo>
                  <a:cubicBezTo>
                    <a:pt x="14073" y="3492"/>
                    <a:pt x="13658" y="3319"/>
                    <a:pt x="13227" y="3181"/>
                  </a:cubicBezTo>
                  <a:cubicBezTo>
                    <a:pt x="12948" y="3092"/>
                    <a:pt x="12741" y="2860"/>
                    <a:pt x="12693" y="2571"/>
                  </a:cubicBezTo>
                  <a:lnTo>
                    <a:pt x="12391" y="752"/>
                  </a:lnTo>
                  <a:cubicBezTo>
                    <a:pt x="12317" y="314"/>
                    <a:pt x="12020" y="0"/>
                    <a:pt x="11677" y="0"/>
                  </a:cubicBezTo>
                  <a:lnTo>
                    <a:pt x="9922" y="0"/>
                  </a:lnTo>
                  <a:cubicBezTo>
                    <a:pt x="9578" y="4"/>
                    <a:pt x="9282" y="318"/>
                    <a:pt x="9208" y="756"/>
                  </a:cubicBezTo>
                  <a:close/>
                  <a:moveTo>
                    <a:pt x="17005" y="10399"/>
                  </a:moveTo>
                  <a:cubicBezTo>
                    <a:pt x="17244" y="14142"/>
                    <a:pt x="14146" y="17241"/>
                    <a:pt x="10403" y="17002"/>
                  </a:cubicBezTo>
                  <a:cubicBezTo>
                    <a:pt x="7308" y="16804"/>
                    <a:pt x="4810" y="14305"/>
                    <a:pt x="4611" y="11211"/>
                  </a:cubicBezTo>
                  <a:cubicBezTo>
                    <a:pt x="4372" y="7467"/>
                    <a:pt x="7471" y="4368"/>
                    <a:pt x="11214" y="4608"/>
                  </a:cubicBezTo>
                  <a:cubicBezTo>
                    <a:pt x="14308" y="4805"/>
                    <a:pt x="16807" y="7305"/>
                    <a:pt x="17005" y="10399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Shape">
              <a:extLst>
                <a:ext uri="{FF2B5EF4-FFF2-40B4-BE49-F238E27FC236}">
                  <a16:creationId xmlns="" xmlns:a16="http://schemas.microsoft.com/office/drawing/2014/main" id="{0E5F5024-3DE6-46C4-A491-EE46EBC75B3C}"/>
                </a:ext>
              </a:extLst>
            </p:cNvPr>
            <p:cNvSpPr/>
            <p:nvPr/>
          </p:nvSpPr>
          <p:spPr>
            <a:xfrm>
              <a:off x="5705335" y="2057183"/>
              <a:ext cx="850613" cy="85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19674" extrusionOk="0">
                  <a:moveTo>
                    <a:pt x="2886" y="2886"/>
                  </a:moveTo>
                  <a:cubicBezTo>
                    <a:pt x="6731" y="-958"/>
                    <a:pt x="12960" y="-963"/>
                    <a:pt x="16798" y="2876"/>
                  </a:cubicBezTo>
                  <a:cubicBezTo>
                    <a:pt x="20637" y="6714"/>
                    <a:pt x="20632" y="12943"/>
                    <a:pt x="16788" y="16788"/>
                  </a:cubicBezTo>
                  <a:cubicBezTo>
                    <a:pt x="12943" y="20632"/>
                    <a:pt x="6714" y="20637"/>
                    <a:pt x="2876" y="16798"/>
                  </a:cubicBezTo>
                  <a:cubicBezTo>
                    <a:pt x="-963" y="12960"/>
                    <a:pt x="-958" y="6731"/>
                    <a:pt x="2886" y="28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7931F">
                    <a:satMod val="103000"/>
                    <a:lumMod val="102000"/>
                    <a:tint val="94000"/>
                  </a:srgbClr>
                </a:gs>
                <a:gs pos="50000">
                  <a:srgbClr val="F7931F">
                    <a:satMod val="110000"/>
                    <a:lumMod val="100000"/>
                    <a:shade val="100000"/>
                  </a:srgbClr>
                </a:gs>
                <a:gs pos="100000">
                  <a:srgbClr val="F7931F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: Shape 73">
              <a:extLst>
                <a:ext uri="{FF2B5EF4-FFF2-40B4-BE49-F238E27FC236}">
                  <a16:creationId xmlns="" xmlns:a16="http://schemas.microsoft.com/office/drawing/2014/main" id="{9E5F596F-882A-4221-8471-34591FEDD57E}"/>
                </a:ext>
              </a:extLst>
            </p:cNvPr>
            <p:cNvSpPr/>
            <p:nvPr/>
          </p:nvSpPr>
          <p:spPr>
            <a:xfrm>
              <a:off x="5927709" y="2162606"/>
              <a:ext cx="399863" cy="645932"/>
            </a:xfrm>
            <a:custGeom>
              <a:avLst/>
              <a:gdLst>
                <a:gd name="connsiteX0" fmla="*/ 185738 w 495300"/>
                <a:gd name="connsiteY0" fmla="*/ 742950 h 800100"/>
                <a:gd name="connsiteX1" fmla="*/ 309563 w 495300"/>
                <a:gd name="connsiteY1" fmla="*/ 742950 h 800100"/>
                <a:gd name="connsiteX2" fmla="*/ 247651 w 495300"/>
                <a:gd name="connsiteY2" fmla="*/ 800100 h 800100"/>
                <a:gd name="connsiteX3" fmla="*/ 185738 w 495300"/>
                <a:gd name="connsiteY3" fmla="*/ 742950 h 800100"/>
                <a:gd name="connsiteX4" fmla="*/ 152400 w 495300"/>
                <a:gd name="connsiteY4" fmla="*/ 647700 h 800100"/>
                <a:gd name="connsiteX5" fmla="*/ 342900 w 495300"/>
                <a:gd name="connsiteY5" fmla="*/ 647700 h 800100"/>
                <a:gd name="connsiteX6" fmla="*/ 371475 w 495300"/>
                <a:gd name="connsiteY6" fmla="*/ 676275 h 800100"/>
                <a:gd name="connsiteX7" fmla="*/ 342900 w 495300"/>
                <a:gd name="connsiteY7" fmla="*/ 704850 h 800100"/>
                <a:gd name="connsiteX8" fmla="*/ 152400 w 495300"/>
                <a:gd name="connsiteY8" fmla="*/ 704850 h 800100"/>
                <a:gd name="connsiteX9" fmla="*/ 123825 w 495300"/>
                <a:gd name="connsiteY9" fmla="*/ 676275 h 800100"/>
                <a:gd name="connsiteX10" fmla="*/ 152400 w 495300"/>
                <a:gd name="connsiteY10" fmla="*/ 647700 h 800100"/>
                <a:gd name="connsiteX11" fmla="*/ 152400 w 495300"/>
                <a:gd name="connsiteY11" fmla="*/ 552450 h 800100"/>
                <a:gd name="connsiteX12" fmla="*/ 342900 w 495300"/>
                <a:gd name="connsiteY12" fmla="*/ 552450 h 800100"/>
                <a:gd name="connsiteX13" fmla="*/ 371475 w 495300"/>
                <a:gd name="connsiteY13" fmla="*/ 581025 h 800100"/>
                <a:gd name="connsiteX14" fmla="*/ 342900 w 495300"/>
                <a:gd name="connsiteY14" fmla="*/ 609600 h 800100"/>
                <a:gd name="connsiteX15" fmla="*/ 152400 w 495300"/>
                <a:gd name="connsiteY15" fmla="*/ 609600 h 800100"/>
                <a:gd name="connsiteX16" fmla="*/ 123825 w 495300"/>
                <a:gd name="connsiteY16" fmla="*/ 581025 h 800100"/>
                <a:gd name="connsiteX17" fmla="*/ 152400 w 495300"/>
                <a:gd name="connsiteY17" fmla="*/ 552450 h 800100"/>
                <a:gd name="connsiteX18" fmla="*/ 248602 w 495300"/>
                <a:gd name="connsiteY18" fmla="*/ 56197 h 800100"/>
                <a:gd name="connsiteX19" fmla="*/ 58103 w 495300"/>
                <a:gd name="connsiteY19" fmla="*/ 244793 h 800100"/>
                <a:gd name="connsiteX20" fmla="*/ 58103 w 495300"/>
                <a:gd name="connsiteY20" fmla="*/ 252413 h 800100"/>
                <a:gd name="connsiteX21" fmla="*/ 71438 w 495300"/>
                <a:gd name="connsiteY21" fmla="*/ 319088 h 800100"/>
                <a:gd name="connsiteX22" fmla="*/ 103823 w 495300"/>
                <a:gd name="connsiteY22" fmla="*/ 371475 h 800100"/>
                <a:gd name="connsiteX23" fmla="*/ 159068 w 495300"/>
                <a:gd name="connsiteY23" fmla="*/ 457200 h 800100"/>
                <a:gd name="connsiteX24" fmla="*/ 247650 w 495300"/>
                <a:gd name="connsiteY24" fmla="*/ 457200 h 800100"/>
                <a:gd name="connsiteX25" fmla="*/ 337185 w 495300"/>
                <a:gd name="connsiteY25" fmla="*/ 457200 h 800100"/>
                <a:gd name="connsiteX26" fmla="*/ 392430 w 495300"/>
                <a:gd name="connsiteY26" fmla="*/ 371475 h 800100"/>
                <a:gd name="connsiteX27" fmla="*/ 424815 w 495300"/>
                <a:gd name="connsiteY27" fmla="*/ 319088 h 800100"/>
                <a:gd name="connsiteX28" fmla="*/ 438150 w 495300"/>
                <a:gd name="connsiteY28" fmla="*/ 252413 h 800100"/>
                <a:gd name="connsiteX29" fmla="*/ 439103 w 495300"/>
                <a:gd name="connsiteY29" fmla="*/ 252413 h 800100"/>
                <a:gd name="connsiteX30" fmla="*/ 439103 w 495300"/>
                <a:gd name="connsiteY30" fmla="*/ 244793 h 800100"/>
                <a:gd name="connsiteX31" fmla="*/ 248602 w 495300"/>
                <a:gd name="connsiteY31" fmla="*/ 56197 h 800100"/>
                <a:gd name="connsiteX32" fmla="*/ 247650 w 495300"/>
                <a:gd name="connsiteY32" fmla="*/ 0 h 800100"/>
                <a:gd name="connsiteX33" fmla="*/ 495300 w 495300"/>
                <a:gd name="connsiteY33" fmla="*/ 244793 h 800100"/>
                <a:gd name="connsiteX34" fmla="*/ 495300 w 495300"/>
                <a:gd name="connsiteY34" fmla="*/ 253365 h 800100"/>
                <a:gd name="connsiteX35" fmla="*/ 478155 w 495300"/>
                <a:gd name="connsiteY35" fmla="*/ 339090 h 800100"/>
                <a:gd name="connsiteX36" fmla="*/ 435292 w 495300"/>
                <a:gd name="connsiteY36" fmla="*/ 409575 h 800100"/>
                <a:gd name="connsiteX37" fmla="*/ 377190 w 495300"/>
                <a:gd name="connsiteY37" fmla="*/ 503873 h 800100"/>
                <a:gd name="connsiteX38" fmla="*/ 360045 w 495300"/>
                <a:gd name="connsiteY38" fmla="*/ 514350 h 800100"/>
                <a:gd name="connsiteX39" fmla="*/ 135255 w 495300"/>
                <a:gd name="connsiteY39" fmla="*/ 514350 h 800100"/>
                <a:gd name="connsiteX40" fmla="*/ 118110 w 495300"/>
                <a:gd name="connsiteY40" fmla="*/ 503873 h 800100"/>
                <a:gd name="connsiteX41" fmla="*/ 60007 w 495300"/>
                <a:gd name="connsiteY41" fmla="*/ 409575 h 800100"/>
                <a:gd name="connsiteX42" fmla="*/ 17145 w 495300"/>
                <a:gd name="connsiteY42" fmla="*/ 339090 h 800100"/>
                <a:gd name="connsiteX43" fmla="*/ 0 w 495300"/>
                <a:gd name="connsiteY43" fmla="*/ 253365 h 800100"/>
                <a:gd name="connsiteX44" fmla="*/ 0 w 495300"/>
                <a:gd name="connsiteY44" fmla="*/ 244793 h 800100"/>
                <a:gd name="connsiteX45" fmla="*/ 247650 w 495300"/>
                <a:gd name="connsiteY4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300" h="800100">
                  <a:moveTo>
                    <a:pt x="185738" y="742950"/>
                  </a:moveTo>
                  <a:lnTo>
                    <a:pt x="309563" y="742950"/>
                  </a:lnTo>
                  <a:cubicBezTo>
                    <a:pt x="306706" y="775335"/>
                    <a:pt x="280036" y="800100"/>
                    <a:pt x="247651" y="800100"/>
                  </a:cubicBezTo>
                  <a:cubicBezTo>
                    <a:pt x="215265" y="800100"/>
                    <a:pt x="188595" y="775335"/>
                    <a:pt x="185738" y="742950"/>
                  </a:cubicBezTo>
                  <a:close/>
                  <a:moveTo>
                    <a:pt x="152400" y="647700"/>
                  </a:moveTo>
                  <a:lnTo>
                    <a:pt x="342900" y="647700"/>
                  </a:lnTo>
                  <a:cubicBezTo>
                    <a:pt x="359093" y="647700"/>
                    <a:pt x="371475" y="660083"/>
                    <a:pt x="371475" y="676275"/>
                  </a:cubicBezTo>
                  <a:cubicBezTo>
                    <a:pt x="371475" y="692467"/>
                    <a:pt x="359093" y="704850"/>
                    <a:pt x="342900" y="704850"/>
                  </a:cubicBezTo>
                  <a:lnTo>
                    <a:pt x="152400" y="704850"/>
                  </a:lnTo>
                  <a:cubicBezTo>
                    <a:pt x="136207" y="704850"/>
                    <a:pt x="123825" y="692467"/>
                    <a:pt x="123825" y="676275"/>
                  </a:cubicBezTo>
                  <a:cubicBezTo>
                    <a:pt x="123825" y="660083"/>
                    <a:pt x="136207" y="647700"/>
                    <a:pt x="152400" y="647700"/>
                  </a:cubicBezTo>
                  <a:close/>
                  <a:moveTo>
                    <a:pt x="152400" y="552450"/>
                  </a:moveTo>
                  <a:lnTo>
                    <a:pt x="342900" y="552450"/>
                  </a:lnTo>
                  <a:cubicBezTo>
                    <a:pt x="359093" y="552450"/>
                    <a:pt x="371475" y="564833"/>
                    <a:pt x="371475" y="581025"/>
                  </a:cubicBezTo>
                  <a:cubicBezTo>
                    <a:pt x="371475" y="597217"/>
                    <a:pt x="359093" y="609600"/>
                    <a:pt x="342900" y="609600"/>
                  </a:cubicBezTo>
                  <a:lnTo>
                    <a:pt x="152400" y="609600"/>
                  </a:lnTo>
                  <a:cubicBezTo>
                    <a:pt x="136207" y="609600"/>
                    <a:pt x="123825" y="597217"/>
                    <a:pt x="123825" y="581025"/>
                  </a:cubicBezTo>
                  <a:cubicBezTo>
                    <a:pt x="123825" y="564833"/>
                    <a:pt x="136207" y="552450"/>
                    <a:pt x="152400" y="552450"/>
                  </a:cubicBezTo>
                  <a:close/>
                  <a:moveTo>
                    <a:pt x="248602" y="56197"/>
                  </a:moveTo>
                  <a:cubicBezTo>
                    <a:pt x="144780" y="57150"/>
                    <a:pt x="60007" y="140970"/>
                    <a:pt x="58103" y="244793"/>
                  </a:cubicBezTo>
                  <a:lnTo>
                    <a:pt x="58103" y="252413"/>
                  </a:lnTo>
                  <a:cubicBezTo>
                    <a:pt x="59055" y="275273"/>
                    <a:pt x="62865" y="298133"/>
                    <a:pt x="71438" y="319088"/>
                  </a:cubicBezTo>
                  <a:cubicBezTo>
                    <a:pt x="79057" y="338138"/>
                    <a:pt x="90488" y="356235"/>
                    <a:pt x="103823" y="371475"/>
                  </a:cubicBezTo>
                  <a:cubicBezTo>
                    <a:pt x="124777" y="398145"/>
                    <a:pt x="143827" y="426720"/>
                    <a:pt x="159068" y="457200"/>
                  </a:cubicBezTo>
                  <a:lnTo>
                    <a:pt x="247650" y="457200"/>
                  </a:lnTo>
                  <a:lnTo>
                    <a:pt x="337185" y="457200"/>
                  </a:lnTo>
                  <a:cubicBezTo>
                    <a:pt x="351473" y="426720"/>
                    <a:pt x="370523" y="398145"/>
                    <a:pt x="392430" y="371475"/>
                  </a:cubicBezTo>
                  <a:cubicBezTo>
                    <a:pt x="406717" y="356235"/>
                    <a:pt x="417195" y="338138"/>
                    <a:pt x="424815" y="319088"/>
                  </a:cubicBezTo>
                  <a:cubicBezTo>
                    <a:pt x="432435" y="298133"/>
                    <a:pt x="437198" y="275273"/>
                    <a:pt x="438150" y="252413"/>
                  </a:cubicBezTo>
                  <a:lnTo>
                    <a:pt x="439103" y="252413"/>
                  </a:lnTo>
                  <a:lnTo>
                    <a:pt x="439103" y="244793"/>
                  </a:lnTo>
                  <a:cubicBezTo>
                    <a:pt x="437198" y="140018"/>
                    <a:pt x="352425" y="57150"/>
                    <a:pt x="248602" y="56197"/>
                  </a:cubicBezTo>
                  <a:close/>
                  <a:moveTo>
                    <a:pt x="247650" y="0"/>
                  </a:moveTo>
                  <a:cubicBezTo>
                    <a:pt x="382905" y="952"/>
                    <a:pt x="492442" y="109538"/>
                    <a:pt x="495300" y="244793"/>
                  </a:cubicBezTo>
                  <a:lnTo>
                    <a:pt x="495300" y="253365"/>
                  </a:lnTo>
                  <a:cubicBezTo>
                    <a:pt x="494348" y="282893"/>
                    <a:pt x="488633" y="311468"/>
                    <a:pt x="478155" y="339090"/>
                  </a:cubicBezTo>
                  <a:cubicBezTo>
                    <a:pt x="468630" y="364808"/>
                    <a:pt x="453390" y="388620"/>
                    <a:pt x="435292" y="409575"/>
                  </a:cubicBezTo>
                  <a:cubicBezTo>
                    <a:pt x="412433" y="434340"/>
                    <a:pt x="387668" y="482918"/>
                    <a:pt x="377190" y="503873"/>
                  </a:cubicBezTo>
                  <a:cubicBezTo>
                    <a:pt x="374333" y="510540"/>
                    <a:pt x="367665" y="514350"/>
                    <a:pt x="360045" y="514350"/>
                  </a:cubicBezTo>
                  <a:lnTo>
                    <a:pt x="135255" y="514350"/>
                  </a:lnTo>
                  <a:cubicBezTo>
                    <a:pt x="127635" y="514350"/>
                    <a:pt x="120968" y="510540"/>
                    <a:pt x="118110" y="503873"/>
                  </a:cubicBezTo>
                  <a:cubicBezTo>
                    <a:pt x="107632" y="482918"/>
                    <a:pt x="82868" y="434340"/>
                    <a:pt x="60007" y="409575"/>
                  </a:cubicBezTo>
                  <a:cubicBezTo>
                    <a:pt x="41910" y="388620"/>
                    <a:pt x="27622" y="364808"/>
                    <a:pt x="17145" y="339090"/>
                  </a:cubicBezTo>
                  <a:cubicBezTo>
                    <a:pt x="6668" y="311468"/>
                    <a:pt x="953" y="282893"/>
                    <a:pt x="0" y="253365"/>
                  </a:cubicBezTo>
                  <a:lnTo>
                    <a:pt x="0" y="244793"/>
                  </a:lnTo>
                  <a:cubicBezTo>
                    <a:pt x="2857" y="109538"/>
                    <a:pt x="112395" y="952"/>
                    <a:pt x="247650" y="0"/>
                  </a:cubicBezTo>
                  <a:close/>
                </a:path>
              </a:pathLst>
            </a:custGeom>
            <a:solidFill>
              <a:srgbClr val="000000">
                <a:alpha val="6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1BAEA0AA-812C-4A1B-9BC3-13448B398932}"/>
              </a:ext>
            </a:extLst>
          </p:cNvPr>
          <p:cNvGrpSpPr/>
          <p:nvPr/>
        </p:nvGrpSpPr>
        <p:grpSpPr>
          <a:xfrm>
            <a:off x="4519632" y="2844946"/>
            <a:ext cx="1256082" cy="1256236"/>
            <a:chOff x="4519632" y="2844946"/>
            <a:chExt cx="1256082" cy="1256236"/>
          </a:xfrm>
        </p:grpSpPr>
        <p:sp>
          <p:nvSpPr>
            <p:cNvPr id="136" name="Shape">
              <a:extLst>
                <a:ext uri="{FF2B5EF4-FFF2-40B4-BE49-F238E27FC236}">
                  <a16:creationId xmlns="" xmlns:a16="http://schemas.microsoft.com/office/drawing/2014/main" id="{9061FF0F-B150-4833-B165-16BC961076EA}"/>
                </a:ext>
              </a:extLst>
            </p:cNvPr>
            <p:cNvSpPr/>
            <p:nvPr/>
          </p:nvSpPr>
          <p:spPr>
            <a:xfrm>
              <a:off x="4519632" y="2844946"/>
              <a:ext cx="1256082" cy="125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1" extrusionOk="0">
                  <a:moveTo>
                    <a:pt x="13014" y="489"/>
                  </a:moveTo>
                  <a:lnTo>
                    <a:pt x="12029" y="2119"/>
                  </a:lnTo>
                  <a:cubicBezTo>
                    <a:pt x="11874" y="2376"/>
                    <a:pt x="11587" y="2519"/>
                    <a:pt x="11286" y="2500"/>
                  </a:cubicBezTo>
                  <a:cubicBezTo>
                    <a:pt x="10825" y="2468"/>
                    <a:pt x="10364" y="2476"/>
                    <a:pt x="9911" y="2523"/>
                  </a:cubicBezTo>
                  <a:cubicBezTo>
                    <a:pt x="9611" y="2554"/>
                    <a:pt x="9317" y="2418"/>
                    <a:pt x="9153" y="2164"/>
                  </a:cubicBezTo>
                  <a:lnTo>
                    <a:pt x="8120" y="559"/>
                  </a:lnTo>
                  <a:cubicBezTo>
                    <a:pt x="7872" y="174"/>
                    <a:pt x="7464" y="0"/>
                    <a:pt x="7138" y="140"/>
                  </a:cubicBezTo>
                  <a:lnTo>
                    <a:pt x="5479" y="854"/>
                  </a:lnTo>
                  <a:cubicBezTo>
                    <a:pt x="5153" y="994"/>
                    <a:pt x="5000" y="1411"/>
                    <a:pt x="5110" y="1857"/>
                  </a:cubicBezTo>
                  <a:lnTo>
                    <a:pt x="5569" y="3714"/>
                  </a:lnTo>
                  <a:cubicBezTo>
                    <a:pt x="5641" y="4006"/>
                    <a:pt x="5538" y="4312"/>
                    <a:pt x="5311" y="4510"/>
                  </a:cubicBezTo>
                  <a:cubicBezTo>
                    <a:pt x="4968" y="4808"/>
                    <a:pt x="4648" y="5136"/>
                    <a:pt x="4354" y="5492"/>
                  </a:cubicBezTo>
                  <a:cubicBezTo>
                    <a:pt x="4163" y="5725"/>
                    <a:pt x="3861" y="5834"/>
                    <a:pt x="3568" y="5770"/>
                  </a:cubicBezTo>
                  <a:lnTo>
                    <a:pt x="1700" y="5365"/>
                  </a:lnTo>
                  <a:cubicBezTo>
                    <a:pt x="1253" y="5268"/>
                    <a:pt x="840" y="5433"/>
                    <a:pt x="709" y="5762"/>
                  </a:cubicBezTo>
                  <a:lnTo>
                    <a:pt x="41" y="7440"/>
                  </a:lnTo>
                  <a:cubicBezTo>
                    <a:pt x="-89" y="7770"/>
                    <a:pt x="97" y="8173"/>
                    <a:pt x="489" y="8410"/>
                  </a:cubicBezTo>
                  <a:lnTo>
                    <a:pt x="2124" y="9397"/>
                  </a:lnTo>
                  <a:cubicBezTo>
                    <a:pt x="2382" y="9552"/>
                    <a:pt x="2526" y="9840"/>
                    <a:pt x="2505" y="10139"/>
                  </a:cubicBezTo>
                  <a:cubicBezTo>
                    <a:pt x="2473" y="10599"/>
                    <a:pt x="2482" y="11058"/>
                    <a:pt x="2526" y="11510"/>
                  </a:cubicBezTo>
                  <a:cubicBezTo>
                    <a:pt x="2556" y="11811"/>
                    <a:pt x="2421" y="12103"/>
                    <a:pt x="2167" y="12267"/>
                  </a:cubicBezTo>
                  <a:lnTo>
                    <a:pt x="558" y="13301"/>
                  </a:lnTo>
                  <a:cubicBezTo>
                    <a:pt x="173" y="13549"/>
                    <a:pt x="-2" y="13957"/>
                    <a:pt x="138" y="14283"/>
                  </a:cubicBezTo>
                  <a:lnTo>
                    <a:pt x="853" y="15942"/>
                  </a:lnTo>
                  <a:cubicBezTo>
                    <a:pt x="993" y="16267"/>
                    <a:pt x="1410" y="16421"/>
                    <a:pt x="1856" y="16310"/>
                  </a:cubicBezTo>
                  <a:lnTo>
                    <a:pt x="3709" y="15853"/>
                  </a:lnTo>
                  <a:cubicBezTo>
                    <a:pt x="4002" y="15781"/>
                    <a:pt x="4308" y="15884"/>
                    <a:pt x="4505" y="16112"/>
                  </a:cubicBezTo>
                  <a:cubicBezTo>
                    <a:pt x="4804" y="16457"/>
                    <a:pt x="5133" y="16780"/>
                    <a:pt x="5490" y="17073"/>
                  </a:cubicBezTo>
                  <a:cubicBezTo>
                    <a:pt x="5721" y="17264"/>
                    <a:pt x="5832" y="17566"/>
                    <a:pt x="5768" y="17860"/>
                  </a:cubicBezTo>
                  <a:lnTo>
                    <a:pt x="5364" y="19721"/>
                  </a:lnTo>
                  <a:cubicBezTo>
                    <a:pt x="5267" y="20168"/>
                    <a:pt x="5432" y="20581"/>
                    <a:pt x="5761" y="20712"/>
                  </a:cubicBezTo>
                  <a:lnTo>
                    <a:pt x="7440" y="21380"/>
                  </a:lnTo>
                  <a:cubicBezTo>
                    <a:pt x="7770" y="21510"/>
                    <a:pt x="8173" y="21324"/>
                    <a:pt x="8410" y="20933"/>
                  </a:cubicBezTo>
                  <a:lnTo>
                    <a:pt x="9392" y="19307"/>
                  </a:lnTo>
                  <a:cubicBezTo>
                    <a:pt x="9547" y="19049"/>
                    <a:pt x="9835" y="18905"/>
                    <a:pt x="10136" y="18926"/>
                  </a:cubicBezTo>
                  <a:cubicBezTo>
                    <a:pt x="10600" y="18958"/>
                    <a:pt x="11062" y="18951"/>
                    <a:pt x="11518" y="18905"/>
                  </a:cubicBezTo>
                  <a:cubicBezTo>
                    <a:pt x="11818" y="18875"/>
                    <a:pt x="12111" y="19010"/>
                    <a:pt x="12274" y="19264"/>
                  </a:cubicBezTo>
                  <a:lnTo>
                    <a:pt x="13302" y="20862"/>
                  </a:lnTo>
                  <a:cubicBezTo>
                    <a:pt x="13550" y="21247"/>
                    <a:pt x="13958" y="21421"/>
                    <a:pt x="14284" y="21282"/>
                  </a:cubicBezTo>
                  <a:lnTo>
                    <a:pt x="15943" y="20567"/>
                  </a:lnTo>
                  <a:cubicBezTo>
                    <a:pt x="16269" y="20427"/>
                    <a:pt x="16422" y="20010"/>
                    <a:pt x="16311" y="19564"/>
                  </a:cubicBezTo>
                  <a:lnTo>
                    <a:pt x="15857" y="17724"/>
                  </a:lnTo>
                  <a:cubicBezTo>
                    <a:pt x="15785" y="17430"/>
                    <a:pt x="15888" y="17124"/>
                    <a:pt x="16116" y="16928"/>
                  </a:cubicBezTo>
                  <a:cubicBezTo>
                    <a:pt x="16464" y="16627"/>
                    <a:pt x="16789" y="16295"/>
                    <a:pt x="17086" y="15933"/>
                  </a:cubicBezTo>
                  <a:cubicBezTo>
                    <a:pt x="17277" y="15701"/>
                    <a:pt x="17579" y="15591"/>
                    <a:pt x="17872" y="15655"/>
                  </a:cubicBezTo>
                  <a:lnTo>
                    <a:pt x="19722" y="16057"/>
                  </a:lnTo>
                  <a:cubicBezTo>
                    <a:pt x="20169" y="16154"/>
                    <a:pt x="20582" y="15989"/>
                    <a:pt x="20713" y="15659"/>
                  </a:cubicBezTo>
                  <a:lnTo>
                    <a:pt x="21381" y="13981"/>
                  </a:lnTo>
                  <a:cubicBezTo>
                    <a:pt x="21511" y="13651"/>
                    <a:pt x="21325" y="13248"/>
                    <a:pt x="20933" y="13012"/>
                  </a:cubicBezTo>
                  <a:lnTo>
                    <a:pt x="19313" y="12034"/>
                  </a:lnTo>
                  <a:cubicBezTo>
                    <a:pt x="19055" y="11879"/>
                    <a:pt x="18911" y="11591"/>
                    <a:pt x="18932" y="11290"/>
                  </a:cubicBezTo>
                  <a:cubicBezTo>
                    <a:pt x="18964" y="10825"/>
                    <a:pt x="18956" y="10360"/>
                    <a:pt x="18910" y="9903"/>
                  </a:cubicBezTo>
                  <a:cubicBezTo>
                    <a:pt x="18879" y="9602"/>
                    <a:pt x="19015" y="9309"/>
                    <a:pt x="19269" y="9145"/>
                  </a:cubicBezTo>
                  <a:lnTo>
                    <a:pt x="20863" y="8119"/>
                  </a:lnTo>
                  <a:cubicBezTo>
                    <a:pt x="21248" y="7871"/>
                    <a:pt x="21422" y="7463"/>
                    <a:pt x="21283" y="7137"/>
                  </a:cubicBezTo>
                  <a:lnTo>
                    <a:pt x="20568" y="5478"/>
                  </a:lnTo>
                  <a:cubicBezTo>
                    <a:pt x="20428" y="5153"/>
                    <a:pt x="20011" y="4999"/>
                    <a:pt x="19565" y="5110"/>
                  </a:cubicBezTo>
                  <a:lnTo>
                    <a:pt x="17720" y="5566"/>
                  </a:lnTo>
                  <a:cubicBezTo>
                    <a:pt x="17428" y="5638"/>
                    <a:pt x="17122" y="5535"/>
                    <a:pt x="16924" y="5308"/>
                  </a:cubicBezTo>
                  <a:cubicBezTo>
                    <a:pt x="16623" y="4962"/>
                    <a:pt x="16292" y="4639"/>
                    <a:pt x="15932" y="4344"/>
                  </a:cubicBezTo>
                  <a:cubicBezTo>
                    <a:pt x="15699" y="4153"/>
                    <a:pt x="15589" y="3851"/>
                    <a:pt x="15652" y="3558"/>
                  </a:cubicBezTo>
                  <a:lnTo>
                    <a:pt x="16055" y="1702"/>
                  </a:lnTo>
                  <a:cubicBezTo>
                    <a:pt x="16152" y="1255"/>
                    <a:pt x="15987" y="842"/>
                    <a:pt x="15658" y="710"/>
                  </a:cubicBezTo>
                  <a:lnTo>
                    <a:pt x="13979" y="43"/>
                  </a:lnTo>
                  <a:cubicBezTo>
                    <a:pt x="13654" y="-90"/>
                    <a:pt x="13250" y="97"/>
                    <a:pt x="13014" y="489"/>
                  </a:cubicBezTo>
                  <a:close/>
                  <a:moveTo>
                    <a:pt x="13467" y="4935"/>
                  </a:moveTo>
                  <a:cubicBezTo>
                    <a:pt x="16353" y="6302"/>
                    <a:pt x="17793" y="9645"/>
                    <a:pt x="16805" y="12681"/>
                  </a:cubicBezTo>
                  <a:cubicBezTo>
                    <a:pt x="15609" y="16353"/>
                    <a:pt x="11464" y="18139"/>
                    <a:pt x="7972" y="16486"/>
                  </a:cubicBezTo>
                  <a:cubicBezTo>
                    <a:pt x="5086" y="15119"/>
                    <a:pt x="3645" y="11776"/>
                    <a:pt x="4634" y="8741"/>
                  </a:cubicBezTo>
                  <a:cubicBezTo>
                    <a:pt x="5829" y="5068"/>
                    <a:pt x="9975" y="3282"/>
                    <a:pt x="13467" y="4935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Shape">
              <a:extLst>
                <a:ext uri="{FF2B5EF4-FFF2-40B4-BE49-F238E27FC236}">
                  <a16:creationId xmlns="" xmlns:a16="http://schemas.microsoft.com/office/drawing/2014/main" id="{5E807C59-46BF-48B2-85F4-706E954522B8}"/>
                </a:ext>
              </a:extLst>
            </p:cNvPr>
            <p:cNvSpPr/>
            <p:nvPr/>
          </p:nvSpPr>
          <p:spPr>
            <a:xfrm>
              <a:off x="4828240" y="3153553"/>
              <a:ext cx="634447" cy="63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19002" extrusionOk="0">
                  <a:moveTo>
                    <a:pt x="5746" y="781"/>
                  </a:moveTo>
                  <a:cubicBezTo>
                    <a:pt x="10565" y="-1299"/>
                    <a:pt x="16153" y="919"/>
                    <a:pt x="18228" y="5736"/>
                  </a:cubicBezTo>
                  <a:cubicBezTo>
                    <a:pt x="20302" y="10552"/>
                    <a:pt x="18077" y="16142"/>
                    <a:pt x="13258" y="18221"/>
                  </a:cubicBezTo>
                  <a:cubicBezTo>
                    <a:pt x="8439" y="20301"/>
                    <a:pt x="2851" y="18083"/>
                    <a:pt x="776" y="13266"/>
                  </a:cubicBezTo>
                  <a:cubicBezTo>
                    <a:pt x="-1298" y="8450"/>
                    <a:pt x="927" y="2860"/>
                    <a:pt x="5746" y="781"/>
                  </a:cubicBezTo>
                  <a:close/>
                </a:path>
              </a:pathLst>
            </a:custGeom>
            <a:gradFill rotWithShape="1">
              <a:gsLst>
                <a:gs pos="0">
                  <a:srgbClr val="3A5C84">
                    <a:satMod val="103000"/>
                    <a:lumMod val="102000"/>
                    <a:tint val="94000"/>
                  </a:srgbClr>
                </a:gs>
                <a:gs pos="50000">
                  <a:srgbClr val="3A5C84">
                    <a:satMod val="110000"/>
                    <a:lumMod val="100000"/>
                    <a:shade val="100000"/>
                  </a:srgbClr>
                </a:gs>
                <a:gs pos="100000">
                  <a:srgbClr val="3A5C8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: Shape 72">
              <a:extLst>
                <a:ext uri="{FF2B5EF4-FFF2-40B4-BE49-F238E27FC236}">
                  <a16:creationId xmlns="" xmlns:a16="http://schemas.microsoft.com/office/drawing/2014/main" id="{8AE719F9-A92E-4FF9-A3D8-4ED889309900}"/>
                </a:ext>
              </a:extLst>
            </p:cNvPr>
            <p:cNvSpPr/>
            <p:nvPr/>
          </p:nvSpPr>
          <p:spPr>
            <a:xfrm>
              <a:off x="4936479" y="3267420"/>
              <a:ext cx="412206" cy="410808"/>
            </a:xfrm>
            <a:custGeom>
              <a:avLst/>
              <a:gdLst>
                <a:gd name="connsiteX0" fmla="*/ 183438 w 767138"/>
                <a:gd name="connsiteY0" fmla="*/ 531959 h 764537"/>
                <a:gd name="connsiteX1" fmla="*/ 201866 w 767138"/>
                <a:gd name="connsiteY1" fmla="*/ 555586 h 764537"/>
                <a:gd name="connsiteX2" fmla="*/ 211391 w 767138"/>
                <a:gd name="connsiteY2" fmla="*/ 600353 h 764537"/>
                <a:gd name="connsiteX3" fmla="*/ 93281 w 767138"/>
                <a:gd name="connsiteY3" fmla="*/ 664171 h 764537"/>
                <a:gd name="connsiteX4" fmla="*/ 157098 w 767138"/>
                <a:gd name="connsiteY4" fmla="*/ 546061 h 764537"/>
                <a:gd name="connsiteX5" fmla="*/ 175211 w 767138"/>
                <a:gd name="connsiteY5" fmla="*/ 532145 h 764537"/>
                <a:gd name="connsiteX6" fmla="*/ 183438 w 767138"/>
                <a:gd name="connsiteY6" fmla="*/ 531959 h 764537"/>
                <a:gd name="connsiteX7" fmla="*/ 484758 w 767138"/>
                <a:gd name="connsiteY7" fmla="*/ 525106 h 764537"/>
                <a:gd name="connsiteX8" fmla="*/ 499998 w 767138"/>
                <a:gd name="connsiteY8" fmla="*/ 564158 h 764537"/>
                <a:gd name="connsiteX9" fmla="*/ 492378 w 767138"/>
                <a:gd name="connsiteY9" fmla="*/ 602258 h 764537"/>
                <a:gd name="connsiteX10" fmla="*/ 340930 w 767138"/>
                <a:gd name="connsiteY10" fmla="*/ 753706 h 764537"/>
                <a:gd name="connsiteX11" fmla="*/ 280923 w 767138"/>
                <a:gd name="connsiteY11" fmla="*/ 721321 h 764537"/>
                <a:gd name="connsiteX12" fmla="*/ 310450 w 767138"/>
                <a:gd name="connsiteY12" fmla="*/ 586066 h 764537"/>
                <a:gd name="connsiteX13" fmla="*/ 484758 w 767138"/>
                <a:gd name="connsiteY13" fmla="*/ 525106 h 764537"/>
                <a:gd name="connsiteX14" fmla="*/ 179839 w 767138"/>
                <a:gd name="connsiteY14" fmla="*/ 262573 h 764537"/>
                <a:gd name="connsiteX15" fmla="*/ 199961 w 767138"/>
                <a:gd name="connsiteY15" fmla="*/ 264121 h 764537"/>
                <a:gd name="connsiteX16" fmla="*/ 232346 w 767138"/>
                <a:gd name="connsiteY16" fmla="*/ 276504 h 764537"/>
                <a:gd name="connsiteX17" fmla="*/ 169481 w 767138"/>
                <a:gd name="connsiteY17" fmla="*/ 454621 h 764537"/>
                <a:gd name="connsiteX18" fmla="*/ 42798 w 767138"/>
                <a:gd name="connsiteY18" fmla="*/ 483196 h 764537"/>
                <a:gd name="connsiteX19" fmla="*/ 10413 w 767138"/>
                <a:gd name="connsiteY19" fmla="*/ 423189 h 764537"/>
                <a:gd name="connsiteX20" fmla="*/ 161861 w 767138"/>
                <a:gd name="connsiteY20" fmla="*/ 271741 h 764537"/>
                <a:gd name="connsiteX21" fmla="*/ 179839 w 767138"/>
                <a:gd name="connsiteY21" fmla="*/ 262573 h 764537"/>
                <a:gd name="connsiteX22" fmla="*/ 548695 w 767138"/>
                <a:gd name="connsiteY22" fmla="*/ 151488 h 764537"/>
                <a:gd name="connsiteX23" fmla="*/ 508571 w 767138"/>
                <a:gd name="connsiteY23" fmla="*/ 167919 h 764537"/>
                <a:gd name="connsiteX24" fmla="*/ 508571 w 767138"/>
                <a:gd name="connsiteY24" fmla="*/ 248881 h 764537"/>
                <a:gd name="connsiteX25" fmla="*/ 589533 w 767138"/>
                <a:gd name="connsiteY25" fmla="*/ 248881 h 764537"/>
                <a:gd name="connsiteX26" fmla="*/ 589533 w 767138"/>
                <a:gd name="connsiteY26" fmla="*/ 167919 h 764537"/>
                <a:gd name="connsiteX27" fmla="*/ 548695 w 767138"/>
                <a:gd name="connsiteY27" fmla="*/ 151488 h 764537"/>
                <a:gd name="connsiteX28" fmla="*/ 540956 w 767138"/>
                <a:gd name="connsiteY28" fmla="*/ 43141 h 764537"/>
                <a:gd name="connsiteX29" fmla="*/ 642873 w 767138"/>
                <a:gd name="connsiteY29" fmla="*/ 113626 h 764537"/>
                <a:gd name="connsiteX30" fmla="*/ 715263 w 767138"/>
                <a:gd name="connsiteY30" fmla="*/ 218401 h 764537"/>
                <a:gd name="connsiteX31" fmla="*/ 591438 w 767138"/>
                <a:gd name="connsiteY31" fmla="*/ 399376 h 764537"/>
                <a:gd name="connsiteX32" fmla="*/ 261873 w 767138"/>
                <a:gd name="connsiteY32" fmla="*/ 554634 h 764537"/>
                <a:gd name="connsiteX33" fmla="*/ 202818 w 767138"/>
                <a:gd name="connsiteY33" fmla="*/ 495579 h 764537"/>
                <a:gd name="connsiteX34" fmla="*/ 359028 w 767138"/>
                <a:gd name="connsiteY34" fmla="*/ 166966 h 764537"/>
                <a:gd name="connsiteX35" fmla="*/ 540956 w 767138"/>
                <a:gd name="connsiteY35" fmla="*/ 43141 h 764537"/>
                <a:gd name="connsiteX36" fmla="*/ 740669 w 767138"/>
                <a:gd name="connsiteY36" fmla="*/ 11 h 764537"/>
                <a:gd name="connsiteX37" fmla="*/ 762889 w 767138"/>
                <a:gd name="connsiteY37" fmla="*/ 5041 h 764537"/>
                <a:gd name="connsiteX38" fmla="*/ 733361 w 767138"/>
                <a:gd name="connsiteY38" fmla="*/ 167919 h 764537"/>
                <a:gd name="connsiteX39" fmla="*/ 670496 w 767138"/>
                <a:gd name="connsiteY39" fmla="*/ 87909 h 764537"/>
                <a:gd name="connsiteX40" fmla="*/ 592391 w 767138"/>
                <a:gd name="connsiteY40" fmla="*/ 25996 h 764537"/>
                <a:gd name="connsiteX41" fmla="*/ 740669 w 767138"/>
                <a:gd name="connsiteY41" fmla="*/ 11 h 76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67138" h="764537">
                  <a:moveTo>
                    <a:pt x="183438" y="531959"/>
                  </a:moveTo>
                  <a:cubicBezTo>
                    <a:pt x="190146" y="535126"/>
                    <a:pt x="193294" y="547014"/>
                    <a:pt x="201866" y="555586"/>
                  </a:cubicBezTo>
                  <a:cubicBezTo>
                    <a:pt x="217106" y="569873"/>
                    <a:pt x="242823" y="567968"/>
                    <a:pt x="211391" y="600353"/>
                  </a:cubicBezTo>
                  <a:cubicBezTo>
                    <a:pt x="179958" y="631786"/>
                    <a:pt x="108521" y="679411"/>
                    <a:pt x="93281" y="664171"/>
                  </a:cubicBezTo>
                  <a:cubicBezTo>
                    <a:pt x="78993" y="648931"/>
                    <a:pt x="125666" y="577493"/>
                    <a:pt x="157098" y="546061"/>
                  </a:cubicBezTo>
                  <a:cubicBezTo>
                    <a:pt x="164956" y="538203"/>
                    <a:pt x="170731" y="533917"/>
                    <a:pt x="175211" y="532145"/>
                  </a:cubicBezTo>
                  <a:cubicBezTo>
                    <a:pt x="178571" y="530817"/>
                    <a:pt x="181202" y="530903"/>
                    <a:pt x="183438" y="531959"/>
                  </a:cubicBezTo>
                  <a:close/>
                  <a:moveTo>
                    <a:pt x="484758" y="525106"/>
                  </a:moveTo>
                  <a:lnTo>
                    <a:pt x="499998" y="564158"/>
                  </a:lnTo>
                  <a:cubicBezTo>
                    <a:pt x="505713" y="577494"/>
                    <a:pt x="501903" y="592733"/>
                    <a:pt x="492378" y="602258"/>
                  </a:cubicBezTo>
                  <a:lnTo>
                    <a:pt x="340930" y="753706"/>
                  </a:lnTo>
                  <a:cubicBezTo>
                    <a:pt x="315213" y="779423"/>
                    <a:pt x="273303" y="755611"/>
                    <a:pt x="280923" y="721321"/>
                  </a:cubicBezTo>
                  <a:lnTo>
                    <a:pt x="310450" y="586066"/>
                  </a:lnTo>
                  <a:cubicBezTo>
                    <a:pt x="359980" y="576541"/>
                    <a:pt x="420940" y="558444"/>
                    <a:pt x="484758" y="525106"/>
                  </a:cubicBezTo>
                  <a:close/>
                  <a:moveTo>
                    <a:pt x="179839" y="262573"/>
                  </a:moveTo>
                  <a:cubicBezTo>
                    <a:pt x="186388" y="261264"/>
                    <a:pt x="193294" y="261740"/>
                    <a:pt x="199961" y="264121"/>
                  </a:cubicBezTo>
                  <a:lnTo>
                    <a:pt x="232346" y="276504"/>
                  </a:lnTo>
                  <a:cubicBezTo>
                    <a:pt x="197103" y="343179"/>
                    <a:pt x="179958" y="406996"/>
                    <a:pt x="169481" y="454621"/>
                  </a:cubicBezTo>
                  <a:lnTo>
                    <a:pt x="42798" y="483196"/>
                  </a:lnTo>
                  <a:cubicBezTo>
                    <a:pt x="8508" y="490816"/>
                    <a:pt x="-14352" y="447954"/>
                    <a:pt x="10413" y="423189"/>
                  </a:cubicBezTo>
                  <a:lnTo>
                    <a:pt x="161861" y="271741"/>
                  </a:lnTo>
                  <a:cubicBezTo>
                    <a:pt x="167100" y="266978"/>
                    <a:pt x="173291" y="263883"/>
                    <a:pt x="179839" y="262573"/>
                  </a:cubicBezTo>
                  <a:close/>
                  <a:moveTo>
                    <a:pt x="548695" y="151488"/>
                  </a:moveTo>
                  <a:cubicBezTo>
                    <a:pt x="534050" y="151488"/>
                    <a:pt x="519525" y="156965"/>
                    <a:pt x="508571" y="167919"/>
                  </a:cubicBezTo>
                  <a:cubicBezTo>
                    <a:pt x="486663" y="190779"/>
                    <a:pt x="486663" y="226974"/>
                    <a:pt x="508571" y="248881"/>
                  </a:cubicBezTo>
                  <a:cubicBezTo>
                    <a:pt x="531431" y="270789"/>
                    <a:pt x="567626" y="270789"/>
                    <a:pt x="589533" y="248881"/>
                  </a:cubicBezTo>
                  <a:cubicBezTo>
                    <a:pt x="611441" y="226974"/>
                    <a:pt x="611441" y="190779"/>
                    <a:pt x="589533" y="167919"/>
                  </a:cubicBezTo>
                  <a:cubicBezTo>
                    <a:pt x="578103" y="156965"/>
                    <a:pt x="563339" y="151488"/>
                    <a:pt x="548695" y="151488"/>
                  </a:cubicBezTo>
                  <a:close/>
                  <a:moveTo>
                    <a:pt x="540956" y="43141"/>
                  </a:moveTo>
                  <a:cubicBezTo>
                    <a:pt x="572388" y="55524"/>
                    <a:pt x="608583" y="80288"/>
                    <a:pt x="642873" y="113626"/>
                  </a:cubicBezTo>
                  <a:cubicBezTo>
                    <a:pt x="678116" y="149821"/>
                    <a:pt x="702881" y="186969"/>
                    <a:pt x="715263" y="218401"/>
                  </a:cubicBezTo>
                  <a:cubicBezTo>
                    <a:pt x="692403" y="274599"/>
                    <a:pt x="653351" y="337464"/>
                    <a:pt x="591438" y="399376"/>
                  </a:cubicBezTo>
                  <a:cubicBezTo>
                    <a:pt x="478091" y="512724"/>
                    <a:pt x="339978" y="545109"/>
                    <a:pt x="261873" y="554634"/>
                  </a:cubicBezTo>
                  <a:lnTo>
                    <a:pt x="202818" y="495579"/>
                  </a:lnTo>
                  <a:cubicBezTo>
                    <a:pt x="212343" y="417474"/>
                    <a:pt x="245681" y="280314"/>
                    <a:pt x="359028" y="166966"/>
                  </a:cubicBezTo>
                  <a:cubicBezTo>
                    <a:pt x="420941" y="105054"/>
                    <a:pt x="484758" y="66001"/>
                    <a:pt x="540956" y="43141"/>
                  </a:cubicBezTo>
                  <a:close/>
                  <a:moveTo>
                    <a:pt x="740669" y="11"/>
                  </a:moveTo>
                  <a:cubicBezTo>
                    <a:pt x="751697" y="159"/>
                    <a:pt x="759555" y="1707"/>
                    <a:pt x="762889" y="5041"/>
                  </a:cubicBezTo>
                  <a:cubicBezTo>
                    <a:pt x="777176" y="18376"/>
                    <a:pt x="752411" y="94576"/>
                    <a:pt x="733361" y="167919"/>
                  </a:cubicBezTo>
                  <a:cubicBezTo>
                    <a:pt x="718121" y="141249"/>
                    <a:pt x="697166" y="114579"/>
                    <a:pt x="670496" y="87909"/>
                  </a:cubicBezTo>
                  <a:cubicBezTo>
                    <a:pt x="644779" y="62191"/>
                    <a:pt x="618108" y="41236"/>
                    <a:pt x="592391" y="25996"/>
                  </a:cubicBezTo>
                  <a:cubicBezTo>
                    <a:pt x="645970" y="11708"/>
                    <a:pt x="707585" y="-436"/>
                    <a:pt x="740669" y="11"/>
                  </a:cubicBezTo>
                  <a:close/>
                </a:path>
              </a:pathLst>
            </a:custGeom>
            <a:solidFill>
              <a:sysClr val="window" lastClr="FFFFFF">
                <a:alpha val="66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FD31A789-B0A1-49F9-9D82-E20147A6ED7B}"/>
              </a:ext>
            </a:extLst>
          </p:cNvPr>
          <p:cNvGrpSpPr/>
          <p:nvPr/>
        </p:nvGrpSpPr>
        <p:grpSpPr>
          <a:xfrm>
            <a:off x="7217188" y="2211710"/>
            <a:ext cx="1819308" cy="852519"/>
            <a:chOff x="7217188" y="2211710"/>
            <a:chExt cx="1819308" cy="852519"/>
          </a:xfrm>
        </p:grpSpPr>
        <p:grpSp>
          <p:nvGrpSpPr>
            <p:cNvPr id="146" name="Group 85">
              <a:extLst>
                <a:ext uri="{FF2B5EF4-FFF2-40B4-BE49-F238E27FC236}">
                  <a16:creationId xmlns="" xmlns:a16="http://schemas.microsoft.com/office/drawing/2014/main" id="{8EA50536-CD05-44D1-A329-EB67DB34883B}"/>
                </a:ext>
              </a:extLst>
            </p:cNvPr>
            <p:cNvGrpSpPr/>
            <p:nvPr/>
          </p:nvGrpSpPr>
          <p:grpSpPr>
            <a:xfrm>
              <a:off x="7217188" y="2211710"/>
              <a:ext cx="1819308" cy="852519"/>
              <a:chOff x="8921977" y="1258305"/>
              <a:chExt cx="2926080" cy="1371147"/>
            </a:xfrm>
          </p:grpSpPr>
          <p:sp>
            <p:nvSpPr>
              <p:cNvPr id="147" name="TextBox 86">
                <a:extLst>
                  <a:ext uri="{FF2B5EF4-FFF2-40B4-BE49-F238E27FC236}">
                    <a16:creationId xmlns="" xmlns:a16="http://schemas.microsoft.com/office/drawing/2014/main" id="{5010CFD7-EF63-4863-80AD-C7BBAF314069}"/>
                  </a:ext>
                </a:extLst>
              </p:cNvPr>
              <p:cNvSpPr txBox="1"/>
              <p:nvPr/>
            </p:nvSpPr>
            <p:spPr>
              <a:xfrm>
                <a:off x="8921977" y="1258305"/>
                <a:ext cx="2926080" cy="44551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200" b="1" kern="0" noProof="1">
                    <a:solidFill>
                      <a:sysClr val="windowText" lastClr="000000"/>
                    </a:solidFill>
                  </a:rPr>
                  <a:t>Principal objectiu</a:t>
                </a:r>
              </a:p>
            </p:txBody>
          </p:sp>
          <p:sp>
            <p:nvSpPr>
              <p:cNvPr id="148" name="TextBox 87">
                <a:extLst>
                  <a:ext uri="{FF2B5EF4-FFF2-40B4-BE49-F238E27FC236}">
                    <a16:creationId xmlns="" xmlns:a16="http://schemas.microsoft.com/office/drawing/2014/main" id="{52D027D3-EE62-44F5-A141-2C0480ECDFE8}"/>
                  </a:ext>
                </a:extLst>
              </p:cNvPr>
              <p:cNvSpPr txBox="1"/>
              <p:nvPr/>
            </p:nvSpPr>
            <p:spPr>
              <a:xfrm>
                <a:off x="8921977" y="1701305"/>
                <a:ext cx="2578638" cy="928147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lvl="0" indent="-171450" algn="just">
                  <a:buFont typeface="Arial" pitchFamily="34" charset="0"/>
                  <a:buChar char="•"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Foment de la col·laboració entre la comunitat de desenvolupadors </a:t>
                </a:r>
              </a:p>
            </p:txBody>
          </p:sp>
        </p:grpSp>
        <p:sp>
          <p:nvSpPr>
            <p:cNvPr id="152" name="Freeform: Shape 96">
              <a:extLst>
                <a:ext uri="{FF2B5EF4-FFF2-40B4-BE49-F238E27FC236}">
                  <a16:creationId xmlns="" xmlns:a16="http://schemas.microsoft.com/office/drawing/2014/main" id="{A608A5A9-E6E7-4802-A5D3-051E9601C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9580" y="2257146"/>
              <a:ext cx="334787" cy="208844"/>
            </a:xfrm>
            <a:custGeom>
              <a:avLst/>
              <a:gdLst>
                <a:gd name="connsiteX0" fmla="*/ 400050 w 800100"/>
                <a:gd name="connsiteY0" fmla="*/ 327660 h 499110"/>
                <a:gd name="connsiteX1" fmla="*/ 470535 w 800100"/>
                <a:gd name="connsiteY1" fmla="*/ 339090 h 499110"/>
                <a:gd name="connsiteX2" fmla="*/ 554355 w 800100"/>
                <a:gd name="connsiteY2" fmla="*/ 379095 h 499110"/>
                <a:gd name="connsiteX3" fmla="*/ 571500 w 800100"/>
                <a:gd name="connsiteY3" fmla="*/ 413385 h 499110"/>
                <a:gd name="connsiteX4" fmla="*/ 571500 w 800100"/>
                <a:gd name="connsiteY4" fmla="*/ 499110 h 499110"/>
                <a:gd name="connsiteX5" fmla="*/ 228600 w 800100"/>
                <a:gd name="connsiteY5" fmla="*/ 499110 h 499110"/>
                <a:gd name="connsiteX6" fmla="*/ 228600 w 800100"/>
                <a:gd name="connsiteY6" fmla="*/ 413385 h 499110"/>
                <a:gd name="connsiteX7" fmla="*/ 245745 w 800100"/>
                <a:gd name="connsiteY7" fmla="*/ 379095 h 499110"/>
                <a:gd name="connsiteX8" fmla="*/ 329565 w 800100"/>
                <a:gd name="connsiteY8" fmla="*/ 339090 h 499110"/>
                <a:gd name="connsiteX9" fmla="*/ 400050 w 800100"/>
                <a:gd name="connsiteY9" fmla="*/ 327660 h 499110"/>
                <a:gd name="connsiteX10" fmla="*/ 628650 w 800100"/>
                <a:gd name="connsiteY10" fmla="*/ 194310 h 499110"/>
                <a:gd name="connsiteX11" fmla="*/ 699135 w 800100"/>
                <a:gd name="connsiteY11" fmla="*/ 205740 h 499110"/>
                <a:gd name="connsiteX12" fmla="*/ 782955 w 800100"/>
                <a:gd name="connsiteY12" fmla="*/ 245745 h 499110"/>
                <a:gd name="connsiteX13" fmla="*/ 800100 w 800100"/>
                <a:gd name="connsiteY13" fmla="*/ 280035 h 499110"/>
                <a:gd name="connsiteX14" fmla="*/ 800100 w 800100"/>
                <a:gd name="connsiteY14" fmla="*/ 365760 h 499110"/>
                <a:gd name="connsiteX15" fmla="*/ 592455 w 800100"/>
                <a:gd name="connsiteY15" fmla="*/ 365760 h 499110"/>
                <a:gd name="connsiteX16" fmla="*/ 577215 w 800100"/>
                <a:gd name="connsiteY16" fmla="*/ 348615 h 499110"/>
                <a:gd name="connsiteX17" fmla="*/ 489585 w 800100"/>
                <a:gd name="connsiteY17" fmla="*/ 304800 h 499110"/>
                <a:gd name="connsiteX18" fmla="*/ 523875 w 800100"/>
                <a:gd name="connsiteY18" fmla="*/ 220980 h 499110"/>
                <a:gd name="connsiteX19" fmla="*/ 523875 w 800100"/>
                <a:gd name="connsiteY19" fmla="*/ 219075 h 499110"/>
                <a:gd name="connsiteX20" fmla="*/ 558165 w 800100"/>
                <a:gd name="connsiteY20" fmla="*/ 205740 h 499110"/>
                <a:gd name="connsiteX21" fmla="*/ 628650 w 800100"/>
                <a:gd name="connsiteY21" fmla="*/ 194310 h 499110"/>
                <a:gd name="connsiteX22" fmla="*/ 171450 w 800100"/>
                <a:gd name="connsiteY22" fmla="*/ 194310 h 499110"/>
                <a:gd name="connsiteX23" fmla="*/ 241935 w 800100"/>
                <a:gd name="connsiteY23" fmla="*/ 205740 h 499110"/>
                <a:gd name="connsiteX24" fmla="*/ 276225 w 800100"/>
                <a:gd name="connsiteY24" fmla="*/ 217170 h 499110"/>
                <a:gd name="connsiteX25" fmla="*/ 276225 w 800100"/>
                <a:gd name="connsiteY25" fmla="*/ 220980 h 499110"/>
                <a:gd name="connsiteX26" fmla="*/ 310515 w 800100"/>
                <a:gd name="connsiteY26" fmla="*/ 304800 h 499110"/>
                <a:gd name="connsiteX27" fmla="*/ 222885 w 800100"/>
                <a:gd name="connsiteY27" fmla="*/ 348615 h 499110"/>
                <a:gd name="connsiteX28" fmla="*/ 205740 w 800100"/>
                <a:gd name="connsiteY28" fmla="*/ 365760 h 499110"/>
                <a:gd name="connsiteX29" fmla="*/ 0 w 800100"/>
                <a:gd name="connsiteY29" fmla="*/ 365760 h 499110"/>
                <a:gd name="connsiteX30" fmla="*/ 0 w 800100"/>
                <a:gd name="connsiteY30" fmla="*/ 280035 h 499110"/>
                <a:gd name="connsiteX31" fmla="*/ 17145 w 800100"/>
                <a:gd name="connsiteY31" fmla="*/ 245745 h 499110"/>
                <a:gd name="connsiteX32" fmla="*/ 100965 w 800100"/>
                <a:gd name="connsiteY32" fmla="*/ 205740 h 499110"/>
                <a:gd name="connsiteX33" fmla="*/ 171450 w 800100"/>
                <a:gd name="connsiteY33" fmla="*/ 194310 h 499110"/>
                <a:gd name="connsiteX34" fmla="*/ 400050 w 800100"/>
                <a:gd name="connsiteY34" fmla="*/ 133350 h 499110"/>
                <a:gd name="connsiteX35" fmla="*/ 485775 w 800100"/>
                <a:gd name="connsiteY35" fmla="*/ 219075 h 499110"/>
                <a:gd name="connsiteX36" fmla="*/ 400050 w 800100"/>
                <a:gd name="connsiteY36" fmla="*/ 304800 h 499110"/>
                <a:gd name="connsiteX37" fmla="*/ 314325 w 800100"/>
                <a:gd name="connsiteY37" fmla="*/ 219075 h 499110"/>
                <a:gd name="connsiteX38" fmla="*/ 400050 w 800100"/>
                <a:gd name="connsiteY38" fmla="*/ 133350 h 499110"/>
                <a:gd name="connsiteX39" fmla="*/ 628650 w 800100"/>
                <a:gd name="connsiteY39" fmla="*/ 0 h 499110"/>
                <a:gd name="connsiteX40" fmla="*/ 714375 w 800100"/>
                <a:gd name="connsiteY40" fmla="*/ 85725 h 499110"/>
                <a:gd name="connsiteX41" fmla="*/ 628650 w 800100"/>
                <a:gd name="connsiteY41" fmla="*/ 171450 h 499110"/>
                <a:gd name="connsiteX42" fmla="*/ 542925 w 800100"/>
                <a:gd name="connsiteY42" fmla="*/ 85725 h 499110"/>
                <a:gd name="connsiteX43" fmla="*/ 628650 w 800100"/>
                <a:gd name="connsiteY43" fmla="*/ 0 h 499110"/>
                <a:gd name="connsiteX44" fmla="*/ 171450 w 800100"/>
                <a:gd name="connsiteY44" fmla="*/ 0 h 499110"/>
                <a:gd name="connsiteX45" fmla="*/ 257175 w 800100"/>
                <a:gd name="connsiteY45" fmla="*/ 85725 h 499110"/>
                <a:gd name="connsiteX46" fmla="*/ 171450 w 800100"/>
                <a:gd name="connsiteY46" fmla="*/ 171450 h 499110"/>
                <a:gd name="connsiteX47" fmla="*/ 85725 w 800100"/>
                <a:gd name="connsiteY47" fmla="*/ 85725 h 499110"/>
                <a:gd name="connsiteX48" fmla="*/ 171450 w 800100"/>
                <a:gd name="connsiteY48" fmla="*/ 0 h 49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00100" h="499110">
                  <a:moveTo>
                    <a:pt x="400050" y="327660"/>
                  </a:moveTo>
                  <a:cubicBezTo>
                    <a:pt x="424815" y="327660"/>
                    <a:pt x="449580" y="333375"/>
                    <a:pt x="470535" y="339090"/>
                  </a:cubicBezTo>
                  <a:cubicBezTo>
                    <a:pt x="501015" y="346710"/>
                    <a:pt x="531495" y="360045"/>
                    <a:pt x="554355" y="379095"/>
                  </a:cubicBezTo>
                  <a:cubicBezTo>
                    <a:pt x="565785" y="386715"/>
                    <a:pt x="571500" y="400050"/>
                    <a:pt x="571500" y="413385"/>
                  </a:cubicBezTo>
                  <a:lnTo>
                    <a:pt x="571500" y="499110"/>
                  </a:lnTo>
                  <a:lnTo>
                    <a:pt x="228600" y="499110"/>
                  </a:lnTo>
                  <a:lnTo>
                    <a:pt x="228600" y="413385"/>
                  </a:lnTo>
                  <a:cubicBezTo>
                    <a:pt x="228600" y="400050"/>
                    <a:pt x="234315" y="388620"/>
                    <a:pt x="245745" y="379095"/>
                  </a:cubicBezTo>
                  <a:cubicBezTo>
                    <a:pt x="270510" y="361950"/>
                    <a:pt x="299085" y="346710"/>
                    <a:pt x="329565" y="339090"/>
                  </a:cubicBezTo>
                  <a:cubicBezTo>
                    <a:pt x="352425" y="331470"/>
                    <a:pt x="377190" y="327660"/>
                    <a:pt x="400050" y="327660"/>
                  </a:cubicBezTo>
                  <a:close/>
                  <a:moveTo>
                    <a:pt x="628650" y="194310"/>
                  </a:moveTo>
                  <a:cubicBezTo>
                    <a:pt x="653415" y="194310"/>
                    <a:pt x="678180" y="200025"/>
                    <a:pt x="699135" y="205740"/>
                  </a:cubicBezTo>
                  <a:cubicBezTo>
                    <a:pt x="729615" y="213360"/>
                    <a:pt x="760095" y="226695"/>
                    <a:pt x="782955" y="245745"/>
                  </a:cubicBezTo>
                  <a:cubicBezTo>
                    <a:pt x="794385" y="253365"/>
                    <a:pt x="800100" y="266700"/>
                    <a:pt x="800100" y="280035"/>
                  </a:cubicBezTo>
                  <a:lnTo>
                    <a:pt x="800100" y="365760"/>
                  </a:lnTo>
                  <a:lnTo>
                    <a:pt x="592455" y="365760"/>
                  </a:lnTo>
                  <a:cubicBezTo>
                    <a:pt x="588645" y="358140"/>
                    <a:pt x="582930" y="354330"/>
                    <a:pt x="577215" y="348615"/>
                  </a:cubicBezTo>
                  <a:cubicBezTo>
                    <a:pt x="554355" y="331470"/>
                    <a:pt x="525780" y="316230"/>
                    <a:pt x="489585" y="304800"/>
                  </a:cubicBezTo>
                  <a:cubicBezTo>
                    <a:pt x="510540" y="283845"/>
                    <a:pt x="523875" y="253365"/>
                    <a:pt x="523875" y="220980"/>
                  </a:cubicBezTo>
                  <a:lnTo>
                    <a:pt x="523875" y="219075"/>
                  </a:lnTo>
                  <a:cubicBezTo>
                    <a:pt x="535305" y="213360"/>
                    <a:pt x="546735" y="209550"/>
                    <a:pt x="558165" y="205740"/>
                  </a:cubicBezTo>
                  <a:cubicBezTo>
                    <a:pt x="581025" y="198120"/>
                    <a:pt x="605790" y="194310"/>
                    <a:pt x="628650" y="194310"/>
                  </a:cubicBezTo>
                  <a:close/>
                  <a:moveTo>
                    <a:pt x="171450" y="194310"/>
                  </a:moveTo>
                  <a:cubicBezTo>
                    <a:pt x="196215" y="194310"/>
                    <a:pt x="220980" y="200025"/>
                    <a:pt x="241935" y="205740"/>
                  </a:cubicBezTo>
                  <a:cubicBezTo>
                    <a:pt x="253365" y="207645"/>
                    <a:pt x="264795" y="213360"/>
                    <a:pt x="276225" y="217170"/>
                  </a:cubicBezTo>
                  <a:cubicBezTo>
                    <a:pt x="276225" y="219075"/>
                    <a:pt x="276225" y="219075"/>
                    <a:pt x="276225" y="220980"/>
                  </a:cubicBezTo>
                  <a:cubicBezTo>
                    <a:pt x="276225" y="253365"/>
                    <a:pt x="289560" y="281940"/>
                    <a:pt x="310515" y="304800"/>
                  </a:cubicBezTo>
                  <a:cubicBezTo>
                    <a:pt x="280035" y="314325"/>
                    <a:pt x="249555" y="329565"/>
                    <a:pt x="222885" y="348615"/>
                  </a:cubicBezTo>
                  <a:cubicBezTo>
                    <a:pt x="215265" y="354330"/>
                    <a:pt x="211455" y="358140"/>
                    <a:pt x="205740" y="365760"/>
                  </a:cubicBezTo>
                  <a:lnTo>
                    <a:pt x="0" y="365760"/>
                  </a:lnTo>
                  <a:lnTo>
                    <a:pt x="0" y="280035"/>
                  </a:lnTo>
                  <a:cubicBezTo>
                    <a:pt x="0" y="266700"/>
                    <a:pt x="5715" y="253365"/>
                    <a:pt x="17145" y="245745"/>
                  </a:cubicBezTo>
                  <a:cubicBezTo>
                    <a:pt x="41910" y="228600"/>
                    <a:pt x="70485" y="215265"/>
                    <a:pt x="100965" y="205740"/>
                  </a:cubicBezTo>
                  <a:cubicBezTo>
                    <a:pt x="123825" y="198120"/>
                    <a:pt x="148590" y="194310"/>
                    <a:pt x="171450" y="194310"/>
                  </a:cubicBezTo>
                  <a:close/>
                  <a:moveTo>
                    <a:pt x="400050" y="133350"/>
                  </a:moveTo>
                  <a:cubicBezTo>
                    <a:pt x="447395" y="133350"/>
                    <a:pt x="485775" y="171730"/>
                    <a:pt x="485775" y="219075"/>
                  </a:cubicBezTo>
                  <a:cubicBezTo>
                    <a:pt x="485775" y="266420"/>
                    <a:pt x="447395" y="304800"/>
                    <a:pt x="400050" y="304800"/>
                  </a:cubicBezTo>
                  <a:cubicBezTo>
                    <a:pt x="352705" y="304800"/>
                    <a:pt x="314325" y="266420"/>
                    <a:pt x="314325" y="219075"/>
                  </a:cubicBezTo>
                  <a:cubicBezTo>
                    <a:pt x="314325" y="171730"/>
                    <a:pt x="352705" y="133350"/>
                    <a:pt x="400050" y="133350"/>
                  </a:cubicBezTo>
                  <a:close/>
                  <a:moveTo>
                    <a:pt x="628650" y="0"/>
                  </a:moveTo>
                  <a:cubicBezTo>
                    <a:pt x="675995" y="0"/>
                    <a:pt x="714375" y="38380"/>
                    <a:pt x="714375" y="85725"/>
                  </a:cubicBezTo>
                  <a:cubicBezTo>
                    <a:pt x="714375" y="133070"/>
                    <a:pt x="675995" y="171450"/>
                    <a:pt x="628650" y="171450"/>
                  </a:cubicBezTo>
                  <a:cubicBezTo>
                    <a:pt x="581305" y="171450"/>
                    <a:pt x="542925" y="133070"/>
                    <a:pt x="542925" y="85725"/>
                  </a:cubicBezTo>
                  <a:cubicBezTo>
                    <a:pt x="542925" y="38380"/>
                    <a:pt x="581305" y="0"/>
                    <a:pt x="628650" y="0"/>
                  </a:cubicBezTo>
                  <a:close/>
                  <a:moveTo>
                    <a:pt x="171450" y="0"/>
                  </a:moveTo>
                  <a:cubicBezTo>
                    <a:pt x="218795" y="0"/>
                    <a:pt x="257175" y="38380"/>
                    <a:pt x="257175" y="85725"/>
                  </a:cubicBezTo>
                  <a:cubicBezTo>
                    <a:pt x="257175" y="133070"/>
                    <a:pt x="218795" y="171450"/>
                    <a:pt x="171450" y="171450"/>
                  </a:cubicBezTo>
                  <a:cubicBezTo>
                    <a:pt x="124105" y="171450"/>
                    <a:pt x="85725" y="133070"/>
                    <a:pt x="85725" y="85725"/>
                  </a:cubicBezTo>
                  <a:cubicBezTo>
                    <a:pt x="85725" y="38380"/>
                    <a:pt x="124105" y="0"/>
                    <a:pt x="171450" y="0"/>
                  </a:cubicBezTo>
                  <a:close/>
                </a:path>
              </a:pathLst>
            </a:custGeom>
            <a:solidFill>
              <a:srgbClr val="C130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6E987A25-5AEF-4802-93D3-E75869DE5073}"/>
              </a:ext>
            </a:extLst>
          </p:cNvPr>
          <p:cNvGrpSpPr/>
          <p:nvPr/>
        </p:nvGrpSpPr>
        <p:grpSpPr>
          <a:xfrm>
            <a:off x="3419872" y="1714491"/>
            <a:ext cx="1570421" cy="731589"/>
            <a:chOff x="3419872" y="1714491"/>
            <a:chExt cx="1570421" cy="731589"/>
          </a:xfrm>
        </p:grpSpPr>
        <p:grpSp>
          <p:nvGrpSpPr>
            <p:cNvPr id="149" name="Group 88">
              <a:extLst>
                <a:ext uri="{FF2B5EF4-FFF2-40B4-BE49-F238E27FC236}">
                  <a16:creationId xmlns="" xmlns:a16="http://schemas.microsoft.com/office/drawing/2014/main" id="{A1C276C6-616C-4292-A582-54CB17C1A5E3}"/>
                </a:ext>
              </a:extLst>
            </p:cNvPr>
            <p:cNvGrpSpPr/>
            <p:nvPr/>
          </p:nvGrpSpPr>
          <p:grpSpPr>
            <a:xfrm>
              <a:off x="3419872" y="1755143"/>
              <a:ext cx="1570421" cy="690937"/>
              <a:chOff x="332936" y="1258305"/>
              <a:chExt cx="2926080" cy="1111267"/>
            </a:xfrm>
          </p:grpSpPr>
          <p:sp>
            <p:nvSpPr>
              <p:cNvPr id="150" name="TextBox 89">
                <a:extLst>
                  <a:ext uri="{FF2B5EF4-FFF2-40B4-BE49-F238E27FC236}">
                    <a16:creationId xmlns="" xmlns:a16="http://schemas.microsoft.com/office/drawing/2014/main" id="{D1EEFE70-F596-4B70-AC38-84193E84738D}"/>
                  </a:ext>
                </a:extLst>
              </p:cNvPr>
              <p:cNvSpPr txBox="1"/>
              <p:nvPr/>
            </p:nvSpPr>
            <p:spPr>
              <a:xfrm>
                <a:off x="332936" y="1258305"/>
                <a:ext cx="2926080" cy="44551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noProof="1">
                    <a:solidFill>
                      <a:sysClr val="windowText" lastClr="000000"/>
                    </a:solidFill>
                  </a:rPr>
                  <a:t>Model de dades</a:t>
                </a:r>
                <a:endParaRPr kumimoji="0" lang="en-US" sz="1200" b="1" i="0" u="none" strike="noStrike" kern="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TextBox 90">
                <a:extLst>
                  <a:ext uri="{FF2B5EF4-FFF2-40B4-BE49-F238E27FC236}">
                    <a16:creationId xmlns="" xmlns:a16="http://schemas.microsoft.com/office/drawing/2014/main" id="{00A083BC-4B36-42CC-8182-BBCF47235C59}"/>
                  </a:ext>
                </a:extLst>
              </p:cNvPr>
              <p:cNvSpPr txBox="1"/>
              <p:nvPr/>
            </p:nvSpPr>
            <p:spPr>
              <a:xfrm>
                <a:off x="332936" y="1701307"/>
                <a:ext cx="2926080" cy="668265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0" i="0" u="none" strike="noStrike" kern="0" cap="none" spc="0" normalizeH="0" baseline="0" noProof="1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Lliure i obert</a:t>
                </a:r>
              </a:p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0" i="0" u="none" strike="noStrike" kern="0" cap="none" spc="0" normalizeH="0" baseline="0" noProof="1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Model relacional</a:t>
                </a:r>
              </a:p>
            </p:txBody>
          </p:sp>
        </p:grpSp>
        <p:sp>
          <p:nvSpPr>
            <p:cNvPr id="153" name="Freeform: Shape 98">
              <a:extLst>
                <a:ext uri="{FF2B5EF4-FFF2-40B4-BE49-F238E27FC236}">
                  <a16:creationId xmlns="" xmlns:a16="http://schemas.microsoft.com/office/drawing/2014/main" id="{2B065CF7-79EC-4782-873A-83EA4D2448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034" y="1714491"/>
              <a:ext cx="175975" cy="284267"/>
            </a:xfrm>
            <a:custGeom>
              <a:avLst/>
              <a:gdLst>
                <a:gd name="connsiteX0" fmla="*/ 185738 w 495300"/>
                <a:gd name="connsiteY0" fmla="*/ 742950 h 800100"/>
                <a:gd name="connsiteX1" fmla="*/ 309563 w 495300"/>
                <a:gd name="connsiteY1" fmla="*/ 742950 h 800100"/>
                <a:gd name="connsiteX2" fmla="*/ 247651 w 495300"/>
                <a:gd name="connsiteY2" fmla="*/ 800100 h 800100"/>
                <a:gd name="connsiteX3" fmla="*/ 185738 w 495300"/>
                <a:gd name="connsiteY3" fmla="*/ 742950 h 800100"/>
                <a:gd name="connsiteX4" fmla="*/ 152400 w 495300"/>
                <a:gd name="connsiteY4" fmla="*/ 647700 h 800100"/>
                <a:gd name="connsiteX5" fmla="*/ 342900 w 495300"/>
                <a:gd name="connsiteY5" fmla="*/ 647700 h 800100"/>
                <a:gd name="connsiteX6" fmla="*/ 371475 w 495300"/>
                <a:gd name="connsiteY6" fmla="*/ 676275 h 800100"/>
                <a:gd name="connsiteX7" fmla="*/ 342900 w 495300"/>
                <a:gd name="connsiteY7" fmla="*/ 704850 h 800100"/>
                <a:gd name="connsiteX8" fmla="*/ 152400 w 495300"/>
                <a:gd name="connsiteY8" fmla="*/ 704850 h 800100"/>
                <a:gd name="connsiteX9" fmla="*/ 123825 w 495300"/>
                <a:gd name="connsiteY9" fmla="*/ 676275 h 800100"/>
                <a:gd name="connsiteX10" fmla="*/ 152400 w 495300"/>
                <a:gd name="connsiteY10" fmla="*/ 647700 h 800100"/>
                <a:gd name="connsiteX11" fmla="*/ 152400 w 495300"/>
                <a:gd name="connsiteY11" fmla="*/ 552450 h 800100"/>
                <a:gd name="connsiteX12" fmla="*/ 342900 w 495300"/>
                <a:gd name="connsiteY12" fmla="*/ 552450 h 800100"/>
                <a:gd name="connsiteX13" fmla="*/ 371475 w 495300"/>
                <a:gd name="connsiteY13" fmla="*/ 581025 h 800100"/>
                <a:gd name="connsiteX14" fmla="*/ 342900 w 495300"/>
                <a:gd name="connsiteY14" fmla="*/ 609600 h 800100"/>
                <a:gd name="connsiteX15" fmla="*/ 152400 w 495300"/>
                <a:gd name="connsiteY15" fmla="*/ 609600 h 800100"/>
                <a:gd name="connsiteX16" fmla="*/ 123825 w 495300"/>
                <a:gd name="connsiteY16" fmla="*/ 581025 h 800100"/>
                <a:gd name="connsiteX17" fmla="*/ 152400 w 495300"/>
                <a:gd name="connsiteY17" fmla="*/ 552450 h 800100"/>
                <a:gd name="connsiteX18" fmla="*/ 248602 w 495300"/>
                <a:gd name="connsiteY18" fmla="*/ 56197 h 800100"/>
                <a:gd name="connsiteX19" fmla="*/ 58103 w 495300"/>
                <a:gd name="connsiteY19" fmla="*/ 244793 h 800100"/>
                <a:gd name="connsiteX20" fmla="*/ 58103 w 495300"/>
                <a:gd name="connsiteY20" fmla="*/ 252413 h 800100"/>
                <a:gd name="connsiteX21" fmla="*/ 71438 w 495300"/>
                <a:gd name="connsiteY21" fmla="*/ 319088 h 800100"/>
                <a:gd name="connsiteX22" fmla="*/ 103823 w 495300"/>
                <a:gd name="connsiteY22" fmla="*/ 371475 h 800100"/>
                <a:gd name="connsiteX23" fmla="*/ 159068 w 495300"/>
                <a:gd name="connsiteY23" fmla="*/ 457200 h 800100"/>
                <a:gd name="connsiteX24" fmla="*/ 247650 w 495300"/>
                <a:gd name="connsiteY24" fmla="*/ 457200 h 800100"/>
                <a:gd name="connsiteX25" fmla="*/ 337185 w 495300"/>
                <a:gd name="connsiteY25" fmla="*/ 457200 h 800100"/>
                <a:gd name="connsiteX26" fmla="*/ 392430 w 495300"/>
                <a:gd name="connsiteY26" fmla="*/ 371475 h 800100"/>
                <a:gd name="connsiteX27" fmla="*/ 424815 w 495300"/>
                <a:gd name="connsiteY27" fmla="*/ 319088 h 800100"/>
                <a:gd name="connsiteX28" fmla="*/ 438150 w 495300"/>
                <a:gd name="connsiteY28" fmla="*/ 252413 h 800100"/>
                <a:gd name="connsiteX29" fmla="*/ 439103 w 495300"/>
                <a:gd name="connsiteY29" fmla="*/ 252413 h 800100"/>
                <a:gd name="connsiteX30" fmla="*/ 439103 w 495300"/>
                <a:gd name="connsiteY30" fmla="*/ 244793 h 800100"/>
                <a:gd name="connsiteX31" fmla="*/ 248602 w 495300"/>
                <a:gd name="connsiteY31" fmla="*/ 56197 h 800100"/>
                <a:gd name="connsiteX32" fmla="*/ 247650 w 495300"/>
                <a:gd name="connsiteY32" fmla="*/ 0 h 800100"/>
                <a:gd name="connsiteX33" fmla="*/ 495300 w 495300"/>
                <a:gd name="connsiteY33" fmla="*/ 244793 h 800100"/>
                <a:gd name="connsiteX34" fmla="*/ 495300 w 495300"/>
                <a:gd name="connsiteY34" fmla="*/ 253365 h 800100"/>
                <a:gd name="connsiteX35" fmla="*/ 478155 w 495300"/>
                <a:gd name="connsiteY35" fmla="*/ 339090 h 800100"/>
                <a:gd name="connsiteX36" fmla="*/ 435292 w 495300"/>
                <a:gd name="connsiteY36" fmla="*/ 409575 h 800100"/>
                <a:gd name="connsiteX37" fmla="*/ 377190 w 495300"/>
                <a:gd name="connsiteY37" fmla="*/ 503873 h 800100"/>
                <a:gd name="connsiteX38" fmla="*/ 360045 w 495300"/>
                <a:gd name="connsiteY38" fmla="*/ 514350 h 800100"/>
                <a:gd name="connsiteX39" fmla="*/ 135255 w 495300"/>
                <a:gd name="connsiteY39" fmla="*/ 514350 h 800100"/>
                <a:gd name="connsiteX40" fmla="*/ 118110 w 495300"/>
                <a:gd name="connsiteY40" fmla="*/ 503873 h 800100"/>
                <a:gd name="connsiteX41" fmla="*/ 60007 w 495300"/>
                <a:gd name="connsiteY41" fmla="*/ 409575 h 800100"/>
                <a:gd name="connsiteX42" fmla="*/ 17145 w 495300"/>
                <a:gd name="connsiteY42" fmla="*/ 339090 h 800100"/>
                <a:gd name="connsiteX43" fmla="*/ 0 w 495300"/>
                <a:gd name="connsiteY43" fmla="*/ 253365 h 800100"/>
                <a:gd name="connsiteX44" fmla="*/ 0 w 495300"/>
                <a:gd name="connsiteY44" fmla="*/ 244793 h 800100"/>
                <a:gd name="connsiteX45" fmla="*/ 247650 w 495300"/>
                <a:gd name="connsiteY4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300" h="800100">
                  <a:moveTo>
                    <a:pt x="185738" y="742950"/>
                  </a:moveTo>
                  <a:lnTo>
                    <a:pt x="309563" y="742950"/>
                  </a:lnTo>
                  <a:cubicBezTo>
                    <a:pt x="306706" y="775335"/>
                    <a:pt x="280036" y="800100"/>
                    <a:pt x="247651" y="800100"/>
                  </a:cubicBezTo>
                  <a:cubicBezTo>
                    <a:pt x="215265" y="800100"/>
                    <a:pt x="188595" y="775335"/>
                    <a:pt x="185738" y="742950"/>
                  </a:cubicBezTo>
                  <a:close/>
                  <a:moveTo>
                    <a:pt x="152400" y="647700"/>
                  </a:moveTo>
                  <a:lnTo>
                    <a:pt x="342900" y="647700"/>
                  </a:lnTo>
                  <a:cubicBezTo>
                    <a:pt x="359093" y="647700"/>
                    <a:pt x="371475" y="660083"/>
                    <a:pt x="371475" y="676275"/>
                  </a:cubicBezTo>
                  <a:cubicBezTo>
                    <a:pt x="371475" y="692467"/>
                    <a:pt x="359093" y="704850"/>
                    <a:pt x="342900" y="704850"/>
                  </a:cubicBezTo>
                  <a:lnTo>
                    <a:pt x="152400" y="704850"/>
                  </a:lnTo>
                  <a:cubicBezTo>
                    <a:pt x="136207" y="704850"/>
                    <a:pt x="123825" y="692467"/>
                    <a:pt x="123825" y="676275"/>
                  </a:cubicBezTo>
                  <a:cubicBezTo>
                    <a:pt x="123825" y="660083"/>
                    <a:pt x="136207" y="647700"/>
                    <a:pt x="152400" y="647700"/>
                  </a:cubicBezTo>
                  <a:close/>
                  <a:moveTo>
                    <a:pt x="152400" y="552450"/>
                  </a:moveTo>
                  <a:lnTo>
                    <a:pt x="342900" y="552450"/>
                  </a:lnTo>
                  <a:cubicBezTo>
                    <a:pt x="359093" y="552450"/>
                    <a:pt x="371475" y="564833"/>
                    <a:pt x="371475" y="581025"/>
                  </a:cubicBezTo>
                  <a:cubicBezTo>
                    <a:pt x="371475" y="597217"/>
                    <a:pt x="359093" y="609600"/>
                    <a:pt x="342900" y="609600"/>
                  </a:cubicBezTo>
                  <a:lnTo>
                    <a:pt x="152400" y="609600"/>
                  </a:lnTo>
                  <a:cubicBezTo>
                    <a:pt x="136207" y="609600"/>
                    <a:pt x="123825" y="597217"/>
                    <a:pt x="123825" y="581025"/>
                  </a:cubicBezTo>
                  <a:cubicBezTo>
                    <a:pt x="123825" y="564833"/>
                    <a:pt x="136207" y="552450"/>
                    <a:pt x="152400" y="552450"/>
                  </a:cubicBezTo>
                  <a:close/>
                  <a:moveTo>
                    <a:pt x="248602" y="56197"/>
                  </a:moveTo>
                  <a:cubicBezTo>
                    <a:pt x="144780" y="57150"/>
                    <a:pt x="60007" y="140970"/>
                    <a:pt x="58103" y="244793"/>
                  </a:cubicBezTo>
                  <a:lnTo>
                    <a:pt x="58103" y="252413"/>
                  </a:lnTo>
                  <a:cubicBezTo>
                    <a:pt x="59055" y="275273"/>
                    <a:pt x="62865" y="298133"/>
                    <a:pt x="71438" y="319088"/>
                  </a:cubicBezTo>
                  <a:cubicBezTo>
                    <a:pt x="79057" y="338138"/>
                    <a:pt x="90488" y="356235"/>
                    <a:pt x="103823" y="371475"/>
                  </a:cubicBezTo>
                  <a:cubicBezTo>
                    <a:pt x="124777" y="398145"/>
                    <a:pt x="143827" y="426720"/>
                    <a:pt x="159068" y="457200"/>
                  </a:cubicBezTo>
                  <a:lnTo>
                    <a:pt x="247650" y="457200"/>
                  </a:lnTo>
                  <a:lnTo>
                    <a:pt x="337185" y="457200"/>
                  </a:lnTo>
                  <a:cubicBezTo>
                    <a:pt x="351473" y="426720"/>
                    <a:pt x="370523" y="398145"/>
                    <a:pt x="392430" y="371475"/>
                  </a:cubicBezTo>
                  <a:cubicBezTo>
                    <a:pt x="406717" y="356235"/>
                    <a:pt x="417195" y="338138"/>
                    <a:pt x="424815" y="319088"/>
                  </a:cubicBezTo>
                  <a:cubicBezTo>
                    <a:pt x="432435" y="298133"/>
                    <a:pt x="437198" y="275273"/>
                    <a:pt x="438150" y="252413"/>
                  </a:cubicBezTo>
                  <a:lnTo>
                    <a:pt x="439103" y="252413"/>
                  </a:lnTo>
                  <a:lnTo>
                    <a:pt x="439103" y="244793"/>
                  </a:lnTo>
                  <a:cubicBezTo>
                    <a:pt x="437198" y="140018"/>
                    <a:pt x="352425" y="57150"/>
                    <a:pt x="248602" y="56197"/>
                  </a:cubicBezTo>
                  <a:close/>
                  <a:moveTo>
                    <a:pt x="247650" y="0"/>
                  </a:moveTo>
                  <a:cubicBezTo>
                    <a:pt x="382905" y="952"/>
                    <a:pt x="492442" y="109538"/>
                    <a:pt x="495300" y="244793"/>
                  </a:cubicBezTo>
                  <a:lnTo>
                    <a:pt x="495300" y="253365"/>
                  </a:lnTo>
                  <a:cubicBezTo>
                    <a:pt x="494348" y="282893"/>
                    <a:pt x="488633" y="311468"/>
                    <a:pt x="478155" y="339090"/>
                  </a:cubicBezTo>
                  <a:cubicBezTo>
                    <a:pt x="468630" y="364808"/>
                    <a:pt x="453390" y="388620"/>
                    <a:pt x="435292" y="409575"/>
                  </a:cubicBezTo>
                  <a:cubicBezTo>
                    <a:pt x="412433" y="434340"/>
                    <a:pt x="387668" y="482918"/>
                    <a:pt x="377190" y="503873"/>
                  </a:cubicBezTo>
                  <a:cubicBezTo>
                    <a:pt x="374333" y="510540"/>
                    <a:pt x="367665" y="514350"/>
                    <a:pt x="360045" y="514350"/>
                  </a:cubicBezTo>
                  <a:lnTo>
                    <a:pt x="135255" y="514350"/>
                  </a:lnTo>
                  <a:cubicBezTo>
                    <a:pt x="127635" y="514350"/>
                    <a:pt x="120968" y="510540"/>
                    <a:pt x="118110" y="503873"/>
                  </a:cubicBezTo>
                  <a:cubicBezTo>
                    <a:pt x="107632" y="482918"/>
                    <a:pt x="82868" y="434340"/>
                    <a:pt x="60007" y="409575"/>
                  </a:cubicBezTo>
                  <a:cubicBezTo>
                    <a:pt x="41910" y="388620"/>
                    <a:pt x="27622" y="364808"/>
                    <a:pt x="17145" y="339090"/>
                  </a:cubicBezTo>
                  <a:cubicBezTo>
                    <a:pt x="6668" y="311468"/>
                    <a:pt x="953" y="282893"/>
                    <a:pt x="0" y="253365"/>
                  </a:cubicBezTo>
                  <a:lnTo>
                    <a:pt x="0" y="244793"/>
                  </a:lnTo>
                  <a:cubicBezTo>
                    <a:pt x="2857" y="109538"/>
                    <a:pt x="112395" y="952"/>
                    <a:pt x="247650" y="0"/>
                  </a:cubicBezTo>
                  <a:close/>
                </a:path>
              </a:pathLst>
            </a:custGeom>
            <a:solidFill>
              <a:srgbClr val="F793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7A540C02-D8FA-461D-9E02-553DD2229FD7}"/>
              </a:ext>
            </a:extLst>
          </p:cNvPr>
          <p:cNvGrpSpPr/>
          <p:nvPr/>
        </p:nvGrpSpPr>
        <p:grpSpPr>
          <a:xfrm>
            <a:off x="3419872" y="4096447"/>
            <a:ext cx="1819308" cy="852521"/>
            <a:chOff x="3419872" y="4096447"/>
            <a:chExt cx="1819308" cy="852521"/>
          </a:xfrm>
        </p:grpSpPr>
        <p:grpSp>
          <p:nvGrpSpPr>
            <p:cNvPr id="143" name="Group 82">
              <a:extLst>
                <a:ext uri="{FF2B5EF4-FFF2-40B4-BE49-F238E27FC236}">
                  <a16:creationId xmlns="" xmlns:a16="http://schemas.microsoft.com/office/drawing/2014/main" id="{7E59C219-6FB1-4D41-B1B3-CBF408299047}"/>
                </a:ext>
              </a:extLst>
            </p:cNvPr>
            <p:cNvGrpSpPr/>
            <p:nvPr/>
          </p:nvGrpSpPr>
          <p:grpSpPr>
            <a:xfrm>
              <a:off x="3419872" y="4096447"/>
              <a:ext cx="1819308" cy="852521"/>
              <a:chOff x="332936" y="4668493"/>
              <a:chExt cx="2926080" cy="1371150"/>
            </a:xfrm>
          </p:grpSpPr>
          <p:sp>
            <p:nvSpPr>
              <p:cNvPr id="144" name="TextBox 83">
                <a:extLst>
                  <a:ext uri="{FF2B5EF4-FFF2-40B4-BE49-F238E27FC236}">
                    <a16:creationId xmlns="" xmlns:a16="http://schemas.microsoft.com/office/drawing/2014/main" id="{309AE859-95D5-40D4-A961-4FC216142088}"/>
                  </a:ext>
                </a:extLst>
              </p:cNvPr>
              <p:cNvSpPr txBox="1"/>
              <p:nvPr/>
            </p:nvSpPr>
            <p:spPr>
              <a:xfrm>
                <a:off x="332936" y="4668493"/>
                <a:ext cx="2926080" cy="44551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Funcionalitats</a:t>
                </a:r>
              </a:p>
            </p:txBody>
          </p:sp>
          <p:sp>
            <p:nvSpPr>
              <p:cNvPr id="145" name="TextBox 84">
                <a:extLst>
                  <a:ext uri="{FF2B5EF4-FFF2-40B4-BE49-F238E27FC236}">
                    <a16:creationId xmlns="" xmlns:a16="http://schemas.microsoft.com/office/drawing/2014/main" id="{E9F48C81-10E9-497F-B211-C165CB141CEA}"/>
                  </a:ext>
                </a:extLst>
              </p:cNvPr>
              <p:cNvSpPr txBox="1"/>
              <p:nvPr/>
            </p:nvSpPr>
            <p:spPr>
              <a:xfrm>
                <a:off x="332936" y="5111495"/>
                <a:ext cx="2926080" cy="92814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0" i="0" u="none" strike="noStrike" kern="0" cap="none" spc="0" normalizeH="0" baseline="0" noProof="1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Cerca dels punts mitjançant filtratges</a:t>
                </a:r>
              </a:p>
              <a:p>
                <a:pPr marL="171450" marR="0" lvl="0" indent="-17145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050" kern="0" noProof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Definició de rutes</a:t>
                </a:r>
                <a:endParaRPr kumimoji="0" lang="en-US" sz="1050" b="0" i="0" u="none" strike="noStrike" kern="0" cap="none" spc="0" normalizeH="0" baseline="0" noProof="1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4" name="Freeform: Shape 99">
              <a:extLst>
                <a:ext uri="{FF2B5EF4-FFF2-40B4-BE49-F238E27FC236}">
                  <a16:creationId xmlns="" xmlns:a16="http://schemas.microsoft.com/office/drawing/2014/main" id="{12B979F3-9984-4610-A21F-B1D9C26AA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86314" y="4101182"/>
              <a:ext cx="284267" cy="283303"/>
            </a:xfrm>
            <a:custGeom>
              <a:avLst/>
              <a:gdLst>
                <a:gd name="connsiteX0" fmla="*/ 183438 w 767138"/>
                <a:gd name="connsiteY0" fmla="*/ 531959 h 764537"/>
                <a:gd name="connsiteX1" fmla="*/ 201866 w 767138"/>
                <a:gd name="connsiteY1" fmla="*/ 555586 h 764537"/>
                <a:gd name="connsiteX2" fmla="*/ 211391 w 767138"/>
                <a:gd name="connsiteY2" fmla="*/ 600353 h 764537"/>
                <a:gd name="connsiteX3" fmla="*/ 93281 w 767138"/>
                <a:gd name="connsiteY3" fmla="*/ 664171 h 764537"/>
                <a:gd name="connsiteX4" fmla="*/ 157098 w 767138"/>
                <a:gd name="connsiteY4" fmla="*/ 546061 h 764537"/>
                <a:gd name="connsiteX5" fmla="*/ 175211 w 767138"/>
                <a:gd name="connsiteY5" fmla="*/ 532145 h 764537"/>
                <a:gd name="connsiteX6" fmla="*/ 183438 w 767138"/>
                <a:gd name="connsiteY6" fmla="*/ 531959 h 764537"/>
                <a:gd name="connsiteX7" fmla="*/ 484758 w 767138"/>
                <a:gd name="connsiteY7" fmla="*/ 525106 h 764537"/>
                <a:gd name="connsiteX8" fmla="*/ 499998 w 767138"/>
                <a:gd name="connsiteY8" fmla="*/ 564158 h 764537"/>
                <a:gd name="connsiteX9" fmla="*/ 492378 w 767138"/>
                <a:gd name="connsiteY9" fmla="*/ 602258 h 764537"/>
                <a:gd name="connsiteX10" fmla="*/ 340930 w 767138"/>
                <a:gd name="connsiteY10" fmla="*/ 753706 h 764537"/>
                <a:gd name="connsiteX11" fmla="*/ 280923 w 767138"/>
                <a:gd name="connsiteY11" fmla="*/ 721321 h 764537"/>
                <a:gd name="connsiteX12" fmla="*/ 310450 w 767138"/>
                <a:gd name="connsiteY12" fmla="*/ 586066 h 764537"/>
                <a:gd name="connsiteX13" fmla="*/ 484758 w 767138"/>
                <a:gd name="connsiteY13" fmla="*/ 525106 h 764537"/>
                <a:gd name="connsiteX14" fmla="*/ 179839 w 767138"/>
                <a:gd name="connsiteY14" fmla="*/ 262573 h 764537"/>
                <a:gd name="connsiteX15" fmla="*/ 199961 w 767138"/>
                <a:gd name="connsiteY15" fmla="*/ 264121 h 764537"/>
                <a:gd name="connsiteX16" fmla="*/ 232346 w 767138"/>
                <a:gd name="connsiteY16" fmla="*/ 276504 h 764537"/>
                <a:gd name="connsiteX17" fmla="*/ 169481 w 767138"/>
                <a:gd name="connsiteY17" fmla="*/ 454621 h 764537"/>
                <a:gd name="connsiteX18" fmla="*/ 42798 w 767138"/>
                <a:gd name="connsiteY18" fmla="*/ 483196 h 764537"/>
                <a:gd name="connsiteX19" fmla="*/ 10413 w 767138"/>
                <a:gd name="connsiteY19" fmla="*/ 423189 h 764537"/>
                <a:gd name="connsiteX20" fmla="*/ 161861 w 767138"/>
                <a:gd name="connsiteY20" fmla="*/ 271741 h 764537"/>
                <a:gd name="connsiteX21" fmla="*/ 179839 w 767138"/>
                <a:gd name="connsiteY21" fmla="*/ 262573 h 764537"/>
                <a:gd name="connsiteX22" fmla="*/ 548695 w 767138"/>
                <a:gd name="connsiteY22" fmla="*/ 151488 h 764537"/>
                <a:gd name="connsiteX23" fmla="*/ 508571 w 767138"/>
                <a:gd name="connsiteY23" fmla="*/ 167919 h 764537"/>
                <a:gd name="connsiteX24" fmla="*/ 508571 w 767138"/>
                <a:gd name="connsiteY24" fmla="*/ 248881 h 764537"/>
                <a:gd name="connsiteX25" fmla="*/ 589533 w 767138"/>
                <a:gd name="connsiteY25" fmla="*/ 248881 h 764537"/>
                <a:gd name="connsiteX26" fmla="*/ 589533 w 767138"/>
                <a:gd name="connsiteY26" fmla="*/ 167919 h 764537"/>
                <a:gd name="connsiteX27" fmla="*/ 548695 w 767138"/>
                <a:gd name="connsiteY27" fmla="*/ 151488 h 764537"/>
                <a:gd name="connsiteX28" fmla="*/ 540956 w 767138"/>
                <a:gd name="connsiteY28" fmla="*/ 43141 h 764537"/>
                <a:gd name="connsiteX29" fmla="*/ 642873 w 767138"/>
                <a:gd name="connsiteY29" fmla="*/ 113626 h 764537"/>
                <a:gd name="connsiteX30" fmla="*/ 715263 w 767138"/>
                <a:gd name="connsiteY30" fmla="*/ 218401 h 764537"/>
                <a:gd name="connsiteX31" fmla="*/ 591438 w 767138"/>
                <a:gd name="connsiteY31" fmla="*/ 399376 h 764537"/>
                <a:gd name="connsiteX32" fmla="*/ 261873 w 767138"/>
                <a:gd name="connsiteY32" fmla="*/ 554634 h 764537"/>
                <a:gd name="connsiteX33" fmla="*/ 202818 w 767138"/>
                <a:gd name="connsiteY33" fmla="*/ 495579 h 764537"/>
                <a:gd name="connsiteX34" fmla="*/ 359028 w 767138"/>
                <a:gd name="connsiteY34" fmla="*/ 166966 h 764537"/>
                <a:gd name="connsiteX35" fmla="*/ 540956 w 767138"/>
                <a:gd name="connsiteY35" fmla="*/ 43141 h 764537"/>
                <a:gd name="connsiteX36" fmla="*/ 740669 w 767138"/>
                <a:gd name="connsiteY36" fmla="*/ 11 h 764537"/>
                <a:gd name="connsiteX37" fmla="*/ 762889 w 767138"/>
                <a:gd name="connsiteY37" fmla="*/ 5041 h 764537"/>
                <a:gd name="connsiteX38" fmla="*/ 733361 w 767138"/>
                <a:gd name="connsiteY38" fmla="*/ 167919 h 764537"/>
                <a:gd name="connsiteX39" fmla="*/ 670496 w 767138"/>
                <a:gd name="connsiteY39" fmla="*/ 87909 h 764537"/>
                <a:gd name="connsiteX40" fmla="*/ 592391 w 767138"/>
                <a:gd name="connsiteY40" fmla="*/ 25996 h 764537"/>
                <a:gd name="connsiteX41" fmla="*/ 740669 w 767138"/>
                <a:gd name="connsiteY41" fmla="*/ 11 h 76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67138" h="764537">
                  <a:moveTo>
                    <a:pt x="183438" y="531959"/>
                  </a:moveTo>
                  <a:cubicBezTo>
                    <a:pt x="190146" y="535126"/>
                    <a:pt x="193294" y="547014"/>
                    <a:pt x="201866" y="555586"/>
                  </a:cubicBezTo>
                  <a:cubicBezTo>
                    <a:pt x="217106" y="569873"/>
                    <a:pt x="242823" y="567968"/>
                    <a:pt x="211391" y="600353"/>
                  </a:cubicBezTo>
                  <a:cubicBezTo>
                    <a:pt x="179958" y="631786"/>
                    <a:pt x="108521" y="679411"/>
                    <a:pt x="93281" y="664171"/>
                  </a:cubicBezTo>
                  <a:cubicBezTo>
                    <a:pt x="78993" y="648931"/>
                    <a:pt x="125666" y="577493"/>
                    <a:pt x="157098" y="546061"/>
                  </a:cubicBezTo>
                  <a:cubicBezTo>
                    <a:pt x="164956" y="538203"/>
                    <a:pt x="170731" y="533917"/>
                    <a:pt x="175211" y="532145"/>
                  </a:cubicBezTo>
                  <a:cubicBezTo>
                    <a:pt x="178571" y="530817"/>
                    <a:pt x="181202" y="530903"/>
                    <a:pt x="183438" y="531959"/>
                  </a:cubicBezTo>
                  <a:close/>
                  <a:moveTo>
                    <a:pt x="484758" y="525106"/>
                  </a:moveTo>
                  <a:lnTo>
                    <a:pt x="499998" y="564158"/>
                  </a:lnTo>
                  <a:cubicBezTo>
                    <a:pt x="505713" y="577494"/>
                    <a:pt x="501903" y="592733"/>
                    <a:pt x="492378" y="602258"/>
                  </a:cubicBezTo>
                  <a:lnTo>
                    <a:pt x="340930" y="753706"/>
                  </a:lnTo>
                  <a:cubicBezTo>
                    <a:pt x="315213" y="779423"/>
                    <a:pt x="273303" y="755611"/>
                    <a:pt x="280923" y="721321"/>
                  </a:cubicBezTo>
                  <a:lnTo>
                    <a:pt x="310450" y="586066"/>
                  </a:lnTo>
                  <a:cubicBezTo>
                    <a:pt x="359980" y="576541"/>
                    <a:pt x="420940" y="558444"/>
                    <a:pt x="484758" y="525106"/>
                  </a:cubicBezTo>
                  <a:close/>
                  <a:moveTo>
                    <a:pt x="179839" y="262573"/>
                  </a:moveTo>
                  <a:cubicBezTo>
                    <a:pt x="186388" y="261264"/>
                    <a:pt x="193294" y="261740"/>
                    <a:pt x="199961" y="264121"/>
                  </a:cubicBezTo>
                  <a:lnTo>
                    <a:pt x="232346" y="276504"/>
                  </a:lnTo>
                  <a:cubicBezTo>
                    <a:pt x="197103" y="343179"/>
                    <a:pt x="179958" y="406996"/>
                    <a:pt x="169481" y="454621"/>
                  </a:cubicBezTo>
                  <a:lnTo>
                    <a:pt x="42798" y="483196"/>
                  </a:lnTo>
                  <a:cubicBezTo>
                    <a:pt x="8508" y="490816"/>
                    <a:pt x="-14352" y="447954"/>
                    <a:pt x="10413" y="423189"/>
                  </a:cubicBezTo>
                  <a:lnTo>
                    <a:pt x="161861" y="271741"/>
                  </a:lnTo>
                  <a:cubicBezTo>
                    <a:pt x="167100" y="266978"/>
                    <a:pt x="173291" y="263883"/>
                    <a:pt x="179839" y="262573"/>
                  </a:cubicBezTo>
                  <a:close/>
                  <a:moveTo>
                    <a:pt x="548695" y="151488"/>
                  </a:moveTo>
                  <a:cubicBezTo>
                    <a:pt x="534050" y="151488"/>
                    <a:pt x="519525" y="156965"/>
                    <a:pt x="508571" y="167919"/>
                  </a:cubicBezTo>
                  <a:cubicBezTo>
                    <a:pt x="486663" y="190779"/>
                    <a:pt x="486663" y="226974"/>
                    <a:pt x="508571" y="248881"/>
                  </a:cubicBezTo>
                  <a:cubicBezTo>
                    <a:pt x="531431" y="270789"/>
                    <a:pt x="567626" y="270789"/>
                    <a:pt x="589533" y="248881"/>
                  </a:cubicBezTo>
                  <a:cubicBezTo>
                    <a:pt x="611441" y="226974"/>
                    <a:pt x="611441" y="190779"/>
                    <a:pt x="589533" y="167919"/>
                  </a:cubicBezTo>
                  <a:cubicBezTo>
                    <a:pt x="578103" y="156965"/>
                    <a:pt x="563339" y="151488"/>
                    <a:pt x="548695" y="151488"/>
                  </a:cubicBezTo>
                  <a:close/>
                  <a:moveTo>
                    <a:pt x="540956" y="43141"/>
                  </a:moveTo>
                  <a:cubicBezTo>
                    <a:pt x="572388" y="55524"/>
                    <a:pt x="608583" y="80288"/>
                    <a:pt x="642873" y="113626"/>
                  </a:cubicBezTo>
                  <a:cubicBezTo>
                    <a:pt x="678116" y="149821"/>
                    <a:pt x="702881" y="186969"/>
                    <a:pt x="715263" y="218401"/>
                  </a:cubicBezTo>
                  <a:cubicBezTo>
                    <a:pt x="692403" y="274599"/>
                    <a:pt x="653351" y="337464"/>
                    <a:pt x="591438" y="399376"/>
                  </a:cubicBezTo>
                  <a:cubicBezTo>
                    <a:pt x="478091" y="512724"/>
                    <a:pt x="339978" y="545109"/>
                    <a:pt x="261873" y="554634"/>
                  </a:cubicBezTo>
                  <a:lnTo>
                    <a:pt x="202818" y="495579"/>
                  </a:lnTo>
                  <a:cubicBezTo>
                    <a:pt x="212343" y="417474"/>
                    <a:pt x="245681" y="280314"/>
                    <a:pt x="359028" y="166966"/>
                  </a:cubicBezTo>
                  <a:cubicBezTo>
                    <a:pt x="420941" y="105054"/>
                    <a:pt x="484758" y="66001"/>
                    <a:pt x="540956" y="43141"/>
                  </a:cubicBezTo>
                  <a:close/>
                  <a:moveTo>
                    <a:pt x="740669" y="11"/>
                  </a:moveTo>
                  <a:cubicBezTo>
                    <a:pt x="751697" y="159"/>
                    <a:pt x="759555" y="1707"/>
                    <a:pt x="762889" y="5041"/>
                  </a:cubicBezTo>
                  <a:cubicBezTo>
                    <a:pt x="777176" y="18376"/>
                    <a:pt x="752411" y="94576"/>
                    <a:pt x="733361" y="167919"/>
                  </a:cubicBezTo>
                  <a:cubicBezTo>
                    <a:pt x="718121" y="141249"/>
                    <a:pt x="697166" y="114579"/>
                    <a:pt x="670496" y="87909"/>
                  </a:cubicBezTo>
                  <a:cubicBezTo>
                    <a:pt x="644779" y="62191"/>
                    <a:pt x="618108" y="41236"/>
                    <a:pt x="592391" y="25996"/>
                  </a:cubicBezTo>
                  <a:cubicBezTo>
                    <a:pt x="645970" y="11708"/>
                    <a:pt x="707585" y="-436"/>
                    <a:pt x="740669" y="11"/>
                  </a:cubicBezTo>
                  <a:close/>
                </a:path>
              </a:pathLst>
            </a:custGeom>
            <a:solidFill>
              <a:srgbClr val="3A5C8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051" name="2050 Conector recto"/>
          <p:cNvCxnSpPr/>
          <p:nvPr/>
        </p:nvCxnSpPr>
        <p:spPr>
          <a:xfrm>
            <a:off x="3541028" y="4826858"/>
            <a:ext cx="11029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6" name="155 Conector recto"/>
          <p:cNvCxnSpPr/>
          <p:nvPr/>
        </p:nvCxnSpPr>
        <p:spPr>
          <a:xfrm>
            <a:off x="3533884" y="2326395"/>
            <a:ext cx="11029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6" name="44 Grupo">
            <a:extLst>
              <a:ext uri="{FF2B5EF4-FFF2-40B4-BE49-F238E27FC236}">
                <a16:creationId xmlns="" xmlns:a16="http://schemas.microsoft.com/office/drawing/2014/main" id="{DC4A0C4A-0922-4286-9C47-B1F1B9F17594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37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FDDEEED9-0CDE-4BC4-8635-BAF04692E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46 Rectángulo">
              <a:extLst>
                <a:ext uri="{FF2B5EF4-FFF2-40B4-BE49-F238E27FC236}">
                  <a16:creationId xmlns="" xmlns:a16="http://schemas.microsoft.com/office/drawing/2014/main" id="{FF330A49-7A5D-488E-A06F-4E1780F6A27E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E4BF6794-C9C8-48AA-8712-B552B4D9C742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Projectes</a:t>
            </a:r>
            <a:r>
              <a:rPr lang="en-US" sz="4400" dirty="0">
                <a:latin typeface="+mj-lt"/>
                <a:ea typeface="+mj-ea"/>
                <a:cs typeface="+mj-cs"/>
              </a:rPr>
              <a:t> existents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4" name="Diagrama 43">
            <a:extLst>
              <a:ext uri="{FF2B5EF4-FFF2-40B4-BE49-F238E27FC236}">
                <a16:creationId xmlns="" xmlns:a16="http://schemas.microsoft.com/office/drawing/2014/main" id="{AC576547-537E-429B-8BC1-B1EED7C73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62837534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5" name="44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15/23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91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670"/>
    </mc:Choice>
    <mc:Fallback>
      <p:transition spd="slow" advTm="40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2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2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71 Imagen" descr="File:Virtuoso-logo-s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241" y="2299537"/>
            <a:ext cx="764323" cy="225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72 Grupo"/>
          <p:cNvGrpSpPr/>
          <p:nvPr/>
        </p:nvGrpSpPr>
        <p:grpSpPr>
          <a:xfrm>
            <a:off x="6715636" y="4078839"/>
            <a:ext cx="945002" cy="323352"/>
            <a:chOff x="6346671" y="3432413"/>
            <a:chExt cx="945002" cy="323352"/>
          </a:xfrm>
        </p:grpSpPr>
        <p:pic>
          <p:nvPicPr>
            <p:cNvPr id="155" name="Picture 8" descr="https://image.slidesharecdn.com/geolinkeddata07042011-1302177762-phpapp02/95/geolinkeddata-26-728.jpg?cb=130215995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695" t="39360" r="47400" b="46136"/>
            <a:stretch/>
          </p:blipFill>
          <p:spPr bwMode="auto">
            <a:xfrm>
              <a:off x="6346671" y="3432413"/>
              <a:ext cx="344402" cy="32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155 CuadroTexto"/>
            <p:cNvSpPr txBox="1"/>
            <p:nvPr/>
          </p:nvSpPr>
          <p:spPr>
            <a:xfrm>
              <a:off x="6605267" y="344934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map4rdf</a:t>
              </a:r>
              <a:endParaRPr kumimoji="0" lang="ca-ES" sz="105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4602861" y="1587698"/>
            <a:ext cx="1336417" cy="341100"/>
            <a:chOff x="5800945" y="2510483"/>
            <a:chExt cx="1561803" cy="398626"/>
          </a:xfrm>
        </p:grpSpPr>
        <p:pic>
          <p:nvPicPr>
            <p:cNvPr id="153" name="Picture 7" descr="https://d2mxuefqeaa7sj.cloudfront.net/s_C677C5D08574EA29987B80F03F98E84C0B4098AE7449E4A56512E92826E19017_1522244777282_Screen+Shot+2018-03-28+at+8.26.25+AM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6484" b="13558" l="6047" r="202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06" t="6623" r="78126" b="87302"/>
            <a:stretch/>
          </p:blipFill>
          <p:spPr bwMode="auto">
            <a:xfrm>
              <a:off x="5800945" y="2510483"/>
              <a:ext cx="1538068" cy="39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153 CuadroTexto"/>
            <p:cNvSpPr txBox="1"/>
            <p:nvPr/>
          </p:nvSpPr>
          <p:spPr>
            <a:xfrm>
              <a:off x="6137203" y="2549282"/>
              <a:ext cx="1225545" cy="305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</a:rPr>
                <a:t>Stardog</a:t>
              </a: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</a:rPr>
                <a:t> Studio</a:t>
              </a:r>
              <a:endParaRPr kumimoji="0" lang="ca-ES" sz="1200" b="1" i="0" u="none" strike="noStrike" kern="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5" name="Picture 10" descr="https://www.eclipse.org/artwork/images/v2/logo-800x18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685" y="3099740"/>
            <a:ext cx="1118716" cy="2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5" t="17807" b="20977"/>
          <a:stretch/>
        </p:blipFill>
        <p:spPr bwMode="auto">
          <a:xfrm>
            <a:off x="1154109" y="1806823"/>
            <a:ext cx="1296930" cy="4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 100">
            <a:extLst>
              <a:ext uri="{FF2B5EF4-FFF2-40B4-BE49-F238E27FC236}">
                <a16:creationId xmlns="" xmlns:a16="http://schemas.microsoft.com/office/drawing/2014/main" id="{963F0DEF-7D26-47F2-B3D4-3CADD33416B3}"/>
              </a:ext>
            </a:extLst>
          </p:cNvPr>
          <p:cNvSpPr>
            <a:spLocks/>
          </p:cNvSpPr>
          <p:nvPr/>
        </p:nvSpPr>
        <p:spPr bwMode="auto">
          <a:xfrm rot="17140264">
            <a:off x="2499137" y="2015901"/>
            <a:ext cx="177611" cy="636187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Freeform 100">
            <a:extLst>
              <a:ext uri="{FF2B5EF4-FFF2-40B4-BE49-F238E27FC236}">
                <a16:creationId xmlns="" xmlns:a16="http://schemas.microsoft.com/office/drawing/2014/main" id="{F21BF146-D1C2-4772-92A8-94D9DC6457C1}"/>
              </a:ext>
            </a:extLst>
          </p:cNvPr>
          <p:cNvSpPr>
            <a:spLocks/>
          </p:cNvSpPr>
          <p:nvPr/>
        </p:nvSpPr>
        <p:spPr bwMode="auto">
          <a:xfrm rot="14400000">
            <a:off x="2768227" y="2493645"/>
            <a:ext cx="177611" cy="636187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Freeform 137">
            <a:extLst>
              <a:ext uri="{FF2B5EF4-FFF2-40B4-BE49-F238E27FC236}">
                <a16:creationId xmlns="" xmlns:a16="http://schemas.microsoft.com/office/drawing/2014/main" id="{2D0FD75E-B457-42F3-8C44-58318D22210D}"/>
              </a:ext>
            </a:extLst>
          </p:cNvPr>
          <p:cNvSpPr>
            <a:spLocks/>
          </p:cNvSpPr>
          <p:nvPr/>
        </p:nvSpPr>
        <p:spPr bwMode="auto">
          <a:xfrm rot="19827927">
            <a:off x="1187431" y="1489978"/>
            <a:ext cx="280763" cy="419537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Freeform 143">
            <a:extLst>
              <a:ext uri="{FF2B5EF4-FFF2-40B4-BE49-F238E27FC236}">
                <a16:creationId xmlns="" xmlns:a16="http://schemas.microsoft.com/office/drawing/2014/main" id="{02AAD689-AB2E-4ABF-AFB4-BAE7D491F263}"/>
              </a:ext>
            </a:extLst>
          </p:cNvPr>
          <p:cNvSpPr>
            <a:spLocks/>
          </p:cNvSpPr>
          <p:nvPr/>
        </p:nvSpPr>
        <p:spPr bwMode="auto">
          <a:xfrm rot="10257688">
            <a:off x="2023885" y="3628464"/>
            <a:ext cx="311664" cy="517096"/>
          </a:xfrm>
          <a:custGeom>
            <a:avLst/>
            <a:gdLst>
              <a:gd name="T0" fmla="*/ 1563 w 1594"/>
              <a:gd name="T1" fmla="*/ 270 h 2645"/>
              <a:gd name="T2" fmla="*/ 1576 w 1594"/>
              <a:gd name="T3" fmla="*/ 235 h 2645"/>
              <a:gd name="T4" fmla="*/ 1548 w 1594"/>
              <a:gd name="T5" fmla="*/ 213 h 2645"/>
              <a:gd name="T6" fmla="*/ 1528 w 1594"/>
              <a:gd name="T7" fmla="*/ 192 h 2645"/>
              <a:gd name="T8" fmla="*/ 1494 w 1594"/>
              <a:gd name="T9" fmla="*/ 192 h 2645"/>
              <a:gd name="T10" fmla="*/ 1145 w 1594"/>
              <a:gd name="T11" fmla="*/ 62 h 2645"/>
              <a:gd name="T12" fmla="*/ 1079 w 1594"/>
              <a:gd name="T13" fmla="*/ 40 h 2645"/>
              <a:gd name="T14" fmla="*/ 969 w 1594"/>
              <a:gd name="T15" fmla="*/ 0 h 2645"/>
              <a:gd name="T16" fmla="*/ 943 w 1594"/>
              <a:gd name="T17" fmla="*/ 31 h 2645"/>
              <a:gd name="T18" fmla="*/ 932 w 1594"/>
              <a:gd name="T19" fmla="*/ 30 h 2645"/>
              <a:gd name="T20" fmla="*/ 924 w 1594"/>
              <a:gd name="T21" fmla="*/ 28 h 2645"/>
              <a:gd name="T22" fmla="*/ 900 w 1594"/>
              <a:gd name="T23" fmla="*/ 40 h 2645"/>
              <a:gd name="T24" fmla="*/ 885 w 1594"/>
              <a:gd name="T25" fmla="*/ 38 h 2645"/>
              <a:gd name="T26" fmla="*/ 871 w 1594"/>
              <a:gd name="T27" fmla="*/ 91 h 2645"/>
              <a:gd name="T28" fmla="*/ 1103 w 1594"/>
              <a:gd name="T29" fmla="*/ 172 h 2645"/>
              <a:gd name="T30" fmla="*/ 1141 w 1594"/>
              <a:gd name="T31" fmla="*/ 193 h 2645"/>
              <a:gd name="T32" fmla="*/ 1284 w 1594"/>
              <a:gd name="T33" fmla="*/ 236 h 2645"/>
              <a:gd name="T34" fmla="*/ 926 w 1594"/>
              <a:gd name="T35" fmla="*/ 378 h 2645"/>
              <a:gd name="T36" fmla="*/ 567 w 1594"/>
              <a:gd name="T37" fmla="*/ 673 h 2645"/>
              <a:gd name="T38" fmla="*/ 344 w 1594"/>
              <a:gd name="T39" fmla="*/ 991 h 2645"/>
              <a:gd name="T40" fmla="*/ 220 w 1594"/>
              <a:gd name="T41" fmla="*/ 1286 h 2645"/>
              <a:gd name="T42" fmla="*/ 58 w 1594"/>
              <a:gd name="T43" fmla="*/ 1689 h 2645"/>
              <a:gd name="T44" fmla="*/ 1 w 1594"/>
              <a:gd name="T45" fmla="*/ 2202 h 2645"/>
              <a:gd name="T46" fmla="*/ 61 w 1594"/>
              <a:gd name="T47" fmla="*/ 2495 h 2645"/>
              <a:gd name="T48" fmla="*/ 115 w 1594"/>
              <a:gd name="T49" fmla="*/ 2618 h 2645"/>
              <a:gd name="T50" fmla="*/ 138 w 1594"/>
              <a:gd name="T51" fmla="*/ 2608 h 2645"/>
              <a:gd name="T52" fmla="*/ 83 w 1594"/>
              <a:gd name="T53" fmla="*/ 2438 h 2645"/>
              <a:gd name="T54" fmla="*/ 143 w 1594"/>
              <a:gd name="T55" fmla="*/ 2543 h 2645"/>
              <a:gd name="T56" fmla="*/ 213 w 1594"/>
              <a:gd name="T57" fmla="*/ 2643 h 2645"/>
              <a:gd name="T58" fmla="*/ 250 w 1594"/>
              <a:gd name="T59" fmla="*/ 2627 h 2645"/>
              <a:gd name="T60" fmla="*/ 277 w 1594"/>
              <a:gd name="T61" fmla="*/ 2623 h 2645"/>
              <a:gd name="T62" fmla="*/ 290 w 1594"/>
              <a:gd name="T63" fmla="*/ 2587 h 2645"/>
              <a:gd name="T64" fmla="*/ 216 w 1594"/>
              <a:gd name="T65" fmla="*/ 2422 h 2645"/>
              <a:gd name="T66" fmla="*/ 176 w 1594"/>
              <a:gd name="T67" fmla="*/ 1975 h 2645"/>
              <a:gd name="T68" fmla="*/ 203 w 1594"/>
              <a:gd name="T69" fmla="*/ 1633 h 2645"/>
              <a:gd name="T70" fmla="*/ 335 w 1594"/>
              <a:gd name="T71" fmla="*/ 1313 h 2645"/>
              <a:gd name="T72" fmla="*/ 531 w 1594"/>
              <a:gd name="T73" fmla="*/ 1007 h 2645"/>
              <a:gd name="T74" fmla="*/ 828 w 1594"/>
              <a:gd name="T75" fmla="*/ 660 h 2645"/>
              <a:gd name="T76" fmla="*/ 985 w 1594"/>
              <a:gd name="T77" fmla="*/ 537 h 2645"/>
              <a:gd name="T78" fmla="*/ 1171 w 1594"/>
              <a:gd name="T79" fmla="*/ 464 h 2645"/>
              <a:gd name="T80" fmla="*/ 1035 w 1594"/>
              <a:gd name="T81" fmla="*/ 632 h 2645"/>
              <a:gd name="T82" fmla="*/ 1055 w 1594"/>
              <a:gd name="T83" fmla="*/ 669 h 2645"/>
              <a:gd name="T84" fmla="*/ 1077 w 1594"/>
              <a:gd name="T85" fmla="*/ 702 h 2645"/>
              <a:gd name="T86" fmla="*/ 1139 w 1594"/>
              <a:gd name="T87" fmla="*/ 669 h 2645"/>
              <a:gd name="T88" fmla="*/ 1202 w 1594"/>
              <a:gd name="T89" fmla="*/ 649 h 2645"/>
              <a:gd name="T90" fmla="*/ 1279 w 1594"/>
              <a:gd name="T91" fmla="*/ 573 h 2645"/>
              <a:gd name="T92" fmla="*/ 1580 w 1594"/>
              <a:gd name="T93" fmla="*/ 327 h 2645"/>
              <a:gd name="T94" fmla="*/ 1591 w 1594"/>
              <a:gd name="T95" fmla="*/ 290 h 2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94" h="2645">
                <a:moveTo>
                  <a:pt x="1573" y="273"/>
                </a:moveTo>
                <a:lnTo>
                  <a:pt x="1568" y="271"/>
                </a:lnTo>
                <a:lnTo>
                  <a:pt x="1563" y="270"/>
                </a:lnTo>
                <a:lnTo>
                  <a:pt x="1569" y="266"/>
                </a:lnTo>
                <a:lnTo>
                  <a:pt x="1577" y="251"/>
                </a:lnTo>
                <a:lnTo>
                  <a:pt x="1576" y="235"/>
                </a:lnTo>
                <a:lnTo>
                  <a:pt x="1567" y="220"/>
                </a:lnTo>
                <a:lnTo>
                  <a:pt x="1558" y="215"/>
                </a:lnTo>
                <a:lnTo>
                  <a:pt x="1548" y="213"/>
                </a:lnTo>
                <a:lnTo>
                  <a:pt x="1539" y="209"/>
                </a:lnTo>
                <a:lnTo>
                  <a:pt x="1537" y="202"/>
                </a:lnTo>
                <a:lnTo>
                  <a:pt x="1528" y="192"/>
                </a:lnTo>
                <a:lnTo>
                  <a:pt x="1515" y="187"/>
                </a:lnTo>
                <a:lnTo>
                  <a:pt x="1501" y="188"/>
                </a:lnTo>
                <a:lnTo>
                  <a:pt x="1494" y="192"/>
                </a:lnTo>
                <a:lnTo>
                  <a:pt x="1345" y="137"/>
                </a:lnTo>
                <a:lnTo>
                  <a:pt x="1196" y="83"/>
                </a:lnTo>
                <a:lnTo>
                  <a:pt x="1145" y="62"/>
                </a:lnTo>
                <a:lnTo>
                  <a:pt x="1095" y="41"/>
                </a:lnTo>
                <a:lnTo>
                  <a:pt x="1087" y="39"/>
                </a:lnTo>
                <a:lnTo>
                  <a:pt x="1079" y="40"/>
                </a:lnTo>
                <a:lnTo>
                  <a:pt x="1029" y="21"/>
                </a:lnTo>
                <a:lnTo>
                  <a:pt x="977" y="3"/>
                </a:lnTo>
                <a:lnTo>
                  <a:pt x="969" y="0"/>
                </a:lnTo>
                <a:lnTo>
                  <a:pt x="956" y="3"/>
                </a:lnTo>
                <a:lnTo>
                  <a:pt x="943" y="18"/>
                </a:lnTo>
                <a:lnTo>
                  <a:pt x="943" y="31"/>
                </a:lnTo>
                <a:lnTo>
                  <a:pt x="937" y="31"/>
                </a:lnTo>
                <a:lnTo>
                  <a:pt x="932" y="30"/>
                </a:lnTo>
                <a:lnTo>
                  <a:pt x="932" y="30"/>
                </a:lnTo>
                <a:lnTo>
                  <a:pt x="932" y="30"/>
                </a:lnTo>
                <a:lnTo>
                  <a:pt x="928" y="30"/>
                </a:lnTo>
                <a:lnTo>
                  <a:pt x="924" y="28"/>
                </a:lnTo>
                <a:lnTo>
                  <a:pt x="916" y="28"/>
                </a:lnTo>
                <a:lnTo>
                  <a:pt x="904" y="35"/>
                </a:lnTo>
                <a:lnTo>
                  <a:pt x="900" y="40"/>
                </a:lnTo>
                <a:lnTo>
                  <a:pt x="899" y="40"/>
                </a:lnTo>
                <a:lnTo>
                  <a:pt x="898" y="40"/>
                </a:lnTo>
                <a:lnTo>
                  <a:pt x="885" y="38"/>
                </a:lnTo>
                <a:lnTo>
                  <a:pt x="867" y="49"/>
                </a:lnTo>
                <a:lnTo>
                  <a:pt x="862" y="70"/>
                </a:lnTo>
                <a:lnTo>
                  <a:pt x="871" y="91"/>
                </a:lnTo>
                <a:lnTo>
                  <a:pt x="882" y="96"/>
                </a:lnTo>
                <a:lnTo>
                  <a:pt x="992" y="135"/>
                </a:lnTo>
                <a:lnTo>
                  <a:pt x="1103" y="172"/>
                </a:lnTo>
                <a:lnTo>
                  <a:pt x="1110" y="180"/>
                </a:lnTo>
                <a:lnTo>
                  <a:pt x="1132" y="190"/>
                </a:lnTo>
                <a:lnTo>
                  <a:pt x="1141" y="193"/>
                </a:lnTo>
                <a:lnTo>
                  <a:pt x="1149" y="189"/>
                </a:lnTo>
                <a:lnTo>
                  <a:pt x="1217" y="213"/>
                </a:lnTo>
                <a:lnTo>
                  <a:pt x="1284" y="236"/>
                </a:lnTo>
                <a:lnTo>
                  <a:pt x="1209" y="255"/>
                </a:lnTo>
                <a:lnTo>
                  <a:pt x="1064" y="308"/>
                </a:lnTo>
                <a:lnTo>
                  <a:pt x="926" y="378"/>
                </a:lnTo>
                <a:lnTo>
                  <a:pt x="797" y="464"/>
                </a:lnTo>
                <a:lnTo>
                  <a:pt x="677" y="562"/>
                </a:lnTo>
                <a:lnTo>
                  <a:pt x="567" y="673"/>
                </a:lnTo>
                <a:lnTo>
                  <a:pt x="469" y="793"/>
                </a:lnTo>
                <a:lnTo>
                  <a:pt x="382" y="923"/>
                </a:lnTo>
                <a:lnTo>
                  <a:pt x="344" y="991"/>
                </a:lnTo>
                <a:lnTo>
                  <a:pt x="308" y="1063"/>
                </a:lnTo>
                <a:lnTo>
                  <a:pt x="246" y="1211"/>
                </a:lnTo>
                <a:lnTo>
                  <a:pt x="220" y="1286"/>
                </a:lnTo>
                <a:lnTo>
                  <a:pt x="181" y="1362"/>
                </a:lnTo>
                <a:lnTo>
                  <a:pt x="112" y="1522"/>
                </a:lnTo>
                <a:lnTo>
                  <a:pt x="58" y="1689"/>
                </a:lnTo>
                <a:lnTo>
                  <a:pt x="20" y="1859"/>
                </a:lnTo>
                <a:lnTo>
                  <a:pt x="0" y="2031"/>
                </a:lnTo>
                <a:lnTo>
                  <a:pt x="1" y="2202"/>
                </a:lnTo>
                <a:lnTo>
                  <a:pt x="18" y="2329"/>
                </a:lnTo>
                <a:lnTo>
                  <a:pt x="36" y="2413"/>
                </a:lnTo>
                <a:lnTo>
                  <a:pt x="61" y="2495"/>
                </a:lnTo>
                <a:lnTo>
                  <a:pt x="93" y="2574"/>
                </a:lnTo>
                <a:lnTo>
                  <a:pt x="111" y="2614"/>
                </a:lnTo>
                <a:lnTo>
                  <a:pt x="115" y="2618"/>
                </a:lnTo>
                <a:lnTo>
                  <a:pt x="124" y="2621"/>
                </a:lnTo>
                <a:lnTo>
                  <a:pt x="134" y="2617"/>
                </a:lnTo>
                <a:lnTo>
                  <a:pt x="138" y="2608"/>
                </a:lnTo>
                <a:lnTo>
                  <a:pt x="137" y="2603"/>
                </a:lnTo>
                <a:lnTo>
                  <a:pt x="116" y="2548"/>
                </a:lnTo>
                <a:lnTo>
                  <a:pt x="83" y="2438"/>
                </a:lnTo>
                <a:lnTo>
                  <a:pt x="70" y="2382"/>
                </a:lnTo>
                <a:lnTo>
                  <a:pt x="94" y="2447"/>
                </a:lnTo>
                <a:lnTo>
                  <a:pt x="143" y="2543"/>
                </a:lnTo>
                <a:lnTo>
                  <a:pt x="185" y="2605"/>
                </a:lnTo>
                <a:lnTo>
                  <a:pt x="208" y="2636"/>
                </a:lnTo>
                <a:lnTo>
                  <a:pt x="213" y="2643"/>
                </a:lnTo>
                <a:lnTo>
                  <a:pt x="228" y="2645"/>
                </a:lnTo>
                <a:lnTo>
                  <a:pt x="241" y="2639"/>
                </a:lnTo>
                <a:lnTo>
                  <a:pt x="250" y="2627"/>
                </a:lnTo>
                <a:lnTo>
                  <a:pt x="251" y="2619"/>
                </a:lnTo>
                <a:lnTo>
                  <a:pt x="260" y="2625"/>
                </a:lnTo>
                <a:lnTo>
                  <a:pt x="277" y="2623"/>
                </a:lnTo>
                <a:lnTo>
                  <a:pt x="290" y="2613"/>
                </a:lnTo>
                <a:lnTo>
                  <a:pt x="294" y="2597"/>
                </a:lnTo>
                <a:lnTo>
                  <a:pt x="290" y="2587"/>
                </a:lnTo>
                <a:lnTo>
                  <a:pt x="268" y="2547"/>
                </a:lnTo>
                <a:lnTo>
                  <a:pt x="232" y="2464"/>
                </a:lnTo>
                <a:lnTo>
                  <a:pt x="216" y="2422"/>
                </a:lnTo>
                <a:lnTo>
                  <a:pt x="202" y="2333"/>
                </a:lnTo>
                <a:lnTo>
                  <a:pt x="184" y="2155"/>
                </a:lnTo>
                <a:lnTo>
                  <a:pt x="176" y="1975"/>
                </a:lnTo>
                <a:lnTo>
                  <a:pt x="181" y="1796"/>
                </a:lnTo>
                <a:lnTo>
                  <a:pt x="189" y="1707"/>
                </a:lnTo>
                <a:lnTo>
                  <a:pt x="203" y="1633"/>
                </a:lnTo>
                <a:lnTo>
                  <a:pt x="223" y="1560"/>
                </a:lnTo>
                <a:lnTo>
                  <a:pt x="255" y="1476"/>
                </a:lnTo>
                <a:lnTo>
                  <a:pt x="335" y="1313"/>
                </a:lnTo>
                <a:lnTo>
                  <a:pt x="381" y="1235"/>
                </a:lnTo>
                <a:lnTo>
                  <a:pt x="429" y="1159"/>
                </a:lnTo>
                <a:lnTo>
                  <a:pt x="531" y="1007"/>
                </a:lnTo>
                <a:lnTo>
                  <a:pt x="644" y="862"/>
                </a:lnTo>
                <a:lnTo>
                  <a:pt x="764" y="724"/>
                </a:lnTo>
                <a:lnTo>
                  <a:pt x="828" y="660"/>
                </a:lnTo>
                <a:lnTo>
                  <a:pt x="869" y="622"/>
                </a:lnTo>
                <a:lnTo>
                  <a:pt x="912" y="586"/>
                </a:lnTo>
                <a:lnTo>
                  <a:pt x="985" y="537"/>
                </a:lnTo>
                <a:lnTo>
                  <a:pt x="1139" y="450"/>
                </a:lnTo>
                <a:lnTo>
                  <a:pt x="1219" y="412"/>
                </a:lnTo>
                <a:lnTo>
                  <a:pt x="1171" y="464"/>
                </a:lnTo>
                <a:lnTo>
                  <a:pt x="1082" y="572"/>
                </a:lnTo>
                <a:lnTo>
                  <a:pt x="1039" y="627"/>
                </a:lnTo>
                <a:lnTo>
                  <a:pt x="1035" y="632"/>
                </a:lnTo>
                <a:lnTo>
                  <a:pt x="1034" y="645"/>
                </a:lnTo>
                <a:lnTo>
                  <a:pt x="1043" y="662"/>
                </a:lnTo>
                <a:lnTo>
                  <a:pt x="1055" y="669"/>
                </a:lnTo>
                <a:lnTo>
                  <a:pt x="1052" y="678"/>
                </a:lnTo>
                <a:lnTo>
                  <a:pt x="1060" y="693"/>
                </a:lnTo>
                <a:lnTo>
                  <a:pt x="1077" y="702"/>
                </a:lnTo>
                <a:lnTo>
                  <a:pt x="1096" y="702"/>
                </a:lnTo>
                <a:lnTo>
                  <a:pt x="1105" y="697"/>
                </a:lnTo>
                <a:lnTo>
                  <a:pt x="1139" y="669"/>
                </a:lnTo>
                <a:lnTo>
                  <a:pt x="1173" y="639"/>
                </a:lnTo>
                <a:lnTo>
                  <a:pt x="1180" y="647"/>
                </a:lnTo>
                <a:lnTo>
                  <a:pt x="1202" y="649"/>
                </a:lnTo>
                <a:lnTo>
                  <a:pt x="1214" y="642"/>
                </a:lnTo>
                <a:lnTo>
                  <a:pt x="1248" y="608"/>
                </a:lnTo>
                <a:lnTo>
                  <a:pt x="1279" y="573"/>
                </a:lnTo>
                <a:lnTo>
                  <a:pt x="1349" y="505"/>
                </a:lnTo>
                <a:lnTo>
                  <a:pt x="1499" y="382"/>
                </a:lnTo>
                <a:lnTo>
                  <a:pt x="1580" y="327"/>
                </a:lnTo>
                <a:lnTo>
                  <a:pt x="1587" y="321"/>
                </a:lnTo>
                <a:lnTo>
                  <a:pt x="1594" y="306"/>
                </a:lnTo>
                <a:lnTo>
                  <a:pt x="1591" y="290"/>
                </a:lnTo>
                <a:lnTo>
                  <a:pt x="1581" y="277"/>
                </a:lnTo>
                <a:lnTo>
                  <a:pt x="1573" y="273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Freeform 137">
            <a:extLst>
              <a:ext uri="{FF2B5EF4-FFF2-40B4-BE49-F238E27FC236}">
                <a16:creationId xmlns="" xmlns:a16="http://schemas.microsoft.com/office/drawing/2014/main" id="{F4F98D25-B89A-4246-A70B-797BF7BB1248}"/>
              </a:ext>
            </a:extLst>
          </p:cNvPr>
          <p:cNvSpPr>
            <a:spLocks/>
          </p:cNvSpPr>
          <p:nvPr/>
        </p:nvSpPr>
        <p:spPr bwMode="auto">
          <a:xfrm rot="5400000">
            <a:off x="4717956" y="3984064"/>
            <a:ext cx="438508" cy="655253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Freeform: Shape 5">
            <a:extLst>
              <a:ext uri="{FF2B5EF4-FFF2-40B4-BE49-F238E27FC236}">
                <a16:creationId xmlns="" xmlns:a16="http://schemas.microsoft.com/office/drawing/2014/main" id="{723E857F-FBD5-4F77-ABB4-248B8FCC58C6}"/>
              </a:ext>
            </a:extLst>
          </p:cNvPr>
          <p:cNvSpPr>
            <a:spLocks/>
          </p:cNvSpPr>
          <p:nvPr/>
        </p:nvSpPr>
        <p:spPr bwMode="auto">
          <a:xfrm>
            <a:off x="2661905" y="2042026"/>
            <a:ext cx="1904029" cy="1046864"/>
          </a:xfrm>
          <a:custGeom>
            <a:avLst/>
            <a:gdLst>
              <a:gd name="connsiteX0" fmla="*/ 2044671 w 2151063"/>
              <a:gd name="connsiteY0" fmla="*/ 546100 h 1182688"/>
              <a:gd name="connsiteX1" fmla="*/ 2052215 w 2151063"/>
              <a:gd name="connsiteY1" fmla="*/ 567545 h 1182688"/>
              <a:gd name="connsiteX2" fmla="*/ 2064523 w 2151063"/>
              <a:gd name="connsiteY2" fmla="*/ 611628 h 1182688"/>
              <a:gd name="connsiteX3" fmla="*/ 2072464 w 2151063"/>
              <a:gd name="connsiteY3" fmla="*/ 657298 h 1182688"/>
              <a:gd name="connsiteX4" fmla="*/ 2074847 w 2151063"/>
              <a:gd name="connsiteY4" fmla="*/ 704161 h 1182688"/>
              <a:gd name="connsiteX5" fmla="*/ 2073258 w 2151063"/>
              <a:gd name="connsiteY5" fmla="*/ 728386 h 1182688"/>
              <a:gd name="connsiteX6" fmla="*/ 2070876 w 2151063"/>
              <a:gd name="connsiteY6" fmla="*/ 758171 h 1182688"/>
              <a:gd name="connsiteX7" fmla="*/ 2056979 w 2151063"/>
              <a:gd name="connsiteY7" fmla="*/ 813771 h 1182688"/>
              <a:gd name="connsiteX8" fmla="*/ 2034745 w 2151063"/>
              <a:gd name="connsiteY8" fmla="*/ 864207 h 1182688"/>
              <a:gd name="connsiteX9" fmla="*/ 2004966 w 2151063"/>
              <a:gd name="connsiteY9" fmla="*/ 909481 h 1182688"/>
              <a:gd name="connsiteX10" fmla="*/ 1968438 w 2151063"/>
              <a:gd name="connsiteY10" fmla="*/ 949989 h 1182688"/>
              <a:gd name="connsiteX11" fmla="*/ 1926350 w 2151063"/>
              <a:gd name="connsiteY11" fmla="*/ 985731 h 1182688"/>
              <a:gd name="connsiteX12" fmla="*/ 1879102 w 2151063"/>
              <a:gd name="connsiteY12" fmla="*/ 1015913 h 1182688"/>
              <a:gd name="connsiteX13" fmla="*/ 1827882 w 2151063"/>
              <a:gd name="connsiteY13" fmla="*/ 1041330 h 1182688"/>
              <a:gd name="connsiteX14" fmla="*/ 1801280 w 2151063"/>
              <a:gd name="connsiteY14" fmla="*/ 1052053 h 1182688"/>
              <a:gd name="connsiteX15" fmla="*/ 1767928 w 2151063"/>
              <a:gd name="connsiteY15" fmla="*/ 1064364 h 1182688"/>
              <a:gd name="connsiteX16" fmla="*/ 1699239 w 2151063"/>
              <a:gd name="connsiteY16" fmla="*/ 1085015 h 1182688"/>
              <a:gd name="connsiteX17" fmla="*/ 1629358 w 2151063"/>
              <a:gd name="connsiteY17" fmla="*/ 1102092 h 1182688"/>
              <a:gd name="connsiteX18" fmla="*/ 1557889 w 2151063"/>
              <a:gd name="connsiteY18" fmla="*/ 1114801 h 1182688"/>
              <a:gd name="connsiteX19" fmla="*/ 1449892 w 2151063"/>
              <a:gd name="connsiteY19" fmla="*/ 1129892 h 1182688"/>
              <a:gd name="connsiteX20" fmla="*/ 1304969 w 2151063"/>
              <a:gd name="connsiteY20" fmla="*/ 1141012 h 1182688"/>
              <a:gd name="connsiteX21" fmla="*/ 1234692 w 2151063"/>
              <a:gd name="connsiteY21" fmla="*/ 1144189 h 1182688"/>
              <a:gd name="connsiteX22" fmla="*/ 1219604 w 2151063"/>
              <a:gd name="connsiteY22" fmla="*/ 1144586 h 1182688"/>
              <a:gd name="connsiteX23" fmla="*/ 1204913 w 2151063"/>
              <a:gd name="connsiteY23" fmla="*/ 1145380 h 1182688"/>
              <a:gd name="connsiteX24" fmla="*/ 1205310 w 2151063"/>
              <a:gd name="connsiteY24" fmla="*/ 1146969 h 1182688"/>
              <a:gd name="connsiteX25" fmla="*/ 1205310 w 2151063"/>
              <a:gd name="connsiteY25" fmla="*/ 1147763 h 1182688"/>
              <a:gd name="connsiteX26" fmla="*/ 1259309 w 2151063"/>
              <a:gd name="connsiteY26" fmla="*/ 1147366 h 1182688"/>
              <a:gd name="connsiteX27" fmla="*/ 1367306 w 2151063"/>
              <a:gd name="connsiteY27" fmla="*/ 1143792 h 1182688"/>
              <a:gd name="connsiteX28" fmla="*/ 1420908 w 2151063"/>
              <a:gd name="connsiteY28" fmla="*/ 1140615 h 1182688"/>
              <a:gd name="connsiteX29" fmla="*/ 1484832 w 2151063"/>
              <a:gd name="connsiteY29" fmla="*/ 1137040 h 1182688"/>
              <a:gd name="connsiteX30" fmla="*/ 1616256 w 2151063"/>
              <a:gd name="connsiteY30" fmla="*/ 1127906 h 1182688"/>
              <a:gd name="connsiteX31" fmla="*/ 1715915 w 2151063"/>
              <a:gd name="connsiteY31" fmla="*/ 1114404 h 1182688"/>
              <a:gd name="connsiteX32" fmla="*/ 1781031 w 2151063"/>
              <a:gd name="connsiteY32" fmla="*/ 1101298 h 1182688"/>
              <a:gd name="connsiteX33" fmla="*/ 1844558 w 2151063"/>
              <a:gd name="connsiteY33" fmla="*/ 1084618 h 1182688"/>
              <a:gd name="connsiteX34" fmla="*/ 1905307 w 2151063"/>
              <a:gd name="connsiteY34" fmla="*/ 1062379 h 1182688"/>
              <a:gd name="connsiteX35" fmla="*/ 1934291 w 2151063"/>
              <a:gd name="connsiteY35" fmla="*/ 1048876 h 1182688"/>
              <a:gd name="connsiteX36" fmla="*/ 1948982 w 2151063"/>
              <a:gd name="connsiteY36" fmla="*/ 1041727 h 1182688"/>
              <a:gd name="connsiteX37" fmla="*/ 1975584 w 2151063"/>
              <a:gd name="connsiteY37" fmla="*/ 1025445 h 1182688"/>
              <a:gd name="connsiteX38" fmla="*/ 2000201 w 2151063"/>
              <a:gd name="connsiteY38" fmla="*/ 1007176 h 1182688"/>
              <a:gd name="connsiteX39" fmla="*/ 2022436 w 2151063"/>
              <a:gd name="connsiteY39" fmla="*/ 987717 h 1182688"/>
              <a:gd name="connsiteX40" fmla="*/ 2041892 w 2151063"/>
              <a:gd name="connsiteY40" fmla="*/ 966668 h 1182688"/>
              <a:gd name="connsiteX41" fmla="*/ 2059362 w 2151063"/>
              <a:gd name="connsiteY41" fmla="*/ 943635 h 1182688"/>
              <a:gd name="connsiteX42" fmla="*/ 2074450 w 2151063"/>
              <a:gd name="connsiteY42" fmla="*/ 919409 h 1182688"/>
              <a:gd name="connsiteX43" fmla="*/ 2087155 w 2151063"/>
              <a:gd name="connsiteY43" fmla="*/ 893992 h 1182688"/>
              <a:gd name="connsiteX44" fmla="*/ 2097081 w 2151063"/>
              <a:gd name="connsiteY44" fmla="*/ 867781 h 1182688"/>
              <a:gd name="connsiteX45" fmla="*/ 2105419 w 2151063"/>
              <a:gd name="connsiteY45" fmla="*/ 840379 h 1182688"/>
              <a:gd name="connsiteX46" fmla="*/ 2112566 w 2151063"/>
              <a:gd name="connsiteY46" fmla="*/ 797885 h 1182688"/>
              <a:gd name="connsiteX47" fmla="*/ 2112963 w 2151063"/>
              <a:gd name="connsiteY47" fmla="*/ 739109 h 1182688"/>
              <a:gd name="connsiteX48" fmla="*/ 2103831 w 2151063"/>
              <a:gd name="connsiteY48" fmla="*/ 678744 h 1182688"/>
              <a:gd name="connsiteX49" fmla="*/ 2094699 w 2151063"/>
              <a:gd name="connsiteY49" fmla="*/ 648561 h 1182688"/>
              <a:gd name="connsiteX50" fmla="*/ 2084773 w 2151063"/>
              <a:gd name="connsiteY50" fmla="*/ 621159 h 1182688"/>
              <a:gd name="connsiteX51" fmla="*/ 2059362 w 2151063"/>
              <a:gd name="connsiteY51" fmla="*/ 569928 h 1182688"/>
              <a:gd name="connsiteX52" fmla="*/ 233158 w 2151063"/>
              <a:gd name="connsiteY52" fmla="*/ 230187 h 1182688"/>
              <a:gd name="connsiteX53" fmla="*/ 206541 w 2151063"/>
              <a:gd name="connsiteY53" fmla="*/ 244085 h 1182688"/>
              <a:gd name="connsiteX54" fmla="*/ 158870 w 2151063"/>
              <a:gd name="connsiteY54" fmla="*/ 277836 h 1182688"/>
              <a:gd name="connsiteX55" fmla="*/ 117952 w 2151063"/>
              <a:gd name="connsiteY55" fmla="*/ 317146 h 1182688"/>
              <a:gd name="connsiteX56" fmla="*/ 84980 w 2151063"/>
              <a:gd name="connsiteY56" fmla="*/ 362810 h 1182688"/>
              <a:gd name="connsiteX57" fmla="*/ 59953 w 2151063"/>
              <a:gd name="connsiteY57" fmla="*/ 412444 h 1182688"/>
              <a:gd name="connsiteX58" fmla="*/ 43268 w 2151063"/>
              <a:gd name="connsiteY58" fmla="*/ 466446 h 1182688"/>
              <a:gd name="connsiteX59" fmla="*/ 34925 w 2151063"/>
              <a:gd name="connsiteY59" fmla="*/ 523624 h 1182688"/>
              <a:gd name="connsiteX60" fmla="*/ 36117 w 2151063"/>
              <a:gd name="connsiteY60" fmla="*/ 582788 h 1182688"/>
              <a:gd name="connsiteX61" fmla="*/ 40090 w 2151063"/>
              <a:gd name="connsiteY61" fmla="*/ 613363 h 1182688"/>
              <a:gd name="connsiteX62" fmla="*/ 46446 w 2151063"/>
              <a:gd name="connsiteY62" fmla="*/ 643143 h 1182688"/>
              <a:gd name="connsiteX63" fmla="*/ 65117 w 2151063"/>
              <a:gd name="connsiteY63" fmla="*/ 699528 h 1182688"/>
              <a:gd name="connsiteX64" fmla="*/ 91336 w 2151063"/>
              <a:gd name="connsiteY64" fmla="*/ 753133 h 1182688"/>
              <a:gd name="connsiteX65" fmla="*/ 123514 w 2151063"/>
              <a:gd name="connsiteY65" fmla="*/ 802767 h 1182688"/>
              <a:gd name="connsiteX66" fmla="*/ 162446 w 2151063"/>
              <a:gd name="connsiteY66" fmla="*/ 848430 h 1182688"/>
              <a:gd name="connsiteX67" fmla="*/ 205350 w 2151063"/>
              <a:gd name="connsiteY67" fmla="*/ 889726 h 1182688"/>
              <a:gd name="connsiteX68" fmla="*/ 252226 w 2151063"/>
              <a:gd name="connsiteY68" fmla="*/ 927051 h 1182688"/>
              <a:gd name="connsiteX69" fmla="*/ 302281 w 2151063"/>
              <a:gd name="connsiteY69" fmla="*/ 959611 h 1182688"/>
              <a:gd name="connsiteX70" fmla="*/ 328103 w 2151063"/>
              <a:gd name="connsiteY70" fmla="*/ 973906 h 1182688"/>
              <a:gd name="connsiteX71" fmla="*/ 356308 w 2151063"/>
              <a:gd name="connsiteY71" fmla="*/ 988994 h 1182688"/>
              <a:gd name="connsiteX72" fmla="*/ 414706 w 2151063"/>
              <a:gd name="connsiteY72" fmla="*/ 1014010 h 1182688"/>
              <a:gd name="connsiteX73" fmla="*/ 444500 w 2151063"/>
              <a:gd name="connsiteY73" fmla="*/ 1025525 h 1182688"/>
              <a:gd name="connsiteX74" fmla="*/ 419076 w 2151063"/>
              <a:gd name="connsiteY74" fmla="*/ 1013613 h 1182688"/>
              <a:gd name="connsiteX75" fmla="*/ 371007 w 2151063"/>
              <a:gd name="connsiteY75" fmla="*/ 988597 h 1182688"/>
              <a:gd name="connsiteX76" fmla="*/ 347171 w 2151063"/>
              <a:gd name="connsiteY76" fmla="*/ 973906 h 1182688"/>
              <a:gd name="connsiteX77" fmla="*/ 322541 w 2151063"/>
              <a:gd name="connsiteY77" fmla="*/ 958420 h 1182688"/>
              <a:gd name="connsiteX78" fmla="*/ 274473 w 2151063"/>
              <a:gd name="connsiteY78" fmla="*/ 922683 h 1182688"/>
              <a:gd name="connsiteX79" fmla="*/ 229583 w 2151063"/>
              <a:gd name="connsiteY79" fmla="*/ 882579 h 1182688"/>
              <a:gd name="connsiteX80" fmla="*/ 189459 w 2151063"/>
              <a:gd name="connsiteY80" fmla="*/ 838106 h 1182688"/>
              <a:gd name="connsiteX81" fmla="*/ 154103 w 2151063"/>
              <a:gd name="connsiteY81" fmla="*/ 790458 h 1182688"/>
              <a:gd name="connsiteX82" fmla="*/ 124706 w 2151063"/>
              <a:gd name="connsiteY82" fmla="*/ 738838 h 1182688"/>
              <a:gd name="connsiteX83" fmla="*/ 102062 w 2151063"/>
              <a:gd name="connsiteY83" fmla="*/ 683645 h 1182688"/>
              <a:gd name="connsiteX84" fmla="*/ 86966 w 2151063"/>
              <a:gd name="connsiteY84" fmla="*/ 625672 h 1182688"/>
              <a:gd name="connsiteX85" fmla="*/ 83391 w 2151063"/>
              <a:gd name="connsiteY85" fmla="*/ 595892 h 1182688"/>
              <a:gd name="connsiteX86" fmla="*/ 81405 w 2151063"/>
              <a:gd name="connsiteY86" fmla="*/ 569685 h 1182688"/>
              <a:gd name="connsiteX87" fmla="*/ 83391 w 2151063"/>
              <a:gd name="connsiteY87" fmla="*/ 518462 h 1182688"/>
              <a:gd name="connsiteX88" fmla="*/ 92131 w 2151063"/>
              <a:gd name="connsiteY88" fmla="*/ 468828 h 1182688"/>
              <a:gd name="connsiteX89" fmla="*/ 106829 w 2151063"/>
              <a:gd name="connsiteY89" fmla="*/ 419591 h 1182688"/>
              <a:gd name="connsiteX90" fmla="*/ 127089 w 2151063"/>
              <a:gd name="connsiteY90" fmla="*/ 373531 h 1182688"/>
              <a:gd name="connsiteX91" fmla="*/ 152117 w 2151063"/>
              <a:gd name="connsiteY91" fmla="*/ 329058 h 1182688"/>
              <a:gd name="connsiteX92" fmla="*/ 181911 w 2151063"/>
              <a:gd name="connsiteY92" fmla="*/ 287366 h 1182688"/>
              <a:gd name="connsiteX93" fmla="*/ 215281 w 2151063"/>
              <a:gd name="connsiteY93" fmla="*/ 248452 h 1182688"/>
              <a:gd name="connsiteX94" fmla="*/ 950292 w 2151063"/>
              <a:gd name="connsiteY94" fmla="*/ 112712 h 1182688"/>
              <a:gd name="connsiteX95" fmla="*/ 822075 w 2151063"/>
              <a:gd name="connsiteY95" fmla="*/ 115489 h 1182688"/>
              <a:gd name="connsiteX96" fmla="*/ 758561 w 2151063"/>
              <a:gd name="connsiteY96" fmla="*/ 119456 h 1182688"/>
              <a:gd name="connsiteX97" fmla="*/ 705369 w 2151063"/>
              <a:gd name="connsiteY97" fmla="*/ 124217 h 1182688"/>
              <a:gd name="connsiteX98" fmla="*/ 597397 w 2151063"/>
              <a:gd name="connsiteY98" fmla="*/ 136118 h 1182688"/>
              <a:gd name="connsiteX99" fmla="*/ 488631 w 2151063"/>
              <a:gd name="connsiteY99" fmla="*/ 153574 h 1182688"/>
              <a:gd name="connsiteX100" fmla="*/ 381849 w 2151063"/>
              <a:gd name="connsiteY100" fmla="*/ 178170 h 1182688"/>
              <a:gd name="connsiteX101" fmla="*/ 329848 w 2151063"/>
              <a:gd name="connsiteY101" fmla="*/ 193643 h 1182688"/>
              <a:gd name="connsiteX102" fmla="*/ 309206 w 2151063"/>
              <a:gd name="connsiteY102" fmla="*/ 208321 h 1182688"/>
              <a:gd name="connsiteX103" fmla="*/ 270304 w 2151063"/>
              <a:gd name="connsiteY103" fmla="*/ 239662 h 1182688"/>
              <a:gd name="connsiteX104" fmla="*/ 234181 w 2151063"/>
              <a:gd name="connsiteY104" fmla="*/ 274970 h 1182688"/>
              <a:gd name="connsiteX105" fmla="*/ 201631 w 2151063"/>
              <a:gd name="connsiteY105" fmla="*/ 313848 h 1182688"/>
              <a:gd name="connsiteX106" fmla="*/ 186943 w 2151063"/>
              <a:gd name="connsiteY106" fmla="*/ 334874 h 1182688"/>
              <a:gd name="connsiteX107" fmla="*/ 169080 w 2151063"/>
              <a:gd name="connsiteY107" fmla="*/ 362248 h 1182688"/>
              <a:gd name="connsiteX108" fmla="*/ 142087 w 2151063"/>
              <a:gd name="connsiteY108" fmla="*/ 418185 h 1182688"/>
              <a:gd name="connsiteX109" fmla="*/ 124621 w 2151063"/>
              <a:gd name="connsiteY109" fmla="*/ 475709 h 1182688"/>
              <a:gd name="connsiteX110" fmla="*/ 115888 w 2151063"/>
              <a:gd name="connsiteY110" fmla="*/ 534423 h 1182688"/>
              <a:gd name="connsiteX111" fmla="*/ 115888 w 2151063"/>
              <a:gd name="connsiteY111" fmla="*/ 593534 h 1182688"/>
              <a:gd name="connsiteX112" fmla="*/ 125415 w 2151063"/>
              <a:gd name="connsiteY112" fmla="*/ 652249 h 1182688"/>
              <a:gd name="connsiteX113" fmla="*/ 144469 w 2151063"/>
              <a:gd name="connsiteY113" fmla="*/ 709773 h 1182688"/>
              <a:gd name="connsiteX114" fmla="*/ 172256 w 2151063"/>
              <a:gd name="connsiteY114" fmla="*/ 765313 h 1182688"/>
              <a:gd name="connsiteX115" fmla="*/ 189722 w 2151063"/>
              <a:gd name="connsiteY115" fmla="*/ 792290 h 1182688"/>
              <a:gd name="connsiteX116" fmla="*/ 209570 w 2151063"/>
              <a:gd name="connsiteY116" fmla="*/ 818870 h 1182688"/>
              <a:gd name="connsiteX117" fmla="*/ 252044 w 2151063"/>
              <a:gd name="connsiteY117" fmla="*/ 866080 h 1182688"/>
              <a:gd name="connsiteX118" fmla="*/ 300076 w 2151063"/>
              <a:gd name="connsiteY118" fmla="*/ 908132 h 1182688"/>
              <a:gd name="connsiteX119" fmla="*/ 352077 w 2151063"/>
              <a:gd name="connsiteY119" fmla="*/ 944630 h 1182688"/>
              <a:gd name="connsiteX120" fmla="*/ 407651 w 2151063"/>
              <a:gd name="connsiteY120" fmla="*/ 976764 h 1182688"/>
              <a:gd name="connsiteX121" fmla="*/ 465210 w 2151063"/>
              <a:gd name="connsiteY121" fmla="*/ 1004931 h 1182688"/>
              <a:gd name="connsiteX122" fmla="*/ 524754 w 2151063"/>
              <a:gd name="connsiteY122" fmla="*/ 1029131 h 1182688"/>
              <a:gd name="connsiteX123" fmla="*/ 585488 w 2151063"/>
              <a:gd name="connsiteY123" fmla="*/ 1050157 h 1182688"/>
              <a:gd name="connsiteX124" fmla="*/ 616054 w 2151063"/>
              <a:gd name="connsiteY124" fmla="*/ 1059281 h 1182688"/>
              <a:gd name="connsiteX125" fmla="*/ 666467 w 2151063"/>
              <a:gd name="connsiteY125" fmla="*/ 1074753 h 1182688"/>
              <a:gd name="connsiteX126" fmla="*/ 717675 w 2151063"/>
              <a:gd name="connsiteY126" fmla="*/ 1089432 h 1182688"/>
              <a:gd name="connsiteX127" fmla="*/ 795875 w 2151063"/>
              <a:gd name="connsiteY127" fmla="*/ 1098953 h 1182688"/>
              <a:gd name="connsiteX128" fmla="*/ 873282 w 2151063"/>
              <a:gd name="connsiteY128" fmla="*/ 1105697 h 1182688"/>
              <a:gd name="connsiteX129" fmla="*/ 943940 w 2151063"/>
              <a:gd name="connsiteY129" fmla="*/ 1111251 h 1182688"/>
              <a:gd name="connsiteX130" fmla="*/ 1085654 w 2151063"/>
              <a:gd name="connsiteY130" fmla="*/ 1116012 h 1182688"/>
              <a:gd name="connsiteX131" fmla="*/ 1227765 w 2151063"/>
              <a:gd name="connsiteY131" fmla="*/ 1113632 h 1182688"/>
              <a:gd name="connsiteX132" fmla="*/ 1369081 w 2151063"/>
              <a:gd name="connsiteY132" fmla="*/ 1103714 h 1182688"/>
              <a:gd name="connsiteX133" fmla="*/ 1440136 w 2151063"/>
              <a:gd name="connsiteY133" fmla="*/ 1096176 h 1182688"/>
              <a:gd name="connsiteX134" fmla="*/ 1498886 w 2151063"/>
              <a:gd name="connsiteY134" fmla="*/ 1089432 h 1182688"/>
              <a:gd name="connsiteX135" fmla="*/ 1589392 w 2151063"/>
              <a:gd name="connsiteY135" fmla="*/ 1075944 h 1182688"/>
              <a:gd name="connsiteX136" fmla="*/ 1650127 w 2151063"/>
              <a:gd name="connsiteY136" fmla="*/ 1064439 h 1182688"/>
              <a:gd name="connsiteX137" fmla="*/ 1709670 w 2151063"/>
              <a:gd name="connsiteY137" fmla="*/ 1050554 h 1182688"/>
              <a:gd name="connsiteX138" fmla="*/ 1768420 w 2151063"/>
              <a:gd name="connsiteY138" fmla="*/ 1032701 h 1182688"/>
              <a:gd name="connsiteX139" fmla="*/ 1824391 w 2151063"/>
              <a:gd name="connsiteY139" fmla="*/ 1010088 h 1182688"/>
              <a:gd name="connsiteX140" fmla="*/ 1877980 w 2151063"/>
              <a:gd name="connsiteY140" fmla="*/ 981921 h 1182688"/>
              <a:gd name="connsiteX141" fmla="*/ 1902988 w 2151063"/>
              <a:gd name="connsiteY141" fmla="*/ 965259 h 1182688"/>
              <a:gd name="connsiteX142" fmla="*/ 1916485 w 2151063"/>
              <a:gd name="connsiteY142" fmla="*/ 956135 h 1182688"/>
              <a:gd name="connsiteX143" fmla="*/ 1941890 w 2151063"/>
              <a:gd name="connsiteY143" fmla="*/ 935109 h 1182688"/>
              <a:gd name="connsiteX144" fmla="*/ 1963723 w 2151063"/>
              <a:gd name="connsiteY144" fmla="*/ 912099 h 1182688"/>
              <a:gd name="connsiteX145" fmla="*/ 1982777 w 2151063"/>
              <a:gd name="connsiteY145" fmla="*/ 887899 h 1182688"/>
              <a:gd name="connsiteX146" fmla="*/ 1999449 w 2151063"/>
              <a:gd name="connsiteY146" fmla="*/ 862113 h 1182688"/>
              <a:gd name="connsiteX147" fmla="*/ 2013342 w 2151063"/>
              <a:gd name="connsiteY147" fmla="*/ 834739 h 1182688"/>
              <a:gd name="connsiteX148" fmla="*/ 2024457 w 2151063"/>
              <a:gd name="connsiteY148" fmla="*/ 806572 h 1182688"/>
              <a:gd name="connsiteX149" fmla="*/ 2032793 w 2151063"/>
              <a:gd name="connsiteY149" fmla="*/ 777612 h 1182688"/>
              <a:gd name="connsiteX150" fmla="*/ 2038351 w 2151063"/>
              <a:gd name="connsiteY150" fmla="*/ 747858 h 1182688"/>
              <a:gd name="connsiteX151" fmla="*/ 2041526 w 2151063"/>
              <a:gd name="connsiteY151" fmla="*/ 717707 h 1182688"/>
              <a:gd name="connsiteX152" fmla="*/ 2041526 w 2151063"/>
              <a:gd name="connsiteY152" fmla="*/ 671291 h 1182688"/>
              <a:gd name="connsiteX153" fmla="*/ 2032396 w 2151063"/>
              <a:gd name="connsiteY153" fmla="*/ 609403 h 1182688"/>
              <a:gd name="connsiteX154" fmla="*/ 2013342 w 2151063"/>
              <a:gd name="connsiteY154" fmla="*/ 548705 h 1182688"/>
              <a:gd name="connsiteX155" fmla="*/ 1999846 w 2151063"/>
              <a:gd name="connsiteY155" fmla="*/ 519745 h 1182688"/>
              <a:gd name="connsiteX156" fmla="*/ 1988731 w 2151063"/>
              <a:gd name="connsiteY156" fmla="*/ 497925 h 1182688"/>
              <a:gd name="connsiteX157" fmla="*/ 1962929 w 2151063"/>
              <a:gd name="connsiteY157" fmla="*/ 456667 h 1182688"/>
              <a:gd name="connsiteX158" fmla="*/ 1948241 w 2151063"/>
              <a:gd name="connsiteY158" fmla="*/ 437227 h 1182688"/>
              <a:gd name="connsiteX159" fmla="*/ 1925615 w 2151063"/>
              <a:gd name="connsiteY159" fmla="*/ 417788 h 1182688"/>
              <a:gd name="connsiteX160" fmla="*/ 1877980 w 2151063"/>
              <a:gd name="connsiteY160" fmla="*/ 381687 h 1182688"/>
              <a:gd name="connsiteX161" fmla="*/ 1827963 w 2151063"/>
              <a:gd name="connsiteY161" fmla="*/ 348759 h 1182688"/>
              <a:gd name="connsiteX162" fmla="*/ 1776756 w 2151063"/>
              <a:gd name="connsiteY162" fmla="*/ 319005 h 1182688"/>
              <a:gd name="connsiteX163" fmla="*/ 1750954 w 2151063"/>
              <a:gd name="connsiteY163" fmla="*/ 305120 h 1182688"/>
              <a:gd name="connsiteX164" fmla="*/ 1722373 w 2151063"/>
              <a:gd name="connsiteY164" fmla="*/ 290838 h 1182688"/>
              <a:gd name="connsiteX165" fmla="*/ 1664417 w 2151063"/>
              <a:gd name="connsiteY165" fmla="*/ 263068 h 1182688"/>
              <a:gd name="connsiteX166" fmla="*/ 1575896 w 2151063"/>
              <a:gd name="connsiteY166" fmla="*/ 225777 h 1182688"/>
              <a:gd name="connsiteX167" fmla="*/ 1454824 w 2151063"/>
              <a:gd name="connsiteY167" fmla="*/ 185708 h 1182688"/>
              <a:gd name="connsiteX168" fmla="*/ 1330973 w 2151063"/>
              <a:gd name="connsiteY168" fmla="*/ 154367 h 1182688"/>
              <a:gd name="connsiteX169" fmla="*/ 1205535 w 2151063"/>
              <a:gd name="connsiteY169" fmla="*/ 132548 h 1182688"/>
              <a:gd name="connsiteX170" fmla="*/ 1077715 w 2151063"/>
              <a:gd name="connsiteY170" fmla="*/ 118663 h 1182688"/>
              <a:gd name="connsiteX171" fmla="*/ 970360 w 2151063"/>
              <a:gd name="connsiteY171" fmla="*/ 31750 h 1182688"/>
              <a:gd name="connsiteX172" fmla="*/ 905670 w 2151063"/>
              <a:gd name="connsiteY172" fmla="*/ 32146 h 1182688"/>
              <a:gd name="connsiteX173" fmla="*/ 840582 w 2151063"/>
              <a:gd name="connsiteY173" fmla="*/ 35712 h 1182688"/>
              <a:gd name="connsiteX174" fmla="*/ 775891 w 2151063"/>
              <a:gd name="connsiteY174" fmla="*/ 41654 h 1182688"/>
              <a:gd name="connsiteX175" fmla="*/ 711994 w 2151063"/>
              <a:gd name="connsiteY175" fmla="*/ 51559 h 1182688"/>
              <a:gd name="connsiteX176" fmla="*/ 648098 w 2151063"/>
              <a:gd name="connsiteY176" fmla="*/ 64236 h 1182688"/>
              <a:gd name="connsiteX177" fmla="*/ 616744 w 2151063"/>
              <a:gd name="connsiteY177" fmla="*/ 71764 h 1182688"/>
              <a:gd name="connsiteX178" fmla="*/ 574279 w 2151063"/>
              <a:gd name="connsiteY178" fmla="*/ 82856 h 1182688"/>
              <a:gd name="connsiteX179" fmla="*/ 490538 w 2151063"/>
              <a:gd name="connsiteY179" fmla="*/ 110985 h 1182688"/>
              <a:gd name="connsiteX180" fmla="*/ 449263 w 2151063"/>
              <a:gd name="connsiteY180" fmla="*/ 128020 h 1182688"/>
              <a:gd name="connsiteX181" fmla="*/ 508794 w 2151063"/>
              <a:gd name="connsiteY181" fmla="*/ 115739 h 1182688"/>
              <a:gd name="connsiteX182" fmla="*/ 629048 w 2151063"/>
              <a:gd name="connsiteY182" fmla="*/ 96326 h 1182688"/>
              <a:gd name="connsiteX183" fmla="*/ 750491 w 2151063"/>
              <a:gd name="connsiteY183" fmla="*/ 83253 h 1182688"/>
              <a:gd name="connsiteX184" fmla="*/ 872729 w 2151063"/>
              <a:gd name="connsiteY184" fmla="*/ 77310 h 1182688"/>
              <a:gd name="connsiteX185" fmla="*/ 933451 w 2151063"/>
              <a:gd name="connsiteY185" fmla="*/ 76914 h 1182688"/>
              <a:gd name="connsiteX186" fmla="*/ 1003301 w 2151063"/>
              <a:gd name="connsiteY186" fmla="*/ 77706 h 1182688"/>
              <a:gd name="connsiteX187" fmla="*/ 1142207 w 2151063"/>
              <a:gd name="connsiteY187" fmla="*/ 87611 h 1182688"/>
              <a:gd name="connsiteX188" fmla="*/ 1245395 w 2151063"/>
              <a:gd name="connsiteY188" fmla="*/ 101873 h 1182688"/>
              <a:gd name="connsiteX189" fmla="*/ 1314451 w 2151063"/>
              <a:gd name="connsiteY189" fmla="*/ 114154 h 1182688"/>
              <a:gd name="connsiteX190" fmla="*/ 1382317 w 2151063"/>
              <a:gd name="connsiteY190" fmla="*/ 129209 h 1182688"/>
              <a:gd name="connsiteX191" fmla="*/ 1449785 w 2151063"/>
              <a:gd name="connsiteY191" fmla="*/ 146640 h 1182688"/>
              <a:gd name="connsiteX192" fmla="*/ 1483123 w 2151063"/>
              <a:gd name="connsiteY192" fmla="*/ 156148 h 1182688"/>
              <a:gd name="connsiteX193" fmla="*/ 1547417 w 2151063"/>
              <a:gd name="connsiteY193" fmla="*/ 176750 h 1182688"/>
              <a:gd name="connsiteX194" fmla="*/ 1643064 w 2151063"/>
              <a:gd name="connsiteY194" fmla="*/ 213197 h 1182688"/>
              <a:gd name="connsiteX195" fmla="*/ 1705770 w 2151063"/>
              <a:gd name="connsiteY195" fmla="*/ 240533 h 1182688"/>
              <a:gd name="connsiteX196" fmla="*/ 1736726 w 2151063"/>
              <a:gd name="connsiteY196" fmla="*/ 255588 h 1182688"/>
              <a:gd name="connsiteX197" fmla="*/ 1709342 w 2151063"/>
              <a:gd name="connsiteY197" fmla="*/ 238949 h 1182688"/>
              <a:gd name="connsiteX198" fmla="*/ 1653382 w 2151063"/>
              <a:gd name="connsiteY198" fmla="*/ 208047 h 1182688"/>
              <a:gd name="connsiteX199" fmla="*/ 1625601 w 2151063"/>
              <a:gd name="connsiteY199" fmla="*/ 193785 h 1182688"/>
              <a:gd name="connsiteX200" fmla="*/ 1596232 w 2151063"/>
              <a:gd name="connsiteY200" fmla="*/ 179523 h 1182688"/>
              <a:gd name="connsiteX201" fmla="*/ 1537495 w 2151063"/>
              <a:gd name="connsiteY201" fmla="*/ 152583 h 1182688"/>
              <a:gd name="connsiteX202" fmla="*/ 1477567 w 2151063"/>
              <a:gd name="connsiteY202" fmla="*/ 128416 h 1182688"/>
              <a:gd name="connsiteX203" fmla="*/ 1416448 w 2151063"/>
              <a:gd name="connsiteY203" fmla="*/ 107023 h 1182688"/>
              <a:gd name="connsiteX204" fmla="*/ 1354139 w 2151063"/>
              <a:gd name="connsiteY204" fmla="*/ 88007 h 1182688"/>
              <a:gd name="connsiteX205" fmla="*/ 1291432 w 2151063"/>
              <a:gd name="connsiteY205" fmla="*/ 72160 h 1182688"/>
              <a:gd name="connsiteX206" fmla="*/ 1227932 w 2151063"/>
              <a:gd name="connsiteY206" fmla="*/ 58294 h 1182688"/>
              <a:gd name="connsiteX207" fmla="*/ 1163638 w 2151063"/>
              <a:gd name="connsiteY207" fmla="*/ 47597 h 1182688"/>
              <a:gd name="connsiteX208" fmla="*/ 1099345 w 2151063"/>
              <a:gd name="connsiteY208" fmla="*/ 39277 h 1182688"/>
              <a:gd name="connsiteX209" fmla="*/ 1034654 w 2151063"/>
              <a:gd name="connsiteY209" fmla="*/ 34127 h 1182688"/>
              <a:gd name="connsiteX210" fmla="*/ 976240 w 2151063"/>
              <a:gd name="connsiteY210" fmla="*/ 0 h 1182688"/>
              <a:gd name="connsiteX211" fmla="*/ 1045347 w 2151063"/>
              <a:gd name="connsiteY211" fmla="*/ 3172 h 1182688"/>
              <a:gd name="connsiteX212" fmla="*/ 1114851 w 2151063"/>
              <a:gd name="connsiteY212" fmla="*/ 8723 h 1182688"/>
              <a:gd name="connsiteX213" fmla="*/ 1183959 w 2151063"/>
              <a:gd name="connsiteY213" fmla="*/ 18238 h 1182688"/>
              <a:gd name="connsiteX214" fmla="*/ 1252669 w 2151063"/>
              <a:gd name="connsiteY214" fmla="*/ 30529 h 1182688"/>
              <a:gd name="connsiteX215" fmla="*/ 1321379 w 2151063"/>
              <a:gd name="connsiteY215" fmla="*/ 45198 h 1182688"/>
              <a:gd name="connsiteX216" fmla="*/ 1389295 w 2151063"/>
              <a:gd name="connsiteY216" fmla="*/ 63833 h 1182688"/>
              <a:gd name="connsiteX217" fmla="*/ 1455622 w 2151063"/>
              <a:gd name="connsiteY217" fmla="*/ 85242 h 1182688"/>
              <a:gd name="connsiteX218" fmla="*/ 1521154 w 2151063"/>
              <a:gd name="connsiteY218" fmla="*/ 109427 h 1182688"/>
              <a:gd name="connsiteX219" fmla="*/ 1585496 w 2151063"/>
              <a:gd name="connsiteY219" fmla="*/ 136784 h 1182688"/>
              <a:gd name="connsiteX220" fmla="*/ 1647851 w 2151063"/>
              <a:gd name="connsiteY220" fmla="*/ 166916 h 1182688"/>
              <a:gd name="connsiteX221" fmla="*/ 1707823 w 2151063"/>
              <a:gd name="connsiteY221" fmla="*/ 200617 h 1182688"/>
              <a:gd name="connsiteX222" fmla="*/ 1766604 w 2151063"/>
              <a:gd name="connsiteY222" fmla="*/ 237093 h 1182688"/>
              <a:gd name="connsiteX223" fmla="*/ 1822605 w 2151063"/>
              <a:gd name="connsiteY223" fmla="*/ 275947 h 1182688"/>
              <a:gd name="connsiteX224" fmla="*/ 1849613 w 2151063"/>
              <a:gd name="connsiteY224" fmla="*/ 296961 h 1182688"/>
              <a:gd name="connsiteX225" fmla="*/ 1875826 w 2151063"/>
              <a:gd name="connsiteY225" fmla="*/ 317974 h 1182688"/>
              <a:gd name="connsiteX226" fmla="*/ 1924280 w 2151063"/>
              <a:gd name="connsiteY226" fmla="*/ 364362 h 1182688"/>
              <a:gd name="connsiteX227" fmla="*/ 1946919 w 2151063"/>
              <a:gd name="connsiteY227" fmla="*/ 388943 h 1182688"/>
              <a:gd name="connsiteX228" fmla="*/ 1957642 w 2151063"/>
              <a:gd name="connsiteY228" fmla="*/ 398458 h 1182688"/>
              <a:gd name="connsiteX229" fmla="*/ 1968366 w 2151063"/>
              <a:gd name="connsiteY229" fmla="*/ 407577 h 1182688"/>
              <a:gd name="connsiteX230" fmla="*/ 1991004 w 2151063"/>
              <a:gd name="connsiteY230" fmla="*/ 428194 h 1182688"/>
              <a:gd name="connsiteX231" fmla="*/ 2032707 w 2151063"/>
              <a:gd name="connsiteY231" fmla="*/ 472203 h 1182688"/>
              <a:gd name="connsiteX232" fmla="*/ 2069247 w 2151063"/>
              <a:gd name="connsiteY232" fmla="*/ 520177 h 1182688"/>
              <a:gd name="connsiteX233" fmla="*/ 2100226 w 2151063"/>
              <a:gd name="connsiteY233" fmla="*/ 572115 h 1182688"/>
              <a:gd name="connsiteX234" fmla="*/ 2124850 w 2151063"/>
              <a:gd name="connsiteY234" fmla="*/ 626432 h 1182688"/>
              <a:gd name="connsiteX235" fmla="*/ 2142325 w 2151063"/>
              <a:gd name="connsiteY235" fmla="*/ 683525 h 1182688"/>
              <a:gd name="connsiteX236" fmla="*/ 2151063 w 2151063"/>
              <a:gd name="connsiteY236" fmla="*/ 742600 h 1182688"/>
              <a:gd name="connsiteX237" fmla="*/ 2151063 w 2151063"/>
              <a:gd name="connsiteY237" fmla="*/ 803261 h 1182688"/>
              <a:gd name="connsiteX238" fmla="*/ 2147091 w 2151063"/>
              <a:gd name="connsiteY238" fmla="*/ 834186 h 1182688"/>
              <a:gd name="connsiteX239" fmla="*/ 2144311 w 2151063"/>
              <a:gd name="connsiteY239" fmla="*/ 848855 h 1182688"/>
              <a:gd name="connsiteX240" fmla="*/ 2136765 w 2151063"/>
              <a:gd name="connsiteY240" fmla="*/ 878195 h 1182688"/>
              <a:gd name="connsiteX241" fmla="*/ 2126439 w 2151063"/>
              <a:gd name="connsiteY241" fmla="*/ 905551 h 1182688"/>
              <a:gd name="connsiteX242" fmla="*/ 2114524 w 2151063"/>
              <a:gd name="connsiteY242" fmla="*/ 931322 h 1182688"/>
              <a:gd name="connsiteX243" fmla="*/ 2092282 w 2151063"/>
              <a:gd name="connsiteY243" fmla="*/ 966609 h 1182688"/>
              <a:gd name="connsiteX244" fmla="*/ 2055743 w 2151063"/>
              <a:gd name="connsiteY244" fmla="*/ 1008239 h 1182688"/>
              <a:gd name="connsiteX245" fmla="*/ 2013246 w 2151063"/>
              <a:gd name="connsiteY245" fmla="*/ 1043921 h 1182688"/>
              <a:gd name="connsiteX246" fmla="*/ 1964791 w 2151063"/>
              <a:gd name="connsiteY246" fmla="*/ 1074054 h 1182688"/>
              <a:gd name="connsiteX247" fmla="*/ 1912762 w 2151063"/>
              <a:gd name="connsiteY247" fmla="*/ 1098239 h 1182688"/>
              <a:gd name="connsiteX248" fmla="*/ 1857556 w 2151063"/>
              <a:gd name="connsiteY248" fmla="*/ 1117666 h 1182688"/>
              <a:gd name="connsiteX249" fmla="*/ 1829754 w 2151063"/>
              <a:gd name="connsiteY249" fmla="*/ 1125596 h 1182688"/>
              <a:gd name="connsiteX250" fmla="*/ 1792817 w 2151063"/>
              <a:gd name="connsiteY250" fmla="*/ 1134318 h 1182688"/>
              <a:gd name="connsiteX251" fmla="*/ 1717753 w 2151063"/>
              <a:gd name="connsiteY251" fmla="*/ 1148988 h 1182688"/>
              <a:gd name="connsiteX252" fmla="*/ 1641894 w 2151063"/>
              <a:gd name="connsiteY252" fmla="*/ 1160882 h 1182688"/>
              <a:gd name="connsiteX253" fmla="*/ 1565240 w 2151063"/>
              <a:gd name="connsiteY253" fmla="*/ 1169208 h 1182688"/>
              <a:gd name="connsiteX254" fmla="*/ 1450061 w 2151063"/>
              <a:gd name="connsiteY254" fmla="*/ 1177930 h 1182688"/>
              <a:gd name="connsiteX255" fmla="*/ 1295960 w 2151063"/>
              <a:gd name="connsiteY255" fmla="*/ 1181895 h 1182688"/>
              <a:gd name="connsiteX256" fmla="*/ 1219704 w 2151063"/>
              <a:gd name="connsiteY256" fmla="*/ 1182688 h 1182688"/>
              <a:gd name="connsiteX257" fmla="*/ 1137093 w 2151063"/>
              <a:gd name="connsiteY257" fmla="*/ 1182688 h 1182688"/>
              <a:gd name="connsiteX258" fmla="*/ 971076 w 2151063"/>
              <a:gd name="connsiteY258" fmla="*/ 1177930 h 1182688"/>
              <a:gd name="connsiteX259" fmla="*/ 723243 w 2151063"/>
              <a:gd name="connsiteY259" fmla="*/ 1163657 h 1182688"/>
              <a:gd name="connsiteX260" fmla="*/ 558021 w 2151063"/>
              <a:gd name="connsiteY260" fmla="*/ 1150177 h 1182688"/>
              <a:gd name="connsiteX261" fmla="*/ 552064 w 2151063"/>
              <a:gd name="connsiteY261" fmla="*/ 1148988 h 1182688"/>
              <a:gd name="connsiteX262" fmla="*/ 546504 w 2151063"/>
              <a:gd name="connsiteY262" fmla="*/ 1141851 h 1182688"/>
              <a:gd name="connsiteX263" fmla="*/ 546504 w 2151063"/>
              <a:gd name="connsiteY263" fmla="*/ 1132732 h 1182688"/>
              <a:gd name="connsiteX264" fmla="*/ 552064 w 2151063"/>
              <a:gd name="connsiteY264" fmla="*/ 1125992 h 1182688"/>
              <a:gd name="connsiteX265" fmla="*/ 558021 w 2151063"/>
              <a:gd name="connsiteY265" fmla="*/ 1125596 h 1182688"/>
              <a:gd name="connsiteX266" fmla="*/ 679555 w 2151063"/>
              <a:gd name="connsiteY266" fmla="*/ 1131146 h 1182688"/>
              <a:gd name="connsiteX267" fmla="*/ 801486 w 2151063"/>
              <a:gd name="connsiteY267" fmla="*/ 1136697 h 1182688"/>
              <a:gd name="connsiteX268" fmla="*/ 774081 w 2151063"/>
              <a:gd name="connsiteY268" fmla="*/ 1130750 h 1182688"/>
              <a:gd name="connsiteX269" fmla="*/ 747471 w 2151063"/>
              <a:gd name="connsiteY269" fmla="*/ 1124010 h 1182688"/>
              <a:gd name="connsiteX270" fmla="*/ 680349 w 2151063"/>
              <a:gd name="connsiteY270" fmla="*/ 1114494 h 1182688"/>
              <a:gd name="connsiteX271" fmla="*/ 614419 w 2151063"/>
              <a:gd name="connsiteY271" fmla="*/ 1102996 h 1182688"/>
              <a:gd name="connsiteX272" fmla="*/ 581057 w 2151063"/>
              <a:gd name="connsiteY272" fmla="*/ 1096256 h 1182688"/>
              <a:gd name="connsiteX273" fmla="*/ 515127 w 2151063"/>
              <a:gd name="connsiteY273" fmla="*/ 1079604 h 1182688"/>
              <a:gd name="connsiteX274" fmla="*/ 450389 w 2151063"/>
              <a:gd name="connsiteY274" fmla="*/ 1060177 h 1182688"/>
              <a:gd name="connsiteX275" fmla="*/ 386445 w 2151063"/>
              <a:gd name="connsiteY275" fmla="*/ 1036388 h 1182688"/>
              <a:gd name="connsiteX276" fmla="*/ 325281 w 2151063"/>
              <a:gd name="connsiteY276" fmla="*/ 1007842 h 1182688"/>
              <a:gd name="connsiteX277" fmla="*/ 266500 w 2151063"/>
              <a:gd name="connsiteY277" fmla="*/ 974935 h 1182688"/>
              <a:gd name="connsiteX278" fmla="*/ 210896 w 2151063"/>
              <a:gd name="connsiteY278" fmla="*/ 936476 h 1182688"/>
              <a:gd name="connsiteX279" fmla="*/ 159265 w 2151063"/>
              <a:gd name="connsiteY279" fmla="*/ 891675 h 1182688"/>
              <a:gd name="connsiteX280" fmla="*/ 135832 w 2151063"/>
              <a:gd name="connsiteY280" fmla="*/ 867093 h 1182688"/>
              <a:gd name="connsiteX281" fmla="*/ 116370 w 2151063"/>
              <a:gd name="connsiteY281" fmla="*/ 844891 h 1182688"/>
              <a:gd name="connsiteX282" fmla="*/ 80625 w 2151063"/>
              <a:gd name="connsiteY282" fmla="*/ 797710 h 1182688"/>
              <a:gd name="connsiteX283" fmla="*/ 50838 w 2151063"/>
              <a:gd name="connsiteY283" fmla="*/ 746564 h 1182688"/>
              <a:gd name="connsiteX284" fmla="*/ 27802 w 2151063"/>
              <a:gd name="connsiteY284" fmla="*/ 693833 h 1182688"/>
              <a:gd name="connsiteX285" fmla="*/ 11121 w 2151063"/>
              <a:gd name="connsiteY285" fmla="*/ 638326 h 1182688"/>
              <a:gd name="connsiteX286" fmla="*/ 1589 w 2151063"/>
              <a:gd name="connsiteY286" fmla="*/ 581234 h 1182688"/>
              <a:gd name="connsiteX287" fmla="*/ 0 w 2151063"/>
              <a:gd name="connsiteY287" fmla="*/ 523348 h 1182688"/>
              <a:gd name="connsiteX288" fmla="*/ 7149 w 2151063"/>
              <a:gd name="connsiteY288" fmla="*/ 464273 h 1182688"/>
              <a:gd name="connsiteX289" fmla="*/ 14298 w 2151063"/>
              <a:gd name="connsiteY289" fmla="*/ 434934 h 1182688"/>
              <a:gd name="connsiteX290" fmla="*/ 22639 w 2151063"/>
              <a:gd name="connsiteY290" fmla="*/ 406388 h 1182688"/>
              <a:gd name="connsiteX291" fmla="*/ 45674 w 2151063"/>
              <a:gd name="connsiteY291" fmla="*/ 355639 h 1182688"/>
              <a:gd name="connsiteX292" fmla="*/ 75065 w 2151063"/>
              <a:gd name="connsiteY292" fmla="*/ 311630 h 1182688"/>
              <a:gd name="connsiteX293" fmla="*/ 110413 w 2151063"/>
              <a:gd name="connsiteY293" fmla="*/ 272776 h 1182688"/>
              <a:gd name="connsiteX294" fmla="*/ 150527 w 2151063"/>
              <a:gd name="connsiteY294" fmla="*/ 239868 h 1182688"/>
              <a:gd name="connsiteX295" fmla="*/ 195407 w 2151063"/>
              <a:gd name="connsiteY295" fmla="*/ 211718 h 1182688"/>
              <a:gd name="connsiteX296" fmla="*/ 243861 w 2151063"/>
              <a:gd name="connsiteY296" fmla="*/ 188723 h 1182688"/>
              <a:gd name="connsiteX297" fmla="*/ 294699 w 2151063"/>
              <a:gd name="connsiteY297" fmla="*/ 168502 h 1182688"/>
              <a:gd name="connsiteX298" fmla="*/ 320912 w 2151063"/>
              <a:gd name="connsiteY298" fmla="*/ 160573 h 1182688"/>
              <a:gd name="connsiteX299" fmla="*/ 348317 w 2151063"/>
              <a:gd name="connsiteY299" fmla="*/ 143524 h 1182688"/>
              <a:gd name="connsiteX300" fmla="*/ 404317 w 2151063"/>
              <a:gd name="connsiteY300" fmla="*/ 112599 h 1182688"/>
              <a:gd name="connsiteX301" fmla="*/ 462701 w 2151063"/>
              <a:gd name="connsiteY301" fmla="*/ 86432 h 1182688"/>
              <a:gd name="connsiteX302" fmla="*/ 523468 w 2151063"/>
              <a:gd name="connsiteY302" fmla="*/ 64229 h 1182688"/>
              <a:gd name="connsiteX303" fmla="*/ 585029 w 2151063"/>
              <a:gd name="connsiteY303" fmla="*/ 45991 h 1182688"/>
              <a:gd name="connsiteX304" fmla="*/ 647781 w 2151063"/>
              <a:gd name="connsiteY304" fmla="*/ 30925 h 1182688"/>
              <a:gd name="connsiteX305" fmla="*/ 711328 w 2151063"/>
              <a:gd name="connsiteY305" fmla="*/ 19427 h 1182688"/>
              <a:gd name="connsiteX306" fmla="*/ 774478 w 2151063"/>
              <a:gd name="connsiteY306" fmla="*/ 10308 h 1182688"/>
              <a:gd name="connsiteX307" fmla="*/ 805854 w 2151063"/>
              <a:gd name="connsiteY307" fmla="*/ 7137 h 1182688"/>
              <a:gd name="connsiteX308" fmla="*/ 839614 w 2151063"/>
              <a:gd name="connsiteY308" fmla="*/ 4361 h 1182688"/>
              <a:gd name="connsiteX309" fmla="*/ 907927 w 2151063"/>
              <a:gd name="connsiteY309" fmla="*/ 396 h 1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151063" h="1182688">
                <a:moveTo>
                  <a:pt x="2044671" y="546100"/>
                </a:moveTo>
                <a:lnTo>
                  <a:pt x="2052215" y="567545"/>
                </a:lnTo>
                <a:lnTo>
                  <a:pt x="2064523" y="611628"/>
                </a:lnTo>
                <a:lnTo>
                  <a:pt x="2072464" y="657298"/>
                </a:lnTo>
                <a:lnTo>
                  <a:pt x="2074847" y="704161"/>
                </a:lnTo>
                <a:lnTo>
                  <a:pt x="2073258" y="728386"/>
                </a:lnTo>
                <a:lnTo>
                  <a:pt x="2070876" y="758171"/>
                </a:lnTo>
                <a:lnTo>
                  <a:pt x="2056979" y="813771"/>
                </a:lnTo>
                <a:lnTo>
                  <a:pt x="2034745" y="864207"/>
                </a:lnTo>
                <a:lnTo>
                  <a:pt x="2004966" y="909481"/>
                </a:lnTo>
                <a:lnTo>
                  <a:pt x="1968438" y="949989"/>
                </a:lnTo>
                <a:lnTo>
                  <a:pt x="1926350" y="985731"/>
                </a:lnTo>
                <a:lnTo>
                  <a:pt x="1879102" y="1015913"/>
                </a:lnTo>
                <a:lnTo>
                  <a:pt x="1827882" y="1041330"/>
                </a:lnTo>
                <a:lnTo>
                  <a:pt x="1801280" y="1052053"/>
                </a:lnTo>
                <a:lnTo>
                  <a:pt x="1767928" y="1064364"/>
                </a:lnTo>
                <a:lnTo>
                  <a:pt x="1699239" y="1085015"/>
                </a:lnTo>
                <a:lnTo>
                  <a:pt x="1629358" y="1102092"/>
                </a:lnTo>
                <a:lnTo>
                  <a:pt x="1557889" y="1114801"/>
                </a:lnTo>
                <a:lnTo>
                  <a:pt x="1449892" y="1129892"/>
                </a:lnTo>
                <a:lnTo>
                  <a:pt x="1304969" y="1141012"/>
                </a:lnTo>
                <a:lnTo>
                  <a:pt x="1234692" y="1144189"/>
                </a:lnTo>
                <a:lnTo>
                  <a:pt x="1219604" y="1144586"/>
                </a:lnTo>
                <a:lnTo>
                  <a:pt x="1204913" y="1145380"/>
                </a:lnTo>
                <a:lnTo>
                  <a:pt x="1205310" y="1146969"/>
                </a:lnTo>
                <a:lnTo>
                  <a:pt x="1205310" y="1147763"/>
                </a:lnTo>
                <a:lnTo>
                  <a:pt x="1259309" y="1147366"/>
                </a:lnTo>
                <a:lnTo>
                  <a:pt x="1367306" y="1143792"/>
                </a:lnTo>
                <a:lnTo>
                  <a:pt x="1420908" y="1140615"/>
                </a:lnTo>
                <a:lnTo>
                  <a:pt x="1484832" y="1137040"/>
                </a:lnTo>
                <a:lnTo>
                  <a:pt x="1616256" y="1127906"/>
                </a:lnTo>
                <a:lnTo>
                  <a:pt x="1715915" y="1114404"/>
                </a:lnTo>
                <a:lnTo>
                  <a:pt x="1781031" y="1101298"/>
                </a:lnTo>
                <a:lnTo>
                  <a:pt x="1844558" y="1084618"/>
                </a:lnTo>
                <a:lnTo>
                  <a:pt x="1905307" y="1062379"/>
                </a:lnTo>
                <a:lnTo>
                  <a:pt x="1934291" y="1048876"/>
                </a:lnTo>
                <a:lnTo>
                  <a:pt x="1948982" y="1041727"/>
                </a:lnTo>
                <a:lnTo>
                  <a:pt x="1975584" y="1025445"/>
                </a:lnTo>
                <a:lnTo>
                  <a:pt x="2000201" y="1007176"/>
                </a:lnTo>
                <a:lnTo>
                  <a:pt x="2022436" y="987717"/>
                </a:lnTo>
                <a:lnTo>
                  <a:pt x="2041892" y="966668"/>
                </a:lnTo>
                <a:lnTo>
                  <a:pt x="2059362" y="943635"/>
                </a:lnTo>
                <a:lnTo>
                  <a:pt x="2074450" y="919409"/>
                </a:lnTo>
                <a:lnTo>
                  <a:pt x="2087155" y="893992"/>
                </a:lnTo>
                <a:lnTo>
                  <a:pt x="2097081" y="867781"/>
                </a:lnTo>
                <a:lnTo>
                  <a:pt x="2105419" y="840379"/>
                </a:lnTo>
                <a:lnTo>
                  <a:pt x="2112566" y="797885"/>
                </a:lnTo>
                <a:lnTo>
                  <a:pt x="2112963" y="739109"/>
                </a:lnTo>
                <a:lnTo>
                  <a:pt x="2103831" y="678744"/>
                </a:lnTo>
                <a:lnTo>
                  <a:pt x="2094699" y="648561"/>
                </a:lnTo>
                <a:lnTo>
                  <a:pt x="2084773" y="621159"/>
                </a:lnTo>
                <a:lnTo>
                  <a:pt x="2059362" y="569928"/>
                </a:lnTo>
                <a:close/>
                <a:moveTo>
                  <a:pt x="233158" y="230187"/>
                </a:moveTo>
                <a:lnTo>
                  <a:pt x="206541" y="244085"/>
                </a:lnTo>
                <a:lnTo>
                  <a:pt x="158870" y="277836"/>
                </a:lnTo>
                <a:lnTo>
                  <a:pt x="117952" y="317146"/>
                </a:lnTo>
                <a:lnTo>
                  <a:pt x="84980" y="362810"/>
                </a:lnTo>
                <a:lnTo>
                  <a:pt x="59953" y="412444"/>
                </a:lnTo>
                <a:lnTo>
                  <a:pt x="43268" y="466446"/>
                </a:lnTo>
                <a:lnTo>
                  <a:pt x="34925" y="523624"/>
                </a:lnTo>
                <a:lnTo>
                  <a:pt x="36117" y="582788"/>
                </a:lnTo>
                <a:lnTo>
                  <a:pt x="40090" y="613363"/>
                </a:lnTo>
                <a:lnTo>
                  <a:pt x="46446" y="643143"/>
                </a:lnTo>
                <a:lnTo>
                  <a:pt x="65117" y="699528"/>
                </a:lnTo>
                <a:lnTo>
                  <a:pt x="91336" y="753133"/>
                </a:lnTo>
                <a:lnTo>
                  <a:pt x="123514" y="802767"/>
                </a:lnTo>
                <a:lnTo>
                  <a:pt x="162446" y="848430"/>
                </a:lnTo>
                <a:lnTo>
                  <a:pt x="205350" y="889726"/>
                </a:lnTo>
                <a:lnTo>
                  <a:pt x="252226" y="927051"/>
                </a:lnTo>
                <a:lnTo>
                  <a:pt x="302281" y="959611"/>
                </a:lnTo>
                <a:lnTo>
                  <a:pt x="328103" y="973906"/>
                </a:lnTo>
                <a:lnTo>
                  <a:pt x="356308" y="988994"/>
                </a:lnTo>
                <a:lnTo>
                  <a:pt x="414706" y="1014010"/>
                </a:lnTo>
                <a:lnTo>
                  <a:pt x="444500" y="1025525"/>
                </a:lnTo>
                <a:lnTo>
                  <a:pt x="419076" y="1013613"/>
                </a:lnTo>
                <a:lnTo>
                  <a:pt x="371007" y="988597"/>
                </a:lnTo>
                <a:lnTo>
                  <a:pt x="347171" y="973906"/>
                </a:lnTo>
                <a:lnTo>
                  <a:pt x="322541" y="958420"/>
                </a:lnTo>
                <a:lnTo>
                  <a:pt x="274473" y="922683"/>
                </a:lnTo>
                <a:lnTo>
                  <a:pt x="229583" y="882579"/>
                </a:lnTo>
                <a:lnTo>
                  <a:pt x="189459" y="838106"/>
                </a:lnTo>
                <a:lnTo>
                  <a:pt x="154103" y="790458"/>
                </a:lnTo>
                <a:lnTo>
                  <a:pt x="124706" y="738838"/>
                </a:lnTo>
                <a:lnTo>
                  <a:pt x="102062" y="683645"/>
                </a:lnTo>
                <a:lnTo>
                  <a:pt x="86966" y="625672"/>
                </a:lnTo>
                <a:lnTo>
                  <a:pt x="83391" y="595892"/>
                </a:lnTo>
                <a:lnTo>
                  <a:pt x="81405" y="569685"/>
                </a:lnTo>
                <a:lnTo>
                  <a:pt x="83391" y="518462"/>
                </a:lnTo>
                <a:lnTo>
                  <a:pt x="92131" y="468828"/>
                </a:lnTo>
                <a:lnTo>
                  <a:pt x="106829" y="419591"/>
                </a:lnTo>
                <a:lnTo>
                  <a:pt x="127089" y="373531"/>
                </a:lnTo>
                <a:lnTo>
                  <a:pt x="152117" y="329058"/>
                </a:lnTo>
                <a:lnTo>
                  <a:pt x="181911" y="287366"/>
                </a:lnTo>
                <a:lnTo>
                  <a:pt x="215281" y="248452"/>
                </a:lnTo>
                <a:close/>
                <a:moveTo>
                  <a:pt x="950292" y="112712"/>
                </a:moveTo>
                <a:lnTo>
                  <a:pt x="822075" y="115489"/>
                </a:lnTo>
                <a:lnTo>
                  <a:pt x="758561" y="119456"/>
                </a:lnTo>
                <a:lnTo>
                  <a:pt x="705369" y="124217"/>
                </a:lnTo>
                <a:lnTo>
                  <a:pt x="597397" y="136118"/>
                </a:lnTo>
                <a:lnTo>
                  <a:pt x="488631" y="153574"/>
                </a:lnTo>
                <a:lnTo>
                  <a:pt x="381849" y="178170"/>
                </a:lnTo>
                <a:lnTo>
                  <a:pt x="329848" y="193643"/>
                </a:lnTo>
                <a:lnTo>
                  <a:pt x="309206" y="208321"/>
                </a:lnTo>
                <a:lnTo>
                  <a:pt x="270304" y="239662"/>
                </a:lnTo>
                <a:lnTo>
                  <a:pt x="234181" y="274970"/>
                </a:lnTo>
                <a:lnTo>
                  <a:pt x="201631" y="313848"/>
                </a:lnTo>
                <a:lnTo>
                  <a:pt x="186943" y="334874"/>
                </a:lnTo>
                <a:lnTo>
                  <a:pt x="169080" y="362248"/>
                </a:lnTo>
                <a:lnTo>
                  <a:pt x="142087" y="418185"/>
                </a:lnTo>
                <a:lnTo>
                  <a:pt x="124621" y="475709"/>
                </a:lnTo>
                <a:lnTo>
                  <a:pt x="115888" y="534423"/>
                </a:lnTo>
                <a:lnTo>
                  <a:pt x="115888" y="593534"/>
                </a:lnTo>
                <a:lnTo>
                  <a:pt x="125415" y="652249"/>
                </a:lnTo>
                <a:lnTo>
                  <a:pt x="144469" y="709773"/>
                </a:lnTo>
                <a:lnTo>
                  <a:pt x="172256" y="765313"/>
                </a:lnTo>
                <a:lnTo>
                  <a:pt x="189722" y="792290"/>
                </a:lnTo>
                <a:lnTo>
                  <a:pt x="209570" y="818870"/>
                </a:lnTo>
                <a:lnTo>
                  <a:pt x="252044" y="866080"/>
                </a:lnTo>
                <a:lnTo>
                  <a:pt x="300076" y="908132"/>
                </a:lnTo>
                <a:lnTo>
                  <a:pt x="352077" y="944630"/>
                </a:lnTo>
                <a:lnTo>
                  <a:pt x="407651" y="976764"/>
                </a:lnTo>
                <a:lnTo>
                  <a:pt x="465210" y="1004931"/>
                </a:lnTo>
                <a:lnTo>
                  <a:pt x="524754" y="1029131"/>
                </a:lnTo>
                <a:lnTo>
                  <a:pt x="585488" y="1050157"/>
                </a:lnTo>
                <a:lnTo>
                  <a:pt x="616054" y="1059281"/>
                </a:lnTo>
                <a:lnTo>
                  <a:pt x="666467" y="1074753"/>
                </a:lnTo>
                <a:lnTo>
                  <a:pt x="717675" y="1089432"/>
                </a:lnTo>
                <a:lnTo>
                  <a:pt x="795875" y="1098953"/>
                </a:lnTo>
                <a:lnTo>
                  <a:pt x="873282" y="1105697"/>
                </a:lnTo>
                <a:lnTo>
                  <a:pt x="943940" y="1111251"/>
                </a:lnTo>
                <a:lnTo>
                  <a:pt x="1085654" y="1116012"/>
                </a:lnTo>
                <a:lnTo>
                  <a:pt x="1227765" y="1113632"/>
                </a:lnTo>
                <a:lnTo>
                  <a:pt x="1369081" y="1103714"/>
                </a:lnTo>
                <a:lnTo>
                  <a:pt x="1440136" y="1096176"/>
                </a:lnTo>
                <a:lnTo>
                  <a:pt x="1498886" y="1089432"/>
                </a:lnTo>
                <a:lnTo>
                  <a:pt x="1589392" y="1075944"/>
                </a:lnTo>
                <a:lnTo>
                  <a:pt x="1650127" y="1064439"/>
                </a:lnTo>
                <a:lnTo>
                  <a:pt x="1709670" y="1050554"/>
                </a:lnTo>
                <a:lnTo>
                  <a:pt x="1768420" y="1032701"/>
                </a:lnTo>
                <a:lnTo>
                  <a:pt x="1824391" y="1010088"/>
                </a:lnTo>
                <a:lnTo>
                  <a:pt x="1877980" y="981921"/>
                </a:lnTo>
                <a:lnTo>
                  <a:pt x="1902988" y="965259"/>
                </a:lnTo>
                <a:lnTo>
                  <a:pt x="1916485" y="956135"/>
                </a:lnTo>
                <a:lnTo>
                  <a:pt x="1941890" y="935109"/>
                </a:lnTo>
                <a:lnTo>
                  <a:pt x="1963723" y="912099"/>
                </a:lnTo>
                <a:lnTo>
                  <a:pt x="1982777" y="887899"/>
                </a:lnTo>
                <a:lnTo>
                  <a:pt x="1999449" y="862113"/>
                </a:lnTo>
                <a:lnTo>
                  <a:pt x="2013342" y="834739"/>
                </a:lnTo>
                <a:lnTo>
                  <a:pt x="2024457" y="806572"/>
                </a:lnTo>
                <a:lnTo>
                  <a:pt x="2032793" y="777612"/>
                </a:lnTo>
                <a:lnTo>
                  <a:pt x="2038351" y="747858"/>
                </a:lnTo>
                <a:lnTo>
                  <a:pt x="2041526" y="717707"/>
                </a:lnTo>
                <a:lnTo>
                  <a:pt x="2041526" y="671291"/>
                </a:lnTo>
                <a:lnTo>
                  <a:pt x="2032396" y="609403"/>
                </a:lnTo>
                <a:lnTo>
                  <a:pt x="2013342" y="548705"/>
                </a:lnTo>
                <a:lnTo>
                  <a:pt x="1999846" y="519745"/>
                </a:lnTo>
                <a:lnTo>
                  <a:pt x="1988731" y="497925"/>
                </a:lnTo>
                <a:lnTo>
                  <a:pt x="1962929" y="456667"/>
                </a:lnTo>
                <a:lnTo>
                  <a:pt x="1948241" y="437227"/>
                </a:lnTo>
                <a:lnTo>
                  <a:pt x="1925615" y="417788"/>
                </a:lnTo>
                <a:lnTo>
                  <a:pt x="1877980" y="381687"/>
                </a:lnTo>
                <a:lnTo>
                  <a:pt x="1827963" y="348759"/>
                </a:lnTo>
                <a:lnTo>
                  <a:pt x="1776756" y="319005"/>
                </a:lnTo>
                <a:lnTo>
                  <a:pt x="1750954" y="305120"/>
                </a:lnTo>
                <a:lnTo>
                  <a:pt x="1722373" y="290838"/>
                </a:lnTo>
                <a:lnTo>
                  <a:pt x="1664417" y="263068"/>
                </a:lnTo>
                <a:lnTo>
                  <a:pt x="1575896" y="225777"/>
                </a:lnTo>
                <a:lnTo>
                  <a:pt x="1454824" y="185708"/>
                </a:lnTo>
                <a:lnTo>
                  <a:pt x="1330973" y="154367"/>
                </a:lnTo>
                <a:lnTo>
                  <a:pt x="1205535" y="132548"/>
                </a:lnTo>
                <a:lnTo>
                  <a:pt x="1077715" y="118663"/>
                </a:lnTo>
                <a:close/>
                <a:moveTo>
                  <a:pt x="970360" y="31750"/>
                </a:moveTo>
                <a:lnTo>
                  <a:pt x="905670" y="32146"/>
                </a:lnTo>
                <a:lnTo>
                  <a:pt x="840582" y="35712"/>
                </a:lnTo>
                <a:lnTo>
                  <a:pt x="775891" y="41654"/>
                </a:lnTo>
                <a:lnTo>
                  <a:pt x="711994" y="51559"/>
                </a:lnTo>
                <a:lnTo>
                  <a:pt x="648098" y="64236"/>
                </a:lnTo>
                <a:lnTo>
                  <a:pt x="616744" y="71764"/>
                </a:lnTo>
                <a:lnTo>
                  <a:pt x="574279" y="82856"/>
                </a:lnTo>
                <a:lnTo>
                  <a:pt x="490538" y="110985"/>
                </a:lnTo>
                <a:lnTo>
                  <a:pt x="449263" y="128020"/>
                </a:lnTo>
                <a:lnTo>
                  <a:pt x="508794" y="115739"/>
                </a:lnTo>
                <a:lnTo>
                  <a:pt x="629048" y="96326"/>
                </a:lnTo>
                <a:lnTo>
                  <a:pt x="750491" y="83253"/>
                </a:lnTo>
                <a:lnTo>
                  <a:pt x="872729" y="77310"/>
                </a:lnTo>
                <a:lnTo>
                  <a:pt x="933451" y="76914"/>
                </a:lnTo>
                <a:lnTo>
                  <a:pt x="1003301" y="77706"/>
                </a:lnTo>
                <a:lnTo>
                  <a:pt x="1142207" y="87611"/>
                </a:lnTo>
                <a:lnTo>
                  <a:pt x="1245395" y="101873"/>
                </a:lnTo>
                <a:lnTo>
                  <a:pt x="1314451" y="114154"/>
                </a:lnTo>
                <a:lnTo>
                  <a:pt x="1382317" y="129209"/>
                </a:lnTo>
                <a:lnTo>
                  <a:pt x="1449785" y="146640"/>
                </a:lnTo>
                <a:lnTo>
                  <a:pt x="1483123" y="156148"/>
                </a:lnTo>
                <a:lnTo>
                  <a:pt x="1547417" y="176750"/>
                </a:lnTo>
                <a:lnTo>
                  <a:pt x="1643064" y="213197"/>
                </a:lnTo>
                <a:lnTo>
                  <a:pt x="1705770" y="240533"/>
                </a:lnTo>
                <a:lnTo>
                  <a:pt x="1736726" y="255588"/>
                </a:lnTo>
                <a:lnTo>
                  <a:pt x="1709342" y="238949"/>
                </a:lnTo>
                <a:lnTo>
                  <a:pt x="1653382" y="208047"/>
                </a:lnTo>
                <a:lnTo>
                  <a:pt x="1625601" y="193785"/>
                </a:lnTo>
                <a:lnTo>
                  <a:pt x="1596232" y="179523"/>
                </a:lnTo>
                <a:lnTo>
                  <a:pt x="1537495" y="152583"/>
                </a:lnTo>
                <a:lnTo>
                  <a:pt x="1477567" y="128416"/>
                </a:lnTo>
                <a:lnTo>
                  <a:pt x="1416448" y="107023"/>
                </a:lnTo>
                <a:lnTo>
                  <a:pt x="1354139" y="88007"/>
                </a:lnTo>
                <a:lnTo>
                  <a:pt x="1291432" y="72160"/>
                </a:lnTo>
                <a:lnTo>
                  <a:pt x="1227932" y="58294"/>
                </a:lnTo>
                <a:lnTo>
                  <a:pt x="1163638" y="47597"/>
                </a:lnTo>
                <a:lnTo>
                  <a:pt x="1099345" y="39277"/>
                </a:lnTo>
                <a:lnTo>
                  <a:pt x="1034654" y="34127"/>
                </a:lnTo>
                <a:close/>
                <a:moveTo>
                  <a:pt x="976240" y="0"/>
                </a:moveTo>
                <a:lnTo>
                  <a:pt x="1045347" y="3172"/>
                </a:lnTo>
                <a:lnTo>
                  <a:pt x="1114851" y="8723"/>
                </a:lnTo>
                <a:lnTo>
                  <a:pt x="1183959" y="18238"/>
                </a:lnTo>
                <a:lnTo>
                  <a:pt x="1252669" y="30529"/>
                </a:lnTo>
                <a:lnTo>
                  <a:pt x="1321379" y="45198"/>
                </a:lnTo>
                <a:lnTo>
                  <a:pt x="1389295" y="63833"/>
                </a:lnTo>
                <a:lnTo>
                  <a:pt x="1455622" y="85242"/>
                </a:lnTo>
                <a:lnTo>
                  <a:pt x="1521154" y="109427"/>
                </a:lnTo>
                <a:lnTo>
                  <a:pt x="1585496" y="136784"/>
                </a:lnTo>
                <a:lnTo>
                  <a:pt x="1647851" y="166916"/>
                </a:lnTo>
                <a:lnTo>
                  <a:pt x="1707823" y="200617"/>
                </a:lnTo>
                <a:lnTo>
                  <a:pt x="1766604" y="237093"/>
                </a:lnTo>
                <a:lnTo>
                  <a:pt x="1822605" y="275947"/>
                </a:lnTo>
                <a:lnTo>
                  <a:pt x="1849613" y="296961"/>
                </a:lnTo>
                <a:lnTo>
                  <a:pt x="1875826" y="317974"/>
                </a:lnTo>
                <a:lnTo>
                  <a:pt x="1924280" y="364362"/>
                </a:lnTo>
                <a:lnTo>
                  <a:pt x="1946919" y="388943"/>
                </a:lnTo>
                <a:lnTo>
                  <a:pt x="1957642" y="398458"/>
                </a:lnTo>
                <a:lnTo>
                  <a:pt x="1968366" y="407577"/>
                </a:lnTo>
                <a:lnTo>
                  <a:pt x="1991004" y="428194"/>
                </a:lnTo>
                <a:lnTo>
                  <a:pt x="2032707" y="472203"/>
                </a:lnTo>
                <a:lnTo>
                  <a:pt x="2069247" y="520177"/>
                </a:lnTo>
                <a:lnTo>
                  <a:pt x="2100226" y="572115"/>
                </a:lnTo>
                <a:lnTo>
                  <a:pt x="2124850" y="626432"/>
                </a:lnTo>
                <a:lnTo>
                  <a:pt x="2142325" y="683525"/>
                </a:lnTo>
                <a:lnTo>
                  <a:pt x="2151063" y="742600"/>
                </a:lnTo>
                <a:lnTo>
                  <a:pt x="2151063" y="803261"/>
                </a:lnTo>
                <a:lnTo>
                  <a:pt x="2147091" y="834186"/>
                </a:lnTo>
                <a:lnTo>
                  <a:pt x="2144311" y="848855"/>
                </a:lnTo>
                <a:lnTo>
                  <a:pt x="2136765" y="878195"/>
                </a:lnTo>
                <a:lnTo>
                  <a:pt x="2126439" y="905551"/>
                </a:lnTo>
                <a:lnTo>
                  <a:pt x="2114524" y="931322"/>
                </a:lnTo>
                <a:lnTo>
                  <a:pt x="2092282" y="966609"/>
                </a:lnTo>
                <a:lnTo>
                  <a:pt x="2055743" y="1008239"/>
                </a:lnTo>
                <a:lnTo>
                  <a:pt x="2013246" y="1043921"/>
                </a:lnTo>
                <a:lnTo>
                  <a:pt x="1964791" y="1074054"/>
                </a:lnTo>
                <a:lnTo>
                  <a:pt x="1912762" y="1098239"/>
                </a:lnTo>
                <a:lnTo>
                  <a:pt x="1857556" y="1117666"/>
                </a:lnTo>
                <a:lnTo>
                  <a:pt x="1829754" y="1125596"/>
                </a:lnTo>
                <a:lnTo>
                  <a:pt x="1792817" y="1134318"/>
                </a:lnTo>
                <a:lnTo>
                  <a:pt x="1717753" y="1148988"/>
                </a:lnTo>
                <a:lnTo>
                  <a:pt x="1641894" y="1160882"/>
                </a:lnTo>
                <a:lnTo>
                  <a:pt x="1565240" y="1169208"/>
                </a:lnTo>
                <a:lnTo>
                  <a:pt x="1450061" y="1177930"/>
                </a:lnTo>
                <a:lnTo>
                  <a:pt x="1295960" y="1181895"/>
                </a:lnTo>
                <a:lnTo>
                  <a:pt x="1219704" y="1182688"/>
                </a:lnTo>
                <a:lnTo>
                  <a:pt x="1137093" y="1182688"/>
                </a:lnTo>
                <a:lnTo>
                  <a:pt x="971076" y="1177930"/>
                </a:lnTo>
                <a:lnTo>
                  <a:pt x="723243" y="1163657"/>
                </a:lnTo>
                <a:lnTo>
                  <a:pt x="558021" y="1150177"/>
                </a:lnTo>
                <a:lnTo>
                  <a:pt x="552064" y="1148988"/>
                </a:lnTo>
                <a:lnTo>
                  <a:pt x="546504" y="1141851"/>
                </a:lnTo>
                <a:lnTo>
                  <a:pt x="546504" y="1132732"/>
                </a:lnTo>
                <a:lnTo>
                  <a:pt x="552064" y="1125992"/>
                </a:lnTo>
                <a:lnTo>
                  <a:pt x="558021" y="1125596"/>
                </a:lnTo>
                <a:lnTo>
                  <a:pt x="679555" y="1131146"/>
                </a:lnTo>
                <a:lnTo>
                  <a:pt x="801486" y="1136697"/>
                </a:lnTo>
                <a:lnTo>
                  <a:pt x="774081" y="1130750"/>
                </a:lnTo>
                <a:lnTo>
                  <a:pt x="747471" y="1124010"/>
                </a:lnTo>
                <a:lnTo>
                  <a:pt x="680349" y="1114494"/>
                </a:lnTo>
                <a:lnTo>
                  <a:pt x="614419" y="1102996"/>
                </a:lnTo>
                <a:lnTo>
                  <a:pt x="581057" y="1096256"/>
                </a:lnTo>
                <a:lnTo>
                  <a:pt x="515127" y="1079604"/>
                </a:lnTo>
                <a:lnTo>
                  <a:pt x="450389" y="1060177"/>
                </a:lnTo>
                <a:lnTo>
                  <a:pt x="386445" y="1036388"/>
                </a:lnTo>
                <a:lnTo>
                  <a:pt x="325281" y="1007842"/>
                </a:lnTo>
                <a:lnTo>
                  <a:pt x="266500" y="974935"/>
                </a:lnTo>
                <a:lnTo>
                  <a:pt x="210896" y="936476"/>
                </a:lnTo>
                <a:lnTo>
                  <a:pt x="159265" y="891675"/>
                </a:lnTo>
                <a:lnTo>
                  <a:pt x="135832" y="867093"/>
                </a:lnTo>
                <a:lnTo>
                  <a:pt x="116370" y="844891"/>
                </a:lnTo>
                <a:lnTo>
                  <a:pt x="80625" y="797710"/>
                </a:lnTo>
                <a:lnTo>
                  <a:pt x="50838" y="746564"/>
                </a:lnTo>
                <a:lnTo>
                  <a:pt x="27802" y="693833"/>
                </a:lnTo>
                <a:lnTo>
                  <a:pt x="11121" y="638326"/>
                </a:lnTo>
                <a:lnTo>
                  <a:pt x="1589" y="581234"/>
                </a:lnTo>
                <a:lnTo>
                  <a:pt x="0" y="523348"/>
                </a:lnTo>
                <a:lnTo>
                  <a:pt x="7149" y="464273"/>
                </a:lnTo>
                <a:lnTo>
                  <a:pt x="14298" y="434934"/>
                </a:lnTo>
                <a:lnTo>
                  <a:pt x="22639" y="406388"/>
                </a:lnTo>
                <a:lnTo>
                  <a:pt x="45674" y="355639"/>
                </a:lnTo>
                <a:lnTo>
                  <a:pt x="75065" y="311630"/>
                </a:lnTo>
                <a:lnTo>
                  <a:pt x="110413" y="272776"/>
                </a:lnTo>
                <a:lnTo>
                  <a:pt x="150527" y="239868"/>
                </a:lnTo>
                <a:lnTo>
                  <a:pt x="195407" y="211718"/>
                </a:lnTo>
                <a:lnTo>
                  <a:pt x="243861" y="188723"/>
                </a:lnTo>
                <a:lnTo>
                  <a:pt x="294699" y="168502"/>
                </a:lnTo>
                <a:lnTo>
                  <a:pt x="320912" y="160573"/>
                </a:lnTo>
                <a:lnTo>
                  <a:pt x="348317" y="143524"/>
                </a:lnTo>
                <a:lnTo>
                  <a:pt x="404317" y="112599"/>
                </a:lnTo>
                <a:lnTo>
                  <a:pt x="462701" y="86432"/>
                </a:lnTo>
                <a:lnTo>
                  <a:pt x="523468" y="64229"/>
                </a:lnTo>
                <a:lnTo>
                  <a:pt x="585029" y="45991"/>
                </a:lnTo>
                <a:lnTo>
                  <a:pt x="647781" y="30925"/>
                </a:lnTo>
                <a:lnTo>
                  <a:pt x="711328" y="19427"/>
                </a:lnTo>
                <a:lnTo>
                  <a:pt x="774478" y="10308"/>
                </a:lnTo>
                <a:lnTo>
                  <a:pt x="805854" y="7137"/>
                </a:lnTo>
                <a:lnTo>
                  <a:pt x="839614" y="4361"/>
                </a:lnTo>
                <a:lnTo>
                  <a:pt x="907927" y="396"/>
                </a:lnTo>
                <a:close/>
              </a:path>
            </a:pathLst>
          </a:custGeom>
          <a:solidFill>
            <a:srgbClr val="C0392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C0392B"/>
              </a:solidFill>
              <a:effectLst/>
              <a:uLnTx/>
              <a:uFillTx/>
            </a:endParaRPr>
          </a:p>
        </p:txBody>
      </p:sp>
      <p:sp>
        <p:nvSpPr>
          <p:cNvPr id="99" name="Freeform: Shape 6">
            <a:extLst>
              <a:ext uri="{FF2B5EF4-FFF2-40B4-BE49-F238E27FC236}">
                <a16:creationId xmlns="" xmlns:a16="http://schemas.microsoft.com/office/drawing/2014/main" id="{1349D4F8-3455-4DFD-B299-EC7BE0B09FB4}"/>
              </a:ext>
            </a:extLst>
          </p:cNvPr>
          <p:cNvSpPr>
            <a:spLocks/>
          </p:cNvSpPr>
          <p:nvPr/>
        </p:nvSpPr>
        <p:spPr bwMode="auto">
          <a:xfrm>
            <a:off x="1092493" y="1621974"/>
            <a:ext cx="1368195" cy="698588"/>
          </a:xfrm>
          <a:custGeom>
            <a:avLst/>
            <a:gdLst>
              <a:gd name="connsiteX0" fmla="*/ 415132 w 831850"/>
              <a:gd name="connsiteY0" fmla="*/ 120650 h 804863"/>
              <a:gd name="connsiteX1" fmla="*/ 355204 w 831850"/>
              <a:gd name="connsiteY1" fmla="*/ 126213 h 804863"/>
              <a:gd name="connsiteX2" fmla="*/ 294879 w 831850"/>
              <a:gd name="connsiteY2" fmla="*/ 137737 h 804863"/>
              <a:gd name="connsiteX3" fmla="*/ 235348 w 831850"/>
              <a:gd name="connsiteY3" fmla="*/ 152836 h 804863"/>
              <a:gd name="connsiteX4" fmla="*/ 176610 w 831850"/>
              <a:gd name="connsiteY4" fmla="*/ 171910 h 804863"/>
              <a:gd name="connsiteX5" fmla="*/ 147638 w 831850"/>
              <a:gd name="connsiteY5" fmla="*/ 181844 h 804863"/>
              <a:gd name="connsiteX6" fmla="*/ 129779 w 831850"/>
              <a:gd name="connsiteY6" fmla="*/ 200520 h 804863"/>
              <a:gd name="connsiteX7" fmla="*/ 96838 w 831850"/>
              <a:gd name="connsiteY7" fmla="*/ 240654 h 804863"/>
              <a:gd name="connsiteX8" fmla="*/ 69454 w 831850"/>
              <a:gd name="connsiteY8" fmla="*/ 285953 h 804863"/>
              <a:gd name="connsiteX9" fmla="*/ 48420 w 831850"/>
              <a:gd name="connsiteY9" fmla="*/ 336418 h 804863"/>
              <a:gd name="connsiteX10" fmla="*/ 41276 w 831850"/>
              <a:gd name="connsiteY10" fmla="*/ 363836 h 804863"/>
              <a:gd name="connsiteX11" fmla="*/ 37307 w 831850"/>
              <a:gd name="connsiteY11" fmla="*/ 378936 h 804863"/>
              <a:gd name="connsiteX12" fmla="*/ 32148 w 831850"/>
              <a:gd name="connsiteY12" fmla="*/ 411123 h 804863"/>
              <a:gd name="connsiteX13" fmla="*/ 30163 w 831850"/>
              <a:gd name="connsiteY13" fmla="*/ 442912 h 804863"/>
              <a:gd name="connsiteX14" fmla="*/ 30560 w 831850"/>
              <a:gd name="connsiteY14" fmla="*/ 475496 h 804863"/>
              <a:gd name="connsiteX15" fmla="*/ 34132 w 831850"/>
              <a:gd name="connsiteY15" fmla="*/ 507285 h 804863"/>
              <a:gd name="connsiteX16" fmla="*/ 40879 w 831850"/>
              <a:gd name="connsiteY16" fmla="*/ 538676 h 804863"/>
              <a:gd name="connsiteX17" fmla="*/ 51198 w 831850"/>
              <a:gd name="connsiteY17" fmla="*/ 569273 h 804863"/>
              <a:gd name="connsiteX18" fmla="*/ 64295 w 831850"/>
              <a:gd name="connsiteY18" fmla="*/ 597884 h 804863"/>
              <a:gd name="connsiteX19" fmla="*/ 72629 w 831850"/>
              <a:gd name="connsiteY19" fmla="*/ 611791 h 804863"/>
              <a:gd name="connsiteX20" fmla="*/ 81360 w 831850"/>
              <a:gd name="connsiteY20" fmla="*/ 625302 h 804863"/>
              <a:gd name="connsiteX21" fmla="*/ 100807 w 831850"/>
              <a:gd name="connsiteY21" fmla="*/ 649938 h 804863"/>
              <a:gd name="connsiteX22" fmla="*/ 123032 w 831850"/>
              <a:gd name="connsiteY22" fmla="*/ 671793 h 804863"/>
              <a:gd name="connsiteX23" fmla="*/ 147241 w 831850"/>
              <a:gd name="connsiteY23" fmla="*/ 691264 h 804863"/>
              <a:gd name="connsiteX24" fmla="*/ 173435 w 831850"/>
              <a:gd name="connsiteY24" fmla="*/ 708351 h 804863"/>
              <a:gd name="connsiteX25" fmla="*/ 201216 w 831850"/>
              <a:gd name="connsiteY25" fmla="*/ 722656 h 804863"/>
              <a:gd name="connsiteX26" fmla="*/ 244873 w 831850"/>
              <a:gd name="connsiteY26" fmla="*/ 740140 h 804863"/>
              <a:gd name="connsiteX27" fmla="*/ 275432 w 831850"/>
              <a:gd name="connsiteY27" fmla="*/ 748882 h 804863"/>
              <a:gd name="connsiteX28" fmla="*/ 306785 w 831850"/>
              <a:gd name="connsiteY28" fmla="*/ 756034 h 804863"/>
              <a:gd name="connsiteX29" fmla="*/ 372667 w 831850"/>
              <a:gd name="connsiteY29" fmla="*/ 765174 h 804863"/>
              <a:gd name="connsiteX30" fmla="*/ 440135 w 831850"/>
              <a:gd name="connsiteY30" fmla="*/ 766763 h 804863"/>
              <a:gd name="connsiteX31" fmla="*/ 506414 w 831850"/>
              <a:gd name="connsiteY31" fmla="*/ 759611 h 804863"/>
              <a:gd name="connsiteX32" fmla="*/ 554832 w 831850"/>
              <a:gd name="connsiteY32" fmla="*/ 748484 h 804863"/>
              <a:gd name="connsiteX33" fmla="*/ 586185 w 831850"/>
              <a:gd name="connsiteY33" fmla="*/ 738153 h 804863"/>
              <a:gd name="connsiteX34" fmla="*/ 615951 w 831850"/>
              <a:gd name="connsiteY34" fmla="*/ 725040 h 804863"/>
              <a:gd name="connsiteX35" fmla="*/ 644526 w 831850"/>
              <a:gd name="connsiteY35" fmla="*/ 709940 h 804863"/>
              <a:gd name="connsiteX36" fmla="*/ 671514 w 831850"/>
              <a:gd name="connsiteY36" fmla="*/ 691661 h 804863"/>
              <a:gd name="connsiteX37" fmla="*/ 696517 w 831850"/>
              <a:gd name="connsiteY37" fmla="*/ 670601 h 804863"/>
              <a:gd name="connsiteX38" fmla="*/ 719139 w 831850"/>
              <a:gd name="connsiteY38" fmla="*/ 646759 h 804863"/>
              <a:gd name="connsiteX39" fmla="*/ 740570 w 831850"/>
              <a:gd name="connsiteY39" fmla="*/ 620533 h 804863"/>
              <a:gd name="connsiteX40" fmla="*/ 749698 w 831850"/>
              <a:gd name="connsiteY40" fmla="*/ 605831 h 804863"/>
              <a:gd name="connsiteX41" fmla="*/ 758032 w 831850"/>
              <a:gd name="connsiteY41" fmla="*/ 591128 h 804863"/>
              <a:gd name="connsiteX42" fmla="*/ 772320 w 831850"/>
              <a:gd name="connsiteY42" fmla="*/ 560929 h 804863"/>
              <a:gd name="connsiteX43" fmla="*/ 782639 w 831850"/>
              <a:gd name="connsiteY43" fmla="*/ 529934 h 804863"/>
              <a:gd name="connsiteX44" fmla="*/ 789782 w 831850"/>
              <a:gd name="connsiteY44" fmla="*/ 498543 h 804863"/>
              <a:gd name="connsiteX45" fmla="*/ 793354 w 831850"/>
              <a:gd name="connsiteY45" fmla="*/ 466754 h 804863"/>
              <a:gd name="connsiteX46" fmla="*/ 793751 w 831850"/>
              <a:gd name="connsiteY46" fmla="*/ 434567 h 804863"/>
              <a:gd name="connsiteX47" fmla="*/ 791370 w 831850"/>
              <a:gd name="connsiteY47" fmla="*/ 403175 h 804863"/>
              <a:gd name="connsiteX48" fmla="*/ 785814 w 831850"/>
              <a:gd name="connsiteY48" fmla="*/ 371784 h 804863"/>
              <a:gd name="connsiteX49" fmla="*/ 776289 w 831850"/>
              <a:gd name="connsiteY49" fmla="*/ 341584 h 804863"/>
              <a:gd name="connsiteX50" fmla="*/ 764382 w 831850"/>
              <a:gd name="connsiteY50" fmla="*/ 311782 h 804863"/>
              <a:gd name="connsiteX51" fmla="*/ 750095 w 831850"/>
              <a:gd name="connsiteY51" fmla="*/ 283172 h 804863"/>
              <a:gd name="connsiteX52" fmla="*/ 732632 w 831850"/>
              <a:gd name="connsiteY52" fmla="*/ 256548 h 804863"/>
              <a:gd name="connsiteX53" fmla="*/ 711995 w 831850"/>
              <a:gd name="connsiteY53" fmla="*/ 231912 h 804863"/>
              <a:gd name="connsiteX54" fmla="*/ 689373 w 831850"/>
              <a:gd name="connsiteY54" fmla="*/ 208467 h 804863"/>
              <a:gd name="connsiteX55" fmla="*/ 663576 w 831850"/>
              <a:gd name="connsiteY55" fmla="*/ 188202 h 804863"/>
              <a:gd name="connsiteX56" fmla="*/ 635795 w 831850"/>
              <a:gd name="connsiteY56" fmla="*/ 169923 h 804863"/>
              <a:gd name="connsiteX57" fmla="*/ 621110 w 831850"/>
              <a:gd name="connsiteY57" fmla="*/ 162373 h 804863"/>
              <a:gd name="connsiteX58" fmla="*/ 592932 w 831850"/>
              <a:gd name="connsiteY58" fmla="*/ 148863 h 804863"/>
              <a:gd name="connsiteX59" fmla="*/ 534592 w 831850"/>
              <a:gd name="connsiteY59" fmla="*/ 130981 h 804863"/>
              <a:gd name="connsiteX60" fmla="*/ 475457 w 831850"/>
              <a:gd name="connsiteY60" fmla="*/ 121445 h 804863"/>
              <a:gd name="connsiteX61" fmla="*/ 484750 w 831850"/>
              <a:gd name="connsiteY61" fmla="*/ 0 h 804863"/>
              <a:gd name="connsiteX62" fmla="*/ 488717 w 831850"/>
              <a:gd name="connsiteY62" fmla="*/ 0 h 804863"/>
              <a:gd name="connsiteX63" fmla="*/ 494667 w 831850"/>
              <a:gd name="connsiteY63" fmla="*/ 5554 h 804863"/>
              <a:gd name="connsiteX64" fmla="*/ 495461 w 831850"/>
              <a:gd name="connsiteY64" fmla="*/ 13884 h 804863"/>
              <a:gd name="connsiteX65" fmla="*/ 491891 w 831850"/>
              <a:gd name="connsiteY65" fmla="*/ 21024 h 804863"/>
              <a:gd name="connsiteX66" fmla="*/ 487924 w 831850"/>
              <a:gd name="connsiteY66" fmla="*/ 22611 h 804863"/>
              <a:gd name="connsiteX67" fmla="*/ 452222 w 831850"/>
              <a:gd name="connsiteY67" fmla="*/ 30941 h 804863"/>
              <a:gd name="connsiteX68" fmla="*/ 382009 w 831850"/>
              <a:gd name="connsiteY68" fmla="*/ 50775 h 804863"/>
              <a:gd name="connsiteX69" fmla="*/ 312985 w 831850"/>
              <a:gd name="connsiteY69" fmla="*/ 77353 h 804863"/>
              <a:gd name="connsiteX70" fmla="*/ 247135 w 831850"/>
              <a:gd name="connsiteY70" fmla="*/ 109484 h 804863"/>
              <a:gd name="connsiteX71" fmla="*/ 216987 w 831850"/>
              <a:gd name="connsiteY71" fmla="*/ 128524 h 804863"/>
              <a:gd name="connsiteX72" fmla="*/ 249912 w 831850"/>
              <a:gd name="connsiteY72" fmla="*/ 118211 h 804863"/>
              <a:gd name="connsiteX73" fmla="*/ 317746 w 831850"/>
              <a:gd name="connsiteY73" fmla="*/ 101947 h 804863"/>
              <a:gd name="connsiteX74" fmla="*/ 385975 w 831850"/>
              <a:gd name="connsiteY74" fmla="*/ 91236 h 804863"/>
              <a:gd name="connsiteX75" fmla="*/ 453412 w 831850"/>
              <a:gd name="connsiteY75" fmla="*/ 86873 h 804863"/>
              <a:gd name="connsiteX76" fmla="*/ 520452 w 831850"/>
              <a:gd name="connsiteY76" fmla="*/ 91633 h 804863"/>
              <a:gd name="connsiteX77" fmla="*/ 568451 w 831850"/>
              <a:gd name="connsiteY77" fmla="*/ 101947 h 804863"/>
              <a:gd name="connsiteX78" fmla="*/ 599789 w 831850"/>
              <a:gd name="connsiteY78" fmla="*/ 112260 h 804863"/>
              <a:gd name="connsiteX79" fmla="*/ 630731 w 831850"/>
              <a:gd name="connsiteY79" fmla="*/ 124954 h 804863"/>
              <a:gd name="connsiteX80" fmla="*/ 660482 w 831850"/>
              <a:gd name="connsiteY80" fmla="*/ 140821 h 804863"/>
              <a:gd name="connsiteX81" fmla="*/ 689440 w 831850"/>
              <a:gd name="connsiteY81" fmla="*/ 160655 h 804863"/>
              <a:gd name="connsiteX82" fmla="*/ 716811 w 831850"/>
              <a:gd name="connsiteY82" fmla="*/ 183266 h 804863"/>
              <a:gd name="connsiteX83" fmla="*/ 729902 w 831850"/>
              <a:gd name="connsiteY83" fmla="*/ 195960 h 804863"/>
              <a:gd name="connsiteX84" fmla="*/ 742199 w 831850"/>
              <a:gd name="connsiteY84" fmla="*/ 208257 h 804863"/>
              <a:gd name="connsiteX85" fmla="*/ 764414 w 831850"/>
              <a:gd name="connsiteY85" fmla="*/ 234834 h 804863"/>
              <a:gd name="connsiteX86" fmla="*/ 783058 w 831850"/>
              <a:gd name="connsiteY86" fmla="*/ 263395 h 804863"/>
              <a:gd name="connsiteX87" fmla="*/ 798925 w 831850"/>
              <a:gd name="connsiteY87" fmla="*/ 293146 h 804863"/>
              <a:gd name="connsiteX88" fmla="*/ 811619 w 831850"/>
              <a:gd name="connsiteY88" fmla="*/ 324087 h 804863"/>
              <a:gd name="connsiteX89" fmla="*/ 821140 w 831850"/>
              <a:gd name="connsiteY89" fmla="*/ 355822 h 804863"/>
              <a:gd name="connsiteX90" fmla="*/ 827883 w 831850"/>
              <a:gd name="connsiteY90" fmla="*/ 388349 h 804863"/>
              <a:gd name="connsiteX91" fmla="*/ 831454 w 831850"/>
              <a:gd name="connsiteY91" fmla="*/ 421274 h 804863"/>
              <a:gd name="connsiteX92" fmla="*/ 831850 w 831850"/>
              <a:gd name="connsiteY92" fmla="*/ 454198 h 804863"/>
              <a:gd name="connsiteX93" fmla="*/ 829867 w 831850"/>
              <a:gd name="connsiteY93" fmla="*/ 487123 h 804863"/>
              <a:gd name="connsiteX94" fmla="*/ 824313 w 831850"/>
              <a:gd name="connsiteY94" fmla="*/ 519254 h 804863"/>
              <a:gd name="connsiteX95" fmla="*/ 815586 w 831850"/>
              <a:gd name="connsiteY95" fmla="*/ 551385 h 804863"/>
              <a:gd name="connsiteX96" fmla="*/ 804082 w 831850"/>
              <a:gd name="connsiteY96" fmla="*/ 582722 h 804863"/>
              <a:gd name="connsiteX97" fmla="*/ 789008 w 831850"/>
              <a:gd name="connsiteY97" fmla="*/ 612870 h 804863"/>
              <a:gd name="connsiteX98" fmla="*/ 771554 w 831850"/>
              <a:gd name="connsiteY98" fmla="*/ 641828 h 804863"/>
              <a:gd name="connsiteX99" fmla="*/ 750530 w 831850"/>
              <a:gd name="connsiteY99" fmla="*/ 669595 h 804863"/>
              <a:gd name="connsiteX100" fmla="*/ 739422 w 831850"/>
              <a:gd name="connsiteY100" fmla="*/ 682289 h 804863"/>
              <a:gd name="connsiteX101" fmla="*/ 727125 w 831850"/>
              <a:gd name="connsiteY101" fmla="*/ 695380 h 804863"/>
              <a:gd name="connsiteX102" fmla="*/ 700151 w 831850"/>
              <a:gd name="connsiteY102" fmla="*/ 718387 h 804863"/>
              <a:gd name="connsiteX103" fmla="*/ 671589 w 831850"/>
              <a:gd name="connsiteY103" fmla="*/ 739014 h 804863"/>
              <a:gd name="connsiteX104" fmla="*/ 640648 w 831850"/>
              <a:gd name="connsiteY104" fmla="*/ 756468 h 804863"/>
              <a:gd name="connsiteX105" fmla="*/ 608119 w 831850"/>
              <a:gd name="connsiteY105" fmla="*/ 770749 h 804863"/>
              <a:gd name="connsiteX106" fmla="*/ 574401 w 831850"/>
              <a:gd name="connsiteY106" fmla="*/ 783046 h 804863"/>
              <a:gd name="connsiteX107" fmla="*/ 539096 w 831850"/>
              <a:gd name="connsiteY107" fmla="*/ 792169 h 804863"/>
              <a:gd name="connsiteX108" fmla="*/ 503791 w 831850"/>
              <a:gd name="connsiteY108" fmla="*/ 798913 h 804863"/>
              <a:gd name="connsiteX109" fmla="*/ 448652 w 831850"/>
              <a:gd name="connsiteY109" fmla="*/ 804863 h 804863"/>
              <a:gd name="connsiteX110" fmla="*/ 375265 w 831850"/>
              <a:gd name="connsiteY110" fmla="*/ 803673 h 804863"/>
              <a:gd name="connsiteX111" fmla="*/ 303465 w 831850"/>
              <a:gd name="connsiteY111" fmla="*/ 793359 h 804863"/>
              <a:gd name="connsiteX112" fmla="*/ 234838 w 831850"/>
              <a:gd name="connsiteY112" fmla="*/ 774715 h 804863"/>
              <a:gd name="connsiteX113" fmla="*/ 203103 w 831850"/>
              <a:gd name="connsiteY113" fmla="*/ 762022 h 804863"/>
              <a:gd name="connsiteX114" fmla="*/ 186046 w 831850"/>
              <a:gd name="connsiteY114" fmla="*/ 754881 h 804863"/>
              <a:gd name="connsiteX115" fmla="*/ 154708 w 831850"/>
              <a:gd name="connsiteY115" fmla="*/ 737428 h 804863"/>
              <a:gd name="connsiteX116" fmla="*/ 126543 w 831850"/>
              <a:gd name="connsiteY116" fmla="*/ 717990 h 804863"/>
              <a:gd name="connsiteX117" fmla="*/ 100758 w 831850"/>
              <a:gd name="connsiteY117" fmla="*/ 695776 h 804863"/>
              <a:gd name="connsiteX118" fmla="*/ 77751 w 831850"/>
              <a:gd name="connsiteY118" fmla="*/ 671579 h 804863"/>
              <a:gd name="connsiteX119" fmla="*/ 57520 w 831850"/>
              <a:gd name="connsiteY119" fmla="*/ 645398 h 804863"/>
              <a:gd name="connsiteX120" fmla="*/ 40462 w 831850"/>
              <a:gd name="connsiteY120" fmla="*/ 617630 h 804863"/>
              <a:gd name="connsiteX121" fmla="*/ 26578 w 831850"/>
              <a:gd name="connsiteY121" fmla="*/ 587879 h 804863"/>
              <a:gd name="connsiteX122" fmla="*/ 15471 w 831850"/>
              <a:gd name="connsiteY122" fmla="*/ 557335 h 804863"/>
              <a:gd name="connsiteX123" fmla="*/ 7141 w 831850"/>
              <a:gd name="connsiteY123" fmla="*/ 525601 h 804863"/>
              <a:gd name="connsiteX124" fmla="*/ 1984 w 831850"/>
              <a:gd name="connsiteY124" fmla="*/ 493073 h 804863"/>
              <a:gd name="connsiteX125" fmla="*/ 0 w 831850"/>
              <a:gd name="connsiteY125" fmla="*/ 459752 h 804863"/>
              <a:gd name="connsiteX126" fmla="*/ 794 w 831850"/>
              <a:gd name="connsiteY126" fmla="*/ 425637 h 804863"/>
              <a:gd name="connsiteX127" fmla="*/ 5157 w 831850"/>
              <a:gd name="connsiteY127" fmla="*/ 391920 h 804863"/>
              <a:gd name="connsiteX128" fmla="*/ 12298 w 831850"/>
              <a:gd name="connsiteY128" fmla="*/ 357805 h 804863"/>
              <a:gd name="connsiteX129" fmla="*/ 22611 w 831850"/>
              <a:gd name="connsiteY129" fmla="*/ 324087 h 804863"/>
              <a:gd name="connsiteX130" fmla="*/ 28562 w 831850"/>
              <a:gd name="connsiteY130" fmla="*/ 307030 h 804863"/>
              <a:gd name="connsiteX131" fmla="*/ 41256 w 831850"/>
              <a:gd name="connsiteY131" fmla="*/ 279659 h 804863"/>
              <a:gd name="connsiteX132" fmla="*/ 71007 w 831850"/>
              <a:gd name="connsiteY132" fmla="*/ 228488 h 804863"/>
              <a:gd name="connsiteX133" fmla="*/ 88461 w 831850"/>
              <a:gd name="connsiteY133" fmla="*/ 205083 h 804863"/>
              <a:gd name="connsiteX134" fmla="*/ 76957 w 831850"/>
              <a:gd name="connsiteY134" fmla="*/ 209447 h 804863"/>
              <a:gd name="connsiteX135" fmla="*/ 66247 w 831850"/>
              <a:gd name="connsiteY135" fmla="*/ 213810 h 804863"/>
              <a:gd name="connsiteX136" fmla="*/ 61090 w 831850"/>
              <a:gd name="connsiteY136" fmla="*/ 215000 h 804863"/>
              <a:gd name="connsiteX137" fmla="*/ 53553 w 831850"/>
              <a:gd name="connsiteY137" fmla="*/ 210240 h 804863"/>
              <a:gd name="connsiteX138" fmla="*/ 49983 w 831850"/>
              <a:gd name="connsiteY138" fmla="*/ 201513 h 804863"/>
              <a:gd name="connsiteX139" fmla="*/ 51966 w 831850"/>
              <a:gd name="connsiteY139" fmla="*/ 192786 h 804863"/>
              <a:gd name="connsiteX140" fmla="*/ 55933 w 831850"/>
              <a:gd name="connsiteY140" fmla="*/ 190406 h 804863"/>
              <a:gd name="connsiteX141" fmla="*/ 92031 w 831850"/>
              <a:gd name="connsiteY141" fmla="*/ 174936 h 804863"/>
              <a:gd name="connsiteX142" fmla="*/ 129320 w 831850"/>
              <a:gd name="connsiteY142" fmla="*/ 159862 h 804863"/>
              <a:gd name="connsiteX143" fmla="*/ 147567 w 831850"/>
              <a:gd name="connsiteY143" fmla="*/ 142805 h 804863"/>
              <a:gd name="connsiteX144" fmla="*/ 186046 w 831850"/>
              <a:gd name="connsiteY144" fmla="*/ 112260 h 804863"/>
              <a:gd name="connsiteX145" fmla="*/ 227698 w 831850"/>
              <a:gd name="connsiteY145" fmla="*/ 85286 h 804863"/>
              <a:gd name="connsiteX146" fmla="*/ 271333 w 831850"/>
              <a:gd name="connsiteY146" fmla="*/ 61882 h 804863"/>
              <a:gd name="connsiteX147" fmla="*/ 317349 w 831850"/>
              <a:gd name="connsiteY147" fmla="*/ 41651 h 804863"/>
              <a:gd name="connsiteX148" fmla="*/ 364158 w 831850"/>
              <a:gd name="connsiteY148" fmla="*/ 25388 h 804863"/>
              <a:gd name="connsiteX149" fmla="*/ 412157 w 831850"/>
              <a:gd name="connsiteY149" fmla="*/ 12297 h 804863"/>
              <a:gd name="connsiteX150" fmla="*/ 460552 w 831850"/>
              <a:gd name="connsiteY150" fmla="*/ 3173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31850" h="804863">
                <a:moveTo>
                  <a:pt x="415132" y="120650"/>
                </a:moveTo>
                <a:lnTo>
                  <a:pt x="355204" y="126213"/>
                </a:lnTo>
                <a:lnTo>
                  <a:pt x="294879" y="137737"/>
                </a:lnTo>
                <a:lnTo>
                  <a:pt x="235348" y="152836"/>
                </a:lnTo>
                <a:lnTo>
                  <a:pt x="176610" y="171910"/>
                </a:lnTo>
                <a:lnTo>
                  <a:pt x="147638" y="181844"/>
                </a:lnTo>
                <a:lnTo>
                  <a:pt x="129779" y="200520"/>
                </a:lnTo>
                <a:lnTo>
                  <a:pt x="96838" y="240654"/>
                </a:lnTo>
                <a:lnTo>
                  <a:pt x="69454" y="285953"/>
                </a:lnTo>
                <a:lnTo>
                  <a:pt x="48420" y="336418"/>
                </a:lnTo>
                <a:lnTo>
                  <a:pt x="41276" y="363836"/>
                </a:lnTo>
                <a:lnTo>
                  <a:pt x="37307" y="378936"/>
                </a:lnTo>
                <a:lnTo>
                  <a:pt x="32148" y="411123"/>
                </a:lnTo>
                <a:lnTo>
                  <a:pt x="30163" y="442912"/>
                </a:lnTo>
                <a:lnTo>
                  <a:pt x="30560" y="475496"/>
                </a:lnTo>
                <a:lnTo>
                  <a:pt x="34132" y="507285"/>
                </a:lnTo>
                <a:lnTo>
                  <a:pt x="40879" y="538676"/>
                </a:lnTo>
                <a:lnTo>
                  <a:pt x="51198" y="569273"/>
                </a:lnTo>
                <a:lnTo>
                  <a:pt x="64295" y="597884"/>
                </a:lnTo>
                <a:lnTo>
                  <a:pt x="72629" y="611791"/>
                </a:lnTo>
                <a:lnTo>
                  <a:pt x="81360" y="625302"/>
                </a:lnTo>
                <a:lnTo>
                  <a:pt x="100807" y="649938"/>
                </a:lnTo>
                <a:lnTo>
                  <a:pt x="123032" y="671793"/>
                </a:lnTo>
                <a:lnTo>
                  <a:pt x="147241" y="691264"/>
                </a:lnTo>
                <a:lnTo>
                  <a:pt x="173435" y="708351"/>
                </a:lnTo>
                <a:lnTo>
                  <a:pt x="201216" y="722656"/>
                </a:lnTo>
                <a:lnTo>
                  <a:pt x="244873" y="740140"/>
                </a:lnTo>
                <a:lnTo>
                  <a:pt x="275432" y="748882"/>
                </a:lnTo>
                <a:lnTo>
                  <a:pt x="306785" y="756034"/>
                </a:lnTo>
                <a:lnTo>
                  <a:pt x="372667" y="765174"/>
                </a:lnTo>
                <a:lnTo>
                  <a:pt x="440135" y="766763"/>
                </a:lnTo>
                <a:lnTo>
                  <a:pt x="506414" y="759611"/>
                </a:lnTo>
                <a:lnTo>
                  <a:pt x="554832" y="748484"/>
                </a:lnTo>
                <a:lnTo>
                  <a:pt x="586185" y="738153"/>
                </a:lnTo>
                <a:lnTo>
                  <a:pt x="615951" y="725040"/>
                </a:lnTo>
                <a:lnTo>
                  <a:pt x="644526" y="709940"/>
                </a:lnTo>
                <a:lnTo>
                  <a:pt x="671514" y="691661"/>
                </a:lnTo>
                <a:lnTo>
                  <a:pt x="696517" y="670601"/>
                </a:lnTo>
                <a:lnTo>
                  <a:pt x="719139" y="646759"/>
                </a:lnTo>
                <a:lnTo>
                  <a:pt x="740570" y="620533"/>
                </a:lnTo>
                <a:lnTo>
                  <a:pt x="749698" y="605831"/>
                </a:lnTo>
                <a:lnTo>
                  <a:pt x="758032" y="591128"/>
                </a:lnTo>
                <a:lnTo>
                  <a:pt x="772320" y="560929"/>
                </a:lnTo>
                <a:lnTo>
                  <a:pt x="782639" y="529934"/>
                </a:lnTo>
                <a:lnTo>
                  <a:pt x="789782" y="498543"/>
                </a:lnTo>
                <a:lnTo>
                  <a:pt x="793354" y="466754"/>
                </a:lnTo>
                <a:lnTo>
                  <a:pt x="793751" y="434567"/>
                </a:lnTo>
                <a:lnTo>
                  <a:pt x="791370" y="403175"/>
                </a:lnTo>
                <a:lnTo>
                  <a:pt x="785814" y="371784"/>
                </a:lnTo>
                <a:lnTo>
                  <a:pt x="776289" y="341584"/>
                </a:lnTo>
                <a:lnTo>
                  <a:pt x="764382" y="311782"/>
                </a:lnTo>
                <a:lnTo>
                  <a:pt x="750095" y="283172"/>
                </a:lnTo>
                <a:lnTo>
                  <a:pt x="732632" y="256548"/>
                </a:lnTo>
                <a:lnTo>
                  <a:pt x="711995" y="231912"/>
                </a:lnTo>
                <a:lnTo>
                  <a:pt x="689373" y="208467"/>
                </a:lnTo>
                <a:lnTo>
                  <a:pt x="663576" y="188202"/>
                </a:lnTo>
                <a:lnTo>
                  <a:pt x="635795" y="169923"/>
                </a:lnTo>
                <a:lnTo>
                  <a:pt x="621110" y="162373"/>
                </a:lnTo>
                <a:lnTo>
                  <a:pt x="592932" y="148863"/>
                </a:lnTo>
                <a:lnTo>
                  <a:pt x="534592" y="130981"/>
                </a:lnTo>
                <a:lnTo>
                  <a:pt x="475457" y="121445"/>
                </a:lnTo>
                <a:close/>
                <a:moveTo>
                  <a:pt x="484750" y="0"/>
                </a:moveTo>
                <a:lnTo>
                  <a:pt x="488717" y="0"/>
                </a:lnTo>
                <a:lnTo>
                  <a:pt x="494667" y="5554"/>
                </a:lnTo>
                <a:lnTo>
                  <a:pt x="495461" y="13884"/>
                </a:lnTo>
                <a:lnTo>
                  <a:pt x="491891" y="21024"/>
                </a:lnTo>
                <a:lnTo>
                  <a:pt x="487924" y="22611"/>
                </a:lnTo>
                <a:lnTo>
                  <a:pt x="452222" y="30941"/>
                </a:lnTo>
                <a:lnTo>
                  <a:pt x="382009" y="50775"/>
                </a:lnTo>
                <a:lnTo>
                  <a:pt x="312985" y="77353"/>
                </a:lnTo>
                <a:lnTo>
                  <a:pt x="247135" y="109484"/>
                </a:lnTo>
                <a:lnTo>
                  <a:pt x="216987" y="128524"/>
                </a:lnTo>
                <a:lnTo>
                  <a:pt x="249912" y="118211"/>
                </a:lnTo>
                <a:lnTo>
                  <a:pt x="317746" y="101947"/>
                </a:lnTo>
                <a:lnTo>
                  <a:pt x="385975" y="91236"/>
                </a:lnTo>
                <a:lnTo>
                  <a:pt x="453412" y="86873"/>
                </a:lnTo>
                <a:lnTo>
                  <a:pt x="520452" y="91633"/>
                </a:lnTo>
                <a:lnTo>
                  <a:pt x="568451" y="101947"/>
                </a:lnTo>
                <a:lnTo>
                  <a:pt x="599789" y="112260"/>
                </a:lnTo>
                <a:lnTo>
                  <a:pt x="630731" y="124954"/>
                </a:lnTo>
                <a:lnTo>
                  <a:pt x="660482" y="140821"/>
                </a:lnTo>
                <a:lnTo>
                  <a:pt x="689440" y="160655"/>
                </a:lnTo>
                <a:lnTo>
                  <a:pt x="716811" y="183266"/>
                </a:lnTo>
                <a:lnTo>
                  <a:pt x="729902" y="195960"/>
                </a:lnTo>
                <a:lnTo>
                  <a:pt x="742199" y="208257"/>
                </a:lnTo>
                <a:lnTo>
                  <a:pt x="764414" y="234834"/>
                </a:lnTo>
                <a:lnTo>
                  <a:pt x="783058" y="263395"/>
                </a:lnTo>
                <a:lnTo>
                  <a:pt x="798925" y="293146"/>
                </a:lnTo>
                <a:lnTo>
                  <a:pt x="811619" y="324087"/>
                </a:lnTo>
                <a:lnTo>
                  <a:pt x="821140" y="355822"/>
                </a:lnTo>
                <a:lnTo>
                  <a:pt x="827883" y="388349"/>
                </a:lnTo>
                <a:lnTo>
                  <a:pt x="831454" y="421274"/>
                </a:lnTo>
                <a:lnTo>
                  <a:pt x="831850" y="454198"/>
                </a:lnTo>
                <a:lnTo>
                  <a:pt x="829867" y="487123"/>
                </a:lnTo>
                <a:lnTo>
                  <a:pt x="824313" y="519254"/>
                </a:lnTo>
                <a:lnTo>
                  <a:pt x="815586" y="551385"/>
                </a:lnTo>
                <a:lnTo>
                  <a:pt x="804082" y="582722"/>
                </a:lnTo>
                <a:lnTo>
                  <a:pt x="789008" y="612870"/>
                </a:lnTo>
                <a:lnTo>
                  <a:pt x="771554" y="641828"/>
                </a:lnTo>
                <a:lnTo>
                  <a:pt x="750530" y="669595"/>
                </a:lnTo>
                <a:lnTo>
                  <a:pt x="739422" y="682289"/>
                </a:lnTo>
                <a:lnTo>
                  <a:pt x="727125" y="695380"/>
                </a:lnTo>
                <a:lnTo>
                  <a:pt x="700151" y="718387"/>
                </a:lnTo>
                <a:lnTo>
                  <a:pt x="671589" y="739014"/>
                </a:lnTo>
                <a:lnTo>
                  <a:pt x="640648" y="756468"/>
                </a:lnTo>
                <a:lnTo>
                  <a:pt x="608119" y="770749"/>
                </a:lnTo>
                <a:lnTo>
                  <a:pt x="574401" y="783046"/>
                </a:lnTo>
                <a:lnTo>
                  <a:pt x="539096" y="792169"/>
                </a:lnTo>
                <a:lnTo>
                  <a:pt x="503791" y="798913"/>
                </a:lnTo>
                <a:lnTo>
                  <a:pt x="448652" y="804863"/>
                </a:lnTo>
                <a:lnTo>
                  <a:pt x="375265" y="803673"/>
                </a:lnTo>
                <a:lnTo>
                  <a:pt x="303465" y="793359"/>
                </a:lnTo>
                <a:lnTo>
                  <a:pt x="234838" y="774715"/>
                </a:lnTo>
                <a:lnTo>
                  <a:pt x="203103" y="762022"/>
                </a:lnTo>
                <a:lnTo>
                  <a:pt x="186046" y="754881"/>
                </a:lnTo>
                <a:lnTo>
                  <a:pt x="154708" y="737428"/>
                </a:lnTo>
                <a:lnTo>
                  <a:pt x="126543" y="717990"/>
                </a:lnTo>
                <a:lnTo>
                  <a:pt x="100758" y="695776"/>
                </a:lnTo>
                <a:lnTo>
                  <a:pt x="77751" y="671579"/>
                </a:lnTo>
                <a:lnTo>
                  <a:pt x="57520" y="645398"/>
                </a:lnTo>
                <a:lnTo>
                  <a:pt x="40462" y="617630"/>
                </a:lnTo>
                <a:lnTo>
                  <a:pt x="26578" y="587879"/>
                </a:lnTo>
                <a:lnTo>
                  <a:pt x="15471" y="557335"/>
                </a:lnTo>
                <a:lnTo>
                  <a:pt x="7141" y="525601"/>
                </a:lnTo>
                <a:lnTo>
                  <a:pt x="1984" y="493073"/>
                </a:lnTo>
                <a:lnTo>
                  <a:pt x="0" y="459752"/>
                </a:lnTo>
                <a:lnTo>
                  <a:pt x="794" y="425637"/>
                </a:lnTo>
                <a:lnTo>
                  <a:pt x="5157" y="391920"/>
                </a:lnTo>
                <a:lnTo>
                  <a:pt x="12298" y="357805"/>
                </a:lnTo>
                <a:lnTo>
                  <a:pt x="22611" y="324087"/>
                </a:lnTo>
                <a:lnTo>
                  <a:pt x="28562" y="307030"/>
                </a:lnTo>
                <a:lnTo>
                  <a:pt x="41256" y="279659"/>
                </a:lnTo>
                <a:lnTo>
                  <a:pt x="71007" y="228488"/>
                </a:lnTo>
                <a:lnTo>
                  <a:pt x="88461" y="205083"/>
                </a:lnTo>
                <a:lnTo>
                  <a:pt x="76957" y="209447"/>
                </a:lnTo>
                <a:lnTo>
                  <a:pt x="66247" y="213810"/>
                </a:lnTo>
                <a:lnTo>
                  <a:pt x="61090" y="215000"/>
                </a:lnTo>
                <a:lnTo>
                  <a:pt x="53553" y="210240"/>
                </a:lnTo>
                <a:lnTo>
                  <a:pt x="49983" y="201513"/>
                </a:lnTo>
                <a:lnTo>
                  <a:pt x="51966" y="192786"/>
                </a:lnTo>
                <a:lnTo>
                  <a:pt x="55933" y="190406"/>
                </a:lnTo>
                <a:lnTo>
                  <a:pt x="92031" y="174936"/>
                </a:lnTo>
                <a:lnTo>
                  <a:pt x="129320" y="159862"/>
                </a:lnTo>
                <a:lnTo>
                  <a:pt x="147567" y="142805"/>
                </a:lnTo>
                <a:lnTo>
                  <a:pt x="186046" y="112260"/>
                </a:lnTo>
                <a:lnTo>
                  <a:pt x="227698" y="85286"/>
                </a:lnTo>
                <a:lnTo>
                  <a:pt x="271333" y="61882"/>
                </a:lnTo>
                <a:lnTo>
                  <a:pt x="317349" y="41651"/>
                </a:lnTo>
                <a:lnTo>
                  <a:pt x="364158" y="25388"/>
                </a:lnTo>
                <a:lnTo>
                  <a:pt x="412157" y="12297"/>
                </a:lnTo>
                <a:lnTo>
                  <a:pt x="460552" y="3173"/>
                </a:lnTo>
                <a:close/>
              </a:path>
            </a:pathLst>
          </a:custGeom>
          <a:solidFill>
            <a:srgbClr val="2980B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Freeform: Shape 7">
            <a:extLst>
              <a:ext uri="{FF2B5EF4-FFF2-40B4-BE49-F238E27FC236}">
                <a16:creationId xmlns="" xmlns:a16="http://schemas.microsoft.com/office/drawing/2014/main" id="{1BD46074-D497-4E3E-86EE-335C1336346C}"/>
              </a:ext>
            </a:extLst>
          </p:cNvPr>
          <p:cNvSpPr>
            <a:spLocks/>
          </p:cNvSpPr>
          <p:nvPr/>
        </p:nvSpPr>
        <p:spPr bwMode="auto">
          <a:xfrm>
            <a:off x="4493286" y="1436946"/>
            <a:ext cx="1548115" cy="605080"/>
          </a:xfrm>
          <a:custGeom>
            <a:avLst/>
            <a:gdLst>
              <a:gd name="connsiteX0" fmla="*/ 53183 w 2036763"/>
              <a:gd name="connsiteY0" fmla="*/ 587375 h 957263"/>
              <a:gd name="connsiteX1" fmla="*/ 52388 w 2036763"/>
              <a:gd name="connsiteY1" fmla="*/ 587772 h 957263"/>
              <a:gd name="connsiteX2" fmla="*/ 52388 w 2036763"/>
              <a:gd name="connsiteY2" fmla="*/ 588964 h 957263"/>
              <a:gd name="connsiteX3" fmla="*/ 53580 w 2036763"/>
              <a:gd name="connsiteY3" fmla="*/ 604858 h 957263"/>
              <a:gd name="connsiteX4" fmla="*/ 57950 w 2036763"/>
              <a:gd name="connsiteY4" fmla="*/ 634658 h 957263"/>
              <a:gd name="connsiteX5" fmla="*/ 66294 w 2036763"/>
              <a:gd name="connsiteY5" fmla="*/ 662471 h 957263"/>
              <a:gd name="connsiteX6" fmla="*/ 77815 w 2036763"/>
              <a:gd name="connsiteY6" fmla="*/ 688298 h 957263"/>
              <a:gd name="connsiteX7" fmla="*/ 91721 w 2036763"/>
              <a:gd name="connsiteY7" fmla="*/ 711741 h 957263"/>
              <a:gd name="connsiteX8" fmla="*/ 108010 w 2036763"/>
              <a:gd name="connsiteY8" fmla="*/ 733992 h 957263"/>
              <a:gd name="connsiteX9" fmla="*/ 136615 w 2036763"/>
              <a:gd name="connsiteY9" fmla="*/ 763394 h 957263"/>
              <a:gd name="connsiteX10" fmla="*/ 180715 w 2036763"/>
              <a:gd name="connsiteY10" fmla="*/ 796771 h 957263"/>
              <a:gd name="connsiteX11" fmla="*/ 228788 w 2036763"/>
              <a:gd name="connsiteY11" fmla="*/ 824187 h 957263"/>
              <a:gd name="connsiteX12" fmla="*/ 279244 w 2036763"/>
              <a:gd name="connsiteY12" fmla="*/ 845643 h 957263"/>
              <a:gd name="connsiteX13" fmla="*/ 328906 w 2036763"/>
              <a:gd name="connsiteY13" fmla="*/ 862728 h 957263"/>
              <a:gd name="connsiteX14" fmla="*/ 352744 w 2036763"/>
              <a:gd name="connsiteY14" fmla="*/ 869483 h 957263"/>
              <a:gd name="connsiteX15" fmla="*/ 407968 w 2036763"/>
              <a:gd name="connsiteY15" fmla="*/ 883787 h 957263"/>
              <a:gd name="connsiteX16" fmla="*/ 519608 w 2036763"/>
              <a:gd name="connsiteY16" fmla="*/ 906038 h 957263"/>
              <a:gd name="connsiteX17" fmla="*/ 631646 w 2036763"/>
              <a:gd name="connsiteY17" fmla="*/ 920342 h 957263"/>
              <a:gd name="connsiteX18" fmla="*/ 745272 w 2036763"/>
              <a:gd name="connsiteY18" fmla="*/ 928686 h 957263"/>
              <a:gd name="connsiteX19" fmla="*/ 801688 w 2036763"/>
              <a:gd name="connsiteY19" fmla="*/ 930275 h 957263"/>
              <a:gd name="connsiteX20" fmla="*/ 748053 w 2036763"/>
              <a:gd name="connsiteY20" fmla="*/ 923918 h 957263"/>
              <a:gd name="connsiteX21" fmla="*/ 695213 w 2036763"/>
              <a:gd name="connsiteY21" fmla="*/ 915971 h 957263"/>
              <a:gd name="connsiteX22" fmla="*/ 636810 w 2036763"/>
              <a:gd name="connsiteY22" fmla="*/ 905640 h 957263"/>
              <a:gd name="connsiteX23" fmla="*/ 520403 w 2036763"/>
              <a:gd name="connsiteY23" fmla="*/ 879814 h 957263"/>
              <a:gd name="connsiteX24" fmla="*/ 434190 w 2036763"/>
              <a:gd name="connsiteY24" fmla="*/ 853987 h 957263"/>
              <a:gd name="connsiteX25" fmla="*/ 377376 w 2036763"/>
              <a:gd name="connsiteY25" fmla="*/ 833325 h 957263"/>
              <a:gd name="connsiteX26" fmla="*/ 321755 w 2036763"/>
              <a:gd name="connsiteY26" fmla="*/ 809883 h 957263"/>
              <a:gd name="connsiteX27" fmla="*/ 267723 w 2036763"/>
              <a:gd name="connsiteY27" fmla="*/ 782466 h 957263"/>
              <a:gd name="connsiteX28" fmla="*/ 241501 w 2036763"/>
              <a:gd name="connsiteY28" fmla="*/ 766970 h 957263"/>
              <a:gd name="connsiteX29" fmla="*/ 215280 w 2036763"/>
              <a:gd name="connsiteY29" fmla="*/ 750680 h 957263"/>
              <a:gd name="connsiteX30" fmla="*/ 163234 w 2036763"/>
              <a:gd name="connsiteY30" fmla="*/ 711741 h 957263"/>
              <a:gd name="connsiteX31" fmla="*/ 114366 w 2036763"/>
              <a:gd name="connsiteY31" fmla="*/ 666445 h 957263"/>
              <a:gd name="connsiteX32" fmla="*/ 71061 w 2036763"/>
              <a:gd name="connsiteY32" fmla="*/ 615586 h 957263"/>
              <a:gd name="connsiteX33" fmla="*/ 1748621 w 2036763"/>
              <a:gd name="connsiteY33" fmla="*/ 201613 h 957263"/>
              <a:gd name="connsiteX34" fmla="*/ 1766058 w 2036763"/>
              <a:gd name="connsiteY34" fmla="*/ 219076 h 957263"/>
              <a:gd name="connsiteX35" fmla="*/ 1798950 w 2036763"/>
              <a:gd name="connsiteY35" fmla="*/ 257176 h 957263"/>
              <a:gd name="connsiteX36" fmla="*/ 1827483 w 2036763"/>
              <a:gd name="connsiteY36" fmla="*/ 298847 h 957263"/>
              <a:gd name="connsiteX37" fmla="*/ 1850468 w 2036763"/>
              <a:gd name="connsiteY37" fmla="*/ 344091 h 957263"/>
              <a:gd name="connsiteX38" fmla="*/ 1867508 w 2036763"/>
              <a:gd name="connsiteY38" fmla="*/ 392113 h 957263"/>
              <a:gd name="connsiteX39" fmla="*/ 1877812 w 2036763"/>
              <a:gd name="connsiteY39" fmla="*/ 442120 h 957263"/>
              <a:gd name="connsiteX40" fmla="*/ 1880189 w 2036763"/>
              <a:gd name="connsiteY40" fmla="*/ 494110 h 957263"/>
              <a:gd name="connsiteX41" fmla="*/ 1873452 w 2036763"/>
              <a:gd name="connsiteY41" fmla="*/ 546498 h 957263"/>
              <a:gd name="connsiteX42" fmla="*/ 1866319 w 2036763"/>
              <a:gd name="connsiteY42" fmla="*/ 573088 h 957263"/>
              <a:gd name="connsiteX43" fmla="*/ 1857205 w 2036763"/>
              <a:gd name="connsiteY43" fmla="*/ 602060 h 957263"/>
              <a:gd name="connsiteX44" fmla="*/ 1831446 w 2036763"/>
              <a:gd name="connsiteY44" fmla="*/ 654448 h 957263"/>
              <a:gd name="connsiteX45" fmla="*/ 1799743 w 2036763"/>
              <a:gd name="connsiteY45" fmla="*/ 700882 h 957263"/>
              <a:gd name="connsiteX46" fmla="*/ 1762095 w 2036763"/>
              <a:gd name="connsiteY46" fmla="*/ 740967 h 957263"/>
              <a:gd name="connsiteX47" fmla="*/ 1741488 w 2036763"/>
              <a:gd name="connsiteY47" fmla="*/ 758826 h 957263"/>
              <a:gd name="connsiteX48" fmla="*/ 1766851 w 2036763"/>
              <a:gd name="connsiteY48" fmla="*/ 748110 h 957263"/>
              <a:gd name="connsiteX49" fmla="*/ 1791420 w 2036763"/>
              <a:gd name="connsiteY49" fmla="*/ 736601 h 957263"/>
              <a:gd name="connsiteX50" fmla="*/ 1816387 w 2036763"/>
              <a:gd name="connsiteY50" fmla="*/ 725489 h 957263"/>
              <a:gd name="connsiteX51" fmla="*/ 1866319 w 2036763"/>
              <a:gd name="connsiteY51" fmla="*/ 698501 h 957263"/>
              <a:gd name="connsiteX52" fmla="*/ 1913478 w 2036763"/>
              <a:gd name="connsiteY52" fmla="*/ 666354 h 957263"/>
              <a:gd name="connsiteX53" fmla="*/ 1944785 w 2036763"/>
              <a:gd name="connsiteY53" fmla="*/ 636588 h 957263"/>
              <a:gd name="connsiteX54" fmla="*/ 1963806 w 2036763"/>
              <a:gd name="connsiteY54" fmla="*/ 613173 h 957263"/>
              <a:gd name="connsiteX55" fmla="*/ 1972129 w 2036763"/>
              <a:gd name="connsiteY55" fmla="*/ 600870 h 957263"/>
              <a:gd name="connsiteX56" fmla="*/ 1980451 w 2036763"/>
              <a:gd name="connsiteY56" fmla="*/ 587376 h 957263"/>
              <a:gd name="connsiteX57" fmla="*/ 1993924 w 2036763"/>
              <a:gd name="connsiteY57" fmla="*/ 559595 h 957263"/>
              <a:gd name="connsiteX58" fmla="*/ 2003435 w 2036763"/>
              <a:gd name="connsiteY58" fmla="*/ 530623 h 957263"/>
              <a:gd name="connsiteX59" fmla="*/ 2008587 w 2036763"/>
              <a:gd name="connsiteY59" fmla="*/ 501254 h 957263"/>
              <a:gd name="connsiteX60" fmla="*/ 2009776 w 2036763"/>
              <a:gd name="connsiteY60" fmla="*/ 471091 h 957263"/>
              <a:gd name="connsiteX61" fmla="*/ 2006209 w 2036763"/>
              <a:gd name="connsiteY61" fmla="*/ 441326 h 957263"/>
              <a:gd name="connsiteX62" fmla="*/ 1998284 w 2036763"/>
              <a:gd name="connsiteY62" fmla="*/ 411957 h 957263"/>
              <a:gd name="connsiteX63" fmla="*/ 1985602 w 2036763"/>
              <a:gd name="connsiteY63" fmla="*/ 383779 h 957263"/>
              <a:gd name="connsiteX64" fmla="*/ 1977280 w 2036763"/>
              <a:gd name="connsiteY64" fmla="*/ 369888 h 957263"/>
              <a:gd name="connsiteX65" fmla="*/ 1962221 w 2036763"/>
              <a:gd name="connsiteY65" fmla="*/ 348457 h 957263"/>
              <a:gd name="connsiteX66" fmla="*/ 1926951 w 2036763"/>
              <a:gd name="connsiteY66" fmla="*/ 310754 h 957263"/>
              <a:gd name="connsiteX67" fmla="*/ 1886926 w 2036763"/>
              <a:gd name="connsiteY67" fmla="*/ 279004 h 957263"/>
              <a:gd name="connsiteX68" fmla="*/ 1844127 w 2036763"/>
              <a:gd name="connsiteY68" fmla="*/ 252016 h 957263"/>
              <a:gd name="connsiteX69" fmla="*/ 1822727 w 2036763"/>
              <a:gd name="connsiteY69" fmla="*/ 239713 h 957263"/>
              <a:gd name="connsiteX70" fmla="*/ 1786269 w 2036763"/>
              <a:gd name="connsiteY70" fmla="*/ 219869 h 957263"/>
              <a:gd name="connsiteX71" fmla="*/ 1135063 w 2036763"/>
              <a:gd name="connsiteY71" fmla="*/ 76200 h 957263"/>
              <a:gd name="connsiteX72" fmla="*/ 1025129 w 2036763"/>
              <a:gd name="connsiteY72" fmla="*/ 77788 h 957263"/>
              <a:gd name="connsiteX73" fmla="*/ 915988 w 2036763"/>
              <a:gd name="connsiteY73" fmla="*/ 83344 h 957263"/>
              <a:gd name="connsiteX74" fmla="*/ 807244 w 2036763"/>
              <a:gd name="connsiteY74" fmla="*/ 93663 h 957263"/>
              <a:gd name="connsiteX75" fmla="*/ 754063 w 2036763"/>
              <a:gd name="connsiteY75" fmla="*/ 100013 h 957263"/>
              <a:gd name="connsiteX76" fmla="*/ 698500 w 2036763"/>
              <a:gd name="connsiteY76" fmla="*/ 107553 h 957263"/>
              <a:gd name="connsiteX77" fmla="*/ 615157 w 2036763"/>
              <a:gd name="connsiteY77" fmla="*/ 123031 h 957263"/>
              <a:gd name="connsiteX78" fmla="*/ 560388 w 2036763"/>
              <a:gd name="connsiteY78" fmla="*/ 136128 h 957263"/>
              <a:gd name="connsiteX79" fmla="*/ 506016 w 2036763"/>
              <a:gd name="connsiteY79" fmla="*/ 152003 h 957263"/>
              <a:gd name="connsiteX80" fmla="*/ 452438 w 2036763"/>
              <a:gd name="connsiteY80" fmla="*/ 171053 h 957263"/>
              <a:gd name="connsiteX81" fmla="*/ 400050 w 2036763"/>
              <a:gd name="connsiteY81" fmla="*/ 193278 h 957263"/>
              <a:gd name="connsiteX82" fmla="*/ 349250 w 2036763"/>
              <a:gd name="connsiteY82" fmla="*/ 219472 h 957263"/>
              <a:gd name="connsiteX83" fmla="*/ 323850 w 2036763"/>
              <a:gd name="connsiteY83" fmla="*/ 233760 h 957263"/>
              <a:gd name="connsiteX84" fmla="*/ 302419 w 2036763"/>
              <a:gd name="connsiteY84" fmla="*/ 247253 h 957263"/>
              <a:gd name="connsiteX85" fmla="*/ 259557 w 2036763"/>
              <a:gd name="connsiteY85" fmla="*/ 276622 h 957263"/>
              <a:gd name="connsiteX86" fmla="*/ 219075 w 2036763"/>
              <a:gd name="connsiteY86" fmla="*/ 308769 h 957263"/>
              <a:gd name="connsiteX87" fmla="*/ 180182 w 2036763"/>
              <a:gd name="connsiteY87" fmla="*/ 344488 h 957263"/>
              <a:gd name="connsiteX88" fmla="*/ 162322 w 2036763"/>
              <a:gd name="connsiteY88" fmla="*/ 363935 h 957263"/>
              <a:gd name="connsiteX89" fmla="*/ 148432 w 2036763"/>
              <a:gd name="connsiteY89" fmla="*/ 379413 h 957263"/>
              <a:gd name="connsiteX90" fmla="*/ 120650 w 2036763"/>
              <a:gd name="connsiteY90" fmla="*/ 412353 h 957263"/>
              <a:gd name="connsiteX91" fmla="*/ 107157 w 2036763"/>
              <a:gd name="connsiteY91" fmla="*/ 429816 h 957263"/>
              <a:gd name="connsiteX92" fmla="*/ 92869 w 2036763"/>
              <a:gd name="connsiteY92" fmla="*/ 460772 h 957263"/>
              <a:gd name="connsiteX93" fmla="*/ 69057 w 2036763"/>
              <a:gd name="connsiteY93" fmla="*/ 523875 h 957263"/>
              <a:gd name="connsiteX94" fmla="*/ 60325 w 2036763"/>
              <a:gd name="connsiteY94" fmla="*/ 556419 h 957263"/>
              <a:gd name="connsiteX95" fmla="*/ 72628 w 2036763"/>
              <a:gd name="connsiteY95" fmla="*/ 576660 h 957263"/>
              <a:gd name="connsiteX96" fmla="*/ 101600 w 2036763"/>
              <a:gd name="connsiteY96" fmla="*/ 614363 h 957263"/>
              <a:gd name="connsiteX97" fmla="*/ 117078 w 2036763"/>
              <a:gd name="connsiteY97" fmla="*/ 631825 h 957263"/>
              <a:gd name="connsiteX98" fmla="*/ 136525 w 2036763"/>
              <a:gd name="connsiteY98" fmla="*/ 652066 h 957263"/>
              <a:gd name="connsiteX99" fmla="*/ 178197 w 2036763"/>
              <a:gd name="connsiteY99" fmla="*/ 688579 h 957263"/>
              <a:gd name="connsiteX100" fmla="*/ 222647 w 2036763"/>
              <a:gd name="connsiteY100" fmla="*/ 720725 h 957263"/>
              <a:gd name="connsiteX101" fmla="*/ 269478 w 2036763"/>
              <a:gd name="connsiteY101" fmla="*/ 748507 h 957263"/>
              <a:gd name="connsiteX102" fmla="*/ 317500 w 2036763"/>
              <a:gd name="connsiteY102" fmla="*/ 773510 h 957263"/>
              <a:gd name="connsiteX103" fmla="*/ 367110 w 2036763"/>
              <a:gd name="connsiteY103" fmla="*/ 794544 h 957263"/>
              <a:gd name="connsiteX104" fmla="*/ 442516 w 2036763"/>
              <a:gd name="connsiteY104" fmla="*/ 821532 h 957263"/>
              <a:gd name="connsiteX105" fmla="*/ 492919 w 2036763"/>
              <a:gd name="connsiteY105" fmla="*/ 836613 h 957263"/>
              <a:gd name="connsiteX106" fmla="*/ 547688 w 2036763"/>
              <a:gd name="connsiteY106" fmla="*/ 851694 h 957263"/>
              <a:gd name="connsiteX107" fmla="*/ 656829 w 2036763"/>
              <a:gd name="connsiteY107" fmla="*/ 875110 h 957263"/>
              <a:gd name="connsiteX108" fmla="*/ 767160 w 2036763"/>
              <a:gd name="connsiteY108" fmla="*/ 892176 h 957263"/>
              <a:gd name="connsiteX109" fmla="*/ 877888 w 2036763"/>
              <a:gd name="connsiteY109" fmla="*/ 902891 h 957263"/>
              <a:gd name="connsiteX110" fmla="*/ 933450 w 2036763"/>
              <a:gd name="connsiteY110" fmla="*/ 905669 h 957263"/>
              <a:gd name="connsiteX111" fmla="*/ 977107 w 2036763"/>
              <a:gd name="connsiteY111" fmla="*/ 906463 h 957263"/>
              <a:gd name="connsiteX112" fmla="*/ 1064419 w 2036763"/>
              <a:gd name="connsiteY112" fmla="*/ 905669 h 957263"/>
              <a:gd name="connsiteX113" fmla="*/ 1152128 w 2036763"/>
              <a:gd name="connsiteY113" fmla="*/ 900907 h 957263"/>
              <a:gd name="connsiteX114" fmla="*/ 1239441 w 2036763"/>
              <a:gd name="connsiteY114" fmla="*/ 892176 h 957263"/>
              <a:gd name="connsiteX115" fmla="*/ 1326357 w 2036763"/>
              <a:gd name="connsiteY115" fmla="*/ 879476 h 957263"/>
              <a:gd name="connsiteX116" fmla="*/ 1412875 w 2036763"/>
              <a:gd name="connsiteY116" fmla="*/ 862410 h 957263"/>
              <a:gd name="connsiteX117" fmla="*/ 1498203 w 2036763"/>
              <a:gd name="connsiteY117" fmla="*/ 841376 h 957263"/>
              <a:gd name="connsiteX118" fmla="*/ 1583135 w 2036763"/>
              <a:gd name="connsiteY118" fmla="*/ 816372 h 957263"/>
              <a:gd name="connsiteX119" fmla="*/ 1625203 w 2036763"/>
              <a:gd name="connsiteY119" fmla="*/ 802482 h 957263"/>
              <a:gd name="connsiteX120" fmla="*/ 1647429 w 2036763"/>
              <a:gd name="connsiteY120" fmla="*/ 791369 h 957263"/>
              <a:gd name="connsiteX121" fmla="*/ 1690688 w 2036763"/>
              <a:gd name="connsiteY121" fmla="*/ 765969 h 957263"/>
              <a:gd name="connsiteX122" fmla="*/ 1710532 w 2036763"/>
              <a:gd name="connsiteY122" fmla="*/ 751682 h 957263"/>
              <a:gd name="connsiteX123" fmla="*/ 1732360 w 2036763"/>
              <a:gd name="connsiteY123" fmla="*/ 735410 h 957263"/>
              <a:gd name="connsiteX124" fmla="*/ 1770857 w 2036763"/>
              <a:gd name="connsiteY124" fmla="*/ 696516 h 957263"/>
              <a:gd name="connsiteX125" fmla="*/ 1803401 w 2036763"/>
              <a:gd name="connsiteY125" fmla="*/ 652463 h 957263"/>
              <a:gd name="connsiteX126" fmla="*/ 1828801 w 2036763"/>
              <a:gd name="connsiteY126" fmla="*/ 603647 h 957263"/>
              <a:gd name="connsiteX127" fmla="*/ 1847057 w 2036763"/>
              <a:gd name="connsiteY127" fmla="*/ 551260 h 957263"/>
              <a:gd name="connsiteX128" fmla="*/ 1855788 w 2036763"/>
              <a:gd name="connsiteY128" fmla="*/ 496491 h 957263"/>
              <a:gd name="connsiteX129" fmla="*/ 1855788 w 2036763"/>
              <a:gd name="connsiteY129" fmla="*/ 454422 h 957263"/>
              <a:gd name="connsiteX130" fmla="*/ 1852613 w 2036763"/>
              <a:gd name="connsiteY130" fmla="*/ 426244 h 957263"/>
              <a:gd name="connsiteX131" fmla="*/ 1846660 w 2036763"/>
              <a:gd name="connsiteY131" fmla="*/ 397669 h 957263"/>
              <a:gd name="connsiteX132" fmla="*/ 1837135 w 2036763"/>
              <a:gd name="connsiteY132" fmla="*/ 369491 h 957263"/>
              <a:gd name="connsiteX133" fmla="*/ 1831182 w 2036763"/>
              <a:gd name="connsiteY133" fmla="*/ 355600 h 957263"/>
              <a:gd name="connsiteX134" fmla="*/ 1824435 w 2036763"/>
              <a:gd name="connsiteY134" fmla="*/ 340122 h 957263"/>
              <a:gd name="connsiteX135" fmla="*/ 1808957 w 2036763"/>
              <a:gd name="connsiteY135" fmla="*/ 311944 h 957263"/>
              <a:gd name="connsiteX136" fmla="*/ 1782366 w 2036763"/>
              <a:gd name="connsiteY136" fmla="*/ 271860 h 957263"/>
              <a:gd name="connsiteX137" fmla="*/ 1739901 w 2036763"/>
              <a:gd name="connsiteY137" fmla="*/ 225028 h 957263"/>
              <a:gd name="connsiteX138" fmla="*/ 1692672 w 2036763"/>
              <a:gd name="connsiteY138" fmla="*/ 184944 h 957263"/>
              <a:gd name="connsiteX139" fmla="*/ 1666875 w 2036763"/>
              <a:gd name="connsiteY139" fmla="*/ 167481 h 957263"/>
              <a:gd name="connsiteX140" fmla="*/ 1643857 w 2036763"/>
              <a:gd name="connsiteY140" fmla="*/ 158750 h 957263"/>
              <a:gd name="connsiteX141" fmla="*/ 1620044 w 2036763"/>
              <a:gd name="connsiteY141" fmla="*/ 150813 h 957263"/>
              <a:gd name="connsiteX142" fmla="*/ 1567657 w 2036763"/>
              <a:gd name="connsiteY142" fmla="*/ 134541 h 957263"/>
              <a:gd name="connsiteX143" fmla="*/ 1461294 w 2036763"/>
              <a:gd name="connsiteY143" fmla="*/ 109141 h 957263"/>
              <a:gd name="connsiteX144" fmla="*/ 1353344 w 2036763"/>
              <a:gd name="connsiteY144" fmla="*/ 91281 h 957263"/>
              <a:gd name="connsiteX145" fmla="*/ 1244203 w 2036763"/>
              <a:gd name="connsiteY145" fmla="*/ 80963 h 957263"/>
              <a:gd name="connsiteX146" fmla="*/ 1053039 w 2036763"/>
              <a:gd name="connsiteY146" fmla="*/ 28575 h 957263"/>
              <a:gd name="connsiteX147" fmla="*/ 995853 w 2036763"/>
              <a:gd name="connsiteY147" fmla="*/ 28971 h 957263"/>
              <a:gd name="connsiteX148" fmla="*/ 881879 w 2036763"/>
              <a:gd name="connsiteY148" fmla="*/ 36896 h 957263"/>
              <a:gd name="connsiteX149" fmla="*/ 767905 w 2036763"/>
              <a:gd name="connsiteY149" fmla="*/ 51161 h 957263"/>
              <a:gd name="connsiteX150" fmla="*/ 655123 w 2036763"/>
              <a:gd name="connsiteY150" fmla="*/ 72954 h 957263"/>
              <a:gd name="connsiteX151" fmla="*/ 599525 w 2036763"/>
              <a:gd name="connsiteY151" fmla="*/ 86823 h 957263"/>
              <a:gd name="connsiteX152" fmla="*/ 547503 w 2036763"/>
              <a:gd name="connsiteY152" fmla="*/ 99899 h 957263"/>
              <a:gd name="connsiteX153" fmla="*/ 468872 w 2036763"/>
              <a:gd name="connsiteY153" fmla="*/ 123278 h 957263"/>
              <a:gd name="connsiteX154" fmla="*/ 416452 w 2036763"/>
              <a:gd name="connsiteY154" fmla="*/ 141505 h 957263"/>
              <a:gd name="connsiteX155" fmla="*/ 366018 w 2036763"/>
              <a:gd name="connsiteY155" fmla="*/ 163298 h 957263"/>
              <a:gd name="connsiteX156" fmla="*/ 317172 w 2036763"/>
              <a:gd name="connsiteY156" fmla="*/ 189450 h 957263"/>
              <a:gd name="connsiteX157" fmla="*/ 270709 w 2036763"/>
              <a:gd name="connsiteY157" fmla="*/ 220358 h 957263"/>
              <a:gd name="connsiteX158" fmla="*/ 227422 w 2036763"/>
              <a:gd name="connsiteY158" fmla="*/ 256812 h 957263"/>
              <a:gd name="connsiteX159" fmla="*/ 207963 w 2036763"/>
              <a:gd name="connsiteY159" fmla="*/ 277813 h 957263"/>
              <a:gd name="connsiteX160" fmla="*/ 227422 w 2036763"/>
              <a:gd name="connsiteY160" fmla="*/ 261171 h 957263"/>
              <a:gd name="connsiteX161" fmla="*/ 267532 w 2036763"/>
              <a:gd name="connsiteY161" fmla="*/ 231849 h 957263"/>
              <a:gd name="connsiteX162" fmla="*/ 309229 w 2036763"/>
              <a:gd name="connsiteY162" fmla="*/ 205300 h 957263"/>
              <a:gd name="connsiteX163" fmla="*/ 352516 w 2036763"/>
              <a:gd name="connsiteY163" fmla="*/ 181526 h 957263"/>
              <a:gd name="connsiteX164" fmla="*/ 397390 w 2036763"/>
              <a:gd name="connsiteY164" fmla="*/ 160128 h 957263"/>
              <a:gd name="connsiteX165" fmla="*/ 442662 w 2036763"/>
              <a:gd name="connsiteY165" fmla="*/ 141505 h 957263"/>
              <a:gd name="connsiteX166" fmla="*/ 512556 w 2036763"/>
              <a:gd name="connsiteY166" fmla="*/ 117334 h 957263"/>
              <a:gd name="connsiteX167" fmla="*/ 608262 w 2036763"/>
              <a:gd name="connsiteY167" fmla="*/ 93163 h 957263"/>
              <a:gd name="connsiteX168" fmla="*/ 705160 w 2036763"/>
              <a:gd name="connsiteY168" fmla="*/ 75332 h 957263"/>
              <a:gd name="connsiteX169" fmla="*/ 802455 w 2036763"/>
              <a:gd name="connsiteY169" fmla="*/ 63445 h 957263"/>
              <a:gd name="connsiteX170" fmla="*/ 898558 w 2036763"/>
              <a:gd name="connsiteY170" fmla="*/ 55520 h 957263"/>
              <a:gd name="connsiteX171" fmla="*/ 946213 w 2036763"/>
              <a:gd name="connsiteY171" fmla="*/ 52746 h 957263"/>
              <a:gd name="connsiteX172" fmla="*/ 1012532 w 2036763"/>
              <a:gd name="connsiteY172" fmla="*/ 49180 h 957263"/>
              <a:gd name="connsiteX173" fmla="*/ 1147156 w 2036763"/>
              <a:gd name="connsiteY173" fmla="*/ 47991 h 957263"/>
              <a:gd name="connsiteX174" fmla="*/ 1283369 w 2036763"/>
              <a:gd name="connsiteY174" fmla="*/ 54331 h 957263"/>
              <a:gd name="connsiteX175" fmla="*/ 1384238 w 2036763"/>
              <a:gd name="connsiteY175" fmla="*/ 65426 h 957263"/>
              <a:gd name="connsiteX176" fmla="*/ 1450955 w 2036763"/>
              <a:gd name="connsiteY176" fmla="*/ 76521 h 957263"/>
              <a:gd name="connsiteX177" fmla="*/ 1484313 w 2036763"/>
              <a:gd name="connsiteY177" fmla="*/ 82861 h 957263"/>
              <a:gd name="connsiteX178" fmla="*/ 1458103 w 2036763"/>
              <a:gd name="connsiteY178" fmla="*/ 75332 h 957263"/>
              <a:gd name="connsiteX179" fmla="*/ 1405286 w 2036763"/>
              <a:gd name="connsiteY179" fmla="*/ 61860 h 957263"/>
              <a:gd name="connsiteX180" fmla="*/ 1325067 w 2036763"/>
              <a:gd name="connsiteY180" fmla="*/ 46406 h 957263"/>
              <a:gd name="connsiteX181" fmla="*/ 1216256 w 2036763"/>
              <a:gd name="connsiteY181" fmla="*/ 34122 h 957263"/>
              <a:gd name="connsiteX182" fmla="*/ 1107047 w 2036763"/>
              <a:gd name="connsiteY182" fmla="*/ 28971 h 957263"/>
              <a:gd name="connsiteX183" fmla="*/ 1000522 w 2036763"/>
              <a:gd name="connsiteY183" fmla="*/ 0 h 957263"/>
              <a:gd name="connsiteX184" fmla="*/ 1127919 w 2036763"/>
              <a:gd name="connsiteY184" fmla="*/ 794 h 957263"/>
              <a:gd name="connsiteX185" fmla="*/ 1255713 w 2036763"/>
              <a:gd name="connsiteY185" fmla="*/ 10725 h 957263"/>
              <a:gd name="connsiteX186" fmla="*/ 1318816 w 2036763"/>
              <a:gd name="connsiteY186" fmla="*/ 19860 h 957263"/>
              <a:gd name="connsiteX187" fmla="*/ 1362075 w 2036763"/>
              <a:gd name="connsiteY187" fmla="*/ 26613 h 957263"/>
              <a:gd name="connsiteX188" fmla="*/ 1448991 w 2036763"/>
              <a:gd name="connsiteY188" fmla="*/ 45679 h 957263"/>
              <a:gd name="connsiteX189" fmla="*/ 1534319 w 2036763"/>
              <a:gd name="connsiteY189" fmla="*/ 72291 h 957263"/>
              <a:gd name="connsiteX190" fmla="*/ 1596629 w 2036763"/>
              <a:gd name="connsiteY190" fmla="*/ 98507 h 957263"/>
              <a:gd name="connsiteX191" fmla="*/ 1636713 w 2036763"/>
              <a:gd name="connsiteY191" fmla="*/ 119956 h 957263"/>
              <a:gd name="connsiteX192" fmla="*/ 1656160 w 2036763"/>
              <a:gd name="connsiteY192" fmla="*/ 131078 h 957263"/>
              <a:gd name="connsiteX193" fmla="*/ 1683544 w 2036763"/>
              <a:gd name="connsiteY193" fmla="*/ 141405 h 957263"/>
              <a:gd name="connsiteX194" fmla="*/ 1737519 w 2036763"/>
              <a:gd name="connsiteY194" fmla="*/ 163648 h 957263"/>
              <a:gd name="connsiteX195" fmla="*/ 1791097 w 2036763"/>
              <a:gd name="connsiteY195" fmla="*/ 188672 h 957263"/>
              <a:gd name="connsiteX196" fmla="*/ 1843088 w 2036763"/>
              <a:gd name="connsiteY196" fmla="*/ 216874 h 957263"/>
              <a:gd name="connsiteX197" fmla="*/ 1868885 w 2036763"/>
              <a:gd name="connsiteY197" fmla="*/ 232365 h 957263"/>
              <a:gd name="connsiteX198" fmla="*/ 1888729 w 2036763"/>
              <a:gd name="connsiteY198" fmla="*/ 245472 h 957263"/>
              <a:gd name="connsiteX199" fmla="*/ 1927225 w 2036763"/>
              <a:gd name="connsiteY199" fmla="*/ 274866 h 957263"/>
              <a:gd name="connsiteX200" fmla="*/ 1962944 w 2036763"/>
              <a:gd name="connsiteY200" fmla="*/ 309025 h 957263"/>
              <a:gd name="connsiteX201" fmla="*/ 1993901 w 2036763"/>
              <a:gd name="connsiteY201" fmla="*/ 347157 h 957263"/>
              <a:gd name="connsiteX202" fmla="*/ 2017316 w 2036763"/>
              <a:gd name="connsiteY202" fmla="*/ 389658 h 957263"/>
              <a:gd name="connsiteX203" fmla="*/ 2029222 w 2036763"/>
              <a:gd name="connsiteY203" fmla="*/ 424215 h 957263"/>
              <a:gd name="connsiteX204" fmla="*/ 2034382 w 2036763"/>
              <a:gd name="connsiteY204" fmla="*/ 447650 h 957263"/>
              <a:gd name="connsiteX205" fmla="*/ 2036763 w 2036763"/>
              <a:gd name="connsiteY205" fmla="*/ 473071 h 957263"/>
              <a:gd name="connsiteX206" fmla="*/ 2036763 w 2036763"/>
              <a:gd name="connsiteY206" fmla="*/ 498095 h 957263"/>
              <a:gd name="connsiteX207" fmla="*/ 2033191 w 2036763"/>
              <a:gd name="connsiteY207" fmla="*/ 524310 h 957263"/>
              <a:gd name="connsiteX208" fmla="*/ 2026047 w 2036763"/>
              <a:gd name="connsiteY208" fmla="*/ 551717 h 957263"/>
              <a:gd name="connsiteX209" fmla="*/ 2021682 w 2036763"/>
              <a:gd name="connsiteY209" fmla="*/ 565619 h 957263"/>
              <a:gd name="connsiteX210" fmla="*/ 2015729 w 2036763"/>
              <a:gd name="connsiteY210" fmla="*/ 579919 h 957263"/>
              <a:gd name="connsiteX211" fmla="*/ 2001838 w 2036763"/>
              <a:gd name="connsiteY211" fmla="*/ 606929 h 957263"/>
              <a:gd name="connsiteX212" fmla="*/ 1985963 w 2036763"/>
              <a:gd name="connsiteY212" fmla="*/ 631952 h 957263"/>
              <a:gd name="connsiteX213" fmla="*/ 1968104 w 2036763"/>
              <a:gd name="connsiteY213" fmla="*/ 654593 h 957263"/>
              <a:gd name="connsiteX214" fmla="*/ 1937544 w 2036763"/>
              <a:gd name="connsiteY214" fmla="*/ 685575 h 957263"/>
              <a:gd name="connsiteX215" fmla="*/ 1891904 w 2036763"/>
              <a:gd name="connsiteY215" fmla="*/ 720926 h 957263"/>
              <a:gd name="connsiteX216" fmla="*/ 1841501 w 2036763"/>
              <a:gd name="connsiteY216" fmla="*/ 750320 h 957263"/>
              <a:gd name="connsiteX217" fmla="*/ 1789113 w 2036763"/>
              <a:gd name="connsiteY217" fmla="*/ 775741 h 957263"/>
              <a:gd name="connsiteX218" fmla="*/ 1709341 w 2036763"/>
              <a:gd name="connsiteY218" fmla="*/ 807120 h 957263"/>
              <a:gd name="connsiteX219" fmla="*/ 1659335 w 2036763"/>
              <a:gd name="connsiteY219" fmla="*/ 824994 h 957263"/>
              <a:gd name="connsiteX220" fmla="*/ 1604963 w 2036763"/>
              <a:gd name="connsiteY220" fmla="*/ 844060 h 957263"/>
              <a:gd name="connsiteX221" fmla="*/ 1494235 w 2036763"/>
              <a:gd name="connsiteY221" fmla="*/ 877425 h 957263"/>
              <a:gd name="connsiteX222" fmla="*/ 1381919 w 2036763"/>
              <a:gd name="connsiteY222" fmla="*/ 904038 h 957263"/>
              <a:gd name="connsiteX223" fmla="*/ 1268413 w 2036763"/>
              <a:gd name="connsiteY223" fmla="*/ 922706 h 957263"/>
              <a:gd name="connsiteX224" fmla="*/ 1211660 w 2036763"/>
              <a:gd name="connsiteY224" fmla="*/ 930253 h 957263"/>
              <a:gd name="connsiteX225" fmla="*/ 1141016 w 2036763"/>
              <a:gd name="connsiteY225" fmla="*/ 938992 h 957263"/>
              <a:gd name="connsiteX226" fmla="*/ 1070372 w 2036763"/>
              <a:gd name="connsiteY226" fmla="*/ 945744 h 957263"/>
              <a:gd name="connsiteX227" fmla="*/ 1004491 w 2036763"/>
              <a:gd name="connsiteY227" fmla="*/ 951702 h 957263"/>
              <a:gd name="connsiteX228" fmla="*/ 873522 w 2036763"/>
              <a:gd name="connsiteY228" fmla="*/ 957263 h 957263"/>
              <a:gd name="connsiteX229" fmla="*/ 741760 w 2036763"/>
              <a:gd name="connsiteY229" fmla="*/ 955277 h 957263"/>
              <a:gd name="connsiteX230" fmla="*/ 610394 w 2036763"/>
              <a:gd name="connsiteY230" fmla="*/ 945744 h 957263"/>
              <a:gd name="connsiteX231" fmla="*/ 545307 w 2036763"/>
              <a:gd name="connsiteY231" fmla="*/ 936211 h 957263"/>
              <a:gd name="connsiteX232" fmla="*/ 490538 w 2036763"/>
              <a:gd name="connsiteY232" fmla="*/ 928664 h 957263"/>
              <a:gd name="connsiteX233" fmla="*/ 404813 w 2036763"/>
              <a:gd name="connsiteY233" fmla="*/ 913173 h 957263"/>
              <a:gd name="connsiteX234" fmla="*/ 347266 w 2036763"/>
              <a:gd name="connsiteY234" fmla="*/ 899668 h 957263"/>
              <a:gd name="connsiteX235" fmla="*/ 290513 w 2036763"/>
              <a:gd name="connsiteY235" fmla="*/ 882589 h 957263"/>
              <a:gd name="connsiteX236" fmla="*/ 236141 w 2036763"/>
              <a:gd name="connsiteY236" fmla="*/ 860742 h 957263"/>
              <a:gd name="connsiteX237" fmla="*/ 184150 w 2036763"/>
              <a:gd name="connsiteY237" fmla="*/ 832938 h 957263"/>
              <a:gd name="connsiteX238" fmla="*/ 136922 w 2036763"/>
              <a:gd name="connsiteY238" fmla="*/ 798381 h 957263"/>
              <a:gd name="connsiteX239" fmla="*/ 115094 w 2036763"/>
              <a:gd name="connsiteY239" fmla="*/ 778124 h 957263"/>
              <a:gd name="connsiteX240" fmla="*/ 103982 w 2036763"/>
              <a:gd name="connsiteY240" fmla="*/ 766208 h 957263"/>
              <a:gd name="connsiteX241" fmla="*/ 83344 w 2036763"/>
              <a:gd name="connsiteY241" fmla="*/ 739992 h 957263"/>
              <a:gd name="connsiteX242" fmla="*/ 65088 w 2036763"/>
              <a:gd name="connsiteY242" fmla="*/ 711393 h 957263"/>
              <a:gd name="connsiteX243" fmla="*/ 50403 w 2036763"/>
              <a:gd name="connsiteY243" fmla="*/ 680411 h 957263"/>
              <a:gd name="connsiteX244" fmla="*/ 44053 w 2036763"/>
              <a:gd name="connsiteY244" fmla="*/ 664126 h 957263"/>
              <a:gd name="connsiteX245" fmla="*/ 43657 w 2036763"/>
              <a:gd name="connsiteY245" fmla="*/ 682397 h 957263"/>
              <a:gd name="connsiteX246" fmla="*/ 44450 w 2036763"/>
              <a:gd name="connsiteY246" fmla="*/ 719735 h 957263"/>
              <a:gd name="connsiteX247" fmla="*/ 46038 w 2036763"/>
              <a:gd name="connsiteY247" fmla="*/ 738006 h 957263"/>
              <a:gd name="connsiteX248" fmla="*/ 45641 w 2036763"/>
              <a:gd name="connsiteY248" fmla="*/ 743170 h 957263"/>
              <a:gd name="connsiteX249" fmla="*/ 40085 w 2036763"/>
              <a:gd name="connsiteY249" fmla="*/ 749922 h 957263"/>
              <a:gd name="connsiteX250" fmla="*/ 31353 w 2036763"/>
              <a:gd name="connsiteY250" fmla="*/ 751511 h 957263"/>
              <a:gd name="connsiteX251" fmla="*/ 24210 w 2036763"/>
              <a:gd name="connsiteY251" fmla="*/ 746745 h 957263"/>
              <a:gd name="connsiteX252" fmla="*/ 22622 w 2036763"/>
              <a:gd name="connsiteY252" fmla="*/ 741581 h 957263"/>
              <a:gd name="connsiteX253" fmla="*/ 19844 w 2036763"/>
              <a:gd name="connsiteY253" fmla="*/ 720132 h 957263"/>
              <a:gd name="connsiteX254" fmla="*/ 17860 w 2036763"/>
              <a:gd name="connsiteY254" fmla="*/ 678028 h 957263"/>
              <a:gd name="connsiteX255" fmla="*/ 19447 w 2036763"/>
              <a:gd name="connsiteY255" fmla="*/ 635527 h 957263"/>
              <a:gd name="connsiteX256" fmla="*/ 24210 w 2036763"/>
              <a:gd name="connsiteY256" fmla="*/ 593821 h 957263"/>
              <a:gd name="connsiteX257" fmla="*/ 28178 w 2036763"/>
              <a:gd name="connsiteY257" fmla="*/ 573166 h 957263"/>
              <a:gd name="connsiteX258" fmla="*/ 28575 w 2036763"/>
              <a:gd name="connsiteY258" fmla="*/ 558470 h 957263"/>
              <a:gd name="connsiteX259" fmla="*/ 30163 w 2036763"/>
              <a:gd name="connsiteY259" fmla="*/ 544170 h 957263"/>
              <a:gd name="connsiteX260" fmla="*/ 24210 w 2036763"/>
              <a:gd name="connsiteY260" fmla="*/ 530268 h 957263"/>
              <a:gd name="connsiteX261" fmla="*/ 13891 w 2036763"/>
              <a:gd name="connsiteY261" fmla="*/ 501272 h 957263"/>
              <a:gd name="connsiteX262" fmla="*/ 5953 w 2036763"/>
              <a:gd name="connsiteY262" fmla="*/ 471482 h 957263"/>
              <a:gd name="connsiteX263" fmla="*/ 1588 w 2036763"/>
              <a:gd name="connsiteY263" fmla="*/ 440103 h 957263"/>
              <a:gd name="connsiteX264" fmla="*/ 0 w 2036763"/>
              <a:gd name="connsiteY264" fmla="*/ 424215 h 957263"/>
              <a:gd name="connsiteX265" fmla="*/ 0 w 2036763"/>
              <a:gd name="connsiteY265" fmla="*/ 419845 h 957263"/>
              <a:gd name="connsiteX266" fmla="*/ 3969 w 2036763"/>
              <a:gd name="connsiteY266" fmla="*/ 415873 h 957263"/>
              <a:gd name="connsiteX267" fmla="*/ 9525 w 2036763"/>
              <a:gd name="connsiteY267" fmla="*/ 415873 h 957263"/>
              <a:gd name="connsiteX268" fmla="*/ 14288 w 2036763"/>
              <a:gd name="connsiteY268" fmla="*/ 420242 h 957263"/>
              <a:gd name="connsiteX269" fmla="*/ 14685 w 2036763"/>
              <a:gd name="connsiteY269" fmla="*/ 424215 h 957263"/>
              <a:gd name="connsiteX270" fmla="*/ 17860 w 2036763"/>
              <a:gd name="connsiteY270" fmla="*/ 446855 h 957263"/>
              <a:gd name="connsiteX271" fmla="*/ 29369 w 2036763"/>
              <a:gd name="connsiteY271" fmla="*/ 490548 h 957263"/>
              <a:gd name="connsiteX272" fmla="*/ 37307 w 2036763"/>
              <a:gd name="connsiteY272" fmla="*/ 511202 h 957263"/>
              <a:gd name="connsiteX273" fmla="*/ 44450 w 2036763"/>
              <a:gd name="connsiteY273" fmla="*/ 488959 h 957263"/>
              <a:gd name="connsiteX274" fmla="*/ 64691 w 2036763"/>
              <a:gd name="connsiteY274" fmla="*/ 447650 h 957263"/>
              <a:gd name="connsiteX275" fmla="*/ 76994 w 2036763"/>
              <a:gd name="connsiteY275" fmla="*/ 427789 h 957263"/>
              <a:gd name="connsiteX276" fmla="*/ 87710 w 2036763"/>
              <a:gd name="connsiteY276" fmla="*/ 405149 h 957263"/>
              <a:gd name="connsiteX277" fmla="*/ 111522 w 2036763"/>
              <a:gd name="connsiteY277" fmla="*/ 361059 h 957263"/>
              <a:gd name="connsiteX278" fmla="*/ 138113 w 2036763"/>
              <a:gd name="connsiteY278" fmla="*/ 319353 h 957263"/>
              <a:gd name="connsiteX279" fmla="*/ 168275 w 2036763"/>
              <a:gd name="connsiteY279" fmla="*/ 280824 h 957263"/>
              <a:gd name="connsiteX280" fmla="*/ 200025 w 2036763"/>
              <a:gd name="connsiteY280" fmla="*/ 244678 h 957263"/>
              <a:gd name="connsiteX281" fmla="*/ 234950 w 2036763"/>
              <a:gd name="connsiteY281" fmla="*/ 212107 h 957263"/>
              <a:gd name="connsiteX282" fmla="*/ 271860 w 2036763"/>
              <a:gd name="connsiteY282" fmla="*/ 183111 h 957263"/>
              <a:gd name="connsiteX283" fmla="*/ 311150 w 2036763"/>
              <a:gd name="connsiteY283" fmla="*/ 158485 h 957263"/>
              <a:gd name="connsiteX284" fmla="*/ 331788 w 2036763"/>
              <a:gd name="connsiteY284" fmla="*/ 147760 h 957263"/>
              <a:gd name="connsiteX285" fmla="*/ 359966 w 2036763"/>
              <a:gd name="connsiteY285" fmla="*/ 134255 h 957263"/>
              <a:gd name="connsiteX286" fmla="*/ 417513 w 2036763"/>
              <a:gd name="connsiteY286" fmla="*/ 109629 h 957263"/>
              <a:gd name="connsiteX287" fmla="*/ 476250 w 2036763"/>
              <a:gd name="connsiteY287" fmla="*/ 88179 h 957263"/>
              <a:gd name="connsiteX288" fmla="*/ 536575 w 2036763"/>
              <a:gd name="connsiteY288" fmla="*/ 69908 h 957263"/>
              <a:gd name="connsiteX289" fmla="*/ 627063 w 2036763"/>
              <a:gd name="connsiteY289" fmla="*/ 46473 h 957263"/>
              <a:gd name="connsiteX290" fmla="*/ 749300 w 2036763"/>
              <a:gd name="connsiteY290" fmla="*/ 23832 h 957263"/>
              <a:gd name="connsiteX291" fmla="*/ 809625 w 2036763"/>
              <a:gd name="connsiteY291" fmla="*/ 15094 h 957263"/>
              <a:gd name="connsiteX292" fmla="*/ 873522 w 2036763"/>
              <a:gd name="connsiteY292" fmla="*/ 7547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2036763" h="957263">
                <a:moveTo>
                  <a:pt x="53183" y="587375"/>
                </a:moveTo>
                <a:lnTo>
                  <a:pt x="52388" y="587772"/>
                </a:lnTo>
                <a:lnTo>
                  <a:pt x="52388" y="588964"/>
                </a:lnTo>
                <a:lnTo>
                  <a:pt x="53580" y="604858"/>
                </a:lnTo>
                <a:lnTo>
                  <a:pt x="57950" y="634658"/>
                </a:lnTo>
                <a:lnTo>
                  <a:pt x="66294" y="662471"/>
                </a:lnTo>
                <a:lnTo>
                  <a:pt x="77815" y="688298"/>
                </a:lnTo>
                <a:lnTo>
                  <a:pt x="91721" y="711741"/>
                </a:lnTo>
                <a:lnTo>
                  <a:pt x="108010" y="733992"/>
                </a:lnTo>
                <a:lnTo>
                  <a:pt x="136615" y="763394"/>
                </a:lnTo>
                <a:lnTo>
                  <a:pt x="180715" y="796771"/>
                </a:lnTo>
                <a:lnTo>
                  <a:pt x="228788" y="824187"/>
                </a:lnTo>
                <a:lnTo>
                  <a:pt x="279244" y="845643"/>
                </a:lnTo>
                <a:lnTo>
                  <a:pt x="328906" y="862728"/>
                </a:lnTo>
                <a:lnTo>
                  <a:pt x="352744" y="869483"/>
                </a:lnTo>
                <a:lnTo>
                  <a:pt x="407968" y="883787"/>
                </a:lnTo>
                <a:lnTo>
                  <a:pt x="519608" y="906038"/>
                </a:lnTo>
                <a:lnTo>
                  <a:pt x="631646" y="920342"/>
                </a:lnTo>
                <a:lnTo>
                  <a:pt x="745272" y="928686"/>
                </a:lnTo>
                <a:lnTo>
                  <a:pt x="801688" y="930275"/>
                </a:lnTo>
                <a:lnTo>
                  <a:pt x="748053" y="923918"/>
                </a:lnTo>
                <a:lnTo>
                  <a:pt x="695213" y="915971"/>
                </a:lnTo>
                <a:lnTo>
                  <a:pt x="636810" y="905640"/>
                </a:lnTo>
                <a:lnTo>
                  <a:pt x="520403" y="879814"/>
                </a:lnTo>
                <a:lnTo>
                  <a:pt x="434190" y="853987"/>
                </a:lnTo>
                <a:lnTo>
                  <a:pt x="377376" y="833325"/>
                </a:lnTo>
                <a:lnTo>
                  <a:pt x="321755" y="809883"/>
                </a:lnTo>
                <a:lnTo>
                  <a:pt x="267723" y="782466"/>
                </a:lnTo>
                <a:lnTo>
                  <a:pt x="241501" y="766970"/>
                </a:lnTo>
                <a:lnTo>
                  <a:pt x="215280" y="750680"/>
                </a:lnTo>
                <a:lnTo>
                  <a:pt x="163234" y="711741"/>
                </a:lnTo>
                <a:lnTo>
                  <a:pt x="114366" y="666445"/>
                </a:lnTo>
                <a:lnTo>
                  <a:pt x="71061" y="615586"/>
                </a:lnTo>
                <a:close/>
                <a:moveTo>
                  <a:pt x="1748621" y="201613"/>
                </a:moveTo>
                <a:lnTo>
                  <a:pt x="1766058" y="219076"/>
                </a:lnTo>
                <a:lnTo>
                  <a:pt x="1798950" y="257176"/>
                </a:lnTo>
                <a:lnTo>
                  <a:pt x="1827483" y="298847"/>
                </a:lnTo>
                <a:lnTo>
                  <a:pt x="1850468" y="344091"/>
                </a:lnTo>
                <a:lnTo>
                  <a:pt x="1867508" y="392113"/>
                </a:lnTo>
                <a:lnTo>
                  <a:pt x="1877812" y="442120"/>
                </a:lnTo>
                <a:lnTo>
                  <a:pt x="1880189" y="494110"/>
                </a:lnTo>
                <a:lnTo>
                  <a:pt x="1873452" y="546498"/>
                </a:lnTo>
                <a:lnTo>
                  <a:pt x="1866319" y="573088"/>
                </a:lnTo>
                <a:lnTo>
                  <a:pt x="1857205" y="602060"/>
                </a:lnTo>
                <a:lnTo>
                  <a:pt x="1831446" y="654448"/>
                </a:lnTo>
                <a:lnTo>
                  <a:pt x="1799743" y="700882"/>
                </a:lnTo>
                <a:lnTo>
                  <a:pt x="1762095" y="740967"/>
                </a:lnTo>
                <a:lnTo>
                  <a:pt x="1741488" y="758826"/>
                </a:lnTo>
                <a:lnTo>
                  <a:pt x="1766851" y="748110"/>
                </a:lnTo>
                <a:lnTo>
                  <a:pt x="1791420" y="736601"/>
                </a:lnTo>
                <a:lnTo>
                  <a:pt x="1816387" y="725489"/>
                </a:lnTo>
                <a:lnTo>
                  <a:pt x="1866319" y="698501"/>
                </a:lnTo>
                <a:lnTo>
                  <a:pt x="1913478" y="666354"/>
                </a:lnTo>
                <a:lnTo>
                  <a:pt x="1944785" y="636588"/>
                </a:lnTo>
                <a:lnTo>
                  <a:pt x="1963806" y="613173"/>
                </a:lnTo>
                <a:lnTo>
                  <a:pt x="1972129" y="600870"/>
                </a:lnTo>
                <a:lnTo>
                  <a:pt x="1980451" y="587376"/>
                </a:lnTo>
                <a:lnTo>
                  <a:pt x="1993924" y="559595"/>
                </a:lnTo>
                <a:lnTo>
                  <a:pt x="2003435" y="530623"/>
                </a:lnTo>
                <a:lnTo>
                  <a:pt x="2008587" y="501254"/>
                </a:lnTo>
                <a:lnTo>
                  <a:pt x="2009776" y="471091"/>
                </a:lnTo>
                <a:lnTo>
                  <a:pt x="2006209" y="441326"/>
                </a:lnTo>
                <a:lnTo>
                  <a:pt x="1998284" y="411957"/>
                </a:lnTo>
                <a:lnTo>
                  <a:pt x="1985602" y="383779"/>
                </a:lnTo>
                <a:lnTo>
                  <a:pt x="1977280" y="369888"/>
                </a:lnTo>
                <a:lnTo>
                  <a:pt x="1962221" y="348457"/>
                </a:lnTo>
                <a:lnTo>
                  <a:pt x="1926951" y="310754"/>
                </a:lnTo>
                <a:lnTo>
                  <a:pt x="1886926" y="279004"/>
                </a:lnTo>
                <a:lnTo>
                  <a:pt x="1844127" y="252016"/>
                </a:lnTo>
                <a:lnTo>
                  <a:pt x="1822727" y="239713"/>
                </a:lnTo>
                <a:lnTo>
                  <a:pt x="1786269" y="219869"/>
                </a:lnTo>
                <a:close/>
                <a:moveTo>
                  <a:pt x="1135063" y="76200"/>
                </a:moveTo>
                <a:lnTo>
                  <a:pt x="1025129" y="77788"/>
                </a:lnTo>
                <a:lnTo>
                  <a:pt x="915988" y="83344"/>
                </a:lnTo>
                <a:lnTo>
                  <a:pt x="807244" y="93663"/>
                </a:lnTo>
                <a:lnTo>
                  <a:pt x="754063" y="100013"/>
                </a:lnTo>
                <a:lnTo>
                  <a:pt x="698500" y="107553"/>
                </a:lnTo>
                <a:lnTo>
                  <a:pt x="615157" y="123031"/>
                </a:lnTo>
                <a:lnTo>
                  <a:pt x="560388" y="136128"/>
                </a:lnTo>
                <a:lnTo>
                  <a:pt x="506016" y="152003"/>
                </a:lnTo>
                <a:lnTo>
                  <a:pt x="452438" y="171053"/>
                </a:lnTo>
                <a:lnTo>
                  <a:pt x="400050" y="193278"/>
                </a:lnTo>
                <a:lnTo>
                  <a:pt x="349250" y="219472"/>
                </a:lnTo>
                <a:lnTo>
                  <a:pt x="323850" y="233760"/>
                </a:lnTo>
                <a:lnTo>
                  <a:pt x="302419" y="247253"/>
                </a:lnTo>
                <a:lnTo>
                  <a:pt x="259557" y="276622"/>
                </a:lnTo>
                <a:lnTo>
                  <a:pt x="219075" y="308769"/>
                </a:lnTo>
                <a:lnTo>
                  <a:pt x="180182" y="344488"/>
                </a:lnTo>
                <a:lnTo>
                  <a:pt x="162322" y="363935"/>
                </a:lnTo>
                <a:lnTo>
                  <a:pt x="148432" y="379413"/>
                </a:lnTo>
                <a:lnTo>
                  <a:pt x="120650" y="412353"/>
                </a:lnTo>
                <a:lnTo>
                  <a:pt x="107157" y="429816"/>
                </a:lnTo>
                <a:lnTo>
                  <a:pt x="92869" y="460772"/>
                </a:lnTo>
                <a:lnTo>
                  <a:pt x="69057" y="523875"/>
                </a:lnTo>
                <a:lnTo>
                  <a:pt x="60325" y="556419"/>
                </a:lnTo>
                <a:lnTo>
                  <a:pt x="72628" y="576660"/>
                </a:lnTo>
                <a:lnTo>
                  <a:pt x="101600" y="614363"/>
                </a:lnTo>
                <a:lnTo>
                  <a:pt x="117078" y="631825"/>
                </a:lnTo>
                <a:lnTo>
                  <a:pt x="136525" y="652066"/>
                </a:lnTo>
                <a:lnTo>
                  <a:pt x="178197" y="688579"/>
                </a:lnTo>
                <a:lnTo>
                  <a:pt x="222647" y="720725"/>
                </a:lnTo>
                <a:lnTo>
                  <a:pt x="269478" y="748507"/>
                </a:lnTo>
                <a:lnTo>
                  <a:pt x="317500" y="773510"/>
                </a:lnTo>
                <a:lnTo>
                  <a:pt x="367110" y="794544"/>
                </a:lnTo>
                <a:lnTo>
                  <a:pt x="442516" y="821532"/>
                </a:lnTo>
                <a:lnTo>
                  <a:pt x="492919" y="836613"/>
                </a:lnTo>
                <a:lnTo>
                  <a:pt x="547688" y="851694"/>
                </a:lnTo>
                <a:lnTo>
                  <a:pt x="656829" y="875110"/>
                </a:lnTo>
                <a:lnTo>
                  <a:pt x="767160" y="892176"/>
                </a:lnTo>
                <a:lnTo>
                  <a:pt x="877888" y="902891"/>
                </a:lnTo>
                <a:lnTo>
                  <a:pt x="933450" y="905669"/>
                </a:lnTo>
                <a:lnTo>
                  <a:pt x="977107" y="906463"/>
                </a:lnTo>
                <a:lnTo>
                  <a:pt x="1064419" y="905669"/>
                </a:lnTo>
                <a:lnTo>
                  <a:pt x="1152128" y="900907"/>
                </a:lnTo>
                <a:lnTo>
                  <a:pt x="1239441" y="892176"/>
                </a:lnTo>
                <a:lnTo>
                  <a:pt x="1326357" y="879476"/>
                </a:lnTo>
                <a:lnTo>
                  <a:pt x="1412875" y="862410"/>
                </a:lnTo>
                <a:lnTo>
                  <a:pt x="1498203" y="841376"/>
                </a:lnTo>
                <a:lnTo>
                  <a:pt x="1583135" y="816372"/>
                </a:lnTo>
                <a:lnTo>
                  <a:pt x="1625203" y="802482"/>
                </a:lnTo>
                <a:lnTo>
                  <a:pt x="1647429" y="791369"/>
                </a:lnTo>
                <a:lnTo>
                  <a:pt x="1690688" y="765969"/>
                </a:lnTo>
                <a:lnTo>
                  <a:pt x="1710532" y="751682"/>
                </a:lnTo>
                <a:lnTo>
                  <a:pt x="1732360" y="735410"/>
                </a:lnTo>
                <a:lnTo>
                  <a:pt x="1770857" y="696516"/>
                </a:lnTo>
                <a:lnTo>
                  <a:pt x="1803401" y="652463"/>
                </a:lnTo>
                <a:lnTo>
                  <a:pt x="1828801" y="603647"/>
                </a:lnTo>
                <a:lnTo>
                  <a:pt x="1847057" y="551260"/>
                </a:lnTo>
                <a:lnTo>
                  <a:pt x="1855788" y="496491"/>
                </a:lnTo>
                <a:lnTo>
                  <a:pt x="1855788" y="454422"/>
                </a:lnTo>
                <a:lnTo>
                  <a:pt x="1852613" y="426244"/>
                </a:lnTo>
                <a:lnTo>
                  <a:pt x="1846660" y="397669"/>
                </a:lnTo>
                <a:lnTo>
                  <a:pt x="1837135" y="369491"/>
                </a:lnTo>
                <a:lnTo>
                  <a:pt x="1831182" y="355600"/>
                </a:lnTo>
                <a:lnTo>
                  <a:pt x="1824435" y="340122"/>
                </a:lnTo>
                <a:lnTo>
                  <a:pt x="1808957" y="311944"/>
                </a:lnTo>
                <a:lnTo>
                  <a:pt x="1782366" y="271860"/>
                </a:lnTo>
                <a:lnTo>
                  <a:pt x="1739901" y="225028"/>
                </a:lnTo>
                <a:lnTo>
                  <a:pt x="1692672" y="184944"/>
                </a:lnTo>
                <a:lnTo>
                  <a:pt x="1666875" y="167481"/>
                </a:lnTo>
                <a:lnTo>
                  <a:pt x="1643857" y="158750"/>
                </a:lnTo>
                <a:lnTo>
                  <a:pt x="1620044" y="150813"/>
                </a:lnTo>
                <a:lnTo>
                  <a:pt x="1567657" y="134541"/>
                </a:lnTo>
                <a:lnTo>
                  <a:pt x="1461294" y="109141"/>
                </a:lnTo>
                <a:lnTo>
                  <a:pt x="1353344" y="91281"/>
                </a:lnTo>
                <a:lnTo>
                  <a:pt x="1244203" y="80963"/>
                </a:lnTo>
                <a:close/>
                <a:moveTo>
                  <a:pt x="1053039" y="28575"/>
                </a:moveTo>
                <a:lnTo>
                  <a:pt x="995853" y="28971"/>
                </a:lnTo>
                <a:lnTo>
                  <a:pt x="881879" y="36896"/>
                </a:lnTo>
                <a:lnTo>
                  <a:pt x="767905" y="51161"/>
                </a:lnTo>
                <a:lnTo>
                  <a:pt x="655123" y="72954"/>
                </a:lnTo>
                <a:lnTo>
                  <a:pt x="599525" y="86823"/>
                </a:lnTo>
                <a:lnTo>
                  <a:pt x="547503" y="99899"/>
                </a:lnTo>
                <a:lnTo>
                  <a:pt x="468872" y="123278"/>
                </a:lnTo>
                <a:lnTo>
                  <a:pt x="416452" y="141505"/>
                </a:lnTo>
                <a:lnTo>
                  <a:pt x="366018" y="163298"/>
                </a:lnTo>
                <a:lnTo>
                  <a:pt x="317172" y="189450"/>
                </a:lnTo>
                <a:lnTo>
                  <a:pt x="270709" y="220358"/>
                </a:lnTo>
                <a:lnTo>
                  <a:pt x="227422" y="256812"/>
                </a:lnTo>
                <a:lnTo>
                  <a:pt x="207963" y="277813"/>
                </a:lnTo>
                <a:lnTo>
                  <a:pt x="227422" y="261171"/>
                </a:lnTo>
                <a:lnTo>
                  <a:pt x="267532" y="231849"/>
                </a:lnTo>
                <a:lnTo>
                  <a:pt x="309229" y="205300"/>
                </a:lnTo>
                <a:lnTo>
                  <a:pt x="352516" y="181526"/>
                </a:lnTo>
                <a:lnTo>
                  <a:pt x="397390" y="160128"/>
                </a:lnTo>
                <a:lnTo>
                  <a:pt x="442662" y="141505"/>
                </a:lnTo>
                <a:lnTo>
                  <a:pt x="512556" y="117334"/>
                </a:lnTo>
                <a:lnTo>
                  <a:pt x="608262" y="93163"/>
                </a:lnTo>
                <a:lnTo>
                  <a:pt x="705160" y="75332"/>
                </a:lnTo>
                <a:lnTo>
                  <a:pt x="802455" y="63445"/>
                </a:lnTo>
                <a:lnTo>
                  <a:pt x="898558" y="55520"/>
                </a:lnTo>
                <a:lnTo>
                  <a:pt x="946213" y="52746"/>
                </a:lnTo>
                <a:lnTo>
                  <a:pt x="1012532" y="49180"/>
                </a:lnTo>
                <a:lnTo>
                  <a:pt x="1147156" y="47991"/>
                </a:lnTo>
                <a:lnTo>
                  <a:pt x="1283369" y="54331"/>
                </a:lnTo>
                <a:lnTo>
                  <a:pt x="1384238" y="65426"/>
                </a:lnTo>
                <a:lnTo>
                  <a:pt x="1450955" y="76521"/>
                </a:lnTo>
                <a:lnTo>
                  <a:pt x="1484313" y="82861"/>
                </a:lnTo>
                <a:lnTo>
                  <a:pt x="1458103" y="75332"/>
                </a:lnTo>
                <a:lnTo>
                  <a:pt x="1405286" y="61860"/>
                </a:lnTo>
                <a:lnTo>
                  <a:pt x="1325067" y="46406"/>
                </a:lnTo>
                <a:lnTo>
                  <a:pt x="1216256" y="34122"/>
                </a:lnTo>
                <a:lnTo>
                  <a:pt x="1107047" y="28971"/>
                </a:lnTo>
                <a:close/>
                <a:moveTo>
                  <a:pt x="1000522" y="0"/>
                </a:moveTo>
                <a:lnTo>
                  <a:pt x="1127919" y="794"/>
                </a:lnTo>
                <a:lnTo>
                  <a:pt x="1255713" y="10725"/>
                </a:lnTo>
                <a:lnTo>
                  <a:pt x="1318816" y="19860"/>
                </a:lnTo>
                <a:lnTo>
                  <a:pt x="1362075" y="26613"/>
                </a:lnTo>
                <a:lnTo>
                  <a:pt x="1448991" y="45679"/>
                </a:lnTo>
                <a:lnTo>
                  <a:pt x="1534319" y="72291"/>
                </a:lnTo>
                <a:lnTo>
                  <a:pt x="1596629" y="98507"/>
                </a:lnTo>
                <a:lnTo>
                  <a:pt x="1636713" y="119956"/>
                </a:lnTo>
                <a:lnTo>
                  <a:pt x="1656160" y="131078"/>
                </a:lnTo>
                <a:lnTo>
                  <a:pt x="1683544" y="141405"/>
                </a:lnTo>
                <a:lnTo>
                  <a:pt x="1737519" y="163648"/>
                </a:lnTo>
                <a:lnTo>
                  <a:pt x="1791097" y="188672"/>
                </a:lnTo>
                <a:lnTo>
                  <a:pt x="1843088" y="216874"/>
                </a:lnTo>
                <a:lnTo>
                  <a:pt x="1868885" y="232365"/>
                </a:lnTo>
                <a:lnTo>
                  <a:pt x="1888729" y="245472"/>
                </a:lnTo>
                <a:lnTo>
                  <a:pt x="1927225" y="274866"/>
                </a:lnTo>
                <a:lnTo>
                  <a:pt x="1962944" y="309025"/>
                </a:lnTo>
                <a:lnTo>
                  <a:pt x="1993901" y="347157"/>
                </a:lnTo>
                <a:lnTo>
                  <a:pt x="2017316" y="389658"/>
                </a:lnTo>
                <a:lnTo>
                  <a:pt x="2029222" y="424215"/>
                </a:lnTo>
                <a:lnTo>
                  <a:pt x="2034382" y="447650"/>
                </a:lnTo>
                <a:lnTo>
                  <a:pt x="2036763" y="473071"/>
                </a:lnTo>
                <a:lnTo>
                  <a:pt x="2036763" y="498095"/>
                </a:lnTo>
                <a:lnTo>
                  <a:pt x="2033191" y="524310"/>
                </a:lnTo>
                <a:lnTo>
                  <a:pt x="2026047" y="551717"/>
                </a:lnTo>
                <a:lnTo>
                  <a:pt x="2021682" y="565619"/>
                </a:lnTo>
                <a:lnTo>
                  <a:pt x="2015729" y="579919"/>
                </a:lnTo>
                <a:lnTo>
                  <a:pt x="2001838" y="606929"/>
                </a:lnTo>
                <a:lnTo>
                  <a:pt x="1985963" y="631952"/>
                </a:lnTo>
                <a:lnTo>
                  <a:pt x="1968104" y="654593"/>
                </a:lnTo>
                <a:lnTo>
                  <a:pt x="1937544" y="685575"/>
                </a:lnTo>
                <a:lnTo>
                  <a:pt x="1891904" y="720926"/>
                </a:lnTo>
                <a:lnTo>
                  <a:pt x="1841501" y="750320"/>
                </a:lnTo>
                <a:lnTo>
                  <a:pt x="1789113" y="775741"/>
                </a:lnTo>
                <a:lnTo>
                  <a:pt x="1709341" y="807120"/>
                </a:lnTo>
                <a:lnTo>
                  <a:pt x="1659335" y="824994"/>
                </a:lnTo>
                <a:lnTo>
                  <a:pt x="1604963" y="844060"/>
                </a:lnTo>
                <a:lnTo>
                  <a:pt x="1494235" y="877425"/>
                </a:lnTo>
                <a:lnTo>
                  <a:pt x="1381919" y="904038"/>
                </a:lnTo>
                <a:lnTo>
                  <a:pt x="1268413" y="922706"/>
                </a:lnTo>
                <a:lnTo>
                  <a:pt x="1211660" y="930253"/>
                </a:lnTo>
                <a:lnTo>
                  <a:pt x="1141016" y="938992"/>
                </a:lnTo>
                <a:lnTo>
                  <a:pt x="1070372" y="945744"/>
                </a:lnTo>
                <a:lnTo>
                  <a:pt x="1004491" y="951702"/>
                </a:lnTo>
                <a:lnTo>
                  <a:pt x="873522" y="957263"/>
                </a:lnTo>
                <a:lnTo>
                  <a:pt x="741760" y="955277"/>
                </a:lnTo>
                <a:lnTo>
                  <a:pt x="610394" y="945744"/>
                </a:lnTo>
                <a:lnTo>
                  <a:pt x="545307" y="936211"/>
                </a:lnTo>
                <a:lnTo>
                  <a:pt x="490538" y="928664"/>
                </a:lnTo>
                <a:lnTo>
                  <a:pt x="404813" y="913173"/>
                </a:lnTo>
                <a:lnTo>
                  <a:pt x="347266" y="899668"/>
                </a:lnTo>
                <a:lnTo>
                  <a:pt x="290513" y="882589"/>
                </a:lnTo>
                <a:lnTo>
                  <a:pt x="236141" y="860742"/>
                </a:lnTo>
                <a:lnTo>
                  <a:pt x="184150" y="832938"/>
                </a:lnTo>
                <a:lnTo>
                  <a:pt x="136922" y="798381"/>
                </a:lnTo>
                <a:lnTo>
                  <a:pt x="115094" y="778124"/>
                </a:lnTo>
                <a:lnTo>
                  <a:pt x="103982" y="766208"/>
                </a:lnTo>
                <a:lnTo>
                  <a:pt x="83344" y="739992"/>
                </a:lnTo>
                <a:lnTo>
                  <a:pt x="65088" y="711393"/>
                </a:lnTo>
                <a:lnTo>
                  <a:pt x="50403" y="680411"/>
                </a:lnTo>
                <a:lnTo>
                  <a:pt x="44053" y="664126"/>
                </a:lnTo>
                <a:lnTo>
                  <a:pt x="43657" y="682397"/>
                </a:lnTo>
                <a:lnTo>
                  <a:pt x="44450" y="719735"/>
                </a:lnTo>
                <a:lnTo>
                  <a:pt x="46038" y="738006"/>
                </a:lnTo>
                <a:lnTo>
                  <a:pt x="45641" y="743170"/>
                </a:lnTo>
                <a:lnTo>
                  <a:pt x="40085" y="749922"/>
                </a:lnTo>
                <a:lnTo>
                  <a:pt x="31353" y="751511"/>
                </a:lnTo>
                <a:lnTo>
                  <a:pt x="24210" y="746745"/>
                </a:lnTo>
                <a:lnTo>
                  <a:pt x="22622" y="741581"/>
                </a:lnTo>
                <a:lnTo>
                  <a:pt x="19844" y="720132"/>
                </a:lnTo>
                <a:lnTo>
                  <a:pt x="17860" y="678028"/>
                </a:lnTo>
                <a:lnTo>
                  <a:pt x="19447" y="635527"/>
                </a:lnTo>
                <a:lnTo>
                  <a:pt x="24210" y="593821"/>
                </a:lnTo>
                <a:lnTo>
                  <a:pt x="28178" y="573166"/>
                </a:lnTo>
                <a:lnTo>
                  <a:pt x="28575" y="558470"/>
                </a:lnTo>
                <a:lnTo>
                  <a:pt x="30163" y="544170"/>
                </a:lnTo>
                <a:lnTo>
                  <a:pt x="24210" y="530268"/>
                </a:lnTo>
                <a:lnTo>
                  <a:pt x="13891" y="501272"/>
                </a:lnTo>
                <a:lnTo>
                  <a:pt x="5953" y="471482"/>
                </a:lnTo>
                <a:lnTo>
                  <a:pt x="1588" y="440103"/>
                </a:lnTo>
                <a:lnTo>
                  <a:pt x="0" y="424215"/>
                </a:lnTo>
                <a:lnTo>
                  <a:pt x="0" y="419845"/>
                </a:lnTo>
                <a:lnTo>
                  <a:pt x="3969" y="415873"/>
                </a:lnTo>
                <a:lnTo>
                  <a:pt x="9525" y="415873"/>
                </a:lnTo>
                <a:lnTo>
                  <a:pt x="14288" y="420242"/>
                </a:lnTo>
                <a:lnTo>
                  <a:pt x="14685" y="424215"/>
                </a:lnTo>
                <a:lnTo>
                  <a:pt x="17860" y="446855"/>
                </a:lnTo>
                <a:lnTo>
                  <a:pt x="29369" y="490548"/>
                </a:lnTo>
                <a:lnTo>
                  <a:pt x="37307" y="511202"/>
                </a:lnTo>
                <a:lnTo>
                  <a:pt x="44450" y="488959"/>
                </a:lnTo>
                <a:lnTo>
                  <a:pt x="64691" y="447650"/>
                </a:lnTo>
                <a:lnTo>
                  <a:pt x="76994" y="427789"/>
                </a:lnTo>
                <a:lnTo>
                  <a:pt x="87710" y="405149"/>
                </a:lnTo>
                <a:lnTo>
                  <a:pt x="111522" y="361059"/>
                </a:lnTo>
                <a:lnTo>
                  <a:pt x="138113" y="319353"/>
                </a:lnTo>
                <a:lnTo>
                  <a:pt x="168275" y="280824"/>
                </a:lnTo>
                <a:lnTo>
                  <a:pt x="200025" y="244678"/>
                </a:lnTo>
                <a:lnTo>
                  <a:pt x="234950" y="212107"/>
                </a:lnTo>
                <a:lnTo>
                  <a:pt x="271860" y="183111"/>
                </a:lnTo>
                <a:lnTo>
                  <a:pt x="311150" y="158485"/>
                </a:lnTo>
                <a:lnTo>
                  <a:pt x="331788" y="147760"/>
                </a:lnTo>
                <a:lnTo>
                  <a:pt x="359966" y="134255"/>
                </a:lnTo>
                <a:lnTo>
                  <a:pt x="417513" y="109629"/>
                </a:lnTo>
                <a:lnTo>
                  <a:pt x="476250" y="88179"/>
                </a:lnTo>
                <a:lnTo>
                  <a:pt x="536575" y="69908"/>
                </a:lnTo>
                <a:lnTo>
                  <a:pt x="627063" y="46473"/>
                </a:lnTo>
                <a:lnTo>
                  <a:pt x="749300" y="23832"/>
                </a:lnTo>
                <a:lnTo>
                  <a:pt x="809625" y="15094"/>
                </a:lnTo>
                <a:lnTo>
                  <a:pt x="873522" y="7547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Freeform: Shape 8">
            <a:extLst>
              <a:ext uri="{FF2B5EF4-FFF2-40B4-BE49-F238E27FC236}">
                <a16:creationId xmlns=""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1523808" y="2811740"/>
            <a:ext cx="1394392" cy="788724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rgbClr val="16A08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Freeform: Shape 20">
            <a:extLst>
              <a:ext uri="{FF2B5EF4-FFF2-40B4-BE49-F238E27FC236}">
                <a16:creationId xmlns="" xmlns:a16="http://schemas.microsoft.com/office/drawing/2014/main" id="{673FBA8B-B025-4E43-9CF8-848743C5D6BC}"/>
              </a:ext>
            </a:extLst>
          </p:cNvPr>
          <p:cNvSpPr>
            <a:spLocks/>
          </p:cNvSpPr>
          <p:nvPr/>
        </p:nvSpPr>
        <p:spPr bwMode="auto">
          <a:xfrm>
            <a:off x="160206" y="1381641"/>
            <a:ext cx="882528" cy="608735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2980B9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Freeform: Shape 23">
            <a:extLst>
              <a:ext uri="{FF2B5EF4-FFF2-40B4-BE49-F238E27FC236}">
                <a16:creationId xmlns="" xmlns:a16="http://schemas.microsoft.com/office/drawing/2014/main" id="{13349712-9320-4889-AD99-7052175E2BD8}"/>
              </a:ext>
            </a:extLst>
          </p:cNvPr>
          <p:cNvSpPr>
            <a:spLocks/>
          </p:cNvSpPr>
          <p:nvPr/>
        </p:nvSpPr>
        <p:spPr bwMode="auto">
          <a:xfrm>
            <a:off x="1247780" y="3607194"/>
            <a:ext cx="749577" cy="787519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16A085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Freeform: Shape 24">
            <a:extLst>
              <a:ext uri="{FF2B5EF4-FFF2-40B4-BE49-F238E27FC236}">
                <a16:creationId xmlns="" xmlns:a16="http://schemas.microsoft.com/office/drawing/2014/main" id="{D5D926CF-0816-4E1D-AF9F-BA41BD7E60DE}"/>
              </a:ext>
            </a:extLst>
          </p:cNvPr>
          <p:cNvSpPr>
            <a:spLocks/>
          </p:cNvSpPr>
          <p:nvPr/>
        </p:nvSpPr>
        <p:spPr bwMode="auto">
          <a:xfrm>
            <a:off x="3734754" y="3668726"/>
            <a:ext cx="1061644" cy="1018458"/>
          </a:xfrm>
          <a:custGeom>
            <a:avLst/>
            <a:gdLst>
              <a:gd name="connsiteX0" fmla="*/ 53183 w 2036763"/>
              <a:gd name="connsiteY0" fmla="*/ 587375 h 957263"/>
              <a:gd name="connsiteX1" fmla="*/ 52388 w 2036763"/>
              <a:gd name="connsiteY1" fmla="*/ 587772 h 957263"/>
              <a:gd name="connsiteX2" fmla="*/ 52388 w 2036763"/>
              <a:gd name="connsiteY2" fmla="*/ 588964 h 957263"/>
              <a:gd name="connsiteX3" fmla="*/ 53580 w 2036763"/>
              <a:gd name="connsiteY3" fmla="*/ 604858 h 957263"/>
              <a:gd name="connsiteX4" fmla="*/ 57950 w 2036763"/>
              <a:gd name="connsiteY4" fmla="*/ 634658 h 957263"/>
              <a:gd name="connsiteX5" fmla="*/ 66294 w 2036763"/>
              <a:gd name="connsiteY5" fmla="*/ 662471 h 957263"/>
              <a:gd name="connsiteX6" fmla="*/ 77815 w 2036763"/>
              <a:gd name="connsiteY6" fmla="*/ 688298 h 957263"/>
              <a:gd name="connsiteX7" fmla="*/ 91721 w 2036763"/>
              <a:gd name="connsiteY7" fmla="*/ 711741 h 957263"/>
              <a:gd name="connsiteX8" fmla="*/ 108010 w 2036763"/>
              <a:gd name="connsiteY8" fmla="*/ 733992 h 957263"/>
              <a:gd name="connsiteX9" fmla="*/ 136615 w 2036763"/>
              <a:gd name="connsiteY9" fmla="*/ 763394 h 957263"/>
              <a:gd name="connsiteX10" fmla="*/ 180715 w 2036763"/>
              <a:gd name="connsiteY10" fmla="*/ 796771 h 957263"/>
              <a:gd name="connsiteX11" fmla="*/ 228788 w 2036763"/>
              <a:gd name="connsiteY11" fmla="*/ 824187 h 957263"/>
              <a:gd name="connsiteX12" fmla="*/ 279244 w 2036763"/>
              <a:gd name="connsiteY12" fmla="*/ 845643 h 957263"/>
              <a:gd name="connsiteX13" fmla="*/ 328906 w 2036763"/>
              <a:gd name="connsiteY13" fmla="*/ 862728 h 957263"/>
              <a:gd name="connsiteX14" fmla="*/ 352744 w 2036763"/>
              <a:gd name="connsiteY14" fmla="*/ 869483 h 957263"/>
              <a:gd name="connsiteX15" fmla="*/ 407968 w 2036763"/>
              <a:gd name="connsiteY15" fmla="*/ 883787 h 957263"/>
              <a:gd name="connsiteX16" fmla="*/ 519608 w 2036763"/>
              <a:gd name="connsiteY16" fmla="*/ 906038 h 957263"/>
              <a:gd name="connsiteX17" fmla="*/ 631646 w 2036763"/>
              <a:gd name="connsiteY17" fmla="*/ 920342 h 957263"/>
              <a:gd name="connsiteX18" fmla="*/ 745272 w 2036763"/>
              <a:gd name="connsiteY18" fmla="*/ 928686 h 957263"/>
              <a:gd name="connsiteX19" fmla="*/ 801688 w 2036763"/>
              <a:gd name="connsiteY19" fmla="*/ 930275 h 957263"/>
              <a:gd name="connsiteX20" fmla="*/ 748053 w 2036763"/>
              <a:gd name="connsiteY20" fmla="*/ 923918 h 957263"/>
              <a:gd name="connsiteX21" fmla="*/ 695213 w 2036763"/>
              <a:gd name="connsiteY21" fmla="*/ 915971 h 957263"/>
              <a:gd name="connsiteX22" fmla="*/ 636810 w 2036763"/>
              <a:gd name="connsiteY22" fmla="*/ 905640 h 957263"/>
              <a:gd name="connsiteX23" fmla="*/ 520403 w 2036763"/>
              <a:gd name="connsiteY23" fmla="*/ 879814 h 957263"/>
              <a:gd name="connsiteX24" fmla="*/ 434190 w 2036763"/>
              <a:gd name="connsiteY24" fmla="*/ 853987 h 957263"/>
              <a:gd name="connsiteX25" fmla="*/ 377376 w 2036763"/>
              <a:gd name="connsiteY25" fmla="*/ 833325 h 957263"/>
              <a:gd name="connsiteX26" fmla="*/ 321755 w 2036763"/>
              <a:gd name="connsiteY26" fmla="*/ 809883 h 957263"/>
              <a:gd name="connsiteX27" fmla="*/ 267723 w 2036763"/>
              <a:gd name="connsiteY27" fmla="*/ 782466 h 957263"/>
              <a:gd name="connsiteX28" fmla="*/ 241501 w 2036763"/>
              <a:gd name="connsiteY28" fmla="*/ 766970 h 957263"/>
              <a:gd name="connsiteX29" fmla="*/ 215280 w 2036763"/>
              <a:gd name="connsiteY29" fmla="*/ 750680 h 957263"/>
              <a:gd name="connsiteX30" fmla="*/ 163234 w 2036763"/>
              <a:gd name="connsiteY30" fmla="*/ 711741 h 957263"/>
              <a:gd name="connsiteX31" fmla="*/ 114366 w 2036763"/>
              <a:gd name="connsiteY31" fmla="*/ 666445 h 957263"/>
              <a:gd name="connsiteX32" fmla="*/ 71061 w 2036763"/>
              <a:gd name="connsiteY32" fmla="*/ 615586 h 957263"/>
              <a:gd name="connsiteX33" fmla="*/ 1748621 w 2036763"/>
              <a:gd name="connsiteY33" fmla="*/ 201613 h 957263"/>
              <a:gd name="connsiteX34" fmla="*/ 1766058 w 2036763"/>
              <a:gd name="connsiteY34" fmla="*/ 219076 h 957263"/>
              <a:gd name="connsiteX35" fmla="*/ 1798950 w 2036763"/>
              <a:gd name="connsiteY35" fmla="*/ 257176 h 957263"/>
              <a:gd name="connsiteX36" fmla="*/ 1827483 w 2036763"/>
              <a:gd name="connsiteY36" fmla="*/ 298847 h 957263"/>
              <a:gd name="connsiteX37" fmla="*/ 1850468 w 2036763"/>
              <a:gd name="connsiteY37" fmla="*/ 344091 h 957263"/>
              <a:gd name="connsiteX38" fmla="*/ 1867508 w 2036763"/>
              <a:gd name="connsiteY38" fmla="*/ 392113 h 957263"/>
              <a:gd name="connsiteX39" fmla="*/ 1877812 w 2036763"/>
              <a:gd name="connsiteY39" fmla="*/ 442120 h 957263"/>
              <a:gd name="connsiteX40" fmla="*/ 1880189 w 2036763"/>
              <a:gd name="connsiteY40" fmla="*/ 494110 h 957263"/>
              <a:gd name="connsiteX41" fmla="*/ 1873452 w 2036763"/>
              <a:gd name="connsiteY41" fmla="*/ 546498 h 957263"/>
              <a:gd name="connsiteX42" fmla="*/ 1866319 w 2036763"/>
              <a:gd name="connsiteY42" fmla="*/ 573088 h 957263"/>
              <a:gd name="connsiteX43" fmla="*/ 1857205 w 2036763"/>
              <a:gd name="connsiteY43" fmla="*/ 602060 h 957263"/>
              <a:gd name="connsiteX44" fmla="*/ 1831446 w 2036763"/>
              <a:gd name="connsiteY44" fmla="*/ 654448 h 957263"/>
              <a:gd name="connsiteX45" fmla="*/ 1799743 w 2036763"/>
              <a:gd name="connsiteY45" fmla="*/ 700882 h 957263"/>
              <a:gd name="connsiteX46" fmla="*/ 1762095 w 2036763"/>
              <a:gd name="connsiteY46" fmla="*/ 740967 h 957263"/>
              <a:gd name="connsiteX47" fmla="*/ 1741488 w 2036763"/>
              <a:gd name="connsiteY47" fmla="*/ 758826 h 957263"/>
              <a:gd name="connsiteX48" fmla="*/ 1766851 w 2036763"/>
              <a:gd name="connsiteY48" fmla="*/ 748110 h 957263"/>
              <a:gd name="connsiteX49" fmla="*/ 1791420 w 2036763"/>
              <a:gd name="connsiteY49" fmla="*/ 736601 h 957263"/>
              <a:gd name="connsiteX50" fmla="*/ 1816387 w 2036763"/>
              <a:gd name="connsiteY50" fmla="*/ 725489 h 957263"/>
              <a:gd name="connsiteX51" fmla="*/ 1866319 w 2036763"/>
              <a:gd name="connsiteY51" fmla="*/ 698501 h 957263"/>
              <a:gd name="connsiteX52" fmla="*/ 1913478 w 2036763"/>
              <a:gd name="connsiteY52" fmla="*/ 666354 h 957263"/>
              <a:gd name="connsiteX53" fmla="*/ 1944785 w 2036763"/>
              <a:gd name="connsiteY53" fmla="*/ 636588 h 957263"/>
              <a:gd name="connsiteX54" fmla="*/ 1963806 w 2036763"/>
              <a:gd name="connsiteY54" fmla="*/ 613173 h 957263"/>
              <a:gd name="connsiteX55" fmla="*/ 1972129 w 2036763"/>
              <a:gd name="connsiteY55" fmla="*/ 600870 h 957263"/>
              <a:gd name="connsiteX56" fmla="*/ 1980451 w 2036763"/>
              <a:gd name="connsiteY56" fmla="*/ 587376 h 957263"/>
              <a:gd name="connsiteX57" fmla="*/ 1993924 w 2036763"/>
              <a:gd name="connsiteY57" fmla="*/ 559595 h 957263"/>
              <a:gd name="connsiteX58" fmla="*/ 2003435 w 2036763"/>
              <a:gd name="connsiteY58" fmla="*/ 530623 h 957263"/>
              <a:gd name="connsiteX59" fmla="*/ 2008587 w 2036763"/>
              <a:gd name="connsiteY59" fmla="*/ 501254 h 957263"/>
              <a:gd name="connsiteX60" fmla="*/ 2009776 w 2036763"/>
              <a:gd name="connsiteY60" fmla="*/ 471091 h 957263"/>
              <a:gd name="connsiteX61" fmla="*/ 2006209 w 2036763"/>
              <a:gd name="connsiteY61" fmla="*/ 441326 h 957263"/>
              <a:gd name="connsiteX62" fmla="*/ 1998284 w 2036763"/>
              <a:gd name="connsiteY62" fmla="*/ 411957 h 957263"/>
              <a:gd name="connsiteX63" fmla="*/ 1985602 w 2036763"/>
              <a:gd name="connsiteY63" fmla="*/ 383779 h 957263"/>
              <a:gd name="connsiteX64" fmla="*/ 1977280 w 2036763"/>
              <a:gd name="connsiteY64" fmla="*/ 369888 h 957263"/>
              <a:gd name="connsiteX65" fmla="*/ 1962221 w 2036763"/>
              <a:gd name="connsiteY65" fmla="*/ 348457 h 957263"/>
              <a:gd name="connsiteX66" fmla="*/ 1926951 w 2036763"/>
              <a:gd name="connsiteY66" fmla="*/ 310754 h 957263"/>
              <a:gd name="connsiteX67" fmla="*/ 1886926 w 2036763"/>
              <a:gd name="connsiteY67" fmla="*/ 279004 h 957263"/>
              <a:gd name="connsiteX68" fmla="*/ 1844127 w 2036763"/>
              <a:gd name="connsiteY68" fmla="*/ 252016 h 957263"/>
              <a:gd name="connsiteX69" fmla="*/ 1822727 w 2036763"/>
              <a:gd name="connsiteY69" fmla="*/ 239713 h 957263"/>
              <a:gd name="connsiteX70" fmla="*/ 1786269 w 2036763"/>
              <a:gd name="connsiteY70" fmla="*/ 219869 h 957263"/>
              <a:gd name="connsiteX71" fmla="*/ 1135063 w 2036763"/>
              <a:gd name="connsiteY71" fmla="*/ 76200 h 957263"/>
              <a:gd name="connsiteX72" fmla="*/ 1025129 w 2036763"/>
              <a:gd name="connsiteY72" fmla="*/ 77788 h 957263"/>
              <a:gd name="connsiteX73" fmla="*/ 915988 w 2036763"/>
              <a:gd name="connsiteY73" fmla="*/ 83344 h 957263"/>
              <a:gd name="connsiteX74" fmla="*/ 807244 w 2036763"/>
              <a:gd name="connsiteY74" fmla="*/ 93663 h 957263"/>
              <a:gd name="connsiteX75" fmla="*/ 754063 w 2036763"/>
              <a:gd name="connsiteY75" fmla="*/ 100013 h 957263"/>
              <a:gd name="connsiteX76" fmla="*/ 698500 w 2036763"/>
              <a:gd name="connsiteY76" fmla="*/ 107553 h 957263"/>
              <a:gd name="connsiteX77" fmla="*/ 615157 w 2036763"/>
              <a:gd name="connsiteY77" fmla="*/ 123031 h 957263"/>
              <a:gd name="connsiteX78" fmla="*/ 560388 w 2036763"/>
              <a:gd name="connsiteY78" fmla="*/ 136128 h 957263"/>
              <a:gd name="connsiteX79" fmla="*/ 506016 w 2036763"/>
              <a:gd name="connsiteY79" fmla="*/ 152003 h 957263"/>
              <a:gd name="connsiteX80" fmla="*/ 452438 w 2036763"/>
              <a:gd name="connsiteY80" fmla="*/ 171053 h 957263"/>
              <a:gd name="connsiteX81" fmla="*/ 400050 w 2036763"/>
              <a:gd name="connsiteY81" fmla="*/ 193278 h 957263"/>
              <a:gd name="connsiteX82" fmla="*/ 349250 w 2036763"/>
              <a:gd name="connsiteY82" fmla="*/ 219472 h 957263"/>
              <a:gd name="connsiteX83" fmla="*/ 323850 w 2036763"/>
              <a:gd name="connsiteY83" fmla="*/ 233760 h 957263"/>
              <a:gd name="connsiteX84" fmla="*/ 302419 w 2036763"/>
              <a:gd name="connsiteY84" fmla="*/ 247253 h 957263"/>
              <a:gd name="connsiteX85" fmla="*/ 259557 w 2036763"/>
              <a:gd name="connsiteY85" fmla="*/ 276622 h 957263"/>
              <a:gd name="connsiteX86" fmla="*/ 219075 w 2036763"/>
              <a:gd name="connsiteY86" fmla="*/ 308769 h 957263"/>
              <a:gd name="connsiteX87" fmla="*/ 180182 w 2036763"/>
              <a:gd name="connsiteY87" fmla="*/ 344488 h 957263"/>
              <a:gd name="connsiteX88" fmla="*/ 162322 w 2036763"/>
              <a:gd name="connsiteY88" fmla="*/ 363935 h 957263"/>
              <a:gd name="connsiteX89" fmla="*/ 148432 w 2036763"/>
              <a:gd name="connsiteY89" fmla="*/ 379413 h 957263"/>
              <a:gd name="connsiteX90" fmla="*/ 120650 w 2036763"/>
              <a:gd name="connsiteY90" fmla="*/ 412353 h 957263"/>
              <a:gd name="connsiteX91" fmla="*/ 107157 w 2036763"/>
              <a:gd name="connsiteY91" fmla="*/ 429816 h 957263"/>
              <a:gd name="connsiteX92" fmla="*/ 92869 w 2036763"/>
              <a:gd name="connsiteY92" fmla="*/ 460772 h 957263"/>
              <a:gd name="connsiteX93" fmla="*/ 69057 w 2036763"/>
              <a:gd name="connsiteY93" fmla="*/ 523875 h 957263"/>
              <a:gd name="connsiteX94" fmla="*/ 60325 w 2036763"/>
              <a:gd name="connsiteY94" fmla="*/ 556419 h 957263"/>
              <a:gd name="connsiteX95" fmla="*/ 72628 w 2036763"/>
              <a:gd name="connsiteY95" fmla="*/ 576660 h 957263"/>
              <a:gd name="connsiteX96" fmla="*/ 101600 w 2036763"/>
              <a:gd name="connsiteY96" fmla="*/ 614363 h 957263"/>
              <a:gd name="connsiteX97" fmla="*/ 117078 w 2036763"/>
              <a:gd name="connsiteY97" fmla="*/ 631825 h 957263"/>
              <a:gd name="connsiteX98" fmla="*/ 136525 w 2036763"/>
              <a:gd name="connsiteY98" fmla="*/ 652066 h 957263"/>
              <a:gd name="connsiteX99" fmla="*/ 178197 w 2036763"/>
              <a:gd name="connsiteY99" fmla="*/ 688579 h 957263"/>
              <a:gd name="connsiteX100" fmla="*/ 222647 w 2036763"/>
              <a:gd name="connsiteY100" fmla="*/ 720725 h 957263"/>
              <a:gd name="connsiteX101" fmla="*/ 269478 w 2036763"/>
              <a:gd name="connsiteY101" fmla="*/ 748507 h 957263"/>
              <a:gd name="connsiteX102" fmla="*/ 317500 w 2036763"/>
              <a:gd name="connsiteY102" fmla="*/ 773510 h 957263"/>
              <a:gd name="connsiteX103" fmla="*/ 367110 w 2036763"/>
              <a:gd name="connsiteY103" fmla="*/ 794544 h 957263"/>
              <a:gd name="connsiteX104" fmla="*/ 442516 w 2036763"/>
              <a:gd name="connsiteY104" fmla="*/ 821532 h 957263"/>
              <a:gd name="connsiteX105" fmla="*/ 492919 w 2036763"/>
              <a:gd name="connsiteY105" fmla="*/ 836613 h 957263"/>
              <a:gd name="connsiteX106" fmla="*/ 547688 w 2036763"/>
              <a:gd name="connsiteY106" fmla="*/ 851694 h 957263"/>
              <a:gd name="connsiteX107" fmla="*/ 656829 w 2036763"/>
              <a:gd name="connsiteY107" fmla="*/ 875110 h 957263"/>
              <a:gd name="connsiteX108" fmla="*/ 767160 w 2036763"/>
              <a:gd name="connsiteY108" fmla="*/ 892176 h 957263"/>
              <a:gd name="connsiteX109" fmla="*/ 877888 w 2036763"/>
              <a:gd name="connsiteY109" fmla="*/ 902891 h 957263"/>
              <a:gd name="connsiteX110" fmla="*/ 933450 w 2036763"/>
              <a:gd name="connsiteY110" fmla="*/ 905669 h 957263"/>
              <a:gd name="connsiteX111" fmla="*/ 977107 w 2036763"/>
              <a:gd name="connsiteY111" fmla="*/ 906463 h 957263"/>
              <a:gd name="connsiteX112" fmla="*/ 1064419 w 2036763"/>
              <a:gd name="connsiteY112" fmla="*/ 905669 h 957263"/>
              <a:gd name="connsiteX113" fmla="*/ 1152128 w 2036763"/>
              <a:gd name="connsiteY113" fmla="*/ 900907 h 957263"/>
              <a:gd name="connsiteX114" fmla="*/ 1239441 w 2036763"/>
              <a:gd name="connsiteY114" fmla="*/ 892176 h 957263"/>
              <a:gd name="connsiteX115" fmla="*/ 1326357 w 2036763"/>
              <a:gd name="connsiteY115" fmla="*/ 879476 h 957263"/>
              <a:gd name="connsiteX116" fmla="*/ 1412875 w 2036763"/>
              <a:gd name="connsiteY116" fmla="*/ 862410 h 957263"/>
              <a:gd name="connsiteX117" fmla="*/ 1498203 w 2036763"/>
              <a:gd name="connsiteY117" fmla="*/ 841376 h 957263"/>
              <a:gd name="connsiteX118" fmla="*/ 1583135 w 2036763"/>
              <a:gd name="connsiteY118" fmla="*/ 816372 h 957263"/>
              <a:gd name="connsiteX119" fmla="*/ 1625203 w 2036763"/>
              <a:gd name="connsiteY119" fmla="*/ 802482 h 957263"/>
              <a:gd name="connsiteX120" fmla="*/ 1647429 w 2036763"/>
              <a:gd name="connsiteY120" fmla="*/ 791369 h 957263"/>
              <a:gd name="connsiteX121" fmla="*/ 1690688 w 2036763"/>
              <a:gd name="connsiteY121" fmla="*/ 765969 h 957263"/>
              <a:gd name="connsiteX122" fmla="*/ 1710532 w 2036763"/>
              <a:gd name="connsiteY122" fmla="*/ 751682 h 957263"/>
              <a:gd name="connsiteX123" fmla="*/ 1732360 w 2036763"/>
              <a:gd name="connsiteY123" fmla="*/ 735410 h 957263"/>
              <a:gd name="connsiteX124" fmla="*/ 1770857 w 2036763"/>
              <a:gd name="connsiteY124" fmla="*/ 696516 h 957263"/>
              <a:gd name="connsiteX125" fmla="*/ 1803401 w 2036763"/>
              <a:gd name="connsiteY125" fmla="*/ 652463 h 957263"/>
              <a:gd name="connsiteX126" fmla="*/ 1828801 w 2036763"/>
              <a:gd name="connsiteY126" fmla="*/ 603647 h 957263"/>
              <a:gd name="connsiteX127" fmla="*/ 1847057 w 2036763"/>
              <a:gd name="connsiteY127" fmla="*/ 551260 h 957263"/>
              <a:gd name="connsiteX128" fmla="*/ 1855788 w 2036763"/>
              <a:gd name="connsiteY128" fmla="*/ 496491 h 957263"/>
              <a:gd name="connsiteX129" fmla="*/ 1855788 w 2036763"/>
              <a:gd name="connsiteY129" fmla="*/ 454422 h 957263"/>
              <a:gd name="connsiteX130" fmla="*/ 1852613 w 2036763"/>
              <a:gd name="connsiteY130" fmla="*/ 426244 h 957263"/>
              <a:gd name="connsiteX131" fmla="*/ 1846660 w 2036763"/>
              <a:gd name="connsiteY131" fmla="*/ 397669 h 957263"/>
              <a:gd name="connsiteX132" fmla="*/ 1837135 w 2036763"/>
              <a:gd name="connsiteY132" fmla="*/ 369491 h 957263"/>
              <a:gd name="connsiteX133" fmla="*/ 1831182 w 2036763"/>
              <a:gd name="connsiteY133" fmla="*/ 355600 h 957263"/>
              <a:gd name="connsiteX134" fmla="*/ 1824435 w 2036763"/>
              <a:gd name="connsiteY134" fmla="*/ 340122 h 957263"/>
              <a:gd name="connsiteX135" fmla="*/ 1808957 w 2036763"/>
              <a:gd name="connsiteY135" fmla="*/ 311944 h 957263"/>
              <a:gd name="connsiteX136" fmla="*/ 1782366 w 2036763"/>
              <a:gd name="connsiteY136" fmla="*/ 271860 h 957263"/>
              <a:gd name="connsiteX137" fmla="*/ 1739901 w 2036763"/>
              <a:gd name="connsiteY137" fmla="*/ 225028 h 957263"/>
              <a:gd name="connsiteX138" fmla="*/ 1692672 w 2036763"/>
              <a:gd name="connsiteY138" fmla="*/ 184944 h 957263"/>
              <a:gd name="connsiteX139" fmla="*/ 1666875 w 2036763"/>
              <a:gd name="connsiteY139" fmla="*/ 167481 h 957263"/>
              <a:gd name="connsiteX140" fmla="*/ 1643857 w 2036763"/>
              <a:gd name="connsiteY140" fmla="*/ 158750 h 957263"/>
              <a:gd name="connsiteX141" fmla="*/ 1620044 w 2036763"/>
              <a:gd name="connsiteY141" fmla="*/ 150813 h 957263"/>
              <a:gd name="connsiteX142" fmla="*/ 1567657 w 2036763"/>
              <a:gd name="connsiteY142" fmla="*/ 134541 h 957263"/>
              <a:gd name="connsiteX143" fmla="*/ 1461294 w 2036763"/>
              <a:gd name="connsiteY143" fmla="*/ 109141 h 957263"/>
              <a:gd name="connsiteX144" fmla="*/ 1353344 w 2036763"/>
              <a:gd name="connsiteY144" fmla="*/ 91281 h 957263"/>
              <a:gd name="connsiteX145" fmla="*/ 1244203 w 2036763"/>
              <a:gd name="connsiteY145" fmla="*/ 80963 h 957263"/>
              <a:gd name="connsiteX146" fmla="*/ 1053039 w 2036763"/>
              <a:gd name="connsiteY146" fmla="*/ 28575 h 957263"/>
              <a:gd name="connsiteX147" fmla="*/ 995853 w 2036763"/>
              <a:gd name="connsiteY147" fmla="*/ 28971 h 957263"/>
              <a:gd name="connsiteX148" fmla="*/ 881879 w 2036763"/>
              <a:gd name="connsiteY148" fmla="*/ 36896 h 957263"/>
              <a:gd name="connsiteX149" fmla="*/ 767905 w 2036763"/>
              <a:gd name="connsiteY149" fmla="*/ 51161 h 957263"/>
              <a:gd name="connsiteX150" fmla="*/ 655123 w 2036763"/>
              <a:gd name="connsiteY150" fmla="*/ 72954 h 957263"/>
              <a:gd name="connsiteX151" fmla="*/ 599525 w 2036763"/>
              <a:gd name="connsiteY151" fmla="*/ 86823 h 957263"/>
              <a:gd name="connsiteX152" fmla="*/ 547503 w 2036763"/>
              <a:gd name="connsiteY152" fmla="*/ 99899 h 957263"/>
              <a:gd name="connsiteX153" fmla="*/ 468872 w 2036763"/>
              <a:gd name="connsiteY153" fmla="*/ 123278 h 957263"/>
              <a:gd name="connsiteX154" fmla="*/ 416452 w 2036763"/>
              <a:gd name="connsiteY154" fmla="*/ 141505 h 957263"/>
              <a:gd name="connsiteX155" fmla="*/ 366018 w 2036763"/>
              <a:gd name="connsiteY155" fmla="*/ 163298 h 957263"/>
              <a:gd name="connsiteX156" fmla="*/ 317172 w 2036763"/>
              <a:gd name="connsiteY156" fmla="*/ 189450 h 957263"/>
              <a:gd name="connsiteX157" fmla="*/ 270709 w 2036763"/>
              <a:gd name="connsiteY157" fmla="*/ 220358 h 957263"/>
              <a:gd name="connsiteX158" fmla="*/ 227422 w 2036763"/>
              <a:gd name="connsiteY158" fmla="*/ 256812 h 957263"/>
              <a:gd name="connsiteX159" fmla="*/ 207963 w 2036763"/>
              <a:gd name="connsiteY159" fmla="*/ 277813 h 957263"/>
              <a:gd name="connsiteX160" fmla="*/ 227422 w 2036763"/>
              <a:gd name="connsiteY160" fmla="*/ 261171 h 957263"/>
              <a:gd name="connsiteX161" fmla="*/ 267532 w 2036763"/>
              <a:gd name="connsiteY161" fmla="*/ 231849 h 957263"/>
              <a:gd name="connsiteX162" fmla="*/ 309229 w 2036763"/>
              <a:gd name="connsiteY162" fmla="*/ 205300 h 957263"/>
              <a:gd name="connsiteX163" fmla="*/ 352516 w 2036763"/>
              <a:gd name="connsiteY163" fmla="*/ 181526 h 957263"/>
              <a:gd name="connsiteX164" fmla="*/ 397390 w 2036763"/>
              <a:gd name="connsiteY164" fmla="*/ 160128 h 957263"/>
              <a:gd name="connsiteX165" fmla="*/ 442662 w 2036763"/>
              <a:gd name="connsiteY165" fmla="*/ 141505 h 957263"/>
              <a:gd name="connsiteX166" fmla="*/ 512556 w 2036763"/>
              <a:gd name="connsiteY166" fmla="*/ 117334 h 957263"/>
              <a:gd name="connsiteX167" fmla="*/ 608262 w 2036763"/>
              <a:gd name="connsiteY167" fmla="*/ 93163 h 957263"/>
              <a:gd name="connsiteX168" fmla="*/ 705160 w 2036763"/>
              <a:gd name="connsiteY168" fmla="*/ 75332 h 957263"/>
              <a:gd name="connsiteX169" fmla="*/ 802455 w 2036763"/>
              <a:gd name="connsiteY169" fmla="*/ 63445 h 957263"/>
              <a:gd name="connsiteX170" fmla="*/ 898558 w 2036763"/>
              <a:gd name="connsiteY170" fmla="*/ 55520 h 957263"/>
              <a:gd name="connsiteX171" fmla="*/ 946213 w 2036763"/>
              <a:gd name="connsiteY171" fmla="*/ 52746 h 957263"/>
              <a:gd name="connsiteX172" fmla="*/ 1012532 w 2036763"/>
              <a:gd name="connsiteY172" fmla="*/ 49180 h 957263"/>
              <a:gd name="connsiteX173" fmla="*/ 1147156 w 2036763"/>
              <a:gd name="connsiteY173" fmla="*/ 47991 h 957263"/>
              <a:gd name="connsiteX174" fmla="*/ 1283369 w 2036763"/>
              <a:gd name="connsiteY174" fmla="*/ 54331 h 957263"/>
              <a:gd name="connsiteX175" fmla="*/ 1384238 w 2036763"/>
              <a:gd name="connsiteY175" fmla="*/ 65426 h 957263"/>
              <a:gd name="connsiteX176" fmla="*/ 1450955 w 2036763"/>
              <a:gd name="connsiteY176" fmla="*/ 76521 h 957263"/>
              <a:gd name="connsiteX177" fmla="*/ 1484313 w 2036763"/>
              <a:gd name="connsiteY177" fmla="*/ 82861 h 957263"/>
              <a:gd name="connsiteX178" fmla="*/ 1458103 w 2036763"/>
              <a:gd name="connsiteY178" fmla="*/ 75332 h 957263"/>
              <a:gd name="connsiteX179" fmla="*/ 1405286 w 2036763"/>
              <a:gd name="connsiteY179" fmla="*/ 61860 h 957263"/>
              <a:gd name="connsiteX180" fmla="*/ 1325067 w 2036763"/>
              <a:gd name="connsiteY180" fmla="*/ 46406 h 957263"/>
              <a:gd name="connsiteX181" fmla="*/ 1216256 w 2036763"/>
              <a:gd name="connsiteY181" fmla="*/ 34122 h 957263"/>
              <a:gd name="connsiteX182" fmla="*/ 1107047 w 2036763"/>
              <a:gd name="connsiteY182" fmla="*/ 28971 h 957263"/>
              <a:gd name="connsiteX183" fmla="*/ 1000522 w 2036763"/>
              <a:gd name="connsiteY183" fmla="*/ 0 h 957263"/>
              <a:gd name="connsiteX184" fmla="*/ 1127919 w 2036763"/>
              <a:gd name="connsiteY184" fmla="*/ 794 h 957263"/>
              <a:gd name="connsiteX185" fmla="*/ 1255713 w 2036763"/>
              <a:gd name="connsiteY185" fmla="*/ 10725 h 957263"/>
              <a:gd name="connsiteX186" fmla="*/ 1318816 w 2036763"/>
              <a:gd name="connsiteY186" fmla="*/ 19860 h 957263"/>
              <a:gd name="connsiteX187" fmla="*/ 1362075 w 2036763"/>
              <a:gd name="connsiteY187" fmla="*/ 26613 h 957263"/>
              <a:gd name="connsiteX188" fmla="*/ 1448991 w 2036763"/>
              <a:gd name="connsiteY188" fmla="*/ 45679 h 957263"/>
              <a:gd name="connsiteX189" fmla="*/ 1534319 w 2036763"/>
              <a:gd name="connsiteY189" fmla="*/ 72291 h 957263"/>
              <a:gd name="connsiteX190" fmla="*/ 1596629 w 2036763"/>
              <a:gd name="connsiteY190" fmla="*/ 98507 h 957263"/>
              <a:gd name="connsiteX191" fmla="*/ 1636713 w 2036763"/>
              <a:gd name="connsiteY191" fmla="*/ 119956 h 957263"/>
              <a:gd name="connsiteX192" fmla="*/ 1656160 w 2036763"/>
              <a:gd name="connsiteY192" fmla="*/ 131078 h 957263"/>
              <a:gd name="connsiteX193" fmla="*/ 1683544 w 2036763"/>
              <a:gd name="connsiteY193" fmla="*/ 141405 h 957263"/>
              <a:gd name="connsiteX194" fmla="*/ 1737519 w 2036763"/>
              <a:gd name="connsiteY194" fmla="*/ 163648 h 957263"/>
              <a:gd name="connsiteX195" fmla="*/ 1791097 w 2036763"/>
              <a:gd name="connsiteY195" fmla="*/ 188672 h 957263"/>
              <a:gd name="connsiteX196" fmla="*/ 1843088 w 2036763"/>
              <a:gd name="connsiteY196" fmla="*/ 216874 h 957263"/>
              <a:gd name="connsiteX197" fmla="*/ 1868885 w 2036763"/>
              <a:gd name="connsiteY197" fmla="*/ 232365 h 957263"/>
              <a:gd name="connsiteX198" fmla="*/ 1888729 w 2036763"/>
              <a:gd name="connsiteY198" fmla="*/ 245472 h 957263"/>
              <a:gd name="connsiteX199" fmla="*/ 1927225 w 2036763"/>
              <a:gd name="connsiteY199" fmla="*/ 274866 h 957263"/>
              <a:gd name="connsiteX200" fmla="*/ 1962944 w 2036763"/>
              <a:gd name="connsiteY200" fmla="*/ 309025 h 957263"/>
              <a:gd name="connsiteX201" fmla="*/ 1993901 w 2036763"/>
              <a:gd name="connsiteY201" fmla="*/ 347157 h 957263"/>
              <a:gd name="connsiteX202" fmla="*/ 2017316 w 2036763"/>
              <a:gd name="connsiteY202" fmla="*/ 389658 h 957263"/>
              <a:gd name="connsiteX203" fmla="*/ 2029222 w 2036763"/>
              <a:gd name="connsiteY203" fmla="*/ 424215 h 957263"/>
              <a:gd name="connsiteX204" fmla="*/ 2034382 w 2036763"/>
              <a:gd name="connsiteY204" fmla="*/ 447650 h 957263"/>
              <a:gd name="connsiteX205" fmla="*/ 2036763 w 2036763"/>
              <a:gd name="connsiteY205" fmla="*/ 473071 h 957263"/>
              <a:gd name="connsiteX206" fmla="*/ 2036763 w 2036763"/>
              <a:gd name="connsiteY206" fmla="*/ 498095 h 957263"/>
              <a:gd name="connsiteX207" fmla="*/ 2033191 w 2036763"/>
              <a:gd name="connsiteY207" fmla="*/ 524310 h 957263"/>
              <a:gd name="connsiteX208" fmla="*/ 2026047 w 2036763"/>
              <a:gd name="connsiteY208" fmla="*/ 551717 h 957263"/>
              <a:gd name="connsiteX209" fmla="*/ 2021682 w 2036763"/>
              <a:gd name="connsiteY209" fmla="*/ 565619 h 957263"/>
              <a:gd name="connsiteX210" fmla="*/ 2015729 w 2036763"/>
              <a:gd name="connsiteY210" fmla="*/ 579919 h 957263"/>
              <a:gd name="connsiteX211" fmla="*/ 2001838 w 2036763"/>
              <a:gd name="connsiteY211" fmla="*/ 606929 h 957263"/>
              <a:gd name="connsiteX212" fmla="*/ 1985963 w 2036763"/>
              <a:gd name="connsiteY212" fmla="*/ 631952 h 957263"/>
              <a:gd name="connsiteX213" fmla="*/ 1968104 w 2036763"/>
              <a:gd name="connsiteY213" fmla="*/ 654593 h 957263"/>
              <a:gd name="connsiteX214" fmla="*/ 1937544 w 2036763"/>
              <a:gd name="connsiteY214" fmla="*/ 685575 h 957263"/>
              <a:gd name="connsiteX215" fmla="*/ 1891904 w 2036763"/>
              <a:gd name="connsiteY215" fmla="*/ 720926 h 957263"/>
              <a:gd name="connsiteX216" fmla="*/ 1841501 w 2036763"/>
              <a:gd name="connsiteY216" fmla="*/ 750320 h 957263"/>
              <a:gd name="connsiteX217" fmla="*/ 1789113 w 2036763"/>
              <a:gd name="connsiteY217" fmla="*/ 775741 h 957263"/>
              <a:gd name="connsiteX218" fmla="*/ 1709341 w 2036763"/>
              <a:gd name="connsiteY218" fmla="*/ 807120 h 957263"/>
              <a:gd name="connsiteX219" fmla="*/ 1659335 w 2036763"/>
              <a:gd name="connsiteY219" fmla="*/ 824994 h 957263"/>
              <a:gd name="connsiteX220" fmla="*/ 1604963 w 2036763"/>
              <a:gd name="connsiteY220" fmla="*/ 844060 h 957263"/>
              <a:gd name="connsiteX221" fmla="*/ 1494235 w 2036763"/>
              <a:gd name="connsiteY221" fmla="*/ 877425 h 957263"/>
              <a:gd name="connsiteX222" fmla="*/ 1381919 w 2036763"/>
              <a:gd name="connsiteY222" fmla="*/ 904038 h 957263"/>
              <a:gd name="connsiteX223" fmla="*/ 1268413 w 2036763"/>
              <a:gd name="connsiteY223" fmla="*/ 922706 h 957263"/>
              <a:gd name="connsiteX224" fmla="*/ 1211660 w 2036763"/>
              <a:gd name="connsiteY224" fmla="*/ 930253 h 957263"/>
              <a:gd name="connsiteX225" fmla="*/ 1141016 w 2036763"/>
              <a:gd name="connsiteY225" fmla="*/ 938992 h 957263"/>
              <a:gd name="connsiteX226" fmla="*/ 1070372 w 2036763"/>
              <a:gd name="connsiteY226" fmla="*/ 945744 h 957263"/>
              <a:gd name="connsiteX227" fmla="*/ 1004491 w 2036763"/>
              <a:gd name="connsiteY227" fmla="*/ 951702 h 957263"/>
              <a:gd name="connsiteX228" fmla="*/ 873522 w 2036763"/>
              <a:gd name="connsiteY228" fmla="*/ 957263 h 957263"/>
              <a:gd name="connsiteX229" fmla="*/ 741760 w 2036763"/>
              <a:gd name="connsiteY229" fmla="*/ 955277 h 957263"/>
              <a:gd name="connsiteX230" fmla="*/ 610394 w 2036763"/>
              <a:gd name="connsiteY230" fmla="*/ 945744 h 957263"/>
              <a:gd name="connsiteX231" fmla="*/ 545307 w 2036763"/>
              <a:gd name="connsiteY231" fmla="*/ 936211 h 957263"/>
              <a:gd name="connsiteX232" fmla="*/ 490538 w 2036763"/>
              <a:gd name="connsiteY232" fmla="*/ 928664 h 957263"/>
              <a:gd name="connsiteX233" fmla="*/ 404813 w 2036763"/>
              <a:gd name="connsiteY233" fmla="*/ 913173 h 957263"/>
              <a:gd name="connsiteX234" fmla="*/ 347266 w 2036763"/>
              <a:gd name="connsiteY234" fmla="*/ 899668 h 957263"/>
              <a:gd name="connsiteX235" fmla="*/ 290513 w 2036763"/>
              <a:gd name="connsiteY235" fmla="*/ 882589 h 957263"/>
              <a:gd name="connsiteX236" fmla="*/ 236141 w 2036763"/>
              <a:gd name="connsiteY236" fmla="*/ 860742 h 957263"/>
              <a:gd name="connsiteX237" fmla="*/ 184150 w 2036763"/>
              <a:gd name="connsiteY237" fmla="*/ 832938 h 957263"/>
              <a:gd name="connsiteX238" fmla="*/ 136922 w 2036763"/>
              <a:gd name="connsiteY238" fmla="*/ 798381 h 957263"/>
              <a:gd name="connsiteX239" fmla="*/ 115094 w 2036763"/>
              <a:gd name="connsiteY239" fmla="*/ 778124 h 957263"/>
              <a:gd name="connsiteX240" fmla="*/ 103982 w 2036763"/>
              <a:gd name="connsiteY240" fmla="*/ 766208 h 957263"/>
              <a:gd name="connsiteX241" fmla="*/ 83344 w 2036763"/>
              <a:gd name="connsiteY241" fmla="*/ 739992 h 957263"/>
              <a:gd name="connsiteX242" fmla="*/ 65088 w 2036763"/>
              <a:gd name="connsiteY242" fmla="*/ 711393 h 957263"/>
              <a:gd name="connsiteX243" fmla="*/ 50403 w 2036763"/>
              <a:gd name="connsiteY243" fmla="*/ 680411 h 957263"/>
              <a:gd name="connsiteX244" fmla="*/ 44053 w 2036763"/>
              <a:gd name="connsiteY244" fmla="*/ 664126 h 957263"/>
              <a:gd name="connsiteX245" fmla="*/ 43657 w 2036763"/>
              <a:gd name="connsiteY245" fmla="*/ 682397 h 957263"/>
              <a:gd name="connsiteX246" fmla="*/ 44450 w 2036763"/>
              <a:gd name="connsiteY246" fmla="*/ 719735 h 957263"/>
              <a:gd name="connsiteX247" fmla="*/ 46038 w 2036763"/>
              <a:gd name="connsiteY247" fmla="*/ 738006 h 957263"/>
              <a:gd name="connsiteX248" fmla="*/ 45641 w 2036763"/>
              <a:gd name="connsiteY248" fmla="*/ 743170 h 957263"/>
              <a:gd name="connsiteX249" fmla="*/ 40085 w 2036763"/>
              <a:gd name="connsiteY249" fmla="*/ 749922 h 957263"/>
              <a:gd name="connsiteX250" fmla="*/ 31353 w 2036763"/>
              <a:gd name="connsiteY250" fmla="*/ 751511 h 957263"/>
              <a:gd name="connsiteX251" fmla="*/ 24210 w 2036763"/>
              <a:gd name="connsiteY251" fmla="*/ 746745 h 957263"/>
              <a:gd name="connsiteX252" fmla="*/ 22622 w 2036763"/>
              <a:gd name="connsiteY252" fmla="*/ 741581 h 957263"/>
              <a:gd name="connsiteX253" fmla="*/ 19844 w 2036763"/>
              <a:gd name="connsiteY253" fmla="*/ 720132 h 957263"/>
              <a:gd name="connsiteX254" fmla="*/ 17860 w 2036763"/>
              <a:gd name="connsiteY254" fmla="*/ 678028 h 957263"/>
              <a:gd name="connsiteX255" fmla="*/ 19447 w 2036763"/>
              <a:gd name="connsiteY255" fmla="*/ 635527 h 957263"/>
              <a:gd name="connsiteX256" fmla="*/ 24210 w 2036763"/>
              <a:gd name="connsiteY256" fmla="*/ 593821 h 957263"/>
              <a:gd name="connsiteX257" fmla="*/ 28178 w 2036763"/>
              <a:gd name="connsiteY257" fmla="*/ 573166 h 957263"/>
              <a:gd name="connsiteX258" fmla="*/ 28575 w 2036763"/>
              <a:gd name="connsiteY258" fmla="*/ 558470 h 957263"/>
              <a:gd name="connsiteX259" fmla="*/ 30163 w 2036763"/>
              <a:gd name="connsiteY259" fmla="*/ 544170 h 957263"/>
              <a:gd name="connsiteX260" fmla="*/ 24210 w 2036763"/>
              <a:gd name="connsiteY260" fmla="*/ 530268 h 957263"/>
              <a:gd name="connsiteX261" fmla="*/ 13891 w 2036763"/>
              <a:gd name="connsiteY261" fmla="*/ 501272 h 957263"/>
              <a:gd name="connsiteX262" fmla="*/ 5953 w 2036763"/>
              <a:gd name="connsiteY262" fmla="*/ 471482 h 957263"/>
              <a:gd name="connsiteX263" fmla="*/ 1588 w 2036763"/>
              <a:gd name="connsiteY263" fmla="*/ 440103 h 957263"/>
              <a:gd name="connsiteX264" fmla="*/ 0 w 2036763"/>
              <a:gd name="connsiteY264" fmla="*/ 424215 h 957263"/>
              <a:gd name="connsiteX265" fmla="*/ 0 w 2036763"/>
              <a:gd name="connsiteY265" fmla="*/ 419845 h 957263"/>
              <a:gd name="connsiteX266" fmla="*/ 3969 w 2036763"/>
              <a:gd name="connsiteY266" fmla="*/ 415873 h 957263"/>
              <a:gd name="connsiteX267" fmla="*/ 9525 w 2036763"/>
              <a:gd name="connsiteY267" fmla="*/ 415873 h 957263"/>
              <a:gd name="connsiteX268" fmla="*/ 14288 w 2036763"/>
              <a:gd name="connsiteY268" fmla="*/ 420242 h 957263"/>
              <a:gd name="connsiteX269" fmla="*/ 14685 w 2036763"/>
              <a:gd name="connsiteY269" fmla="*/ 424215 h 957263"/>
              <a:gd name="connsiteX270" fmla="*/ 17860 w 2036763"/>
              <a:gd name="connsiteY270" fmla="*/ 446855 h 957263"/>
              <a:gd name="connsiteX271" fmla="*/ 29369 w 2036763"/>
              <a:gd name="connsiteY271" fmla="*/ 490548 h 957263"/>
              <a:gd name="connsiteX272" fmla="*/ 37307 w 2036763"/>
              <a:gd name="connsiteY272" fmla="*/ 511202 h 957263"/>
              <a:gd name="connsiteX273" fmla="*/ 44450 w 2036763"/>
              <a:gd name="connsiteY273" fmla="*/ 488959 h 957263"/>
              <a:gd name="connsiteX274" fmla="*/ 64691 w 2036763"/>
              <a:gd name="connsiteY274" fmla="*/ 447650 h 957263"/>
              <a:gd name="connsiteX275" fmla="*/ 76994 w 2036763"/>
              <a:gd name="connsiteY275" fmla="*/ 427789 h 957263"/>
              <a:gd name="connsiteX276" fmla="*/ 87710 w 2036763"/>
              <a:gd name="connsiteY276" fmla="*/ 405149 h 957263"/>
              <a:gd name="connsiteX277" fmla="*/ 111522 w 2036763"/>
              <a:gd name="connsiteY277" fmla="*/ 361059 h 957263"/>
              <a:gd name="connsiteX278" fmla="*/ 138113 w 2036763"/>
              <a:gd name="connsiteY278" fmla="*/ 319353 h 957263"/>
              <a:gd name="connsiteX279" fmla="*/ 168275 w 2036763"/>
              <a:gd name="connsiteY279" fmla="*/ 280824 h 957263"/>
              <a:gd name="connsiteX280" fmla="*/ 200025 w 2036763"/>
              <a:gd name="connsiteY280" fmla="*/ 244678 h 957263"/>
              <a:gd name="connsiteX281" fmla="*/ 234950 w 2036763"/>
              <a:gd name="connsiteY281" fmla="*/ 212107 h 957263"/>
              <a:gd name="connsiteX282" fmla="*/ 271860 w 2036763"/>
              <a:gd name="connsiteY282" fmla="*/ 183111 h 957263"/>
              <a:gd name="connsiteX283" fmla="*/ 311150 w 2036763"/>
              <a:gd name="connsiteY283" fmla="*/ 158485 h 957263"/>
              <a:gd name="connsiteX284" fmla="*/ 331788 w 2036763"/>
              <a:gd name="connsiteY284" fmla="*/ 147760 h 957263"/>
              <a:gd name="connsiteX285" fmla="*/ 359966 w 2036763"/>
              <a:gd name="connsiteY285" fmla="*/ 134255 h 957263"/>
              <a:gd name="connsiteX286" fmla="*/ 417513 w 2036763"/>
              <a:gd name="connsiteY286" fmla="*/ 109629 h 957263"/>
              <a:gd name="connsiteX287" fmla="*/ 476250 w 2036763"/>
              <a:gd name="connsiteY287" fmla="*/ 88179 h 957263"/>
              <a:gd name="connsiteX288" fmla="*/ 536575 w 2036763"/>
              <a:gd name="connsiteY288" fmla="*/ 69908 h 957263"/>
              <a:gd name="connsiteX289" fmla="*/ 627063 w 2036763"/>
              <a:gd name="connsiteY289" fmla="*/ 46473 h 957263"/>
              <a:gd name="connsiteX290" fmla="*/ 749300 w 2036763"/>
              <a:gd name="connsiteY290" fmla="*/ 23832 h 957263"/>
              <a:gd name="connsiteX291" fmla="*/ 809625 w 2036763"/>
              <a:gd name="connsiteY291" fmla="*/ 15094 h 957263"/>
              <a:gd name="connsiteX292" fmla="*/ 873522 w 2036763"/>
              <a:gd name="connsiteY292" fmla="*/ 7547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2036763" h="957263">
                <a:moveTo>
                  <a:pt x="53183" y="587375"/>
                </a:moveTo>
                <a:lnTo>
                  <a:pt x="52388" y="587772"/>
                </a:lnTo>
                <a:lnTo>
                  <a:pt x="52388" y="588964"/>
                </a:lnTo>
                <a:lnTo>
                  <a:pt x="53580" y="604858"/>
                </a:lnTo>
                <a:lnTo>
                  <a:pt x="57950" y="634658"/>
                </a:lnTo>
                <a:lnTo>
                  <a:pt x="66294" y="662471"/>
                </a:lnTo>
                <a:lnTo>
                  <a:pt x="77815" y="688298"/>
                </a:lnTo>
                <a:lnTo>
                  <a:pt x="91721" y="711741"/>
                </a:lnTo>
                <a:lnTo>
                  <a:pt x="108010" y="733992"/>
                </a:lnTo>
                <a:lnTo>
                  <a:pt x="136615" y="763394"/>
                </a:lnTo>
                <a:lnTo>
                  <a:pt x="180715" y="796771"/>
                </a:lnTo>
                <a:lnTo>
                  <a:pt x="228788" y="824187"/>
                </a:lnTo>
                <a:lnTo>
                  <a:pt x="279244" y="845643"/>
                </a:lnTo>
                <a:lnTo>
                  <a:pt x="328906" y="862728"/>
                </a:lnTo>
                <a:lnTo>
                  <a:pt x="352744" y="869483"/>
                </a:lnTo>
                <a:lnTo>
                  <a:pt x="407968" y="883787"/>
                </a:lnTo>
                <a:lnTo>
                  <a:pt x="519608" y="906038"/>
                </a:lnTo>
                <a:lnTo>
                  <a:pt x="631646" y="920342"/>
                </a:lnTo>
                <a:lnTo>
                  <a:pt x="745272" y="928686"/>
                </a:lnTo>
                <a:lnTo>
                  <a:pt x="801688" y="930275"/>
                </a:lnTo>
                <a:lnTo>
                  <a:pt x="748053" y="923918"/>
                </a:lnTo>
                <a:lnTo>
                  <a:pt x="695213" y="915971"/>
                </a:lnTo>
                <a:lnTo>
                  <a:pt x="636810" y="905640"/>
                </a:lnTo>
                <a:lnTo>
                  <a:pt x="520403" y="879814"/>
                </a:lnTo>
                <a:lnTo>
                  <a:pt x="434190" y="853987"/>
                </a:lnTo>
                <a:lnTo>
                  <a:pt x="377376" y="833325"/>
                </a:lnTo>
                <a:lnTo>
                  <a:pt x="321755" y="809883"/>
                </a:lnTo>
                <a:lnTo>
                  <a:pt x="267723" y="782466"/>
                </a:lnTo>
                <a:lnTo>
                  <a:pt x="241501" y="766970"/>
                </a:lnTo>
                <a:lnTo>
                  <a:pt x="215280" y="750680"/>
                </a:lnTo>
                <a:lnTo>
                  <a:pt x="163234" y="711741"/>
                </a:lnTo>
                <a:lnTo>
                  <a:pt x="114366" y="666445"/>
                </a:lnTo>
                <a:lnTo>
                  <a:pt x="71061" y="615586"/>
                </a:lnTo>
                <a:close/>
                <a:moveTo>
                  <a:pt x="1748621" y="201613"/>
                </a:moveTo>
                <a:lnTo>
                  <a:pt x="1766058" y="219076"/>
                </a:lnTo>
                <a:lnTo>
                  <a:pt x="1798950" y="257176"/>
                </a:lnTo>
                <a:lnTo>
                  <a:pt x="1827483" y="298847"/>
                </a:lnTo>
                <a:lnTo>
                  <a:pt x="1850468" y="344091"/>
                </a:lnTo>
                <a:lnTo>
                  <a:pt x="1867508" y="392113"/>
                </a:lnTo>
                <a:lnTo>
                  <a:pt x="1877812" y="442120"/>
                </a:lnTo>
                <a:lnTo>
                  <a:pt x="1880189" y="494110"/>
                </a:lnTo>
                <a:lnTo>
                  <a:pt x="1873452" y="546498"/>
                </a:lnTo>
                <a:lnTo>
                  <a:pt x="1866319" y="573088"/>
                </a:lnTo>
                <a:lnTo>
                  <a:pt x="1857205" y="602060"/>
                </a:lnTo>
                <a:lnTo>
                  <a:pt x="1831446" y="654448"/>
                </a:lnTo>
                <a:lnTo>
                  <a:pt x="1799743" y="700882"/>
                </a:lnTo>
                <a:lnTo>
                  <a:pt x="1762095" y="740967"/>
                </a:lnTo>
                <a:lnTo>
                  <a:pt x="1741488" y="758826"/>
                </a:lnTo>
                <a:lnTo>
                  <a:pt x="1766851" y="748110"/>
                </a:lnTo>
                <a:lnTo>
                  <a:pt x="1791420" y="736601"/>
                </a:lnTo>
                <a:lnTo>
                  <a:pt x="1816387" y="725489"/>
                </a:lnTo>
                <a:lnTo>
                  <a:pt x="1866319" y="698501"/>
                </a:lnTo>
                <a:lnTo>
                  <a:pt x="1913478" y="666354"/>
                </a:lnTo>
                <a:lnTo>
                  <a:pt x="1944785" y="636588"/>
                </a:lnTo>
                <a:lnTo>
                  <a:pt x="1963806" y="613173"/>
                </a:lnTo>
                <a:lnTo>
                  <a:pt x="1972129" y="600870"/>
                </a:lnTo>
                <a:lnTo>
                  <a:pt x="1980451" y="587376"/>
                </a:lnTo>
                <a:lnTo>
                  <a:pt x="1993924" y="559595"/>
                </a:lnTo>
                <a:lnTo>
                  <a:pt x="2003435" y="530623"/>
                </a:lnTo>
                <a:lnTo>
                  <a:pt x="2008587" y="501254"/>
                </a:lnTo>
                <a:lnTo>
                  <a:pt x="2009776" y="471091"/>
                </a:lnTo>
                <a:lnTo>
                  <a:pt x="2006209" y="441326"/>
                </a:lnTo>
                <a:lnTo>
                  <a:pt x="1998284" y="411957"/>
                </a:lnTo>
                <a:lnTo>
                  <a:pt x="1985602" y="383779"/>
                </a:lnTo>
                <a:lnTo>
                  <a:pt x="1977280" y="369888"/>
                </a:lnTo>
                <a:lnTo>
                  <a:pt x="1962221" y="348457"/>
                </a:lnTo>
                <a:lnTo>
                  <a:pt x="1926951" y="310754"/>
                </a:lnTo>
                <a:lnTo>
                  <a:pt x="1886926" y="279004"/>
                </a:lnTo>
                <a:lnTo>
                  <a:pt x="1844127" y="252016"/>
                </a:lnTo>
                <a:lnTo>
                  <a:pt x="1822727" y="239713"/>
                </a:lnTo>
                <a:lnTo>
                  <a:pt x="1786269" y="219869"/>
                </a:lnTo>
                <a:close/>
                <a:moveTo>
                  <a:pt x="1135063" y="76200"/>
                </a:moveTo>
                <a:lnTo>
                  <a:pt x="1025129" y="77788"/>
                </a:lnTo>
                <a:lnTo>
                  <a:pt x="915988" y="83344"/>
                </a:lnTo>
                <a:lnTo>
                  <a:pt x="807244" y="93663"/>
                </a:lnTo>
                <a:lnTo>
                  <a:pt x="754063" y="100013"/>
                </a:lnTo>
                <a:lnTo>
                  <a:pt x="698500" y="107553"/>
                </a:lnTo>
                <a:lnTo>
                  <a:pt x="615157" y="123031"/>
                </a:lnTo>
                <a:lnTo>
                  <a:pt x="560388" y="136128"/>
                </a:lnTo>
                <a:lnTo>
                  <a:pt x="506016" y="152003"/>
                </a:lnTo>
                <a:lnTo>
                  <a:pt x="452438" y="171053"/>
                </a:lnTo>
                <a:lnTo>
                  <a:pt x="400050" y="193278"/>
                </a:lnTo>
                <a:lnTo>
                  <a:pt x="349250" y="219472"/>
                </a:lnTo>
                <a:lnTo>
                  <a:pt x="323850" y="233760"/>
                </a:lnTo>
                <a:lnTo>
                  <a:pt x="302419" y="247253"/>
                </a:lnTo>
                <a:lnTo>
                  <a:pt x="259557" y="276622"/>
                </a:lnTo>
                <a:lnTo>
                  <a:pt x="219075" y="308769"/>
                </a:lnTo>
                <a:lnTo>
                  <a:pt x="180182" y="344488"/>
                </a:lnTo>
                <a:lnTo>
                  <a:pt x="162322" y="363935"/>
                </a:lnTo>
                <a:lnTo>
                  <a:pt x="148432" y="379413"/>
                </a:lnTo>
                <a:lnTo>
                  <a:pt x="120650" y="412353"/>
                </a:lnTo>
                <a:lnTo>
                  <a:pt x="107157" y="429816"/>
                </a:lnTo>
                <a:lnTo>
                  <a:pt x="92869" y="460772"/>
                </a:lnTo>
                <a:lnTo>
                  <a:pt x="69057" y="523875"/>
                </a:lnTo>
                <a:lnTo>
                  <a:pt x="60325" y="556419"/>
                </a:lnTo>
                <a:lnTo>
                  <a:pt x="72628" y="576660"/>
                </a:lnTo>
                <a:lnTo>
                  <a:pt x="101600" y="614363"/>
                </a:lnTo>
                <a:lnTo>
                  <a:pt x="117078" y="631825"/>
                </a:lnTo>
                <a:lnTo>
                  <a:pt x="136525" y="652066"/>
                </a:lnTo>
                <a:lnTo>
                  <a:pt x="178197" y="688579"/>
                </a:lnTo>
                <a:lnTo>
                  <a:pt x="222647" y="720725"/>
                </a:lnTo>
                <a:lnTo>
                  <a:pt x="269478" y="748507"/>
                </a:lnTo>
                <a:lnTo>
                  <a:pt x="317500" y="773510"/>
                </a:lnTo>
                <a:lnTo>
                  <a:pt x="367110" y="794544"/>
                </a:lnTo>
                <a:lnTo>
                  <a:pt x="442516" y="821532"/>
                </a:lnTo>
                <a:lnTo>
                  <a:pt x="492919" y="836613"/>
                </a:lnTo>
                <a:lnTo>
                  <a:pt x="547688" y="851694"/>
                </a:lnTo>
                <a:lnTo>
                  <a:pt x="656829" y="875110"/>
                </a:lnTo>
                <a:lnTo>
                  <a:pt x="767160" y="892176"/>
                </a:lnTo>
                <a:lnTo>
                  <a:pt x="877888" y="902891"/>
                </a:lnTo>
                <a:lnTo>
                  <a:pt x="933450" y="905669"/>
                </a:lnTo>
                <a:lnTo>
                  <a:pt x="977107" y="906463"/>
                </a:lnTo>
                <a:lnTo>
                  <a:pt x="1064419" y="905669"/>
                </a:lnTo>
                <a:lnTo>
                  <a:pt x="1152128" y="900907"/>
                </a:lnTo>
                <a:lnTo>
                  <a:pt x="1239441" y="892176"/>
                </a:lnTo>
                <a:lnTo>
                  <a:pt x="1326357" y="879476"/>
                </a:lnTo>
                <a:lnTo>
                  <a:pt x="1412875" y="862410"/>
                </a:lnTo>
                <a:lnTo>
                  <a:pt x="1498203" y="841376"/>
                </a:lnTo>
                <a:lnTo>
                  <a:pt x="1583135" y="816372"/>
                </a:lnTo>
                <a:lnTo>
                  <a:pt x="1625203" y="802482"/>
                </a:lnTo>
                <a:lnTo>
                  <a:pt x="1647429" y="791369"/>
                </a:lnTo>
                <a:lnTo>
                  <a:pt x="1690688" y="765969"/>
                </a:lnTo>
                <a:lnTo>
                  <a:pt x="1710532" y="751682"/>
                </a:lnTo>
                <a:lnTo>
                  <a:pt x="1732360" y="735410"/>
                </a:lnTo>
                <a:lnTo>
                  <a:pt x="1770857" y="696516"/>
                </a:lnTo>
                <a:lnTo>
                  <a:pt x="1803401" y="652463"/>
                </a:lnTo>
                <a:lnTo>
                  <a:pt x="1828801" y="603647"/>
                </a:lnTo>
                <a:lnTo>
                  <a:pt x="1847057" y="551260"/>
                </a:lnTo>
                <a:lnTo>
                  <a:pt x="1855788" y="496491"/>
                </a:lnTo>
                <a:lnTo>
                  <a:pt x="1855788" y="454422"/>
                </a:lnTo>
                <a:lnTo>
                  <a:pt x="1852613" y="426244"/>
                </a:lnTo>
                <a:lnTo>
                  <a:pt x="1846660" y="397669"/>
                </a:lnTo>
                <a:lnTo>
                  <a:pt x="1837135" y="369491"/>
                </a:lnTo>
                <a:lnTo>
                  <a:pt x="1831182" y="355600"/>
                </a:lnTo>
                <a:lnTo>
                  <a:pt x="1824435" y="340122"/>
                </a:lnTo>
                <a:lnTo>
                  <a:pt x="1808957" y="311944"/>
                </a:lnTo>
                <a:lnTo>
                  <a:pt x="1782366" y="271860"/>
                </a:lnTo>
                <a:lnTo>
                  <a:pt x="1739901" y="225028"/>
                </a:lnTo>
                <a:lnTo>
                  <a:pt x="1692672" y="184944"/>
                </a:lnTo>
                <a:lnTo>
                  <a:pt x="1666875" y="167481"/>
                </a:lnTo>
                <a:lnTo>
                  <a:pt x="1643857" y="158750"/>
                </a:lnTo>
                <a:lnTo>
                  <a:pt x="1620044" y="150813"/>
                </a:lnTo>
                <a:lnTo>
                  <a:pt x="1567657" y="134541"/>
                </a:lnTo>
                <a:lnTo>
                  <a:pt x="1461294" y="109141"/>
                </a:lnTo>
                <a:lnTo>
                  <a:pt x="1353344" y="91281"/>
                </a:lnTo>
                <a:lnTo>
                  <a:pt x="1244203" y="80963"/>
                </a:lnTo>
                <a:close/>
                <a:moveTo>
                  <a:pt x="1053039" y="28575"/>
                </a:moveTo>
                <a:lnTo>
                  <a:pt x="995853" y="28971"/>
                </a:lnTo>
                <a:lnTo>
                  <a:pt x="881879" y="36896"/>
                </a:lnTo>
                <a:lnTo>
                  <a:pt x="767905" y="51161"/>
                </a:lnTo>
                <a:lnTo>
                  <a:pt x="655123" y="72954"/>
                </a:lnTo>
                <a:lnTo>
                  <a:pt x="599525" y="86823"/>
                </a:lnTo>
                <a:lnTo>
                  <a:pt x="547503" y="99899"/>
                </a:lnTo>
                <a:lnTo>
                  <a:pt x="468872" y="123278"/>
                </a:lnTo>
                <a:lnTo>
                  <a:pt x="416452" y="141505"/>
                </a:lnTo>
                <a:lnTo>
                  <a:pt x="366018" y="163298"/>
                </a:lnTo>
                <a:lnTo>
                  <a:pt x="317172" y="189450"/>
                </a:lnTo>
                <a:lnTo>
                  <a:pt x="270709" y="220358"/>
                </a:lnTo>
                <a:lnTo>
                  <a:pt x="227422" y="256812"/>
                </a:lnTo>
                <a:lnTo>
                  <a:pt x="207963" y="277813"/>
                </a:lnTo>
                <a:lnTo>
                  <a:pt x="227422" y="261171"/>
                </a:lnTo>
                <a:lnTo>
                  <a:pt x="267532" y="231849"/>
                </a:lnTo>
                <a:lnTo>
                  <a:pt x="309229" y="205300"/>
                </a:lnTo>
                <a:lnTo>
                  <a:pt x="352516" y="181526"/>
                </a:lnTo>
                <a:lnTo>
                  <a:pt x="397390" y="160128"/>
                </a:lnTo>
                <a:lnTo>
                  <a:pt x="442662" y="141505"/>
                </a:lnTo>
                <a:lnTo>
                  <a:pt x="512556" y="117334"/>
                </a:lnTo>
                <a:lnTo>
                  <a:pt x="608262" y="93163"/>
                </a:lnTo>
                <a:lnTo>
                  <a:pt x="705160" y="75332"/>
                </a:lnTo>
                <a:lnTo>
                  <a:pt x="802455" y="63445"/>
                </a:lnTo>
                <a:lnTo>
                  <a:pt x="898558" y="55520"/>
                </a:lnTo>
                <a:lnTo>
                  <a:pt x="946213" y="52746"/>
                </a:lnTo>
                <a:lnTo>
                  <a:pt x="1012532" y="49180"/>
                </a:lnTo>
                <a:lnTo>
                  <a:pt x="1147156" y="47991"/>
                </a:lnTo>
                <a:lnTo>
                  <a:pt x="1283369" y="54331"/>
                </a:lnTo>
                <a:lnTo>
                  <a:pt x="1384238" y="65426"/>
                </a:lnTo>
                <a:lnTo>
                  <a:pt x="1450955" y="76521"/>
                </a:lnTo>
                <a:lnTo>
                  <a:pt x="1484313" y="82861"/>
                </a:lnTo>
                <a:lnTo>
                  <a:pt x="1458103" y="75332"/>
                </a:lnTo>
                <a:lnTo>
                  <a:pt x="1405286" y="61860"/>
                </a:lnTo>
                <a:lnTo>
                  <a:pt x="1325067" y="46406"/>
                </a:lnTo>
                <a:lnTo>
                  <a:pt x="1216256" y="34122"/>
                </a:lnTo>
                <a:lnTo>
                  <a:pt x="1107047" y="28971"/>
                </a:lnTo>
                <a:close/>
                <a:moveTo>
                  <a:pt x="1000522" y="0"/>
                </a:moveTo>
                <a:lnTo>
                  <a:pt x="1127919" y="794"/>
                </a:lnTo>
                <a:lnTo>
                  <a:pt x="1255713" y="10725"/>
                </a:lnTo>
                <a:lnTo>
                  <a:pt x="1318816" y="19860"/>
                </a:lnTo>
                <a:lnTo>
                  <a:pt x="1362075" y="26613"/>
                </a:lnTo>
                <a:lnTo>
                  <a:pt x="1448991" y="45679"/>
                </a:lnTo>
                <a:lnTo>
                  <a:pt x="1534319" y="72291"/>
                </a:lnTo>
                <a:lnTo>
                  <a:pt x="1596629" y="98507"/>
                </a:lnTo>
                <a:lnTo>
                  <a:pt x="1636713" y="119956"/>
                </a:lnTo>
                <a:lnTo>
                  <a:pt x="1656160" y="131078"/>
                </a:lnTo>
                <a:lnTo>
                  <a:pt x="1683544" y="141405"/>
                </a:lnTo>
                <a:lnTo>
                  <a:pt x="1737519" y="163648"/>
                </a:lnTo>
                <a:lnTo>
                  <a:pt x="1791097" y="188672"/>
                </a:lnTo>
                <a:lnTo>
                  <a:pt x="1843088" y="216874"/>
                </a:lnTo>
                <a:lnTo>
                  <a:pt x="1868885" y="232365"/>
                </a:lnTo>
                <a:lnTo>
                  <a:pt x="1888729" y="245472"/>
                </a:lnTo>
                <a:lnTo>
                  <a:pt x="1927225" y="274866"/>
                </a:lnTo>
                <a:lnTo>
                  <a:pt x="1962944" y="309025"/>
                </a:lnTo>
                <a:lnTo>
                  <a:pt x="1993901" y="347157"/>
                </a:lnTo>
                <a:lnTo>
                  <a:pt x="2017316" y="389658"/>
                </a:lnTo>
                <a:lnTo>
                  <a:pt x="2029222" y="424215"/>
                </a:lnTo>
                <a:lnTo>
                  <a:pt x="2034382" y="447650"/>
                </a:lnTo>
                <a:lnTo>
                  <a:pt x="2036763" y="473071"/>
                </a:lnTo>
                <a:lnTo>
                  <a:pt x="2036763" y="498095"/>
                </a:lnTo>
                <a:lnTo>
                  <a:pt x="2033191" y="524310"/>
                </a:lnTo>
                <a:lnTo>
                  <a:pt x="2026047" y="551717"/>
                </a:lnTo>
                <a:lnTo>
                  <a:pt x="2021682" y="565619"/>
                </a:lnTo>
                <a:lnTo>
                  <a:pt x="2015729" y="579919"/>
                </a:lnTo>
                <a:lnTo>
                  <a:pt x="2001838" y="606929"/>
                </a:lnTo>
                <a:lnTo>
                  <a:pt x="1985963" y="631952"/>
                </a:lnTo>
                <a:lnTo>
                  <a:pt x="1968104" y="654593"/>
                </a:lnTo>
                <a:lnTo>
                  <a:pt x="1937544" y="685575"/>
                </a:lnTo>
                <a:lnTo>
                  <a:pt x="1891904" y="720926"/>
                </a:lnTo>
                <a:lnTo>
                  <a:pt x="1841501" y="750320"/>
                </a:lnTo>
                <a:lnTo>
                  <a:pt x="1789113" y="775741"/>
                </a:lnTo>
                <a:lnTo>
                  <a:pt x="1709341" y="807120"/>
                </a:lnTo>
                <a:lnTo>
                  <a:pt x="1659335" y="824994"/>
                </a:lnTo>
                <a:lnTo>
                  <a:pt x="1604963" y="844060"/>
                </a:lnTo>
                <a:lnTo>
                  <a:pt x="1494235" y="877425"/>
                </a:lnTo>
                <a:lnTo>
                  <a:pt x="1381919" y="904038"/>
                </a:lnTo>
                <a:lnTo>
                  <a:pt x="1268413" y="922706"/>
                </a:lnTo>
                <a:lnTo>
                  <a:pt x="1211660" y="930253"/>
                </a:lnTo>
                <a:lnTo>
                  <a:pt x="1141016" y="938992"/>
                </a:lnTo>
                <a:lnTo>
                  <a:pt x="1070372" y="945744"/>
                </a:lnTo>
                <a:lnTo>
                  <a:pt x="1004491" y="951702"/>
                </a:lnTo>
                <a:lnTo>
                  <a:pt x="873522" y="957263"/>
                </a:lnTo>
                <a:lnTo>
                  <a:pt x="741760" y="955277"/>
                </a:lnTo>
                <a:lnTo>
                  <a:pt x="610394" y="945744"/>
                </a:lnTo>
                <a:lnTo>
                  <a:pt x="545307" y="936211"/>
                </a:lnTo>
                <a:lnTo>
                  <a:pt x="490538" y="928664"/>
                </a:lnTo>
                <a:lnTo>
                  <a:pt x="404813" y="913173"/>
                </a:lnTo>
                <a:lnTo>
                  <a:pt x="347266" y="899668"/>
                </a:lnTo>
                <a:lnTo>
                  <a:pt x="290513" y="882589"/>
                </a:lnTo>
                <a:lnTo>
                  <a:pt x="236141" y="860742"/>
                </a:lnTo>
                <a:lnTo>
                  <a:pt x="184150" y="832938"/>
                </a:lnTo>
                <a:lnTo>
                  <a:pt x="136922" y="798381"/>
                </a:lnTo>
                <a:lnTo>
                  <a:pt x="115094" y="778124"/>
                </a:lnTo>
                <a:lnTo>
                  <a:pt x="103982" y="766208"/>
                </a:lnTo>
                <a:lnTo>
                  <a:pt x="83344" y="739992"/>
                </a:lnTo>
                <a:lnTo>
                  <a:pt x="65088" y="711393"/>
                </a:lnTo>
                <a:lnTo>
                  <a:pt x="50403" y="680411"/>
                </a:lnTo>
                <a:lnTo>
                  <a:pt x="44053" y="664126"/>
                </a:lnTo>
                <a:lnTo>
                  <a:pt x="43657" y="682397"/>
                </a:lnTo>
                <a:lnTo>
                  <a:pt x="44450" y="719735"/>
                </a:lnTo>
                <a:lnTo>
                  <a:pt x="46038" y="738006"/>
                </a:lnTo>
                <a:lnTo>
                  <a:pt x="45641" y="743170"/>
                </a:lnTo>
                <a:lnTo>
                  <a:pt x="40085" y="749922"/>
                </a:lnTo>
                <a:lnTo>
                  <a:pt x="31353" y="751511"/>
                </a:lnTo>
                <a:lnTo>
                  <a:pt x="24210" y="746745"/>
                </a:lnTo>
                <a:lnTo>
                  <a:pt x="22622" y="741581"/>
                </a:lnTo>
                <a:lnTo>
                  <a:pt x="19844" y="720132"/>
                </a:lnTo>
                <a:lnTo>
                  <a:pt x="17860" y="678028"/>
                </a:lnTo>
                <a:lnTo>
                  <a:pt x="19447" y="635527"/>
                </a:lnTo>
                <a:lnTo>
                  <a:pt x="24210" y="593821"/>
                </a:lnTo>
                <a:lnTo>
                  <a:pt x="28178" y="573166"/>
                </a:lnTo>
                <a:lnTo>
                  <a:pt x="28575" y="558470"/>
                </a:lnTo>
                <a:lnTo>
                  <a:pt x="30163" y="544170"/>
                </a:lnTo>
                <a:lnTo>
                  <a:pt x="24210" y="530268"/>
                </a:lnTo>
                <a:lnTo>
                  <a:pt x="13891" y="501272"/>
                </a:lnTo>
                <a:lnTo>
                  <a:pt x="5953" y="471482"/>
                </a:lnTo>
                <a:lnTo>
                  <a:pt x="1588" y="440103"/>
                </a:lnTo>
                <a:lnTo>
                  <a:pt x="0" y="424215"/>
                </a:lnTo>
                <a:lnTo>
                  <a:pt x="0" y="419845"/>
                </a:lnTo>
                <a:lnTo>
                  <a:pt x="3969" y="415873"/>
                </a:lnTo>
                <a:lnTo>
                  <a:pt x="9525" y="415873"/>
                </a:lnTo>
                <a:lnTo>
                  <a:pt x="14288" y="420242"/>
                </a:lnTo>
                <a:lnTo>
                  <a:pt x="14685" y="424215"/>
                </a:lnTo>
                <a:lnTo>
                  <a:pt x="17860" y="446855"/>
                </a:lnTo>
                <a:lnTo>
                  <a:pt x="29369" y="490548"/>
                </a:lnTo>
                <a:lnTo>
                  <a:pt x="37307" y="511202"/>
                </a:lnTo>
                <a:lnTo>
                  <a:pt x="44450" y="488959"/>
                </a:lnTo>
                <a:lnTo>
                  <a:pt x="64691" y="447650"/>
                </a:lnTo>
                <a:lnTo>
                  <a:pt x="76994" y="427789"/>
                </a:lnTo>
                <a:lnTo>
                  <a:pt x="87710" y="405149"/>
                </a:lnTo>
                <a:lnTo>
                  <a:pt x="111522" y="361059"/>
                </a:lnTo>
                <a:lnTo>
                  <a:pt x="138113" y="319353"/>
                </a:lnTo>
                <a:lnTo>
                  <a:pt x="168275" y="280824"/>
                </a:lnTo>
                <a:lnTo>
                  <a:pt x="200025" y="244678"/>
                </a:lnTo>
                <a:lnTo>
                  <a:pt x="234950" y="212107"/>
                </a:lnTo>
                <a:lnTo>
                  <a:pt x="271860" y="183111"/>
                </a:lnTo>
                <a:lnTo>
                  <a:pt x="311150" y="158485"/>
                </a:lnTo>
                <a:lnTo>
                  <a:pt x="331788" y="147760"/>
                </a:lnTo>
                <a:lnTo>
                  <a:pt x="359966" y="134255"/>
                </a:lnTo>
                <a:lnTo>
                  <a:pt x="417513" y="109629"/>
                </a:lnTo>
                <a:lnTo>
                  <a:pt x="476250" y="88179"/>
                </a:lnTo>
                <a:lnTo>
                  <a:pt x="536575" y="69908"/>
                </a:lnTo>
                <a:lnTo>
                  <a:pt x="627063" y="46473"/>
                </a:lnTo>
                <a:lnTo>
                  <a:pt x="749300" y="23832"/>
                </a:lnTo>
                <a:lnTo>
                  <a:pt x="809625" y="15094"/>
                </a:lnTo>
                <a:lnTo>
                  <a:pt x="873522" y="7547"/>
                </a:lnTo>
                <a:close/>
              </a:path>
            </a:pathLst>
          </a:custGeom>
          <a:solidFill>
            <a:srgbClr val="4B2C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Freeform: Shape 26">
            <a:extLst>
              <a:ext uri="{FF2B5EF4-FFF2-40B4-BE49-F238E27FC236}">
                <a16:creationId xmlns="" xmlns:a16="http://schemas.microsoft.com/office/drawing/2014/main" id="{A94C7D95-C364-47B4-A6BF-429AEE8FFD9A}"/>
              </a:ext>
            </a:extLst>
          </p:cNvPr>
          <p:cNvSpPr>
            <a:spLocks/>
          </p:cNvSpPr>
          <p:nvPr/>
        </p:nvSpPr>
        <p:spPr bwMode="auto">
          <a:xfrm>
            <a:off x="4876025" y="3543328"/>
            <a:ext cx="1105463" cy="516777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4B2C50">
              <a:alpha val="6470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8" name="Picture 8" descr="C:\Users\Patricia\Downloads\noun_PC_892326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rgbClr val="C0392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5" t="15191" r="9866" b="27350"/>
          <a:stretch/>
        </p:blipFill>
        <p:spPr bwMode="auto">
          <a:xfrm>
            <a:off x="3268177" y="2333995"/>
            <a:ext cx="691485" cy="4898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D005C9F0-041B-478A-B02D-B5EB68FDAED2}"/>
              </a:ext>
            </a:extLst>
          </p:cNvPr>
          <p:cNvGrpSpPr/>
          <p:nvPr/>
        </p:nvGrpSpPr>
        <p:grpSpPr>
          <a:xfrm>
            <a:off x="259087" y="1468918"/>
            <a:ext cx="628284" cy="431060"/>
            <a:chOff x="259087" y="1468918"/>
            <a:chExt cx="628284" cy="431060"/>
          </a:xfrm>
        </p:grpSpPr>
        <p:pic>
          <p:nvPicPr>
            <p:cNvPr id="117" name="Graphic 30" descr="Pencil">
              <a:extLst>
                <a:ext uri="{FF2B5EF4-FFF2-40B4-BE49-F238E27FC236}">
                  <a16:creationId xmlns="" xmlns:a16="http://schemas.microsoft.com/office/drawing/2014/main" id="{07FF7CAB-5F1D-4E03-9031-5DF085A7D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rgbClr val="2980B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8041" y="1468918"/>
              <a:ext cx="289330" cy="289330"/>
            </a:xfrm>
            <a:prstGeom prst="rect">
              <a:avLst/>
            </a:prstGeom>
          </p:spPr>
        </p:pic>
        <p:pic>
          <p:nvPicPr>
            <p:cNvPr id="119" name="118 Imagen" descr="https://www.webfirst.com/sites/default/files/inline-images/Open-Data.png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rgbClr val="2980B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635" t="34678" r="70423" b="49226"/>
            <a:stretch/>
          </p:blipFill>
          <p:spPr bwMode="auto">
            <a:xfrm>
              <a:off x="259087" y="1499516"/>
              <a:ext cx="394051" cy="4004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120" name="Picture 3" descr="C:\Users\Patricia\Downloads\noun_programming_1619905.png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rgbClr val="16A08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26" t="2172" r="19081" b="15348"/>
          <a:stretch/>
        </p:blipFill>
        <p:spPr bwMode="auto">
          <a:xfrm>
            <a:off x="1487694" y="3816080"/>
            <a:ext cx="257668" cy="3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120 Imagen" descr="https://www.square1bank.com/wp-content/uploads/2018/06/stardog-logo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652" y="2958209"/>
            <a:ext cx="723225" cy="393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Freeform 137">
            <a:extLst>
              <a:ext uri="{FF2B5EF4-FFF2-40B4-BE49-F238E27FC236}">
                <a16:creationId xmlns="" xmlns:a16="http://schemas.microsoft.com/office/drawing/2014/main" id="{2D0FD75E-B457-42F3-8C44-58318D22210D}"/>
              </a:ext>
            </a:extLst>
          </p:cNvPr>
          <p:cNvSpPr>
            <a:spLocks/>
          </p:cNvSpPr>
          <p:nvPr/>
        </p:nvSpPr>
        <p:spPr bwMode="auto">
          <a:xfrm rot="1772073" flipH="1">
            <a:off x="4044480" y="1761499"/>
            <a:ext cx="286088" cy="419537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3" name="Picture 5" descr="https://upload.wikimedia.org/wikipedia/commons/d/d5/Virtualbox_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575" y="3803818"/>
            <a:ext cx="818108" cy="81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123 Grupo"/>
          <p:cNvGrpSpPr/>
          <p:nvPr/>
        </p:nvGrpSpPr>
        <p:grpSpPr>
          <a:xfrm>
            <a:off x="7297284" y="2172959"/>
            <a:ext cx="474460" cy="277835"/>
            <a:chOff x="6981614" y="1637044"/>
            <a:chExt cx="554477" cy="324692"/>
          </a:xfrm>
        </p:grpSpPr>
        <p:pic>
          <p:nvPicPr>
            <p:cNvPr id="151" name="Picture 3" descr="C:\Users\Patricia\Downloads\noun_database_1022997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duotone>
                <a:srgbClr val="2980B9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colorTemperature colorTemp="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033" t="3110" r="14253" b="18073"/>
            <a:stretch/>
          </p:blipFill>
          <p:spPr bwMode="auto">
            <a:xfrm>
              <a:off x="7238103" y="1637044"/>
              <a:ext cx="297988" cy="322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C:\Users\Patricia\Downloads\noun_Loupe_197413.pn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duotone>
                <a:srgbClr val="2980B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25" t="6285" r="10459" b="18355"/>
            <a:stretch/>
          </p:blipFill>
          <p:spPr bwMode="auto">
            <a:xfrm flipH="1">
              <a:off x="6981614" y="1733952"/>
              <a:ext cx="226744" cy="227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" name="Freeform: Shape 7">
            <a:extLst>
              <a:ext uri="{FF2B5EF4-FFF2-40B4-BE49-F238E27FC236}">
                <a16:creationId xmlns="" xmlns:a16="http://schemas.microsoft.com/office/drawing/2014/main" id="{1BD46074-D497-4E3E-86EE-335C1336346C}"/>
              </a:ext>
            </a:extLst>
          </p:cNvPr>
          <p:cNvSpPr>
            <a:spLocks/>
          </p:cNvSpPr>
          <p:nvPr/>
        </p:nvSpPr>
        <p:spPr bwMode="auto">
          <a:xfrm>
            <a:off x="7194902" y="1968727"/>
            <a:ext cx="643713" cy="605080"/>
          </a:xfrm>
          <a:custGeom>
            <a:avLst/>
            <a:gdLst>
              <a:gd name="connsiteX0" fmla="*/ 53183 w 2036763"/>
              <a:gd name="connsiteY0" fmla="*/ 587375 h 957263"/>
              <a:gd name="connsiteX1" fmla="*/ 52388 w 2036763"/>
              <a:gd name="connsiteY1" fmla="*/ 587772 h 957263"/>
              <a:gd name="connsiteX2" fmla="*/ 52388 w 2036763"/>
              <a:gd name="connsiteY2" fmla="*/ 588964 h 957263"/>
              <a:gd name="connsiteX3" fmla="*/ 53580 w 2036763"/>
              <a:gd name="connsiteY3" fmla="*/ 604858 h 957263"/>
              <a:gd name="connsiteX4" fmla="*/ 57950 w 2036763"/>
              <a:gd name="connsiteY4" fmla="*/ 634658 h 957263"/>
              <a:gd name="connsiteX5" fmla="*/ 66294 w 2036763"/>
              <a:gd name="connsiteY5" fmla="*/ 662471 h 957263"/>
              <a:gd name="connsiteX6" fmla="*/ 77815 w 2036763"/>
              <a:gd name="connsiteY6" fmla="*/ 688298 h 957263"/>
              <a:gd name="connsiteX7" fmla="*/ 91721 w 2036763"/>
              <a:gd name="connsiteY7" fmla="*/ 711741 h 957263"/>
              <a:gd name="connsiteX8" fmla="*/ 108010 w 2036763"/>
              <a:gd name="connsiteY8" fmla="*/ 733992 h 957263"/>
              <a:gd name="connsiteX9" fmla="*/ 136615 w 2036763"/>
              <a:gd name="connsiteY9" fmla="*/ 763394 h 957263"/>
              <a:gd name="connsiteX10" fmla="*/ 180715 w 2036763"/>
              <a:gd name="connsiteY10" fmla="*/ 796771 h 957263"/>
              <a:gd name="connsiteX11" fmla="*/ 228788 w 2036763"/>
              <a:gd name="connsiteY11" fmla="*/ 824187 h 957263"/>
              <a:gd name="connsiteX12" fmla="*/ 279244 w 2036763"/>
              <a:gd name="connsiteY12" fmla="*/ 845643 h 957263"/>
              <a:gd name="connsiteX13" fmla="*/ 328906 w 2036763"/>
              <a:gd name="connsiteY13" fmla="*/ 862728 h 957263"/>
              <a:gd name="connsiteX14" fmla="*/ 352744 w 2036763"/>
              <a:gd name="connsiteY14" fmla="*/ 869483 h 957263"/>
              <a:gd name="connsiteX15" fmla="*/ 407968 w 2036763"/>
              <a:gd name="connsiteY15" fmla="*/ 883787 h 957263"/>
              <a:gd name="connsiteX16" fmla="*/ 519608 w 2036763"/>
              <a:gd name="connsiteY16" fmla="*/ 906038 h 957263"/>
              <a:gd name="connsiteX17" fmla="*/ 631646 w 2036763"/>
              <a:gd name="connsiteY17" fmla="*/ 920342 h 957263"/>
              <a:gd name="connsiteX18" fmla="*/ 745272 w 2036763"/>
              <a:gd name="connsiteY18" fmla="*/ 928686 h 957263"/>
              <a:gd name="connsiteX19" fmla="*/ 801688 w 2036763"/>
              <a:gd name="connsiteY19" fmla="*/ 930275 h 957263"/>
              <a:gd name="connsiteX20" fmla="*/ 748053 w 2036763"/>
              <a:gd name="connsiteY20" fmla="*/ 923918 h 957263"/>
              <a:gd name="connsiteX21" fmla="*/ 695213 w 2036763"/>
              <a:gd name="connsiteY21" fmla="*/ 915971 h 957263"/>
              <a:gd name="connsiteX22" fmla="*/ 636810 w 2036763"/>
              <a:gd name="connsiteY22" fmla="*/ 905640 h 957263"/>
              <a:gd name="connsiteX23" fmla="*/ 520403 w 2036763"/>
              <a:gd name="connsiteY23" fmla="*/ 879814 h 957263"/>
              <a:gd name="connsiteX24" fmla="*/ 434190 w 2036763"/>
              <a:gd name="connsiteY24" fmla="*/ 853987 h 957263"/>
              <a:gd name="connsiteX25" fmla="*/ 377376 w 2036763"/>
              <a:gd name="connsiteY25" fmla="*/ 833325 h 957263"/>
              <a:gd name="connsiteX26" fmla="*/ 321755 w 2036763"/>
              <a:gd name="connsiteY26" fmla="*/ 809883 h 957263"/>
              <a:gd name="connsiteX27" fmla="*/ 267723 w 2036763"/>
              <a:gd name="connsiteY27" fmla="*/ 782466 h 957263"/>
              <a:gd name="connsiteX28" fmla="*/ 241501 w 2036763"/>
              <a:gd name="connsiteY28" fmla="*/ 766970 h 957263"/>
              <a:gd name="connsiteX29" fmla="*/ 215280 w 2036763"/>
              <a:gd name="connsiteY29" fmla="*/ 750680 h 957263"/>
              <a:gd name="connsiteX30" fmla="*/ 163234 w 2036763"/>
              <a:gd name="connsiteY30" fmla="*/ 711741 h 957263"/>
              <a:gd name="connsiteX31" fmla="*/ 114366 w 2036763"/>
              <a:gd name="connsiteY31" fmla="*/ 666445 h 957263"/>
              <a:gd name="connsiteX32" fmla="*/ 71061 w 2036763"/>
              <a:gd name="connsiteY32" fmla="*/ 615586 h 957263"/>
              <a:gd name="connsiteX33" fmla="*/ 1748621 w 2036763"/>
              <a:gd name="connsiteY33" fmla="*/ 201613 h 957263"/>
              <a:gd name="connsiteX34" fmla="*/ 1766058 w 2036763"/>
              <a:gd name="connsiteY34" fmla="*/ 219076 h 957263"/>
              <a:gd name="connsiteX35" fmla="*/ 1798950 w 2036763"/>
              <a:gd name="connsiteY35" fmla="*/ 257176 h 957263"/>
              <a:gd name="connsiteX36" fmla="*/ 1827483 w 2036763"/>
              <a:gd name="connsiteY36" fmla="*/ 298847 h 957263"/>
              <a:gd name="connsiteX37" fmla="*/ 1850468 w 2036763"/>
              <a:gd name="connsiteY37" fmla="*/ 344091 h 957263"/>
              <a:gd name="connsiteX38" fmla="*/ 1867508 w 2036763"/>
              <a:gd name="connsiteY38" fmla="*/ 392113 h 957263"/>
              <a:gd name="connsiteX39" fmla="*/ 1877812 w 2036763"/>
              <a:gd name="connsiteY39" fmla="*/ 442120 h 957263"/>
              <a:gd name="connsiteX40" fmla="*/ 1880189 w 2036763"/>
              <a:gd name="connsiteY40" fmla="*/ 494110 h 957263"/>
              <a:gd name="connsiteX41" fmla="*/ 1873452 w 2036763"/>
              <a:gd name="connsiteY41" fmla="*/ 546498 h 957263"/>
              <a:gd name="connsiteX42" fmla="*/ 1866319 w 2036763"/>
              <a:gd name="connsiteY42" fmla="*/ 573088 h 957263"/>
              <a:gd name="connsiteX43" fmla="*/ 1857205 w 2036763"/>
              <a:gd name="connsiteY43" fmla="*/ 602060 h 957263"/>
              <a:gd name="connsiteX44" fmla="*/ 1831446 w 2036763"/>
              <a:gd name="connsiteY44" fmla="*/ 654448 h 957263"/>
              <a:gd name="connsiteX45" fmla="*/ 1799743 w 2036763"/>
              <a:gd name="connsiteY45" fmla="*/ 700882 h 957263"/>
              <a:gd name="connsiteX46" fmla="*/ 1762095 w 2036763"/>
              <a:gd name="connsiteY46" fmla="*/ 740967 h 957263"/>
              <a:gd name="connsiteX47" fmla="*/ 1741488 w 2036763"/>
              <a:gd name="connsiteY47" fmla="*/ 758826 h 957263"/>
              <a:gd name="connsiteX48" fmla="*/ 1766851 w 2036763"/>
              <a:gd name="connsiteY48" fmla="*/ 748110 h 957263"/>
              <a:gd name="connsiteX49" fmla="*/ 1791420 w 2036763"/>
              <a:gd name="connsiteY49" fmla="*/ 736601 h 957263"/>
              <a:gd name="connsiteX50" fmla="*/ 1816387 w 2036763"/>
              <a:gd name="connsiteY50" fmla="*/ 725489 h 957263"/>
              <a:gd name="connsiteX51" fmla="*/ 1866319 w 2036763"/>
              <a:gd name="connsiteY51" fmla="*/ 698501 h 957263"/>
              <a:gd name="connsiteX52" fmla="*/ 1913478 w 2036763"/>
              <a:gd name="connsiteY52" fmla="*/ 666354 h 957263"/>
              <a:gd name="connsiteX53" fmla="*/ 1944785 w 2036763"/>
              <a:gd name="connsiteY53" fmla="*/ 636588 h 957263"/>
              <a:gd name="connsiteX54" fmla="*/ 1963806 w 2036763"/>
              <a:gd name="connsiteY54" fmla="*/ 613173 h 957263"/>
              <a:gd name="connsiteX55" fmla="*/ 1972129 w 2036763"/>
              <a:gd name="connsiteY55" fmla="*/ 600870 h 957263"/>
              <a:gd name="connsiteX56" fmla="*/ 1980451 w 2036763"/>
              <a:gd name="connsiteY56" fmla="*/ 587376 h 957263"/>
              <a:gd name="connsiteX57" fmla="*/ 1993924 w 2036763"/>
              <a:gd name="connsiteY57" fmla="*/ 559595 h 957263"/>
              <a:gd name="connsiteX58" fmla="*/ 2003435 w 2036763"/>
              <a:gd name="connsiteY58" fmla="*/ 530623 h 957263"/>
              <a:gd name="connsiteX59" fmla="*/ 2008587 w 2036763"/>
              <a:gd name="connsiteY59" fmla="*/ 501254 h 957263"/>
              <a:gd name="connsiteX60" fmla="*/ 2009776 w 2036763"/>
              <a:gd name="connsiteY60" fmla="*/ 471091 h 957263"/>
              <a:gd name="connsiteX61" fmla="*/ 2006209 w 2036763"/>
              <a:gd name="connsiteY61" fmla="*/ 441326 h 957263"/>
              <a:gd name="connsiteX62" fmla="*/ 1998284 w 2036763"/>
              <a:gd name="connsiteY62" fmla="*/ 411957 h 957263"/>
              <a:gd name="connsiteX63" fmla="*/ 1985602 w 2036763"/>
              <a:gd name="connsiteY63" fmla="*/ 383779 h 957263"/>
              <a:gd name="connsiteX64" fmla="*/ 1977280 w 2036763"/>
              <a:gd name="connsiteY64" fmla="*/ 369888 h 957263"/>
              <a:gd name="connsiteX65" fmla="*/ 1962221 w 2036763"/>
              <a:gd name="connsiteY65" fmla="*/ 348457 h 957263"/>
              <a:gd name="connsiteX66" fmla="*/ 1926951 w 2036763"/>
              <a:gd name="connsiteY66" fmla="*/ 310754 h 957263"/>
              <a:gd name="connsiteX67" fmla="*/ 1886926 w 2036763"/>
              <a:gd name="connsiteY67" fmla="*/ 279004 h 957263"/>
              <a:gd name="connsiteX68" fmla="*/ 1844127 w 2036763"/>
              <a:gd name="connsiteY68" fmla="*/ 252016 h 957263"/>
              <a:gd name="connsiteX69" fmla="*/ 1822727 w 2036763"/>
              <a:gd name="connsiteY69" fmla="*/ 239713 h 957263"/>
              <a:gd name="connsiteX70" fmla="*/ 1786269 w 2036763"/>
              <a:gd name="connsiteY70" fmla="*/ 219869 h 957263"/>
              <a:gd name="connsiteX71" fmla="*/ 1135063 w 2036763"/>
              <a:gd name="connsiteY71" fmla="*/ 76200 h 957263"/>
              <a:gd name="connsiteX72" fmla="*/ 1025129 w 2036763"/>
              <a:gd name="connsiteY72" fmla="*/ 77788 h 957263"/>
              <a:gd name="connsiteX73" fmla="*/ 915988 w 2036763"/>
              <a:gd name="connsiteY73" fmla="*/ 83344 h 957263"/>
              <a:gd name="connsiteX74" fmla="*/ 807244 w 2036763"/>
              <a:gd name="connsiteY74" fmla="*/ 93663 h 957263"/>
              <a:gd name="connsiteX75" fmla="*/ 754063 w 2036763"/>
              <a:gd name="connsiteY75" fmla="*/ 100013 h 957263"/>
              <a:gd name="connsiteX76" fmla="*/ 698500 w 2036763"/>
              <a:gd name="connsiteY76" fmla="*/ 107553 h 957263"/>
              <a:gd name="connsiteX77" fmla="*/ 615157 w 2036763"/>
              <a:gd name="connsiteY77" fmla="*/ 123031 h 957263"/>
              <a:gd name="connsiteX78" fmla="*/ 560388 w 2036763"/>
              <a:gd name="connsiteY78" fmla="*/ 136128 h 957263"/>
              <a:gd name="connsiteX79" fmla="*/ 506016 w 2036763"/>
              <a:gd name="connsiteY79" fmla="*/ 152003 h 957263"/>
              <a:gd name="connsiteX80" fmla="*/ 452438 w 2036763"/>
              <a:gd name="connsiteY80" fmla="*/ 171053 h 957263"/>
              <a:gd name="connsiteX81" fmla="*/ 400050 w 2036763"/>
              <a:gd name="connsiteY81" fmla="*/ 193278 h 957263"/>
              <a:gd name="connsiteX82" fmla="*/ 349250 w 2036763"/>
              <a:gd name="connsiteY82" fmla="*/ 219472 h 957263"/>
              <a:gd name="connsiteX83" fmla="*/ 323850 w 2036763"/>
              <a:gd name="connsiteY83" fmla="*/ 233760 h 957263"/>
              <a:gd name="connsiteX84" fmla="*/ 302419 w 2036763"/>
              <a:gd name="connsiteY84" fmla="*/ 247253 h 957263"/>
              <a:gd name="connsiteX85" fmla="*/ 259557 w 2036763"/>
              <a:gd name="connsiteY85" fmla="*/ 276622 h 957263"/>
              <a:gd name="connsiteX86" fmla="*/ 219075 w 2036763"/>
              <a:gd name="connsiteY86" fmla="*/ 308769 h 957263"/>
              <a:gd name="connsiteX87" fmla="*/ 180182 w 2036763"/>
              <a:gd name="connsiteY87" fmla="*/ 344488 h 957263"/>
              <a:gd name="connsiteX88" fmla="*/ 162322 w 2036763"/>
              <a:gd name="connsiteY88" fmla="*/ 363935 h 957263"/>
              <a:gd name="connsiteX89" fmla="*/ 148432 w 2036763"/>
              <a:gd name="connsiteY89" fmla="*/ 379413 h 957263"/>
              <a:gd name="connsiteX90" fmla="*/ 120650 w 2036763"/>
              <a:gd name="connsiteY90" fmla="*/ 412353 h 957263"/>
              <a:gd name="connsiteX91" fmla="*/ 107157 w 2036763"/>
              <a:gd name="connsiteY91" fmla="*/ 429816 h 957263"/>
              <a:gd name="connsiteX92" fmla="*/ 92869 w 2036763"/>
              <a:gd name="connsiteY92" fmla="*/ 460772 h 957263"/>
              <a:gd name="connsiteX93" fmla="*/ 69057 w 2036763"/>
              <a:gd name="connsiteY93" fmla="*/ 523875 h 957263"/>
              <a:gd name="connsiteX94" fmla="*/ 60325 w 2036763"/>
              <a:gd name="connsiteY94" fmla="*/ 556419 h 957263"/>
              <a:gd name="connsiteX95" fmla="*/ 72628 w 2036763"/>
              <a:gd name="connsiteY95" fmla="*/ 576660 h 957263"/>
              <a:gd name="connsiteX96" fmla="*/ 101600 w 2036763"/>
              <a:gd name="connsiteY96" fmla="*/ 614363 h 957263"/>
              <a:gd name="connsiteX97" fmla="*/ 117078 w 2036763"/>
              <a:gd name="connsiteY97" fmla="*/ 631825 h 957263"/>
              <a:gd name="connsiteX98" fmla="*/ 136525 w 2036763"/>
              <a:gd name="connsiteY98" fmla="*/ 652066 h 957263"/>
              <a:gd name="connsiteX99" fmla="*/ 178197 w 2036763"/>
              <a:gd name="connsiteY99" fmla="*/ 688579 h 957263"/>
              <a:gd name="connsiteX100" fmla="*/ 222647 w 2036763"/>
              <a:gd name="connsiteY100" fmla="*/ 720725 h 957263"/>
              <a:gd name="connsiteX101" fmla="*/ 269478 w 2036763"/>
              <a:gd name="connsiteY101" fmla="*/ 748507 h 957263"/>
              <a:gd name="connsiteX102" fmla="*/ 317500 w 2036763"/>
              <a:gd name="connsiteY102" fmla="*/ 773510 h 957263"/>
              <a:gd name="connsiteX103" fmla="*/ 367110 w 2036763"/>
              <a:gd name="connsiteY103" fmla="*/ 794544 h 957263"/>
              <a:gd name="connsiteX104" fmla="*/ 442516 w 2036763"/>
              <a:gd name="connsiteY104" fmla="*/ 821532 h 957263"/>
              <a:gd name="connsiteX105" fmla="*/ 492919 w 2036763"/>
              <a:gd name="connsiteY105" fmla="*/ 836613 h 957263"/>
              <a:gd name="connsiteX106" fmla="*/ 547688 w 2036763"/>
              <a:gd name="connsiteY106" fmla="*/ 851694 h 957263"/>
              <a:gd name="connsiteX107" fmla="*/ 656829 w 2036763"/>
              <a:gd name="connsiteY107" fmla="*/ 875110 h 957263"/>
              <a:gd name="connsiteX108" fmla="*/ 767160 w 2036763"/>
              <a:gd name="connsiteY108" fmla="*/ 892176 h 957263"/>
              <a:gd name="connsiteX109" fmla="*/ 877888 w 2036763"/>
              <a:gd name="connsiteY109" fmla="*/ 902891 h 957263"/>
              <a:gd name="connsiteX110" fmla="*/ 933450 w 2036763"/>
              <a:gd name="connsiteY110" fmla="*/ 905669 h 957263"/>
              <a:gd name="connsiteX111" fmla="*/ 977107 w 2036763"/>
              <a:gd name="connsiteY111" fmla="*/ 906463 h 957263"/>
              <a:gd name="connsiteX112" fmla="*/ 1064419 w 2036763"/>
              <a:gd name="connsiteY112" fmla="*/ 905669 h 957263"/>
              <a:gd name="connsiteX113" fmla="*/ 1152128 w 2036763"/>
              <a:gd name="connsiteY113" fmla="*/ 900907 h 957263"/>
              <a:gd name="connsiteX114" fmla="*/ 1239441 w 2036763"/>
              <a:gd name="connsiteY114" fmla="*/ 892176 h 957263"/>
              <a:gd name="connsiteX115" fmla="*/ 1326357 w 2036763"/>
              <a:gd name="connsiteY115" fmla="*/ 879476 h 957263"/>
              <a:gd name="connsiteX116" fmla="*/ 1412875 w 2036763"/>
              <a:gd name="connsiteY116" fmla="*/ 862410 h 957263"/>
              <a:gd name="connsiteX117" fmla="*/ 1498203 w 2036763"/>
              <a:gd name="connsiteY117" fmla="*/ 841376 h 957263"/>
              <a:gd name="connsiteX118" fmla="*/ 1583135 w 2036763"/>
              <a:gd name="connsiteY118" fmla="*/ 816372 h 957263"/>
              <a:gd name="connsiteX119" fmla="*/ 1625203 w 2036763"/>
              <a:gd name="connsiteY119" fmla="*/ 802482 h 957263"/>
              <a:gd name="connsiteX120" fmla="*/ 1647429 w 2036763"/>
              <a:gd name="connsiteY120" fmla="*/ 791369 h 957263"/>
              <a:gd name="connsiteX121" fmla="*/ 1690688 w 2036763"/>
              <a:gd name="connsiteY121" fmla="*/ 765969 h 957263"/>
              <a:gd name="connsiteX122" fmla="*/ 1710532 w 2036763"/>
              <a:gd name="connsiteY122" fmla="*/ 751682 h 957263"/>
              <a:gd name="connsiteX123" fmla="*/ 1732360 w 2036763"/>
              <a:gd name="connsiteY123" fmla="*/ 735410 h 957263"/>
              <a:gd name="connsiteX124" fmla="*/ 1770857 w 2036763"/>
              <a:gd name="connsiteY124" fmla="*/ 696516 h 957263"/>
              <a:gd name="connsiteX125" fmla="*/ 1803401 w 2036763"/>
              <a:gd name="connsiteY125" fmla="*/ 652463 h 957263"/>
              <a:gd name="connsiteX126" fmla="*/ 1828801 w 2036763"/>
              <a:gd name="connsiteY126" fmla="*/ 603647 h 957263"/>
              <a:gd name="connsiteX127" fmla="*/ 1847057 w 2036763"/>
              <a:gd name="connsiteY127" fmla="*/ 551260 h 957263"/>
              <a:gd name="connsiteX128" fmla="*/ 1855788 w 2036763"/>
              <a:gd name="connsiteY128" fmla="*/ 496491 h 957263"/>
              <a:gd name="connsiteX129" fmla="*/ 1855788 w 2036763"/>
              <a:gd name="connsiteY129" fmla="*/ 454422 h 957263"/>
              <a:gd name="connsiteX130" fmla="*/ 1852613 w 2036763"/>
              <a:gd name="connsiteY130" fmla="*/ 426244 h 957263"/>
              <a:gd name="connsiteX131" fmla="*/ 1846660 w 2036763"/>
              <a:gd name="connsiteY131" fmla="*/ 397669 h 957263"/>
              <a:gd name="connsiteX132" fmla="*/ 1837135 w 2036763"/>
              <a:gd name="connsiteY132" fmla="*/ 369491 h 957263"/>
              <a:gd name="connsiteX133" fmla="*/ 1831182 w 2036763"/>
              <a:gd name="connsiteY133" fmla="*/ 355600 h 957263"/>
              <a:gd name="connsiteX134" fmla="*/ 1824435 w 2036763"/>
              <a:gd name="connsiteY134" fmla="*/ 340122 h 957263"/>
              <a:gd name="connsiteX135" fmla="*/ 1808957 w 2036763"/>
              <a:gd name="connsiteY135" fmla="*/ 311944 h 957263"/>
              <a:gd name="connsiteX136" fmla="*/ 1782366 w 2036763"/>
              <a:gd name="connsiteY136" fmla="*/ 271860 h 957263"/>
              <a:gd name="connsiteX137" fmla="*/ 1739901 w 2036763"/>
              <a:gd name="connsiteY137" fmla="*/ 225028 h 957263"/>
              <a:gd name="connsiteX138" fmla="*/ 1692672 w 2036763"/>
              <a:gd name="connsiteY138" fmla="*/ 184944 h 957263"/>
              <a:gd name="connsiteX139" fmla="*/ 1666875 w 2036763"/>
              <a:gd name="connsiteY139" fmla="*/ 167481 h 957263"/>
              <a:gd name="connsiteX140" fmla="*/ 1643857 w 2036763"/>
              <a:gd name="connsiteY140" fmla="*/ 158750 h 957263"/>
              <a:gd name="connsiteX141" fmla="*/ 1620044 w 2036763"/>
              <a:gd name="connsiteY141" fmla="*/ 150813 h 957263"/>
              <a:gd name="connsiteX142" fmla="*/ 1567657 w 2036763"/>
              <a:gd name="connsiteY142" fmla="*/ 134541 h 957263"/>
              <a:gd name="connsiteX143" fmla="*/ 1461294 w 2036763"/>
              <a:gd name="connsiteY143" fmla="*/ 109141 h 957263"/>
              <a:gd name="connsiteX144" fmla="*/ 1353344 w 2036763"/>
              <a:gd name="connsiteY144" fmla="*/ 91281 h 957263"/>
              <a:gd name="connsiteX145" fmla="*/ 1244203 w 2036763"/>
              <a:gd name="connsiteY145" fmla="*/ 80963 h 957263"/>
              <a:gd name="connsiteX146" fmla="*/ 1053039 w 2036763"/>
              <a:gd name="connsiteY146" fmla="*/ 28575 h 957263"/>
              <a:gd name="connsiteX147" fmla="*/ 995853 w 2036763"/>
              <a:gd name="connsiteY147" fmla="*/ 28971 h 957263"/>
              <a:gd name="connsiteX148" fmla="*/ 881879 w 2036763"/>
              <a:gd name="connsiteY148" fmla="*/ 36896 h 957263"/>
              <a:gd name="connsiteX149" fmla="*/ 767905 w 2036763"/>
              <a:gd name="connsiteY149" fmla="*/ 51161 h 957263"/>
              <a:gd name="connsiteX150" fmla="*/ 655123 w 2036763"/>
              <a:gd name="connsiteY150" fmla="*/ 72954 h 957263"/>
              <a:gd name="connsiteX151" fmla="*/ 599525 w 2036763"/>
              <a:gd name="connsiteY151" fmla="*/ 86823 h 957263"/>
              <a:gd name="connsiteX152" fmla="*/ 547503 w 2036763"/>
              <a:gd name="connsiteY152" fmla="*/ 99899 h 957263"/>
              <a:gd name="connsiteX153" fmla="*/ 468872 w 2036763"/>
              <a:gd name="connsiteY153" fmla="*/ 123278 h 957263"/>
              <a:gd name="connsiteX154" fmla="*/ 416452 w 2036763"/>
              <a:gd name="connsiteY154" fmla="*/ 141505 h 957263"/>
              <a:gd name="connsiteX155" fmla="*/ 366018 w 2036763"/>
              <a:gd name="connsiteY155" fmla="*/ 163298 h 957263"/>
              <a:gd name="connsiteX156" fmla="*/ 317172 w 2036763"/>
              <a:gd name="connsiteY156" fmla="*/ 189450 h 957263"/>
              <a:gd name="connsiteX157" fmla="*/ 270709 w 2036763"/>
              <a:gd name="connsiteY157" fmla="*/ 220358 h 957263"/>
              <a:gd name="connsiteX158" fmla="*/ 227422 w 2036763"/>
              <a:gd name="connsiteY158" fmla="*/ 256812 h 957263"/>
              <a:gd name="connsiteX159" fmla="*/ 207963 w 2036763"/>
              <a:gd name="connsiteY159" fmla="*/ 277813 h 957263"/>
              <a:gd name="connsiteX160" fmla="*/ 227422 w 2036763"/>
              <a:gd name="connsiteY160" fmla="*/ 261171 h 957263"/>
              <a:gd name="connsiteX161" fmla="*/ 267532 w 2036763"/>
              <a:gd name="connsiteY161" fmla="*/ 231849 h 957263"/>
              <a:gd name="connsiteX162" fmla="*/ 309229 w 2036763"/>
              <a:gd name="connsiteY162" fmla="*/ 205300 h 957263"/>
              <a:gd name="connsiteX163" fmla="*/ 352516 w 2036763"/>
              <a:gd name="connsiteY163" fmla="*/ 181526 h 957263"/>
              <a:gd name="connsiteX164" fmla="*/ 397390 w 2036763"/>
              <a:gd name="connsiteY164" fmla="*/ 160128 h 957263"/>
              <a:gd name="connsiteX165" fmla="*/ 442662 w 2036763"/>
              <a:gd name="connsiteY165" fmla="*/ 141505 h 957263"/>
              <a:gd name="connsiteX166" fmla="*/ 512556 w 2036763"/>
              <a:gd name="connsiteY166" fmla="*/ 117334 h 957263"/>
              <a:gd name="connsiteX167" fmla="*/ 608262 w 2036763"/>
              <a:gd name="connsiteY167" fmla="*/ 93163 h 957263"/>
              <a:gd name="connsiteX168" fmla="*/ 705160 w 2036763"/>
              <a:gd name="connsiteY168" fmla="*/ 75332 h 957263"/>
              <a:gd name="connsiteX169" fmla="*/ 802455 w 2036763"/>
              <a:gd name="connsiteY169" fmla="*/ 63445 h 957263"/>
              <a:gd name="connsiteX170" fmla="*/ 898558 w 2036763"/>
              <a:gd name="connsiteY170" fmla="*/ 55520 h 957263"/>
              <a:gd name="connsiteX171" fmla="*/ 946213 w 2036763"/>
              <a:gd name="connsiteY171" fmla="*/ 52746 h 957263"/>
              <a:gd name="connsiteX172" fmla="*/ 1012532 w 2036763"/>
              <a:gd name="connsiteY172" fmla="*/ 49180 h 957263"/>
              <a:gd name="connsiteX173" fmla="*/ 1147156 w 2036763"/>
              <a:gd name="connsiteY173" fmla="*/ 47991 h 957263"/>
              <a:gd name="connsiteX174" fmla="*/ 1283369 w 2036763"/>
              <a:gd name="connsiteY174" fmla="*/ 54331 h 957263"/>
              <a:gd name="connsiteX175" fmla="*/ 1384238 w 2036763"/>
              <a:gd name="connsiteY175" fmla="*/ 65426 h 957263"/>
              <a:gd name="connsiteX176" fmla="*/ 1450955 w 2036763"/>
              <a:gd name="connsiteY176" fmla="*/ 76521 h 957263"/>
              <a:gd name="connsiteX177" fmla="*/ 1484313 w 2036763"/>
              <a:gd name="connsiteY177" fmla="*/ 82861 h 957263"/>
              <a:gd name="connsiteX178" fmla="*/ 1458103 w 2036763"/>
              <a:gd name="connsiteY178" fmla="*/ 75332 h 957263"/>
              <a:gd name="connsiteX179" fmla="*/ 1405286 w 2036763"/>
              <a:gd name="connsiteY179" fmla="*/ 61860 h 957263"/>
              <a:gd name="connsiteX180" fmla="*/ 1325067 w 2036763"/>
              <a:gd name="connsiteY180" fmla="*/ 46406 h 957263"/>
              <a:gd name="connsiteX181" fmla="*/ 1216256 w 2036763"/>
              <a:gd name="connsiteY181" fmla="*/ 34122 h 957263"/>
              <a:gd name="connsiteX182" fmla="*/ 1107047 w 2036763"/>
              <a:gd name="connsiteY182" fmla="*/ 28971 h 957263"/>
              <a:gd name="connsiteX183" fmla="*/ 1000522 w 2036763"/>
              <a:gd name="connsiteY183" fmla="*/ 0 h 957263"/>
              <a:gd name="connsiteX184" fmla="*/ 1127919 w 2036763"/>
              <a:gd name="connsiteY184" fmla="*/ 794 h 957263"/>
              <a:gd name="connsiteX185" fmla="*/ 1255713 w 2036763"/>
              <a:gd name="connsiteY185" fmla="*/ 10725 h 957263"/>
              <a:gd name="connsiteX186" fmla="*/ 1318816 w 2036763"/>
              <a:gd name="connsiteY186" fmla="*/ 19860 h 957263"/>
              <a:gd name="connsiteX187" fmla="*/ 1362075 w 2036763"/>
              <a:gd name="connsiteY187" fmla="*/ 26613 h 957263"/>
              <a:gd name="connsiteX188" fmla="*/ 1448991 w 2036763"/>
              <a:gd name="connsiteY188" fmla="*/ 45679 h 957263"/>
              <a:gd name="connsiteX189" fmla="*/ 1534319 w 2036763"/>
              <a:gd name="connsiteY189" fmla="*/ 72291 h 957263"/>
              <a:gd name="connsiteX190" fmla="*/ 1596629 w 2036763"/>
              <a:gd name="connsiteY190" fmla="*/ 98507 h 957263"/>
              <a:gd name="connsiteX191" fmla="*/ 1636713 w 2036763"/>
              <a:gd name="connsiteY191" fmla="*/ 119956 h 957263"/>
              <a:gd name="connsiteX192" fmla="*/ 1656160 w 2036763"/>
              <a:gd name="connsiteY192" fmla="*/ 131078 h 957263"/>
              <a:gd name="connsiteX193" fmla="*/ 1683544 w 2036763"/>
              <a:gd name="connsiteY193" fmla="*/ 141405 h 957263"/>
              <a:gd name="connsiteX194" fmla="*/ 1737519 w 2036763"/>
              <a:gd name="connsiteY194" fmla="*/ 163648 h 957263"/>
              <a:gd name="connsiteX195" fmla="*/ 1791097 w 2036763"/>
              <a:gd name="connsiteY195" fmla="*/ 188672 h 957263"/>
              <a:gd name="connsiteX196" fmla="*/ 1843088 w 2036763"/>
              <a:gd name="connsiteY196" fmla="*/ 216874 h 957263"/>
              <a:gd name="connsiteX197" fmla="*/ 1868885 w 2036763"/>
              <a:gd name="connsiteY197" fmla="*/ 232365 h 957263"/>
              <a:gd name="connsiteX198" fmla="*/ 1888729 w 2036763"/>
              <a:gd name="connsiteY198" fmla="*/ 245472 h 957263"/>
              <a:gd name="connsiteX199" fmla="*/ 1927225 w 2036763"/>
              <a:gd name="connsiteY199" fmla="*/ 274866 h 957263"/>
              <a:gd name="connsiteX200" fmla="*/ 1962944 w 2036763"/>
              <a:gd name="connsiteY200" fmla="*/ 309025 h 957263"/>
              <a:gd name="connsiteX201" fmla="*/ 1993901 w 2036763"/>
              <a:gd name="connsiteY201" fmla="*/ 347157 h 957263"/>
              <a:gd name="connsiteX202" fmla="*/ 2017316 w 2036763"/>
              <a:gd name="connsiteY202" fmla="*/ 389658 h 957263"/>
              <a:gd name="connsiteX203" fmla="*/ 2029222 w 2036763"/>
              <a:gd name="connsiteY203" fmla="*/ 424215 h 957263"/>
              <a:gd name="connsiteX204" fmla="*/ 2034382 w 2036763"/>
              <a:gd name="connsiteY204" fmla="*/ 447650 h 957263"/>
              <a:gd name="connsiteX205" fmla="*/ 2036763 w 2036763"/>
              <a:gd name="connsiteY205" fmla="*/ 473071 h 957263"/>
              <a:gd name="connsiteX206" fmla="*/ 2036763 w 2036763"/>
              <a:gd name="connsiteY206" fmla="*/ 498095 h 957263"/>
              <a:gd name="connsiteX207" fmla="*/ 2033191 w 2036763"/>
              <a:gd name="connsiteY207" fmla="*/ 524310 h 957263"/>
              <a:gd name="connsiteX208" fmla="*/ 2026047 w 2036763"/>
              <a:gd name="connsiteY208" fmla="*/ 551717 h 957263"/>
              <a:gd name="connsiteX209" fmla="*/ 2021682 w 2036763"/>
              <a:gd name="connsiteY209" fmla="*/ 565619 h 957263"/>
              <a:gd name="connsiteX210" fmla="*/ 2015729 w 2036763"/>
              <a:gd name="connsiteY210" fmla="*/ 579919 h 957263"/>
              <a:gd name="connsiteX211" fmla="*/ 2001838 w 2036763"/>
              <a:gd name="connsiteY211" fmla="*/ 606929 h 957263"/>
              <a:gd name="connsiteX212" fmla="*/ 1985963 w 2036763"/>
              <a:gd name="connsiteY212" fmla="*/ 631952 h 957263"/>
              <a:gd name="connsiteX213" fmla="*/ 1968104 w 2036763"/>
              <a:gd name="connsiteY213" fmla="*/ 654593 h 957263"/>
              <a:gd name="connsiteX214" fmla="*/ 1937544 w 2036763"/>
              <a:gd name="connsiteY214" fmla="*/ 685575 h 957263"/>
              <a:gd name="connsiteX215" fmla="*/ 1891904 w 2036763"/>
              <a:gd name="connsiteY215" fmla="*/ 720926 h 957263"/>
              <a:gd name="connsiteX216" fmla="*/ 1841501 w 2036763"/>
              <a:gd name="connsiteY216" fmla="*/ 750320 h 957263"/>
              <a:gd name="connsiteX217" fmla="*/ 1789113 w 2036763"/>
              <a:gd name="connsiteY217" fmla="*/ 775741 h 957263"/>
              <a:gd name="connsiteX218" fmla="*/ 1709341 w 2036763"/>
              <a:gd name="connsiteY218" fmla="*/ 807120 h 957263"/>
              <a:gd name="connsiteX219" fmla="*/ 1659335 w 2036763"/>
              <a:gd name="connsiteY219" fmla="*/ 824994 h 957263"/>
              <a:gd name="connsiteX220" fmla="*/ 1604963 w 2036763"/>
              <a:gd name="connsiteY220" fmla="*/ 844060 h 957263"/>
              <a:gd name="connsiteX221" fmla="*/ 1494235 w 2036763"/>
              <a:gd name="connsiteY221" fmla="*/ 877425 h 957263"/>
              <a:gd name="connsiteX222" fmla="*/ 1381919 w 2036763"/>
              <a:gd name="connsiteY222" fmla="*/ 904038 h 957263"/>
              <a:gd name="connsiteX223" fmla="*/ 1268413 w 2036763"/>
              <a:gd name="connsiteY223" fmla="*/ 922706 h 957263"/>
              <a:gd name="connsiteX224" fmla="*/ 1211660 w 2036763"/>
              <a:gd name="connsiteY224" fmla="*/ 930253 h 957263"/>
              <a:gd name="connsiteX225" fmla="*/ 1141016 w 2036763"/>
              <a:gd name="connsiteY225" fmla="*/ 938992 h 957263"/>
              <a:gd name="connsiteX226" fmla="*/ 1070372 w 2036763"/>
              <a:gd name="connsiteY226" fmla="*/ 945744 h 957263"/>
              <a:gd name="connsiteX227" fmla="*/ 1004491 w 2036763"/>
              <a:gd name="connsiteY227" fmla="*/ 951702 h 957263"/>
              <a:gd name="connsiteX228" fmla="*/ 873522 w 2036763"/>
              <a:gd name="connsiteY228" fmla="*/ 957263 h 957263"/>
              <a:gd name="connsiteX229" fmla="*/ 741760 w 2036763"/>
              <a:gd name="connsiteY229" fmla="*/ 955277 h 957263"/>
              <a:gd name="connsiteX230" fmla="*/ 610394 w 2036763"/>
              <a:gd name="connsiteY230" fmla="*/ 945744 h 957263"/>
              <a:gd name="connsiteX231" fmla="*/ 545307 w 2036763"/>
              <a:gd name="connsiteY231" fmla="*/ 936211 h 957263"/>
              <a:gd name="connsiteX232" fmla="*/ 490538 w 2036763"/>
              <a:gd name="connsiteY232" fmla="*/ 928664 h 957263"/>
              <a:gd name="connsiteX233" fmla="*/ 404813 w 2036763"/>
              <a:gd name="connsiteY233" fmla="*/ 913173 h 957263"/>
              <a:gd name="connsiteX234" fmla="*/ 347266 w 2036763"/>
              <a:gd name="connsiteY234" fmla="*/ 899668 h 957263"/>
              <a:gd name="connsiteX235" fmla="*/ 290513 w 2036763"/>
              <a:gd name="connsiteY235" fmla="*/ 882589 h 957263"/>
              <a:gd name="connsiteX236" fmla="*/ 236141 w 2036763"/>
              <a:gd name="connsiteY236" fmla="*/ 860742 h 957263"/>
              <a:gd name="connsiteX237" fmla="*/ 184150 w 2036763"/>
              <a:gd name="connsiteY237" fmla="*/ 832938 h 957263"/>
              <a:gd name="connsiteX238" fmla="*/ 136922 w 2036763"/>
              <a:gd name="connsiteY238" fmla="*/ 798381 h 957263"/>
              <a:gd name="connsiteX239" fmla="*/ 115094 w 2036763"/>
              <a:gd name="connsiteY239" fmla="*/ 778124 h 957263"/>
              <a:gd name="connsiteX240" fmla="*/ 103982 w 2036763"/>
              <a:gd name="connsiteY240" fmla="*/ 766208 h 957263"/>
              <a:gd name="connsiteX241" fmla="*/ 83344 w 2036763"/>
              <a:gd name="connsiteY241" fmla="*/ 739992 h 957263"/>
              <a:gd name="connsiteX242" fmla="*/ 65088 w 2036763"/>
              <a:gd name="connsiteY242" fmla="*/ 711393 h 957263"/>
              <a:gd name="connsiteX243" fmla="*/ 50403 w 2036763"/>
              <a:gd name="connsiteY243" fmla="*/ 680411 h 957263"/>
              <a:gd name="connsiteX244" fmla="*/ 44053 w 2036763"/>
              <a:gd name="connsiteY244" fmla="*/ 664126 h 957263"/>
              <a:gd name="connsiteX245" fmla="*/ 43657 w 2036763"/>
              <a:gd name="connsiteY245" fmla="*/ 682397 h 957263"/>
              <a:gd name="connsiteX246" fmla="*/ 44450 w 2036763"/>
              <a:gd name="connsiteY246" fmla="*/ 719735 h 957263"/>
              <a:gd name="connsiteX247" fmla="*/ 46038 w 2036763"/>
              <a:gd name="connsiteY247" fmla="*/ 738006 h 957263"/>
              <a:gd name="connsiteX248" fmla="*/ 45641 w 2036763"/>
              <a:gd name="connsiteY248" fmla="*/ 743170 h 957263"/>
              <a:gd name="connsiteX249" fmla="*/ 40085 w 2036763"/>
              <a:gd name="connsiteY249" fmla="*/ 749922 h 957263"/>
              <a:gd name="connsiteX250" fmla="*/ 31353 w 2036763"/>
              <a:gd name="connsiteY250" fmla="*/ 751511 h 957263"/>
              <a:gd name="connsiteX251" fmla="*/ 24210 w 2036763"/>
              <a:gd name="connsiteY251" fmla="*/ 746745 h 957263"/>
              <a:gd name="connsiteX252" fmla="*/ 22622 w 2036763"/>
              <a:gd name="connsiteY252" fmla="*/ 741581 h 957263"/>
              <a:gd name="connsiteX253" fmla="*/ 19844 w 2036763"/>
              <a:gd name="connsiteY253" fmla="*/ 720132 h 957263"/>
              <a:gd name="connsiteX254" fmla="*/ 17860 w 2036763"/>
              <a:gd name="connsiteY254" fmla="*/ 678028 h 957263"/>
              <a:gd name="connsiteX255" fmla="*/ 19447 w 2036763"/>
              <a:gd name="connsiteY255" fmla="*/ 635527 h 957263"/>
              <a:gd name="connsiteX256" fmla="*/ 24210 w 2036763"/>
              <a:gd name="connsiteY256" fmla="*/ 593821 h 957263"/>
              <a:gd name="connsiteX257" fmla="*/ 28178 w 2036763"/>
              <a:gd name="connsiteY257" fmla="*/ 573166 h 957263"/>
              <a:gd name="connsiteX258" fmla="*/ 28575 w 2036763"/>
              <a:gd name="connsiteY258" fmla="*/ 558470 h 957263"/>
              <a:gd name="connsiteX259" fmla="*/ 30163 w 2036763"/>
              <a:gd name="connsiteY259" fmla="*/ 544170 h 957263"/>
              <a:gd name="connsiteX260" fmla="*/ 24210 w 2036763"/>
              <a:gd name="connsiteY260" fmla="*/ 530268 h 957263"/>
              <a:gd name="connsiteX261" fmla="*/ 13891 w 2036763"/>
              <a:gd name="connsiteY261" fmla="*/ 501272 h 957263"/>
              <a:gd name="connsiteX262" fmla="*/ 5953 w 2036763"/>
              <a:gd name="connsiteY262" fmla="*/ 471482 h 957263"/>
              <a:gd name="connsiteX263" fmla="*/ 1588 w 2036763"/>
              <a:gd name="connsiteY263" fmla="*/ 440103 h 957263"/>
              <a:gd name="connsiteX264" fmla="*/ 0 w 2036763"/>
              <a:gd name="connsiteY264" fmla="*/ 424215 h 957263"/>
              <a:gd name="connsiteX265" fmla="*/ 0 w 2036763"/>
              <a:gd name="connsiteY265" fmla="*/ 419845 h 957263"/>
              <a:gd name="connsiteX266" fmla="*/ 3969 w 2036763"/>
              <a:gd name="connsiteY266" fmla="*/ 415873 h 957263"/>
              <a:gd name="connsiteX267" fmla="*/ 9525 w 2036763"/>
              <a:gd name="connsiteY267" fmla="*/ 415873 h 957263"/>
              <a:gd name="connsiteX268" fmla="*/ 14288 w 2036763"/>
              <a:gd name="connsiteY268" fmla="*/ 420242 h 957263"/>
              <a:gd name="connsiteX269" fmla="*/ 14685 w 2036763"/>
              <a:gd name="connsiteY269" fmla="*/ 424215 h 957263"/>
              <a:gd name="connsiteX270" fmla="*/ 17860 w 2036763"/>
              <a:gd name="connsiteY270" fmla="*/ 446855 h 957263"/>
              <a:gd name="connsiteX271" fmla="*/ 29369 w 2036763"/>
              <a:gd name="connsiteY271" fmla="*/ 490548 h 957263"/>
              <a:gd name="connsiteX272" fmla="*/ 37307 w 2036763"/>
              <a:gd name="connsiteY272" fmla="*/ 511202 h 957263"/>
              <a:gd name="connsiteX273" fmla="*/ 44450 w 2036763"/>
              <a:gd name="connsiteY273" fmla="*/ 488959 h 957263"/>
              <a:gd name="connsiteX274" fmla="*/ 64691 w 2036763"/>
              <a:gd name="connsiteY274" fmla="*/ 447650 h 957263"/>
              <a:gd name="connsiteX275" fmla="*/ 76994 w 2036763"/>
              <a:gd name="connsiteY275" fmla="*/ 427789 h 957263"/>
              <a:gd name="connsiteX276" fmla="*/ 87710 w 2036763"/>
              <a:gd name="connsiteY276" fmla="*/ 405149 h 957263"/>
              <a:gd name="connsiteX277" fmla="*/ 111522 w 2036763"/>
              <a:gd name="connsiteY277" fmla="*/ 361059 h 957263"/>
              <a:gd name="connsiteX278" fmla="*/ 138113 w 2036763"/>
              <a:gd name="connsiteY278" fmla="*/ 319353 h 957263"/>
              <a:gd name="connsiteX279" fmla="*/ 168275 w 2036763"/>
              <a:gd name="connsiteY279" fmla="*/ 280824 h 957263"/>
              <a:gd name="connsiteX280" fmla="*/ 200025 w 2036763"/>
              <a:gd name="connsiteY280" fmla="*/ 244678 h 957263"/>
              <a:gd name="connsiteX281" fmla="*/ 234950 w 2036763"/>
              <a:gd name="connsiteY281" fmla="*/ 212107 h 957263"/>
              <a:gd name="connsiteX282" fmla="*/ 271860 w 2036763"/>
              <a:gd name="connsiteY282" fmla="*/ 183111 h 957263"/>
              <a:gd name="connsiteX283" fmla="*/ 311150 w 2036763"/>
              <a:gd name="connsiteY283" fmla="*/ 158485 h 957263"/>
              <a:gd name="connsiteX284" fmla="*/ 331788 w 2036763"/>
              <a:gd name="connsiteY284" fmla="*/ 147760 h 957263"/>
              <a:gd name="connsiteX285" fmla="*/ 359966 w 2036763"/>
              <a:gd name="connsiteY285" fmla="*/ 134255 h 957263"/>
              <a:gd name="connsiteX286" fmla="*/ 417513 w 2036763"/>
              <a:gd name="connsiteY286" fmla="*/ 109629 h 957263"/>
              <a:gd name="connsiteX287" fmla="*/ 476250 w 2036763"/>
              <a:gd name="connsiteY287" fmla="*/ 88179 h 957263"/>
              <a:gd name="connsiteX288" fmla="*/ 536575 w 2036763"/>
              <a:gd name="connsiteY288" fmla="*/ 69908 h 957263"/>
              <a:gd name="connsiteX289" fmla="*/ 627063 w 2036763"/>
              <a:gd name="connsiteY289" fmla="*/ 46473 h 957263"/>
              <a:gd name="connsiteX290" fmla="*/ 749300 w 2036763"/>
              <a:gd name="connsiteY290" fmla="*/ 23832 h 957263"/>
              <a:gd name="connsiteX291" fmla="*/ 809625 w 2036763"/>
              <a:gd name="connsiteY291" fmla="*/ 15094 h 957263"/>
              <a:gd name="connsiteX292" fmla="*/ 873522 w 2036763"/>
              <a:gd name="connsiteY292" fmla="*/ 7547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2036763" h="957263">
                <a:moveTo>
                  <a:pt x="53183" y="587375"/>
                </a:moveTo>
                <a:lnTo>
                  <a:pt x="52388" y="587772"/>
                </a:lnTo>
                <a:lnTo>
                  <a:pt x="52388" y="588964"/>
                </a:lnTo>
                <a:lnTo>
                  <a:pt x="53580" y="604858"/>
                </a:lnTo>
                <a:lnTo>
                  <a:pt x="57950" y="634658"/>
                </a:lnTo>
                <a:lnTo>
                  <a:pt x="66294" y="662471"/>
                </a:lnTo>
                <a:lnTo>
                  <a:pt x="77815" y="688298"/>
                </a:lnTo>
                <a:lnTo>
                  <a:pt x="91721" y="711741"/>
                </a:lnTo>
                <a:lnTo>
                  <a:pt x="108010" y="733992"/>
                </a:lnTo>
                <a:lnTo>
                  <a:pt x="136615" y="763394"/>
                </a:lnTo>
                <a:lnTo>
                  <a:pt x="180715" y="796771"/>
                </a:lnTo>
                <a:lnTo>
                  <a:pt x="228788" y="824187"/>
                </a:lnTo>
                <a:lnTo>
                  <a:pt x="279244" y="845643"/>
                </a:lnTo>
                <a:lnTo>
                  <a:pt x="328906" y="862728"/>
                </a:lnTo>
                <a:lnTo>
                  <a:pt x="352744" y="869483"/>
                </a:lnTo>
                <a:lnTo>
                  <a:pt x="407968" y="883787"/>
                </a:lnTo>
                <a:lnTo>
                  <a:pt x="519608" y="906038"/>
                </a:lnTo>
                <a:lnTo>
                  <a:pt x="631646" y="920342"/>
                </a:lnTo>
                <a:lnTo>
                  <a:pt x="745272" y="928686"/>
                </a:lnTo>
                <a:lnTo>
                  <a:pt x="801688" y="930275"/>
                </a:lnTo>
                <a:lnTo>
                  <a:pt x="748053" y="923918"/>
                </a:lnTo>
                <a:lnTo>
                  <a:pt x="695213" y="915971"/>
                </a:lnTo>
                <a:lnTo>
                  <a:pt x="636810" y="905640"/>
                </a:lnTo>
                <a:lnTo>
                  <a:pt x="520403" y="879814"/>
                </a:lnTo>
                <a:lnTo>
                  <a:pt x="434190" y="853987"/>
                </a:lnTo>
                <a:lnTo>
                  <a:pt x="377376" y="833325"/>
                </a:lnTo>
                <a:lnTo>
                  <a:pt x="321755" y="809883"/>
                </a:lnTo>
                <a:lnTo>
                  <a:pt x="267723" y="782466"/>
                </a:lnTo>
                <a:lnTo>
                  <a:pt x="241501" y="766970"/>
                </a:lnTo>
                <a:lnTo>
                  <a:pt x="215280" y="750680"/>
                </a:lnTo>
                <a:lnTo>
                  <a:pt x="163234" y="711741"/>
                </a:lnTo>
                <a:lnTo>
                  <a:pt x="114366" y="666445"/>
                </a:lnTo>
                <a:lnTo>
                  <a:pt x="71061" y="615586"/>
                </a:lnTo>
                <a:close/>
                <a:moveTo>
                  <a:pt x="1748621" y="201613"/>
                </a:moveTo>
                <a:lnTo>
                  <a:pt x="1766058" y="219076"/>
                </a:lnTo>
                <a:lnTo>
                  <a:pt x="1798950" y="257176"/>
                </a:lnTo>
                <a:lnTo>
                  <a:pt x="1827483" y="298847"/>
                </a:lnTo>
                <a:lnTo>
                  <a:pt x="1850468" y="344091"/>
                </a:lnTo>
                <a:lnTo>
                  <a:pt x="1867508" y="392113"/>
                </a:lnTo>
                <a:lnTo>
                  <a:pt x="1877812" y="442120"/>
                </a:lnTo>
                <a:lnTo>
                  <a:pt x="1880189" y="494110"/>
                </a:lnTo>
                <a:lnTo>
                  <a:pt x="1873452" y="546498"/>
                </a:lnTo>
                <a:lnTo>
                  <a:pt x="1866319" y="573088"/>
                </a:lnTo>
                <a:lnTo>
                  <a:pt x="1857205" y="602060"/>
                </a:lnTo>
                <a:lnTo>
                  <a:pt x="1831446" y="654448"/>
                </a:lnTo>
                <a:lnTo>
                  <a:pt x="1799743" y="700882"/>
                </a:lnTo>
                <a:lnTo>
                  <a:pt x="1762095" y="740967"/>
                </a:lnTo>
                <a:lnTo>
                  <a:pt x="1741488" y="758826"/>
                </a:lnTo>
                <a:lnTo>
                  <a:pt x="1766851" y="748110"/>
                </a:lnTo>
                <a:lnTo>
                  <a:pt x="1791420" y="736601"/>
                </a:lnTo>
                <a:lnTo>
                  <a:pt x="1816387" y="725489"/>
                </a:lnTo>
                <a:lnTo>
                  <a:pt x="1866319" y="698501"/>
                </a:lnTo>
                <a:lnTo>
                  <a:pt x="1913478" y="666354"/>
                </a:lnTo>
                <a:lnTo>
                  <a:pt x="1944785" y="636588"/>
                </a:lnTo>
                <a:lnTo>
                  <a:pt x="1963806" y="613173"/>
                </a:lnTo>
                <a:lnTo>
                  <a:pt x="1972129" y="600870"/>
                </a:lnTo>
                <a:lnTo>
                  <a:pt x="1980451" y="587376"/>
                </a:lnTo>
                <a:lnTo>
                  <a:pt x="1993924" y="559595"/>
                </a:lnTo>
                <a:lnTo>
                  <a:pt x="2003435" y="530623"/>
                </a:lnTo>
                <a:lnTo>
                  <a:pt x="2008587" y="501254"/>
                </a:lnTo>
                <a:lnTo>
                  <a:pt x="2009776" y="471091"/>
                </a:lnTo>
                <a:lnTo>
                  <a:pt x="2006209" y="441326"/>
                </a:lnTo>
                <a:lnTo>
                  <a:pt x="1998284" y="411957"/>
                </a:lnTo>
                <a:lnTo>
                  <a:pt x="1985602" y="383779"/>
                </a:lnTo>
                <a:lnTo>
                  <a:pt x="1977280" y="369888"/>
                </a:lnTo>
                <a:lnTo>
                  <a:pt x="1962221" y="348457"/>
                </a:lnTo>
                <a:lnTo>
                  <a:pt x="1926951" y="310754"/>
                </a:lnTo>
                <a:lnTo>
                  <a:pt x="1886926" y="279004"/>
                </a:lnTo>
                <a:lnTo>
                  <a:pt x="1844127" y="252016"/>
                </a:lnTo>
                <a:lnTo>
                  <a:pt x="1822727" y="239713"/>
                </a:lnTo>
                <a:lnTo>
                  <a:pt x="1786269" y="219869"/>
                </a:lnTo>
                <a:close/>
                <a:moveTo>
                  <a:pt x="1135063" y="76200"/>
                </a:moveTo>
                <a:lnTo>
                  <a:pt x="1025129" y="77788"/>
                </a:lnTo>
                <a:lnTo>
                  <a:pt x="915988" y="83344"/>
                </a:lnTo>
                <a:lnTo>
                  <a:pt x="807244" y="93663"/>
                </a:lnTo>
                <a:lnTo>
                  <a:pt x="754063" y="100013"/>
                </a:lnTo>
                <a:lnTo>
                  <a:pt x="698500" y="107553"/>
                </a:lnTo>
                <a:lnTo>
                  <a:pt x="615157" y="123031"/>
                </a:lnTo>
                <a:lnTo>
                  <a:pt x="560388" y="136128"/>
                </a:lnTo>
                <a:lnTo>
                  <a:pt x="506016" y="152003"/>
                </a:lnTo>
                <a:lnTo>
                  <a:pt x="452438" y="171053"/>
                </a:lnTo>
                <a:lnTo>
                  <a:pt x="400050" y="193278"/>
                </a:lnTo>
                <a:lnTo>
                  <a:pt x="349250" y="219472"/>
                </a:lnTo>
                <a:lnTo>
                  <a:pt x="323850" y="233760"/>
                </a:lnTo>
                <a:lnTo>
                  <a:pt x="302419" y="247253"/>
                </a:lnTo>
                <a:lnTo>
                  <a:pt x="259557" y="276622"/>
                </a:lnTo>
                <a:lnTo>
                  <a:pt x="219075" y="308769"/>
                </a:lnTo>
                <a:lnTo>
                  <a:pt x="180182" y="344488"/>
                </a:lnTo>
                <a:lnTo>
                  <a:pt x="162322" y="363935"/>
                </a:lnTo>
                <a:lnTo>
                  <a:pt x="148432" y="379413"/>
                </a:lnTo>
                <a:lnTo>
                  <a:pt x="120650" y="412353"/>
                </a:lnTo>
                <a:lnTo>
                  <a:pt x="107157" y="429816"/>
                </a:lnTo>
                <a:lnTo>
                  <a:pt x="92869" y="460772"/>
                </a:lnTo>
                <a:lnTo>
                  <a:pt x="69057" y="523875"/>
                </a:lnTo>
                <a:lnTo>
                  <a:pt x="60325" y="556419"/>
                </a:lnTo>
                <a:lnTo>
                  <a:pt x="72628" y="576660"/>
                </a:lnTo>
                <a:lnTo>
                  <a:pt x="101600" y="614363"/>
                </a:lnTo>
                <a:lnTo>
                  <a:pt x="117078" y="631825"/>
                </a:lnTo>
                <a:lnTo>
                  <a:pt x="136525" y="652066"/>
                </a:lnTo>
                <a:lnTo>
                  <a:pt x="178197" y="688579"/>
                </a:lnTo>
                <a:lnTo>
                  <a:pt x="222647" y="720725"/>
                </a:lnTo>
                <a:lnTo>
                  <a:pt x="269478" y="748507"/>
                </a:lnTo>
                <a:lnTo>
                  <a:pt x="317500" y="773510"/>
                </a:lnTo>
                <a:lnTo>
                  <a:pt x="367110" y="794544"/>
                </a:lnTo>
                <a:lnTo>
                  <a:pt x="442516" y="821532"/>
                </a:lnTo>
                <a:lnTo>
                  <a:pt x="492919" y="836613"/>
                </a:lnTo>
                <a:lnTo>
                  <a:pt x="547688" y="851694"/>
                </a:lnTo>
                <a:lnTo>
                  <a:pt x="656829" y="875110"/>
                </a:lnTo>
                <a:lnTo>
                  <a:pt x="767160" y="892176"/>
                </a:lnTo>
                <a:lnTo>
                  <a:pt x="877888" y="902891"/>
                </a:lnTo>
                <a:lnTo>
                  <a:pt x="933450" y="905669"/>
                </a:lnTo>
                <a:lnTo>
                  <a:pt x="977107" y="906463"/>
                </a:lnTo>
                <a:lnTo>
                  <a:pt x="1064419" y="905669"/>
                </a:lnTo>
                <a:lnTo>
                  <a:pt x="1152128" y="900907"/>
                </a:lnTo>
                <a:lnTo>
                  <a:pt x="1239441" y="892176"/>
                </a:lnTo>
                <a:lnTo>
                  <a:pt x="1326357" y="879476"/>
                </a:lnTo>
                <a:lnTo>
                  <a:pt x="1412875" y="862410"/>
                </a:lnTo>
                <a:lnTo>
                  <a:pt x="1498203" y="841376"/>
                </a:lnTo>
                <a:lnTo>
                  <a:pt x="1583135" y="816372"/>
                </a:lnTo>
                <a:lnTo>
                  <a:pt x="1625203" y="802482"/>
                </a:lnTo>
                <a:lnTo>
                  <a:pt x="1647429" y="791369"/>
                </a:lnTo>
                <a:lnTo>
                  <a:pt x="1690688" y="765969"/>
                </a:lnTo>
                <a:lnTo>
                  <a:pt x="1710532" y="751682"/>
                </a:lnTo>
                <a:lnTo>
                  <a:pt x="1732360" y="735410"/>
                </a:lnTo>
                <a:lnTo>
                  <a:pt x="1770857" y="696516"/>
                </a:lnTo>
                <a:lnTo>
                  <a:pt x="1803401" y="652463"/>
                </a:lnTo>
                <a:lnTo>
                  <a:pt x="1828801" y="603647"/>
                </a:lnTo>
                <a:lnTo>
                  <a:pt x="1847057" y="551260"/>
                </a:lnTo>
                <a:lnTo>
                  <a:pt x="1855788" y="496491"/>
                </a:lnTo>
                <a:lnTo>
                  <a:pt x="1855788" y="454422"/>
                </a:lnTo>
                <a:lnTo>
                  <a:pt x="1852613" y="426244"/>
                </a:lnTo>
                <a:lnTo>
                  <a:pt x="1846660" y="397669"/>
                </a:lnTo>
                <a:lnTo>
                  <a:pt x="1837135" y="369491"/>
                </a:lnTo>
                <a:lnTo>
                  <a:pt x="1831182" y="355600"/>
                </a:lnTo>
                <a:lnTo>
                  <a:pt x="1824435" y="340122"/>
                </a:lnTo>
                <a:lnTo>
                  <a:pt x="1808957" y="311944"/>
                </a:lnTo>
                <a:lnTo>
                  <a:pt x="1782366" y="271860"/>
                </a:lnTo>
                <a:lnTo>
                  <a:pt x="1739901" y="225028"/>
                </a:lnTo>
                <a:lnTo>
                  <a:pt x="1692672" y="184944"/>
                </a:lnTo>
                <a:lnTo>
                  <a:pt x="1666875" y="167481"/>
                </a:lnTo>
                <a:lnTo>
                  <a:pt x="1643857" y="158750"/>
                </a:lnTo>
                <a:lnTo>
                  <a:pt x="1620044" y="150813"/>
                </a:lnTo>
                <a:lnTo>
                  <a:pt x="1567657" y="134541"/>
                </a:lnTo>
                <a:lnTo>
                  <a:pt x="1461294" y="109141"/>
                </a:lnTo>
                <a:lnTo>
                  <a:pt x="1353344" y="91281"/>
                </a:lnTo>
                <a:lnTo>
                  <a:pt x="1244203" y="80963"/>
                </a:lnTo>
                <a:close/>
                <a:moveTo>
                  <a:pt x="1053039" y="28575"/>
                </a:moveTo>
                <a:lnTo>
                  <a:pt x="995853" y="28971"/>
                </a:lnTo>
                <a:lnTo>
                  <a:pt x="881879" y="36896"/>
                </a:lnTo>
                <a:lnTo>
                  <a:pt x="767905" y="51161"/>
                </a:lnTo>
                <a:lnTo>
                  <a:pt x="655123" y="72954"/>
                </a:lnTo>
                <a:lnTo>
                  <a:pt x="599525" y="86823"/>
                </a:lnTo>
                <a:lnTo>
                  <a:pt x="547503" y="99899"/>
                </a:lnTo>
                <a:lnTo>
                  <a:pt x="468872" y="123278"/>
                </a:lnTo>
                <a:lnTo>
                  <a:pt x="416452" y="141505"/>
                </a:lnTo>
                <a:lnTo>
                  <a:pt x="366018" y="163298"/>
                </a:lnTo>
                <a:lnTo>
                  <a:pt x="317172" y="189450"/>
                </a:lnTo>
                <a:lnTo>
                  <a:pt x="270709" y="220358"/>
                </a:lnTo>
                <a:lnTo>
                  <a:pt x="227422" y="256812"/>
                </a:lnTo>
                <a:lnTo>
                  <a:pt x="207963" y="277813"/>
                </a:lnTo>
                <a:lnTo>
                  <a:pt x="227422" y="261171"/>
                </a:lnTo>
                <a:lnTo>
                  <a:pt x="267532" y="231849"/>
                </a:lnTo>
                <a:lnTo>
                  <a:pt x="309229" y="205300"/>
                </a:lnTo>
                <a:lnTo>
                  <a:pt x="352516" y="181526"/>
                </a:lnTo>
                <a:lnTo>
                  <a:pt x="397390" y="160128"/>
                </a:lnTo>
                <a:lnTo>
                  <a:pt x="442662" y="141505"/>
                </a:lnTo>
                <a:lnTo>
                  <a:pt x="512556" y="117334"/>
                </a:lnTo>
                <a:lnTo>
                  <a:pt x="608262" y="93163"/>
                </a:lnTo>
                <a:lnTo>
                  <a:pt x="705160" y="75332"/>
                </a:lnTo>
                <a:lnTo>
                  <a:pt x="802455" y="63445"/>
                </a:lnTo>
                <a:lnTo>
                  <a:pt x="898558" y="55520"/>
                </a:lnTo>
                <a:lnTo>
                  <a:pt x="946213" y="52746"/>
                </a:lnTo>
                <a:lnTo>
                  <a:pt x="1012532" y="49180"/>
                </a:lnTo>
                <a:lnTo>
                  <a:pt x="1147156" y="47991"/>
                </a:lnTo>
                <a:lnTo>
                  <a:pt x="1283369" y="54331"/>
                </a:lnTo>
                <a:lnTo>
                  <a:pt x="1384238" y="65426"/>
                </a:lnTo>
                <a:lnTo>
                  <a:pt x="1450955" y="76521"/>
                </a:lnTo>
                <a:lnTo>
                  <a:pt x="1484313" y="82861"/>
                </a:lnTo>
                <a:lnTo>
                  <a:pt x="1458103" y="75332"/>
                </a:lnTo>
                <a:lnTo>
                  <a:pt x="1405286" y="61860"/>
                </a:lnTo>
                <a:lnTo>
                  <a:pt x="1325067" y="46406"/>
                </a:lnTo>
                <a:lnTo>
                  <a:pt x="1216256" y="34122"/>
                </a:lnTo>
                <a:lnTo>
                  <a:pt x="1107047" y="28971"/>
                </a:lnTo>
                <a:close/>
                <a:moveTo>
                  <a:pt x="1000522" y="0"/>
                </a:moveTo>
                <a:lnTo>
                  <a:pt x="1127919" y="794"/>
                </a:lnTo>
                <a:lnTo>
                  <a:pt x="1255713" y="10725"/>
                </a:lnTo>
                <a:lnTo>
                  <a:pt x="1318816" y="19860"/>
                </a:lnTo>
                <a:lnTo>
                  <a:pt x="1362075" y="26613"/>
                </a:lnTo>
                <a:lnTo>
                  <a:pt x="1448991" y="45679"/>
                </a:lnTo>
                <a:lnTo>
                  <a:pt x="1534319" y="72291"/>
                </a:lnTo>
                <a:lnTo>
                  <a:pt x="1596629" y="98507"/>
                </a:lnTo>
                <a:lnTo>
                  <a:pt x="1636713" y="119956"/>
                </a:lnTo>
                <a:lnTo>
                  <a:pt x="1656160" y="131078"/>
                </a:lnTo>
                <a:lnTo>
                  <a:pt x="1683544" y="141405"/>
                </a:lnTo>
                <a:lnTo>
                  <a:pt x="1737519" y="163648"/>
                </a:lnTo>
                <a:lnTo>
                  <a:pt x="1791097" y="188672"/>
                </a:lnTo>
                <a:lnTo>
                  <a:pt x="1843088" y="216874"/>
                </a:lnTo>
                <a:lnTo>
                  <a:pt x="1868885" y="232365"/>
                </a:lnTo>
                <a:lnTo>
                  <a:pt x="1888729" y="245472"/>
                </a:lnTo>
                <a:lnTo>
                  <a:pt x="1927225" y="274866"/>
                </a:lnTo>
                <a:lnTo>
                  <a:pt x="1962944" y="309025"/>
                </a:lnTo>
                <a:lnTo>
                  <a:pt x="1993901" y="347157"/>
                </a:lnTo>
                <a:lnTo>
                  <a:pt x="2017316" y="389658"/>
                </a:lnTo>
                <a:lnTo>
                  <a:pt x="2029222" y="424215"/>
                </a:lnTo>
                <a:lnTo>
                  <a:pt x="2034382" y="447650"/>
                </a:lnTo>
                <a:lnTo>
                  <a:pt x="2036763" y="473071"/>
                </a:lnTo>
                <a:lnTo>
                  <a:pt x="2036763" y="498095"/>
                </a:lnTo>
                <a:lnTo>
                  <a:pt x="2033191" y="524310"/>
                </a:lnTo>
                <a:lnTo>
                  <a:pt x="2026047" y="551717"/>
                </a:lnTo>
                <a:lnTo>
                  <a:pt x="2021682" y="565619"/>
                </a:lnTo>
                <a:lnTo>
                  <a:pt x="2015729" y="579919"/>
                </a:lnTo>
                <a:lnTo>
                  <a:pt x="2001838" y="606929"/>
                </a:lnTo>
                <a:lnTo>
                  <a:pt x="1985963" y="631952"/>
                </a:lnTo>
                <a:lnTo>
                  <a:pt x="1968104" y="654593"/>
                </a:lnTo>
                <a:lnTo>
                  <a:pt x="1937544" y="685575"/>
                </a:lnTo>
                <a:lnTo>
                  <a:pt x="1891904" y="720926"/>
                </a:lnTo>
                <a:lnTo>
                  <a:pt x="1841501" y="750320"/>
                </a:lnTo>
                <a:lnTo>
                  <a:pt x="1789113" y="775741"/>
                </a:lnTo>
                <a:lnTo>
                  <a:pt x="1709341" y="807120"/>
                </a:lnTo>
                <a:lnTo>
                  <a:pt x="1659335" y="824994"/>
                </a:lnTo>
                <a:lnTo>
                  <a:pt x="1604963" y="844060"/>
                </a:lnTo>
                <a:lnTo>
                  <a:pt x="1494235" y="877425"/>
                </a:lnTo>
                <a:lnTo>
                  <a:pt x="1381919" y="904038"/>
                </a:lnTo>
                <a:lnTo>
                  <a:pt x="1268413" y="922706"/>
                </a:lnTo>
                <a:lnTo>
                  <a:pt x="1211660" y="930253"/>
                </a:lnTo>
                <a:lnTo>
                  <a:pt x="1141016" y="938992"/>
                </a:lnTo>
                <a:lnTo>
                  <a:pt x="1070372" y="945744"/>
                </a:lnTo>
                <a:lnTo>
                  <a:pt x="1004491" y="951702"/>
                </a:lnTo>
                <a:lnTo>
                  <a:pt x="873522" y="957263"/>
                </a:lnTo>
                <a:lnTo>
                  <a:pt x="741760" y="955277"/>
                </a:lnTo>
                <a:lnTo>
                  <a:pt x="610394" y="945744"/>
                </a:lnTo>
                <a:lnTo>
                  <a:pt x="545307" y="936211"/>
                </a:lnTo>
                <a:lnTo>
                  <a:pt x="490538" y="928664"/>
                </a:lnTo>
                <a:lnTo>
                  <a:pt x="404813" y="913173"/>
                </a:lnTo>
                <a:lnTo>
                  <a:pt x="347266" y="899668"/>
                </a:lnTo>
                <a:lnTo>
                  <a:pt x="290513" y="882589"/>
                </a:lnTo>
                <a:lnTo>
                  <a:pt x="236141" y="860742"/>
                </a:lnTo>
                <a:lnTo>
                  <a:pt x="184150" y="832938"/>
                </a:lnTo>
                <a:lnTo>
                  <a:pt x="136922" y="798381"/>
                </a:lnTo>
                <a:lnTo>
                  <a:pt x="115094" y="778124"/>
                </a:lnTo>
                <a:lnTo>
                  <a:pt x="103982" y="766208"/>
                </a:lnTo>
                <a:lnTo>
                  <a:pt x="83344" y="739992"/>
                </a:lnTo>
                <a:lnTo>
                  <a:pt x="65088" y="711393"/>
                </a:lnTo>
                <a:lnTo>
                  <a:pt x="50403" y="680411"/>
                </a:lnTo>
                <a:lnTo>
                  <a:pt x="44053" y="664126"/>
                </a:lnTo>
                <a:lnTo>
                  <a:pt x="43657" y="682397"/>
                </a:lnTo>
                <a:lnTo>
                  <a:pt x="44450" y="719735"/>
                </a:lnTo>
                <a:lnTo>
                  <a:pt x="46038" y="738006"/>
                </a:lnTo>
                <a:lnTo>
                  <a:pt x="45641" y="743170"/>
                </a:lnTo>
                <a:lnTo>
                  <a:pt x="40085" y="749922"/>
                </a:lnTo>
                <a:lnTo>
                  <a:pt x="31353" y="751511"/>
                </a:lnTo>
                <a:lnTo>
                  <a:pt x="24210" y="746745"/>
                </a:lnTo>
                <a:lnTo>
                  <a:pt x="22622" y="741581"/>
                </a:lnTo>
                <a:lnTo>
                  <a:pt x="19844" y="720132"/>
                </a:lnTo>
                <a:lnTo>
                  <a:pt x="17860" y="678028"/>
                </a:lnTo>
                <a:lnTo>
                  <a:pt x="19447" y="635527"/>
                </a:lnTo>
                <a:lnTo>
                  <a:pt x="24210" y="593821"/>
                </a:lnTo>
                <a:lnTo>
                  <a:pt x="28178" y="573166"/>
                </a:lnTo>
                <a:lnTo>
                  <a:pt x="28575" y="558470"/>
                </a:lnTo>
                <a:lnTo>
                  <a:pt x="30163" y="544170"/>
                </a:lnTo>
                <a:lnTo>
                  <a:pt x="24210" y="530268"/>
                </a:lnTo>
                <a:lnTo>
                  <a:pt x="13891" y="501272"/>
                </a:lnTo>
                <a:lnTo>
                  <a:pt x="5953" y="471482"/>
                </a:lnTo>
                <a:lnTo>
                  <a:pt x="1588" y="440103"/>
                </a:lnTo>
                <a:lnTo>
                  <a:pt x="0" y="424215"/>
                </a:lnTo>
                <a:lnTo>
                  <a:pt x="0" y="419845"/>
                </a:lnTo>
                <a:lnTo>
                  <a:pt x="3969" y="415873"/>
                </a:lnTo>
                <a:lnTo>
                  <a:pt x="9525" y="415873"/>
                </a:lnTo>
                <a:lnTo>
                  <a:pt x="14288" y="420242"/>
                </a:lnTo>
                <a:lnTo>
                  <a:pt x="14685" y="424215"/>
                </a:lnTo>
                <a:lnTo>
                  <a:pt x="17860" y="446855"/>
                </a:lnTo>
                <a:lnTo>
                  <a:pt x="29369" y="490548"/>
                </a:lnTo>
                <a:lnTo>
                  <a:pt x="37307" y="511202"/>
                </a:lnTo>
                <a:lnTo>
                  <a:pt x="44450" y="488959"/>
                </a:lnTo>
                <a:lnTo>
                  <a:pt x="64691" y="447650"/>
                </a:lnTo>
                <a:lnTo>
                  <a:pt x="76994" y="427789"/>
                </a:lnTo>
                <a:lnTo>
                  <a:pt x="87710" y="405149"/>
                </a:lnTo>
                <a:lnTo>
                  <a:pt x="111522" y="361059"/>
                </a:lnTo>
                <a:lnTo>
                  <a:pt x="138113" y="319353"/>
                </a:lnTo>
                <a:lnTo>
                  <a:pt x="168275" y="280824"/>
                </a:lnTo>
                <a:lnTo>
                  <a:pt x="200025" y="244678"/>
                </a:lnTo>
                <a:lnTo>
                  <a:pt x="234950" y="212107"/>
                </a:lnTo>
                <a:lnTo>
                  <a:pt x="271860" y="183111"/>
                </a:lnTo>
                <a:lnTo>
                  <a:pt x="311150" y="158485"/>
                </a:lnTo>
                <a:lnTo>
                  <a:pt x="331788" y="147760"/>
                </a:lnTo>
                <a:lnTo>
                  <a:pt x="359966" y="134255"/>
                </a:lnTo>
                <a:lnTo>
                  <a:pt x="417513" y="109629"/>
                </a:lnTo>
                <a:lnTo>
                  <a:pt x="476250" y="88179"/>
                </a:lnTo>
                <a:lnTo>
                  <a:pt x="536575" y="69908"/>
                </a:lnTo>
                <a:lnTo>
                  <a:pt x="627063" y="46473"/>
                </a:lnTo>
                <a:lnTo>
                  <a:pt x="749300" y="23832"/>
                </a:lnTo>
                <a:lnTo>
                  <a:pt x="809625" y="15094"/>
                </a:lnTo>
                <a:lnTo>
                  <a:pt x="873522" y="7547"/>
                </a:lnTo>
                <a:close/>
              </a:path>
            </a:pathLst>
          </a:custGeom>
          <a:solidFill>
            <a:srgbClr val="8BCEE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Freeform 100">
            <a:extLst>
              <a:ext uri="{FF2B5EF4-FFF2-40B4-BE49-F238E27FC236}">
                <a16:creationId xmlns="" xmlns:a16="http://schemas.microsoft.com/office/drawing/2014/main" id="{F21BF146-D1C2-4772-92A8-94D9DC6457C1}"/>
              </a:ext>
            </a:extLst>
          </p:cNvPr>
          <p:cNvSpPr>
            <a:spLocks/>
          </p:cNvSpPr>
          <p:nvPr/>
        </p:nvSpPr>
        <p:spPr bwMode="auto">
          <a:xfrm rot="2786772">
            <a:off x="4329612" y="3212184"/>
            <a:ext cx="228484" cy="464217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7" name="Picture 6" descr="http://blog.evidaliahost.com/wp-content/uploads/2015/10/centos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684" y="3662909"/>
            <a:ext cx="809345" cy="3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5" descr="https://upload.wikimedia.org/wikipedia/commons/thumb/0/09/Fedora_logo_and_wordmark.svg/1280px-Fedora_logo_and_wordmark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683" y="2980883"/>
            <a:ext cx="791091" cy="2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143">
            <a:extLst>
              <a:ext uri="{FF2B5EF4-FFF2-40B4-BE49-F238E27FC236}">
                <a16:creationId xmlns="" xmlns:a16="http://schemas.microsoft.com/office/drawing/2014/main" id="{E10A1D02-79FF-42CA-BD41-55BF8BD245D5}"/>
              </a:ext>
            </a:extLst>
          </p:cNvPr>
          <p:cNvSpPr>
            <a:spLocks noChangeAspect="1"/>
          </p:cNvSpPr>
          <p:nvPr/>
        </p:nvSpPr>
        <p:spPr bwMode="auto">
          <a:xfrm rot="4940777">
            <a:off x="6467822" y="1295899"/>
            <a:ext cx="388469" cy="1117432"/>
          </a:xfrm>
          <a:custGeom>
            <a:avLst/>
            <a:gdLst>
              <a:gd name="T0" fmla="*/ 1563 w 1594"/>
              <a:gd name="T1" fmla="*/ 270 h 2645"/>
              <a:gd name="T2" fmla="*/ 1576 w 1594"/>
              <a:gd name="T3" fmla="*/ 235 h 2645"/>
              <a:gd name="T4" fmla="*/ 1548 w 1594"/>
              <a:gd name="T5" fmla="*/ 213 h 2645"/>
              <a:gd name="T6" fmla="*/ 1528 w 1594"/>
              <a:gd name="T7" fmla="*/ 192 h 2645"/>
              <a:gd name="T8" fmla="*/ 1494 w 1594"/>
              <a:gd name="T9" fmla="*/ 192 h 2645"/>
              <a:gd name="T10" fmla="*/ 1145 w 1594"/>
              <a:gd name="T11" fmla="*/ 62 h 2645"/>
              <a:gd name="T12" fmla="*/ 1079 w 1594"/>
              <a:gd name="T13" fmla="*/ 40 h 2645"/>
              <a:gd name="T14" fmla="*/ 969 w 1594"/>
              <a:gd name="T15" fmla="*/ 0 h 2645"/>
              <a:gd name="T16" fmla="*/ 943 w 1594"/>
              <a:gd name="T17" fmla="*/ 31 h 2645"/>
              <a:gd name="T18" fmla="*/ 932 w 1594"/>
              <a:gd name="T19" fmla="*/ 30 h 2645"/>
              <a:gd name="T20" fmla="*/ 924 w 1594"/>
              <a:gd name="T21" fmla="*/ 28 h 2645"/>
              <a:gd name="T22" fmla="*/ 900 w 1594"/>
              <a:gd name="T23" fmla="*/ 40 h 2645"/>
              <a:gd name="T24" fmla="*/ 885 w 1594"/>
              <a:gd name="T25" fmla="*/ 38 h 2645"/>
              <a:gd name="T26" fmla="*/ 871 w 1594"/>
              <a:gd name="T27" fmla="*/ 91 h 2645"/>
              <a:gd name="T28" fmla="*/ 1103 w 1594"/>
              <a:gd name="T29" fmla="*/ 172 h 2645"/>
              <a:gd name="T30" fmla="*/ 1141 w 1594"/>
              <a:gd name="T31" fmla="*/ 193 h 2645"/>
              <a:gd name="T32" fmla="*/ 1284 w 1594"/>
              <a:gd name="T33" fmla="*/ 236 h 2645"/>
              <a:gd name="T34" fmla="*/ 926 w 1594"/>
              <a:gd name="T35" fmla="*/ 378 h 2645"/>
              <a:gd name="T36" fmla="*/ 567 w 1594"/>
              <a:gd name="T37" fmla="*/ 673 h 2645"/>
              <a:gd name="T38" fmla="*/ 344 w 1594"/>
              <a:gd name="T39" fmla="*/ 991 h 2645"/>
              <a:gd name="T40" fmla="*/ 220 w 1594"/>
              <a:gd name="T41" fmla="*/ 1286 h 2645"/>
              <a:gd name="T42" fmla="*/ 58 w 1594"/>
              <a:gd name="T43" fmla="*/ 1689 h 2645"/>
              <a:gd name="T44" fmla="*/ 1 w 1594"/>
              <a:gd name="T45" fmla="*/ 2202 h 2645"/>
              <a:gd name="T46" fmla="*/ 61 w 1594"/>
              <a:gd name="T47" fmla="*/ 2495 h 2645"/>
              <a:gd name="T48" fmla="*/ 115 w 1594"/>
              <a:gd name="T49" fmla="*/ 2618 h 2645"/>
              <a:gd name="T50" fmla="*/ 138 w 1594"/>
              <a:gd name="T51" fmla="*/ 2608 h 2645"/>
              <a:gd name="T52" fmla="*/ 83 w 1594"/>
              <a:gd name="T53" fmla="*/ 2438 h 2645"/>
              <a:gd name="T54" fmla="*/ 143 w 1594"/>
              <a:gd name="T55" fmla="*/ 2543 h 2645"/>
              <a:gd name="T56" fmla="*/ 213 w 1594"/>
              <a:gd name="T57" fmla="*/ 2643 h 2645"/>
              <a:gd name="T58" fmla="*/ 250 w 1594"/>
              <a:gd name="T59" fmla="*/ 2627 h 2645"/>
              <a:gd name="T60" fmla="*/ 277 w 1594"/>
              <a:gd name="T61" fmla="*/ 2623 h 2645"/>
              <a:gd name="T62" fmla="*/ 290 w 1594"/>
              <a:gd name="T63" fmla="*/ 2587 h 2645"/>
              <a:gd name="T64" fmla="*/ 216 w 1594"/>
              <a:gd name="T65" fmla="*/ 2422 h 2645"/>
              <a:gd name="T66" fmla="*/ 176 w 1594"/>
              <a:gd name="T67" fmla="*/ 1975 h 2645"/>
              <a:gd name="T68" fmla="*/ 203 w 1594"/>
              <a:gd name="T69" fmla="*/ 1633 h 2645"/>
              <a:gd name="T70" fmla="*/ 335 w 1594"/>
              <a:gd name="T71" fmla="*/ 1313 h 2645"/>
              <a:gd name="T72" fmla="*/ 531 w 1594"/>
              <a:gd name="T73" fmla="*/ 1007 h 2645"/>
              <a:gd name="T74" fmla="*/ 828 w 1594"/>
              <a:gd name="T75" fmla="*/ 660 h 2645"/>
              <a:gd name="T76" fmla="*/ 985 w 1594"/>
              <a:gd name="T77" fmla="*/ 537 h 2645"/>
              <a:gd name="T78" fmla="*/ 1171 w 1594"/>
              <a:gd name="T79" fmla="*/ 464 h 2645"/>
              <a:gd name="T80" fmla="*/ 1035 w 1594"/>
              <a:gd name="T81" fmla="*/ 632 h 2645"/>
              <a:gd name="T82" fmla="*/ 1055 w 1594"/>
              <a:gd name="T83" fmla="*/ 669 h 2645"/>
              <a:gd name="T84" fmla="*/ 1077 w 1594"/>
              <a:gd name="T85" fmla="*/ 702 h 2645"/>
              <a:gd name="T86" fmla="*/ 1139 w 1594"/>
              <a:gd name="T87" fmla="*/ 669 h 2645"/>
              <a:gd name="T88" fmla="*/ 1202 w 1594"/>
              <a:gd name="T89" fmla="*/ 649 h 2645"/>
              <a:gd name="T90" fmla="*/ 1279 w 1594"/>
              <a:gd name="T91" fmla="*/ 573 h 2645"/>
              <a:gd name="T92" fmla="*/ 1580 w 1594"/>
              <a:gd name="T93" fmla="*/ 327 h 2645"/>
              <a:gd name="T94" fmla="*/ 1591 w 1594"/>
              <a:gd name="T95" fmla="*/ 290 h 2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94" h="2645">
                <a:moveTo>
                  <a:pt x="1573" y="273"/>
                </a:moveTo>
                <a:lnTo>
                  <a:pt x="1568" y="271"/>
                </a:lnTo>
                <a:lnTo>
                  <a:pt x="1563" y="270"/>
                </a:lnTo>
                <a:lnTo>
                  <a:pt x="1569" y="266"/>
                </a:lnTo>
                <a:lnTo>
                  <a:pt x="1577" y="251"/>
                </a:lnTo>
                <a:lnTo>
                  <a:pt x="1576" y="235"/>
                </a:lnTo>
                <a:lnTo>
                  <a:pt x="1567" y="220"/>
                </a:lnTo>
                <a:lnTo>
                  <a:pt x="1558" y="215"/>
                </a:lnTo>
                <a:lnTo>
                  <a:pt x="1548" y="213"/>
                </a:lnTo>
                <a:lnTo>
                  <a:pt x="1539" y="209"/>
                </a:lnTo>
                <a:lnTo>
                  <a:pt x="1537" y="202"/>
                </a:lnTo>
                <a:lnTo>
                  <a:pt x="1528" y="192"/>
                </a:lnTo>
                <a:lnTo>
                  <a:pt x="1515" y="187"/>
                </a:lnTo>
                <a:lnTo>
                  <a:pt x="1501" y="188"/>
                </a:lnTo>
                <a:lnTo>
                  <a:pt x="1494" y="192"/>
                </a:lnTo>
                <a:lnTo>
                  <a:pt x="1345" y="137"/>
                </a:lnTo>
                <a:lnTo>
                  <a:pt x="1196" y="83"/>
                </a:lnTo>
                <a:lnTo>
                  <a:pt x="1145" y="62"/>
                </a:lnTo>
                <a:lnTo>
                  <a:pt x="1095" y="41"/>
                </a:lnTo>
                <a:lnTo>
                  <a:pt x="1087" y="39"/>
                </a:lnTo>
                <a:lnTo>
                  <a:pt x="1079" y="40"/>
                </a:lnTo>
                <a:lnTo>
                  <a:pt x="1029" y="21"/>
                </a:lnTo>
                <a:lnTo>
                  <a:pt x="977" y="3"/>
                </a:lnTo>
                <a:lnTo>
                  <a:pt x="969" y="0"/>
                </a:lnTo>
                <a:lnTo>
                  <a:pt x="956" y="3"/>
                </a:lnTo>
                <a:lnTo>
                  <a:pt x="943" y="18"/>
                </a:lnTo>
                <a:lnTo>
                  <a:pt x="943" y="31"/>
                </a:lnTo>
                <a:lnTo>
                  <a:pt x="937" y="31"/>
                </a:lnTo>
                <a:lnTo>
                  <a:pt x="932" y="30"/>
                </a:lnTo>
                <a:lnTo>
                  <a:pt x="932" y="30"/>
                </a:lnTo>
                <a:lnTo>
                  <a:pt x="932" y="30"/>
                </a:lnTo>
                <a:lnTo>
                  <a:pt x="928" y="30"/>
                </a:lnTo>
                <a:lnTo>
                  <a:pt x="924" y="28"/>
                </a:lnTo>
                <a:lnTo>
                  <a:pt x="916" y="28"/>
                </a:lnTo>
                <a:lnTo>
                  <a:pt x="904" y="35"/>
                </a:lnTo>
                <a:lnTo>
                  <a:pt x="900" y="40"/>
                </a:lnTo>
                <a:lnTo>
                  <a:pt x="899" y="40"/>
                </a:lnTo>
                <a:lnTo>
                  <a:pt x="898" y="40"/>
                </a:lnTo>
                <a:lnTo>
                  <a:pt x="885" y="38"/>
                </a:lnTo>
                <a:lnTo>
                  <a:pt x="867" y="49"/>
                </a:lnTo>
                <a:lnTo>
                  <a:pt x="862" y="70"/>
                </a:lnTo>
                <a:lnTo>
                  <a:pt x="871" y="91"/>
                </a:lnTo>
                <a:lnTo>
                  <a:pt x="882" y="96"/>
                </a:lnTo>
                <a:lnTo>
                  <a:pt x="992" y="135"/>
                </a:lnTo>
                <a:lnTo>
                  <a:pt x="1103" y="172"/>
                </a:lnTo>
                <a:lnTo>
                  <a:pt x="1110" y="180"/>
                </a:lnTo>
                <a:lnTo>
                  <a:pt x="1132" y="190"/>
                </a:lnTo>
                <a:lnTo>
                  <a:pt x="1141" y="193"/>
                </a:lnTo>
                <a:lnTo>
                  <a:pt x="1149" y="189"/>
                </a:lnTo>
                <a:lnTo>
                  <a:pt x="1217" y="213"/>
                </a:lnTo>
                <a:lnTo>
                  <a:pt x="1284" y="236"/>
                </a:lnTo>
                <a:lnTo>
                  <a:pt x="1209" y="255"/>
                </a:lnTo>
                <a:lnTo>
                  <a:pt x="1064" y="308"/>
                </a:lnTo>
                <a:lnTo>
                  <a:pt x="926" y="378"/>
                </a:lnTo>
                <a:lnTo>
                  <a:pt x="797" y="464"/>
                </a:lnTo>
                <a:lnTo>
                  <a:pt x="677" y="562"/>
                </a:lnTo>
                <a:lnTo>
                  <a:pt x="567" y="673"/>
                </a:lnTo>
                <a:lnTo>
                  <a:pt x="469" y="793"/>
                </a:lnTo>
                <a:lnTo>
                  <a:pt x="382" y="923"/>
                </a:lnTo>
                <a:lnTo>
                  <a:pt x="344" y="991"/>
                </a:lnTo>
                <a:lnTo>
                  <a:pt x="308" y="1063"/>
                </a:lnTo>
                <a:lnTo>
                  <a:pt x="246" y="1211"/>
                </a:lnTo>
                <a:lnTo>
                  <a:pt x="220" y="1286"/>
                </a:lnTo>
                <a:lnTo>
                  <a:pt x="181" y="1362"/>
                </a:lnTo>
                <a:lnTo>
                  <a:pt x="112" y="1522"/>
                </a:lnTo>
                <a:lnTo>
                  <a:pt x="58" y="1689"/>
                </a:lnTo>
                <a:lnTo>
                  <a:pt x="20" y="1859"/>
                </a:lnTo>
                <a:lnTo>
                  <a:pt x="0" y="2031"/>
                </a:lnTo>
                <a:lnTo>
                  <a:pt x="1" y="2202"/>
                </a:lnTo>
                <a:lnTo>
                  <a:pt x="18" y="2329"/>
                </a:lnTo>
                <a:lnTo>
                  <a:pt x="36" y="2413"/>
                </a:lnTo>
                <a:lnTo>
                  <a:pt x="61" y="2495"/>
                </a:lnTo>
                <a:lnTo>
                  <a:pt x="93" y="2574"/>
                </a:lnTo>
                <a:lnTo>
                  <a:pt x="111" y="2614"/>
                </a:lnTo>
                <a:lnTo>
                  <a:pt x="115" y="2618"/>
                </a:lnTo>
                <a:lnTo>
                  <a:pt x="124" y="2621"/>
                </a:lnTo>
                <a:lnTo>
                  <a:pt x="134" y="2617"/>
                </a:lnTo>
                <a:lnTo>
                  <a:pt x="138" y="2608"/>
                </a:lnTo>
                <a:lnTo>
                  <a:pt x="137" y="2603"/>
                </a:lnTo>
                <a:lnTo>
                  <a:pt x="116" y="2548"/>
                </a:lnTo>
                <a:lnTo>
                  <a:pt x="83" y="2438"/>
                </a:lnTo>
                <a:lnTo>
                  <a:pt x="70" y="2382"/>
                </a:lnTo>
                <a:lnTo>
                  <a:pt x="94" y="2447"/>
                </a:lnTo>
                <a:lnTo>
                  <a:pt x="143" y="2543"/>
                </a:lnTo>
                <a:lnTo>
                  <a:pt x="185" y="2605"/>
                </a:lnTo>
                <a:lnTo>
                  <a:pt x="208" y="2636"/>
                </a:lnTo>
                <a:lnTo>
                  <a:pt x="213" y="2643"/>
                </a:lnTo>
                <a:lnTo>
                  <a:pt x="228" y="2645"/>
                </a:lnTo>
                <a:lnTo>
                  <a:pt x="241" y="2639"/>
                </a:lnTo>
                <a:lnTo>
                  <a:pt x="250" y="2627"/>
                </a:lnTo>
                <a:lnTo>
                  <a:pt x="251" y="2619"/>
                </a:lnTo>
                <a:lnTo>
                  <a:pt x="260" y="2625"/>
                </a:lnTo>
                <a:lnTo>
                  <a:pt x="277" y="2623"/>
                </a:lnTo>
                <a:lnTo>
                  <a:pt x="290" y="2613"/>
                </a:lnTo>
                <a:lnTo>
                  <a:pt x="294" y="2597"/>
                </a:lnTo>
                <a:lnTo>
                  <a:pt x="290" y="2587"/>
                </a:lnTo>
                <a:lnTo>
                  <a:pt x="268" y="2547"/>
                </a:lnTo>
                <a:lnTo>
                  <a:pt x="232" y="2464"/>
                </a:lnTo>
                <a:lnTo>
                  <a:pt x="216" y="2422"/>
                </a:lnTo>
                <a:lnTo>
                  <a:pt x="202" y="2333"/>
                </a:lnTo>
                <a:lnTo>
                  <a:pt x="184" y="2155"/>
                </a:lnTo>
                <a:lnTo>
                  <a:pt x="176" y="1975"/>
                </a:lnTo>
                <a:lnTo>
                  <a:pt x="181" y="1796"/>
                </a:lnTo>
                <a:lnTo>
                  <a:pt x="189" y="1707"/>
                </a:lnTo>
                <a:lnTo>
                  <a:pt x="203" y="1633"/>
                </a:lnTo>
                <a:lnTo>
                  <a:pt x="223" y="1560"/>
                </a:lnTo>
                <a:lnTo>
                  <a:pt x="255" y="1476"/>
                </a:lnTo>
                <a:lnTo>
                  <a:pt x="335" y="1313"/>
                </a:lnTo>
                <a:lnTo>
                  <a:pt x="381" y="1235"/>
                </a:lnTo>
                <a:lnTo>
                  <a:pt x="429" y="1159"/>
                </a:lnTo>
                <a:lnTo>
                  <a:pt x="531" y="1007"/>
                </a:lnTo>
                <a:lnTo>
                  <a:pt x="644" y="862"/>
                </a:lnTo>
                <a:lnTo>
                  <a:pt x="764" y="724"/>
                </a:lnTo>
                <a:lnTo>
                  <a:pt x="828" y="660"/>
                </a:lnTo>
                <a:lnTo>
                  <a:pt x="869" y="622"/>
                </a:lnTo>
                <a:lnTo>
                  <a:pt x="912" y="586"/>
                </a:lnTo>
                <a:lnTo>
                  <a:pt x="985" y="537"/>
                </a:lnTo>
                <a:lnTo>
                  <a:pt x="1139" y="450"/>
                </a:lnTo>
                <a:lnTo>
                  <a:pt x="1219" y="412"/>
                </a:lnTo>
                <a:lnTo>
                  <a:pt x="1171" y="464"/>
                </a:lnTo>
                <a:lnTo>
                  <a:pt x="1082" y="572"/>
                </a:lnTo>
                <a:lnTo>
                  <a:pt x="1039" y="627"/>
                </a:lnTo>
                <a:lnTo>
                  <a:pt x="1035" y="632"/>
                </a:lnTo>
                <a:lnTo>
                  <a:pt x="1034" y="645"/>
                </a:lnTo>
                <a:lnTo>
                  <a:pt x="1043" y="662"/>
                </a:lnTo>
                <a:lnTo>
                  <a:pt x="1055" y="669"/>
                </a:lnTo>
                <a:lnTo>
                  <a:pt x="1052" y="678"/>
                </a:lnTo>
                <a:lnTo>
                  <a:pt x="1060" y="693"/>
                </a:lnTo>
                <a:lnTo>
                  <a:pt x="1077" y="702"/>
                </a:lnTo>
                <a:lnTo>
                  <a:pt x="1096" y="702"/>
                </a:lnTo>
                <a:lnTo>
                  <a:pt x="1105" y="697"/>
                </a:lnTo>
                <a:lnTo>
                  <a:pt x="1139" y="669"/>
                </a:lnTo>
                <a:lnTo>
                  <a:pt x="1173" y="639"/>
                </a:lnTo>
                <a:lnTo>
                  <a:pt x="1180" y="647"/>
                </a:lnTo>
                <a:lnTo>
                  <a:pt x="1202" y="649"/>
                </a:lnTo>
                <a:lnTo>
                  <a:pt x="1214" y="642"/>
                </a:lnTo>
                <a:lnTo>
                  <a:pt x="1248" y="608"/>
                </a:lnTo>
                <a:lnTo>
                  <a:pt x="1279" y="573"/>
                </a:lnTo>
                <a:lnTo>
                  <a:pt x="1349" y="505"/>
                </a:lnTo>
                <a:lnTo>
                  <a:pt x="1499" y="382"/>
                </a:lnTo>
                <a:lnTo>
                  <a:pt x="1580" y="327"/>
                </a:lnTo>
                <a:lnTo>
                  <a:pt x="1587" y="321"/>
                </a:lnTo>
                <a:lnTo>
                  <a:pt x="1594" y="306"/>
                </a:lnTo>
                <a:lnTo>
                  <a:pt x="1591" y="290"/>
                </a:lnTo>
                <a:lnTo>
                  <a:pt x="1581" y="277"/>
                </a:lnTo>
                <a:lnTo>
                  <a:pt x="1573" y="273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Freeform 137">
            <a:extLst>
              <a:ext uri="{FF2B5EF4-FFF2-40B4-BE49-F238E27FC236}">
                <a16:creationId xmlns="" xmlns:a16="http://schemas.microsoft.com/office/drawing/2014/main" id="{F4F98D25-B89A-4246-A70B-797BF7BB1248}"/>
              </a:ext>
            </a:extLst>
          </p:cNvPr>
          <p:cNvSpPr>
            <a:spLocks/>
          </p:cNvSpPr>
          <p:nvPr/>
        </p:nvSpPr>
        <p:spPr bwMode="auto">
          <a:xfrm rot="10800000">
            <a:off x="3676114" y="3099740"/>
            <a:ext cx="246010" cy="727191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Freeform: Shape 7">
            <a:extLst>
              <a:ext uri="{FF2B5EF4-FFF2-40B4-BE49-F238E27FC236}">
                <a16:creationId xmlns="" xmlns:a16="http://schemas.microsoft.com/office/drawing/2014/main" id="{1BD46074-D497-4E3E-86EE-335C1336346C}"/>
              </a:ext>
            </a:extLst>
          </p:cNvPr>
          <p:cNvSpPr>
            <a:spLocks/>
          </p:cNvSpPr>
          <p:nvPr/>
        </p:nvSpPr>
        <p:spPr bwMode="auto">
          <a:xfrm>
            <a:off x="6024937" y="2814193"/>
            <a:ext cx="1287426" cy="605080"/>
          </a:xfrm>
          <a:custGeom>
            <a:avLst/>
            <a:gdLst>
              <a:gd name="connsiteX0" fmla="*/ 53183 w 2036763"/>
              <a:gd name="connsiteY0" fmla="*/ 587375 h 957263"/>
              <a:gd name="connsiteX1" fmla="*/ 52388 w 2036763"/>
              <a:gd name="connsiteY1" fmla="*/ 587772 h 957263"/>
              <a:gd name="connsiteX2" fmla="*/ 52388 w 2036763"/>
              <a:gd name="connsiteY2" fmla="*/ 588964 h 957263"/>
              <a:gd name="connsiteX3" fmla="*/ 53580 w 2036763"/>
              <a:gd name="connsiteY3" fmla="*/ 604858 h 957263"/>
              <a:gd name="connsiteX4" fmla="*/ 57950 w 2036763"/>
              <a:gd name="connsiteY4" fmla="*/ 634658 h 957263"/>
              <a:gd name="connsiteX5" fmla="*/ 66294 w 2036763"/>
              <a:gd name="connsiteY5" fmla="*/ 662471 h 957263"/>
              <a:gd name="connsiteX6" fmla="*/ 77815 w 2036763"/>
              <a:gd name="connsiteY6" fmla="*/ 688298 h 957263"/>
              <a:gd name="connsiteX7" fmla="*/ 91721 w 2036763"/>
              <a:gd name="connsiteY7" fmla="*/ 711741 h 957263"/>
              <a:gd name="connsiteX8" fmla="*/ 108010 w 2036763"/>
              <a:gd name="connsiteY8" fmla="*/ 733992 h 957263"/>
              <a:gd name="connsiteX9" fmla="*/ 136615 w 2036763"/>
              <a:gd name="connsiteY9" fmla="*/ 763394 h 957263"/>
              <a:gd name="connsiteX10" fmla="*/ 180715 w 2036763"/>
              <a:gd name="connsiteY10" fmla="*/ 796771 h 957263"/>
              <a:gd name="connsiteX11" fmla="*/ 228788 w 2036763"/>
              <a:gd name="connsiteY11" fmla="*/ 824187 h 957263"/>
              <a:gd name="connsiteX12" fmla="*/ 279244 w 2036763"/>
              <a:gd name="connsiteY12" fmla="*/ 845643 h 957263"/>
              <a:gd name="connsiteX13" fmla="*/ 328906 w 2036763"/>
              <a:gd name="connsiteY13" fmla="*/ 862728 h 957263"/>
              <a:gd name="connsiteX14" fmla="*/ 352744 w 2036763"/>
              <a:gd name="connsiteY14" fmla="*/ 869483 h 957263"/>
              <a:gd name="connsiteX15" fmla="*/ 407968 w 2036763"/>
              <a:gd name="connsiteY15" fmla="*/ 883787 h 957263"/>
              <a:gd name="connsiteX16" fmla="*/ 519608 w 2036763"/>
              <a:gd name="connsiteY16" fmla="*/ 906038 h 957263"/>
              <a:gd name="connsiteX17" fmla="*/ 631646 w 2036763"/>
              <a:gd name="connsiteY17" fmla="*/ 920342 h 957263"/>
              <a:gd name="connsiteX18" fmla="*/ 745272 w 2036763"/>
              <a:gd name="connsiteY18" fmla="*/ 928686 h 957263"/>
              <a:gd name="connsiteX19" fmla="*/ 801688 w 2036763"/>
              <a:gd name="connsiteY19" fmla="*/ 930275 h 957263"/>
              <a:gd name="connsiteX20" fmla="*/ 748053 w 2036763"/>
              <a:gd name="connsiteY20" fmla="*/ 923918 h 957263"/>
              <a:gd name="connsiteX21" fmla="*/ 695213 w 2036763"/>
              <a:gd name="connsiteY21" fmla="*/ 915971 h 957263"/>
              <a:gd name="connsiteX22" fmla="*/ 636810 w 2036763"/>
              <a:gd name="connsiteY22" fmla="*/ 905640 h 957263"/>
              <a:gd name="connsiteX23" fmla="*/ 520403 w 2036763"/>
              <a:gd name="connsiteY23" fmla="*/ 879814 h 957263"/>
              <a:gd name="connsiteX24" fmla="*/ 434190 w 2036763"/>
              <a:gd name="connsiteY24" fmla="*/ 853987 h 957263"/>
              <a:gd name="connsiteX25" fmla="*/ 377376 w 2036763"/>
              <a:gd name="connsiteY25" fmla="*/ 833325 h 957263"/>
              <a:gd name="connsiteX26" fmla="*/ 321755 w 2036763"/>
              <a:gd name="connsiteY26" fmla="*/ 809883 h 957263"/>
              <a:gd name="connsiteX27" fmla="*/ 267723 w 2036763"/>
              <a:gd name="connsiteY27" fmla="*/ 782466 h 957263"/>
              <a:gd name="connsiteX28" fmla="*/ 241501 w 2036763"/>
              <a:gd name="connsiteY28" fmla="*/ 766970 h 957263"/>
              <a:gd name="connsiteX29" fmla="*/ 215280 w 2036763"/>
              <a:gd name="connsiteY29" fmla="*/ 750680 h 957263"/>
              <a:gd name="connsiteX30" fmla="*/ 163234 w 2036763"/>
              <a:gd name="connsiteY30" fmla="*/ 711741 h 957263"/>
              <a:gd name="connsiteX31" fmla="*/ 114366 w 2036763"/>
              <a:gd name="connsiteY31" fmla="*/ 666445 h 957263"/>
              <a:gd name="connsiteX32" fmla="*/ 71061 w 2036763"/>
              <a:gd name="connsiteY32" fmla="*/ 615586 h 957263"/>
              <a:gd name="connsiteX33" fmla="*/ 1748621 w 2036763"/>
              <a:gd name="connsiteY33" fmla="*/ 201613 h 957263"/>
              <a:gd name="connsiteX34" fmla="*/ 1766058 w 2036763"/>
              <a:gd name="connsiteY34" fmla="*/ 219076 h 957263"/>
              <a:gd name="connsiteX35" fmla="*/ 1798950 w 2036763"/>
              <a:gd name="connsiteY35" fmla="*/ 257176 h 957263"/>
              <a:gd name="connsiteX36" fmla="*/ 1827483 w 2036763"/>
              <a:gd name="connsiteY36" fmla="*/ 298847 h 957263"/>
              <a:gd name="connsiteX37" fmla="*/ 1850468 w 2036763"/>
              <a:gd name="connsiteY37" fmla="*/ 344091 h 957263"/>
              <a:gd name="connsiteX38" fmla="*/ 1867508 w 2036763"/>
              <a:gd name="connsiteY38" fmla="*/ 392113 h 957263"/>
              <a:gd name="connsiteX39" fmla="*/ 1877812 w 2036763"/>
              <a:gd name="connsiteY39" fmla="*/ 442120 h 957263"/>
              <a:gd name="connsiteX40" fmla="*/ 1880189 w 2036763"/>
              <a:gd name="connsiteY40" fmla="*/ 494110 h 957263"/>
              <a:gd name="connsiteX41" fmla="*/ 1873452 w 2036763"/>
              <a:gd name="connsiteY41" fmla="*/ 546498 h 957263"/>
              <a:gd name="connsiteX42" fmla="*/ 1866319 w 2036763"/>
              <a:gd name="connsiteY42" fmla="*/ 573088 h 957263"/>
              <a:gd name="connsiteX43" fmla="*/ 1857205 w 2036763"/>
              <a:gd name="connsiteY43" fmla="*/ 602060 h 957263"/>
              <a:gd name="connsiteX44" fmla="*/ 1831446 w 2036763"/>
              <a:gd name="connsiteY44" fmla="*/ 654448 h 957263"/>
              <a:gd name="connsiteX45" fmla="*/ 1799743 w 2036763"/>
              <a:gd name="connsiteY45" fmla="*/ 700882 h 957263"/>
              <a:gd name="connsiteX46" fmla="*/ 1762095 w 2036763"/>
              <a:gd name="connsiteY46" fmla="*/ 740967 h 957263"/>
              <a:gd name="connsiteX47" fmla="*/ 1741488 w 2036763"/>
              <a:gd name="connsiteY47" fmla="*/ 758826 h 957263"/>
              <a:gd name="connsiteX48" fmla="*/ 1766851 w 2036763"/>
              <a:gd name="connsiteY48" fmla="*/ 748110 h 957263"/>
              <a:gd name="connsiteX49" fmla="*/ 1791420 w 2036763"/>
              <a:gd name="connsiteY49" fmla="*/ 736601 h 957263"/>
              <a:gd name="connsiteX50" fmla="*/ 1816387 w 2036763"/>
              <a:gd name="connsiteY50" fmla="*/ 725489 h 957263"/>
              <a:gd name="connsiteX51" fmla="*/ 1866319 w 2036763"/>
              <a:gd name="connsiteY51" fmla="*/ 698501 h 957263"/>
              <a:gd name="connsiteX52" fmla="*/ 1913478 w 2036763"/>
              <a:gd name="connsiteY52" fmla="*/ 666354 h 957263"/>
              <a:gd name="connsiteX53" fmla="*/ 1944785 w 2036763"/>
              <a:gd name="connsiteY53" fmla="*/ 636588 h 957263"/>
              <a:gd name="connsiteX54" fmla="*/ 1963806 w 2036763"/>
              <a:gd name="connsiteY54" fmla="*/ 613173 h 957263"/>
              <a:gd name="connsiteX55" fmla="*/ 1972129 w 2036763"/>
              <a:gd name="connsiteY55" fmla="*/ 600870 h 957263"/>
              <a:gd name="connsiteX56" fmla="*/ 1980451 w 2036763"/>
              <a:gd name="connsiteY56" fmla="*/ 587376 h 957263"/>
              <a:gd name="connsiteX57" fmla="*/ 1993924 w 2036763"/>
              <a:gd name="connsiteY57" fmla="*/ 559595 h 957263"/>
              <a:gd name="connsiteX58" fmla="*/ 2003435 w 2036763"/>
              <a:gd name="connsiteY58" fmla="*/ 530623 h 957263"/>
              <a:gd name="connsiteX59" fmla="*/ 2008587 w 2036763"/>
              <a:gd name="connsiteY59" fmla="*/ 501254 h 957263"/>
              <a:gd name="connsiteX60" fmla="*/ 2009776 w 2036763"/>
              <a:gd name="connsiteY60" fmla="*/ 471091 h 957263"/>
              <a:gd name="connsiteX61" fmla="*/ 2006209 w 2036763"/>
              <a:gd name="connsiteY61" fmla="*/ 441326 h 957263"/>
              <a:gd name="connsiteX62" fmla="*/ 1998284 w 2036763"/>
              <a:gd name="connsiteY62" fmla="*/ 411957 h 957263"/>
              <a:gd name="connsiteX63" fmla="*/ 1985602 w 2036763"/>
              <a:gd name="connsiteY63" fmla="*/ 383779 h 957263"/>
              <a:gd name="connsiteX64" fmla="*/ 1977280 w 2036763"/>
              <a:gd name="connsiteY64" fmla="*/ 369888 h 957263"/>
              <a:gd name="connsiteX65" fmla="*/ 1962221 w 2036763"/>
              <a:gd name="connsiteY65" fmla="*/ 348457 h 957263"/>
              <a:gd name="connsiteX66" fmla="*/ 1926951 w 2036763"/>
              <a:gd name="connsiteY66" fmla="*/ 310754 h 957263"/>
              <a:gd name="connsiteX67" fmla="*/ 1886926 w 2036763"/>
              <a:gd name="connsiteY67" fmla="*/ 279004 h 957263"/>
              <a:gd name="connsiteX68" fmla="*/ 1844127 w 2036763"/>
              <a:gd name="connsiteY68" fmla="*/ 252016 h 957263"/>
              <a:gd name="connsiteX69" fmla="*/ 1822727 w 2036763"/>
              <a:gd name="connsiteY69" fmla="*/ 239713 h 957263"/>
              <a:gd name="connsiteX70" fmla="*/ 1786269 w 2036763"/>
              <a:gd name="connsiteY70" fmla="*/ 219869 h 957263"/>
              <a:gd name="connsiteX71" fmla="*/ 1135063 w 2036763"/>
              <a:gd name="connsiteY71" fmla="*/ 76200 h 957263"/>
              <a:gd name="connsiteX72" fmla="*/ 1025129 w 2036763"/>
              <a:gd name="connsiteY72" fmla="*/ 77788 h 957263"/>
              <a:gd name="connsiteX73" fmla="*/ 915988 w 2036763"/>
              <a:gd name="connsiteY73" fmla="*/ 83344 h 957263"/>
              <a:gd name="connsiteX74" fmla="*/ 807244 w 2036763"/>
              <a:gd name="connsiteY74" fmla="*/ 93663 h 957263"/>
              <a:gd name="connsiteX75" fmla="*/ 754063 w 2036763"/>
              <a:gd name="connsiteY75" fmla="*/ 100013 h 957263"/>
              <a:gd name="connsiteX76" fmla="*/ 698500 w 2036763"/>
              <a:gd name="connsiteY76" fmla="*/ 107553 h 957263"/>
              <a:gd name="connsiteX77" fmla="*/ 615157 w 2036763"/>
              <a:gd name="connsiteY77" fmla="*/ 123031 h 957263"/>
              <a:gd name="connsiteX78" fmla="*/ 560388 w 2036763"/>
              <a:gd name="connsiteY78" fmla="*/ 136128 h 957263"/>
              <a:gd name="connsiteX79" fmla="*/ 506016 w 2036763"/>
              <a:gd name="connsiteY79" fmla="*/ 152003 h 957263"/>
              <a:gd name="connsiteX80" fmla="*/ 452438 w 2036763"/>
              <a:gd name="connsiteY80" fmla="*/ 171053 h 957263"/>
              <a:gd name="connsiteX81" fmla="*/ 400050 w 2036763"/>
              <a:gd name="connsiteY81" fmla="*/ 193278 h 957263"/>
              <a:gd name="connsiteX82" fmla="*/ 349250 w 2036763"/>
              <a:gd name="connsiteY82" fmla="*/ 219472 h 957263"/>
              <a:gd name="connsiteX83" fmla="*/ 323850 w 2036763"/>
              <a:gd name="connsiteY83" fmla="*/ 233760 h 957263"/>
              <a:gd name="connsiteX84" fmla="*/ 302419 w 2036763"/>
              <a:gd name="connsiteY84" fmla="*/ 247253 h 957263"/>
              <a:gd name="connsiteX85" fmla="*/ 259557 w 2036763"/>
              <a:gd name="connsiteY85" fmla="*/ 276622 h 957263"/>
              <a:gd name="connsiteX86" fmla="*/ 219075 w 2036763"/>
              <a:gd name="connsiteY86" fmla="*/ 308769 h 957263"/>
              <a:gd name="connsiteX87" fmla="*/ 180182 w 2036763"/>
              <a:gd name="connsiteY87" fmla="*/ 344488 h 957263"/>
              <a:gd name="connsiteX88" fmla="*/ 162322 w 2036763"/>
              <a:gd name="connsiteY88" fmla="*/ 363935 h 957263"/>
              <a:gd name="connsiteX89" fmla="*/ 148432 w 2036763"/>
              <a:gd name="connsiteY89" fmla="*/ 379413 h 957263"/>
              <a:gd name="connsiteX90" fmla="*/ 120650 w 2036763"/>
              <a:gd name="connsiteY90" fmla="*/ 412353 h 957263"/>
              <a:gd name="connsiteX91" fmla="*/ 107157 w 2036763"/>
              <a:gd name="connsiteY91" fmla="*/ 429816 h 957263"/>
              <a:gd name="connsiteX92" fmla="*/ 92869 w 2036763"/>
              <a:gd name="connsiteY92" fmla="*/ 460772 h 957263"/>
              <a:gd name="connsiteX93" fmla="*/ 69057 w 2036763"/>
              <a:gd name="connsiteY93" fmla="*/ 523875 h 957263"/>
              <a:gd name="connsiteX94" fmla="*/ 60325 w 2036763"/>
              <a:gd name="connsiteY94" fmla="*/ 556419 h 957263"/>
              <a:gd name="connsiteX95" fmla="*/ 72628 w 2036763"/>
              <a:gd name="connsiteY95" fmla="*/ 576660 h 957263"/>
              <a:gd name="connsiteX96" fmla="*/ 101600 w 2036763"/>
              <a:gd name="connsiteY96" fmla="*/ 614363 h 957263"/>
              <a:gd name="connsiteX97" fmla="*/ 117078 w 2036763"/>
              <a:gd name="connsiteY97" fmla="*/ 631825 h 957263"/>
              <a:gd name="connsiteX98" fmla="*/ 136525 w 2036763"/>
              <a:gd name="connsiteY98" fmla="*/ 652066 h 957263"/>
              <a:gd name="connsiteX99" fmla="*/ 178197 w 2036763"/>
              <a:gd name="connsiteY99" fmla="*/ 688579 h 957263"/>
              <a:gd name="connsiteX100" fmla="*/ 222647 w 2036763"/>
              <a:gd name="connsiteY100" fmla="*/ 720725 h 957263"/>
              <a:gd name="connsiteX101" fmla="*/ 269478 w 2036763"/>
              <a:gd name="connsiteY101" fmla="*/ 748507 h 957263"/>
              <a:gd name="connsiteX102" fmla="*/ 317500 w 2036763"/>
              <a:gd name="connsiteY102" fmla="*/ 773510 h 957263"/>
              <a:gd name="connsiteX103" fmla="*/ 367110 w 2036763"/>
              <a:gd name="connsiteY103" fmla="*/ 794544 h 957263"/>
              <a:gd name="connsiteX104" fmla="*/ 442516 w 2036763"/>
              <a:gd name="connsiteY104" fmla="*/ 821532 h 957263"/>
              <a:gd name="connsiteX105" fmla="*/ 492919 w 2036763"/>
              <a:gd name="connsiteY105" fmla="*/ 836613 h 957263"/>
              <a:gd name="connsiteX106" fmla="*/ 547688 w 2036763"/>
              <a:gd name="connsiteY106" fmla="*/ 851694 h 957263"/>
              <a:gd name="connsiteX107" fmla="*/ 656829 w 2036763"/>
              <a:gd name="connsiteY107" fmla="*/ 875110 h 957263"/>
              <a:gd name="connsiteX108" fmla="*/ 767160 w 2036763"/>
              <a:gd name="connsiteY108" fmla="*/ 892176 h 957263"/>
              <a:gd name="connsiteX109" fmla="*/ 877888 w 2036763"/>
              <a:gd name="connsiteY109" fmla="*/ 902891 h 957263"/>
              <a:gd name="connsiteX110" fmla="*/ 933450 w 2036763"/>
              <a:gd name="connsiteY110" fmla="*/ 905669 h 957263"/>
              <a:gd name="connsiteX111" fmla="*/ 977107 w 2036763"/>
              <a:gd name="connsiteY111" fmla="*/ 906463 h 957263"/>
              <a:gd name="connsiteX112" fmla="*/ 1064419 w 2036763"/>
              <a:gd name="connsiteY112" fmla="*/ 905669 h 957263"/>
              <a:gd name="connsiteX113" fmla="*/ 1152128 w 2036763"/>
              <a:gd name="connsiteY113" fmla="*/ 900907 h 957263"/>
              <a:gd name="connsiteX114" fmla="*/ 1239441 w 2036763"/>
              <a:gd name="connsiteY114" fmla="*/ 892176 h 957263"/>
              <a:gd name="connsiteX115" fmla="*/ 1326357 w 2036763"/>
              <a:gd name="connsiteY115" fmla="*/ 879476 h 957263"/>
              <a:gd name="connsiteX116" fmla="*/ 1412875 w 2036763"/>
              <a:gd name="connsiteY116" fmla="*/ 862410 h 957263"/>
              <a:gd name="connsiteX117" fmla="*/ 1498203 w 2036763"/>
              <a:gd name="connsiteY117" fmla="*/ 841376 h 957263"/>
              <a:gd name="connsiteX118" fmla="*/ 1583135 w 2036763"/>
              <a:gd name="connsiteY118" fmla="*/ 816372 h 957263"/>
              <a:gd name="connsiteX119" fmla="*/ 1625203 w 2036763"/>
              <a:gd name="connsiteY119" fmla="*/ 802482 h 957263"/>
              <a:gd name="connsiteX120" fmla="*/ 1647429 w 2036763"/>
              <a:gd name="connsiteY120" fmla="*/ 791369 h 957263"/>
              <a:gd name="connsiteX121" fmla="*/ 1690688 w 2036763"/>
              <a:gd name="connsiteY121" fmla="*/ 765969 h 957263"/>
              <a:gd name="connsiteX122" fmla="*/ 1710532 w 2036763"/>
              <a:gd name="connsiteY122" fmla="*/ 751682 h 957263"/>
              <a:gd name="connsiteX123" fmla="*/ 1732360 w 2036763"/>
              <a:gd name="connsiteY123" fmla="*/ 735410 h 957263"/>
              <a:gd name="connsiteX124" fmla="*/ 1770857 w 2036763"/>
              <a:gd name="connsiteY124" fmla="*/ 696516 h 957263"/>
              <a:gd name="connsiteX125" fmla="*/ 1803401 w 2036763"/>
              <a:gd name="connsiteY125" fmla="*/ 652463 h 957263"/>
              <a:gd name="connsiteX126" fmla="*/ 1828801 w 2036763"/>
              <a:gd name="connsiteY126" fmla="*/ 603647 h 957263"/>
              <a:gd name="connsiteX127" fmla="*/ 1847057 w 2036763"/>
              <a:gd name="connsiteY127" fmla="*/ 551260 h 957263"/>
              <a:gd name="connsiteX128" fmla="*/ 1855788 w 2036763"/>
              <a:gd name="connsiteY128" fmla="*/ 496491 h 957263"/>
              <a:gd name="connsiteX129" fmla="*/ 1855788 w 2036763"/>
              <a:gd name="connsiteY129" fmla="*/ 454422 h 957263"/>
              <a:gd name="connsiteX130" fmla="*/ 1852613 w 2036763"/>
              <a:gd name="connsiteY130" fmla="*/ 426244 h 957263"/>
              <a:gd name="connsiteX131" fmla="*/ 1846660 w 2036763"/>
              <a:gd name="connsiteY131" fmla="*/ 397669 h 957263"/>
              <a:gd name="connsiteX132" fmla="*/ 1837135 w 2036763"/>
              <a:gd name="connsiteY132" fmla="*/ 369491 h 957263"/>
              <a:gd name="connsiteX133" fmla="*/ 1831182 w 2036763"/>
              <a:gd name="connsiteY133" fmla="*/ 355600 h 957263"/>
              <a:gd name="connsiteX134" fmla="*/ 1824435 w 2036763"/>
              <a:gd name="connsiteY134" fmla="*/ 340122 h 957263"/>
              <a:gd name="connsiteX135" fmla="*/ 1808957 w 2036763"/>
              <a:gd name="connsiteY135" fmla="*/ 311944 h 957263"/>
              <a:gd name="connsiteX136" fmla="*/ 1782366 w 2036763"/>
              <a:gd name="connsiteY136" fmla="*/ 271860 h 957263"/>
              <a:gd name="connsiteX137" fmla="*/ 1739901 w 2036763"/>
              <a:gd name="connsiteY137" fmla="*/ 225028 h 957263"/>
              <a:gd name="connsiteX138" fmla="*/ 1692672 w 2036763"/>
              <a:gd name="connsiteY138" fmla="*/ 184944 h 957263"/>
              <a:gd name="connsiteX139" fmla="*/ 1666875 w 2036763"/>
              <a:gd name="connsiteY139" fmla="*/ 167481 h 957263"/>
              <a:gd name="connsiteX140" fmla="*/ 1643857 w 2036763"/>
              <a:gd name="connsiteY140" fmla="*/ 158750 h 957263"/>
              <a:gd name="connsiteX141" fmla="*/ 1620044 w 2036763"/>
              <a:gd name="connsiteY141" fmla="*/ 150813 h 957263"/>
              <a:gd name="connsiteX142" fmla="*/ 1567657 w 2036763"/>
              <a:gd name="connsiteY142" fmla="*/ 134541 h 957263"/>
              <a:gd name="connsiteX143" fmla="*/ 1461294 w 2036763"/>
              <a:gd name="connsiteY143" fmla="*/ 109141 h 957263"/>
              <a:gd name="connsiteX144" fmla="*/ 1353344 w 2036763"/>
              <a:gd name="connsiteY144" fmla="*/ 91281 h 957263"/>
              <a:gd name="connsiteX145" fmla="*/ 1244203 w 2036763"/>
              <a:gd name="connsiteY145" fmla="*/ 80963 h 957263"/>
              <a:gd name="connsiteX146" fmla="*/ 1053039 w 2036763"/>
              <a:gd name="connsiteY146" fmla="*/ 28575 h 957263"/>
              <a:gd name="connsiteX147" fmla="*/ 995853 w 2036763"/>
              <a:gd name="connsiteY147" fmla="*/ 28971 h 957263"/>
              <a:gd name="connsiteX148" fmla="*/ 881879 w 2036763"/>
              <a:gd name="connsiteY148" fmla="*/ 36896 h 957263"/>
              <a:gd name="connsiteX149" fmla="*/ 767905 w 2036763"/>
              <a:gd name="connsiteY149" fmla="*/ 51161 h 957263"/>
              <a:gd name="connsiteX150" fmla="*/ 655123 w 2036763"/>
              <a:gd name="connsiteY150" fmla="*/ 72954 h 957263"/>
              <a:gd name="connsiteX151" fmla="*/ 599525 w 2036763"/>
              <a:gd name="connsiteY151" fmla="*/ 86823 h 957263"/>
              <a:gd name="connsiteX152" fmla="*/ 547503 w 2036763"/>
              <a:gd name="connsiteY152" fmla="*/ 99899 h 957263"/>
              <a:gd name="connsiteX153" fmla="*/ 468872 w 2036763"/>
              <a:gd name="connsiteY153" fmla="*/ 123278 h 957263"/>
              <a:gd name="connsiteX154" fmla="*/ 416452 w 2036763"/>
              <a:gd name="connsiteY154" fmla="*/ 141505 h 957263"/>
              <a:gd name="connsiteX155" fmla="*/ 366018 w 2036763"/>
              <a:gd name="connsiteY155" fmla="*/ 163298 h 957263"/>
              <a:gd name="connsiteX156" fmla="*/ 317172 w 2036763"/>
              <a:gd name="connsiteY156" fmla="*/ 189450 h 957263"/>
              <a:gd name="connsiteX157" fmla="*/ 270709 w 2036763"/>
              <a:gd name="connsiteY157" fmla="*/ 220358 h 957263"/>
              <a:gd name="connsiteX158" fmla="*/ 227422 w 2036763"/>
              <a:gd name="connsiteY158" fmla="*/ 256812 h 957263"/>
              <a:gd name="connsiteX159" fmla="*/ 207963 w 2036763"/>
              <a:gd name="connsiteY159" fmla="*/ 277813 h 957263"/>
              <a:gd name="connsiteX160" fmla="*/ 227422 w 2036763"/>
              <a:gd name="connsiteY160" fmla="*/ 261171 h 957263"/>
              <a:gd name="connsiteX161" fmla="*/ 267532 w 2036763"/>
              <a:gd name="connsiteY161" fmla="*/ 231849 h 957263"/>
              <a:gd name="connsiteX162" fmla="*/ 309229 w 2036763"/>
              <a:gd name="connsiteY162" fmla="*/ 205300 h 957263"/>
              <a:gd name="connsiteX163" fmla="*/ 352516 w 2036763"/>
              <a:gd name="connsiteY163" fmla="*/ 181526 h 957263"/>
              <a:gd name="connsiteX164" fmla="*/ 397390 w 2036763"/>
              <a:gd name="connsiteY164" fmla="*/ 160128 h 957263"/>
              <a:gd name="connsiteX165" fmla="*/ 442662 w 2036763"/>
              <a:gd name="connsiteY165" fmla="*/ 141505 h 957263"/>
              <a:gd name="connsiteX166" fmla="*/ 512556 w 2036763"/>
              <a:gd name="connsiteY166" fmla="*/ 117334 h 957263"/>
              <a:gd name="connsiteX167" fmla="*/ 608262 w 2036763"/>
              <a:gd name="connsiteY167" fmla="*/ 93163 h 957263"/>
              <a:gd name="connsiteX168" fmla="*/ 705160 w 2036763"/>
              <a:gd name="connsiteY168" fmla="*/ 75332 h 957263"/>
              <a:gd name="connsiteX169" fmla="*/ 802455 w 2036763"/>
              <a:gd name="connsiteY169" fmla="*/ 63445 h 957263"/>
              <a:gd name="connsiteX170" fmla="*/ 898558 w 2036763"/>
              <a:gd name="connsiteY170" fmla="*/ 55520 h 957263"/>
              <a:gd name="connsiteX171" fmla="*/ 946213 w 2036763"/>
              <a:gd name="connsiteY171" fmla="*/ 52746 h 957263"/>
              <a:gd name="connsiteX172" fmla="*/ 1012532 w 2036763"/>
              <a:gd name="connsiteY172" fmla="*/ 49180 h 957263"/>
              <a:gd name="connsiteX173" fmla="*/ 1147156 w 2036763"/>
              <a:gd name="connsiteY173" fmla="*/ 47991 h 957263"/>
              <a:gd name="connsiteX174" fmla="*/ 1283369 w 2036763"/>
              <a:gd name="connsiteY174" fmla="*/ 54331 h 957263"/>
              <a:gd name="connsiteX175" fmla="*/ 1384238 w 2036763"/>
              <a:gd name="connsiteY175" fmla="*/ 65426 h 957263"/>
              <a:gd name="connsiteX176" fmla="*/ 1450955 w 2036763"/>
              <a:gd name="connsiteY176" fmla="*/ 76521 h 957263"/>
              <a:gd name="connsiteX177" fmla="*/ 1484313 w 2036763"/>
              <a:gd name="connsiteY177" fmla="*/ 82861 h 957263"/>
              <a:gd name="connsiteX178" fmla="*/ 1458103 w 2036763"/>
              <a:gd name="connsiteY178" fmla="*/ 75332 h 957263"/>
              <a:gd name="connsiteX179" fmla="*/ 1405286 w 2036763"/>
              <a:gd name="connsiteY179" fmla="*/ 61860 h 957263"/>
              <a:gd name="connsiteX180" fmla="*/ 1325067 w 2036763"/>
              <a:gd name="connsiteY180" fmla="*/ 46406 h 957263"/>
              <a:gd name="connsiteX181" fmla="*/ 1216256 w 2036763"/>
              <a:gd name="connsiteY181" fmla="*/ 34122 h 957263"/>
              <a:gd name="connsiteX182" fmla="*/ 1107047 w 2036763"/>
              <a:gd name="connsiteY182" fmla="*/ 28971 h 957263"/>
              <a:gd name="connsiteX183" fmla="*/ 1000522 w 2036763"/>
              <a:gd name="connsiteY183" fmla="*/ 0 h 957263"/>
              <a:gd name="connsiteX184" fmla="*/ 1127919 w 2036763"/>
              <a:gd name="connsiteY184" fmla="*/ 794 h 957263"/>
              <a:gd name="connsiteX185" fmla="*/ 1255713 w 2036763"/>
              <a:gd name="connsiteY185" fmla="*/ 10725 h 957263"/>
              <a:gd name="connsiteX186" fmla="*/ 1318816 w 2036763"/>
              <a:gd name="connsiteY186" fmla="*/ 19860 h 957263"/>
              <a:gd name="connsiteX187" fmla="*/ 1362075 w 2036763"/>
              <a:gd name="connsiteY187" fmla="*/ 26613 h 957263"/>
              <a:gd name="connsiteX188" fmla="*/ 1448991 w 2036763"/>
              <a:gd name="connsiteY188" fmla="*/ 45679 h 957263"/>
              <a:gd name="connsiteX189" fmla="*/ 1534319 w 2036763"/>
              <a:gd name="connsiteY189" fmla="*/ 72291 h 957263"/>
              <a:gd name="connsiteX190" fmla="*/ 1596629 w 2036763"/>
              <a:gd name="connsiteY190" fmla="*/ 98507 h 957263"/>
              <a:gd name="connsiteX191" fmla="*/ 1636713 w 2036763"/>
              <a:gd name="connsiteY191" fmla="*/ 119956 h 957263"/>
              <a:gd name="connsiteX192" fmla="*/ 1656160 w 2036763"/>
              <a:gd name="connsiteY192" fmla="*/ 131078 h 957263"/>
              <a:gd name="connsiteX193" fmla="*/ 1683544 w 2036763"/>
              <a:gd name="connsiteY193" fmla="*/ 141405 h 957263"/>
              <a:gd name="connsiteX194" fmla="*/ 1737519 w 2036763"/>
              <a:gd name="connsiteY194" fmla="*/ 163648 h 957263"/>
              <a:gd name="connsiteX195" fmla="*/ 1791097 w 2036763"/>
              <a:gd name="connsiteY195" fmla="*/ 188672 h 957263"/>
              <a:gd name="connsiteX196" fmla="*/ 1843088 w 2036763"/>
              <a:gd name="connsiteY196" fmla="*/ 216874 h 957263"/>
              <a:gd name="connsiteX197" fmla="*/ 1868885 w 2036763"/>
              <a:gd name="connsiteY197" fmla="*/ 232365 h 957263"/>
              <a:gd name="connsiteX198" fmla="*/ 1888729 w 2036763"/>
              <a:gd name="connsiteY198" fmla="*/ 245472 h 957263"/>
              <a:gd name="connsiteX199" fmla="*/ 1927225 w 2036763"/>
              <a:gd name="connsiteY199" fmla="*/ 274866 h 957263"/>
              <a:gd name="connsiteX200" fmla="*/ 1962944 w 2036763"/>
              <a:gd name="connsiteY200" fmla="*/ 309025 h 957263"/>
              <a:gd name="connsiteX201" fmla="*/ 1993901 w 2036763"/>
              <a:gd name="connsiteY201" fmla="*/ 347157 h 957263"/>
              <a:gd name="connsiteX202" fmla="*/ 2017316 w 2036763"/>
              <a:gd name="connsiteY202" fmla="*/ 389658 h 957263"/>
              <a:gd name="connsiteX203" fmla="*/ 2029222 w 2036763"/>
              <a:gd name="connsiteY203" fmla="*/ 424215 h 957263"/>
              <a:gd name="connsiteX204" fmla="*/ 2034382 w 2036763"/>
              <a:gd name="connsiteY204" fmla="*/ 447650 h 957263"/>
              <a:gd name="connsiteX205" fmla="*/ 2036763 w 2036763"/>
              <a:gd name="connsiteY205" fmla="*/ 473071 h 957263"/>
              <a:gd name="connsiteX206" fmla="*/ 2036763 w 2036763"/>
              <a:gd name="connsiteY206" fmla="*/ 498095 h 957263"/>
              <a:gd name="connsiteX207" fmla="*/ 2033191 w 2036763"/>
              <a:gd name="connsiteY207" fmla="*/ 524310 h 957263"/>
              <a:gd name="connsiteX208" fmla="*/ 2026047 w 2036763"/>
              <a:gd name="connsiteY208" fmla="*/ 551717 h 957263"/>
              <a:gd name="connsiteX209" fmla="*/ 2021682 w 2036763"/>
              <a:gd name="connsiteY209" fmla="*/ 565619 h 957263"/>
              <a:gd name="connsiteX210" fmla="*/ 2015729 w 2036763"/>
              <a:gd name="connsiteY210" fmla="*/ 579919 h 957263"/>
              <a:gd name="connsiteX211" fmla="*/ 2001838 w 2036763"/>
              <a:gd name="connsiteY211" fmla="*/ 606929 h 957263"/>
              <a:gd name="connsiteX212" fmla="*/ 1985963 w 2036763"/>
              <a:gd name="connsiteY212" fmla="*/ 631952 h 957263"/>
              <a:gd name="connsiteX213" fmla="*/ 1968104 w 2036763"/>
              <a:gd name="connsiteY213" fmla="*/ 654593 h 957263"/>
              <a:gd name="connsiteX214" fmla="*/ 1937544 w 2036763"/>
              <a:gd name="connsiteY214" fmla="*/ 685575 h 957263"/>
              <a:gd name="connsiteX215" fmla="*/ 1891904 w 2036763"/>
              <a:gd name="connsiteY215" fmla="*/ 720926 h 957263"/>
              <a:gd name="connsiteX216" fmla="*/ 1841501 w 2036763"/>
              <a:gd name="connsiteY216" fmla="*/ 750320 h 957263"/>
              <a:gd name="connsiteX217" fmla="*/ 1789113 w 2036763"/>
              <a:gd name="connsiteY217" fmla="*/ 775741 h 957263"/>
              <a:gd name="connsiteX218" fmla="*/ 1709341 w 2036763"/>
              <a:gd name="connsiteY218" fmla="*/ 807120 h 957263"/>
              <a:gd name="connsiteX219" fmla="*/ 1659335 w 2036763"/>
              <a:gd name="connsiteY219" fmla="*/ 824994 h 957263"/>
              <a:gd name="connsiteX220" fmla="*/ 1604963 w 2036763"/>
              <a:gd name="connsiteY220" fmla="*/ 844060 h 957263"/>
              <a:gd name="connsiteX221" fmla="*/ 1494235 w 2036763"/>
              <a:gd name="connsiteY221" fmla="*/ 877425 h 957263"/>
              <a:gd name="connsiteX222" fmla="*/ 1381919 w 2036763"/>
              <a:gd name="connsiteY222" fmla="*/ 904038 h 957263"/>
              <a:gd name="connsiteX223" fmla="*/ 1268413 w 2036763"/>
              <a:gd name="connsiteY223" fmla="*/ 922706 h 957263"/>
              <a:gd name="connsiteX224" fmla="*/ 1211660 w 2036763"/>
              <a:gd name="connsiteY224" fmla="*/ 930253 h 957263"/>
              <a:gd name="connsiteX225" fmla="*/ 1141016 w 2036763"/>
              <a:gd name="connsiteY225" fmla="*/ 938992 h 957263"/>
              <a:gd name="connsiteX226" fmla="*/ 1070372 w 2036763"/>
              <a:gd name="connsiteY226" fmla="*/ 945744 h 957263"/>
              <a:gd name="connsiteX227" fmla="*/ 1004491 w 2036763"/>
              <a:gd name="connsiteY227" fmla="*/ 951702 h 957263"/>
              <a:gd name="connsiteX228" fmla="*/ 873522 w 2036763"/>
              <a:gd name="connsiteY228" fmla="*/ 957263 h 957263"/>
              <a:gd name="connsiteX229" fmla="*/ 741760 w 2036763"/>
              <a:gd name="connsiteY229" fmla="*/ 955277 h 957263"/>
              <a:gd name="connsiteX230" fmla="*/ 610394 w 2036763"/>
              <a:gd name="connsiteY230" fmla="*/ 945744 h 957263"/>
              <a:gd name="connsiteX231" fmla="*/ 545307 w 2036763"/>
              <a:gd name="connsiteY231" fmla="*/ 936211 h 957263"/>
              <a:gd name="connsiteX232" fmla="*/ 490538 w 2036763"/>
              <a:gd name="connsiteY232" fmla="*/ 928664 h 957263"/>
              <a:gd name="connsiteX233" fmla="*/ 404813 w 2036763"/>
              <a:gd name="connsiteY233" fmla="*/ 913173 h 957263"/>
              <a:gd name="connsiteX234" fmla="*/ 347266 w 2036763"/>
              <a:gd name="connsiteY234" fmla="*/ 899668 h 957263"/>
              <a:gd name="connsiteX235" fmla="*/ 290513 w 2036763"/>
              <a:gd name="connsiteY235" fmla="*/ 882589 h 957263"/>
              <a:gd name="connsiteX236" fmla="*/ 236141 w 2036763"/>
              <a:gd name="connsiteY236" fmla="*/ 860742 h 957263"/>
              <a:gd name="connsiteX237" fmla="*/ 184150 w 2036763"/>
              <a:gd name="connsiteY237" fmla="*/ 832938 h 957263"/>
              <a:gd name="connsiteX238" fmla="*/ 136922 w 2036763"/>
              <a:gd name="connsiteY238" fmla="*/ 798381 h 957263"/>
              <a:gd name="connsiteX239" fmla="*/ 115094 w 2036763"/>
              <a:gd name="connsiteY239" fmla="*/ 778124 h 957263"/>
              <a:gd name="connsiteX240" fmla="*/ 103982 w 2036763"/>
              <a:gd name="connsiteY240" fmla="*/ 766208 h 957263"/>
              <a:gd name="connsiteX241" fmla="*/ 83344 w 2036763"/>
              <a:gd name="connsiteY241" fmla="*/ 739992 h 957263"/>
              <a:gd name="connsiteX242" fmla="*/ 65088 w 2036763"/>
              <a:gd name="connsiteY242" fmla="*/ 711393 h 957263"/>
              <a:gd name="connsiteX243" fmla="*/ 50403 w 2036763"/>
              <a:gd name="connsiteY243" fmla="*/ 680411 h 957263"/>
              <a:gd name="connsiteX244" fmla="*/ 44053 w 2036763"/>
              <a:gd name="connsiteY244" fmla="*/ 664126 h 957263"/>
              <a:gd name="connsiteX245" fmla="*/ 43657 w 2036763"/>
              <a:gd name="connsiteY245" fmla="*/ 682397 h 957263"/>
              <a:gd name="connsiteX246" fmla="*/ 44450 w 2036763"/>
              <a:gd name="connsiteY246" fmla="*/ 719735 h 957263"/>
              <a:gd name="connsiteX247" fmla="*/ 46038 w 2036763"/>
              <a:gd name="connsiteY247" fmla="*/ 738006 h 957263"/>
              <a:gd name="connsiteX248" fmla="*/ 45641 w 2036763"/>
              <a:gd name="connsiteY248" fmla="*/ 743170 h 957263"/>
              <a:gd name="connsiteX249" fmla="*/ 40085 w 2036763"/>
              <a:gd name="connsiteY249" fmla="*/ 749922 h 957263"/>
              <a:gd name="connsiteX250" fmla="*/ 31353 w 2036763"/>
              <a:gd name="connsiteY250" fmla="*/ 751511 h 957263"/>
              <a:gd name="connsiteX251" fmla="*/ 24210 w 2036763"/>
              <a:gd name="connsiteY251" fmla="*/ 746745 h 957263"/>
              <a:gd name="connsiteX252" fmla="*/ 22622 w 2036763"/>
              <a:gd name="connsiteY252" fmla="*/ 741581 h 957263"/>
              <a:gd name="connsiteX253" fmla="*/ 19844 w 2036763"/>
              <a:gd name="connsiteY253" fmla="*/ 720132 h 957263"/>
              <a:gd name="connsiteX254" fmla="*/ 17860 w 2036763"/>
              <a:gd name="connsiteY254" fmla="*/ 678028 h 957263"/>
              <a:gd name="connsiteX255" fmla="*/ 19447 w 2036763"/>
              <a:gd name="connsiteY255" fmla="*/ 635527 h 957263"/>
              <a:gd name="connsiteX256" fmla="*/ 24210 w 2036763"/>
              <a:gd name="connsiteY256" fmla="*/ 593821 h 957263"/>
              <a:gd name="connsiteX257" fmla="*/ 28178 w 2036763"/>
              <a:gd name="connsiteY257" fmla="*/ 573166 h 957263"/>
              <a:gd name="connsiteX258" fmla="*/ 28575 w 2036763"/>
              <a:gd name="connsiteY258" fmla="*/ 558470 h 957263"/>
              <a:gd name="connsiteX259" fmla="*/ 30163 w 2036763"/>
              <a:gd name="connsiteY259" fmla="*/ 544170 h 957263"/>
              <a:gd name="connsiteX260" fmla="*/ 24210 w 2036763"/>
              <a:gd name="connsiteY260" fmla="*/ 530268 h 957263"/>
              <a:gd name="connsiteX261" fmla="*/ 13891 w 2036763"/>
              <a:gd name="connsiteY261" fmla="*/ 501272 h 957263"/>
              <a:gd name="connsiteX262" fmla="*/ 5953 w 2036763"/>
              <a:gd name="connsiteY262" fmla="*/ 471482 h 957263"/>
              <a:gd name="connsiteX263" fmla="*/ 1588 w 2036763"/>
              <a:gd name="connsiteY263" fmla="*/ 440103 h 957263"/>
              <a:gd name="connsiteX264" fmla="*/ 0 w 2036763"/>
              <a:gd name="connsiteY264" fmla="*/ 424215 h 957263"/>
              <a:gd name="connsiteX265" fmla="*/ 0 w 2036763"/>
              <a:gd name="connsiteY265" fmla="*/ 419845 h 957263"/>
              <a:gd name="connsiteX266" fmla="*/ 3969 w 2036763"/>
              <a:gd name="connsiteY266" fmla="*/ 415873 h 957263"/>
              <a:gd name="connsiteX267" fmla="*/ 9525 w 2036763"/>
              <a:gd name="connsiteY267" fmla="*/ 415873 h 957263"/>
              <a:gd name="connsiteX268" fmla="*/ 14288 w 2036763"/>
              <a:gd name="connsiteY268" fmla="*/ 420242 h 957263"/>
              <a:gd name="connsiteX269" fmla="*/ 14685 w 2036763"/>
              <a:gd name="connsiteY269" fmla="*/ 424215 h 957263"/>
              <a:gd name="connsiteX270" fmla="*/ 17860 w 2036763"/>
              <a:gd name="connsiteY270" fmla="*/ 446855 h 957263"/>
              <a:gd name="connsiteX271" fmla="*/ 29369 w 2036763"/>
              <a:gd name="connsiteY271" fmla="*/ 490548 h 957263"/>
              <a:gd name="connsiteX272" fmla="*/ 37307 w 2036763"/>
              <a:gd name="connsiteY272" fmla="*/ 511202 h 957263"/>
              <a:gd name="connsiteX273" fmla="*/ 44450 w 2036763"/>
              <a:gd name="connsiteY273" fmla="*/ 488959 h 957263"/>
              <a:gd name="connsiteX274" fmla="*/ 64691 w 2036763"/>
              <a:gd name="connsiteY274" fmla="*/ 447650 h 957263"/>
              <a:gd name="connsiteX275" fmla="*/ 76994 w 2036763"/>
              <a:gd name="connsiteY275" fmla="*/ 427789 h 957263"/>
              <a:gd name="connsiteX276" fmla="*/ 87710 w 2036763"/>
              <a:gd name="connsiteY276" fmla="*/ 405149 h 957263"/>
              <a:gd name="connsiteX277" fmla="*/ 111522 w 2036763"/>
              <a:gd name="connsiteY277" fmla="*/ 361059 h 957263"/>
              <a:gd name="connsiteX278" fmla="*/ 138113 w 2036763"/>
              <a:gd name="connsiteY278" fmla="*/ 319353 h 957263"/>
              <a:gd name="connsiteX279" fmla="*/ 168275 w 2036763"/>
              <a:gd name="connsiteY279" fmla="*/ 280824 h 957263"/>
              <a:gd name="connsiteX280" fmla="*/ 200025 w 2036763"/>
              <a:gd name="connsiteY280" fmla="*/ 244678 h 957263"/>
              <a:gd name="connsiteX281" fmla="*/ 234950 w 2036763"/>
              <a:gd name="connsiteY281" fmla="*/ 212107 h 957263"/>
              <a:gd name="connsiteX282" fmla="*/ 271860 w 2036763"/>
              <a:gd name="connsiteY282" fmla="*/ 183111 h 957263"/>
              <a:gd name="connsiteX283" fmla="*/ 311150 w 2036763"/>
              <a:gd name="connsiteY283" fmla="*/ 158485 h 957263"/>
              <a:gd name="connsiteX284" fmla="*/ 331788 w 2036763"/>
              <a:gd name="connsiteY284" fmla="*/ 147760 h 957263"/>
              <a:gd name="connsiteX285" fmla="*/ 359966 w 2036763"/>
              <a:gd name="connsiteY285" fmla="*/ 134255 h 957263"/>
              <a:gd name="connsiteX286" fmla="*/ 417513 w 2036763"/>
              <a:gd name="connsiteY286" fmla="*/ 109629 h 957263"/>
              <a:gd name="connsiteX287" fmla="*/ 476250 w 2036763"/>
              <a:gd name="connsiteY287" fmla="*/ 88179 h 957263"/>
              <a:gd name="connsiteX288" fmla="*/ 536575 w 2036763"/>
              <a:gd name="connsiteY288" fmla="*/ 69908 h 957263"/>
              <a:gd name="connsiteX289" fmla="*/ 627063 w 2036763"/>
              <a:gd name="connsiteY289" fmla="*/ 46473 h 957263"/>
              <a:gd name="connsiteX290" fmla="*/ 749300 w 2036763"/>
              <a:gd name="connsiteY290" fmla="*/ 23832 h 957263"/>
              <a:gd name="connsiteX291" fmla="*/ 809625 w 2036763"/>
              <a:gd name="connsiteY291" fmla="*/ 15094 h 957263"/>
              <a:gd name="connsiteX292" fmla="*/ 873522 w 2036763"/>
              <a:gd name="connsiteY292" fmla="*/ 7547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2036763" h="957263">
                <a:moveTo>
                  <a:pt x="53183" y="587375"/>
                </a:moveTo>
                <a:lnTo>
                  <a:pt x="52388" y="587772"/>
                </a:lnTo>
                <a:lnTo>
                  <a:pt x="52388" y="588964"/>
                </a:lnTo>
                <a:lnTo>
                  <a:pt x="53580" y="604858"/>
                </a:lnTo>
                <a:lnTo>
                  <a:pt x="57950" y="634658"/>
                </a:lnTo>
                <a:lnTo>
                  <a:pt x="66294" y="662471"/>
                </a:lnTo>
                <a:lnTo>
                  <a:pt x="77815" y="688298"/>
                </a:lnTo>
                <a:lnTo>
                  <a:pt x="91721" y="711741"/>
                </a:lnTo>
                <a:lnTo>
                  <a:pt x="108010" y="733992"/>
                </a:lnTo>
                <a:lnTo>
                  <a:pt x="136615" y="763394"/>
                </a:lnTo>
                <a:lnTo>
                  <a:pt x="180715" y="796771"/>
                </a:lnTo>
                <a:lnTo>
                  <a:pt x="228788" y="824187"/>
                </a:lnTo>
                <a:lnTo>
                  <a:pt x="279244" y="845643"/>
                </a:lnTo>
                <a:lnTo>
                  <a:pt x="328906" y="862728"/>
                </a:lnTo>
                <a:lnTo>
                  <a:pt x="352744" y="869483"/>
                </a:lnTo>
                <a:lnTo>
                  <a:pt x="407968" y="883787"/>
                </a:lnTo>
                <a:lnTo>
                  <a:pt x="519608" y="906038"/>
                </a:lnTo>
                <a:lnTo>
                  <a:pt x="631646" y="920342"/>
                </a:lnTo>
                <a:lnTo>
                  <a:pt x="745272" y="928686"/>
                </a:lnTo>
                <a:lnTo>
                  <a:pt x="801688" y="930275"/>
                </a:lnTo>
                <a:lnTo>
                  <a:pt x="748053" y="923918"/>
                </a:lnTo>
                <a:lnTo>
                  <a:pt x="695213" y="915971"/>
                </a:lnTo>
                <a:lnTo>
                  <a:pt x="636810" y="905640"/>
                </a:lnTo>
                <a:lnTo>
                  <a:pt x="520403" y="879814"/>
                </a:lnTo>
                <a:lnTo>
                  <a:pt x="434190" y="853987"/>
                </a:lnTo>
                <a:lnTo>
                  <a:pt x="377376" y="833325"/>
                </a:lnTo>
                <a:lnTo>
                  <a:pt x="321755" y="809883"/>
                </a:lnTo>
                <a:lnTo>
                  <a:pt x="267723" y="782466"/>
                </a:lnTo>
                <a:lnTo>
                  <a:pt x="241501" y="766970"/>
                </a:lnTo>
                <a:lnTo>
                  <a:pt x="215280" y="750680"/>
                </a:lnTo>
                <a:lnTo>
                  <a:pt x="163234" y="711741"/>
                </a:lnTo>
                <a:lnTo>
                  <a:pt x="114366" y="666445"/>
                </a:lnTo>
                <a:lnTo>
                  <a:pt x="71061" y="615586"/>
                </a:lnTo>
                <a:close/>
                <a:moveTo>
                  <a:pt x="1748621" y="201613"/>
                </a:moveTo>
                <a:lnTo>
                  <a:pt x="1766058" y="219076"/>
                </a:lnTo>
                <a:lnTo>
                  <a:pt x="1798950" y="257176"/>
                </a:lnTo>
                <a:lnTo>
                  <a:pt x="1827483" y="298847"/>
                </a:lnTo>
                <a:lnTo>
                  <a:pt x="1850468" y="344091"/>
                </a:lnTo>
                <a:lnTo>
                  <a:pt x="1867508" y="392113"/>
                </a:lnTo>
                <a:lnTo>
                  <a:pt x="1877812" y="442120"/>
                </a:lnTo>
                <a:lnTo>
                  <a:pt x="1880189" y="494110"/>
                </a:lnTo>
                <a:lnTo>
                  <a:pt x="1873452" y="546498"/>
                </a:lnTo>
                <a:lnTo>
                  <a:pt x="1866319" y="573088"/>
                </a:lnTo>
                <a:lnTo>
                  <a:pt x="1857205" y="602060"/>
                </a:lnTo>
                <a:lnTo>
                  <a:pt x="1831446" y="654448"/>
                </a:lnTo>
                <a:lnTo>
                  <a:pt x="1799743" y="700882"/>
                </a:lnTo>
                <a:lnTo>
                  <a:pt x="1762095" y="740967"/>
                </a:lnTo>
                <a:lnTo>
                  <a:pt x="1741488" y="758826"/>
                </a:lnTo>
                <a:lnTo>
                  <a:pt x="1766851" y="748110"/>
                </a:lnTo>
                <a:lnTo>
                  <a:pt x="1791420" y="736601"/>
                </a:lnTo>
                <a:lnTo>
                  <a:pt x="1816387" y="725489"/>
                </a:lnTo>
                <a:lnTo>
                  <a:pt x="1866319" y="698501"/>
                </a:lnTo>
                <a:lnTo>
                  <a:pt x="1913478" y="666354"/>
                </a:lnTo>
                <a:lnTo>
                  <a:pt x="1944785" y="636588"/>
                </a:lnTo>
                <a:lnTo>
                  <a:pt x="1963806" y="613173"/>
                </a:lnTo>
                <a:lnTo>
                  <a:pt x="1972129" y="600870"/>
                </a:lnTo>
                <a:lnTo>
                  <a:pt x="1980451" y="587376"/>
                </a:lnTo>
                <a:lnTo>
                  <a:pt x="1993924" y="559595"/>
                </a:lnTo>
                <a:lnTo>
                  <a:pt x="2003435" y="530623"/>
                </a:lnTo>
                <a:lnTo>
                  <a:pt x="2008587" y="501254"/>
                </a:lnTo>
                <a:lnTo>
                  <a:pt x="2009776" y="471091"/>
                </a:lnTo>
                <a:lnTo>
                  <a:pt x="2006209" y="441326"/>
                </a:lnTo>
                <a:lnTo>
                  <a:pt x="1998284" y="411957"/>
                </a:lnTo>
                <a:lnTo>
                  <a:pt x="1985602" y="383779"/>
                </a:lnTo>
                <a:lnTo>
                  <a:pt x="1977280" y="369888"/>
                </a:lnTo>
                <a:lnTo>
                  <a:pt x="1962221" y="348457"/>
                </a:lnTo>
                <a:lnTo>
                  <a:pt x="1926951" y="310754"/>
                </a:lnTo>
                <a:lnTo>
                  <a:pt x="1886926" y="279004"/>
                </a:lnTo>
                <a:lnTo>
                  <a:pt x="1844127" y="252016"/>
                </a:lnTo>
                <a:lnTo>
                  <a:pt x="1822727" y="239713"/>
                </a:lnTo>
                <a:lnTo>
                  <a:pt x="1786269" y="219869"/>
                </a:lnTo>
                <a:close/>
                <a:moveTo>
                  <a:pt x="1135063" y="76200"/>
                </a:moveTo>
                <a:lnTo>
                  <a:pt x="1025129" y="77788"/>
                </a:lnTo>
                <a:lnTo>
                  <a:pt x="915988" y="83344"/>
                </a:lnTo>
                <a:lnTo>
                  <a:pt x="807244" y="93663"/>
                </a:lnTo>
                <a:lnTo>
                  <a:pt x="754063" y="100013"/>
                </a:lnTo>
                <a:lnTo>
                  <a:pt x="698500" y="107553"/>
                </a:lnTo>
                <a:lnTo>
                  <a:pt x="615157" y="123031"/>
                </a:lnTo>
                <a:lnTo>
                  <a:pt x="560388" y="136128"/>
                </a:lnTo>
                <a:lnTo>
                  <a:pt x="506016" y="152003"/>
                </a:lnTo>
                <a:lnTo>
                  <a:pt x="452438" y="171053"/>
                </a:lnTo>
                <a:lnTo>
                  <a:pt x="400050" y="193278"/>
                </a:lnTo>
                <a:lnTo>
                  <a:pt x="349250" y="219472"/>
                </a:lnTo>
                <a:lnTo>
                  <a:pt x="323850" y="233760"/>
                </a:lnTo>
                <a:lnTo>
                  <a:pt x="302419" y="247253"/>
                </a:lnTo>
                <a:lnTo>
                  <a:pt x="259557" y="276622"/>
                </a:lnTo>
                <a:lnTo>
                  <a:pt x="219075" y="308769"/>
                </a:lnTo>
                <a:lnTo>
                  <a:pt x="180182" y="344488"/>
                </a:lnTo>
                <a:lnTo>
                  <a:pt x="162322" y="363935"/>
                </a:lnTo>
                <a:lnTo>
                  <a:pt x="148432" y="379413"/>
                </a:lnTo>
                <a:lnTo>
                  <a:pt x="120650" y="412353"/>
                </a:lnTo>
                <a:lnTo>
                  <a:pt x="107157" y="429816"/>
                </a:lnTo>
                <a:lnTo>
                  <a:pt x="92869" y="460772"/>
                </a:lnTo>
                <a:lnTo>
                  <a:pt x="69057" y="523875"/>
                </a:lnTo>
                <a:lnTo>
                  <a:pt x="60325" y="556419"/>
                </a:lnTo>
                <a:lnTo>
                  <a:pt x="72628" y="576660"/>
                </a:lnTo>
                <a:lnTo>
                  <a:pt x="101600" y="614363"/>
                </a:lnTo>
                <a:lnTo>
                  <a:pt x="117078" y="631825"/>
                </a:lnTo>
                <a:lnTo>
                  <a:pt x="136525" y="652066"/>
                </a:lnTo>
                <a:lnTo>
                  <a:pt x="178197" y="688579"/>
                </a:lnTo>
                <a:lnTo>
                  <a:pt x="222647" y="720725"/>
                </a:lnTo>
                <a:lnTo>
                  <a:pt x="269478" y="748507"/>
                </a:lnTo>
                <a:lnTo>
                  <a:pt x="317500" y="773510"/>
                </a:lnTo>
                <a:lnTo>
                  <a:pt x="367110" y="794544"/>
                </a:lnTo>
                <a:lnTo>
                  <a:pt x="442516" y="821532"/>
                </a:lnTo>
                <a:lnTo>
                  <a:pt x="492919" y="836613"/>
                </a:lnTo>
                <a:lnTo>
                  <a:pt x="547688" y="851694"/>
                </a:lnTo>
                <a:lnTo>
                  <a:pt x="656829" y="875110"/>
                </a:lnTo>
                <a:lnTo>
                  <a:pt x="767160" y="892176"/>
                </a:lnTo>
                <a:lnTo>
                  <a:pt x="877888" y="902891"/>
                </a:lnTo>
                <a:lnTo>
                  <a:pt x="933450" y="905669"/>
                </a:lnTo>
                <a:lnTo>
                  <a:pt x="977107" y="906463"/>
                </a:lnTo>
                <a:lnTo>
                  <a:pt x="1064419" y="905669"/>
                </a:lnTo>
                <a:lnTo>
                  <a:pt x="1152128" y="900907"/>
                </a:lnTo>
                <a:lnTo>
                  <a:pt x="1239441" y="892176"/>
                </a:lnTo>
                <a:lnTo>
                  <a:pt x="1326357" y="879476"/>
                </a:lnTo>
                <a:lnTo>
                  <a:pt x="1412875" y="862410"/>
                </a:lnTo>
                <a:lnTo>
                  <a:pt x="1498203" y="841376"/>
                </a:lnTo>
                <a:lnTo>
                  <a:pt x="1583135" y="816372"/>
                </a:lnTo>
                <a:lnTo>
                  <a:pt x="1625203" y="802482"/>
                </a:lnTo>
                <a:lnTo>
                  <a:pt x="1647429" y="791369"/>
                </a:lnTo>
                <a:lnTo>
                  <a:pt x="1690688" y="765969"/>
                </a:lnTo>
                <a:lnTo>
                  <a:pt x="1710532" y="751682"/>
                </a:lnTo>
                <a:lnTo>
                  <a:pt x="1732360" y="735410"/>
                </a:lnTo>
                <a:lnTo>
                  <a:pt x="1770857" y="696516"/>
                </a:lnTo>
                <a:lnTo>
                  <a:pt x="1803401" y="652463"/>
                </a:lnTo>
                <a:lnTo>
                  <a:pt x="1828801" y="603647"/>
                </a:lnTo>
                <a:lnTo>
                  <a:pt x="1847057" y="551260"/>
                </a:lnTo>
                <a:lnTo>
                  <a:pt x="1855788" y="496491"/>
                </a:lnTo>
                <a:lnTo>
                  <a:pt x="1855788" y="454422"/>
                </a:lnTo>
                <a:lnTo>
                  <a:pt x="1852613" y="426244"/>
                </a:lnTo>
                <a:lnTo>
                  <a:pt x="1846660" y="397669"/>
                </a:lnTo>
                <a:lnTo>
                  <a:pt x="1837135" y="369491"/>
                </a:lnTo>
                <a:lnTo>
                  <a:pt x="1831182" y="355600"/>
                </a:lnTo>
                <a:lnTo>
                  <a:pt x="1824435" y="340122"/>
                </a:lnTo>
                <a:lnTo>
                  <a:pt x="1808957" y="311944"/>
                </a:lnTo>
                <a:lnTo>
                  <a:pt x="1782366" y="271860"/>
                </a:lnTo>
                <a:lnTo>
                  <a:pt x="1739901" y="225028"/>
                </a:lnTo>
                <a:lnTo>
                  <a:pt x="1692672" y="184944"/>
                </a:lnTo>
                <a:lnTo>
                  <a:pt x="1666875" y="167481"/>
                </a:lnTo>
                <a:lnTo>
                  <a:pt x="1643857" y="158750"/>
                </a:lnTo>
                <a:lnTo>
                  <a:pt x="1620044" y="150813"/>
                </a:lnTo>
                <a:lnTo>
                  <a:pt x="1567657" y="134541"/>
                </a:lnTo>
                <a:lnTo>
                  <a:pt x="1461294" y="109141"/>
                </a:lnTo>
                <a:lnTo>
                  <a:pt x="1353344" y="91281"/>
                </a:lnTo>
                <a:lnTo>
                  <a:pt x="1244203" y="80963"/>
                </a:lnTo>
                <a:close/>
                <a:moveTo>
                  <a:pt x="1053039" y="28575"/>
                </a:moveTo>
                <a:lnTo>
                  <a:pt x="995853" y="28971"/>
                </a:lnTo>
                <a:lnTo>
                  <a:pt x="881879" y="36896"/>
                </a:lnTo>
                <a:lnTo>
                  <a:pt x="767905" y="51161"/>
                </a:lnTo>
                <a:lnTo>
                  <a:pt x="655123" y="72954"/>
                </a:lnTo>
                <a:lnTo>
                  <a:pt x="599525" y="86823"/>
                </a:lnTo>
                <a:lnTo>
                  <a:pt x="547503" y="99899"/>
                </a:lnTo>
                <a:lnTo>
                  <a:pt x="468872" y="123278"/>
                </a:lnTo>
                <a:lnTo>
                  <a:pt x="416452" y="141505"/>
                </a:lnTo>
                <a:lnTo>
                  <a:pt x="366018" y="163298"/>
                </a:lnTo>
                <a:lnTo>
                  <a:pt x="317172" y="189450"/>
                </a:lnTo>
                <a:lnTo>
                  <a:pt x="270709" y="220358"/>
                </a:lnTo>
                <a:lnTo>
                  <a:pt x="227422" y="256812"/>
                </a:lnTo>
                <a:lnTo>
                  <a:pt x="207963" y="277813"/>
                </a:lnTo>
                <a:lnTo>
                  <a:pt x="227422" y="261171"/>
                </a:lnTo>
                <a:lnTo>
                  <a:pt x="267532" y="231849"/>
                </a:lnTo>
                <a:lnTo>
                  <a:pt x="309229" y="205300"/>
                </a:lnTo>
                <a:lnTo>
                  <a:pt x="352516" y="181526"/>
                </a:lnTo>
                <a:lnTo>
                  <a:pt x="397390" y="160128"/>
                </a:lnTo>
                <a:lnTo>
                  <a:pt x="442662" y="141505"/>
                </a:lnTo>
                <a:lnTo>
                  <a:pt x="512556" y="117334"/>
                </a:lnTo>
                <a:lnTo>
                  <a:pt x="608262" y="93163"/>
                </a:lnTo>
                <a:lnTo>
                  <a:pt x="705160" y="75332"/>
                </a:lnTo>
                <a:lnTo>
                  <a:pt x="802455" y="63445"/>
                </a:lnTo>
                <a:lnTo>
                  <a:pt x="898558" y="55520"/>
                </a:lnTo>
                <a:lnTo>
                  <a:pt x="946213" y="52746"/>
                </a:lnTo>
                <a:lnTo>
                  <a:pt x="1012532" y="49180"/>
                </a:lnTo>
                <a:lnTo>
                  <a:pt x="1147156" y="47991"/>
                </a:lnTo>
                <a:lnTo>
                  <a:pt x="1283369" y="54331"/>
                </a:lnTo>
                <a:lnTo>
                  <a:pt x="1384238" y="65426"/>
                </a:lnTo>
                <a:lnTo>
                  <a:pt x="1450955" y="76521"/>
                </a:lnTo>
                <a:lnTo>
                  <a:pt x="1484313" y="82861"/>
                </a:lnTo>
                <a:lnTo>
                  <a:pt x="1458103" y="75332"/>
                </a:lnTo>
                <a:lnTo>
                  <a:pt x="1405286" y="61860"/>
                </a:lnTo>
                <a:lnTo>
                  <a:pt x="1325067" y="46406"/>
                </a:lnTo>
                <a:lnTo>
                  <a:pt x="1216256" y="34122"/>
                </a:lnTo>
                <a:lnTo>
                  <a:pt x="1107047" y="28971"/>
                </a:lnTo>
                <a:close/>
                <a:moveTo>
                  <a:pt x="1000522" y="0"/>
                </a:moveTo>
                <a:lnTo>
                  <a:pt x="1127919" y="794"/>
                </a:lnTo>
                <a:lnTo>
                  <a:pt x="1255713" y="10725"/>
                </a:lnTo>
                <a:lnTo>
                  <a:pt x="1318816" y="19860"/>
                </a:lnTo>
                <a:lnTo>
                  <a:pt x="1362075" y="26613"/>
                </a:lnTo>
                <a:lnTo>
                  <a:pt x="1448991" y="45679"/>
                </a:lnTo>
                <a:lnTo>
                  <a:pt x="1534319" y="72291"/>
                </a:lnTo>
                <a:lnTo>
                  <a:pt x="1596629" y="98507"/>
                </a:lnTo>
                <a:lnTo>
                  <a:pt x="1636713" y="119956"/>
                </a:lnTo>
                <a:lnTo>
                  <a:pt x="1656160" y="131078"/>
                </a:lnTo>
                <a:lnTo>
                  <a:pt x="1683544" y="141405"/>
                </a:lnTo>
                <a:lnTo>
                  <a:pt x="1737519" y="163648"/>
                </a:lnTo>
                <a:lnTo>
                  <a:pt x="1791097" y="188672"/>
                </a:lnTo>
                <a:lnTo>
                  <a:pt x="1843088" y="216874"/>
                </a:lnTo>
                <a:lnTo>
                  <a:pt x="1868885" y="232365"/>
                </a:lnTo>
                <a:lnTo>
                  <a:pt x="1888729" y="245472"/>
                </a:lnTo>
                <a:lnTo>
                  <a:pt x="1927225" y="274866"/>
                </a:lnTo>
                <a:lnTo>
                  <a:pt x="1962944" y="309025"/>
                </a:lnTo>
                <a:lnTo>
                  <a:pt x="1993901" y="347157"/>
                </a:lnTo>
                <a:lnTo>
                  <a:pt x="2017316" y="389658"/>
                </a:lnTo>
                <a:lnTo>
                  <a:pt x="2029222" y="424215"/>
                </a:lnTo>
                <a:lnTo>
                  <a:pt x="2034382" y="447650"/>
                </a:lnTo>
                <a:lnTo>
                  <a:pt x="2036763" y="473071"/>
                </a:lnTo>
                <a:lnTo>
                  <a:pt x="2036763" y="498095"/>
                </a:lnTo>
                <a:lnTo>
                  <a:pt x="2033191" y="524310"/>
                </a:lnTo>
                <a:lnTo>
                  <a:pt x="2026047" y="551717"/>
                </a:lnTo>
                <a:lnTo>
                  <a:pt x="2021682" y="565619"/>
                </a:lnTo>
                <a:lnTo>
                  <a:pt x="2015729" y="579919"/>
                </a:lnTo>
                <a:lnTo>
                  <a:pt x="2001838" y="606929"/>
                </a:lnTo>
                <a:lnTo>
                  <a:pt x="1985963" y="631952"/>
                </a:lnTo>
                <a:lnTo>
                  <a:pt x="1968104" y="654593"/>
                </a:lnTo>
                <a:lnTo>
                  <a:pt x="1937544" y="685575"/>
                </a:lnTo>
                <a:lnTo>
                  <a:pt x="1891904" y="720926"/>
                </a:lnTo>
                <a:lnTo>
                  <a:pt x="1841501" y="750320"/>
                </a:lnTo>
                <a:lnTo>
                  <a:pt x="1789113" y="775741"/>
                </a:lnTo>
                <a:lnTo>
                  <a:pt x="1709341" y="807120"/>
                </a:lnTo>
                <a:lnTo>
                  <a:pt x="1659335" y="824994"/>
                </a:lnTo>
                <a:lnTo>
                  <a:pt x="1604963" y="844060"/>
                </a:lnTo>
                <a:lnTo>
                  <a:pt x="1494235" y="877425"/>
                </a:lnTo>
                <a:lnTo>
                  <a:pt x="1381919" y="904038"/>
                </a:lnTo>
                <a:lnTo>
                  <a:pt x="1268413" y="922706"/>
                </a:lnTo>
                <a:lnTo>
                  <a:pt x="1211660" y="930253"/>
                </a:lnTo>
                <a:lnTo>
                  <a:pt x="1141016" y="938992"/>
                </a:lnTo>
                <a:lnTo>
                  <a:pt x="1070372" y="945744"/>
                </a:lnTo>
                <a:lnTo>
                  <a:pt x="1004491" y="951702"/>
                </a:lnTo>
                <a:lnTo>
                  <a:pt x="873522" y="957263"/>
                </a:lnTo>
                <a:lnTo>
                  <a:pt x="741760" y="955277"/>
                </a:lnTo>
                <a:lnTo>
                  <a:pt x="610394" y="945744"/>
                </a:lnTo>
                <a:lnTo>
                  <a:pt x="545307" y="936211"/>
                </a:lnTo>
                <a:lnTo>
                  <a:pt x="490538" y="928664"/>
                </a:lnTo>
                <a:lnTo>
                  <a:pt x="404813" y="913173"/>
                </a:lnTo>
                <a:lnTo>
                  <a:pt x="347266" y="899668"/>
                </a:lnTo>
                <a:lnTo>
                  <a:pt x="290513" y="882589"/>
                </a:lnTo>
                <a:lnTo>
                  <a:pt x="236141" y="860742"/>
                </a:lnTo>
                <a:lnTo>
                  <a:pt x="184150" y="832938"/>
                </a:lnTo>
                <a:lnTo>
                  <a:pt x="136922" y="798381"/>
                </a:lnTo>
                <a:lnTo>
                  <a:pt x="115094" y="778124"/>
                </a:lnTo>
                <a:lnTo>
                  <a:pt x="103982" y="766208"/>
                </a:lnTo>
                <a:lnTo>
                  <a:pt x="83344" y="739992"/>
                </a:lnTo>
                <a:lnTo>
                  <a:pt x="65088" y="711393"/>
                </a:lnTo>
                <a:lnTo>
                  <a:pt x="50403" y="680411"/>
                </a:lnTo>
                <a:lnTo>
                  <a:pt x="44053" y="664126"/>
                </a:lnTo>
                <a:lnTo>
                  <a:pt x="43657" y="682397"/>
                </a:lnTo>
                <a:lnTo>
                  <a:pt x="44450" y="719735"/>
                </a:lnTo>
                <a:lnTo>
                  <a:pt x="46038" y="738006"/>
                </a:lnTo>
                <a:lnTo>
                  <a:pt x="45641" y="743170"/>
                </a:lnTo>
                <a:lnTo>
                  <a:pt x="40085" y="749922"/>
                </a:lnTo>
                <a:lnTo>
                  <a:pt x="31353" y="751511"/>
                </a:lnTo>
                <a:lnTo>
                  <a:pt x="24210" y="746745"/>
                </a:lnTo>
                <a:lnTo>
                  <a:pt x="22622" y="741581"/>
                </a:lnTo>
                <a:lnTo>
                  <a:pt x="19844" y="720132"/>
                </a:lnTo>
                <a:lnTo>
                  <a:pt x="17860" y="678028"/>
                </a:lnTo>
                <a:lnTo>
                  <a:pt x="19447" y="635527"/>
                </a:lnTo>
                <a:lnTo>
                  <a:pt x="24210" y="593821"/>
                </a:lnTo>
                <a:lnTo>
                  <a:pt x="28178" y="573166"/>
                </a:lnTo>
                <a:lnTo>
                  <a:pt x="28575" y="558470"/>
                </a:lnTo>
                <a:lnTo>
                  <a:pt x="30163" y="544170"/>
                </a:lnTo>
                <a:lnTo>
                  <a:pt x="24210" y="530268"/>
                </a:lnTo>
                <a:lnTo>
                  <a:pt x="13891" y="501272"/>
                </a:lnTo>
                <a:lnTo>
                  <a:pt x="5953" y="471482"/>
                </a:lnTo>
                <a:lnTo>
                  <a:pt x="1588" y="440103"/>
                </a:lnTo>
                <a:lnTo>
                  <a:pt x="0" y="424215"/>
                </a:lnTo>
                <a:lnTo>
                  <a:pt x="0" y="419845"/>
                </a:lnTo>
                <a:lnTo>
                  <a:pt x="3969" y="415873"/>
                </a:lnTo>
                <a:lnTo>
                  <a:pt x="9525" y="415873"/>
                </a:lnTo>
                <a:lnTo>
                  <a:pt x="14288" y="420242"/>
                </a:lnTo>
                <a:lnTo>
                  <a:pt x="14685" y="424215"/>
                </a:lnTo>
                <a:lnTo>
                  <a:pt x="17860" y="446855"/>
                </a:lnTo>
                <a:lnTo>
                  <a:pt x="29369" y="490548"/>
                </a:lnTo>
                <a:lnTo>
                  <a:pt x="37307" y="511202"/>
                </a:lnTo>
                <a:lnTo>
                  <a:pt x="44450" y="488959"/>
                </a:lnTo>
                <a:lnTo>
                  <a:pt x="64691" y="447650"/>
                </a:lnTo>
                <a:lnTo>
                  <a:pt x="76994" y="427789"/>
                </a:lnTo>
                <a:lnTo>
                  <a:pt x="87710" y="405149"/>
                </a:lnTo>
                <a:lnTo>
                  <a:pt x="111522" y="361059"/>
                </a:lnTo>
                <a:lnTo>
                  <a:pt x="138113" y="319353"/>
                </a:lnTo>
                <a:lnTo>
                  <a:pt x="168275" y="280824"/>
                </a:lnTo>
                <a:lnTo>
                  <a:pt x="200025" y="244678"/>
                </a:lnTo>
                <a:lnTo>
                  <a:pt x="234950" y="212107"/>
                </a:lnTo>
                <a:lnTo>
                  <a:pt x="271860" y="183111"/>
                </a:lnTo>
                <a:lnTo>
                  <a:pt x="311150" y="158485"/>
                </a:lnTo>
                <a:lnTo>
                  <a:pt x="331788" y="147760"/>
                </a:lnTo>
                <a:lnTo>
                  <a:pt x="359966" y="134255"/>
                </a:lnTo>
                <a:lnTo>
                  <a:pt x="417513" y="109629"/>
                </a:lnTo>
                <a:lnTo>
                  <a:pt x="476250" y="88179"/>
                </a:lnTo>
                <a:lnTo>
                  <a:pt x="536575" y="69908"/>
                </a:lnTo>
                <a:lnTo>
                  <a:pt x="627063" y="46473"/>
                </a:lnTo>
                <a:lnTo>
                  <a:pt x="749300" y="23832"/>
                </a:lnTo>
                <a:lnTo>
                  <a:pt x="809625" y="15094"/>
                </a:lnTo>
                <a:lnTo>
                  <a:pt x="873522" y="7547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Freeform 137">
            <a:extLst>
              <a:ext uri="{FF2B5EF4-FFF2-40B4-BE49-F238E27FC236}">
                <a16:creationId xmlns="" xmlns:a16="http://schemas.microsoft.com/office/drawing/2014/main" id="{2D0FD75E-B457-42F3-8C44-58318D22210D}"/>
              </a:ext>
            </a:extLst>
          </p:cNvPr>
          <p:cNvSpPr>
            <a:spLocks/>
          </p:cNvSpPr>
          <p:nvPr/>
        </p:nvSpPr>
        <p:spPr bwMode="auto">
          <a:xfrm rot="4349189">
            <a:off x="7335864" y="2591613"/>
            <a:ext cx="222470" cy="417609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Freeform: Shape 6">
            <a:extLst>
              <a:ext uri="{FF2B5EF4-FFF2-40B4-BE49-F238E27FC236}">
                <a16:creationId xmlns="" xmlns:a16="http://schemas.microsoft.com/office/drawing/2014/main" id="{1349D4F8-3455-4DFD-B299-EC7BE0B09FB4}"/>
              </a:ext>
            </a:extLst>
          </p:cNvPr>
          <p:cNvSpPr>
            <a:spLocks/>
          </p:cNvSpPr>
          <p:nvPr/>
        </p:nvSpPr>
        <p:spPr bwMode="auto">
          <a:xfrm>
            <a:off x="4523853" y="2835235"/>
            <a:ext cx="1106971" cy="516734"/>
          </a:xfrm>
          <a:custGeom>
            <a:avLst/>
            <a:gdLst>
              <a:gd name="connsiteX0" fmla="*/ 415132 w 831850"/>
              <a:gd name="connsiteY0" fmla="*/ 120650 h 804863"/>
              <a:gd name="connsiteX1" fmla="*/ 355204 w 831850"/>
              <a:gd name="connsiteY1" fmla="*/ 126213 h 804863"/>
              <a:gd name="connsiteX2" fmla="*/ 294879 w 831850"/>
              <a:gd name="connsiteY2" fmla="*/ 137737 h 804863"/>
              <a:gd name="connsiteX3" fmla="*/ 235348 w 831850"/>
              <a:gd name="connsiteY3" fmla="*/ 152836 h 804863"/>
              <a:gd name="connsiteX4" fmla="*/ 176610 w 831850"/>
              <a:gd name="connsiteY4" fmla="*/ 171910 h 804863"/>
              <a:gd name="connsiteX5" fmla="*/ 147638 w 831850"/>
              <a:gd name="connsiteY5" fmla="*/ 181844 h 804863"/>
              <a:gd name="connsiteX6" fmla="*/ 129779 w 831850"/>
              <a:gd name="connsiteY6" fmla="*/ 200520 h 804863"/>
              <a:gd name="connsiteX7" fmla="*/ 96838 w 831850"/>
              <a:gd name="connsiteY7" fmla="*/ 240654 h 804863"/>
              <a:gd name="connsiteX8" fmla="*/ 69454 w 831850"/>
              <a:gd name="connsiteY8" fmla="*/ 285953 h 804863"/>
              <a:gd name="connsiteX9" fmla="*/ 48420 w 831850"/>
              <a:gd name="connsiteY9" fmla="*/ 336418 h 804863"/>
              <a:gd name="connsiteX10" fmla="*/ 41276 w 831850"/>
              <a:gd name="connsiteY10" fmla="*/ 363836 h 804863"/>
              <a:gd name="connsiteX11" fmla="*/ 37307 w 831850"/>
              <a:gd name="connsiteY11" fmla="*/ 378936 h 804863"/>
              <a:gd name="connsiteX12" fmla="*/ 32148 w 831850"/>
              <a:gd name="connsiteY12" fmla="*/ 411123 h 804863"/>
              <a:gd name="connsiteX13" fmla="*/ 30163 w 831850"/>
              <a:gd name="connsiteY13" fmla="*/ 442912 h 804863"/>
              <a:gd name="connsiteX14" fmla="*/ 30560 w 831850"/>
              <a:gd name="connsiteY14" fmla="*/ 475496 h 804863"/>
              <a:gd name="connsiteX15" fmla="*/ 34132 w 831850"/>
              <a:gd name="connsiteY15" fmla="*/ 507285 h 804863"/>
              <a:gd name="connsiteX16" fmla="*/ 40879 w 831850"/>
              <a:gd name="connsiteY16" fmla="*/ 538676 h 804863"/>
              <a:gd name="connsiteX17" fmla="*/ 51198 w 831850"/>
              <a:gd name="connsiteY17" fmla="*/ 569273 h 804863"/>
              <a:gd name="connsiteX18" fmla="*/ 64295 w 831850"/>
              <a:gd name="connsiteY18" fmla="*/ 597884 h 804863"/>
              <a:gd name="connsiteX19" fmla="*/ 72629 w 831850"/>
              <a:gd name="connsiteY19" fmla="*/ 611791 h 804863"/>
              <a:gd name="connsiteX20" fmla="*/ 81360 w 831850"/>
              <a:gd name="connsiteY20" fmla="*/ 625302 h 804863"/>
              <a:gd name="connsiteX21" fmla="*/ 100807 w 831850"/>
              <a:gd name="connsiteY21" fmla="*/ 649938 h 804863"/>
              <a:gd name="connsiteX22" fmla="*/ 123032 w 831850"/>
              <a:gd name="connsiteY22" fmla="*/ 671793 h 804863"/>
              <a:gd name="connsiteX23" fmla="*/ 147241 w 831850"/>
              <a:gd name="connsiteY23" fmla="*/ 691264 h 804863"/>
              <a:gd name="connsiteX24" fmla="*/ 173435 w 831850"/>
              <a:gd name="connsiteY24" fmla="*/ 708351 h 804863"/>
              <a:gd name="connsiteX25" fmla="*/ 201216 w 831850"/>
              <a:gd name="connsiteY25" fmla="*/ 722656 h 804863"/>
              <a:gd name="connsiteX26" fmla="*/ 244873 w 831850"/>
              <a:gd name="connsiteY26" fmla="*/ 740140 h 804863"/>
              <a:gd name="connsiteX27" fmla="*/ 275432 w 831850"/>
              <a:gd name="connsiteY27" fmla="*/ 748882 h 804863"/>
              <a:gd name="connsiteX28" fmla="*/ 306785 w 831850"/>
              <a:gd name="connsiteY28" fmla="*/ 756034 h 804863"/>
              <a:gd name="connsiteX29" fmla="*/ 372667 w 831850"/>
              <a:gd name="connsiteY29" fmla="*/ 765174 h 804863"/>
              <a:gd name="connsiteX30" fmla="*/ 440135 w 831850"/>
              <a:gd name="connsiteY30" fmla="*/ 766763 h 804863"/>
              <a:gd name="connsiteX31" fmla="*/ 506414 w 831850"/>
              <a:gd name="connsiteY31" fmla="*/ 759611 h 804863"/>
              <a:gd name="connsiteX32" fmla="*/ 554832 w 831850"/>
              <a:gd name="connsiteY32" fmla="*/ 748484 h 804863"/>
              <a:gd name="connsiteX33" fmla="*/ 586185 w 831850"/>
              <a:gd name="connsiteY33" fmla="*/ 738153 h 804863"/>
              <a:gd name="connsiteX34" fmla="*/ 615951 w 831850"/>
              <a:gd name="connsiteY34" fmla="*/ 725040 h 804863"/>
              <a:gd name="connsiteX35" fmla="*/ 644526 w 831850"/>
              <a:gd name="connsiteY35" fmla="*/ 709940 h 804863"/>
              <a:gd name="connsiteX36" fmla="*/ 671514 w 831850"/>
              <a:gd name="connsiteY36" fmla="*/ 691661 h 804863"/>
              <a:gd name="connsiteX37" fmla="*/ 696517 w 831850"/>
              <a:gd name="connsiteY37" fmla="*/ 670601 h 804863"/>
              <a:gd name="connsiteX38" fmla="*/ 719139 w 831850"/>
              <a:gd name="connsiteY38" fmla="*/ 646759 h 804863"/>
              <a:gd name="connsiteX39" fmla="*/ 740570 w 831850"/>
              <a:gd name="connsiteY39" fmla="*/ 620533 h 804863"/>
              <a:gd name="connsiteX40" fmla="*/ 749698 w 831850"/>
              <a:gd name="connsiteY40" fmla="*/ 605831 h 804863"/>
              <a:gd name="connsiteX41" fmla="*/ 758032 w 831850"/>
              <a:gd name="connsiteY41" fmla="*/ 591128 h 804863"/>
              <a:gd name="connsiteX42" fmla="*/ 772320 w 831850"/>
              <a:gd name="connsiteY42" fmla="*/ 560929 h 804863"/>
              <a:gd name="connsiteX43" fmla="*/ 782639 w 831850"/>
              <a:gd name="connsiteY43" fmla="*/ 529934 h 804863"/>
              <a:gd name="connsiteX44" fmla="*/ 789782 w 831850"/>
              <a:gd name="connsiteY44" fmla="*/ 498543 h 804863"/>
              <a:gd name="connsiteX45" fmla="*/ 793354 w 831850"/>
              <a:gd name="connsiteY45" fmla="*/ 466754 h 804863"/>
              <a:gd name="connsiteX46" fmla="*/ 793751 w 831850"/>
              <a:gd name="connsiteY46" fmla="*/ 434567 h 804863"/>
              <a:gd name="connsiteX47" fmla="*/ 791370 w 831850"/>
              <a:gd name="connsiteY47" fmla="*/ 403175 h 804863"/>
              <a:gd name="connsiteX48" fmla="*/ 785814 w 831850"/>
              <a:gd name="connsiteY48" fmla="*/ 371784 h 804863"/>
              <a:gd name="connsiteX49" fmla="*/ 776289 w 831850"/>
              <a:gd name="connsiteY49" fmla="*/ 341584 h 804863"/>
              <a:gd name="connsiteX50" fmla="*/ 764382 w 831850"/>
              <a:gd name="connsiteY50" fmla="*/ 311782 h 804863"/>
              <a:gd name="connsiteX51" fmla="*/ 750095 w 831850"/>
              <a:gd name="connsiteY51" fmla="*/ 283172 h 804863"/>
              <a:gd name="connsiteX52" fmla="*/ 732632 w 831850"/>
              <a:gd name="connsiteY52" fmla="*/ 256548 h 804863"/>
              <a:gd name="connsiteX53" fmla="*/ 711995 w 831850"/>
              <a:gd name="connsiteY53" fmla="*/ 231912 h 804863"/>
              <a:gd name="connsiteX54" fmla="*/ 689373 w 831850"/>
              <a:gd name="connsiteY54" fmla="*/ 208467 h 804863"/>
              <a:gd name="connsiteX55" fmla="*/ 663576 w 831850"/>
              <a:gd name="connsiteY55" fmla="*/ 188202 h 804863"/>
              <a:gd name="connsiteX56" fmla="*/ 635795 w 831850"/>
              <a:gd name="connsiteY56" fmla="*/ 169923 h 804863"/>
              <a:gd name="connsiteX57" fmla="*/ 621110 w 831850"/>
              <a:gd name="connsiteY57" fmla="*/ 162373 h 804863"/>
              <a:gd name="connsiteX58" fmla="*/ 592932 w 831850"/>
              <a:gd name="connsiteY58" fmla="*/ 148863 h 804863"/>
              <a:gd name="connsiteX59" fmla="*/ 534592 w 831850"/>
              <a:gd name="connsiteY59" fmla="*/ 130981 h 804863"/>
              <a:gd name="connsiteX60" fmla="*/ 475457 w 831850"/>
              <a:gd name="connsiteY60" fmla="*/ 121445 h 804863"/>
              <a:gd name="connsiteX61" fmla="*/ 484750 w 831850"/>
              <a:gd name="connsiteY61" fmla="*/ 0 h 804863"/>
              <a:gd name="connsiteX62" fmla="*/ 488717 w 831850"/>
              <a:gd name="connsiteY62" fmla="*/ 0 h 804863"/>
              <a:gd name="connsiteX63" fmla="*/ 494667 w 831850"/>
              <a:gd name="connsiteY63" fmla="*/ 5554 h 804863"/>
              <a:gd name="connsiteX64" fmla="*/ 495461 w 831850"/>
              <a:gd name="connsiteY64" fmla="*/ 13884 h 804863"/>
              <a:gd name="connsiteX65" fmla="*/ 491891 w 831850"/>
              <a:gd name="connsiteY65" fmla="*/ 21024 h 804863"/>
              <a:gd name="connsiteX66" fmla="*/ 487924 w 831850"/>
              <a:gd name="connsiteY66" fmla="*/ 22611 h 804863"/>
              <a:gd name="connsiteX67" fmla="*/ 452222 w 831850"/>
              <a:gd name="connsiteY67" fmla="*/ 30941 h 804863"/>
              <a:gd name="connsiteX68" fmla="*/ 382009 w 831850"/>
              <a:gd name="connsiteY68" fmla="*/ 50775 h 804863"/>
              <a:gd name="connsiteX69" fmla="*/ 312985 w 831850"/>
              <a:gd name="connsiteY69" fmla="*/ 77353 h 804863"/>
              <a:gd name="connsiteX70" fmla="*/ 247135 w 831850"/>
              <a:gd name="connsiteY70" fmla="*/ 109484 h 804863"/>
              <a:gd name="connsiteX71" fmla="*/ 216987 w 831850"/>
              <a:gd name="connsiteY71" fmla="*/ 128524 h 804863"/>
              <a:gd name="connsiteX72" fmla="*/ 249912 w 831850"/>
              <a:gd name="connsiteY72" fmla="*/ 118211 h 804863"/>
              <a:gd name="connsiteX73" fmla="*/ 317746 w 831850"/>
              <a:gd name="connsiteY73" fmla="*/ 101947 h 804863"/>
              <a:gd name="connsiteX74" fmla="*/ 385975 w 831850"/>
              <a:gd name="connsiteY74" fmla="*/ 91236 h 804863"/>
              <a:gd name="connsiteX75" fmla="*/ 453412 w 831850"/>
              <a:gd name="connsiteY75" fmla="*/ 86873 h 804863"/>
              <a:gd name="connsiteX76" fmla="*/ 520452 w 831850"/>
              <a:gd name="connsiteY76" fmla="*/ 91633 h 804863"/>
              <a:gd name="connsiteX77" fmla="*/ 568451 w 831850"/>
              <a:gd name="connsiteY77" fmla="*/ 101947 h 804863"/>
              <a:gd name="connsiteX78" fmla="*/ 599789 w 831850"/>
              <a:gd name="connsiteY78" fmla="*/ 112260 h 804863"/>
              <a:gd name="connsiteX79" fmla="*/ 630731 w 831850"/>
              <a:gd name="connsiteY79" fmla="*/ 124954 h 804863"/>
              <a:gd name="connsiteX80" fmla="*/ 660482 w 831850"/>
              <a:gd name="connsiteY80" fmla="*/ 140821 h 804863"/>
              <a:gd name="connsiteX81" fmla="*/ 689440 w 831850"/>
              <a:gd name="connsiteY81" fmla="*/ 160655 h 804863"/>
              <a:gd name="connsiteX82" fmla="*/ 716811 w 831850"/>
              <a:gd name="connsiteY82" fmla="*/ 183266 h 804863"/>
              <a:gd name="connsiteX83" fmla="*/ 729902 w 831850"/>
              <a:gd name="connsiteY83" fmla="*/ 195960 h 804863"/>
              <a:gd name="connsiteX84" fmla="*/ 742199 w 831850"/>
              <a:gd name="connsiteY84" fmla="*/ 208257 h 804863"/>
              <a:gd name="connsiteX85" fmla="*/ 764414 w 831850"/>
              <a:gd name="connsiteY85" fmla="*/ 234834 h 804863"/>
              <a:gd name="connsiteX86" fmla="*/ 783058 w 831850"/>
              <a:gd name="connsiteY86" fmla="*/ 263395 h 804863"/>
              <a:gd name="connsiteX87" fmla="*/ 798925 w 831850"/>
              <a:gd name="connsiteY87" fmla="*/ 293146 h 804863"/>
              <a:gd name="connsiteX88" fmla="*/ 811619 w 831850"/>
              <a:gd name="connsiteY88" fmla="*/ 324087 h 804863"/>
              <a:gd name="connsiteX89" fmla="*/ 821140 w 831850"/>
              <a:gd name="connsiteY89" fmla="*/ 355822 h 804863"/>
              <a:gd name="connsiteX90" fmla="*/ 827883 w 831850"/>
              <a:gd name="connsiteY90" fmla="*/ 388349 h 804863"/>
              <a:gd name="connsiteX91" fmla="*/ 831454 w 831850"/>
              <a:gd name="connsiteY91" fmla="*/ 421274 h 804863"/>
              <a:gd name="connsiteX92" fmla="*/ 831850 w 831850"/>
              <a:gd name="connsiteY92" fmla="*/ 454198 h 804863"/>
              <a:gd name="connsiteX93" fmla="*/ 829867 w 831850"/>
              <a:gd name="connsiteY93" fmla="*/ 487123 h 804863"/>
              <a:gd name="connsiteX94" fmla="*/ 824313 w 831850"/>
              <a:gd name="connsiteY94" fmla="*/ 519254 h 804863"/>
              <a:gd name="connsiteX95" fmla="*/ 815586 w 831850"/>
              <a:gd name="connsiteY95" fmla="*/ 551385 h 804863"/>
              <a:gd name="connsiteX96" fmla="*/ 804082 w 831850"/>
              <a:gd name="connsiteY96" fmla="*/ 582722 h 804863"/>
              <a:gd name="connsiteX97" fmla="*/ 789008 w 831850"/>
              <a:gd name="connsiteY97" fmla="*/ 612870 h 804863"/>
              <a:gd name="connsiteX98" fmla="*/ 771554 w 831850"/>
              <a:gd name="connsiteY98" fmla="*/ 641828 h 804863"/>
              <a:gd name="connsiteX99" fmla="*/ 750530 w 831850"/>
              <a:gd name="connsiteY99" fmla="*/ 669595 h 804863"/>
              <a:gd name="connsiteX100" fmla="*/ 739422 w 831850"/>
              <a:gd name="connsiteY100" fmla="*/ 682289 h 804863"/>
              <a:gd name="connsiteX101" fmla="*/ 727125 w 831850"/>
              <a:gd name="connsiteY101" fmla="*/ 695380 h 804863"/>
              <a:gd name="connsiteX102" fmla="*/ 700151 w 831850"/>
              <a:gd name="connsiteY102" fmla="*/ 718387 h 804863"/>
              <a:gd name="connsiteX103" fmla="*/ 671589 w 831850"/>
              <a:gd name="connsiteY103" fmla="*/ 739014 h 804863"/>
              <a:gd name="connsiteX104" fmla="*/ 640648 w 831850"/>
              <a:gd name="connsiteY104" fmla="*/ 756468 h 804863"/>
              <a:gd name="connsiteX105" fmla="*/ 608119 w 831850"/>
              <a:gd name="connsiteY105" fmla="*/ 770749 h 804863"/>
              <a:gd name="connsiteX106" fmla="*/ 574401 w 831850"/>
              <a:gd name="connsiteY106" fmla="*/ 783046 h 804863"/>
              <a:gd name="connsiteX107" fmla="*/ 539096 w 831850"/>
              <a:gd name="connsiteY107" fmla="*/ 792169 h 804863"/>
              <a:gd name="connsiteX108" fmla="*/ 503791 w 831850"/>
              <a:gd name="connsiteY108" fmla="*/ 798913 h 804863"/>
              <a:gd name="connsiteX109" fmla="*/ 448652 w 831850"/>
              <a:gd name="connsiteY109" fmla="*/ 804863 h 804863"/>
              <a:gd name="connsiteX110" fmla="*/ 375265 w 831850"/>
              <a:gd name="connsiteY110" fmla="*/ 803673 h 804863"/>
              <a:gd name="connsiteX111" fmla="*/ 303465 w 831850"/>
              <a:gd name="connsiteY111" fmla="*/ 793359 h 804863"/>
              <a:gd name="connsiteX112" fmla="*/ 234838 w 831850"/>
              <a:gd name="connsiteY112" fmla="*/ 774715 h 804863"/>
              <a:gd name="connsiteX113" fmla="*/ 203103 w 831850"/>
              <a:gd name="connsiteY113" fmla="*/ 762022 h 804863"/>
              <a:gd name="connsiteX114" fmla="*/ 186046 w 831850"/>
              <a:gd name="connsiteY114" fmla="*/ 754881 h 804863"/>
              <a:gd name="connsiteX115" fmla="*/ 154708 w 831850"/>
              <a:gd name="connsiteY115" fmla="*/ 737428 h 804863"/>
              <a:gd name="connsiteX116" fmla="*/ 126543 w 831850"/>
              <a:gd name="connsiteY116" fmla="*/ 717990 h 804863"/>
              <a:gd name="connsiteX117" fmla="*/ 100758 w 831850"/>
              <a:gd name="connsiteY117" fmla="*/ 695776 h 804863"/>
              <a:gd name="connsiteX118" fmla="*/ 77751 w 831850"/>
              <a:gd name="connsiteY118" fmla="*/ 671579 h 804863"/>
              <a:gd name="connsiteX119" fmla="*/ 57520 w 831850"/>
              <a:gd name="connsiteY119" fmla="*/ 645398 h 804863"/>
              <a:gd name="connsiteX120" fmla="*/ 40462 w 831850"/>
              <a:gd name="connsiteY120" fmla="*/ 617630 h 804863"/>
              <a:gd name="connsiteX121" fmla="*/ 26578 w 831850"/>
              <a:gd name="connsiteY121" fmla="*/ 587879 h 804863"/>
              <a:gd name="connsiteX122" fmla="*/ 15471 w 831850"/>
              <a:gd name="connsiteY122" fmla="*/ 557335 h 804863"/>
              <a:gd name="connsiteX123" fmla="*/ 7141 w 831850"/>
              <a:gd name="connsiteY123" fmla="*/ 525601 h 804863"/>
              <a:gd name="connsiteX124" fmla="*/ 1984 w 831850"/>
              <a:gd name="connsiteY124" fmla="*/ 493073 h 804863"/>
              <a:gd name="connsiteX125" fmla="*/ 0 w 831850"/>
              <a:gd name="connsiteY125" fmla="*/ 459752 h 804863"/>
              <a:gd name="connsiteX126" fmla="*/ 794 w 831850"/>
              <a:gd name="connsiteY126" fmla="*/ 425637 h 804863"/>
              <a:gd name="connsiteX127" fmla="*/ 5157 w 831850"/>
              <a:gd name="connsiteY127" fmla="*/ 391920 h 804863"/>
              <a:gd name="connsiteX128" fmla="*/ 12298 w 831850"/>
              <a:gd name="connsiteY128" fmla="*/ 357805 h 804863"/>
              <a:gd name="connsiteX129" fmla="*/ 22611 w 831850"/>
              <a:gd name="connsiteY129" fmla="*/ 324087 h 804863"/>
              <a:gd name="connsiteX130" fmla="*/ 28562 w 831850"/>
              <a:gd name="connsiteY130" fmla="*/ 307030 h 804863"/>
              <a:gd name="connsiteX131" fmla="*/ 41256 w 831850"/>
              <a:gd name="connsiteY131" fmla="*/ 279659 h 804863"/>
              <a:gd name="connsiteX132" fmla="*/ 71007 w 831850"/>
              <a:gd name="connsiteY132" fmla="*/ 228488 h 804863"/>
              <a:gd name="connsiteX133" fmla="*/ 88461 w 831850"/>
              <a:gd name="connsiteY133" fmla="*/ 205083 h 804863"/>
              <a:gd name="connsiteX134" fmla="*/ 76957 w 831850"/>
              <a:gd name="connsiteY134" fmla="*/ 209447 h 804863"/>
              <a:gd name="connsiteX135" fmla="*/ 66247 w 831850"/>
              <a:gd name="connsiteY135" fmla="*/ 213810 h 804863"/>
              <a:gd name="connsiteX136" fmla="*/ 61090 w 831850"/>
              <a:gd name="connsiteY136" fmla="*/ 215000 h 804863"/>
              <a:gd name="connsiteX137" fmla="*/ 53553 w 831850"/>
              <a:gd name="connsiteY137" fmla="*/ 210240 h 804863"/>
              <a:gd name="connsiteX138" fmla="*/ 49983 w 831850"/>
              <a:gd name="connsiteY138" fmla="*/ 201513 h 804863"/>
              <a:gd name="connsiteX139" fmla="*/ 51966 w 831850"/>
              <a:gd name="connsiteY139" fmla="*/ 192786 h 804863"/>
              <a:gd name="connsiteX140" fmla="*/ 55933 w 831850"/>
              <a:gd name="connsiteY140" fmla="*/ 190406 h 804863"/>
              <a:gd name="connsiteX141" fmla="*/ 92031 w 831850"/>
              <a:gd name="connsiteY141" fmla="*/ 174936 h 804863"/>
              <a:gd name="connsiteX142" fmla="*/ 129320 w 831850"/>
              <a:gd name="connsiteY142" fmla="*/ 159862 h 804863"/>
              <a:gd name="connsiteX143" fmla="*/ 147567 w 831850"/>
              <a:gd name="connsiteY143" fmla="*/ 142805 h 804863"/>
              <a:gd name="connsiteX144" fmla="*/ 186046 w 831850"/>
              <a:gd name="connsiteY144" fmla="*/ 112260 h 804863"/>
              <a:gd name="connsiteX145" fmla="*/ 227698 w 831850"/>
              <a:gd name="connsiteY145" fmla="*/ 85286 h 804863"/>
              <a:gd name="connsiteX146" fmla="*/ 271333 w 831850"/>
              <a:gd name="connsiteY146" fmla="*/ 61882 h 804863"/>
              <a:gd name="connsiteX147" fmla="*/ 317349 w 831850"/>
              <a:gd name="connsiteY147" fmla="*/ 41651 h 804863"/>
              <a:gd name="connsiteX148" fmla="*/ 364158 w 831850"/>
              <a:gd name="connsiteY148" fmla="*/ 25388 h 804863"/>
              <a:gd name="connsiteX149" fmla="*/ 412157 w 831850"/>
              <a:gd name="connsiteY149" fmla="*/ 12297 h 804863"/>
              <a:gd name="connsiteX150" fmla="*/ 460552 w 831850"/>
              <a:gd name="connsiteY150" fmla="*/ 3173 h 8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31850" h="804863">
                <a:moveTo>
                  <a:pt x="415132" y="120650"/>
                </a:moveTo>
                <a:lnTo>
                  <a:pt x="355204" y="126213"/>
                </a:lnTo>
                <a:lnTo>
                  <a:pt x="294879" y="137737"/>
                </a:lnTo>
                <a:lnTo>
                  <a:pt x="235348" y="152836"/>
                </a:lnTo>
                <a:lnTo>
                  <a:pt x="176610" y="171910"/>
                </a:lnTo>
                <a:lnTo>
                  <a:pt x="147638" y="181844"/>
                </a:lnTo>
                <a:lnTo>
                  <a:pt x="129779" y="200520"/>
                </a:lnTo>
                <a:lnTo>
                  <a:pt x="96838" y="240654"/>
                </a:lnTo>
                <a:lnTo>
                  <a:pt x="69454" y="285953"/>
                </a:lnTo>
                <a:lnTo>
                  <a:pt x="48420" y="336418"/>
                </a:lnTo>
                <a:lnTo>
                  <a:pt x="41276" y="363836"/>
                </a:lnTo>
                <a:lnTo>
                  <a:pt x="37307" y="378936"/>
                </a:lnTo>
                <a:lnTo>
                  <a:pt x="32148" y="411123"/>
                </a:lnTo>
                <a:lnTo>
                  <a:pt x="30163" y="442912"/>
                </a:lnTo>
                <a:lnTo>
                  <a:pt x="30560" y="475496"/>
                </a:lnTo>
                <a:lnTo>
                  <a:pt x="34132" y="507285"/>
                </a:lnTo>
                <a:lnTo>
                  <a:pt x="40879" y="538676"/>
                </a:lnTo>
                <a:lnTo>
                  <a:pt x="51198" y="569273"/>
                </a:lnTo>
                <a:lnTo>
                  <a:pt x="64295" y="597884"/>
                </a:lnTo>
                <a:lnTo>
                  <a:pt x="72629" y="611791"/>
                </a:lnTo>
                <a:lnTo>
                  <a:pt x="81360" y="625302"/>
                </a:lnTo>
                <a:lnTo>
                  <a:pt x="100807" y="649938"/>
                </a:lnTo>
                <a:lnTo>
                  <a:pt x="123032" y="671793"/>
                </a:lnTo>
                <a:lnTo>
                  <a:pt x="147241" y="691264"/>
                </a:lnTo>
                <a:lnTo>
                  <a:pt x="173435" y="708351"/>
                </a:lnTo>
                <a:lnTo>
                  <a:pt x="201216" y="722656"/>
                </a:lnTo>
                <a:lnTo>
                  <a:pt x="244873" y="740140"/>
                </a:lnTo>
                <a:lnTo>
                  <a:pt x="275432" y="748882"/>
                </a:lnTo>
                <a:lnTo>
                  <a:pt x="306785" y="756034"/>
                </a:lnTo>
                <a:lnTo>
                  <a:pt x="372667" y="765174"/>
                </a:lnTo>
                <a:lnTo>
                  <a:pt x="440135" y="766763"/>
                </a:lnTo>
                <a:lnTo>
                  <a:pt x="506414" y="759611"/>
                </a:lnTo>
                <a:lnTo>
                  <a:pt x="554832" y="748484"/>
                </a:lnTo>
                <a:lnTo>
                  <a:pt x="586185" y="738153"/>
                </a:lnTo>
                <a:lnTo>
                  <a:pt x="615951" y="725040"/>
                </a:lnTo>
                <a:lnTo>
                  <a:pt x="644526" y="709940"/>
                </a:lnTo>
                <a:lnTo>
                  <a:pt x="671514" y="691661"/>
                </a:lnTo>
                <a:lnTo>
                  <a:pt x="696517" y="670601"/>
                </a:lnTo>
                <a:lnTo>
                  <a:pt x="719139" y="646759"/>
                </a:lnTo>
                <a:lnTo>
                  <a:pt x="740570" y="620533"/>
                </a:lnTo>
                <a:lnTo>
                  <a:pt x="749698" y="605831"/>
                </a:lnTo>
                <a:lnTo>
                  <a:pt x="758032" y="591128"/>
                </a:lnTo>
                <a:lnTo>
                  <a:pt x="772320" y="560929"/>
                </a:lnTo>
                <a:lnTo>
                  <a:pt x="782639" y="529934"/>
                </a:lnTo>
                <a:lnTo>
                  <a:pt x="789782" y="498543"/>
                </a:lnTo>
                <a:lnTo>
                  <a:pt x="793354" y="466754"/>
                </a:lnTo>
                <a:lnTo>
                  <a:pt x="793751" y="434567"/>
                </a:lnTo>
                <a:lnTo>
                  <a:pt x="791370" y="403175"/>
                </a:lnTo>
                <a:lnTo>
                  <a:pt x="785814" y="371784"/>
                </a:lnTo>
                <a:lnTo>
                  <a:pt x="776289" y="341584"/>
                </a:lnTo>
                <a:lnTo>
                  <a:pt x="764382" y="311782"/>
                </a:lnTo>
                <a:lnTo>
                  <a:pt x="750095" y="283172"/>
                </a:lnTo>
                <a:lnTo>
                  <a:pt x="732632" y="256548"/>
                </a:lnTo>
                <a:lnTo>
                  <a:pt x="711995" y="231912"/>
                </a:lnTo>
                <a:lnTo>
                  <a:pt x="689373" y="208467"/>
                </a:lnTo>
                <a:lnTo>
                  <a:pt x="663576" y="188202"/>
                </a:lnTo>
                <a:lnTo>
                  <a:pt x="635795" y="169923"/>
                </a:lnTo>
                <a:lnTo>
                  <a:pt x="621110" y="162373"/>
                </a:lnTo>
                <a:lnTo>
                  <a:pt x="592932" y="148863"/>
                </a:lnTo>
                <a:lnTo>
                  <a:pt x="534592" y="130981"/>
                </a:lnTo>
                <a:lnTo>
                  <a:pt x="475457" y="121445"/>
                </a:lnTo>
                <a:close/>
                <a:moveTo>
                  <a:pt x="484750" y="0"/>
                </a:moveTo>
                <a:lnTo>
                  <a:pt x="488717" y="0"/>
                </a:lnTo>
                <a:lnTo>
                  <a:pt x="494667" y="5554"/>
                </a:lnTo>
                <a:lnTo>
                  <a:pt x="495461" y="13884"/>
                </a:lnTo>
                <a:lnTo>
                  <a:pt x="491891" y="21024"/>
                </a:lnTo>
                <a:lnTo>
                  <a:pt x="487924" y="22611"/>
                </a:lnTo>
                <a:lnTo>
                  <a:pt x="452222" y="30941"/>
                </a:lnTo>
                <a:lnTo>
                  <a:pt x="382009" y="50775"/>
                </a:lnTo>
                <a:lnTo>
                  <a:pt x="312985" y="77353"/>
                </a:lnTo>
                <a:lnTo>
                  <a:pt x="247135" y="109484"/>
                </a:lnTo>
                <a:lnTo>
                  <a:pt x="216987" y="128524"/>
                </a:lnTo>
                <a:lnTo>
                  <a:pt x="249912" y="118211"/>
                </a:lnTo>
                <a:lnTo>
                  <a:pt x="317746" y="101947"/>
                </a:lnTo>
                <a:lnTo>
                  <a:pt x="385975" y="91236"/>
                </a:lnTo>
                <a:lnTo>
                  <a:pt x="453412" y="86873"/>
                </a:lnTo>
                <a:lnTo>
                  <a:pt x="520452" y="91633"/>
                </a:lnTo>
                <a:lnTo>
                  <a:pt x="568451" y="101947"/>
                </a:lnTo>
                <a:lnTo>
                  <a:pt x="599789" y="112260"/>
                </a:lnTo>
                <a:lnTo>
                  <a:pt x="630731" y="124954"/>
                </a:lnTo>
                <a:lnTo>
                  <a:pt x="660482" y="140821"/>
                </a:lnTo>
                <a:lnTo>
                  <a:pt x="689440" y="160655"/>
                </a:lnTo>
                <a:lnTo>
                  <a:pt x="716811" y="183266"/>
                </a:lnTo>
                <a:lnTo>
                  <a:pt x="729902" y="195960"/>
                </a:lnTo>
                <a:lnTo>
                  <a:pt x="742199" y="208257"/>
                </a:lnTo>
                <a:lnTo>
                  <a:pt x="764414" y="234834"/>
                </a:lnTo>
                <a:lnTo>
                  <a:pt x="783058" y="263395"/>
                </a:lnTo>
                <a:lnTo>
                  <a:pt x="798925" y="293146"/>
                </a:lnTo>
                <a:lnTo>
                  <a:pt x="811619" y="324087"/>
                </a:lnTo>
                <a:lnTo>
                  <a:pt x="821140" y="355822"/>
                </a:lnTo>
                <a:lnTo>
                  <a:pt x="827883" y="388349"/>
                </a:lnTo>
                <a:lnTo>
                  <a:pt x="831454" y="421274"/>
                </a:lnTo>
                <a:lnTo>
                  <a:pt x="831850" y="454198"/>
                </a:lnTo>
                <a:lnTo>
                  <a:pt x="829867" y="487123"/>
                </a:lnTo>
                <a:lnTo>
                  <a:pt x="824313" y="519254"/>
                </a:lnTo>
                <a:lnTo>
                  <a:pt x="815586" y="551385"/>
                </a:lnTo>
                <a:lnTo>
                  <a:pt x="804082" y="582722"/>
                </a:lnTo>
                <a:lnTo>
                  <a:pt x="789008" y="612870"/>
                </a:lnTo>
                <a:lnTo>
                  <a:pt x="771554" y="641828"/>
                </a:lnTo>
                <a:lnTo>
                  <a:pt x="750530" y="669595"/>
                </a:lnTo>
                <a:lnTo>
                  <a:pt x="739422" y="682289"/>
                </a:lnTo>
                <a:lnTo>
                  <a:pt x="727125" y="695380"/>
                </a:lnTo>
                <a:lnTo>
                  <a:pt x="700151" y="718387"/>
                </a:lnTo>
                <a:lnTo>
                  <a:pt x="671589" y="739014"/>
                </a:lnTo>
                <a:lnTo>
                  <a:pt x="640648" y="756468"/>
                </a:lnTo>
                <a:lnTo>
                  <a:pt x="608119" y="770749"/>
                </a:lnTo>
                <a:lnTo>
                  <a:pt x="574401" y="783046"/>
                </a:lnTo>
                <a:lnTo>
                  <a:pt x="539096" y="792169"/>
                </a:lnTo>
                <a:lnTo>
                  <a:pt x="503791" y="798913"/>
                </a:lnTo>
                <a:lnTo>
                  <a:pt x="448652" y="804863"/>
                </a:lnTo>
                <a:lnTo>
                  <a:pt x="375265" y="803673"/>
                </a:lnTo>
                <a:lnTo>
                  <a:pt x="303465" y="793359"/>
                </a:lnTo>
                <a:lnTo>
                  <a:pt x="234838" y="774715"/>
                </a:lnTo>
                <a:lnTo>
                  <a:pt x="203103" y="762022"/>
                </a:lnTo>
                <a:lnTo>
                  <a:pt x="186046" y="754881"/>
                </a:lnTo>
                <a:lnTo>
                  <a:pt x="154708" y="737428"/>
                </a:lnTo>
                <a:lnTo>
                  <a:pt x="126543" y="717990"/>
                </a:lnTo>
                <a:lnTo>
                  <a:pt x="100758" y="695776"/>
                </a:lnTo>
                <a:lnTo>
                  <a:pt x="77751" y="671579"/>
                </a:lnTo>
                <a:lnTo>
                  <a:pt x="57520" y="645398"/>
                </a:lnTo>
                <a:lnTo>
                  <a:pt x="40462" y="617630"/>
                </a:lnTo>
                <a:lnTo>
                  <a:pt x="26578" y="587879"/>
                </a:lnTo>
                <a:lnTo>
                  <a:pt x="15471" y="557335"/>
                </a:lnTo>
                <a:lnTo>
                  <a:pt x="7141" y="525601"/>
                </a:lnTo>
                <a:lnTo>
                  <a:pt x="1984" y="493073"/>
                </a:lnTo>
                <a:lnTo>
                  <a:pt x="0" y="459752"/>
                </a:lnTo>
                <a:lnTo>
                  <a:pt x="794" y="425637"/>
                </a:lnTo>
                <a:lnTo>
                  <a:pt x="5157" y="391920"/>
                </a:lnTo>
                <a:lnTo>
                  <a:pt x="12298" y="357805"/>
                </a:lnTo>
                <a:lnTo>
                  <a:pt x="22611" y="324087"/>
                </a:lnTo>
                <a:lnTo>
                  <a:pt x="28562" y="307030"/>
                </a:lnTo>
                <a:lnTo>
                  <a:pt x="41256" y="279659"/>
                </a:lnTo>
                <a:lnTo>
                  <a:pt x="71007" y="228488"/>
                </a:lnTo>
                <a:lnTo>
                  <a:pt x="88461" y="205083"/>
                </a:lnTo>
                <a:lnTo>
                  <a:pt x="76957" y="209447"/>
                </a:lnTo>
                <a:lnTo>
                  <a:pt x="66247" y="213810"/>
                </a:lnTo>
                <a:lnTo>
                  <a:pt x="61090" y="215000"/>
                </a:lnTo>
                <a:lnTo>
                  <a:pt x="53553" y="210240"/>
                </a:lnTo>
                <a:lnTo>
                  <a:pt x="49983" y="201513"/>
                </a:lnTo>
                <a:lnTo>
                  <a:pt x="51966" y="192786"/>
                </a:lnTo>
                <a:lnTo>
                  <a:pt x="55933" y="190406"/>
                </a:lnTo>
                <a:lnTo>
                  <a:pt x="92031" y="174936"/>
                </a:lnTo>
                <a:lnTo>
                  <a:pt x="129320" y="159862"/>
                </a:lnTo>
                <a:lnTo>
                  <a:pt x="147567" y="142805"/>
                </a:lnTo>
                <a:lnTo>
                  <a:pt x="186046" y="112260"/>
                </a:lnTo>
                <a:lnTo>
                  <a:pt x="227698" y="85286"/>
                </a:lnTo>
                <a:lnTo>
                  <a:pt x="271333" y="61882"/>
                </a:lnTo>
                <a:lnTo>
                  <a:pt x="317349" y="41651"/>
                </a:lnTo>
                <a:lnTo>
                  <a:pt x="364158" y="25388"/>
                </a:lnTo>
                <a:lnTo>
                  <a:pt x="412157" y="12297"/>
                </a:lnTo>
                <a:lnTo>
                  <a:pt x="460552" y="3173"/>
                </a:lnTo>
                <a:close/>
              </a:path>
            </a:pathLst>
          </a:custGeom>
          <a:solidFill>
            <a:srgbClr val="4B2C50">
              <a:alpha val="6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Freeform: Shape 23">
            <a:extLst>
              <a:ext uri="{FF2B5EF4-FFF2-40B4-BE49-F238E27FC236}">
                <a16:creationId xmlns="" xmlns:a16="http://schemas.microsoft.com/office/drawing/2014/main" id="{13349712-9320-4889-AD99-7052175E2BD8}"/>
              </a:ext>
            </a:extLst>
          </p:cNvPr>
          <p:cNvSpPr>
            <a:spLocks/>
          </p:cNvSpPr>
          <p:nvPr/>
        </p:nvSpPr>
        <p:spPr bwMode="auto">
          <a:xfrm>
            <a:off x="5494552" y="2197521"/>
            <a:ext cx="1093699" cy="425612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Freeform 100">
            <a:extLst>
              <a:ext uri="{FF2B5EF4-FFF2-40B4-BE49-F238E27FC236}">
                <a16:creationId xmlns="" xmlns:a16="http://schemas.microsoft.com/office/drawing/2014/main" id="{F21BF146-D1C2-4772-92A8-94D9DC6457C1}"/>
              </a:ext>
            </a:extLst>
          </p:cNvPr>
          <p:cNvSpPr>
            <a:spLocks/>
          </p:cNvSpPr>
          <p:nvPr/>
        </p:nvSpPr>
        <p:spPr bwMode="auto">
          <a:xfrm rot="5400000">
            <a:off x="6776235" y="2096869"/>
            <a:ext cx="218945" cy="428564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6" name="Picture 9" descr="C:\Users\Patricia\Downloads\noun_Map_1854991.png"/>
          <p:cNvPicPr>
            <a:picLocks noChangeAspect="1" noChangeArrowheads="1"/>
          </p:cNvPicPr>
          <p:nvPr/>
        </p:nvPicPr>
        <p:blipFill rotWithShape="1">
          <a:blip r:embed="rId22" cstate="print">
            <a:duotone>
              <a:srgbClr val="F39C1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1" t="7314" r="8324" b="21864"/>
          <a:stretch/>
        </p:blipFill>
        <p:spPr bwMode="auto">
          <a:xfrm>
            <a:off x="8411718" y="4187776"/>
            <a:ext cx="307337" cy="2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1" descr="https://encrypted-tbn0.gstatic.com/images?q=tbn:ANd9GcTddSeU6Ceqx1xfBl0E3xt-od9LcdWAdRyEtpeq-1lHMKniy0qK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93" t="16417" r="15977" b="19284"/>
          <a:stretch/>
        </p:blipFill>
        <p:spPr bwMode="auto">
          <a:xfrm>
            <a:off x="6937934" y="3508387"/>
            <a:ext cx="838504" cy="1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Freeform 137">
            <a:extLst>
              <a:ext uri="{FF2B5EF4-FFF2-40B4-BE49-F238E27FC236}">
                <a16:creationId xmlns="" xmlns:a16="http://schemas.microsoft.com/office/drawing/2014/main" id="{2D0FD75E-B457-42F3-8C44-58318D22210D}"/>
              </a:ext>
            </a:extLst>
          </p:cNvPr>
          <p:cNvSpPr>
            <a:spLocks/>
          </p:cNvSpPr>
          <p:nvPr/>
        </p:nvSpPr>
        <p:spPr bwMode="auto">
          <a:xfrm rot="2027692" flipH="1">
            <a:off x="5755463" y="3101071"/>
            <a:ext cx="208126" cy="511384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9" name="Picture 13" descr="https://marketplace.egi.eu/83-large_default/apache-tomcat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88" t="28124" r="26111" b="27237"/>
          <a:stretch/>
        </p:blipFill>
        <p:spPr bwMode="auto">
          <a:xfrm>
            <a:off x="5783532" y="4378921"/>
            <a:ext cx="488120" cy="4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Freeform: Shape 7">
            <a:extLst>
              <a:ext uri="{FF2B5EF4-FFF2-40B4-BE49-F238E27FC236}">
                <a16:creationId xmlns="" xmlns:a16="http://schemas.microsoft.com/office/drawing/2014/main" id="{1BD46074-D497-4E3E-86EE-335C1336346C}"/>
              </a:ext>
            </a:extLst>
          </p:cNvPr>
          <p:cNvSpPr>
            <a:spLocks/>
          </p:cNvSpPr>
          <p:nvPr/>
        </p:nvSpPr>
        <p:spPr bwMode="auto">
          <a:xfrm>
            <a:off x="6519764" y="3941127"/>
            <a:ext cx="1287426" cy="605080"/>
          </a:xfrm>
          <a:custGeom>
            <a:avLst/>
            <a:gdLst>
              <a:gd name="connsiteX0" fmla="*/ 53183 w 2036763"/>
              <a:gd name="connsiteY0" fmla="*/ 587375 h 957263"/>
              <a:gd name="connsiteX1" fmla="*/ 52388 w 2036763"/>
              <a:gd name="connsiteY1" fmla="*/ 587772 h 957263"/>
              <a:gd name="connsiteX2" fmla="*/ 52388 w 2036763"/>
              <a:gd name="connsiteY2" fmla="*/ 588964 h 957263"/>
              <a:gd name="connsiteX3" fmla="*/ 53580 w 2036763"/>
              <a:gd name="connsiteY3" fmla="*/ 604858 h 957263"/>
              <a:gd name="connsiteX4" fmla="*/ 57950 w 2036763"/>
              <a:gd name="connsiteY4" fmla="*/ 634658 h 957263"/>
              <a:gd name="connsiteX5" fmla="*/ 66294 w 2036763"/>
              <a:gd name="connsiteY5" fmla="*/ 662471 h 957263"/>
              <a:gd name="connsiteX6" fmla="*/ 77815 w 2036763"/>
              <a:gd name="connsiteY6" fmla="*/ 688298 h 957263"/>
              <a:gd name="connsiteX7" fmla="*/ 91721 w 2036763"/>
              <a:gd name="connsiteY7" fmla="*/ 711741 h 957263"/>
              <a:gd name="connsiteX8" fmla="*/ 108010 w 2036763"/>
              <a:gd name="connsiteY8" fmla="*/ 733992 h 957263"/>
              <a:gd name="connsiteX9" fmla="*/ 136615 w 2036763"/>
              <a:gd name="connsiteY9" fmla="*/ 763394 h 957263"/>
              <a:gd name="connsiteX10" fmla="*/ 180715 w 2036763"/>
              <a:gd name="connsiteY10" fmla="*/ 796771 h 957263"/>
              <a:gd name="connsiteX11" fmla="*/ 228788 w 2036763"/>
              <a:gd name="connsiteY11" fmla="*/ 824187 h 957263"/>
              <a:gd name="connsiteX12" fmla="*/ 279244 w 2036763"/>
              <a:gd name="connsiteY12" fmla="*/ 845643 h 957263"/>
              <a:gd name="connsiteX13" fmla="*/ 328906 w 2036763"/>
              <a:gd name="connsiteY13" fmla="*/ 862728 h 957263"/>
              <a:gd name="connsiteX14" fmla="*/ 352744 w 2036763"/>
              <a:gd name="connsiteY14" fmla="*/ 869483 h 957263"/>
              <a:gd name="connsiteX15" fmla="*/ 407968 w 2036763"/>
              <a:gd name="connsiteY15" fmla="*/ 883787 h 957263"/>
              <a:gd name="connsiteX16" fmla="*/ 519608 w 2036763"/>
              <a:gd name="connsiteY16" fmla="*/ 906038 h 957263"/>
              <a:gd name="connsiteX17" fmla="*/ 631646 w 2036763"/>
              <a:gd name="connsiteY17" fmla="*/ 920342 h 957263"/>
              <a:gd name="connsiteX18" fmla="*/ 745272 w 2036763"/>
              <a:gd name="connsiteY18" fmla="*/ 928686 h 957263"/>
              <a:gd name="connsiteX19" fmla="*/ 801688 w 2036763"/>
              <a:gd name="connsiteY19" fmla="*/ 930275 h 957263"/>
              <a:gd name="connsiteX20" fmla="*/ 748053 w 2036763"/>
              <a:gd name="connsiteY20" fmla="*/ 923918 h 957263"/>
              <a:gd name="connsiteX21" fmla="*/ 695213 w 2036763"/>
              <a:gd name="connsiteY21" fmla="*/ 915971 h 957263"/>
              <a:gd name="connsiteX22" fmla="*/ 636810 w 2036763"/>
              <a:gd name="connsiteY22" fmla="*/ 905640 h 957263"/>
              <a:gd name="connsiteX23" fmla="*/ 520403 w 2036763"/>
              <a:gd name="connsiteY23" fmla="*/ 879814 h 957263"/>
              <a:gd name="connsiteX24" fmla="*/ 434190 w 2036763"/>
              <a:gd name="connsiteY24" fmla="*/ 853987 h 957263"/>
              <a:gd name="connsiteX25" fmla="*/ 377376 w 2036763"/>
              <a:gd name="connsiteY25" fmla="*/ 833325 h 957263"/>
              <a:gd name="connsiteX26" fmla="*/ 321755 w 2036763"/>
              <a:gd name="connsiteY26" fmla="*/ 809883 h 957263"/>
              <a:gd name="connsiteX27" fmla="*/ 267723 w 2036763"/>
              <a:gd name="connsiteY27" fmla="*/ 782466 h 957263"/>
              <a:gd name="connsiteX28" fmla="*/ 241501 w 2036763"/>
              <a:gd name="connsiteY28" fmla="*/ 766970 h 957263"/>
              <a:gd name="connsiteX29" fmla="*/ 215280 w 2036763"/>
              <a:gd name="connsiteY29" fmla="*/ 750680 h 957263"/>
              <a:gd name="connsiteX30" fmla="*/ 163234 w 2036763"/>
              <a:gd name="connsiteY30" fmla="*/ 711741 h 957263"/>
              <a:gd name="connsiteX31" fmla="*/ 114366 w 2036763"/>
              <a:gd name="connsiteY31" fmla="*/ 666445 h 957263"/>
              <a:gd name="connsiteX32" fmla="*/ 71061 w 2036763"/>
              <a:gd name="connsiteY32" fmla="*/ 615586 h 957263"/>
              <a:gd name="connsiteX33" fmla="*/ 1748621 w 2036763"/>
              <a:gd name="connsiteY33" fmla="*/ 201613 h 957263"/>
              <a:gd name="connsiteX34" fmla="*/ 1766058 w 2036763"/>
              <a:gd name="connsiteY34" fmla="*/ 219076 h 957263"/>
              <a:gd name="connsiteX35" fmla="*/ 1798950 w 2036763"/>
              <a:gd name="connsiteY35" fmla="*/ 257176 h 957263"/>
              <a:gd name="connsiteX36" fmla="*/ 1827483 w 2036763"/>
              <a:gd name="connsiteY36" fmla="*/ 298847 h 957263"/>
              <a:gd name="connsiteX37" fmla="*/ 1850468 w 2036763"/>
              <a:gd name="connsiteY37" fmla="*/ 344091 h 957263"/>
              <a:gd name="connsiteX38" fmla="*/ 1867508 w 2036763"/>
              <a:gd name="connsiteY38" fmla="*/ 392113 h 957263"/>
              <a:gd name="connsiteX39" fmla="*/ 1877812 w 2036763"/>
              <a:gd name="connsiteY39" fmla="*/ 442120 h 957263"/>
              <a:gd name="connsiteX40" fmla="*/ 1880189 w 2036763"/>
              <a:gd name="connsiteY40" fmla="*/ 494110 h 957263"/>
              <a:gd name="connsiteX41" fmla="*/ 1873452 w 2036763"/>
              <a:gd name="connsiteY41" fmla="*/ 546498 h 957263"/>
              <a:gd name="connsiteX42" fmla="*/ 1866319 w 2036763"/>
              <a:gd name="connsiteY42" fmla="*/ 573088 h 957263"/>
              <a:gd name="connsiteX43" fmla="*/ 1857205 w 2036763"/>
              <a:gd name="connsiteY43" fmla="*/ 602060 h 957263"/>
              <a:gd name="connsiteX44" fmla="*/ 1831446 w 2036763"/>
              <a:gd name="connsiteY44" fmla="*/ 654448 h 957263"/>
              <a:gd name="connsiteX45" fmla="*/ 1799743 w 2036763"/>
              <a:gd name="connsiteY45" fmla="*/ 700882 h 957263"/>
              <a:gd name="connsiteX46" fmla="*/ 1762095 w 2036763"/>
              <a:gd name="connsiteY46" fmla="*/ 740967 h 957263"/>
              <a:gd name="connsiteX47" fmla="*/ 1741488 w 2036763"/>
              <a:gd name="connsiteY47" fmla="*/ 758826 h 957263"/>
              <a:gd name="connsiteX48" fmla="*/ 1766851 w 2036763"/>
              <a:gd name="connsiteY48" fmla="*/ 748110 h 957263"/>
              <a:gd name="connsiteX49" fmla="*/ 1791420 w 2036763"/>
              <a:gd name="connsiteY49" fmla="*/ 736601 h 957263"/>
              <a:gd name="connsiteX50" fmla="*/ 1816387 w 2036763"/>
              <a:gd name="connsiteY50" fmla="*/ 725489 h 957263"/>
              <a:gd name="connsiteX51" fmla="*/ 1866319 w 2036763"/>
              <a:gd name="connsiteY51" fmla="*/ 698501 h 957263"/>
              <a:gd name="connsiteX52" fmla="*/ 1913478 w 2036763"/>
              <a:gd name="connsiteY52" fmla="*/ 666354 h 957263"/>
              <a:gd name="connsiteX53" fmla="*/ 1944785 w 2036763"/>
              <a:gd name="connsiteY53" fmla="*/ 636588 h 957263"/>
              <a:gd name="connsiteX54" fmla="*/ 1963806 w 2036763"/>
              <a:gd name="connsiteY54" fmla="*/ 613173 h 957263"/>
              <a:gd name="connsiteX55" fmla="*/ 1972129 w 2036763"/>
              <a:gd name="connsiteY55" fmla="*/ 600870 h 957263"/>
              <a:gd name="connsiteX56" fmla="*/ 1980451 w 2036763"/>
              <a:gd name="connsiteY56" fmla="*/ 587376 h 957263"/>
              <a:gd name="connsiteX57" fmla="*/ 1993924 w 2036763"/>
              <a:gd name="connsiteY57" fmla="*/ 559595 h 957263"/>
              <a:gd name="connsiteX58" fmla="*/ 2003435 w 2036763"/>
              <a:gd name="connsiteY58" fmla="*/ 530623 h 957263"/>
              <a:gd name="connsiteX59" fmla="*/ 2008587 w 2036763"/>
              <a:gd name="connsiteY59" fmla="*/ 501254 h 957263"/>
              <a:gd name="connsiteX60" fmla="*/ 2009776 w 2036763"/>
              <a:gd name="connsiteY60" fmla="*/ 471091 h 957263"/>
              <a:gd name="connsiteX61" fmla="*/ 2006209 w 2036763"/>
              <a:gd name="connsiteY61" fmla="*/ 441326 h 957263"/>
              <a:gd name="connsiteX62" fmla="*/ 1998284 w 2036763"/>
              <a:gd name="connsiteY62" fmla="*/ 411957 h 957263"/>
              <a:gd name="connsiteX63" fmla="*/ 1985602 w 2036763"/>
              <a:gd name="connsiteY63" fmla="*/ 383779 h 957263"/>
              <a:gd name="connsiteX64" fmla="*/ 1977280 w 2036763"/>
              <a:gd name="connsiteY64" fmla="*/ 369888 h 957263"/>
              <a:gd name="connsiteX65" fmla="*/ 1962221 w 2036763"/>
              <a:gd name="connsiteY65" fmla="*/ 348457 h 957263"/>
              <a:gd name="connsiteX66" fmla="*/ 1926951 w 2036763"/>
              <a:gd name="connsiteY66" fmla="*/ 310754 h 957263"/>
              <a:gd name="connsiteX67" fmla="*/ 1886926 w 2036763"/>
              <a:gd name="connsiteY67" fmla="*/ 279004 h 957263"/>
              <a:gd name="connsiteX68" fmla="*/ 1844127 w 2036763"/>
              <a:gd name="connsiteY68" fmla="*/ 252016 h 957263"/>
              <a:gd name="connsiteX69" fmla="*/ 1822727 w 2036763"/>
              <a:gd name="connsiteY69" fmla="*/ 239713 h 957263"/>
              <a:gd name="connsiteX70" fmla="*/ 1786269 w 2036763"/>
              <a:gd name="connsiteY70" fmla="*/ 219869 h 957263"/>
              <a:gd name="connsiteX71" fmla="*/ 1135063 w 2036763"/>
              <a:gd name="connsiteY71" fmla="*/ 76200 h 957263"/>
              <a:gd name="connsiteX72" fmla="*/ 1025129 w 2036763"/>
              <a:gd name="connsiteY72" fmla="*/ 77788 h 957263"/>
              <a:gd name="connsiteX73" fmla="*/ 915988 w 2036763"/>
              <a:gd name="connsiteY73" fmla="*/ 83344 h 957263"/>
              <a:gd name="connsiteX74" fmla="*/ 807244 w 2036763"/>
              <a:gd name="connsiteY74" fmla="*/ 93663 h 957263"/>
              <a:gd name="connsiteX75" fmla="*/ 754063 w 2036763"/>
              <a:gd name="connsiteY75" fmla="*/ 100013 h 957263"/>
              <a:gd name="connsiteX76" fmla="*/ 698500 w 2036763"/>
              <a:gd name="connsiteY76" fmla="*/ 107553 h 957263"/>
              <a:gd name="connsiteX77" fmla="*/ 615157 w 2036763"/>
              <a:gd name="connsiteY77" fmla="*/ 123031 h 957263"/>
              <a:gd name="connsiteX78" fmla="*/ 560388 w 2036763"/>
              <a:gd name="connsiteY78" fmla="*/ 136128 h 957263"/>
              <a:gd name="connsiteX79" fmla="*/ 506016 w 2036763"/>
              <a:gd name="connsiteY79" fmla="*/ 152003 h 957263"/>
              <a:gd name="connsiteX80" fmla="*/ 452438 w 2036763"/>
              <a:gd name="connsiteY80" fmla="*/ 171053 h 957263"/>
              <a:gd name="connsiteX81" fmla="*/ 400050 w 2036763"/>
              <a:gd name="connsiteY81" fmla="*/ 193278 h 957263"/>
              <a:gd name="connsiteX82" fmla="*/ 349250 w 2036763"/>
              <a:gd name="connsiteY82" fmla="*/ 219472 h 957263"/>
              <a:gd name="connsiteX83" fmla="*/ 323850 w 2036763"/>
              <a:gd name="connsiteY83" fmla="*/ 233760 h 957263"/>
              <a:gd name="connsiteX84" fmla="*/ 302419 w 2036763"/>
              <a:gd name="connsiteY84" fmla="*/ 247253 h 957263"/>
              <a:gd name="connsiteX85" fmla="*/ 259557 w 2036763"/>
              <a:gd name="connsiteY85" fmla="*/ 276622 h 957263"/>
              <a:gd name="connsiteX86" fmla="*/ 219075 w 2036763"/>
              <a:gd name="connsiteY86" fmla="*/ 308769 h 957263"/>
              <a:gd name="connsiteX87" fmla="*/ 180182 w 2036763"/>
              <a:gd name="connsiteY87" fmla="*/ 344488 h 957263"/>
              <a:gd name="connsiteX88" fmla="*/ 162322 w 2036763"/>
              <a:gd name="connsiteY88" fmla="*/ 363935 h 957263"/>
              <a:gd name="connsiteX89" fmla="*/ 148432 w 2036763"/>
              <a:gd name="connsiteY89" fmla="*/ 379413 h 957263"/>
              <a:gd name="connsiteX90" fmla="*/ 120650 w 2036763"/>
              <a:gd name="connsiteY90" fmla="*/ 412353 h 957263"/>
              <a:gd name="connsiteX91" fmla="*/ 107157 w 2036763"/>
              <a:gd name="connsiteY91" fmla="*/ 429816 h 957263"/>
              <a:gd name="connsiteX92" fmla="*/ 92869 w 2036763"/>
              <a:gd name="connsiteY92" fmla="*/ 460772 h 957263"/>
              <a:gd name="connsiteX93" fmla="*/ 69057 w 2036763"/>
              <a:gd name="connsiteY93" fmla="*/ 523875 h 957263"/>
              <a:gd name="connsiteX94" fmla="*/ 60325 w 2036763"/>
              <a:gd name="connsiteY94" fmla="*/ 556419 h 957263"/>
              <a:gd name="connsiteX95" fmla="*/ 72628 w 2036763"/>
              <a:gd name="connsiteY95" fmla="*/ 576660 h 957263"/>
              <a:gd name="connsiteX96" fmla="*/ 101600 w 2036763"/>
              <a:gd name="connsiteY96" fmla="*/ 614363 h 957263"/>
              <a:gd name="connsiteX97" fmla="*/ 117078 w 2036763"/>
              <a:gd name="connsiteY97" fmla="*/ 631825 h 957263"/>
              <a:gd name="connsiteX98" fmla="*/ 136525 w 2036763"/>
              <a:gd name="connsiteY98" fmla="*/ 652066 h 957263"/>
              <a:gd name="connsiteX99" fmla="*/ 178197 w 2036763"/>
              <a:gd name="connsiteY99" fmla="*/ 688579 h 957263"/>
              <a:gd name="connsiteX100" fmla="*/ 222647 w 2036763"/>
              <a:gd name="connsiteY100" fmla="*/ 720725 h 957263"/>
              <a:gd name="connsiteX101" fmla="*/ 269478 w 2036763"/>
              <a:gd name="connsiteY101" fmla="*/ 748507 h 957263"/>
              <a:gd name="connsiteX102" fmla="*/ 317500 w 2036763"/>
              <a:gd name="connsiteY102" fmla="*/ 773510 h 957263"/>
              <a:gd name="connsiteX103" fmla="*/ 367110 w 2036763"/>
              <a:gd name="connsiteY103" fmla="*/ 794544 h 957263"/>
              <a:gd name="connsiteX104" fmla="*/ 442516 w 2036763"/>
              <a:gd name="connsiteY104" fmla="*/ 821532 h 957263"/>
              <a:gd name="connsiteX105" fmla="*/ 492919 w 2036763"/>
              <a:gd name="connsiteY105" fmla="*/ 836613 h 957263"/>
              <a:gd name="connsiteX106" fmla="*/ 547688 w 2036763"/>
              <a:gd name="connsiteY106" fmla="*/ 851694 h 957263"/>
              <a:gd name="connsiteX107" fmla="*/ 656829 w 2036763"/>
              <a:gd name="connsiteY107" fmla="*/ 875110 h 957263"/>
              <a:gd name="connsiteX108" fmla="*/ 767160 w 2036763"/>
              <a:gd name="connsiteY108" fmla="*/ 892176 h 957263"/>
              <a:gd name="connsiteX109" fmla="*/ 877888 w 2036763"/>
              <a:gd name="connsiteY109" fmla="*/ 902891 h 957263"/>
              <a:gd name="connsiteX110" fmla="*/ 933450 w 2036763"/>
              <a:gd name="connsiteY110" fmla="*/ 905669 h 957263"/>
              <a:gd name="connsiteX111" fmla="*/ 977107 w 2036763"/>
              <a:gd name="connsiteY111" fmla="*/ 906463 h 957263"/>
              <a:gd name="connsiteX112" fmla="*/ 1064419 w 2036763"/>
              <a:gd name="connsiteY112" fmla="*/ 905669 h 957263"/>
              <a:gd name="connsiteX113" fmla="*/ 1152128 w 2036763"/>
              <a:gd name="connsiteY113" fmla="*/ 900907 h 957263"/>
              <a:gd name="connsiteX114" fmla="*/ 1239441 w 2036763"/>
              <a:gd name="connsiteY114" fmla="*/ 892176 h 957263"/>
              <a:gd name="connsiteX115" fmla="*/ 1326357 w 2036763"/>
              <a:gd name="connsiteY115" fmla="*/ 879476 h 957263"/>
              <a:gd name="connsiteX116" fmla="*/ 1412875 w 2036763"/>
              <a:gd name="connsiteY116" fmla="*/ 862410 h 957263"/>
              <a:gd name="connsiteX117" fmla="*/ 1498203 w 2036763"/>
              <a:gd name="connsiteY117" fmla="*/ 841376 h 957263"/>
              <a:gd name="connsiteX118" fmla="*/ 1583135 w 2036763"/>
              <a:gd name="connsiteY118" fmla="*/ 816372 h 957263"/>
              <a:gd name="connsiteX119" fmla="*/ 1625203 w 2036763"/>
              <a:gd name="connsiteY119" fmla="*/ 802482 h 957263"/>
              <a:gd name="connsiteX120" fmla="*/ 1647429 w 2036763"/>
              <a:gd name="connsiteY120" fmla="*/ 791369 h 957263"/>
              <a:gd name="connsiteX121" fmla="*/ 1690688 w 2036763"/>
              <a:gd name="connsiteY121" fmla="*/ 765969 h 957263"/>
              <a:gd name="connsiteX122" fmla="*/ 1710532 w 2036763"/>
              <a:gd name="connsiteY122" fmla="*/ 751682 h 957263"/>
              <a:gd name="connsiteX123" fmla="*/ 1732360 w 2036763"/>
              <a:gd name="connsiteY123" fmla="*/ 735410 h 957263"/>
              <a:gd name="connsiteX124" fmla="*/ 1770857 w 2036763"/>
              <a:gd name="connsiteY124" fmla="*/ 696516 h 957263"/>
              <a:gd name="connsiteX125" fmla="*/ 1803401 w 2036763"/>
              <a:gd name="connsiteY125" fmla="*/ 652463 h 957263"/>
              <a:gd name="connsiteX126" fmla="*/ 1828801 w 2036763"/>
              <a:gd name="connsiteY126" fmla="*/ 603647 h 957263"/>
              <a:gd name="connsiteX127" fmla="*/ 1847057 w 2036763"/>
              <a:gd name="connsiteY127" fmla="*/ 551260 h 957263"/>
              <a:gd name="connsiteX128" fmla="*/ 1855788 w 2036763"/>
              <a:gd name="connsiteY128" fmla="*/ 496491 h 957263"/>
              <a:gd name="connsiteX129" fmla="*/ 1855788 w 2036763"/>
              <a:gd name="connsiteY129" fmla="*/ 454422 h 957263"/>
              <a:gd name="connsiteX130" fmla="*/ 1852613 w 2036763"/>
              <a:gd name="connsiteY130" fmla="*/ 426244 h 957263"/>
              <a:gd name="connsiteX131" fmla="*/ 1846660 w 2036763"/>
              <a:gd name="connsiteY131" fmla="*/ 397669 h 957263"/>
              <a:gd name="connsiteX132" fmla="*/ 1837135 w 2036763"/>
              <a:gd name="connsiteY132" fmla="*/ 369491 h 957263"/>
              <a:gd name="connsiteX133" fmla="*/ 1831182 w 2036763"/>
              <a:gd name="connsiteY133" fmla="*/ 355600 h 957263"/>
              <a:gd name="connsiteX134" fmla="*/ 1824435 w 2036763"/>
              <a:gd name="connsiteY134" fmla="*/ 340122 h 957263"/>
              <a:gd name="connsiteX135" fmla="*/ 1808957 w 2036763"/>
              <a:gd name="connsiteY135" fmla="*/ 311944 h 957263"/>
              <a:gd name="connsiteX136" fmla="*/ 1782366 w 2036763"/>
              <a:gd name="connsiteY136" fmla="*/ 271860 h 957263"/>
              <a:gd name="connsiteX137" fmla="*/ 1739901 w 2036763"/>
              <a:gd name="connsiteY137" fmla="*/ 225028 h 957263"/>
              <a:gd name="connsiteX138" fmla="*/ 1692672 w 2036763"/>
              <a:gd name="connsiteY138" fmla="*/ 184944 h 957263"/>
              <a:gd name="connsiteX139" fmla="*/ 1666875 w 2036763"/>
              <a:gd name="connsiteY139" fmla="*/ 167481 h 957263"/>
              <a:gd name="connsiteX140" fmla="*/ 1643857 w 2036763"/>
              <a:gd name="connsiteY140" fmla="*/ 158750 h 957263"/>
              <a:gd name="connsiteX141" fmla="*/ 1620044 w 2036763"/>
              <a:gd name="connsiteY141" fmla="*/ 150813 h 957263"/>
              <a:gd name="connsiteX142" fmla="*/ 1567657 w 2036763"/>
              <a:gd name="connsiteY142" fmla="*/ 134541 h 957263"/>
              <a:gd name="connsiteX143" fmla="*/ 1461294 w 2036763"/>
              <a:gd name="connsiteY143" fmla="*/ 109141 h 957263"/>
              <a:gd name="connsiteX144" fmla="*/ 1353344 w 2036763"/>
              <a:gd name="connsiteY144" fmla="*/ 91281 h 957263"/>
              <a:gd name="connsiteX145" fmla="*/ 1244203 w 2036763"/>
              <a:gd name="connsiteY145" fmla="*/ 80963 h 957263"/>
              <a:gd name="connsiteX146" fmla="*/ 1053039 w 2036763"/>
              <a:gd name="connsiteY146" fmla="*/ 28575 h 957263"/>
              <a:gd name="connsiteX147" fmla="*/ 995853 w 2036763"/>
              <a:gd name="connsiteY147" fmla="*/ 28971 h 957263"/>
              <a:gd name="connsiteX148" fmla="*/ 881879 w 2036763"/>
              <a:gd name="connsiteY148" fmla="*/ 36896 h 957263"/>
              <a:gd name="connsiteX149" fmla="*/ 767905 w 2036763"/>
              <a:gd name="connsiteY149" fmla="*/ 51161 h 957263"/>
              <a:gd name="connsiteX150" fmla="*/ 655123 w 2036763"/>
              <a:gd name="connsiteY150" fmla="*/ 72954 h 957263"/>
              <a:gd name="connsiteX151" fmla="*/ 599525 w 2036763"/>
              <a:gd name="connsiteY151" fmla="*/ 86823 h 957263"/>
              <a:gd name="connsiteX152" fmla="*/ 547503 w 2036763"/>
              <a:gd name="connsiteY152" fmla="*/ 99899 h 957263"/>
              <a:gd name="connsiteX153" fmla="*/ 468872 w 2036763"/>
              <a:gd name="connsiteY153" fmla="*/ 123278 h 957263"/>
              <a:gd name="connsiteX154" fmla="*/ 416452 w 2036763"/>
              <a:gd name="connsiteY154" fmla="*/ 141505 h 957263"/>
              <a:gd name="connsiteX155" fmla="*/ 366018 w 2036763"/>
              <a:gd name="connsiteY155" fmla="*/ 163298 h 957263"/>
              <a:gd name="connsiteX156" fmla="*/ 317172 w 2036763"/>
              <a:gd name="connsiteY156" fmla="*/ 189450 h 957263"/>
              <a:gd name="connsiteX157" fmla="*/ 270709 w 2036763"/>
              <a:gd name="connsiteY157" fmla="*/ 220358 h 957263"/>
              <a:gd name="connsiteX158" fmla="*/ 227422 w 2036763"/>
              <a:gd name="connsiteY158" fmla="*/ 256812 h 957263"/>
              <a:gd name="connsiteX159" fmla="*/ 207963 w 2036763"/>
              <a:gd name="connsiteY159" fmla="*/ 277813 h 957263"/>
              <a:gd name="connsiteX160" fmla="*/ 227422 w 2036763"/>
              <a:gd name="connsiteY160" fmla="*/ 261171 h 957263"/>
              <a:gd name="connsiteX161" fmla="*/ 267532 w 2036763"/>
              <a:gd name="connsiteY161" fmla="*/ 231849 h 957263"/>
              <a:gd name="connsiteX162" fmla="*/ 309229 w 2036763"/>
              <a:gd name="connsiteY162" fmla="*/ 205300 h 957263"/>
              <a:gd name="connsiteX163" fmla="*/ 352516 w 2036763"/>
              <a:gd name="connsiteY163" fmla="*/ 181526 h 957263"/>
              <a:gd name="connsiteX164" fmla="*/ 397390 w 2036763"/>
              <a:gd name="connsiteY164" fmla="*/ 160128 h 957263"/>
              <a:gd name="connsiteX165" fmla="*/ 442662 w 2036763"/>
              <a:gd name="connsiteY165" fmla="*/ 141505 h 957263"/>
              <a:gd name="connsiteX166" fmla="*/ 512556 w 2036763"/>
              <a:gd name="connsiteY166" fmla="*/ 117334 h 957263"/>
              <a:gd name="connsiteX167" fmla="*/ 608262 w 2036763"/>
              <a:gd name="connsiteY167" fmla="*/ 93163 h 957263"/>
              <a:gd name="connsiteX168" fmla="*/ 705160 w 2036763"/>
              <a:gd name="connsiteY168" fmla="*/ 75332 h 957263"/>
              <a:gd name="connsiteX169" fmla="*/ 802455 w 2036763"/>
              <a:gd name="connsiteY169" fmla="*/ 63445 h 957263"/>
              <a:gd name="connsiteX170" fmla="*/ 898558 w 2036763"/>
              <a:gd name="connsiteY170" fmla="*/ 55520 h 957263"/>
              <a:gd name="connsiteX171" fmla="*/ 946213 w 2036763"/>
              <a:gd name="connsiteY171" fmla="*/ 52746 h 957263"/>
              <a:gd name="connsiteX172" fmla="*/ 1012532 w 2036763"/>
              <a:gd name="connsiteY172" fmla="*/ 49180 h 957263"/>
              <a:gd name="connsiteX173" fmla="*/ 1147156 w 2036763"/>
              <a:gd name="connsiteY173" fmla="*/ 47991 h 957263"/>
              <a:gd name="connsiteX174" fmla="*/ 1283369 w 2036763"/>
              <a:gd name="connsiteY174" fmla="*/ 54331 h 957263"/>
              <a:gd name="connsiteX175" fmla="*/ 1384238 w 2036763"/>
              <a:gd name="connsiteY175" fmla="*/ 65426 h 957263"/>
              <a:gd name="connsiteX176" fmla="*/ 1450955 w 2036763"/>
              <a:gd name="connsiteY176" fmla="*/ 76521 h 957263"/>
              <a:gd name="connsiteX177" fmla="*/ 1484313 w 2036763"/>
              <a:gd name="connsiteY177" fmla="*/ 82861 h 957263"/>
              <a:gd name="connsiteX178" fmla="*/ 1458103 w 2036763"/>
              <a:gd name="connsiteY178" fmla="*/ 75332 h 957263"/>
              <a:gd name="connsiteX179" fmla="*/ 1405286 w 2036763"/>
              <a:gd name="connsiteY179" fmla="*/ 61860 h 957263"/>
              <a:gd name="connsiteX180" fmla="*/ 1325067 w 2036763"/>
              <a:gd name="connsiteY180" fmla="*/ 46406 h 957263"/>
              <a:gd name="connsiteX181" fmla="*/ 1216256 w 2036763"/>
              <a:gd name="connsiteY181" fmla="*/ 34122 h 957263"/>
              <a:gd name="connsiteX182" fmla="*/ 1107047 w 2036763"/>
              <a:gd name="connsiteY182" fmla="*/ 28971 h 957263"/>
              <a:gd name="connsiteX183" fmla="*/ 1000522 w 2036763"/>
              <a:gd name="connsiteY183" fmla="*/ 0 h 957263"/>
              <a:gd name="connsiteX184" fmla="*/ 1127919 w 2036763"/>
              <a:gd name="connsiteY184" fmla="*/ 794 h 957263"/>
              <a:gd name="connsiteX185" fmla="*/ 1255713 w 2036763"/>
              <a:gd name="connsiteY185" fmla="*/ 10725 h 957263"/>
              <a:gd name="connsiteX186" fmla="*/ 1318816 w 2036763"/>
              <a:gd name="connsiteY186" fmla="*/ 19860 h 957263"/>
              <a:gd name="connsiteX187" fmla="*/ 1362075 w 2036763"/>
              <a:gd name="connsiteY187" fmla="*/ 26613 h 957263"/>
              <a:gd name="connsiteX188" fmla="*/ 1448991 w 2036763"/>
              <a:gd name="connsiteY188" fmla="*/ 45679 h 957263"/>
              <a:gd name="connsiteX189" fmla="*/ 1534319 w 2036763"/>
              <a:gd name="connsiteY189" fmla="*/ 72291 h 957263"/>
              <a:gd name="connsiteX190" fmla="*/ 1596629 w 2036763"/>
              <a:gd name="connsiteY190" fmla="*/ 98507 h 957263"/>
              <a:gd name="connsiteX191" fmla="*/ 1636713 w 2036763"/>
              <a:gd name="connsiteY191" fmla="*/ 119956 h 957263"/>
              <a:gd name="connsiteX192" fmla="*/ 1656160 w 2036763"/>
              <a:gd name="connsiteY192" fmla="*/ 131078 h 957263"/>
              <a:gd name="connsiteX193" fmla="*/ 1683544 w 2036763"/>
              <a:gd name="connsiteY193" fmla="*/ 141405 h 957263"/>
              <a:gd name="connsiteX194" fmla="*/ 1737519 w 2036763"/>
              <a:gd name="connsiteY194" fmla="*/ 163648 h 957263"/>
              <a:gd name="connsiteX195" fmla="*/ 1791097 w 2036763"/>
              <a:gd name="connsiteY195" fmla="*/ 188672 h 957263"/>
              <a:gd name="connsiteX196" fmla="*/ 1843088 w 2036763"/>
              <a:gd name="connsiteY196" fmla="*/ 216874 h 957263"/>
              <a:gd name="connsiteX197" fmla="*/ 1868885 w 2036763"/>
              <a:gd name="connsiteY197" fmla="*/ 232365 h 957263"/>
              <a:gd name="connsiteX198" fmla="*/ 1888729 w 2036763"/>
              <a:gd name="connsiteY198" fmla="*/ 245472 h 957263"/>
              <a:gd name="connsiteX199" fmla="*/ 1927225 w 2036763"/>
              <a:gd name="connsiteY199" fmla="*/ 274866 h 957263"/>
              <a:gd name="connsiteX200" fmla="*/ 1962944 w 2036763"/>
              <a:gd name="connsiteY200" fmla="*/ 309025 h 957263"/>
              <a:gd name="connsiteX201" fmla="*/ 1993901 w 2036763"/>
              <a:gd name="connsiteY201" fmla="*/ 347157 h 957263"/>
              <a:gd name="connsiteX202" fmla="*/ 2017316 w 2036763"/>
              <a:gd name="connsiteY202" fmla="*/ 389658 h 957263"/>
              <a:gd name="connsiteX203" fmla="*/ 2029222 w 2036763"/>
              <a:gd name="connsiteY203" fmla="*/ 424215 h 957263"/>
              <a:gd name="connsiteX204" fmla="*/ 2034382 w 2036763"/>
              <a:gd name="connsiteY204" fmla="*/ 447650 h 957263"/>
              <a:gd name="connsiteX205" fmla="*/ 2036763 w 2036763"/>
              <a:gd name="connsiteY205" fmla="*/ 473071 h 957263"/>
              <a:gd name="connsiteX206" fmla="*/ 2036763 w 2036763"/>
              <a:gd name="connsiteY206" fmla="*/ 498095 h 957263"/>
              <a:gd name="connsiteX207" fmla="*/ 2033191 w 2036763"/>
              <a:gd name="connsiteY207" fmla="*/ 524310 h 957263"/>
              <a:gd name="connsiteX208" fmla="*/ 2026047 w 2036763"/>
              <a:gd name="connsiteY208" fmla="*/ 551717 h 957263"/>
              <a:gd name="connsiteX209" fmla="*/ 2021682 w 2036763"/>
              <a:gd name="connsiteY209" fmla="*/ 565619 h 957263"/>
              <a:gd name="connsiteX210" fmla="*/ 2015729 w 2036763"/>
              <a:gd name="connsiteY210" fmla="*/ 579919 h 957263"/>
              <a:gd name="connsiteX211" fmla="*/ 2001838 w 2036763"/>
              <a:gd name="connsiteY211" fmla="*/ 606929 h 957263"/>
              <a:gd name="connsiteX212" fmla="*/ 1985963 w 2036763"/>
              <a:gd name="connsiteY212" fmla="*/ 631952 h 957263"/>
              <a:gd name="connsiteX213" fmla="*/ 1968104 w 2036763"/>
              <a:gd name="connsiteY213" fmla="*/ 654593 h 957263"/>
              <a:gd name="connsiteX214" fmla="*/ 1937544 w 2036763"/>
              <a:gd name="connsiteY214" fmla="*/ 685575 h 957263"/>
              <a:gd name="connsiteX215" fmla="*/ 1891904 w 2036763"/>
              <a:gd name="connsiteY215" fmla="*/ 720926 h 957263"/>
              <a:gd name="connsiteX216" fmla="*/ 1841501 w 2036763"/>
              <a:gd name="connsiteY216" fmla="*/ 750320 h 957263"/>
              <a:gd name="connsiteX217" fmla="*/ 1789113 w 2036763"/>
              <a:gd name="connsiteY217" fmla="*/ 775741 h 957263"/>
              <a:gd name="connsiteX218" fmla="*/ 1709341 w 2036763"/>
              <a:gd name="connsiteY218" fmla="*/ 807120 h 957263"/>
              <a:gd name="connsiteX219" fmla="*/ 1659335 w 2036763"/>
              <a:gd name="connsiteY219" fmla="*/ 824994 h 957263"/>
              <a:gd name="connsiteX220" fmla="*/ 1604963 w 2036763"/>
              <a:gd name="connsiteY220" fmla="*/ 844060 h 957263"/>
              <a:gd name="connsiteX221" fmla="*/ 1494235 w 2036763"/>
              <a:gd name="connsiteY221" fmla="*/ 877425 h 957263"/>
              <a:gd name="connsiteX222" fmla="*/ 1381919 w 2036763"/>
              <a:gd name="connsiteY222" fmla="*/ 904038 h 957263"/>
              <a:gd name="connsiteX223" fmla="*/ 1268413 w 2036763"/>
              <a:gd name="connsiteY223" fmla="*/ 922706 h 957263"/>
              <a:gd name="connsiteX224" fmla="*/ 1211660 w 2036763"/>
              <a:gd name="connsiteY224" fmla="*/ 930253 h 957263"/>
              <a:gd name="connsiteX225" fmla="*/ 1141016 w 2036763"/>
              <a:gd name="connsiteY225" fmla="*/ 938992 h 957263"/>
              <a:gd name="connsiteX226" fmla="*/ 1070372 w 2036763"/>
              <a:gd name="connsiteY226" fmla="*/ 945744 h 957263"/>
              <a:gd name="connsiteX227" fmla="*/ 1004491 w 2036763"/>
              <a:gd name="connsiteY227" fmla="*/ 951702 h 957263"/>
              <a:gd name="connsiteX228" fmla="*/ 873522 w 2036763"/>
              <a:gd name="connsiteY228" fmla="*/ 957263 h 957263"/>
              <a:gd name="connsiteX229" fmla="*/ 741760 w 2036763"/>
              <a:gd name="connsiteY229" fmla="*/ 955277 h 957263"/>
              <a:gd name="connsiteX230" fmla="*/ 610394 w 2036763"/>
              <a:gd name="connsiteY230" fmla="*/ 945744 h 957263"/>
              <a:gd name="connsiteX231" fmla="*/ 545307 w 2036763"/>
              <a:gd name="connsiteY231" fmla="*/ 936211 h 957263"/>
              <a:gd name="connsiteX232" fmla="*/ 490538 w 2036763"/>
              <a:gd name="connsiteY232" fmla="*/ 928664 h 957263"/>
              <a:gd name="connsiteX233" fmla="*/ 404813 w 2036763"/>
              <a:gd name="connsiteY233" fmla="*/ 913173 h 957263"/>
              <a:gd name="connsiteX234" fmla="*/ 347266 w 2036763"/>
              <a:gd name="connsiteY234" fmla="*/ 899668 h 957263"/>
              <a:gd name="connsiteX235" fmla="*/ 290513 w 2036763"/>
              <a:gd name="connsiteY235" fmla="*/ 882589 h 957263"/>
              <a:gd name="connsiteX236" fmla="*/ 236141 w 2036763"/>
              <a:gd name="connsiteY236" fmla="*/ 860742 h 957263"/>
              <a:gd name="connsiteX237" fmla="*/ 184150 w 2036763"/>
              <a:gd name="connsiteY237" fmla="*/ 832938 h 957263"/>
              <a:gd name="connsiteX238" fmla="*/ 136922 w 2036763"/>
              <a:gd name="connsiteY238" fmla="*/ 798381 h 957263"/>
              <a:gd name="connsiteX239" fmla="*/ 115094 w 2036763"/>
              <a:gd name="connsiteY239" fmla="*/ 778124 h 957263"/>
              <a:gd name="connsiteX240" fmla="*/ 103982 w 2036763"/>
              <a:gd name="connsiteY240" fmla="*/ 766208 h 957263"/>
              <a:gd name="connsiteX241" fmla="*/ 83344 w 2036763"/>
              <a:gd name="connsiteY241" fmla="*/ 739992 h 957263"/>
              <a:gd name="connsiteX242" fmla="*/ 65088 w 2036763"/>
              <a:gd name="connsiteY242" fmla="*/ 711393 h 957263"/>
              <a:gd name="connsiteX243" fmla="*/ 50403 w 2036763"/>
              <a:gd name="connsiteY243" fmla="*/ 680411 h 957263"/>
              <a:gd name="connsiteX244" fmla="*/ 44053 w 2036763"/>
              <a:gd name="connsiteY244" fmla="*/ 664126 h 957263"/>
              <a:gd name="connsiteX245" fmla="*/ 43657 w 2036763"/>
              <a:gd name="connsiteY245" fmla="*/ 682397 h 957263"/>
              <a:gd name="connsiteX246" fmla="*/ 44450 w 2036763"/>
              <a:gd name="connsiteY246" fmla="*/ 719735 h 957263"/>
              <a:gd name="connsiteX247" fmla="*/ 46038 w 2036763"/>
              <a:gd name="connsiteY247" fmla="*/ 738006 h 957263"/>
              <a:gd name="connsiteX248" fmla="*/ 45641 w 2036763"/>
              <a:gd name="connsiteY248" fmla="*/ 743170 h 957263"/>
              <a:gd name="connsiteX249" fmla="*/ 40085 w 2036763"/>
              <a:gd name="connsiteY249" fmla="*/ 749922 h 957263"/>
              <a:gd name="connsiteX250" fmla="*/ 31353 w 2036763"/>
              <a:gd name="connsiteY250" fmla="*/ 751511 h 957263"/>
              <a:gd name="connsiteX251" fmla="*/ 24210 w 2036763"/>
              <a:gd name="connsiteY251" fmla="*/ 746745 h 957263"/>
              <a:gd name="connsiteX252" fmla="*/ 22622 w 2036763"/>
              <a:gd name="connsiteY252" fmla="*/ 741581 h 957263"/>
              <a:gd name="connsiteX253" fmla="*/ 19844 w 2036763"/>
              <a:gd name="connsiteY253" fmla="*/ 720132 h 957263"/>
              <a:gd name="connsiteX254" fmla="*/ 17860 w 2036763"/>
              <a:gd name="connsiteY254" fmla="*/ 678028 h 957263"/>
              <a:gd name="connsiteX255" fmla="*/ 19447 w 2036763"/>
              <a:gd name="connsiteY255" fmla="*/ 635527 h 957263"/>
              <a:gd name="connsiteX256" fmla="*/ 24210 w 2036763"/>
              <a:gd name="connsiteY256" fmla="*/ 593821 h 957263"/>
              <a:gd name="connsiteX257" fmla="*/ 28178 w 2036763"/>
              <a:gd name="connsiteY257" fmla="*/ 573166 h 957263"/>
              <a:gd name="connsiteX258" fmla="*/ 28575 w 2036763"/>
              <a:gd name="connsiteY258" fmla="*/ 558470 h 957263"/>
              <a:gd name="connsiteX259" fmla="*/ 30163 w 2036763"/>
              <a:gd name="connsiteY259" fmla="*/ 544170 h 957263"/>
              <a:gd name="connsiteX260" fmla="*/ 24210 w 2036763"/>
              <a:gd name="connsiteY260" fmla="*/ 530268 h 957263"/>
              <a:gd name="connsiteX261" fmla="*/ 13891 w 2036763"/>
              <a:gd name="connsiteY261" fmla="*/ 501272 h 957263"/>
              <a:gd name="connsiteX262" fmla="*/ 5953 w 2036763"/>
              <a:gd name="connsiteY262" fmla="*/ 471482 h 957263"/>
              <a:gd name="connsiteX263" fmla="*/ 1588 w 2036763"/>
              <a:gd name="connsiteY263" fmla="*/ 440103 h 957263"/>
              <a:gd name="connsiteX264" fmla="*/ 0 w 2036763"/>
              <a:gd name="connsiteY264" fmla="*/ 424215 h 957263"/>
              <a:gd name="connsiteX265" fmla="*/ 0 w 2036763"/>
              <a:gd name="connsiteY265" fmla="*/ 419845 h 957263"/>
              <a:gd name="connsiteX266" fmla="*/ 3969 w 2036763"/>
              <a:gd name="connsiteY266" fmla="*/ 415873 h 957263"/>
              <a:gd name="connsiteX267" fmla="*/ 9525 w 2036763"/>
              <a:gd name="connsiteY267" fmla="*/ 415873 h 957263"/>
              <a:gd name="connsiteX268" fmla="*/ 14288 w 2036763"/>
              <a:gd name="connsiteY268" fmla="*/ 420242 h 957263"/>
              <a:gd name="connsiteX269" fmla="*/ 14685 w 2036763"/>
              <a:gd name="connsiteY269" fmla="*/ 424215 h 957263"/>
              <a:gd name="connsiteX270" fmla="*/ 17860 w 2036763"/>
              <a:gd name="connsiteY270" fmla="*/ 446855 h 957263"/>
              <a:gd name="connsiteX271" fmla="*/ 29369 w 2036763"/>
              <a:gd name="connsiteY271" fmla="*/ 490548 h 957263"/>
              <a:gd name="connsiteX272" fmla="*/ 37307 w 2036763"/>
              <a:gd name="connsiteY272" fmla="*/ 511202 h 957263"/>
              <a:gd name="connsiteX273" fmla="*/ 44450 w 2036763"/>
              <a:gd name="connsiteY273" fmla="*/ 488959 h 957263"/>
              <a:gd name="connsiteX274" fmla="*/ 64691 w 2036763"/>
              <a:gd name="connsiteY274" fmla="*/ 447650 h 957263"/>
              <a:gd name="connsiteX275" fmla="*/ 76994 w 2036763"/>
              <a:gd name="connsiteY275" fmla="*/ 427789 h 957263"/>
              <a:gd name="connsiteX276" fmla="*/ 87710 w 2036763"/>
              <a:gd name="connsiteY276" fmla="*/ 405149 h 957263"/>
              <a:gd name="connsiteX277" fmla="*/ 111522 w 2036763"/>
              <a:gd name="connsiteY277" fmla="*/ 361059 h 957263"/>
              <a:gd name="connsiteX278" fmla="*/ 138113 w 2036763"/>
              <a:gd name="connsiteY278" fmla="*/ 319353 h 957263"/>
              <a:gd name="connsiteX279" fmla="*/ 168275 w 2036763"/>
              <a:gd name="connsiteY279" fmla="*/ 280824 h 957263"/>
              <a:gd name="connsiteX280" fmla="*/ 200025 w 2036763"/>
              <a:gd name="connsiteY280" fmla="*/ 244678 h 957263"/>
              <a:gd name="connsiteX281" fmla="*/ 234950 w 2036763"/>
              <a:gd name="connsiteY281" fmla="*/ 212107 h 957263"/>
              <a:gd name="connsiteX282" fmla="*/ 271860 w 2036763"/>
              <a:gd name="connsiteY282" fmla="*/ 183111 h 957263"/>
              <a:gd name="connsiteX283" fmla="*/ 311150 w 2036763"/>
              <a:gd name="connsiteY283" fmla="*/ 158485 h 957263"/>
              <a:gd name="connsiteX284" fmla="*/ 331788 w 2036763"/>
              <a:gd name="connsiteY284" fmla="*/ 147760 h 957263"/>
              <a:gd name="connsiteX285" fmla="*/ 359966 w 2036763"/>
              <a:gd name="connsiteY285" fmla="*/ 134255 h 957263"/>
              <a:gd name="connsiteX286" fmla="*/ 417513 w 2036763"/>
              <a:gd name="connsiteY286" fmla="*/ 109629 h 957263"/>
              <a:gd name="connsiteX287" fmla="*/ 476250 w 2036763"/>
              <a:gd name="connsiteY287" fmla="*/ 88179 h 957263"/>
              <a:gd name="connsiteX288" fmla="*/ 536575 w 2036763"/>
              <a:gd name="connsiteY288" fmla="*/ 69908 h 957263"/>
              <a:gd name="connsiteX289" fmla="*/ 627063 w 2036763"/>
              <a:gd name="connsiteY289" fmla="*/ 46473 h 957263"/>
              <a:gd name="connsiteX290" fmla="*/ 749300 w 2036763"/>
              <a:gd name="connsiteY290" fmla="*/ 23832 h 957263"/>
              <a:gd name="connsiteX291" fmla="*/ 809625 w 2036763"/>
              <a:gd name="connsiteY291" fmla="*/ 15094 h 957263"/>
              <a:gd name="connsiteX292" fmla="*/ 873522 w 2036763"/>
              <a:gd name="connsiteY292" fmla="*/ 7547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2036763" h="957263">
                <a:moveTo>
                  <a:pt x="53183" y="587375"/>
                </a:moveTo>
                <a:lnTo>
                  <a:pt x="52388" y="587772"/>
                </a:lnTo>
                <a:lnTo>
                  <a:pt x="52388" y="588964"/>
                </a:lnTo>
                <a:lnTo>
                  <a:pt x="53580" y="604858"/>
                </a:lnTo>
                <a:lnTo>
                  <a:pt x="57950" y="634658"/>
                </a:lnTo>
                <a:lnTo>
                  <a:pt x="66294" y="662471"/>
                </a:lnTo>
                <a:lnTo>
                  <a:pt x="77815" y="688298"/>
                </a:lnTo>
                <a:lnTo>
                  <a:pt x="91721" y="711741"/>
                </a:lnTo>
                <a:lnTo>
                  <a:pt x="108010" y="733992"/>
                </a:lnTo>
                <a:lnTo>
                  <a:pt x="136615" y="763394"/>
                </a:lnTo>
                <a:lnTo>
                  <a:pt x="180715" y="796771"/>
                </a:lnTo>
                <a:lnTo>
                  <a:pt x="228788" y="824187"/>
                </a:lnTo>
                <a:lnTo>
                  <a:pt x="279244" y="845643"/>
                </a:lnTo>
                <a:lnTo>
                  <a:pt x="328906" y="862728"/>
                </a:lnTo>
                <a:lnTo>
                  <a:pt x="352744" y="869483"/>
                </a:lnTo>
                <a:lnTo>
                  <a:pt x="407968" y="883787"/>
                </a:lnTo>
                <a:lnTo>
                  <a:pt x="519608" y="906038"/>
                </a:lnTo>
                <a:lnTo>
                  <a:pt x="631646" y="920342"/>
                </a:lnTo>
                <a:lnTo>
                  <a:pt x="745272" y="928686"/>
                </a:lnTo>
                <a:lnTo>
                  <a:pt x="801688" y="930275"/>
                </a:lnTo>
                <a:lnTo>
                  <a:pt x="748053" y="923918"/>
                </a:lnTo>
                <a:lnTo>
                  <a:pt x="695213" y="915971"/>
                </a:lnTo>
                <a:lnTo>
                  <a:pt x="636810" y="905640"/>
                </a:lnTo>
                <a:lnTo>
                  <a:pt x="520403" y="879814"/>
                </a:lnTo>
                <a:lnTo>
                  <a:pt x="434190" y="853987"/>
                </a:lnTo>
                <a:lnTo>
                  <a:pt x="377376" y="833325"/>
                </a:lnTo>
                <a:lnTo>
                  <a:pt x="321755" y="809883"/>
                </a:lnTo>
                <a:lnTo>
                  <a:pt x="267723" y="782466"/>
                </a:lnTo>
                <a:lnTo>
                  <a:pt x="241501" y="766970"/>
                </a:lnTo>
                <a:lnTo>
                  <a:pt x="215280" y="750680"/>
                </a:lnTo>
                <a:lnTo>
                  <a:pt x="163234" y="711741"/>
                </a:lnTo>
                <a:lnTo>
                  <a:pt x="114366" y="666445"/>
                </a:lnTo>
                <a:lnTo>
                  <a:pt x="71061" y="615586"/>
                </a:lnTo>
                <a:close/>
                <a:moveTo>
                  <a:pt x="1748621" y="201613"/>
                </a:moveTo>
                <a:lnTo>
                  <a:pt x="1766058" y="219076"/>
                </a:lnTo>
                <a:lnTo>
                  <a:pt x="1798950" y="257176"/>
                </a:lnTo>
                <a:lnTo>
                  <a:pt x="1827483" y="298847"/>
                </a:lnTo>
                <a:lnTo>
                  <a:pt x="1850468" y="344091"/>
                </a:lnTo>
                <a:lnTo>
                  <a:pt x="1867508" y="392113"/>
                </a:lnTo>
                <a:lnTo>
                  <a:pt x="1877812" y="442120"/>
                </a:lnTo>
                <a:lnTo>
                  <a:pt x="1880189" y="494110"/>
                </a:lnTo>
                <a:lnTo>
                  <a:pt x="1873452" y="546498"/>
                </a:lnTo>
                <a:lnTo>
                  <a:pt x="1866319" y="573088"/>
                </a:lnTo>
                <a:lnTo>
                  <a:pt x="1857205" y="602060"/>
                </a:lnTo>
                <a:lnTo>
                  <a:pt x="1831446" y="654448"/>
                </a:lnTo>
                <a:lnTo>
                  <a:pt x="1799743" y="700882"/>
                </a:lnTo>
                <a:lnTo>
                  <a:pt x="1762095" y="740967"/>
                </a:lnTo>
                <a:lnTo>
                  <a:pt x="1741488" y="758826"/>
                </a:lnTo>
                <a:lnTo>
                  <a:pt x="1766851" y="748110"/>
                </a:lnTo>
                <a:lnTo>
                  <a:pt x="1791420" y="736601"/>
                </a:lnTo>
                <a:lnTo>
                  <a:pt x="1816387" y="725489"/>
                </a:lnTo>
                <a:lnTo>
                  <a:pt x="1866319" y="698501"/>
                </a:lnTo>
                <a:lnTo>
                  <a:pt x="1913478" y="666354"/>
                </a:lnTo>
                <a:lnTo>
                  <a:pt x="1944785" y="636588"/>
                </a:lnTo>
                <a:lnTo>
                  <a:pt x="1963806" y="613173"/>
                </a:lnTo>
                <a:lnTo>
                  <a:pt x="1972129" y="600870"/>
                </a:lnTo>
                <a:lnTo>
                  <a:pt x="1980451" y="587376"/>
                </a:lnTo>
                <a:lnTo>
                  <a:pt x="1993924" y="559595"/>
                </a:lnTo>
                <a:lnTo>
                  <a:pt x="2003435" y="530623"/>
                </a:lnTo>
                <a:lnTo>
                  <a:pt x="2008587" y="501254"/>
                </a:lnTo>
                <a:lnTo>
                  <a:pt x="2009776" y="471091"/>
                </a:lnTo>
                <a:lnTo>
                  <a:pt x="2006209" y="441326"/>
                </a:lnTo>
                <a:lnTo>
                  <a:pt x="1998284" y="411957"/>
                </a:lnTo>
                <a:lnTo>
                  <a:pt x="1985602" y="383779"/>
                </a:lnTo>
                <a:lnTo>
                  <a:pt x="1977280" y="369888"/>
                </a:lnTo>
                <a:lnTo>
                  <a:pt x="1962221" y="348457"/>
                </a:lnTo>
                <a:lnTo>
                  <a:pt x="1926951" y="310754"/>
                </a:lnTo>
                <a:lnTo>
                  <a:pt x="1886926" y="279004"/>
                </a:lnTo>
                <a:lnTo>
                  <a:pt x="1844127" y="252016"/>
                </a:lnTo>
                <a:lnTo>
                  <a:pt x="1822727" y="239713"/>
                </a:lnTo>
                <a:lnTo>
                  <a:pt x="1786269" y="219869"/>
                </a:lnTo>
                <a:close/>
                <a:moveTo>
                  <a:pt x="1135063" y="76200"/>
                </a:moveTo>
                <a:lnTo>
                  <a:pt x="1025129" y="77788"/>
                </a:lnTo>
                <a:lnTo>
                  <a:pt x="915988" y="83344"/>
                </a:lnTo>
                <a:lnTo>
                  <a:pt x="807244" y="93663"/>
                </a:lnTo>
                <a:lnTo>
                  <a:pt x="754063" y="100013"/>
                </a:lnTo>
                <a:lnTo>
                  <a:pt x="698500" y="107553"/>
                </a:lnTo>
                <a:lnTo>
                  <a:pt x="615157" y="123031"/>
                </a:lnTo>
                <a:lnTo>
                  <a:pt x="560388" y="136128"/>
                </a:lnTo>
                <a:lnTo>
                  <a:pt x="506016" y="152003"/>
                </a:lnTo>
                <a:lnTo>
                  <a:pt x="452438" y="171053"/>
                </a:lnTo>
                <a:lnTo>
                  <a:pt x="400050" y="193278"/>
                </a:lnTo>
                <a:lnTo>
                  <a:pt x="349250" y="219472"/>
                </a:lnTo>
                <a:lnTo>
                  <a:pt x="323850" y="233760"/>
                </a:lnTo>
                <a:lnTo>
                  <a:pt x="302419" y="247253"/>
                </a:lnTo>
                <a:lnTo>
                  <a:pt x="259557" y="276622"/>
                </a:lnTo>
                <a:lnTo>
                  <a:pt x="219075" y="308769"/>
                </a:lnTo>
                <a:lnTo>
                  <a:pt x="180182" y="344488"/>
                </a:lnTo>
                <a:lnTo>
                  <a:pt x="162322" y="363935"/>
                </a:lnTo>
                <a:lnTo>
                  <a:pt x="148432" y="379413"/>
                </a:lnTo>
                <a:lnTo>
                  <a:pt x="120650" y="412353"/>
                </a:lnTo>
                <a:lnTo>
                  <a:pt x="107157" y="429816"/>
                </a:lnTo>
                <a:lnTo>
                  <a:pt x="92869" y="460772"/>
                </a:lnTo>
                <a:lnTo>
                  <a:pt x="69057" y="523875"/>
                </a:lnTo>
                <a:lnTo>
                  <a:pt x="60325" y="556419"/>
                </a:lnTo>
                <a:lnTo>
                  <a:pt x="72628" y="576660"/>
                </a:lnTo>
                <a:lnTo>
                  <a:pt x="101600" y="614363"/>
                </a:lnTo>
                <a:lnTo>
                  <a:pt x="117078" y="631825"/>
                </a:lnTo>
                <a:lnTo>
                  <a:pt x="136525" y="652066"/>
                </a:lnTo>
                <a:lnTo>
                  <a:pt x="178197" y="688579"/>
                </a:lnTo>
                <a:lnTo>
                  <a:pt x="222647" y="720725"/>
                </a:lnTo>
                <a:lnTo>
                  <a:pt x="269478" y="748507"/>
                </a:lnTo>
                <a:lnTo>
                  <a:pt x="317500" y="773510"/>
                </a:lnTo>
                <a:lnTo>
                  <a:pt x="367110" y="794544"/>
                </a:lnTo>
                <a:lnTo>
                  <a:pt x="442516" y="821532"/>
                </a:lnTo>
                <a:lnTo>
                  <a:pt x="492919" y="836613"/>
                </a:lnTo>
                <a:lnTo>
                  <a:pt x="547688" y="851694"/>
                </a:lnTo>
                <a:lnTo>
                  <a:pt x="656829" y="875110"/>
                </a:lnTo>
                <a:lnTo>
                  <a:pt x="767160" y="892176"/>
                </a:lnTo>
                <a:lnTo>
                  <a:pt x="877888" y="902891"/>
                </a:lnTo>
                <a:lnTo>
                  <a:pt x="933450" y="905669"/>
                </a:lnTo>
                <a:lnTo>
                  <a:pt x="977107" y="906463"/>
                </a:lnTo>
                <a:lnTo>
                  <a:pt x="1064419" y="905669"/>
                </a:lnTo>
                <a:lnTo>
                  <a:pt x="1152128" y="900907"/>
                </a:lnTo>
                <a:lnTo>
                  <a:pt x="1239441" y="892176"/>
                </a:lnTo>
                <a:lnTo>
                  <a:pt x="1326357" y="879476"/>
                </a:lnTo>
                <a:lnTo>
                  <a:pt x="1412875" y="862410"/>
                </a:lnTo>
                <a:lnTo>
                  <a:pt x="1498203" y="841376"/>
                </a:lnTo>
                <a:lnTo>
                  <a:pt x="1583135" y="816372"/>
                </a:lnTo>
                <a:lnTo>
                  <a:pt x="1625203" y="802482"/>
                </a:lnTo>
                <a:lnTo>
                  <a:pt x="1647429" y="791369"/>
                </a:lnTo>
                <a:lnTo>
                  <a:pt x="1690688" y="765969"/>
                </a:lnTo>
                <a:lnTo>
                  <a:pt x="1710532" y="751682"/>
                </a:lnTo>
                <a:lnTo>
                  <a:pt x="1732360" y="735410"/>
                </a:lnTo>
                <a:lnTo>
                  <a:pt x="1770857" y="696516"/>
                </a:lnTo>
                <a:lnTo>
                  <a:pt x="1803401" y="652463"/>
                </a:lnTo>
                <a:lnTo>
                  <a:pt x="1828801" y="603647"/>
                </a:lnTo>
                <a:lnTo>
                  <a:pt x="1847057" y="551260"/>
                </a:lnTo>
                <a:lnTo>
                  <a:pt x="1855788" y="496491"/>
                </a:lnTo>
                <a:lnTo>
                  <a:pt x="1855788" y="454422"/>
                </a:lnTo>
                <a:lnTo>
                  <a:pt x="1852613" y="426244"/>
                </a:lnTo>
                <a:lnTo>
                  <a:pt x="1846660" y="397669"/>
                </a:lnTo>
                <a:lnTo>
                  <a:pt x="1837135" y="369491"/>
                </a:lnTo>
                <a:lnTo>
                  <a:pt x="1831182" y="355600"/>
                </a:lnTo>
                <a:lnTo>
                  <a:pt x="1824435" y="340122"/>
                </a:lnTo>
                <a:lnTo>
                  <a:pt x="1808957" y="311944"/>
                </a:lnTo>
                <a:lnTo>
                  <a:pt x="1782366" y="271860"/>
                </a:lnTo>
                <a:lnTo>
                  <a:pt x="1739901" y="225028"/>
                </a:lnTo>
                <a:lnTo>
                  <a:pt x="1692672" y="184944"/>
                </a:lnTo>
                <a:lnTo>
                  <a:pt x="1666875" y="167481"/>
                </a:lnTo>
                <a:lnTo>
                  <a:pt x="1643857" y="158750"/>
                </a:lnTo>
                <a:lnTo>
                  <a:pt x="1620044" y="150813"/>
                </a:lnTo>
                <a:lnTo>
                  <a:pt x="1567657" y="134541"/>
                </a:lnTo>
                <a:lnTo>
                  <a:pt x="1461294" y="109141"/>
                </a:lnTo>
                <a:lnTo>
                  <a:pt x="1353344" y="91281"/>
                </a:lnTo>
                <a:lnTo>
                  <a:pt x="1244203" y="80963"/>
                </a:lnTo>
                <a:close/>
                <a:moveTo>
                  <a:pt x="1053039" y="28575"/>
                </a:moveTo>
                <a:lnTo>
                  <a:pt x="995853" y="28971"/>
                </a:lnTo>
                <a:lnTo>
                  <a:pt x="881879" y="36896"/>
                </a:lnTo>
                <a:lnTo>
                  <a:pt x="767905" y="51161"/>
                </a:lnTo>
                <a:lnTo>
                  <a:pt x="655123" y="72954"/>
                </a:lnTo>
                <a:lnTo>
                  <a:pt x="599525" y="86823"/>
                </a:lnTo>
                <a:lnTo>
                  <a:pt x="547503" y="99899"/>
                </a:lnTo>
                <a:lnTo>
                  <a:pt x="468872" y="123278"/>
                </a:lnTo>
                <a:lnTo>
                  <a:pt x="416452" y="141505"/>
                </a:lnTo>
                <a:lnTo>
                  <a:pt x="366018" y="163298"/>
                </a:lnTo>
                <a:lnTo>
                  <a:pt x="317172" y="189450"/>
                </a:lnTo>
                <a:lnTo>
                  <a:pt x="270709" y="220358"/>
                </a:lnTo>
                <a:lnTo>
                  <a:pt x="227422" y="256812"/>
                </a:lnTo>
                <a:lnTo>
                  <a:pt x="207963" y="277813"/>
                </a:lnTo>
                <a:lnTo>
                  <a:pt x="227422" y="261171"/>
                </a:lnTo>
                <a:lnTo>
                  <a:pt x="267532" y="231849"/>
                </a:lnTo>
                <a:lnTo>
                  <a:pt x="309229" y="205300"/>
                </a:lnTo>
                <a:lnTo>
                  <a:pt x="352516" y="181526"/>
                </a:lnTo>
                <a:lnTo>
                  <a:pt x="397390" y="160128"/>
                </a:lnTo>
                <a:lnTo>
                  <a:pt x="442662" y="141505"/>
                </a:lnTo>
                <a:lnTo>
                  <a:pt x="512556" y="117334"/>
                </a:lnTo>
                <a:lnTo>
                  <a:pt x="608262" y="93163"/>
                </a:lnTo>
                <a:lnTo>
                  <a:pt x="705160" y="75332"/>
                </a:lnTo>
                <a:lnTo>
                  <a:pt x="802455" y="63445"/>
                </a:lnTo>
                <a:lnTo>
                  <a:pt x="898558" y="55520"/>
                </a:lnTo>
                <a:lnTo>
                  <a:pt x="946213" y="52746"/>
                </a:lnTo>
                <a:lnTo>
                  <a:pt x="1012532" y="49180"/>
                </a:lnTo>
                <a:lnTo>
                  <a:pt x="1147156" y="47991"/>
                </a:lnTo>
                <a:lnTo>
                  <a:pt x="1283369" y="54331"/>
                </a:lnTo>
                <a:lnTo>
                  <a:pt x="1384238" y="65426"/>
                </a:lnTo>
                <a:lnTo>
                  <a:pt x="1450955" y="76521"/>
                </a:lnTo>
                <a:lnTo>
                  <a:pt x="1484313" y="82861"/>
                </a:lnTo>
                <a:lnTo>
                  <a:pt x="1458103" y="75332"/>
                </a:lnTo>
                <a:lnTo>
                  <a:pt x="1405286" y="61860"/>
                </a:lnTo>
                <a:lnTo>
                  <a:pt x="1325067" y="46406"/>
                </a:lnTo>
                <a:lnTo>
                  <a:pt x="1216256" y="34122"/>
                </a:lnTo>
                <a:lnTo>
                  <a:pt x="1107047" y="28971"/>
                </a:lnTo>
                <a:close/>
                <a:moveTo>
                  <a:pt x="1000522" y="0"/>
                </a:moveTo>
                <a:lnTo>
                  <a:pt x="1127919" y="794"/>
                </a:lnTo>
                <a:lnTo>
                  <a:pt x="1255713" y="10725"/>
                </a:lnTo>
                <a:lnTo>
                  <a:pt x="1318816" y="19860"/>
                </a:lnTo>
                <a:lnTo>
                  <a:pt x="1362075" y="26613"/>
                </a:lnTo>
                <a:lnTo>
                  <a:pt x="1448991" y="45679"/>
                </a:lnTo>
                <a:lnTo>
                  <a:pt x="1534319" y="72291"/>
                </a:lnTo>
                <a:lnTo>
                  <a:pt x="1596629" y="98507"/>
                </a:lnTo>
                <a:lnTo>
                  <a:pt x="1636713" y="119956"/>
                </a:lnTo>
                <a:lnTo>
                  <a:pt x="1656160" y="131078"/>
                </a:lnTo>
                <a:lnTo>
                  <a:pt x="1683544" y="141405"/>
                </a:lnTo>
                <a:lnTo>
                  <a:pt x="1737519" y="163648"/>
                </a:lnTo>
                <a:lnTo>
                  <a:pt x="1791097" y="188672"/>
                </a:lnTo>
                <a:lnTo>
                  <a:pt x="1843088" y="216874"/>
                </a:lnTo>
                <a:lnTo>
                  <a:pt x="1868885" y="232365"/>
                </a:lnTo>
                <a:lnTo>
                  <a:pt x="1888729" y="245472"/>
                </a:lnTo>
                <a:lnTo>
                  <a:pt x="1927225" y="274866"/>
                </a:lnTo>
                <a:lnTo>
                  <a:pt x="1962944" y="309025"/>
                </a:lnTo>
                <a:lnTo>
                  <a:pt x="1993901" y="347157"/>
                </a:lnTo>
                <a:lnTo>
                  <a:pt x="2017316" y="389658"/>
                </a:lnTo>
                <a:lnTo>
                  <a:pt x="2029222" y="424215"/>
                </a:lnTo>
                <a:lnTo>
                  <a:pt x="2034382" y="447650"/>
                </a:lnTo>
                <a:lnTo>
                  <a:pt x="2036763" y="473071"/>
                </a:lnTo>
                <a:lnTo>
                  <a:pt x="2036763" y="498095"/>
                </a:lnTo>
                <a:lnTo>
                  <a:pt x="2033191" y="524310"/>
                </a:lnTo>
                <a:lnTo>
                  <a:pt x="2026047" y="551717"/>
                </a:lnTo>
                <a:lnTo>
                  <a:pt x="2021682" y="565619"/>
                </a:lnTo>
                <a:lnTo>
                  <a:pt x="2015729" y="579919"/>
                </a:lnTo>
                <a:lnTo>
                  <a:pt x="2001838" y="606929"/>
                </a:lnTo>
                <a:lnTo>
                  <a:pt x="1985963" y="631952"/>
                </a:lnTo>
                <a:lnTo>
                  <a:pt x="1968104" y="654593"/>
                </a:lnTo>
                <a:lnTo>
                  <a:pt x="1937544" y="685575"/>
                </a:lnTo>
                <a:lnTo>
                  <a:pt x="1891904" y="720926"/>
                </a:lnTo>
                <a:lnTo>
                  <a:pt x="1841501" y="750320"/>
                </a:lnTo>
                <a:lnTo>
                  <a:pt x="1789113" y="775741"/>
                </a:lnTo>
                <a:lnTo>
                  <a:pt x="1709341" y="807120"/>
                </a:lnTo>
                <a:lnTo>
                  <a:pt x="1659335" y="824994"/>
                </a:lnTo>
                <a:lnTo>
                  <a:pt x="1604963" y="844060"/>
                </a:lnTo>
                <a:lnTo>
                  <a:pt x="1494235" y="877425"/>
                </a:lnTo>
                <a:lnTo>
                  <a:pt x="1381919" y="904038"/>
                </a:lnTo>
                <a:lnTo>
                  <a:pt x="1268413" y="922706"/>
                </a:lnTo>
                <a:lnTo>
                  <a:pt x="1211660" y="930253"/>
                </a:lnTo>
                <a:lnTo>
                  <a:pt x="1141016" y="938992"/>
                </a:lnTo>
                <a:lnTo>
                  <a:pt x="1070372" y="945744"/>
                </a:lnTo>
                <a:lnTo>
                  <a:pt x="1004491" y="951702"/>
                </a:lnTo>
                <a:lnTo>
                  <a:pt x="873522" y="957263"/>
                </a:lnTo>
                <a:lnTo>
                  <a:pt x="741760" y="955277"/>
                </a:lnTo>
                <a:lnTo>
                  <a:pt x="610394" y="945744"/>
                </a:lnTo>
                <a:lnTo>
                  <a:pt x="545307" y="936211"/>
                </a:lnTo>
                <a:lnTo>
                  <a:pt x="490538" y="928664"/>
                </a:lnTo>
                <a:lnTo>
                  <a:pt x="404813" y="913173"/>
                </a:lnTo>
                <a:lnTo>
                  <a:pt x="347266" y="899668"/>
                </a:lnTo>
                <a:lnTo>
                  <a:pt x="290513" y="882589"/>
                </a:lnTo>
                <a:lnTo>
                  <a:pt x="236141" y="860742"/>
                </a:lnTo>
                <a:lnTo>
                  <a:pt x="184150" y="832938"/>
                </a:lnTo>
                <a:lnTo>
                  <a:pt x="136922" y="798381"/>
                </a:lnTo>
                <a:lnTo>
                  <a:pt x="115094" y="778124"/>
                </a:lnTo>
                <a:lnTo>
                  <a:pt x="103982" y="766208"/>
                </a:lnTo>
                <a:lnTo>
                  <a:pt x="83344" y="739992"/>
                </a:lnTo>
                <a:lnTo>
                  <a:pt x="65088" y="711393"/>
                </a:lnTo>
                <a:lnTo>
                  <a:pt x="50403" y="680411"/>
                </a:lnTo>
                <a:lnTo>
                  <a:pt x="44053" y="664126"/>
                </a:lnTo>
                <a:lnTo>
                  <a:pt x="43657" y="682397"/>
                </a:lnTo>
                <a:lnTo>
                  <a:pt x="44450" y="719735"/>
                </a:lnTo>
                <a:lnTo>
                  <a:pt x="46038" y="738006"/>
                </a:lnTo>
                <a:lnTo>
                  <a:pt x="45641" y="743170"/>
                </a:lnTo>
                <a:lnTo>
                  <a:pt x="40085" y="749922"/>
                </a:lnTo>
                <a:lnTo>
                  <a:pt x="31353" y="751511"/>
                </a:lnTo>
                <a:lnTo>
                  <a:pt x="24210" y="746745"/>
                </a:lnTo>
                <a:lnTo>
                  <a:pt x="22622" y="741581"/>
                </a:lnTo>
                <a:lnTo>
                  <a:pt x="19844" y="720132"/>
                </a:lnTo>
                <a:lnTo>
                  <a:pt x="17860" y="678028"/>
                </a:lnTo>
                <a:lnTo>
                  <a:pt x="19447" y="635527"/>
                </a:lnTo>
                <a:lnTo>
                  <a:pt x="24210" y="593821"/>
                </a:lnTo>
                <a:lnTo>
                  <a:pt x="28178" y="573166"/>
                </a:lnTo>
                <a:lnTo>
                  <a:pt x="28575" y="558470"/>
                </a:lnTo>
                <a:lnTo>
                  <a:pt x="30163" y="544170"/>
                </a:lnTo>
                <a:lnTo>
                  <a:pt x="24210" y="530268"/>
                </a:lnTo>
                <a:lnTo>
                  <a:pt x="13891" y="501272"/>
                </a:lnTo>
                <a:lnTo>
                  <a:pt x="5953" y="471482"/>
                </a:lnTo>
                <a:lnTo>
                  <a:pt x="1588" y="440103"/>
                </a:lnTo>
                <a:lnTo>
                  <a:pt x="0" y="424215"/>
                </a:lnTo>
                <a:lnTo>
                  <a:pt x="0" y="419845"/>
                </a:lnTo>
                <a:lnTo>
                  <a:pt x="3969" y="415873"/>
                </a:lnTo>
                <a:lnTo>
                  <a:pt x="9525" y="415873"/>
                </a:lnTo>
                <a:lnTo>
                  <a:pt x="14288" y="420242"/>
                </a:lnTo>
                <a:lnTo>
                  <a:pt x="14685" y="424215"/>
                </a:lnTo>
                <a:lnTo>
                  <a:pt x="17860" y="446855"/>
                </a:lnTo>
                <a:lnTo>
                  <a:pt x="29369" y="490548"/>
                </a:lnTo>
                <a:lnTo>
                  <a:pt x="37307" y="511202"/>
                </a:lnTo>
                <a:lnTo>
                  <a:pt x="44450" y="488959"/>
                </a:lnTo>
                <a:lnTo>
                  <a:pt x="64691" y="447650"/>
                </a:lnTo>
                <a:lnTo>
                  <a:pt x="76994" y="427789"/>
                </a:lnTo>
                <a:lnTo>
                  <a:pt x="87710" y="405149"/>
                </a:lnTo>
                <a:lnTo>
                  <a:pt x="111522" y="361059"/>
                </a:lnTo>
                <a:lnTo>
                  <a:pt x="138113" y="319353"/>
                </a:lnTo>
                <a:lnTo>
                  <a:pt x="168275" y="280824"/>
                </a:lnTo>
                <a:lnTo>
                  <a:pt x="200025" y="244678"/>
                </a:lnTo>
                <a:lnTo>
                  <a:pt x="234950" y="212107"/>
                </a:lnTo>
                <a:lnTo>
                  <a:pt x="271860" y="183111"/>
                </a:lnTo>
                <a:lnTo>
                  <a:pt x="311150" y="158485"/>
                </a:lnTo>
                <a:lnTo>
                  <a:pt x="331788" y="147760"/>
                </a:lnTo>
                <a:lnTo>
                  <a:pt x="359966" y="134255"/>
                </a:lnTo>
                <a:lnTo>
                  <a:pt x="417513" y="109629"/>
                </a:lnTo>
                <a:lnTo>
                  <a:pt x="476250" y="88179"/>
                </a:lnTo>
                <a:lnTo>
                  <a:pt x="536575" y="69908"/>
                </a:lnTo>
                <a:lnTo>
                  <a:pt x="627063" y="46473"/>
                </a:lnTo>
                <a:lnTo>
                  <a:pt x="749300" y="23832"/>
                </a:lnTo>
                <a:lnTo>
                  <a:pt x="809625" y="15094"/>
                </a:lnTo>
                <a:lnTo>
                  <a:pt x="873522" y="7547"/>
                </a:lnTo>
                <a:close/>
              </a:path>
            </a:pathLst>
          </a:custGeom>
          <a:solidFill>
            <a:srgbClr val="F39C1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Freeform 137">
            <a:extLst>
              <a:ext uri="{FF2B5EF4-FFF2-40B4-BE49-F238E27FC236}">
                <a16:creationId xmlns="" xmlns:a16="http://schemas.microsoft.com/office/drawing/2014/main" id="{F4F98D25-B89A-4246-A70B-797BF7BB1248}"/>
              </a:ext>
            </a:extLst>
          </p:cNvPr>
          <p:cNvSpPr>
            <a:spLocks/>
          </p:cNvSpPr>
          <p:nvPr/>
        </p:nvSpPr>
        <p:spPr bwMode="auto">
          <a:xfrm rot="7313902">
            <a:off x="6062716" y="3732023"/>
            <a:ext cx="246010" cy="727191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Freeform 105">
            <a:extLst>
              <a:ext uri="{FF2B5EF4-FFF2-40B4-BE49-F238E27FC236}">
                <a16:creationId xmlns="" xmlns:a16="http://schemas.microsoft.com/office/drawing/2014/main" id="{6994E8B9-ED80-4E51-8AC9-9F24883BC62C}"/>
              </a:ext>
            </a:extLst>
          </p:cNvPr>
          <p:cNvSpPr>
            <a:spLocks/>
          </p:cNvSpPr>
          <p:nvPr/>
        </p:nvSpPr>
        <p:spPr bwMode="auto">
          <a:xfrm rot="14201079">
            <a:off x="6347823" y="4379491"/>
            <a:ext cx="257747" cy="343014"/>
          </a:xfrm>
          <a:custGeom>
            <a:avLst/>
            <a:gdLst>
              <a:gd name="T0" fmla="*/ 788 w 805"/>
              <a:gd name="T1" fmla="*/ 2190 h 2853"/>
              <a:gd name="T2" fmla="*/ 754 w 805"/>
              <a:gd name="T3" fmla="*/ 2201 h 2853"/>
              <a:gd name="T4" fmla="*/ 695 w 805"/>
              <a:gd name="T5" fmla="*/ 2272 h 2853"/>
              <a:gd name="T6" fmla="*/ 706 w 805"/>
              <a:gd name="T7" fmla="*/ 2158 h 2853"/>
              <a:gd name="T8" fmla="*/ 665 w 805"/>
              <a:gd name="T9" fmla="*/ 2153 h 2853"/>
              <a:gd name="T10" fmla="*/ 636 w 805"/>
              <a:gd name="T11" fmla="*/ 2241 h 2853"/>
              <a:gd name="T12" fmla="*/ 558 w 805"/>
              <a:gd name="T13" fmla="*/ 2408 h 2853"/>
              <a:gd name="T14" fmla="*/ 481 w 805"/>
              <a:gd name="T15" fmla="*/ 2319 h 2853"/>
              <a:gd name="T16" fmla="*/ 479 w 805"/>
              <a:gd name="T17" fmla="*/ 1104 h 2853"/>
              <a:gd name="T18" fmla="*/ 552 w 805"/>
              <a:gd name="T19" fmla="*/ 500 h 2853"/>
              <a:gd name="T20" fmla="*/ 663 w 805"/>
              <a:gd name="T21" fmla="*/ 706 h 2853"/>
              <a:gd name="T22" fmla="*/ 713 w 805"/>
              <a:gd name="T23" fmla="*/ 738 h 2853"/>
              <a:gd name="T24" fmla="*/ 743 w 805"/>
              <a:gd name="T25" fmla="*/ 710 h 2853"/>
              <a:gd name="T26" fmla="*/ 693 w 805"/>
              <a:gd name="T27" fmla="*/ 616 h 2853"/>
              <a:gd name="T28" fmla="*/ 704 w 805"/>
              <a:gd name="T29" fmla="*/ 590 h 2853"/>
              <a:gd name="T30" fmla="*/ 486 w 805"/>
              <a:gd name="T31" fmla="*/ 44 h 2853"/>
              <a:gd name="T32" fmla="*/ 451 w 805"/>
              <a:gd name="T33" fmla="*/ 40 h 2853"/>
              <a:gd name="T34" fmla="*/ 446 w 805"/>
              <a:gd name="T35" fmla="*/ 44 h 2853"/>
              <a:gd name="T36" fmla="*/ 452 w 805"/>
              <a:gd name="T37" fmla="*/ 17 h 2853"/>
              <a:gd name="T38" fmla="*/ 413 w 805"/>
              <a:gd name="T39" fmla="*/ 6 h 2853"/>
              <a:gd name="T40" fmla="*/ 281 w 805"/>
              <a:gd name="T41" fmla="*/ 366 h 2853"/>
              <a:gd name="T42" fmla="*/ 142 w 805"/>
              <a:gd name="T43" fmla="*/ 796 h 2853"/>
              <a:gd name="T44" fmla="*/ 162 w 805"/>
              <a:gd name="T45" fmla="*/ 824 h 2853"/>
              <a:gd name="T46" fmla="*/ 184 w 805"/>
              <a:gd name="T47" fmla="*/ 827 h 2853"/>
              <a:gd name="T48" fmla="*/ 227 w 805"/>
              <a:gd name="T49" fmla="*/ 836 h 2853"/>
              <a:gd name="T50" fmla="*/ 348 w 805"/>
              <a:gd name="T51" fmla="*/ 474 h 2853"/>
              <a:gd name="T52" fmla="*/ 371 w 805"/>
              <a:gd name="T53" fmla="*/ 498 h 2853"/>
              <a:gd name="T54" fmla="*/ 343 w 805"/>
              <a:gd name="T55" fmla="*/ 1312 h 2853"/>
              <a:gd name="T56" fmla="*/ 341 w 805"/>
              <a:gd name="T57" fmla="*/ 2039 h 2853"/>
              <a:gd name="T58" fmla="*/ 363 w 805"/>
              <a:gd name="T59" fmla="*/ 2481 h 2853"/>
              <a:gd name="T60" fmla="*/ 319 w 805"/>
              <a:gd name="T61" fmla="*/ 2495 h 2853"/>
              <a:gd name="T62" fmla="*/ 219 w 805"/>
              <a:gd name="T63" fmla="*/ 2334 h 2853"/>
              <a:gd name="T64" fmla="*/ 102 w 805"/>
              <a:gd name="T65" fmla="*/ 2179 h 2853"/>
              <a:gd name="T66" fmla="*/ 79 w 805"/>
              <a:gd name="T67" fmla="*/ 2207 h 2853"/>
              <a:gd name="T68" fmla="*/ 53 w 805"/>
              <a:gd name="T69" fmla="*/ 2214 h 2853"/>
              <a:gd name="T70" fmla="*/ 39 w 805"/>
              <a:gd name="T71" fmla="*/ 2196 h 2853"/>
              <a:gd name="T72" fmla="*/ 0 w 805"/>
              <a:gd name="T73" fmla="*/ 2218 h 2853"/>
              <a:gd name="T74" fmla="*/ 107 w 805"/>
              <a:gd name="T75" fmla="*/ 2393 h 2853"/>
              <a:gd name="T76" fmla="*/ 302 w 805"/>
              <a:gd name="T77" fmla="*/ 2696 h 2853"/>
              <a:gd name="T78" fmla="*/ 473 w 805"/>
              <a:gd name="T79" fmla="*/ 2853 h 2853"/>
              <a:gd name="T80" fmla="*/ 508 w 805"/>
              <a:gd name="T81" fmla="*/ 2837 h 2853"/>
              <a:gd name="T82" fmla="*/ 534 w 805"/>
              <a:gd name="T83" fmla="*/ 2819 h 2853"/>
              <a:gd name="T84" fmla="*/ 805 w 805"/>
              <a:gd name="T85" fmla="*/ 2218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5" h="2853">
                <a:moveTo>
                  <a:pt x="802" y="2207"/>
                </a:moveTo>
                <a:lnTo>
                  <a:pt x="800" y="2201"/>
                </a:lnTo>
                <a:lnTo>
                  <a:pt x="788" y="2190"/>
                </a:lnTo>
                <a:lnTo>
                  <a:pt x="774" y="2188"/>
                </a:lnTo>
                <a:lnTo>
                  <a:pt x="759" y="2193"/>
                </a:lnTo>
                <a:lnTo>
                  <a:pt x="754" y="2201"/>
                </a:lnTo>
                <a:lnTo>
                  <a:pt x="719" y="2254"/>
                </a:lnTo>
                <a:lnTo>
                  <a:pt x="685" y="2307"/>
                </a:lnTo>
                <a:lnTo>
                  <a:pt x="695" y="2272"/>
                </a:lnTo>
                <a:lnTo>
                  <a:pt x="706" y="2203"/>
                </a:lnTo>
                <a:lnTo>
                  <a:pt x="708" y="2168"/>
                </a:lnTo>
                <a:lnTo>
                  <a:pt x="706" y="2158"/>
                </a:lnTo>
                <a:lnTo>
                  <a:pt x="695" y="2148"/>
                </a:lnTo>
                <a:lnTo>
                  <a:pt x="679" y="2145"/>
                </a:lnTo>
                <a:lnTo>
                  <a:pt x="665" y="2153"/>
                </a:lnTo>
                <a:lnTo>
                  <a:pt x="661" y="2162"/>
                </a:lnTo>
                <a:lnTo>
                  <a:pt x="649" y="2201"/>
                </a:lnTo>
                <a:lnTo>
                  <a:pt x="636" y="2241"/>
                </a:lnTo>
                <a:lnTo>
                  <a:pt x="634" y="2244"/>
                </a:lnTo>
                <a:lnTo>
                  <a:pt x="631" y="2247"/>
                </a:lnTo>
                <a:lnTo>
                  <a:pt x="558" y="2408"/>
                </a:lnTo>
                <a:lnTo>
                  <a:pt x="487" y="2569"/>
                </a:lnTo>
                <a:lnTo>
                  <a:pt x="485" y="2445"/>
                </a:lnTo>
                <a:lnTo>
                  <a:pt x="481" y="2319"/>
                </a:lnTo>
                <a:lnTo>
                  <a:pt x="481" y="2080"/>
                </a:lnTo>
                <a:lnTo>
                  <a:pt x="476" y="1843"/>
                </a:lnTo>
                <a:lnTo>
                  <a:pt x="479" y="1104"/>
                </a:lnTo>
                <a:lnTo>
                  <a:pt x="485" y="364"/>
                </a:lnTo>
                <a:lnTo>
                  <a:pt x="517" y="433"/>
                </a:lnTo>
                <a:lnTo>
                  <a:pt x="552" y="500"/>
                </a:lnTo>
                <a:lnTo>
                  <a:pt x="579" y="561"/>
                </a:lnTo>
                <a:lnTo>
                  <a:pt x="631" y="665"/>
                </a:lnTo>
                <a:lnTo>
                  <a:pt x="663" y="706"/>
                </a:lnTo>
                <a:lnTo>
                  <a:pt x="691" y="727"/>
                </a:lnTo>
                <a:lnTo>
                  <a:pt x="705" y="735"/>
                </a:lnTo>
                <a:lnTo>
                  <a:pt x="713" y="738"/>
                </a:lnTo>
                <a:lnTo>
                  <a:pt x="728" y="735"/>
                </a:lnTo>
                <a:lnTo>
                  <a:pt x="740" y="725"/>
                </a:lnTo>
                <a:lnTo>
                  <a:pt x="743" y="710"/>
                </a:lnTo>
                <a:lnTo>
                  <a:pt x="739" y="701"/>
                </a:lnTo>
                <a:lnTo>
                  <a:pt x="715" y="658"/>
                </a:lnTo>
                <a:lnTo>
                  <a:pt x="693" y="616"/>
                </a:lnTo>
                <a:lnTo>
                  <a:pt x="700" y="612"/>
                </a:lnTo>
                <a:lnTo>
                  <a:pt x="706" y="599"/>
                </a:lnTo>
                <a:lnTo>
                  <a:pt x="704" y="590"/>
                </a:lnTo>
                <a:lnTo>
                  <a:pt x="599" y="320"/>
                </a:lnTo>
                <a:lnTo>
                  <a:pt x="490" y="51"/>
                </a:lnTo>
                <a:lnTo>
                  <a:pt x="486" y="44"/>
                </a:lnTo>
                <a:lnTo>
                  <a:pt x="476" y="35"/>
                </a:lnTo>
                <a:lnTo>
                  <a:pt x="463" y="35"/>
                </a:lnTo>
                <a:lnTo>
                  <a:pt x="451" y="40"/>
                </a:lnTo>
                <a:lnTo>
                  <a:pt x="447" y="45"/>
                </a:lnTo>
                <a:lnTo>
                  <a:pt x="446" y="45"/>
                </a:lnTo>
                <a:lnTo>
                  <a:pt x="446" y="44"/>
                </a:lnTo>
                <a:lnTo>
                  <a:pt x="448" y="36"/>
                </a:lnTo>
                <a:lnTo>
                  <a:pt x="451" y="27"/>
                </a:lnTo>
                <a:lnTo>
                  <a:pt x="452" y="17"/>
                </a:lnTo>
                <a:lnTo>
                  <a:pt x="444" y="4"/>
                </a:lnTo>
                <a:lnTo>
                  <a:pt x="429" y="0"/>
                </a:lnTo>
                <a:lnTo>
                  <a:pt x="413" y="6"/>
                </a:lnTo>
                <a:lnTo>
                  <a:pt x="408" y="16"/>
                </a:lnTo>
                <a:lnTo>
                  <a:pt x="361" y="131"/>
                </a:lnTo>
                <a:lnTo>
                  <a:pt x="281" y="366"/>
                </a:lnTo>
                <a:lnTo>
                  <a:pt x="247" y="485"/>
                </a:lnTo>
                <a:lnTo>
                  <a:pt x="194" y="640"/>
                </a:lnTo>
                <a:lnTo>
                  <a:pt x="142" y="796"/>
                </a:lnTo>
                <a:lnTo>
                  <a:pt x="140" y="805"/>
                </a:lnTo>
                <a:lnTo>
                  <a:pt x="148" y="818"/>
                </a:lnTo>
                <a:lnTo>
                  <a:pt x="162" y="824"/>
                </a:lnTo>
                <a:lnTo>
                  <a:pt x="177" y="822"/>
                </a:lnTo>
                <a:lnTo>
                  <a:pt x="184" y="817"/>
                </a:lnTo>
                <a:lnTo>
                  <a:pt x="184" y="827"/>
                </a:lnTo>
                <a:lnTo>
                  <a:pt x="196" y="840"/>
                </a:lnTo>
                <a:lnTo>
                  <a:pt x="211" y="844"/>
                </a:lnTo>
                <a:lnTo>
                  <a:pt x="227" y="836"/>
                </a:lnTo>
                <a:lnTo>
                  <a:pt x="232" y="827"/>
                </a:lnTo>
                <a:lnTo>
                  <a:pt x="293" y="652"/>
                </a:lnTo>
                <a:lnTo>
                  <a:pt x="348" y="474"/>
                </a:lnTo>
                <a:lnTo>
                  <a:pt x="358" y="452"/>
                </a:lnTo>
                <a:lnTo>
                  <a:pt x="367" y="429"/>
                </a:lnTo>
                <a:lnTo>
                  <a:pt x="371" y="498"/>
                </a:lnTo>
                <a:lnTo>
                  <a:pt x="374" y="565"/>
                </a:lnTo>
                <a:lnTo>
                  <a:pt x="361" y="814"/>
                </a:lnTo>
                <a:lnTo>
                  <a:pt x="343" y="1312"/>
                </a:lnTo>
                <a:lnTo>
                  <a:pt x="338" y="1561"/>
                </a:lnTo>
                <a:lnTo>
                  <a:pt x="337" y="1720"/>
                </a:lnTo>
                <a:lnTo>
                  <a:pt x="341" y="2039"/>
                </a:lnTo>
                <a:lnTo>
                  <a:pt x="346" y="2198"/>
                </a:lnTo>
                <a:lnTo>
                  <a:pt x="348" y="2293"/>
                </a:lnTo>
                <a:lnTo>
                  <a:pt x="363" y="2481"/>
                </a:lnTo>
                <a:lnTo>
                  <a:pt x="377" y="2574"/>
                </a:lnTo>
                <a:lnTo>
                  <a:pt x="347" y="2535"/>
                </a:lnTo>
                <a:lnTo>
                  <a:pt x="319" y="2495"/>
                </a:lnTo>
                <a:lnTo>
                  <a:pt x="324" y="2486"/>
                </a:lnTo>
                <a:lnTo>
                  <a:pt x="319" y="2476"/>
                </a:lnTo>
                <a:lnTo>
                  <a:pt x="219" y="2334"/>
                </a:lnTo>
                <a:lnTo>
                  <a:pt x="124" y="2190"/>
                </a:lnTo>
                <a:lnTo>
                  <a:pt x="118" y="2184"/>
                </a:lnTo>
                <a:lnTo>
                  <a:pt x="102" y="2179"/>
                </a:lnTo>
                <a:lnTo>
                  <a:pt x="88" y="2185"/>
                </a:lnTo>
                <a:lnTo>
                  <a:pt x="79" y="2198"/>
                </a:lnTo>
                <a:lnTo>
                  <a:pt x="79" y="2207"/>
                </a:lnTo>
                <a:lnTo>
                  <a:pt x="72" y="2205"/>
                </a:lnTo>
                <a:lnTo>
                  <a:pt x="58" y="2209"/>
                </a:lnTo>
                <a:lnTo>
                  <a:pt x="53" y="2214"/>
                </a:lnTo>
                <a:lnTo>
                  <a:pt x="49" y="2209"/>
                </a:lnTo>
                <a:lnTo>
                  <a:pt x="45" y="2203"/>
                </a:lnTo>
                <a:lnTo>
                  <a:pt x="39" y="2196"/>
                </a:lnTo>
                <a:lnTo>
                  <a:pt x="21" y="2192"/>
                </a:lnTo>
                <a:lnTo>
                  <a:pt x="5" y="2201"/>
                </a:lnTo>
                <a:lnTo>
                  <a:pt x="0" y="2218"/>
                </a:lnTo>
                <a:lnTo>
                  <a:pt x="4" y="2227"/>
                </a:lnTo>
                <a:lnTo>
                  <a:pt x="54" y="2311"/>
                </a:lnTo>
                <a:lnTo>
                  <a:pt x="107" y="2393"/>
                </a:lnTo>
                <a:lnTo>
                  <a:pt x="139" y="2457"/>
                </a:lnTo>
                <a:lnTo>
                  <a:pt x="212" y="2582"/>
                </a:lnTo>
                <a:lnTo>
                  <a:pt x="302" y="2696"/>
                </a:lnTo>
                <a:lnTo>
                  <a:pt x="404" y="2798"/>
                </a:lnTo>
                <a:lnTo>
                  <a:pt x="460" y="2845"/>
                </a:lnTo>
                <a:lnTo>
                  <a:pt x="473" y="2853"/>
                </a:lnTo>
                <a:lnTo>
                  <a:pt x="494" y="2845"/>
                </a:lnTo>
                <a:lnTo>
                  <a:pt x="499" y="2836"/>
                </a:lnTo>
                <a:lnTo>
                  <a:pt x="508" y="2837"/>
                </a:lnTo>
                <a:lnTo>
                  <a:pt x="525" y="2832"/>
                </a:lnTo>
                <a:lnTo>
                  <a:pt x="530" y="2823"/>
                </a:lnTo>
                <a:lnTo>
                  <a:pt x="534" y="2819"/>
                </a:lnTo>
                <a:lnTo>
                  <a:pt x="538" y="2814"/>
                </a:lnTo>
                <a:lnTo>
                  <a:pt x="801" y="2231"/>
                </a:lnTo>
                <a:lnTo>
                  <a:pt x="805" y="2218"/>
                </a:lnTo>
                <a:lnTo>
                  <a:pt x="802" y="2207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Freeform 100">
            <a:extLst>
              <a:ext uri="{FF2B5EF4-FFF2-40B4-BE49-F238E27FC236}">
                <a16:creationId xmlns="" xmlns:a16="http://schemas.microsoft.com/office/drawing/2014/main" id="{F21BF146-D1C2-4772-92A8-94D9DC6457C1}"/>
              </a:ext>
            </a:extLst>
          </p:cNvPr>
          <p:cNvSpPr>
            <a:spLocks/>
          </p:cNvSpPr>
          <p:nvPr/>
        </p:nvSpPr>
        <p:spPr bwMode="auto">
          <a:xfrm rot="8314691">
            <a:off x="5659195" y="4001289"/>
            <a:ext cx="243397" cy="398750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Freeform: Shape 23">
            <a:extLst>
              <a:ext uri="{FF2B5EF4-FFF2-40B4-BE49-F238E27FC236}">
                <a16:creationId xmlns="" xmlns:a16="http://schemas.microsoft.com/office/drawing/2014/main" id="{13349712-9320-4889-AD99-7052175E2BD8}"/>
              </a:ext>
            </a:extLst>
          </p:cNvPr>
          <p:cNvSpPr>
            <a:spLocks/>
          </p:cNvSpPr>
          <p:nvPr/>
        </p:nvSpPr>
        <p:spPr bwMode="auto">
          <a:xfrm>
            <a:off x="5762464" y="4349106"/>
            <a:ext cx="557877" cy="566616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B7750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Freeform: Shape 8">
            <a:extLst>
              <a:ext uri="{FF2B5EF4-FFF2-40B4-BE49-F238E27FC236}">
                <a16:creationId xmlns=""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6758012" y="3401699"/>
            <a:ext cx="1236700" cy="394362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rgbClr val="B7750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Freeform 100">
            <a:extLst>
              <a:ext uri="{FF2B5EF4-FFF2-40B4-BE49-F238E27FC236}">
                <a16:creationId xmlns="" xmlns:a16="http://schemas.microsoft.com/office/drawing/2014/main" id="{F21BF146-D1C2-4772-92A8-94D9DC6457C1}"/>
              </a:ext>
            </a:extLst>
          </p:cNvPr>
          <p:cNvSpPr>
            <a:spLocks/>
          </p:cNvSpPr>
          <p:nvPr/>
        </p:nvSpPr>
        <p:spPr bwMode="auto">
          <a:xfrm rot="5249132">
            <a:off x="6270073" y="3245415"/>
            <a:ext cx="180000" cy="756000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Freeform 105">
            <a:extLst>
              <a:ext uri="{FF2B5EF4-FFF2-40B4-BE49-F238E27FC236}">
                <a16:creationId xmlns="" xmlns:a16="http://schemas.microsoft.com/office/drawing/2014/main" id="{6994E8B9-ED80-4E51-8AC9-9F24883BC62C}"/>
              </a:ext>
            </a:extLst>
          </p:cNvPr>
          <p:cNvSpPr>
            <a:spLocks/>
          </p:cNvSpPr>
          <p:nvPr/>
        </p:nvSpPr>
        <p:spPr bwMode="auto">
          <a:xfrm rot="11046476">
            <a:off x="7156880" y="3740188"/>
            <a:ext cx="257747" cy="319211"/>
          </a:xfrm>
          <a:custGeom>
            <a:avLst/>
            <a:gdLst>
              <a:gd name="T0" fmla="*/ 788 w 805"/>
              <a:gd name="T1" fmla="*/ 2190 h 2853"/>
              <a:gd name="T2" fmla="*/ 754 w 805"/>
              <a:gd name="T3" fmla="*/ 2201 h 2853"/>
              <a:gd name="T4" fmla="*/ 695 w 805"/>
              <a:gd name="T5" fmla="*/ 2272 h 2853"/>
              <a:gd name="T6" fmla="*/ 706 w 805"/>
              <a:gd name="T7" fmla="*/ 2158 h 2853"/>
              <a:gd name="T8" fmla="*/ 665 w 805"/>
              <a:gd name="T9" fmla="*/ 2153 h 2853"/>
              <a:gd name="T10" fmla="*/ 636 w 805"/>
              <a:gd name="T11" fmla="*/ 2241 h 2853"/>
              <a:gd name="T12" fmla="*/ 558 w 805"/>
              <a:gd name="T13" fmla="*/ 2408 h 2853"/>
              <a:gd name="T14" fmla="*/ 481 w 805"/>
              <a:gd name="T15" fmla="*/ 2319 h 2853"/>
              <a:gd name="T16" fmla="*/ 479 w 805"/>
              <a:gd name="T17" fmla="*/ 1104 h 2853"/>
              <a:gd name="T18" fmla="*/ 552 w 805"/>
              <a:gd name="T19" fmla="*/ 500 h 2853"/>
              <a:gd name="T20" fmla="*/ 663 w 805"/>
              <a:gd name="T21" fmla="*/ 706 h 2853"/>
              <a:gd name="T22" fmla="*/ 713 w 805"/>
              <a:gd name="T23" fmla="*/ 738 h 2853"/>
              <a:gd name="T24" fmla="*/ 743 w 805"/>
              <a:gd name="T25" fmla="*/ 710 h 2853"/>
              <a:gd name="T26" fmla="*/ 693 w 805"/>
              <a:gd name="T27" fmla="*/ 616 h 2853"/>
              <a:gd name="T28" fmla="*/ 704 w 805"/>
              <a:gd name="T29" fmla="*/ 590 h 2853"/>
              <a:gd name="T30" fmla="*/ 486 w 805"/>
              <a:gd name="T31" fmla="*/ 44 h 2853"/>
              <a:gd name="T32" fmla="*/ 451 w 805"/>
              <a:gd name="T33" fmla="*/ 40 h 2853"/>
              <a:gd name="T34" fmla="*/ 446 w 805"/>
              <a:gd name="T35" fmla="*/ 44 h 2853"/>
              <a:gd name="T36" fmla="*/ 452 w 805"/>
              <a:gd name="T37" fmla="*/ 17 h 2853"/>
              <a:gd name="T38" fmla="*/ 413 w 805"/>
              <a:gd name="T39" fmla="*/ 6 h 2853"/>
              <a:gd name="T40" fmla="*/ 281 w 805"/>
              <a:gd name="T41" fmla="*/ 366 h 2853"/>
              <a:gd name="T42" fmla="*/ 142 w 805"/>
              <a:gd name="T43" fmla="*/ 796 h 2853"/>
              <a:gd name="T44" fmla="*/ 162 w 805"/>
              <a:gd name="T45" fmla="*/ 824 h 2853"/>
              <a:gd name="T46" fmla="*/ 184 w 805"/>
              <a:gd name="T47" fmla="*/ 827 h 2853"/>
              <a:gd name="T48" fmla="*/ 227 w 805"/>
              <a:gd name="T49" fmla="*/ 836 h 2853"/>
              <a:gd name="T50" fmla="*/ 348 w 805"/>
              <a:gd name="T51" fmla="*/ 474 h 2853"/>
              <a:gd name="T52" fmla="*/ 371 w 805"/>
              <a:gd name="T53" fmla="*/ 498 h 2853"/>
              <a:gd name="T54" fmla="*/ 343 w 805"/>
              <a:gd name="T55" fmla="*/ 1312 h 2853"/>
              <a:gd name="T56" fmla="*/ 341 w 805"/>
              <a:gd name="T57" fmla="*/ 2039 h 2853"/>
              <a:gd name="T58" fmla="*/ 363 w 805"/>
              <a:gd name="T59" fmla="*/ 2481 h 2853"/>
              <a:gd name="T60" fmla="*/ 319 w 805"/>
              <a:gd name="T61" fmla="*/ 2495 h 2853"/>
              <a:gd name="T62" fmla="*/ 219 w 805"/>
              <a:gd name="T63" fmla="*/ 2334 h 2853"/>
              <a:gd name="T64" fmla="*/ 102 w 805"/>
              <a:gd name="T65" fmla="*/ 2179 h 2853"/>
              <a:gd name="T66" fmla="*/ 79 w 805"/>
              <a:gd name="T67" fmla="*/ 2207 h 2853"/>
              <a:gd name="T68" fmla="*/ 53 w 805"/>
              <a:gd name="T69" fmla="*/ 2214 h 2853"/>
              <a:gd name="T70" fmla="*/ 39 w 805"/>
              <a:gd name="T71" fmla="*/ 2196 h 2853"/>
              <a:gd name="T72" fmla="*/ 0 w 805"/>
              <a:gd name="T73" fmla="*/ 2218 h 2853"/>
              <a:gd name="T74" fmla="*/ 107 w 805"/>
              <a:gd name="T75" fmla="*/ 2393 h 2853"/>
              <a:gd name="T76" fmla="*/ 302 w 805"/>
              <a:gd name="T77" fmla="*/ 2696 h 2853"/>
              <a:gd name="T78" fmla="*/ 473 w 805"/>
              <a:gd name="T79" fmla="*/ 2853 h 2853"/>
              <a:gd name="T80" fmla="*/ 508 w 805"/>
              <a:gd name="T81" fmla="*/ 2837 h 2853"/>
              <a:gd name="T82" fmla="*/ 534 w 805"/>
              <a:gd name="T83" fmla="*/ 2819 h 2853"/>
              <a:gd name="T84" fmla="*/ 805 w 805"/>
              <a:gd name="T85" fmla="*/ 2218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5" h="2853">
                <a:moveTo>
                  <a:pt x="802" y="2207"/>
                </a:moveTo>
                <a:lnTo>
                  <a:pt x="800" y="2201"/>
                </a:lnTo>
                <a:lnTo>
                  <a:pt x="788" y="2190"/>
                </a:lnTo>
                <a:lnTo>
                  <a:pt x="774" y="2188"/>
                </a:lnTo>
                <a:lnTo>
                  <a:pt x="759" y="2193"/>
                </a:lnTo>
                <a:lnTo>
                  <a:pt x="754" y="2201"/>
                </a:lnTo>
                <a:lnTo>
                  <a:pt x="719" y="2254"/>
                </a:lnTo>
                <a:lnTo>
                  <a:pt x="685" y="2307"/>
                </a:lnTo>
                <a:lnTo>
                  <a:pt x="695" y="2272"/>
                </a:lnTo>
                <a:lnTo>
                  <a:pt x="706" y="2203"/>
                </a:lnTo>
                <a:lnTo>
                  <a:pt x="708" y="2168"/>
                </a:lnTo>
                <a:lnTo>
                  <a:pt x="706" y="2158"/>
                </a:lnTo>
                <a:lnTo>
                  <a:pt x="695" y="2148"/>
                </a:lnTo>
                <a:lnTo>
                  <a:pt x="679" y="2145"/>
                </a:lnTo>
                <a:lnTo>
                  <a:pt x="665" y="2153"/>
                </a:lnTo>
                <a:lnTo>
                  <a:pt x="661" y="2162"/>
                </a:lnTo>
                <a:lnTo>
                  <a:pt x="649" y="2201"/>
                </a:lnTo>
                <a:lnTo>
                  <a:pt x="636" y="2241"/>
                </a:lnTo>
                <a:lnTo>
                  <a:pt x="634" y="2244"/>
                </a:lnTo>
                <a:lnTo>
                  <a:pt x="631" y="2247"/>
                </a:lnTo>
                <a:lnTo>
                  <a:pt x="558" y="2408"/>
                </a:lnTo>
                <a:lnTo>
                  <a:pt x="487" y="2569"/>
                </a:lnTo>
                <a:lnTo>
                  <a:pt x="485" y="2445"/>
                </a:lnTo>
                <a:lnTo>
                  <a:pt x="481" y="2319"/>
                </a:lnTo>
                <a:lnTo>
                  <a:pt x="481" y="2080"/>
                </a:lnTo>
                <a:lnTo>
                  <a:pt x="476" y="1843"/>
                </a:lnTo>
                <a:lnTo>
                  <a:pt x="479" y="1104"/>
                </a:lnTo>
                <a:lnTo>
                  <a:pt x="485" y="364"/>
                </a:lnTo>
                <a:lnTo>
                  <a:pt x="517" y="433"/>
                </a:lnTo>
                <a:lnTo>
                  <a:pt x="552" y="500"/>
                </a:lnTo>
                <a:lnTo>
                  <a:pt x="579" y="561"/>
                </a:lnTo>
                <a:lnTo>
                  <a:pt x="631" y="665"/>
                </a:lnTo>
                <a:lnTo>
                  <a:pt x="663" y="706"/>
                </a:lnTo>
                <a:lnTo>
                  <a:pt x="691" y="727"/>
                </a:lnTo>
                <a:lnTo>
                  <a:pt x="705" y="735"/>
                </a:lnTo>
                <a:lnTo>
                  <a:pt x="713" y="738"/>
                </a:lnTo>
                <a:lnTo>
                  <a:pt x="728" y="735"/>
                </a:lnTo>
                <a:lnTo>
                  <a:pt x="740" y="725"/>
                </a:lnTo>
                <a:lnTo>
                  <a:pt x="743" y="710"/>
                </a:lnTo>
                <a:lnTo>
                  <a:pt x="739" y="701"/>
                </a:lnTo>
                <a:lnTo>
                  <a:pt x="715" y="658"/>
                </a:lnTo>
                <a:lnTo>
                  <a:pt x="693" y="616"/>
                </a:lnTo>
                <a:lnTo>
                  <a:pt x="700" y="612"/>
                </a:lnTo>
                <a:lnTo>
                  <a:pt x="706" y="599"/>
                </a:lnTo>
                <a:lnTo>
                  <a:pt x="704" y="590"/>
                </a:lnTo>
                <a:lnTo>
                  <a:pt x="599" y="320"/>
                </a:lnTo>
                <a:lnTo>
                  <a:pt x="490" y="51"/>
                </a:lnTo>
                <a:lnTo>
                  <a:pt x="486" y="44"/>
                </a:lnTo>
                <a:lnTo>
                  <a:pt x="476" y="35"/>
                </a:lnTo>
                <a:lnTo>
                  <a:pt x="463" y="35"/>
                </a:lnTo>
                <a:lnTo>
                  <a:pt x="451" y="40"/>
                </a:lnTo>
                <a:lnTo>
                  <a:pt x="447" y="45"/>
                </a:lnTo>
                <a:lnTo>
                  <a:pt x="446" y="45"/>
                </a:lnTo>
                <a:lnTo>
                  <a:pt x="446" y="44"/>
                </a:lnTo>
                <a:lnTo>
                  <a:pt x="448" y="36"/>
                </a:lnTo>
                <a:lnTo>
                  <a:pt x="451" y="27"/>
                </a:lnTo>
                <a:lnTo>
                  <a:pt x="452" y="17"/>
                </a:lnTo>
                <a:lnTo>
                  <a:pt x="444" y="4"/>
                </a:lnTo>
                <a:lnTo>
                  <a:pt x="429" y="0"/>
                </a:lnTo>
                <a:lnTo>
                  <a:pt x="413" y="6"/>
                </a:lnTo>
                <a:lnTo>
                  <a:pt x="408" y="16"/>
                </a:lnTo>
                <a:lnTo>
                  <a:pt x="361" y="131"/>
                </a:lnTo>
                <a:lnTo>
                  <a:pt x="281" y="366"/>
                </a:lnTo>
                <a:lnTo>
                  <a:pt x="247" y="485"/>
                </a:lnTo>
                <a:lnTo>
                  <a:pt x="194" y="640"/>
                </a:lnTo>
                <a:lnTo>
                  <a:pt x="142" y="796"/>
                </a:lnTo>
                <a:lnTo>
                  <a:pt x="140" y="805"/>
                </a:lnTo>
                <a:lnTo>
                  <a:pt x="148" y="818"/>
                </a:lnTo>
                <a:lnTo>
                  <a:pt x="162" y="824"/>
                </a:lnTo>
                <a:lnTo>
                  <a:pt x="177" y="822"/>
                </a:lnTo>
                <a:lnTo>
                  <a:pt x="184" y="817"/>
                </a:lnTo>
                <a:lnTo>
                  <a:pt x="184" y="827"/>
                </a:lnTo>
                <a:lnTo>
                  <a:pt x="196" y="840"/>
                </a:lnTo>
                <a:lnTo>
                  <a:pt x="211" y="844"/>
                </a:lnTo>
                <a:lnTo>
                  <a:pt x="227" y="836"/>
                </a:lnTo>
                <a:lnTo>
                  <a:pt x="232" y="827"/>
                </a:lnTo>
                <a:lnTo>
                  <a:pt x="293" y="652"/>
                </a:lnTo>
                <a:lnTo>
                  <a:pt x="348" y="474"/>
                </a:lnTo>
                <a:lnTo>
                  <a:pt x="358" y="452"/>
                </a:lnTo>
                <a:lnTo>
                  <a:pt x="367" y="429"/>
                </a:lnTo>
                <a:lnTo>
                  <a:pt x="371" y="498"/>
                </a:lnTo>
                <a:lnTo>
                  <a:pt x="374" y="565"/>
                </a:lnTo>
                <a:lnTo>
                  <a:pt x="361" y="814"/>
                </a:lnTo>
                <a:lnTo>
                  <a:pt x="343" y="1312"/>
                </a:lnTo>
                <a:lnTo>
                  <a:pt x="338" y="1561"/>
                </a:lnTo>
                <a:lnTo>
                  <a:pt x="337" y="1720"/>
                </a:lnTo>
                <a:lnTo>
                  <a:pt x="341" y="2039"/>
                </a:lnTo>
                <a:lnTo>
                  <a:pt x="346" y="2198"/>
                </a:lnTo>
                <a:lnTo>
                  <a:pt x="348" y="2293"/>
                </a:lnTo>
                <a:lnTo>
                  <a:pt x="363" y="2481"/>
                </a:lnTo>
                <a:lnTo>
                  <a:pt x="377" y="2574"/>
                </a:lnTo>
                <a:lnTo>
                  <a:pt x="347" y="2535"/>
                </a:lnTo>
                <a:lnTo>
                  <a:pt x="319" y="2495"/>
                </a:lnTo>
                <a:lnTo>
                  <a:pt x="324" y="2486"/>
                </a:lnTo>
                <a:lnTo>
                  <a:pt x="319" y="2476"/>
                </a:lnTo>
                <a:lnTo>
                  <a:pt x="219" y="2334"/>
                </a:lnTo>
                <a:lnTo>
                  <a:pt x="124" y="2190"/>
                </a:lnTo>
                <a:lnTo>
                  <a:pt x="118" y="2184"/>
                </a:lnTo>
                <a:lnTo>
                  <a:pt x="102" y="2179"/>
                </a:lnTo>
                <a:lnTo>
                  <a:pt x="88" y="2185"/>
                </a:lnTo>
                <a:lnTo>
                  <a:pt x="79" y="2198"/>
                </a:lnTo>
                <a:lnTo>
                  <a:pt x="79" y="2207"/>
                </a:lnTo>
                <a:lnTo>
                  <a:pt x="72" y="2205"/>
                </a:lnTo>
                <a:lnTo>
                  <a:pt x="58" y="2209"/>
                </a:lnTo>
                <a:lnTo>
                  <a:pt x="53" y="2214"/>
                </a:lnTo>
                <a:lnTo>
                  <a:pt x="49" y="2209"/>
                </a:lnTo>
                <a:lnTo>
                  <a:pt x="45" y="2203"/>
                </a:lnTo>
                <a:lnTo>
                  <a:pt x="39" y="2196"/>
                </a:lnTo>
                <a:lnTo>
                  <a:pt x="21" y="2192"/>
                </a:lnTo>
                <a:lnTo>
                  <a:pt x="5" y="2201"/>
                </a:lnTo>
                <a:lnTo>
                  <a:pt x="0" y="2218"/>
                </a:lnTo>
                <a:lnTo>
                  <a:pt x="4" y="2227"/>
                </a:lnTo>
                <a:lnTo>
                  <a:pt x="54" y="2311"/>
                </a:lnTo>
                <a:lnTo>
                  <a:pt x="107" y="2393"/>
                </a:lnTo>
                <a:lnTo>
                  <a:pt x="139" y="2457"/>
                </a:lnTo>
                <a:lnTo>
                  <a:pt x="212" y="2582"/>
                </a:lnTo>
                <a:lnTo>
                  <a:pt x="302" y="2696"/>
                </a:lnTo>
                <a:lnTo>
                  <a:pt x="404" y="2798"/>
                </a:lnTo>
                <a:lnTo>
                  <a:pt x="460" y="2845"/>
                </a:lnTo>
                <a:lnTo>
                  <a:pt x="473" y="2853"/>
                </a:lnTo>
                <a:lnTo>
                  <a:pt x="494" y="2845"/>
                </a:lnTo>
                <a:lnTo>
                  <a:pt x="499" y="2836"/>
                </a:lnTo>
                <a:lnTo>
                  <a:pt x="508" y="2837"/>
                </a:lnTo>
                <a:lnTo>
                  <a:pt x="525" y="2832"/>
                </a:lnTo>
                <a:lnTo>
                  <a:pt x="530" y="2823"/>
                </a:lnTo>
                <a:lnTo>
                  <a:pt x="534" y="2819"/>
                </a:lnTo>
                <a:lnTo>
                  <a:pt x="538" y="2814"/>
                </a:lnTo>
                <a:lnTo>
                  <a:pt x="801" y="2231"/>
                </a:lnTo>
                <a:lnTo>
                  <a:pt x="805" y="2218"/>
                </a:lnTo>
                <a:lnTo>
                  <a:pt x="802" y="2207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Freeform 137">
            <a:extLst>
              <a:ext uri="{FF2B5EF4-FFF2-40B4-BE49-F238E27FC236}">
                <a16:creationId xmlns="" xmlns:a16="http://schemas.microsoft.com/office/drawing/2014/main" id="{2D0FD75E-B457-42F3-8C44-58318D22210D}"/>
              </a:ext>
            </a:extLst>
          </p:cNvPr>
          <p:cNvSpPr>
            <a:spLocks/>
          </p:cNvSpPr>
          <p:nvPr/>
        </p:nvSpPr>
        <p:spPr bwMode="auto">
          <a:xfrm rot="14990247" flipV="1">
            <a:off x="7784617" y="4073359"/>
            <a:ext cx="280763" cy="419537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Freeform: Shape 20">
            <a:extLst>
              <a:ext uri="{FF2B5EF4-FFF2-40B4-BE49-F238E27FC236}">
                <a16:creationId xmlns="" xmlns:a16="http://schemas.microsoft.com/office/drawing/2014/main" id="{673FBA8B-B025-4E43-9CF8-848743C5D6BC}"/>
              </a:ext>
            </a:extLst>
          </p:cNvPr>
          <p:cNvSpPr>
            <a:spLocks/>
          </p:cNvSpPr>
          <p:nvPr/>
        </p:nvSpPr>
        <p:spPr bwMode="auto">
          <a:xfrm>
            <a:off x="8138728" y="4053013"/>
            <a:ext cx="882528" cy="608735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F39C12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Freeform 137">
            <a:extLst>
              <a:ext uri="{FF2B5EF4-FFF2-40B4-BE49-F238E27FC236}">
                <a16:creationId xmlns="" xmlns:a16="http://schemas.microsoft.com/office/drawing/2014/main" id="{2D0FD75E-B457-42F3-8C44-58318D22210D}"/>
              </a:ext>
            </a:extLst>
          </p:cNvPr>
          <p:cNvSpPr>
            <a:spLocks/>
          </p:cNvSpPr>
          <p:nvPr/>
        </p:nvSpPr>
        <p:spPr bwMode="auto">
          <a:xfrm rot="4349189">
            <a:off x="5494374" y="2539040"/>
            <a:ext cx="222470" cy="417609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95A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4" name="44 Grupo">
            <a:extLst>
              <a:ext uri="{FF2B5EF4-FFF2-40B4-BE49-F238E27FC236}">
                <a16:creationId xmlns="" xmlns:a16="http://schemas.microsoft.com/office/drawing/2014/main" id="{87E75319-D3C3-4CAC-947D-C9A8485A90BD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65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45B94574-D976-48F4-B63F-E16B5020D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46 Rectángulo">
              <a:extLst>
                <a:ext uri="{FF2B5EF4-FFF2-40B4-BE49-F238E27FC236}">
                  <a16:creationId xmlns="" xmlns:a16="http://schemas.microsoft.com/office/drawing/2014/main" id="{6AF51116-9719-47C6-ADED-3B09F9CC4C5E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="" xmlns:a16="http://schemas.microsoft.com/office/drawing/2014/main" id="{A7EB38B5-DDB3-4ED3-AC3C-22E61BEF388A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Eines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utilitzades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8" name="Diagrama 67">
            <a:extLst>
              <a:ext uri="{FF2B5EF4-FFF2-40B4-BE49-F238E27FC236}">
                <a16:creationId xmlns="" xmlns:a16="http://schemas.microsoft.com/office/drawing/2014/main" id="{3A82F862-EDBC-4299-B2B1-560EDFA32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38579456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69" name="68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16/23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16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630"/>
    </mc:Choice>
    <mc:Fallback>
      <p:transition spd="slow" advTm="41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8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3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3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7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2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7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2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7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2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9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4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61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4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7" presetID="16" presetClass="entr" presetSubtype="42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4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1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1600"/>
                            </p:stCondLst>
                            <p:childTnLst>
                              <p:par>
                                <p:cTn id="172" presetID="16" presetClass="entr" presetSubtype="37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4" dur="9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9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4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66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 animBg="1"/>
      <p:bldP spid="92" grpId="0" animBg="1"/>
      <p:bldP spid="95" grpId="0" animBg="1"/>
      <p:bldP spid="96" grpId="0" animBg="1"/>
      <p:bldP spid="98" grpId="0" animBg="1"/>
      <p:bldP spid="99" grpId="0" animBg="1"/>
      <p:bldP spid="103" grpId="0" animBg="1"/>
      <p:bldP spid="104" grpId="0" animBg="1"/>
      <p:bldP spid="106" grpId="0" animBg="1"/>
      <p:bldP spid="109" grpId="0" animBg="1"/>
      <p:bldP spid="115" grpId="0" animBg="1"/>
      <p:bldP spid="116" grpId="0" animBg="1"/>
      <p:bldP spid="122" grpId="0" animBg="1"/>
      <p:bldP spid="125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8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63 Imagen" descr="File:Virtuoso-logo-s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080" y="1719485"/>
            <a:ext cx="1152128" cy="33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64 Imagen" descr="https://www.square1bank.com/wp-content/uploads/2018/06/stardog-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268" y="1556018"/>
            <a:ext cx="1224136" cy="666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10 Grupo"/>
          <p:cNvGrpSpPr/>
          <p:nvPr/>
        </p:nvGrpSpPr>
        <p:grpSpPr>
          <a:xfrm>
            <a:off x="1576811" y="2381035"/>
            <a:ext cx="1297051" cy="2467372"/>
            <a:chOff x="1853045" y="2728039"/>
            <a:chExt cx="1086948" cy="206769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6" name="Shape">
              <a:extLst>
                <a:ext uri="{FF2B5EF4-FFF2-40B4-BE49-F238E27FC236}">
                  <a16:creationId xmlns="" xmlns:a16="http://schemas.microsoft.com/office/drawing/2014/main" id="{51BBE908-5259-454F-85E8-2CBFCAA1EAC1}"/>
                </a:ext>
              </a:extLst>
            </p:cNvPr>
            <p:cNvSpPr/>
            <p:nvPr/>
          </p:nvSpPr>
          <p:spPr>
            <a:xfrm>
              <a:off x="1853045" y="2728039"/>
              <a:ext cx="1086948" cy="206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30"/>
                  </a:moveTo>
                  <a:lnTo>
                    <a:pt x="21600" y="3115"/>
                  </a:lnTo>
                  <a:cubicBezTo>
                    <a:pt x="21600" y="2083"/>
                    <a:pt x="20009" y="1247"/>
                    <a:pt x="18045" y="1247"/>
                  </a:cubicBezTo>
                  <a:lnTo>
                    <a:pt x="14866" y="1247"/>
                  </a:lnTo>
                  <a:lnTo>
                    <a:pt x="14866" y="1247"/>
                  </a:lnTo>
                  <a:cubicBezTo>
                    <a:pt x="14866" y="558"/>
                    <a:pt x="13805" y="0"/>
                    <a:pt x="12494" y="0"/>
                  </a:cubicBezTo>
                  <a:lnTo>
                    <a:pt x="8940" y="0"/>
                  </a:lnTo>
                  <a:cubicBezTo>
                    <a:pt x="7629" y="0"/>
                    <a:pt x="6568" y="558"/>
                    <a:pt x="6568" y="1247"/>
                  </a:cubicBezTo>
                  <a:lnTo>
                    <a:pt x="6568" y="1247"/>
                  </a:lnTo>
                  <a:lnTo>
                    <a:pt x="3555" y="1247"/>
                  </a:lnTo>
                  <a:cubicBezTo>
                    <a:pt x="1591" y="1247"/>
                    <a:pt x="0" y="2083"/>
                    <a:pt x="0" y="3115"/>
                  </a:cubicBezTo>
                  <a:lnTo>
                    <a:pt x="0" y="19731"/>
                  </a:lnTo>
                  <a:cubicBezTo>
                    <a:pt x="0" y="20764"/>
                    <a:pt x="1591" y="21600"/>
                    <a:pt x="3555" y="21600"/>
                  </a:cubicBezTo>
                  <a:lnTo>
                    <a:pt x="18040" y="21600"/>
                  </a:lnTo>
                  <a:cubicBezTo>
                    <a:pt x="20004" y="21600"/>
                    <a:pt x="21600" y="20761"/>
                    <a:pt x="21600" y="19730"/>
                  </a:cubicBezTo>
                  <a:lnTo>
                    <a:pt x="21600" y="19730"/>
                  </a:lnTo>
                  <a:close/>
                  <a:moveTo>
                    <a:pt x="19228" y="19730"/>
                  </a:moveTo>
                  <a:cubicBezTo>
                    <a:pt x="19228" y="20074"/>
                    <a:pt x="18697" y="20353"/>
                    <a:pt x="18043" y="20353"/>
                  </a:cubicBezTo>
                  <a:lnTo>
                    <a:pt x="3557" y="20353"/>
                  </a:lnTo>
                  <a:cubicBezTo>
                    <a:pt x="2906" y="20353"/>
                    <a:pt x="2374" y="20074"/>
                    <a:pt x="2374" y="19730"/>
                  </a:cubicBezTo>
                  <a:lnTo>
                    <a:pt x="2374" y="3115"/>
                  </a:lnTo>
                  <a:cubicBezTo>
                    <a:pt x="2374" y="2772"/>
                    <a:pt x="2906" y="2492"/>
                    <a:pt x="3557" y="2492"/>
                  </a:cubicBezTo>
                  <a:lnTo>
                    <a:pt x="18043" y="2492"/>
                  </a:lnTo>
                  <a:cubicBezTo>
                    <a:pt x="18699" y="2492"/>
                    <a:pt x="19228" y="2772"/>
                    <a:pt x="19228" y="3115"/>
                  </a:cubicBezTo>
                  <a:lnTo>
                    <a:pt x="19228" y="19730"/>
                  </a:lnTo>
                  <a:lnTo>
                    <a:pt x="19228" y="19730"/>
                  </a:lnTo>
                  <a:close/>
                </a:path>
              </a:pathLst>
            </a:custGeom>
            <a:solidFill>
              <a:srgbClr val="D3D3D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">
              <a:extLst>
                <a:ext uri="{FF2B5EF4-FFF2-40B4-BE49-F238E27FC236}">
                  <a16:creationId xmlns="" xmlns:a16="http://schemas.microsoft.com/office/drawing/2014/main" id="{5D3058C7-991C-40B3-ABD5-DBC0809F184C}"/>
                </a:ext>
              </a:extLst>
            </p:cNvPr>
            <p:cNvSpPr/>
            <p:nvPr/>
          </p:nvSpPr>
          <p:spPr>
            <a:xfrm>
              <a:off x="2037211" y="3034982"/>
              <a:ext cx="734700" cy="758274"/>
            </a:xfrm>
            <a:prstGeom prst="rect">
              <a:avLst/>
            </a:prstGeom>
            <a:solidFill>
              <a:srgbClr val="A2B96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">
              <a:extLst>
                <a:ext uri="{FF2B5EF4-FFF2-40B4-BE49-F238E27FC236}">
                  <a16:creationId xmlns="" xmlns:a16="http://schemas.microsoft.com/office/drawing/2014/main" id="{4047624E-6435-4D27-8421-BCDD0794A358}"/>
                </a:ext>
              </a:extLst>
            </p:cNvPr>
            <p:cNvSpPr/>
            <p:nvPr/>
          </p:nvSpPr>
          <p:spPr>
            <a:xfrm>
              <a:off x="2037211" y="3857590"/>
              <a:ext cx="734700" cy="758274"/>
            </a:xfrm>
            <a:prstGeom prst="rect">
              <a:avLst/>
            </a:prstGeom>
            <a:solidFill>
              <a:srgbClr val="C130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Shape">
              <a:extLst>
                <a:ext uri="{FF2B5EF4-FFF2-40B4-BE49-F238E27FC236}">
                  <a16:creationId xmlns="" xmlns:a16="http://schemas.microsoft.com/office/drawing/2014/main" id="{0F8AD1DC-E836-4425-B4BA-05EE298F043C}"/>
                </a:ext>
              </a:extLst>
            </p:cNvPr>
            <p:cNvSpPr/>
            <p:nvPr/>
          </p:nvSpPr>
          <p:spPr>
            <a:xfrm>
              <a:off x="2184544" y="3206870"/>
              <a:ext cx="422969" cy="42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65" y="0"/>
                  </a:moveTo>
                  <a:lnTo>
                    <a:pt x="8565" y="8571"/>
                  </a:lnTo>
                  <a:lnTo>
                    <a:pt x="0" y="8571"/>
                  </a:lnTo>
                  <a:lnTo>
                    <a:pt x="0" y="13035"/>
                  </a:lnTo>
                  <a:lnTo>
                    <a:pt x="8565" y="13035"/>
                  </a:lnTo>
                  <a:lnTo>
                    <a:pt x="8565" y="21600"/>
                  </a:lnTo>
                  <a:lnTo>
                    <a:pt x="13029" y="21600"/>
                  </a:lnTo>
                  <a:lnTo>
                    <a:pt x="13029" y="13035"/>
                  </a:lnTo>
                  <a:lnTo>
                    <a:pt x="21600" y="13035"/>
                  </a:lnTo>
                  <a:lnTo>
                    <a:pt x="21600" y="8571"/>
                  </a:lnTo>
                  <a:lnTo>
                    <a:pt x="13029" y="8571"/>
                  </a:lnTo>
                  <a:lnTo>
                    <a:pt x="13029" y="0"/>
                  </a:lnTo>
                  <a:lnTo>
                    <a:pt x="8565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">
              <a:extLst>
                <a:ext uri="{FF2B5EF4-FFF2-40B4-BE49-F238E27FC236}">
                  <a16:creationId xmlns="" xmlns:a16="http://schemas.microsoft.com/office/drawing/2014/main" id="{DD197A45-216A-47ED-8CA0-AF5EC433E0BF}"/>
                </a:ext>
              </a:extLst>
            </p:cNvPr>
            <p:cNvSpPr/>
            <p:nvPr/>
          </p:nvSpPr>
          <p:spPr>
            <a:xfrm>
              <a:off x="2184544" y="4189089"/>
              <a:ext cx="422969" cy="87418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4535996" y="1995686"/>
            <a:ext cx="72008" cy="2878766"/>
          </a:xfrm>
          <a:prstGeom prst="roundRect">
            <a:avLst/>
          </a:prstGeom>
          <a:solidFill>
            <a:srgbClr val="4CC1EF"/>
          </a:solidFill>
          <a:ln>
            <a:solidFill>
              <a:srgbClr val="4CC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2E97B2D5-20F6-41BA-8978-9C13035542B8}"/>
              </a:ext>
            </a:extLst>
          </p:cNvPr>
          <p:cNvGrpSpPr/>
          <p:nvPr/>
        </p:nvGrpSpPr>
        <p:grpSpPr>
          <a:xfrm>
            <a:off x="2891800" y="2747309"/>
            <a:ext cx="1413891" cy="904846"/>
            <a:chOff x="2891800" y="2747309"/>
            <a:chExt cx="1413891" cy="904846"/>
          </a:xfrm>
        </p:grpSpPr>
        <p:sp>
          <p:nvSpPr>
            <p:cNvPr id="77" name="Rectangle">
              <a:extLst>
                <a:ext uri="{FF2B5EF4-FFF2-40B4-BE49-F238E27FC236}">
                  <a16:creationId xmlns="" xmlns:a16="http://schemas.microsoft.com/office/drawing/2014/main" id="{14302699-A58B-4D12-BF7A-4DB9E1BB2434}"/>
                </a:ext>
              </a:extLst>
            </p:cNvPr>
            <p:cNvSpPr/>
            <p:nvPr/>
          </p:nvSpPr>
          <p:spPr>
            <a:xfrm>
              <a:off x="2928743" y="2747309"/>
              <a:ext cx="1376948" cy="904846"/>
            </a:xfrm>
            <a:prstGeom prst="rect">
              <a:avLst/>
            </a:prstGeom>
            <a:solidFill>
              <a:srgbClr val="A2B969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700" i="0" u="none" strike="noStrike" kern="0" cap="none" spc="0" normalizeH="0" baseline="0" noProof="1">
                <a:ln>
                  <a:noFill/>
                </a:ln>
                <a:solidFill>
                  <a:srgbClr val="A2B969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891800" y="2769106"/>
              <a:ext cx="141389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Arial" pitchFamily="34" charset="0"/>
                <a:buChar char="•"/>
                <a:defRPr/>
              </a:pPr>
              <a:r>
                <a:rPr lang="en-US" sz="1000" kern="0" noProof="1">
                  <a:solidFill>
                    <a:srgbClr val="A2B969">
                      <a:lumMod val="50000"/>
                    </a:srgbClr>
                  </a:solidFill>
                </a:rPr>
                <a:t>Permet la integració amb map4rdf</a:t>
              </a:r>
            </a:p>
            <a:p>
              <a:pPr marL="171450" lvl="0" indent="-171450">
                <a:buFont typeface="Arial" pitchFamily="34" charset="0"/>
                <a:buChar char="•"/>
                <a:defRPr/>
              </a:pPr>
              <a:r>
                <a:rPr lang="en-US" sz="1000" kern="0" noProof="1">
                  <a:solidFill>
                    <a:srgbClr val="A2B969">
                      <a:lumMod val="50000"/>
                    </a:srgbClr>
                  </a:solidFill>
                </a:rPr>
                <a:t>Disposa d’un raonador per inferir nou coneixement</a:t>
              </a:r>
              <a:endParaRPr lang="ca-ES" sz="1000" kern="0" dirty="0">
                <a:solidFill>
                  <a:srgbClr val="A2B969">
                    <a:lumMod val="50000"/>
                  </a:srgbClr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41D56F31-B2B1-4128-8136-9569DF44D87C}"/>
              </a:ext>
            </a:extLst>
          </p:cNvPr>
          <p:cNvGrpSpPr/>
          <p:nvPr/>
        </p:nvGrpSpPr>
        <p:grpSpPr>
          <a:xfrm>
            <a:off x="107504" y="3728924"/>
            <a:ext cx="1415763" cy="904846"/>
            <a:chOff x="107504" y="3728924"/>
            <a:chExt cx="1415763" cy="904846"/>
          </a:xfrm>
        </p:grpSpPr>
        <p:sp>
          <p:nvSpPr>
            <p:cNvPr id="76" name="Rectangle">
              <a:extLst>
                <a:ext uri="{FF2B5EF4-FFF2-40B4-BE49-F238E27FC236}">
                  <a16:creationId xmlns="" xmlns:a16="http://schemas.microsoft.com/office/drawing/2014/main" id="{95CAAB70-ED87-4CCA-A4C4-AF134087C94F}"/>
                </a:ext>
              </a:extLst>
            </p:cNvPr>
            <p:cNvSpPr/>
            <p:nvPr/>
          </p:nvSpPr>
          <p:spPr>
            <a:xfrm>
              <a:off x="144467" y="3728924"/>
              <a:ext cx="1378800" cy="904846"/>
            </a:xfrm>
            <a:prstGeom prst="rect">
              <a:avLst/>
            </a:prstGeom>
            <a:solidFill>
              <a:srgbClr val="C13018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700" b="0" i="0" u="none" strike="noStrike" kern="0" cap="none" spc="0" normalizeH="0" baseline="0" noProof="1">
                <a:ln>
                  <a:noFill/>
                </a:ln>
                <a:solidFill>
                  <a:srgbClr val="C1301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101 Rectángulo"/>
            <p:cNvSpPr/>
            <p:nvPr/>
          </p:nvSpPr>
          <p:spPr>
            <a:xfrm>
              <a:off x="107504" y="3746738"/>
              <a:ext cx="141576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Arial" pitchFamily="34" charset="0"/>
                <a:buChar char="•"/>
                <a:defRPr/>
              </a:pPr>
              <a:r>
                <a:rPr lang="en-US" sz="1000" kern="0" noProof="1">
                  <a:solidFill>
                    <a:srgbClr val="C13018">
                      <a:lumMod val="50000"/>
                    </a:srgbClr>
                  </a:solidFill>
                  <a:latin typeface="Calibri"/>
                </a:rPr>
                <a:t>No permet indicar mitjançant un paràmetre en la URL el format de resposta esperat</a:t>
              </a:r>
              <a:endParaRPr lang="ca-ES" sz="1000" kern="0">
                <a:solidFill>
                  <a:srgbClr val="C13018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159" name="158 Grupo"/>
          <p:cNvGrpSpPr/>
          <p:nvPr/>
        </p:nvGrpSpPr>
        <p:grpSpPr>
          <a:xfrm>
            <a:off x="6223619" y="2381035"/>
            <a:ext cx="1297051" cy="2467372"/>
            <a:chOff x="1853045" y="2728039"/>
            <a:chExt cx="1086948" cy="206769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0" name="Shape">
              <a:extLst>
                <a:ext uri="{FF2B5EF4-FFF2-40B4-BE49-F238E27FC236}">
                  <a16:creationId xmlns="" xmlns:a16="http://schemas.microsoft.com/office/drawing/2014/main" id="{51BBE908-5259-454F-85E8-2CBFCAA1EAC1}"/>
                </a:ext>
              </a:extLst>
            </p:cNvPr>
            <p:cNvSpPr/>
            <p:nvPr/>
          </p:nvSpPr>
          <p:spPr>
            <a:xfrm>
              <a:off x="1853045" y="2728039"/>
              <a:ext cx="1086948" cy="206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30"/>
                  </a:moveTo>
                  <a:lnTo>
                    <a:pt x="21600" y="3115"/>
                  </a:lnTo>
                  <a:cubicBezTo>
                    <a:pt x="21600" y="2083"/>
                    <a:pt x="20009" y="1247"/>
                    <a:pt x="18045" y="1247"/>
                  </a:cubicBezTo>
                  <a:lnTo>
                    <a:pt x="14866" y="1247"/>
                  </a:lnTo>
                  <a:lnTo>
                    <a:pt x="14866" y="1247"/>
                  </a:lnTo>
                  <a:cubicBezTo>
                    <a:pt x="14866" y="558"/>
                    <a:pt x="13805" y="0"/>
                    <a:pt x="12494" y="0"/>
                  </a:cubicBezTo>
                  <a:lnTo>
                    <a:pt x="8940" y="0"/>
                  </a:lnTo>
                  <a:cubicBezTo>
                    <a:pt x="7629" y="0"/>
                    <a:pt x="6568" y="558"/>
                    <a:pt x="6568" y="1247"/>
                  </a:cubicBezTo>
                  <a:lnTo>
                    <a:pt x="6568" y="1247"/>
                  </a:lnTo>
                  <a:lnTo>
                    <a:pt x="3555" y="1247"/>
                  </a:lnTo>
                  <a:cubicBezTo>
                    <a:pt x="1591" y="1247"/>
                    <a:pt x="0" y="2083"/>
                    <a:pt x="0" y="3115"/>
                  </a:cubicBezTo>
                  <a:lnTo>
                    <a:pt x="0" y="19731"/>
                  </a:lnTo>
                  <a:cubicBezTo>
                    <a:pt x="0" y="20764"/>
                    <a:pt x="1591" y="21600"/>
                    <a:pt x="3555" y="21600"/>
                  </a:cubicBezTo>
                  <a:lnTo>
                    <a:pt x="18040" y="21600"/>
                  </a:lnTo>
                  <a:cubicBezTo>
                    <a:pt x="20004" y="21600"/>
                    <a:pt x="21600" y="20761"/>
                    <a:pt x="21600" y="19730"/>
                  </a:cubicBezTo>
                  <a:lnTo>
                    <a:pt x="21600" y="19730"/>
                  </a:lnTo>
                  <a:close/>
                  <a:moveTo>
                    <a:pt x="19228" y="19730"/>
                  </a:moveTo>
                  <a:cubicBezTo>
                    <a:pt x="19228" y="20074"/>
                    <a:pt x="18697" y="20353"/>
                    <a:pt x="18043" y="20353"/>
                  </a:cubicBezTo>
                  <a:lnTo>
                    <a:pt x="3557" y="20353"/>
                  </a:lnTo>
                  <a:cubicBezTo>
                    <a:pt x="2906" y="20353"/>
                    <a:pt x="2374" y="20074"/>
                    <a:pt x="2374" y="19730"/>
                  </a:cubicBezTo>
                  <a:lnTo>
                    <a:pt x="2374" y="3115"/>
                  </a:lnTo>
                  <a:cubicBezTo>
                    <a:pt x="2374" y="2772"/>
                    <a:pt x="2906" y="2492"/>
                    <a:pt x="3557" y="2492"/>
                  </a:cubicBezTo>
                  <a:lnTo>
                    <a:pt x="18043" y="2492"/>
                  </a:lnTo>
                  <a:cubicBezTo>
                    <a:pt x="18699" y="2492"/>
                    <a:pt x="19228" y="2772"/>
                    <a:pt x="19228" y="3115"/>
                  </a:cubicBezTo>
                  <a:lnTo>
                    <a:pt x="19228" y="19730"/>
                  </a:lnTo>
                  <a:lnTo>
                    <a:pt x="19228" y="19730"/>
                  </a:lnTo>
                  <a:close/>
                </a:path>
              </a:pathLst>
            </a:custGeom>
            <a:solidFill>
              <a:srgbClr val="D3D3D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">
              <a:extLst>
                <a:ext uri="{FF2B5EF4-FFF2-40B4-BE49-F238E27FC236}">
                  <a16:creationId xmlns="" xmlns:a16="http://schemas.microsoft.com/office/drawing/2014/main" id="{5D3058C7-991C-40B3-ABD5-DBC0809F184C}"/>
                </a:ext>
              </a:extLst>
            </p:cNvPr>
            <p:cNvSpPr/>
            <p:nvPr/>
          </p:nvSpPr>
          <p:spPr>
            <a:xfrm>
              <a:off x="2037211" y="3034982"/>
              <a:ext cx="734700" cy="758274"/>
            </a:xfrm>
            <a:prstGeom prst="rect">
              <a:avLst/>
            </a:prstGeom>
            <a:solidFill>
              <a:srgbClr val="A2B96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tangle">
              <a:extLst>
                <a:ext uri="{FF2B5EF4-FFF2-40B4-BE49-F238E27FC236}">
                  <a16:creationId xmlns="" xmlns:a16="http://schemas.microsoft.com/office/drawing/2014/main" id="{4047624E-6435-4D27-8421-BCDD0794A358}"/>
                </a:ext>
              </a:extLst>
            </p:cNvPr>
            <p:cNvSpPr/>
            <p:nvPr/>
          </p:nvSpPr>
          <p:spPr>
            <a:xfrm>
              <a:off x="2037211" y="3857590"/>
              <a:ext cx="734700" cy="758274"/>
            </a:xfrm>
            <a:prstGeom prst="rect">
              <a:avLst/>
            </a:prstGeom>
            <a:solidFill>
              <a:srgbClr val="C130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Shape">
              <a:extLst>
                <a:ext uri="{FF2B5EF4-FFF2-40B4-BE49-F238E27FC236}">
                  <a16:creationId xmlns="" xmlns:a16="http://schemas.microsoft.com/office/drawing/2014/main" id="{0F8AD1DC-E836-4425-B4BA-05EE298F043C}"/>
                </a:ext>
              </a:extLst>
            </p:cNvPr>
            <p:cNvSpPr/>
            <p:nvPr/>
          </p:nvSpPr>
          <p:spPr>
            <a:xfrm>
              <a:off x="2184544" y="3206870"/>
              <a:ext cx="422969" cy="42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65" y="0"/>
                  </a:moveTo>
                  <a:lnTo>
                    <a:pt x="8565" y="8571"/>
                  </a:lnTo>
                  <a:lnTo>
                    <a:pt x="0" y="8571"/>
                  </a:lnTo>
                  <a:lnTo>
                    <a:pt x="0" y="13035"/>
                  </a:lnTo>
                  <a:lnTo>
                    <a:pt x="8565" y="13035"/>
                  </a:lnTo>
                  <a:lnTo>
                    <a:pt x="8565" y="21600"/>
                  </a:lnTo>
                  <a:lnTo>
                    <a:pt x="13029" y="21600"/>
                  </a:lnTo>
                  <a:lnTo>
                    <a:pt x="13029" y="13035"/>
                  </a:lnTo>
                  <a:lnTo>
                    <a:pt x="21600" y="13035"/>
                  </a:lnTo>
                  <a:lnTo>
                    <a:pt x="21600" y="8571"/>
                  </a:lnTo>
                  <a:lnTo>
                    <a:pt x="13029" y="8571"/>
                  </a:lnTo>
                  <a:lnTo>
                    <a:pt x="13029" y="0"/>
                  </a:lnTo>
                  <a:lnTo>
                    <a:pt x="8565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tangle">
              <a:extLst>
                <a:ext uri="{FF2B5EF4-FFF2-40B4-BE49-F238E27FC236}">
                  <a16:creationId xmlns="" xmlns:a16="http://schemas.microsoft.com/office/drawing/2014/main" id="{DD197A45-216A-47ED-8CA0-AF5EC433E0BF}"/>
                </a:ext>
              </a:extLst>
            </p:cNvPr>
            <p:cNvSpPr/>
            <p:nvPr/>
          </p:nvSpPr>
          <p:spPr>
            <a:xfrm>
              <a:off x="2184544" y="4189089"/>
              <a:ext cx="422969" cy="87418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62314848-A558-4386-B88F-8A2BACB11F75}"/>
              </a:ext>
            </a:extLst>
          </p:cNvPr>
          <p:cNvGrpSpPr/>
          <p:nvPr/>
        </p:nvGrpSpPr>
        <p:grpSpPr>
          <a:xfrm>
            <a:off x="7538608" y="2747309"/>
            <a:ext cx="1413891" cy="904846"/>
            <a:chOff x="7538608" y="2747309"/>
            <a:chExt cx="1413891" cy="904846"/>
          </a:xfrm>
        </p:grpSpPr>
        <p:sp>
          <p:nvSpPr>
            <p:cNvPr id="166" name="Rectangle">
              <a:extLst>
                <a:ext uri="{FF2B5EF4-FFF2-40B4-BE49-F238E27FC236}">
                  <a16:creationId xmlns="" xmlns:a16="http://schemas.microsoft.com/office/drawing/2014/main" id="{14302699-A58B-4D12-BF7A-4DB9E1BB2434}"/>
                </a:ext>
              </a:extLst>
            </p:cNvPr>
            <p:cNvSpPr/>
            <p:nvPr/>
          </p:nvSpPr>
          <p:spPr>
            <a:xfrm>
              <a:off x="7575551" y="2747309"/>
              <a:ext cx="1376948" cy="904846"/>
            </a:xfrm>
            <a:prstGeom prst="rect">
              <a:avLst/>
            </a:prstGeom>
            <a:solidFill>
              <a:srgbClr val="A2B969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700" i="0" u="none" strike="noStrike" kern="0" cap="none" spc="0" normalizeH="0" baseline="0" noProof="1">
                <a:ln>
                  <a:noFill/>
                </a:ln>
                <a:solidFill>
                  <a:srgbClr val="A2B969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" name="166 Rectángulo"/>
            <p:cNvSpPr/>
            <p:nvPr/>
          </p:nvSpPr>
          <p:spPr>
            <a:xfrm>
              <a:off x="7538608" y="2769106"/>
              <a:ext cx="141389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Arial" pitchFamily="34" charset="0"/>
                <a:buChar char="•"/>
                <a:defRPr/>
              </a:pPr>
              <a:r>
                <a:rPr lang="en-US" sz="1000" kern="0" noProof="1">
                  <a:solidFill>
                    <a:srgbClr val="A2B969">
                      <a:lumMod val="50000"/>
                    </a:srgbClr>
                  </a:solidFill>
                </a:rPr>
                <a:t>Permet la integració amb map4rdf</a:t>
              </a:r>
            </a:p>
            <a:p>
              <a:pPr marL="171450" lvl="0" indent="-171450">
                <a:buFont typeface="Arial" pitchFamily="34" charset="0"/>
                <a:buChar char="•"/>
                <a:defRPr/>
              </a:pPr>
              <a:r>
                <a:rPr lang="en-US" sz="1000" kern="0" noProof="1">
                  <a:solidFill>
                    <a:srgbClr val="A2B969">
                      <a:lumMod val="50000"/>
                    </a:srgbClr>
                  </a:solidFill>
                </a:rPr>
                <a:t>Permet indicar que retorni les consultes en format JSON</a:t>
              </a:r>
              <a:endParaRPr lang="ca-ES" sz="1000" kern="0" dirty="0">
                <a:solidFill>
                  <a:srgbClr val="A2B969">
                    <a:lumMod val="50000"/>
                  </a:srgbClr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510BE1FE-C63F-463A-A3FA-313E99319EB4}"/>
              </a:ext>
            </a:extLst>
          </p:cNvPr>
          <p:cNvGrpSpPr/>
          <p:nvPr/>
        </p:nvGrpSpPr>
        <p:grpSpPr>
          <a:xfrm>
            <a:off x="4754312" y="3728924"/>
            <a:ext cx="1415763" cy="904846"/>
            <a:chOff x="4754312" y="3728924"/>
            <a:chExt cx="1415763" cy="904846"/>
          </a:xfrm>
        </p:grpSpPr>
        <p:sp>
          <p:nvSpPr>
            <p:cNvPr id="165" name="Rectangle">
              <a:extLst>
                <a:ext uri="{FF2B5EF4-FFF2-40B4-BE49-F238E27FC236}">
                  <a16:creationId xmlns="" xmlns:a16="http://schemas.microsoft.com/office/drawing/2014/main" id="{95CAAB70-ED87-4CCA-A4C4-AF134087C94F}"/>
                </a:ext>
              </a:extLst>
            </p:cNvPr>
            <p:cNvSpPr/>
            <p:nvPr/>
          </p:nvSpPr>
          <p:spPr>
            <a:xfrm>
              <a:off x="4791275" y="3728924"/>
              <a:ext cx="1378800" cy="904846"/>
            </a:xfrm>
            <a:prstGeom prst="rect">
              <a:avLst/>
            </a:prstGeom>
            <a:solidFill>
              <a:srgbClr val="C13018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700" b="0" i="0" u="none" strike="noStrike" kern="0" cap="none" spc="0" normalizeH="0" baseline="0" noProof="1">
                <a:ln>
                  <a:noFill/>
                </a:ln>
                <a:solidFill>
                  <a:srgbClr val="C1301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167 Rectángulo"/>
            <p:cNvSpPr/>
            <p:nvPr/>
          </p:nvSpPr>
          <p:spPr>
            <a:xfrm>
              <a:off x="4754312" y="3746738"/>
              <a:ext cx="14157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Arial" pitchFamily="34" charset="0"/>
                <a:buChar char="•"/>
                <a:defRPr/>
              </a:pPr>
              <a:r>
                <a:rPr lang="en-US" sz="1000" kern="0" noProof="1">
                  <a:solidFill>
                    <a:srgbClr val="C13018">
                      <a:lumMod val="50000"/>
                    </a:srgbClr>
                  </a:solidFill>
                  <a:latin typeface="Calibri"/>
                </a:rPr>
                <a:t>Conté un raonador molt bàsic I limitat, a més de configurar-se manualment</a:t>
              </a:r>
              <a:endParaRPr lang="ca-ES" sz="1000" kern="0">
                <a:solidFill>
                  <a:srgbClr val="C13018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180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2457681" y="1165498"/>
            <a:ext cx="4228639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/>
              <a:t>Bases de dades RDF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9" name="44 Grupo">
            <a:extLst>
              <a:ext uri="{FF2B5EF4-FFF2-40B4-BE49-F238E27FC236}">
                <a16:creationId xmlns="" xmlns:a16="http://schemas.microsoft.com/office/drawing/2014/main" id="{F0FF0983-A9BB-4E6A-BF3E-3497A30BB480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30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57B851B9-AFDA-43C3-A64A-B90EFDD3B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46 Rectángulo">
              <a:extLst>
                <a:ext uri="{FF2B5EF4-FFF2-40B4-BE49-F238E27FC236}">
                  <a16:creationId xmlns="" xmlns:a16="http://schemas.microsoft.com/office/drawing/2014/main" id="{52A0BA1A-DEF2-4C6B-9C25-746BAC82A196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B5396B6A-299D-424B-8784-A0DD07F14F35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Eines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utilitzades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5" name="Diagrama 34">
            <a:extLst>
              <a:ext uri="{FF2B5EF4-FFF2-40B4-BE49-F238E27FC236}">
                <a16:creationId xmlns="" xmlns:a16="http://schemas.microsoft.com/office/drawing/2014/main" id="{8170080F-4D09-48A3-9E08-E7141D5E0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93365706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35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17/23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25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420"/>
    </mc:Choice>
    <mc:Fallback>
      <p:transition spd="slow" advTm="43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06">
            <a:extLst>
              <a:ext uri="{FF2B5EF4-FFF2-40B4-BE49-F238E27FC236}">
                <a16:creationId xmlns="" xmlns:a16="http://schemas.microsoft.com/office/drawing/2014/main" id="{EC0ED9B0-E862-46BD-BD95-F49B7BED3EE2}"/>
              </a:ext>
            </a:extLst>
          </p:cNvPr>
          <p:cNvSpPr/>
          <p:nvPr/>
        </p:nvSpPr>
        <p:spPr>
          <a:xfrm>
            <a:off x="-1" y="1756195"/>
            <a:ext cx="9144001" cy="411956"/>
          </a:xfrm>
          <a:prstGeom prst="rect">
            <a:avLst/>
          </a:prstGeom>
          <a:solidFill>
            <a:srgbClr val="F176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07">
            <a:extLst>
              <a:ext uri="{FF2B5EF4-FFF2-40B4-BE49-F238E27FC236}">
                <a16:creationId xmlns="" xmlns:a16="http://schemas.microsoft.com/office/drawing/2014/main" id="{437F8F99-C453-49A2-842F-0DDBF26A636E}"/>
              </a:ext>
            </a:extLst>
          </p:cNvPr>
          <p:cNvSpPr/>
          <p:nvPr/>
        </p:nvSpPr>
        <p:spPr>
          <a:xfrm>
            <a:off x="-1" y="2168151"/>
            <a:ext cx="9144001" cy="411956"/>
          </a:xfrm>
          <a:prstGeom prst="rect">
            <a:avLst/>
          </a:prstGeom>
          <a:solidFill>
            <a:srgbClr val="3A5C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08">
            <a:extLst>
              <a:ext uri="{FF2B5EF4-FFF2-40B4-BE49-F238E27FC236}">
                <a16:creationId xmlns="" xmlns:a16="http://schemas.microsoft.com/office/drawing/2014/main" id="{5A0FE5DB-DDBA-472C-9AC3-2C5AE289C5C5}"/>
              </a:ext>
            </a:extLst>
          </p:cNvPr>
          <p:cNvSpPr/>
          <p:nvPr/>
        </p:nvSpPr>
        <p:spPr>
          <a:xfrm>
            <a:off x="-1" y="2580108"/>
            <a:ext cx="9144001" cy="411956"/>
          </a:xfrm>
          <a:prstGeom prst="rect">
            <a:avLst/>
          </a:prstGeom>
          <a:solidFill>
            <a:srgbClr val="A2B9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09">
            <a:extLst>
              <a:ext uri="{FF2B5EF4-FFF2-40B4-BE49-F238E27FC236}">
                <a16:creationId xmlns="" xmlns:a16="http://schemas.microsoft.com/office/drawing/2014/main" id="{697F5A0A-CC41-49DF-9AF6-05EC530072E8}"/>
              </a:ext>
            </a:extLst>
          </p:cNvPr>
          <p:cNvSpPr/>
          <p:nvPr/>
        </p:nvSpPr>
        <p:spPr>
          <a:xfrm>
            <a:off x="-1" y="2992064"/>
            <a:ext cx="9144001" cy="411956"/>
          </a:xfrm>
          <a:prstGeom prst="rect">
            <a:avLst/>
          </a:pr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0">
            <a:extLst>
              <a:ext uri="{FF2B5EF4-FFF2-40B4-BE49-F238E27FC236}">
                <a16:creationId xmlns="" xmlns:a16="http://schemas.microsoft.com/office/drawing/2014/main" id="{253BCD80-BE3E-4D2A-8369-9BDB6A257209}"/>
              </a:ext>
            </a:extLst>
          </p:cNvPr>
          <p:cNvSpPr/>
          <p:nvPr/>
        </p:nvSpPr>
        <p:spPr>
          <a:xfrm>
            <a:off x="-1" y="3404021"/>
            <a:ext cx="9144001" cy="411956"/>
          </a:xfrm>
          <a:prstGeom prst="rect">
            <a:avLst/>
          </a:prstGeom>
          <a:solidFill>
            <a:srgbClr val="FFCC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Freeform: Shape 111">
            <a:extLst>
              <a:ext uri="{FF2B5EF4-FFF2-40B4-BE49-F238E27FC236}">
                <a16:creationId xmlns="" xmlns:a16="http://schemas.microsoft.com/office/drawing/2014/main" id="{175D9FD3-C072-48EB-805F-88CAEE8B850B}"/>
              </a:ext>
            </a:extLst>
          </p:cNvPr>
          <p:cNvSpPr/>
          <p:nvPr/>
        </p:nvSpPr>
        <p:spPr>
          <a:xfrm>
            <a:off x="-1" y="3815977"/>
            <a:ext cx="9144001" cy="411956"/>
          </a:xfrm>
          <a:custGeom>
            <a:avLst/>
            <a:gdLst>
              <a:gd name="connsiteX0" fmla="*/ 6592139 w 12192000"/>
              <a:gd name="connsiteY0" fmla="*/ 0 h 549275"/>
              <a:gd name="connsiteX1" fmla="*/ 12192000 w 12192000"/>
              <a:gd name="connsiteY1" fmla="*/ 0 h 549275"/>
              <a:gd name="connsiteX2" fmla="*/ 12192000 w 12192000"/>
              <a:gd name="connsiteY2" fmla="*/ 549275 h 549275"/>
              <a:gd name="connsiteX3" fmla="*/ 7432210 w 12192000"/>
              <a:gd name="connsiteY3" fmla="*/ 549275 h 549275"/>
              <a:gd name="connsiteX4" fmla="*/ 0 w 12192000"/>
              <a:gd name="connsiteY4" fmla="*/ 0 h 549275"/>
              <a:gd name="connsiteX5" fmla="*/ 5599862 w 12192000"/>
              <a:gd name="connsiteY5" fmla="*/ 0 h 549275"/>
              <a:gd name="connsiteX6" fmla="*/ 4759791 w 12192000"/>
              <a:gd name="connsiteY6" fmla="*/ 549275 h 549275"/>
              <a:gd name="connsiteX7" fmla="*/ 0 w 12192000"/>
              <a:gd name="connsiteY7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49275">
                <a:moveTo>
                  <a:pt x="6592139" y="0"/>
                </a:moveTo>
                <a:lnTo>
                  <a:pt x="12192000" y="0"/>
                </a:lnTo>
                <a:lnTo>
                  <a:pt x="12192000" y="549275"/>
                </a:lnTo>
                <a:lnTo>
                  <a:pt x="7432210" y="549275"/>
                </a:lnTo>
                <a:close/>
                <a:moveTo>
                  <a:pt x="0" y="0"/>
                </a:moveTo>
                <a:lnTo>
                  <a:pt x="5599862" y="0"/>
                </a:lnTo>
                <a:lnTo>
                  <a:pt x="4759791" y="549275"/>
                </a:lnTo>
                <a:lnTo>
                  <a:pt x="0" y="549275"/>
                </a:lnTo>
                <a:close/>
              </a:path>
            </a:pathLst>
          </a:custGeom>
          <a:solidFill>
            <a:srgbClr val="4CC1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1" name="Group 114">
            <a:extLst>
              <a:ext uri="{FF2B5EF4-FFF2-40B4-BE49-F238E27FC236}">
                <a16:creationId xmlns="" xmlns:a16="http://schemas.microsoft.com/office/drawing/2014/main" id="{D4C2A9C4-C37C-4032-8D78-CA7587DA94E8}"/>
              </a:ext>
            </a:extLst>
          </p:cNvPr>
          <p:cNvGrpSpPr/>
          <p:nvPr/>
        </p:nvGrpSpPr>
        <p:grpSpPr>
          <a:xfrm flipH="1">
            <a:off x="4571999" y="1756195"/>
            <a:ext cx="1023556" cy="2471739"/>
            <a:chOff x="4730116" y="1488440"/>
            <a:chExt cx="1365885" cy="3295651"/>
          </a:xfrm>
        </p:grpSpPr>
        <p:sp>
          <p:nvSpPr>
            <p:cNvPr id="122" name="Freeform: Shape 115">
              <a:extLst>
                <a:ext uri="{FF2B5EF4-FFF2-40B4-BE49-F238E27FC236}">
                  <a16:creationId xmlns="" xmlns:a16="http://schemas.microsoft.com/office/drawing/2014/main" id="{17C4D2A6-437B-4AC2-92A5-399D2884B42E}"/>
                </a:ext>
              </a:extLst>
            </p:cNvPr>
            <p:cNvSpPr/>
            <p:nvPr/>
          </p:nvSpPr>
          <p:spPr>
            <a:xfrm>
              <a:off x="5868354" y="1488440"/>
              <a:ext cx="227647" cy="549275"/>
            </a:xfrm>
            <a:custGeom>
              <a:avLst/>
              <a:gdLst>
                <a:gd name="connsiteX0" fmla="*/ 227647 w 227647"/>
                <a:gd name="connsiteY0" fmla="*/ 0 h 549275"/>
                <a:gd name="connsiteX1" fmla="*/ 227647 w 227647"/>
                <a:gd name="connsiteY1" fmla="*/ 435771 h 549275"/>
                <a:gd name="connsiteX2" fmla="*/ 0 w 227647"/>
                <a:gd name="connsiteY2" fmla="*/ 549275 h 549275"/>
                <a:gd name="connsiteX3" fmla="*/ 0 w 227647"/>
                <a:gd name="connsiteY3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7" h="549275">
                  <a:moveTo>
                    <a:pt x="227647" y="0"/>
                  </a:moveTo>
                  <a:lnTo>
                    <a:pt x="227647" y="435771"/>
                  </a:lnTo>
                  <a:lnTo>
                    <a:pt x="0" y="549275"/>
                  </a:lnTo>
                  <a:lnTo>
                    <a:pt x="0" y="549275"/>
                  </a:lnTo>
                  <a:close/>
                </a:path>
              </a:pathLst>
            </a:custGeom>
            <a:solidFill>
              <a:srgbClr val="F176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="" xmlns:a16="http://schemas.microsoft.com/office/drawing/2014/main" id="{14EF0DC5-FCE0-4DB2-85B7-B853AC012CAD}"/>
                </a:ext>
              </a:extLst>
            </p:cNvPr>
            <p:cNvSpPr/>
            <p:nvPr/>
          </p:nvSpPr>
          <p:spPr>
            <a:xfrm>
              <a:off x="5640705" y="1924211"/>
              <a:ext cx="455295" cy="662779"/>
            </a:xfrm>
            <a:custGeom>
              <a:avLst/>
              <a:gdLst>
                <a:gd name="connsiteX0" fmla="*/ 455295 w 455295"/>
                <a:gd name="connsiteY0" fmla="*/ 0 h 662779"/>
                <a:gd name="connsiteX1" fmla="*/ 455295 w 455295"/>
                <a:gd name="connsiteY1" fmla="*/ 435771 h 662779"/>
                <a:gd name="connsiteX2" fmla="*/ 1 w 455295"/>
                <a:gd name="connsiteY2" fmla="*/ 662779 h 662779"/>
                <a:gd name="connsiteX3" fmla="*/ 0 w 455295"/>
                <a:gd name="connsiteY3" fmla="*/ 662779 h 662779"/>
                <a:gd name="connsiteX4" fmla="*/ 227648 w 455295"/>
                <a:gd name="connsiteY4" fmla="*/ 113504 h 662779"/>
                <a:gd name="connsiteX5" fmla="*/ 227650 w 455295"/>
                <a:gd name="connsiteY5" fmla="*/ 113504 h 66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295" h="662779">
                  <a:moveTo>
                    <a:pt x="455295" y="0"/>
                  </a:moveTo>
                  <a:lnTo>
                    <a:pt x="455295" y="435771"/>
                  </a:lnTo>
                  <a:lnTo>
                    <a:pt x="1" y="662779"/>
                  </a:lnTo>
                  <a:lnTo>
                    <a:pt x="0" y="662779"/>
                  </a:lnTo>
                  <a:lnTo>
                    <a:pt x="227648" y="113504"/>
                  </a:lnTo>
                  <a:lnTo>
                    <a:pt x="227650" y="113504"/>
                  </a:lnTo>
                  <a:close/>
                </a:path>
              </a:pathLst>
            </a:custGeom>
            <a:solidFill>
              <a:srgbClr val="3A5C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="" xmlns:a16="http://schemas.microsoft.com/office/drawing/2014/main" id="{9B08D110-35DB-439C-AE17-91CE99DEDC6E}"/>
                </a:ext>
              </a:extLst>
            </p:cNvPr>
            <p:cNvSpPr/>
            <p:nvPr/>
          </p:nvSpPr>
          <p:spPr>
            <a:xfrm>
              <a:off x="5413058" y="2359982"/>
              <a:ext cx="682942" cy="776283"/>
            </a:xfrm>
            <a:custGeom>
              <a:avLst/>
              <a:gdLst>
                <a:gd name="connsiteX0" fmla="*/ 682942 w 682942"/>
                <a:gd name="connsiteY0" fmla="*/ 0 h 776283"/>
                <a:gd name="connsiteX1" fmla="*/ 682942 w 682942"/>
                <a:gd name="connsiteY1" fmla="*/ 435771 h 776283"/>
                <a:gd name="connsiteX2" fmla="*/ 1 w 682942"/>
                <a:gd name="connsiteY2" fmla="*/ 776283 h 776283"/>
                <a:gd name="connsiteX3" fmla="*/ 0 w 682942"/>
                <a:gd name="connsiteY3" fmla="*/ 776283 h 776283"/>
                <a:gd name="connsiteX4" fmla="*/ 227647 w 682942"/>
                <a:gd name="connsiteY4" fmla="*/ 227008 h 776283"/>
                <a:gd name="connsiteX5" fmla="*/ 227648 w 682942"/>
                <a:gd name="connsiteY5" fmla="*/ 227008 h 77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942" h="776283">
                  <a:moveTo>
                    <a:pt x="682942" y="0"/>
                  </a:moveTo>
                  <a:lnTo>
                    <a:pt x="682942" y="435771"/>
                  </a:lnTo>
                  <a:lnTo>
                    <a:pt x="1" y="776283"/>
                  </a:lnTo>
                  <a:lnTo>
                    <a:pt x="0" y="776283"/>
                  </a:lnTo>
                  <a:lnTo>
                    <a:pt x="227647" y="227008"/>
                  </a:lnTo>
                  <a:lnTo>
                    <a:pt x="227648" y="227008"/>
                  </a:lnTo>
                  <a:close/>
                </a:path>
              </a:pathLst>
            </a:custGeom>
            <a:solidFill>
              <a:srgbClr val="A2B96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="" xmlns:a16="http://schemas.microsoft.com/office/drawing/2014/main" id="{E95E983C-8A99-42FC-9F85-42A70EF6DF03}"/>
                </a:ext>
              </a:extLst>
            </p:cNvPr>
            <p:cNvSpPr/>
            <p:nvPr/>
          </p:nvSpPr>
          <p:spPr>
            <a:xfrm>
              <a:off x="5185410" y="2795753"/>
              <a:ext cx="910590" cy="889787"/>
            </a:xfrm>
            <a:custGeom>
              <a:avLst/>
              <a:gdLst>
                <a:gd name="connsiteX0" fmla="*/ 910590 w 910590"/>
                <a:gd name="connsiteY0" fmla="*/ 0 h 889787"/>
                <a:gd name="connsiteX1" fmla="*/ 910590 w 910590"/>
                <a:gd name="connsiteY1" fmla="*/ 435771 h 889787"/>
                <a:gd name="connsiteX2" fmla="*/ 0 w 910590"/>
                <a:gd name="connsiteY2" fmla="*/ 889787 h 889787"/>
                <a:gd name="connsiteX3" fmla="*/ 0 w 910590"/>
                <a:gd name="connsiteY3" fmla="*/ 889787 h 889787"/>
                <a:gd name="connsiteX4" fmla="*/ 227648 w 910590"/>
                <a:gd name="connsiteY4" fmla="*/ 340512 h 889787"/>
                <a:gd name="connsiteX5" fmla="*/ 227648 w 910590"/>
                <a:gd name="connsiteY5" fmla="*/ 340512 h 88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590" h="889787">
                  <a:moveTo>
                    <a:pt x="910590" y="0"/>
                  </a:moveTo>
                  <a:lnTo>
                    <a:pt x="910590" y="435771"/>
                  </a:lnTo>
                  <a:lnTo>
                    <a:pt x="0" y="889787"/>
                  </a:lnTo>
                  <a:lnTo>
                    <a:pt x="0" y="889787"/>
                  </a:lnTo>
                  <a:lnTo>
                    <a:pt x="227648" y="340512"/>
                  </a:lnTo>
                  <a:lnTo>
                    <a:pt x="227648" y="340512"/>
                  </a:lnTo>
                  <a:close/>
                </a:path>
              </a:pathLst>
            </a:custGeom>
            <a:solidFill>
              <a:srgbClr val="C1301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="" xmlns:a16="http://schemas.microsoft.com/office/drawing/2014/main" id="{745A49E2-4545-4E0B-8919-DB04A0F03D79}"/>
                </a:ext>
              </a:extLst>
            </p:cNvPr>
            <p:cNvSpPr/>
            <p:nvPr/>
          </p:nvSpPr>
          <p:spPr>
            <a:xfrm>
              <a:off x="4957762" y="3231525"/>
              <a:ext cx="1138238" cy="1003291"/>
            </a:xfrm>
            <a:custGeom>
              <a:avLst/>
              <a:gdLst>
                <a:gd name="connsiteX0" fmla="*/ 1138238 w 1138238"/>
                <a:gd name="connsiteY0" fmla="*/ 0 h 1003291"/>
                <a:gd name="connsiteX1" fmla="*/ 1138238 w 1138238"/>
                <a:gd name="connsiteY1" fmla="*/ 435771 h 1003291"/>
                <a:gd name="connsiteX2" fmla="*/ 0 w 1138238"/>
                <a:gd name="connsiteY2" fmla="*/ 1003291 h 1003291"/>
                <a:gd name="connsiteX3" fmla="*/ 0 w 1138238"/>
                <a:gd name="connsiteY3" fmla="*/ 1003291 h 1003291"/>
                <a:gd name="connsiteX4" fmla="*/ 227648 w 1138238"/>
                <a:gd name="connsiteY4" fmla="*/ 454016 h 1003291"/>
                <a:gd name="connsiteX5" fmla="*/ 227648 w 1138238"/>
                <a:gd name="connsiteY5" fmla="*/ 454016 h 100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8238" h="1003291">
                  <a:moveTo>
                    <a:pt x="1138238" y="0"/>
                  </a:moveTo>
                  <a:lnTo>
                    <a:pt x="1138238" y="435771"/>
                  </a:lnTo>
                  <a:lnTo>
                    <a:pt x="0" y="1003291"/>
                  </a:lnTo>
                  <a:lnTo>
                    <a:pt x="0" y="1003291"/>
                  </a:lnTo>
                  <a:lnTo>
                    <a:pt x="227648" y="454016"/>
                  </a:lnTo>
                  <a:lnTo>
                    <a:pt x="227648" y="454016"/>
                  </a:lnTo>
                  <a:close/>
                </a:path>
              </a:pathLst>
            </a:custGeom>
            <a:solidFill>
              <a:srgbClr val="FFCC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="" xmlns:a16="http://schemas.microsoft.com/office/drawing/2014/main" id="{C92A9862-CD90-456B-ACD7-C256E4765029}"/>
                </a:ext>
              </a:extLst>
            </p:cNvPr>
            <p:cNvSpPr/>
            <p:nvPr/>
          </p:nvSpPr>
          <p:spPr>
            <a:xfrm>
              <a:off x="4730116" y="3667296"/>
              <a:ext cx="1365885" cy="1116795"/>
            </a:xfrm>
            <a:custGeom>
              <a:avLst/>
              <a:gdLst>
                <a:gd name="connsiteX0" fmla="*/ 1365885 w 1365885"/>
                <a:gd name="connsiteY0" fmla="*/ 0 h 1116795"/>
                <a:gd name="connsiteX1" fmla="*/ 1365885 w 1365885"/>
                <a:gd name="connsiteY1" fmla="*/ 435771 h 1116795"/>
                <a:gd name="connsiteX2" fmla="*/ 0 w 1365885"/>
                <a:gd name="connsiteY2" fmla="*/ 1116795 h 1116795"/>
                <a:gd name="connsiteX3" fmla="*/ 0 w 1365885"/>
                <a:gd name="connsiteY3" fmla="*/ 1116795 h 1116795"/>
                <a:gd name="connsiteX4" fmla="*/ 227647 w 1365885"/>
                <a:gd name="connsiteY4" fmla="*/ 567520 h 1116795"/>
                <a:gd name="connsiteX5" fmla="*/ 227647 w 1365885"/>
                <a:gd name="connsiteY5" fmla="*/ 567520 h 111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885" h="1116795">
                  <a:moveTo>
                    <a:pt x="1365885" y="0"/>
                  </a:moveTo>
                  <a:lnTo>
                    <a:pt x="1365885" y="435771"/>
                  </a:lnTo>
                  <a:lnTo>
                    <a:pt x="0" y="1116795"/>
                  </a:lnTo>
                  <a:lnTo>
                    <a:pt x="0" y="1116795"/>
                  </a:lnTo>
                  <a:lnTo>
                    <a:pt x="227647" y="567520"/>
                  </a:lnTo>
                  <a:lnTo>
                    <a:pt x="227647" y="567520"/>
                  </a:lnTo>
                  <a:close/>
                </a:path>
              </a:pathLst>
            </a:custGeom>
            <a:solidFill>
              <a:srgbClr val="4CC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" name="Group 123">
            <a:extLst>
              <a:ext uri="{FF2B5EF4-FFF2-40B4-BE49-F238E27FC236}">
                <a16:creationId xmlns="" xmlns:a16="http://schemas.microsoft.com/office/drawing/2014/main" id="{0999596A-7E37-490D-85E4-BDE70DC09476}"/>
              </a:ext>
            </a:extLst>
          </p:cNvPr>
          <p:cNvGrpSpPr/>
          <p:nvPr/>
        </p:nvGrpSpPr>
        <p:grpSpPr>
          <a:xfrm>
            <a:off x="3547586" y="1756195"/>
            <a:ext cx="1024414" cy="2471739"/>
            <a:chOff x="4730116" y="1488440"/>
            <a:chExt cx="1365885" cy="3295651"/>
          </a:xfrm>
        </p:grpSpPr>
        <p:sp>
          <p:nvSpPr>
            <p:cNvPr id="131" name="Freeform: Shape 124">
              <a:extLst>
                <a:ext uri="{FF2B5EF4-FFF2-40B4-BE49-F238E27FC236}">
                  <a16:creationId xmlns="" xmlns:a16="http://schemas.microsoft.com/office/drawing/2014/main" id="{FE5C387B-AA6D-4247-B2E7-A9C15AEFAB97}"/>
                </a:ext>
              </a:extLst>
            </p:cNvPr>
            <p:cNvSpPr/>
            <p:nvPr/>
          </p:nvSpPr>
          <p:spPr>
            <a:xfrm>
              <a:off x="5868354" y="1488440"/>
              <a:ext cx="227647" cy="549275"/>
            </a:xfrm>
            <a:custGeom>
              <a:avLst/>
              <a:gdLst>
                <a:gd name="connsiteX0" fmla="*/ 227647 w 227647"/>
                <a:gd name="connsiteY0" fmla="*/ 0 h 549275"/>
                <a:gd name="connsiteX1" fmla="*/ 227647 w 227647"/>
                <a:gd name="connsiteY1" fmla="*/ 435771 h 549275"/>
                <a:gd name="connsiteX2" fmla="*/ 0 w 227647"/>
                <a:gd name="connsiteY2" fmla="*/ 549275 h 549275"/>
                <a:gd name="connsiteX3" fmla="*/ 0 w 227647"/>
                <a:gd name="connsiteY3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7" h="549275">
                  <a:moveTo>
                    <a:pt x="227647" y="0"/>
                  </a:moveTo>
                  <a:lnTo>
                    <a:pt x="227647" y="435771"/>
                  </a:lnTo>
                  <a:lnTo>
                    <a:pt x="0" y="549275"/>
                  </a:lnTo>
                  <a:lnTo>
                    <a:pt x="0" y="549275"/>
                  </a:lnTo>
                  <a:close/>
                </a:path>
              </a:pathLst>
            </a:custGeom>
            <a:solidFill>
              <a:srgbClr val="F176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="" xmlns:a16="http://schemas.microsoft.com/office/drawing/2014/main" id="{39BDE3D4-8A8F-47FF-9F2B-5AB7B36EBAD8}"/>
                </a:ext>
              </a:extLst>
            </p:cNvPr>
            <p:cNvSpPr/>
            <p:nvPr/>
          </p:nvSpPr>
          <p:spPr>
            <a:xfrm>
              <a:off x="5640705" y="1924211"/>
              <a:ext cx="455295" cy="662779"/>
            </a:xfrm>
            <a:custGeom>
              <a:avLst/>
              <a:gdLst>
                <a:gd name="connsiteX0" fmla="*/ 455295 w 455295"/>
                <a:gd name="connsiteY0" fmla="*/ 0 h 662779"/>
                <a:gd name="connsiteX1" fmla="*/ 455295 w 455295"/>
                <a:gd name="connsiteY1" fmla="*/ 435771 h 662779"/>
                <a:gd name="connsiteX2" fmla="*/ 1 w 455295"/>
                <a:gd name="connsiteY2" fmla="*/ 662779 h 662779"/>
                <a:gd name="connsiteX3" fmla="*/ 0 w 455295"/>
                <a:gd name="connsiteY3" fmla="*/ 662779 h 662779"/>
                <a:gd name="connsiteX4" fmla="*/ 227648 w 455295"/>
                <a:gd name="connsiteY4" fmla="*/ 113504 h 662779"/>
                <a:gd name="connsiteX5" fmla="*/ 227650 w 455295"/>
                <a:gd name="connsiteY5" fmla="*/ 113504 h 66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295" h="662779">
                  <a:moveTo>
                    <a:pt x="455295" y="0"/>
                  </a:moveTo>
                  <a:lnTo>
                    <a:pt x="455295" y="435771"/>
                  </a:lnTo>
                  <a:lnTo>
                    <a:pt x="1" y="662779"/>
                  </a:lnTo>
                  <a:lnTo>
                    <a:pt x="0" y="662779"/>
                  </a:lnTo>
                  <a:lnTo>
                    <a:pt x="227648" y="113504"/>
                  </a:lnTo>
                  <a:lnTo>
                    <a:pt x="227650" y="113504"/>
                  </a:lnTo>
                  <a:close/>
                </a:path>
              </a:pathLst>
            </a:custGeom>
            <a:solidFill>
              <a:srgbClr val="3A5C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="" xmlns:a16="http://schemas.microsoft.com/office/drawing/2014/main" id="{936FD641-A3DE-48D4-B58E-E96E066A12DF}"/>
                </a:ext>
              </a:extLst>
            </p:cNvPr>
            <p:cNvSpPr/>
            <p:nvPr/>
          </p:nvSpPr>
          <p:spPr>
            <a:xfrm>
              <a:off x="5413058" y="2359982"/>
              <a:ext cx="682942" cy="776283"/>
            </a:xfrm>
            <a:custGeom>
              <a:avLst/>
              <a:gdLst>
                <a:gd name="connsiteX0" fmla="*/ 682942 w 682942"/>
                <a:gd name="connsiteY0" fmla="*/ 0 h 776283"/>
                <a:gd name="connsiteX1" fmla="*/ 682942 w 682942"/>
                <a:gd name="connsiteY1" fmla="*/ 435771 h 776283"/>
                <a:gd name="connsiteX2" fmla="*/ 1 w 682942"/>
                <a:gd name="connsiteY2" fmla="*/ 776283 h 776283"/>
                <a:gd name="connsiteX3" fmla="*/ 0 w 682942"/>
                <a:gd name="connsiteY3" fmla="*/ 776283 h 776283"/>
                <a:gd name="connsiteX4" fmla="*/ 227647 w 682942"/>
                <a:gd name="connsiteY4" fmla="*/ 227008 h 776283"/>
                <a:gd name="connsiteX5" fmla="*/ 227648 w 682942"/>
                <a:gd name="connsiteY5" fmla="*/ 227008 h 77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942" h="776283">
                  <a:moveTo>
                    <a:pt x="682942" y="0"/>
                  </a:moveTo>
                  <a:lnTo>
                    <a:pt x="682942" y="435771"/>
                  </a:lnTo>
                  <a:lnTo>
                    <a:pt x="1" y="776283"/>
                  </a:lnTo>
                  <a:lnTo>
                    <a:pt x="0" y="776283"/>
                  </a:lnTo>
                  <a:lnTo>
                    <a:pt x="227647" y="227008"/>
                  </a:lnTo>
                  <a:lnTo>
                    <a:pt x="227648" y="227008"/>
                  </a:lnTo>
                  <a:close/>
                </a:path>
              </a:pathLst>
            </a:custGeom>
            <a:solidFill>
              <a:srgbClr val="A2B96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="" xmlns:a16="http://schemas.microsoft.com/office/drawing/2014/main" id="{45D43BF3-B4FE-4600-882C-714C56804F9D}"/>
                </a:ext>
              </a:extLst>
            </p:cNvPr>
            <p:cNvSpPr/>
            <p:nvPr/>
          </p:nvSpPr>
          <p:spPr>
            <a:xfrm>
              <a:off x="5185410" y="2795753"/>
              <a:ext cx="910590" cy="889787"/>
            </a:xfrm>
            <a:custGeom>
              <a:avLst/>
              <a:gdLst>
                <a:gd name="connsiteX0" fmla="*/ 910590 w 910590"/>
                <a:gd name="connsiteY0" fmla="*/ 0 h 889787"/>
                <a:gd name="connsiteX1" fmla="*/ 910590 w 910590"/>
                <a:gd name="connsiteY1" fmla="*/ 435771 h 889787"/>
                <a:gd name="connsiteX2" fmla="*/ 0 w 910590"/>
                <a:gd name="connsiteY2" fmla="*/ 889787 h 889787"/>
                <a:gd name="connsiteX3" fmla="*/ 0 w 910590"/>
                <a:gd name="connsiteY3" fmla="*/ 889787 h 889787"/>
                <a:gd name="connsiteX4" fmla="*/ 227648 w 910590"/>
                <a:gd name="connsiteY4" fmla="*/ 340512 h 889787"/>
                <a:gd name="connsiteX5" fmla="*/ 227648 w 910590"/>
                <a:gd name="connsiteY5" fmla="*/ 340512 h 88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590" h="889787">
                  <a:moveTo>
                    <a:pt x="910590" y="0"/>
                  </a:moveTo>
                  <a:lnTo>
                    <a:pt x="910590" y="435771"/>
                  </a:lnTo>
                  <a:lnTo>
                    <a:pt x="0" y="889787"/>
                  </a:lnTo>
                  <a:lnTo>
                    <a:pt x="0" y="889787"/>
                  </a:lnTo>
                  <a:lnTo>
                    <a:pt x="227648" y="340512"/>
                  </a:lnTo>
                  <a:lnTo>
                    <a:pt x="227648" y="340512"/>
                  </a:lnTo>
                  <a:close/>
                </a:path>
              </a:pathLst>
            </a:custGeom>
            <a:solidFill>
              <a:srgbClr val="C1301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="" xmlns:a16="http://schemas.microsoft.com/office/drawing/2014/main" id="{F389B551-8915-4C25-A464-C8A1BAE33952}"/>
                </a:ext>
              </a:extLst>
            </p:cNvPr>
            <p:cNvSpPr/>
            <p:nvPr/>
          </p:nvSpPr>
          <p:spPr>
            <a:xfrm>
              <a:off x="4957762" y="3231525"/>
              <a:ext cx="1138238" cy="1003291"/>
            </a:xfrm>
            <a:custGeom>
              <a:avLst/>
              <a:gdLst>
                <a:gd name="connsiteX0" fmla="*/ 1138238 w 1138238"/>
                <a:gd name="connsiteY0" fmla="*/ 0 h 1003291"/>
                <a:gd name="connsiteX1" fmla="*/ 1138238 w 1138238"/>
                <a:gd name="connsiteY1" fmla="*/ 435771 h 1003291"/>
                <a:gd name="connsiteX2" fmla="*/ 0 w 1138238"/>
                <a:gd name="connsiteY2" fmla="*/ 1003291 h 1003291"/>
                <a:gd name="connsiteX3" fmla="*/ 0 w 1138238"/>
                <a:gd name="connsiteY3" fmla="*/ 1003291 h 1003291"/>
                <a:gd name="connsiteX4" fmla="*/ 227648 w 1138238"/>
                <a:gd name="connsiteY4" fmla="*/ 454016 h 1003291"/>
                <a:gd name="connsiteX5" fmla="*/ 227648 w 1138238"/>
                <a:gd name="connsiteY5" fmla="*/ 454016 h 100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8238" h="1003291">
                  <a:moveTo>
                    <a:pt x="1138238" y="0"/>
                  </a:moveTo>
                  <a:lnTo>
                    <a:pt x="1138238" y="435771"/>
                  </a:lnTo>
                  <a:lnTo>
                    <a:pt x="0" y="1003291"/>
                  </a:lnTo>
                  <a:lnTo>
                    <a:pt x="0" y="1003291"/>
                  </a:lnTo>
                  <a:lnTo>
                    <a:pt x="227648" y="454016"/>
                  </a:lnTo>
                  <a:lnTo>
                    <a:pt x="227648" y="454016"/>
                  </a:lnTo>
                  <a:close/>
                </a:path>
              </a:pathLst>
            </a:custGeom>
            <a:solidFill>
              <a:srgbClr val="FFCC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="" xmlns:a16="http://schemas.microsoft.com/office/drawing/2014/main" id="{7CDC45CE-2264-4C67-8316-738E9F056001}"/>
                </a:ext>
              </a:extLst>
            </p:cNvPr>
            <p:cNvSpPr/>
            <p:nvPr/>
          </p:nvSpPr>
          <p:spPr>
            <a:xfrm>
              <a:off x="4730116" y="3667296"/>
              <a:ext cx="1365885" cy="1116795"/>
            </a:xfrm>
            <a:custGeom>
              <a:avLst/>
              <a:gdLst>
                <a:gd name="connsiteX0" fmla="*/ 1365885 w 1365885"/>
                <a:gd name="connsiteY0" fmla="*/ 0 h 1116795"/>
                <a:gd name="connsiteX1" fmla="*/ 1365885 w 1365885"/>
                <a:gd name="connsiteY1" fmla="*/ 435771 h 1116795"/>
                <a:gd name="connsiteX2" fmla="*/ 0 w 1365885"/>
                <a:gd name="connsiteY2" fmla="*/ 1116795 h 1116795"/>
                <a:gd name="connsiteX3" fmla="*/ 0 w 1365885"/>
                <a:gd name="connsiteY3" fmla="*/ 1116795 h 1116795"/>
                <a:gd name="connsiteX4" fmla="*/ 227647 w 1365885"/>
                <a:gd name="connsiteY4" fmla="*/ 567520 h 1116795"/>
                <a:gd name="connsiteX5" fmla="*/ 227647 w 1365885"/>
                <a:gd name="connsiteY5" fmla="*/ 567520 h 111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885" h="1116795">
                  <a:moveTo>
                    <a:pt x="1365885" y="0"/>
                  </a:moveTo>
                  <a:lnTo>
                    <a:pt x="1365885" y="435771"/>
                  </a:lnTo>
                  <a:lnTo>
                    <a:pt x="0" y="1116795"/>
                  </a:lnTo>
                  <a:lnTo>
                    <a:pt x="0" y="1116795"/>
                  </a:lnTo>
                  <a:lnTo>
                    <a:pt x="227647" y="567520"/>
                  </a:lnTo>
                  <a:lnTo>
                    <a:pt x="227647" y="567520"/>
                  </a:lnTo>
                  <a:close/>
                </a:path>
              </a:pathLst>
            </a:custGeom>
            <a:solidFill>
              <a:srgbClr val="4CC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9" name="Freeform: Shape 132">
            <a:extLst>
              <a:ext uri="{FF2B5EF4-FFF2-40B4-BE49-F238E27FC236}">
                <a16:creationId xmlns="" xmlns:a16="http://schemas.microsoft.com/office/drawing/2014/main" id="{AF9962CE-E297-4444-A998-85F5826C435D}"/>
              </a:ext>
            </a:extLst>
          </p:cNvPr>
          <p:cNvSpPr/>
          <p:nvPr/>
        </p:nvSpPr>
        <p:spPr>
          <a:xfrm>
            <a:off x="4567767" y="1753047"/>
            <a:ext cx="1027788" cy="2474887"/>
          </a:xfrm>
          <a:custGeom>
            <a:avLst/>
            <a:gdLst>
              <a:gd name="connsiteX0" fmla="*/ 1821180 w 3642360"/>
              <a:gd name="connsiteY0" fmla="*/ 0 h 4394200"/>
              <a:gd name="connsiteX1" fmla="*/ 3642360 w 3642360"/>
              <a:gd name="connsiteY1" fmla="*/ 4394200 h 4394200"/>
              <a:gd name="connsiteX2" fmla="*/ 1821180 w 3642360"/>
              <a:gd name="connsiteY2" fmla="*/ 3484880 h 4394200"/>
              <a:gd name="connsiteX3" fmla="*/ 0 w 3642360"/>
              <a:gd name="connsiteY3" fmla="*/ 4394200 h 4394200"/>
              <a:gd name="connsiteX0" fmla="*/ 0 w 1821180"/>
              <a:gd name="connsiteY0" fmla="*/ 0 h 4394200"/>
              <a:gd name="connsiteX1" fmla="*/ 1821180 w 1821180"/>
              <a:gd name="connsiteY1" fmla="*/ 4394200 h 4394200"/>
              <a:gd name="connsiteX2" fmla="*/ 0 w 1821180"/>
              <a:gd name="connsiteY2" fmla="*/ 3484880 h 4394200"/>
              <a:gd name="connsiteX3" fmla="*/ 0 w 1821180"/>
              <a:gd name="connsiteY3" fmla="*/ 0 h 43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1180" h="4394200">
                <a:moveTo>
                  <a:pt x="0" y="0"/>
                </a:moveTo>
                <a:lnTo>
                  <a:pt x="1821180" y="4394200"/>
                </a:lnTo>
                <a:lnTo>
                  <a:pt x="0" y="3484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Freeform: Shape 133">
            <a:extLst>
              <a:ext uri="{FF2B5EF4-FFF2-40B4-BE49-F238E27FC236}">
                <a16:creationId xmlns="" xmlns:a16="http://schemas.microsoft.com/office/drawing/2014/main" id="{A298ECB2-C490-454B-8F6D-52C52E1E4E01}"/>
              </a:ext>
            </a:extLst>
          </p:cNvPr>
          <p:cNvSpPr/>
          <p:nvPr/>
        </p:nvSpPr>
        <p:spPr>
          <a:xfrm flipH="1">
            <a:off x="3563888" y="1744864"/>
            <a:ext cx="1003876" cy="2483070"/>
          </a:xfrm>
          <a:custGeom>
            <a:avLst/>
            <a:gdLst>
              <a:gd name="connsiteX0" fmla="*/ 1821180 w 3642360"/>
              <a:gd name="connsiteY0" fmla="*/ 0 h 4394200"/>
              <a:gd name="connsiteX1" fmla="*/ 3642360 w 3642360"/>
              <a:gd name="connsiteY1" fmla="*/ 4394200 h 4394200"/>
              <a:gd name="connsiteX2" fmla="*/ 1821180 w 3642360"/>
              <a:gd name="connsiteY2" fmla="*/ 3484880 h 4394200"/>
              <a:gd name="connsiteX3" fmla="*/ 0 w 3642360"/>
              <a:gd name="connsiteY3" fmla="*/ 4394200 h 4394200"/>
              <a:gd name="connsiteX0" fmla="*/ 0 w 1821180"/>
              <a:gd name="connsiteY0" fmla="*/ 0 h 4394200"/>
              <a:gd name="connsiteX1" fmla="*/ 1821180 w 1821180"/>
              <a:gd name="connsiteY1" fmla="*/ 4394200 h 4394200"/>
              <a:gd name="connsiteX2" fmla="*/ 0 w 1821180"/>
              <a:gd name="connsiteY2" fmla="*/ 3484880 h 4394200"/>
              <a:gd name="connsiteX3" fmla="*/ 0 w 1821180"/>
              <a:gd name="connsiteY3" fmla="*/ 0 h 43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1180" h="4394200">
                <a:moveTo>
                  <a:pt x="0" y="0"/>
                </a:moveTo>
                <a:lnTo>
                  <a:pt x="1821180" y="4394200"/>
                </a:lnTo>
                <a:lnTo>
                  <a:pt x="0" y="348488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2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3">
            <a:extLst>
              <a:ext uri="{FF2B5EF4-FFF2-40B4-BE49-F238E27FC236}">
                <a16:creationId xmlns="" xmlns:a16="http://schemas.microsoft.com/office/drawing/2014/main" id="{9BBBE234-70CE-421E-8486-7614857A586D}"/>
              </a:ext>
            </a:extLst>
          </p:cNvPr>
          <p:cNvSpPr/>
          <p:nvPr/>
        </p:nvSpPr>
        <p:spPr>
          <a:xfrm>
            <a:off x="899592" y="1774966"/>
            <a:ext cx="2127505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Context i justificació</a:t>
            </a:r>
          </a:p>
        </p:txBody>
      </p:sp>
      <p:sp>
        <p:nvSpPr>
          <p:cNvPr id="149" name="Rectangle 142">
            <a:extLst>
              <a:ext uri="{FF2B5EF4-FFF2-40B4-BE49-F238E27FC236}">
                <a16:creationId xmlns="" xmlns:a16="http://schemas.microsoft.com/office/drawing/2014/main" id="{F4750626-837E-4E35-A49F-5227CE5B7E06}"/>
              </a:ext>
            </a:extLst>
          </p:cNvPr>
          <p:cNvSpPr/>
          <p:nvPr/>
        </p:nvSpPr>
        <p:spPr>
          <a:xfrm>
            <a:off x="899592" y="2197234"/>
            <a:ext cx="10855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Objectius</a:t>
            </a:r>
          </a:p>
        </p:txBody>
      </p:sp>
      <p:sp>
        <p:nvSpPr>
          <p:cNvPr id="151" name="Rectangle 144">
            <a:extLst>
              <a:ext uri="{FF2B5EF4-FFF2-40B4-BE49-F238E27FC236}">
                <a16:creationId xmlns="" xmlns:a16="http://schemas.microsoft.com/office/drawing/2014/main" id="{554C1095-3473-4E7D-8959-74AA702A0B62}"/>
              </a:ext>
            </a:extLst>
          </p:cNvPr>
          <p:cNvSpPr/>
          <p:nvPr/>
        </p:nvSpPr>
        <p:spPr>
          <a:xfrm>
            <a:off x="899592" y="2586529"/>
            <a:ext cx="2707793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Enfocament i metodologia</a:t>
            </a:r>
          </a:p>
        </p:txBody>
      </p:sp>
      <p:sp>
        <p:nvSpPr>
          <p:cNvPr id="208" name="Rectangle 145">
            <a:extLst>
              <a:ext uri="{FF2B5EF4-FFF2-40B4-BE49-F238E27FC236}">
                <a16:creationId xmlns="" xmlns:a16="http://schemas.microsoft.com/office/drawing/2014/main" id="{7691F34C-9ABC-4765-A03F-89E3750B5C3D}"/>
              </a:ext>
            </a:extLst>
          </p:cNvPr>
          <p:cNvSpPr/>
          <p:nvPr/>
        </p:nvSpPr>
        <p:spPr>
          <a:xfrm>
            <a:off x="899592" y="3008310"/>
            <a:ext cx="1273105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</a:rPr>
              <a:t>Planificació</a:t>
            </a:r>
          </a:p>
        </p:txBody>
      </p:sp>
      <p:sp>
        <p:nvSpPr>
          <p:cNvPr id="209" name="Rectangle 146">
            <a:extLst>
              <a:ext uri="{FF2B5EF4-FFF2-40B4-BE49-F238E27FC236}">
                <a16:creationId xmlns="" xmlns:a16="http://schemas.microsoft.com/office/drawing/2014/main" id="{AEC59C36-1AE2-4665-992B-56E351E8151C}"/>
              </a:ext>
            </a:extLst>
          </p:cNvPr>
          <p:cNvSpPr/>
          <p:nvPr/>
        </p:nvSpPr>
        <p:spPr>
          <a:xfrm>
            <a:off x="899592" y="3419336"/>
            <a:ext cx="1398140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Estat de l’art</a:t>
            </a:r>
          </a:p>
        </p:txBody>
      </p:sp>
      <p:sp>
        <p:nvSpPr>
          <p:cNvPr id="210" name="Rectangle 147">
            <a:extLst>
              <a:ext uri="{FF2B5EF4-FFF2-40B4-BE49-F238E27FC236}">
                <a16:creationId xmlns="" xmlns:a16="http://schemas.microsoft.com/office/drawing/2014/main" id="{1E499646-3D3A-4E1E-9927-90D830134546}"/>
              </a:ext>
            </a:extLst>
          </p:cNvPr>
          <p:cNvSpPr/>
          <p:nvPr/>
        </p:nvSpPr>
        <p:spPr>
          <a:xfrm>
            <a:off x="899592" y="3829699"/>
            <a:ext cx="1983235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Projectes</a:t>
            </a:r>
            <a:r>
              <a:rPr kumimoji="0" lang="en-US" sz="1800" b="1" i="0" u="none" strike="noStrike" kern="0" spc="0" normalizeH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 existents</a:t>
            </a:r>
            <a:endParaRPr kumimoji="0" lang="en-US" sz="1800" b="1" i="0" u="none" strike="noStrike" kern="0" spc="0" normalizeH="0" baseline="0" noProof="1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3" name="2 Triángulo isósceles"/>
          <p:cNvSpPr/>
          <p:nvPr/>
        </p:nvSpPr>
        <p:spPr>
          <a:xfrm>
            <a:off x="3563889" y="3716032"/>
            <a:ext cx="2019770" cy="5119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4" name="Rectangle 143">
            <a:extLst>
              <a:ext uri="{FF2B5EF4-FFF2-40B4-BE49-F238E27FC236}">
                <a16:creationId xmlns="" xmlns:a16="http://schemas.microsoft.com/office/drawing/2014/main" id="{9BBBE234-70CE-421E-8486-7614857A586D}"/>
              </a:ext>
            </a:extLst>
          </p:cNvPr>
          <p:cNvSpPr/>
          <p:nvPr/>
        </p:nvSpPr>
        <p:spPr>
          <a:xfrm flipH="1">
            <a:off x="6611535" y="1777507"/>
            <a:ext cx="172354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Eines</a:t>
            </a:r>
            <a:r>
              <a:rPr kumimoji="0" lang="en-US" sz="1800" b="1" i="0" u="none" strike="noStrike" kern="0" spc="0" normalizeH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 utilitzades</a:t>
            </a:r>
            <a:endParaRPr kumimoji="0" lang="en-US" sz="1800" b="1" i="0" u="none" strike="noStrike" kern="0" spc="0" normalizeH="0" baseline="0" noProof="1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37" name="Rectangle 142">
            <a:extLst>
              <a:ext uri="{FF2B5EF4-FFF2-40B4-BE49-F238E27FC236}">
                <a16:creationId xmlns="" xmlns:a16="http://schemas.microsoft.com/office/drawing/2014/main" id="{F4750626-837E-4E35-A49F-5227CE5B7E06}"/>
              </a:ext>
            </a:extLst>
          </p:cNvPr>
          <p:cNvSpPr/>
          <p:nvPr/>
        </p:nvSpPr>
        <p:spPr>
          <a:xfrm flipH="1">
            <a:off x="5816446" y="2197234"/>
            <a:ext cx="251863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Disseny i implementació</a:t>
            </a:r>
          </a:p>
        </p:txBody>
      </p:sp>
      <p:sp>
        <p:nvSpPr>
          <p:cNvPr id="240" name="Rectangle 144">
            <a:extLst>
              <a:ext uri="{FF2B5EF4-FFF2-40B4-BE49-F238E27FC236}">
                <a16:creationId xmlns="" xmlns:a16="http://schemas.microsoft.com/office/drawing/2014/main" id="{554C1095-3473-4E7D-8959-74AA702A0B62}"/>
              </a:ext>
            </a:extLst>
          </p:cNvPr>
          <p:cNvSpPr/>
          <p:nvPr/>
        </p:nvSpPr>
        <p:spPr>
          <a:xfrm flipH="1">
            <a:off x="6579475" y="2586529"/>
            <a:ext cx="175560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Decisions preses</a:t>
            </a:r>
          </a:p>
        </p:txBody>
      </p:sp>
      <p:sp>
        <p:nvSpPr>
          <p:cNvPr id="243" name="Rectangle 145">
            <a:extLst>
              <a:ext uri="{FF2B5EF4-FFF2-40B4-BE49-F238E27FC236}">
                <a16:creationId xmlns="" xmlns:a16="http://schemas.microsoft.com/office/drawing/2014/main" id="{7691F34C-9ABC-4765-A03F-89E3750B5C3D}"/>
              </a:ext>
            </a:extLst>
          </p:cNvPr>
          <p:cNvSpPr/>
          <p:nvPr/>
        </p:nvSpPr>
        <p:spPr>
          <a:xfrm flipH="1">
            <a:off x="5667366" y="3008310"/>
            <a:ext cx="266771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Demostració del producte</a:t>
            </a:r>
          </a:p>
        </p:txBody>
      </p:sp>
      <p:sp>
        <p:nvSpPr>
          <p:cNvPr id="246" name="Rectangle 146">
            <a:extLst>
              <a:ext uri="{FF2B5EF4-FFF2-40B4-BE49-F238E27FC236}">
                <a16:creationId xmlns="" xmlns:a16="http://schemas.microsoft.com/office/drawing/2014/main" id="{AEC59C36-1AE2-4665-992B-56E351E8151C}"/>
              </a:ext>
            </a:extLst>
          </p:cNvPr>
          <p:cNvSpPr/>
          <p:nvPr/>
        </p:nvSpPr>
        <p:spPr>
          <a:xfrm flipH="1">
            <a:off x="7020300" y="3419336"/>
            <a:ext cx="131478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Conclusions</a:t>
            </a:r>
          </a:p>
        </p:txBody>
      </p:sp>
      <p:sp>
        <p:nvSpPr>
          <p:cNvPr id="249" name="Rectangle 147">
            <a:extLst>
              <a:ext uri="{FF2B5EF4-FFF2-40B4-BE49-F238E27FC236}">
                <a16:creationId xmlns="" xmlns:a16="http://schemas.microsoft.com/office/drawing/2014/main" id="{1E499646-3D3A-4E1E-9927-90D830134546}"/>
              </a:ext>
            </a:extLst>
          </p:cNvPr>
          <p:cNvSpPr/>
          <p:nvPr/>
        </p:nvSpPr>
        <p:spPr>
          <a:xfrm flipH="1">
            <a:off x="6868016" y="3829699"/>
            <a:ext cx="146706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spc="0" normalizeH="0" baseline="0" noProof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Línies futures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43410" y="175004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1" name="250 Rectángulo"/>
          <p:cNvSpPr/>
          <p:nvPr/>
        </p:nvSpPr>
        <p:spPr>
          <a:xfrm>
            <a:off x="343410" y="213996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2" name="251 Rectángulo"/>
          <p:cNvSpPr/>
          <p:nvPr/>
        </p:nvSpPr>
        <p:spPr>
          <a:xfrm>
            <a:off x="343410" y="255525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3" name="252 Rectángulo"/>
          <p:cNvSpPr/>
          <p:nvPr/>
        </p:nvSpPr>
        <p:spPr>
          <a:xfrm>
            <a:off x="343410" y="29741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4" name="253 Rectángulo"/>
          <p:cNvSpPr/>
          <p:nvPr/>
        </p:nvSpPr>
        <p:spPr>
          <a:xfrm>
            <a:off x="343410" y="33680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5" name="254 Rectángulo"/>
          <p:cNvSpPr/>
          <p:nvPr/>
        </p:nvSpPr>
        <p:spPr>
          <a:xfrm>
            <a:off x="343410" y="379112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6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62" name="261 Rectángulo"/>
          <p:cNvSpPr/>
          <p:nvPr/>
        </p:nvSpPr>
        <p:spPr>
          <a:xfrm>
            <a:off x="8460432" y="17368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63" name="262 Rectángulo"/>
          <p:cNvSpPr/>
          <p:nvPr/>
        </p:nvSpPr>
        <p:spPr>
          <a:xfrm>
            <a:off x="8460432" y="21267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64" name="263 Rectángulo"/>
          <p:cNvSpPr/>
          <p:nvPr/>
        </p:nvSpPr>
        <p:spPr>
          <a:xfrm>
            <a:off x="8460432" y="254200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65" name="264 Rectángulo"/>
          <p:cNvSpPr/>
          <p:nvPr/>
        </p:nvSpPr>
        <p:spPr>
          <a:xfrm>
            <a:off x="8460432" y="296093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66" name="265 Rectángulo"/>
          <p:cNvSpPr/>
          <p:nvPr/>
        </p:nvSpPr>
        <p:spPr>
          <a:xfrm>
            <a:off x="8460432" y="335478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67" name="266 Rectángulo"/>
          <p:cNvSpPr/>
          <p:nvPr/>
        </p:nvSpPr>
        <p:spPr>
          <a:xfrm>
            <a:off x="8460432" y="377787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52" name="44 Grupo">
            <a:extLst>
              <a:ext uri="{FF2B5EF4-FFF2-40B4-BE49-F238E27FC236}">
                <a16:creationId xmlns="" xmlns:a16="http://schemas.microsoft.com/office/drawing/2014/main" id="{E07E350B-3C44-4B74-BCED-3A9F80540ADF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53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A3E072DE-7264-496C-A65A-778745F36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46 Rectángulo">
              <a:extLst>
                <a:ext uri="{FF2B5EF4-FFF2-40B4-BE49-F238E27FC236}">
                  <a16:creationId xmlns="" xmlns:a16="http://schemas.microsoft.com/office/drawing/2014/main" id="{B2A2B5FE-274F-42B6-BF4C-06729F613D12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5" name="Rectángulo 54">
            <a:extLst>
              <a:ext uri="{FF2B5EF4-FFF2-40B4-BE49-F238E27FC236}">
                <a16:creationId xmlns="" xmlns:a16="http://schemas.microsoft.com/office/drawing/2014/main" id="{52E985DB-3483-4116-923E-273A836EDE41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Índex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01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680"/>
    </mc:Choice>
    <mc:Fallback>
      <p:transition spd="slow" advTm="3168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32 Grupo"/>
          <p:cNvGrpSpPr/>
          <p:nvPr/>
        </p:nvGrpSpPr>
        <p:grpSpPr>
          <a:xfrm>
            <a:off x="605951" y="2905377"/>
            <a:ext cx="511658" cy="567638"/>
            <a:chOff x="4281805" y="3107055"/>
            <a:chExt cx="580390" cy="643890"/>
          </a:xfrm>
        </p:grpSpPr>
        <p:sp>
          <p:nvSpPr>
            <p:cNvPr id="84" name="254 Esquina doblada"/>
            <p:cNvSpPr/>
            <p:nvPr/>
          </p:nvSpPr>
          <p:spPr>
            <a:xfrm rot="10800000">
              <a:off x="4281805" y="3107055"/>
              <a:ext cx="580390" cy="64389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9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85" name="Cuadro de texto 2"/>
            <p:cNvSpPr txBox="1">
              <a:spLocks noChangeArrowheads="1"/>
            </p:cNvSpPr>
            <p:nvPr/>
          </p:nvSpPr>
          <p:spPr bwMode="auto">
            <a:xfrm>
              <a:off x="4319270" y="3292475"/>
              <a:ext cx="50863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000" b="1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CSV</a:t>
              </a:r>
              <a:endParaRPr lang="ca-ES" sz="10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2383406" y="1642133"/>
            <a:ext cx="511658" cy="567638"/>
            <a:chOff x="4281805" y="3107055"/>
            <a:chExt cx="580390" cy="643890"/>
          </a:xfrm>
        </p:grpSpPr>
        <p:sp>
          <p:nvSpPr>
            <p:cNvPr id="82" name="254 Esquina doblada"/>
            <p:cNvSpPr/>
            <p:nvPr/>
          </p:nvSpPr>
          <p:spPr>
            <a:xfrm rot="10800000">
              <a:off x="4281805" y="3107055"/>
              <a:ext cx="580390" cy="64389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9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83" name="Cuadro de texto 2"/>
            <p:cNvSpPr txBox="1">
              <a:spLocks noChangeArrowheads="1"/>
            </p:cNvSpPr>
            <p:nvPr/>
          </p:nvSpPr>
          <p:spPr bwMode="auto">
            <a:xfrm>
              <a:off x="4319270" y="3292475"/>
              <a:ext cx="50863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1000" b="1">
                  <a:solidFill>
                    <a:srgbClr val="FFFFFF"/>
                  </a:solidFill>
                  <a:latin typeface="Calibri"/>
                  <a:ea typeface="Calibri"/>
                  <a:cs typeface="Times New Roman"/>
                </a:rPr>
                <a:t>OWL</a:t>
              </a:r>
              <a:endParaRPr lang="ca-ES" sz="10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3970419" y="2422243"/>
            <a:ext cx="511658" cy="567638"/>
            <a:chOff x="4281805" y="3107055"/>
            <a:chExt cx="580390" cy="643890"/>
          </a:xfrm>
        </p:grpSpPr>
        <p:sp>
          <p:nvSpPr>
            <p:cNvPr id="80" name="254 Esquina doblada"/>
            <p:cNvSpPr/>
            <p:nvPr/>
          </p:nvSpPr>
          <p:spPr>
            <a:xfrm rot="10800000">
              <a:off x="4281805" y="3107055"/>
              <a:ext cx="580390" cy="64389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9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81" name="Cuadro de texto 2"/>
            <p:cNvSpPr txBox="1">
              <a:spLocks noChangeArrowheads="1"/>
            </p:cNvSpPr>
            <p:nvPr/>
          </p:nvSpPr>
          <p:spPr bwMode="auto">
            <a:xfrm>
              <a:off x="4319270" y="3292475"/>
              <a:ext cx="50863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000" b="1">
                  <a:solidFill>
                    <a:srgbClr val="FFFFFF"/>
                  </a:solidFill>
                  <a:latin typeface="Calibri"/>
                  <a:ea typeface="Calibri"/>
                  <a:cs typeface="Times New Roman"/>
                </a:rPr>
                <a:t>TTL</a:t>
              </a:r>
              <a:endParaRPr lang="ca-ES" sz="10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3970419" y="3468177"/>
            <a:ext cx="511658" cy="567638"/>
            <a:chOff x="4281805" y="3107055"/>
            <a:chExt cx="580390" cy="643890"/>
          </a:xfrm>
        </p:grpSpPr>
        <p:sp>
          <p:nvSpPr>
            <p:cNvPr id="78" name="254 Esquina doblada"/>
            <p:cNvSpPr/>
            <p:nvPr/>
          </p:nvSpPr>
          <p:spPr>
            <a:xfrm rot="10800000">
              <a:off x="4281805" y="3107055"/>
              <a:ext cx="580390" cy="64389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a-ES" sz="9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9" name="Cuadro de texto 2"/>
            <p:cNvSpPr txBox="1">
              <a:spLocks noChangeArrowheads="1"/>
            </p:cNvSpPr>
            <p:nvPr/>
          </p:nvSpPr>
          <p:spPr bwMode="auto">
            <a:xfrm>
              <a:off x="4319270" y="3292475"/>
              <a:ext cx="50863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000" b="1">
                  <a:solidFill>
                    <a:srgbClr val="FFFFFF"/>
                  </a:solidFill>
                  <a:latin typeface="Calibri"/>
                  <a:ea typeface="Calibri"/>
                  <a:cs typeface="Times New Roman"/>
                </a:rPr>
                <a:t>RDF</a:t>
              </a:r>
              <a:endParaRPr lang="ca-ES" sz="10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165401" y="1555114"/>
            <a:ext cx="1476761" cy="730026"/>
            <a:chOff x="155575" y="2241654"/>
            <a:chExt cx="1675138" cy="828092"/>
          </a:xfrm>
        </p:grpSpPr>
        <p:pic>
          <p:nvPicPr>
            <p:cNvPr id="70" name="Picture 2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41654"/>
              <a:ext cx="1656184" cy="82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71 Rectángulo"/>
            <p:cNvSpPr/>
            <p:nvPr/>
          </p:nvSpPr>
          <p:spPr>
            <a:xfrm>
              <a:off x="230312" y="2262444"/>
              <a:ext cx="1600401" cy="7684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5118852" y="2430021"/>
            <a:ext cx="1410875" cy="677417"/>
            <a:chOff x="5602708" y="3368434"/>
            <a:chExt cx="1600401" cy="768416"/>
          </a:xfrm>
        </p:grpSpPr>
        <p:pic>
          <p:nvPicPr>
            <p:cNvPr id="62" name="61 Imagen" descr="https://www.square1bank.com/wp-content/uploads/2018/06/stardog-logo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927" y="3377191"/>
              <a:ext cx="1321435" cy="7194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62 Rectángulo"/>
            <p:cNvSpPr/>
            <p:nvPr/>
          </p:nvSpPr>
          <p:spPr>
            <a:xfrm>
              <a:off x="5602708" y="3368434"/>
              <a:ext cx="1600401" cy="7684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/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7153991" y="2404258"/>
            <a:ext cx="1620181" cy="700986"/>
            <a:chOff x="8175335" y="3285379"/>
            <a:chExt cx="1837823" cy="795151"/>
          </a:xfrm>
        </p:grpSpPr>
        <p:grpSp>
          <p:nvGrpSpPr>
            <p:cNvPr id="58" name="57 Grupo"/>
            <p:cNvGrpSpPr/>
            <p:nvPr/>
          </p:nvGrpSpPr>
          <p:grpSpPr>
            <a:xfrm>
              <a:off x="8202109" y="3285379"/>
              <a:ext cx="1621111" cy="775046"/>
              <a:chOff x="6812707" y="3428654"/>
              <a:chExt cx="1621111" cy="775046"/>
            </a:xfrm>
          </p:grpSpPr>
          <p:pic>
            <p:nvPicPr>
              <p:cNvPr id="60" name="Picture 8" descr="https://image.slidesharecdn.com/geolinkeddata07042011-1302177762-phpapp02/95/geolinkeddata-26-728.jpg?cb=130215995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0695" t="39360" r="47400" b="46136"/>
              <a:stretch/>
            </p:blipFill>
            <p:spPr bwMode="auto">
              <a:xfrm>
                <a:off x="6812707" y="3428654"/>
                <a:ext cx="825500" cy="775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60 CuadroTexto"/>
              <p:cNvSpPr txBox="1"/>
              <p:nvPr/>
            </p:nvSpPr>
            <p:spPr>
              <a:xfrm>
                <a:off x="7503120" y="3616122"/>
                <a:ext cx="930698" cy="34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/>
                  <a:t>map4rdf</a:t>
                </a:r>
                <a:endParaRPr lang="ca-ES" sz="1200" b="1"/>
              </a:p>
            </p:txBody>
          </p:sp>
        </p:grpSp>
        <p:sp>
          <p:nvSpPr>
            <p:cNvPr id="59" name="58 Rectángulo"/>
            <p:cNvSpPr/>
            <p:nvPr/>
          </p:nvSpPr>
          <p:spPr>
            <a:xfrm>
              <a:off x="8175335" y="3313730"/>
              <a:ext cx="1837823" cy="7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DC227C1-5CB8-4FAA-843A-FC1D13E6E517}"/>
              </a:ext>
            </a:extLst>
          </p:cNvPr>
          <p:cNvGrpSpPr/>
          <p:nvPr/>
        </p:nvGrpSpPr>
        <p:grpSpPr>
          <a:xfrm>
            <a:off x="4950869" y="1771611"/>
            <a:ext cx="4004737" cy="1437178"/>
            <a:chOff x="4950869" y="1771611"/>
            <a:chExt cx="4004737" cy="1437178"/>
          </a:xfrm>
        </p:grpSpPr>
        <p:pic>
          <p:nvPicPr>
            <p:cNvPr id="54" name="Picture 6" descr="http://blog.evidaliahost.com/wp-content/uploads/2015/10/cent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825" y="1832933"/>
              <a:ext cx="1331265" cy="50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56 Rectángulo"/>
            <p:cNvSpPr/>
            <p:nvPr/>
          </p:nvSpPr>
          <p:spPr>
            <a:xfrm>
              <a:off x="4950869" y="1771611"/>
              <a:ext cx="4004737" cy="1437178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/>
            </a:p>
          </p:txBody>
        </p:sp>
      </p:grpSp>
      <p:sp>
        <p:nvSpPr>
          <p:cNvPr id="40" name="39 Flecha arriba"/>
          <p:cNvSpPr/>
          <p:nvPr/>
        </p:nvSpPr>
        <p:spPr>
          <a:xfrm>
            <a:off x="728547" y="2318551"/>
            <a:ext cx="297745" cy="503925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41" name="40 Flecha arriba"/>
          <p:cNvSpPr/>
          <p:nvPr/>
        </p:nvSpPr>
        <p:spPr>
          <a:xfrm rot="5400000">
            <a:off x="1866700" y="1660188"/>
            <a:ext cx="297745" cy="503925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42" name="41 Flecha arriba"/>
          <p:cNvSpPr/>
          <p:nvPr/>
        </p:nvSpPr>
        <p:spPr>
          <a:xfrm rot="10800000">
            <a:off x="2471725" y="2262055"/>
            <a:ext cx="297745" cy="349104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43" name="42 Flecha arriba"/>
          <p:cNvSpPr/>
          <p:nvPr/>
        </p:nvSpPr>
        <p:spPr>
          <a:xfrm rot="5400000">
            <a:off x="1299937" y="2924834"/>
            <a:ext cx="297745" cy="503925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44" name="43 Flecha arriba"/>
          <p:cNvSpPr/>
          <p:nvPr/>
        </p:nvSpPr>
        <p:spPr>
          <a:xfrm rot="3598539">
            <a:off x="3571184" y="2740876"/>
            <a:ext cx="297745" cy="380841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45" name="44 Flecha arriba"/>
          <p:cNvSpPr/>
          <p:nvPr/>
        </p:nvSpPr>
        <p:spPr>
          <a:xfrm rot="8187851">
            <a:off x="3570912" y="3345836"/>
            <a:ext cx="297745" cy="380841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grpSp>
        <p:nvGrpSpPr>
          <p:cNvPr id="49" name="48 Grupo"/>
          <p:cNvGrpSpPr/>
          <p:nvPr/>
        </p:nvGrpSpPr>
        <p:grpSpPr>
          <a:xfrm>
            <a:off x="5147709" y="3497346"/>
            <a:ext cx="1410875" cy="677417"/>
            <a:chOff x="5734149" y="4519285"/>
            <a:chExt cx="1600401" cy="768416"/>
          </a:xfrm>
        </p:grpSpPr>
        <p:pic>
          <p:nvPicPr>
            <p:cNvPr id="52" name="51 Imagen" descr="File:Virtuoso-logo-sm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950" y="4708866"/>
              <a:ext cx="1320800" cy="389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52 Rectángulo"/>
            <p:cNvSpPr/>
            <p:nvPr/>
          </p:nvSpPr>
          <p:spPr>
            <a:xfrm>
              <a:off x="5734149" y="4519285"/>
              <a:ext cx="1600401" cy="7684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/>
            </a:p>
          </p:txBody>
        </p:sp>
      </p:grpSp>
      <p:sp>
        <p:nvSpPr>
          <p:cNvPr id="50" name="49 Rectángulo"/>
          <p:cNvSpPr/>
          <p:nvPr/>
        </p:nvSpPr>
        <p:spPr>
          <a:xfrm>
            <a:off x="4951803" y="3363616"/>
            <a:ext cx="1879053" cy="136837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pic>
        <p:nvPicPr>
          <p:cNvPr id="51" name="Picture 15" descr="https://upload.wikimedia.org/wikipedia/commons/thumb/0/09/Fedora_logo_and_wordmark.svg/1280px-Fedora_logo_and_wordmark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582" y="4255005"/>
            <a:ext cx="1150804" cy="3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Flecha arriba"/>
          <p:cNvSpPr/>
          <p:nvPr/>
        </p:nvSpPr>
        <p:spPr>
          <a:xfrm rot="5400000">
            <a:off x="4682998" y="2483052"/>
            <a:ext cx="297745" cy="503925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48" name="47 Flecha arriba"/>
          <p:cNvSpPr/>
          <p:nvPr/>
        </p:nvSpPr>
        <p:spPr>
          <a:xfrm rot="5400000">
            <a:off x="4672474" y="3500033"/>
            <a:ext cx="297745" cy="503925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31" name="30 Flecha izquierda y derecha"/>
          <p:cNvSpPr/>
          <p:nvPr/>
        </p:nvSpPr>
        <p:spPr>
          <a:xfrm>
            <a:off x="6569780" y="2646634"/>
            <a:ext cx="526194" cy="285631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32" name="31 Flecha izquierda y derecha"/>
          <p:cNvSpPr/>
          <p:nvPr/>
        </p:nvSpPr>
        <p:spPr>
          <a:xfrm rot="19231468">
            <a:off x="6512228" y="3303242"/>
            <a:ext cx="792048" cy="285631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A9DB8493-4D5C-44E2-9085-F5FD89AA680E}"/>
              </a:ext>
            </a:extLst>
          </p:cNvPr>
          <p:cNvGrpSpPr/>
          <p:nvPr/>
        </p:nvGrpSpPr>
        <p:grpSpPr>
          <a:xfrm>
            <a:off x="1752414" y="2665330"/>
            <a:ext cx="1713974" cy="1142738"/>
            <a:chOff x="1752414" y="2665330"/>
            <a:chExt cx="1713974" cy="1142738"/>
          </a:xfrm>
        </p:grpSpPr>
        <p:grpSp>
          <p:nvGrpSpPr>
            <p:cNvPr id="37" name="36 Grupo"/>
            <p:cNvGrpSpPr/>
            <p:nvPr/>
          </p:nvGrpSpPr>
          <p:grpSpPr>
            <a:xfrm>
              <a:off x="1752414" y="2665330"/>
              <a:ext cx="1713974" cy="1142738"/>
              <a:chOff x="1830713" y="3503184"/>
              <a:chExt cx="1944216" cy="1296244"/>
            </a:xfrm>
          </p:grpSpPr>
          <p:pic>
            <p:nvPicPr>
              <p:cNvPr id="73" name="Picture 10" descr="https://www.eclipse.org/artwork/images/v2/logo-800x188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4396692"/>
                <a:ext cx="1307387" cy="307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3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940" t="11190" r="15453" b="17016"/>
              <a:stretch/>
            </p:blipFill>
            <p:spPr bwMode="auto">
              <a:xfrm>
                <a:off x="2919342" y="3621520"/>
                <a:ext cx="785535" cy="542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5" name="74 Rectángulo"/>
              <p:cNvSpPr/>
              <p:nvPr/>
            </p:nvSpPr>
            <p:spPr>
              <a:xfrm>
                <a:off x="1830713" y="3503184"/>
                <a:ext cx="1944216" cy="129624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200"/>
              </a:p>
            </p:txBody>
          </p:sp>
        </p:grpSp>
        <p:grpSp>
          <p:nvGrpSpPr>
            <p:cNvPr id="2" name="1 Grupo"/>
            <p:cNvGrpSpPr/>
            <p:nvPr/>
          </p:nvGrpSpPr>
          <p:grpSpPr>
            <a:xfrm>
              <a:off x="1781334" y="2708146"/>
              <a:ext cx="846450" cy="698261"/>
              <a:chOff x="139697" y="4145691"/>
              <a:chExt cx="846450" cy="698261"/>
            </a:xfrm>
          </p:grpSpPr>
          <p:pic>
            <p:nvPicPr>
              <p:cNvPr id="5126" name="Picture 6" descr="https://i.blogs.es/8d2420/650_1000_java/450_1000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267" t="2797" r="20440" b="31867"/>
              <a:stretch/>
            </p:blipFill>
            <p:spPr bwMode="auto">
              <a:xfrm>
                <a:off x="344059" y="4145691"/>
                <a:ext cx="384488" cy="446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85 CuadroTexto"/>
              <p:cNvSpPr txBox="1"/>
              <p:nvPr/>
            </p:nvSpPr>
            <p:spPr>
              <a:xfrm>
                <a:off x="139697" y="4536175"/>
                <a:ext cx="846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/>
                  <a:t>openCSV</a:t>
                </a:r>
                <a:endParaRPr lang="ca-ES" sz="1200" b="1"/>
              </a:p>
            </p:txBody>
          </p:sp>
        </p:grpSp>
      </p:grpSp>
      <p:grpSp>
        <p:nvGrpSpPr>
          <p:cNvPr id="64" name="44 Grupo">
            <a:extLst>
              <a:ext uri="{FF2B5EF4-FFF2-40B4-BE49-F238E27FC236}">
                <a16:creationId xmlns="" xmlns:a16="http://schemas.microsoft.com/office/drawing/2014/main" id="{989C6F50-FE27-47FC-AE5D-02FC6C2A89A2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65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210EE98A-CF25-411A-BC90-F13A8E476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46 Rectángulo">
              <a:extLst>
                <a:ext uri="{FF2B5EF4-FFF2-40B4-BE49-F238E27FC236}">
                  <a16:creationId xmlns="" xmlns:a16="http://schemas.microsoft.com/office/drawing/2014/main" id="{86AE504C-37EC-45C0-9330-3C74A9350BE2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="" xmlns:a16="http://schemas.microsoft.com/office/drawing/2014/main" id="{AD7EE9DF-B8FA-4AD1-AE97-E9B2A44AC696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Disseny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i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implementació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8" name="Diagrama 67">
            <a:extLst>
              <a:ext uri="{FF2B5EF4-FFF2-40B4-BE49-F238E27FC236}">
                <a16:creationId xmlns="" xmlns:a16="http://schemas.microsoft.com/office/drawing/2014/main" id="{E09E2CC9-F518-4551-A1EB-F1565161D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10373622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9" name="68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18/23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51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570"/>
    </mc:Choice>
    <mc:Fallback>
      <p:transition spd="slow" advTm="89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3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7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9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9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47" grpId="0" animBg="1"/>
      <p:bldP spid="48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63638"/>
            <a:ext cx="5323605" cy="24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63 Rectángulo"/>
          <p:cNvSpPr/>
          <p:nvPr/>
        </p:nvSpPr>
        <p:spPr>
          <a:xfrm>
            <a:off x="3498565" y="1131590"/>
            <a:ext cx="214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/>
              <a:t>Anàlisi del fitxer CSV</a:t>
            </a:r>
            <a:endParaRPr lang="ca-ES"/>
          </a:p>
        </p:txBody>
      </p:sp>
      <p:grpSp>
        <p:nvGrpSpPr>
          <p:cNvPr id="9" name="8 Grupo"/>
          <p:cNvGrpSpPr/>
          <p:nvPr/>
        </p:nvGrpSpPr>
        <p:grpSpPr>
          <a:xfrm rot="18868077" flipH="1">
            <a:off x="6438330" y="2290368"/>
            <a:ext cx="2905953" cy="3032862"/>
            <a:chOff x="691457" y="1756915"/>
            <a:chExt cx="2905953" cy="3032862"/>
          </a:xfrm>
        </p:grpSpPr>
        <p:grpSp>
          <p:nvGrpSpPr>
            <p:cNvPr id="160" name="组合 1"/>
            <p:cNvGrpSpPr/>
            <p:nvPr/>
          </p:nvGrpSpPr>
          <p:grpSpPr>
            <a:xfrm>
              <a:off x="691457" y="1756915"/>
              <a:ext cx="2905953" cy="1520278"/>
              <a:chOff x="6821271" y="2089215"/>
              <a:chExt cx="4244035" cy="2220309"/>
            </a:xfrm>
            <a:solidFill>
              <a:sysClr val="window" lastClr="FFFFFF">
                <a:lumMod val="65000"/>
              </a:sysClr>
            </a:solidFill>
          </p:grpSpPr>
          <p:sp>
            <p:nvSpPr>
              <p:cNvPr id="161" name="Freeform 6"/>
              <p:cNvSpPr/>
              <p:nvPr/>
            </p:nvSpPr>
            <p:spPr bwMode="auto">
              <a:xfrm>
                <a:off x="7025473" y="2265986"/>
                <a:ext cx="3795249" cy="1897244"/>
              </a:xfrm>
              <a:custGeom>
                <a:avLst/>
                <a:gdLst>
                  <a:gd name="T0" fmla="*/ 2106 w 2106"/>
                  <a:gd name="T1" fmla="*/ 1053 h 1053"/>
                  <a:gd name="T2" fmla="*/ 1053 w 2106"/>
                  <a:gd name="T3" fmla="*/ 0 h 1053"/>
                  <a:gd name="T4" fmla="*/ 0 w 2106"/>
                  <a:gd name="T5" fmla="*/ 1053 h 1053"/>
                  <a:gd name="T6" fmla="*/ 24 w 2106"/>
                  <a:gd name="T7" fmla="*/ 1053 h 1053"/>
                  <a:gd name="T8" fmla="*/ 326 w 2106"/>
                  <a:gd name="T9" fmla="*/ 325 h 1053"/>
                  <a:gd name="T10" fmla="*/ 1053 w 2106"/>
                  <a:gd name="T11" fmla="*/ 24 h 1053"/>
                  <a:gd name="T12" fmla="*/ 1781 w 2106"/>
                  <a:gd name="T13" fmla="*/ 325 h 1053"/>
                  <a:gd name="T14" fmla="*/ 2082 w 2106"/>
                  <a:gd name="T15" fmla="*/ 1053 h 1053"/>
                  <a:gd name="T16" fmla="*/ 2106 w 2106"/>
                  <a:gd name="T17" fmla="*/ 105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1053">
                    <a:moveTo>
                      <a:pt x="2106" y="1053"/>
                    </a:moveTo>
                    <a:cubicBezTo>
                      <a:pt x="2106" y="471"/>
                      <a:pt x="1635" y="0"/>
                      <a:pt x="1053" y="0"/>
                    </a:cubicBezTo>
                    <a:cubicBezTo>
                      <a:pt x="472" y="0"/>
                      <a:pt x="0" y="471"/>
                      <a:pt x="0" y="1053"/>
                    </a:cubicBezTo>
                    <a:cubicBezTo>
                      <a:pt x="24" y="1053"/>
                      <a:pt x="24" y="1053"/>
                      <a:pt x="24" y="1053"/>
                    </a:cubicBezTo>
                    <a:cubicBezTo>
                      <a:pt x="24" y="769"/>
                      <a:pt x="140" y="512"/>
                      <a:pt x="326" y="325"/>
                    </a:cubicBezTo>
                    <a:cubicBezTo>
                      <a:pt x="512" y="139"/>
                      <a:pt x="769" y="24"/>
                      <a:pt x="1053" y="24"/>
                    </a:cubicBezTo>
                    <a:cubicBezTo>
                      <a:pt x="1337" y="24"/>
                      <a:pt x="1595" y="139"/>
                      <a:pt x="1781" y="325"/>
                    </a:cubicBezTo>
                    <a:cubicBezTo>
                      <a:pt x="1967" y="512"/>
                      <a:pt x="2082" y="769"/>
                      <a:pt x="2082" y="1053"/>
                    </a:cubicBezTo>
                    <a:lnTo>
                      <a:pt x="2106" y="10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7"/>
              <p:cNvSpPr/>
              <p:nvPr/>
            </p:nvSpPr>
            <p:spPr bwMode="auto">
              <a:xfrm>
                <a:off x="7218245" y="2411518"/>
                <a:ext cx="3411229" cy="1623705"/>
              </a:xfrm>
              <a:custGeom>
                <a:avLst/>
                <a:gdLst>
                  <a:gd name="T0" fmla="*/ 1893 w 1893"/>
                  <a:gd name="T1" fmla="*/ 901 h 901"/>
                  <a:gd name="T2" fmla="*/ 946 w 1893"/>
                  <a:gd name="T3" fmla="*/ 0 h 901"/>
                  <a:gd name="T4" fmla="*/ 0 w 1893"/>
                  <a:gd name="T5" fmla="*/ 901 h 901"/>
                  <a:gd name="T6" fmla="*/ 4 w 1893"/>
                  <a:gd name="T7" fmla="*/ 901 h 901"/>
                  <a:gd name="T8" fmla="*/ 289 w 1893"/>
                  <a:gd name="T9" fmla="*/ 267 h 901"/>
                  <a:gd name="T10" fmla="*/ 946 w 1893"/>
                  <a:gd name="T11" fmla="*/ 4 h 901"/>
                  <a:gd name="T12" fmla="*/ 1603 w 1893"/>
                  <a:gd name="T13" fmla="*/ 267 h 901"/>
                  <a:gd name="T14" fmla="*/ 1889 w 1893"/>
                  <a:gd name="T15" fmla="*/ 901 h 901"/>
                  <a:gd name="T16" fmla="*/ 1893 w 1893"/>
                  <a:gd name="T17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3" h="901">
                    <a:moveTo>
                      <a:pt x="1893" y="901"/>
                    </a:moveTo>
                    <a:cubicBezTo>
                      <a:pt x="1892" y="403"/>
                      <a:pt x="1444" y="0"/>
                      <a:pt x="946" y="0"/>
                    </a:cubicBezTo>
                    <a:cubicBezTo>
                      <a:pt x="449" y="0"/>
                      <a:pt x="0" y="403"/>
                      <a:pt x="0" y="901"/>
                    </a:cubicBezTo>
                    <a:cubicBezTo>
                      <a:pt x="4" y="901"/>
                      <a:pt x="4" y="901"/>
                      <a:pt x="4" y="901"/>
                    </a:cubicBezTo>
                    <a:cubicBezTo>
                      <a:pt x="4" y="653"/>
                      <a:pt x="116" y="429"/>
                      <a:pt x="289" y="267"/>
                    </a:cubicBezTo>
                    <a:cubicBezTo>
                      <a:pt x="463" y="104"/>
                      <a:pt x="699" y="4"/>
                      <a:pt x="946" y="4"/>
                    </a:cubicBezTo>
                    <a:cubicBezTo>
                      <a:pt x="1194" y="4"/>
                      <a:pt x="1430" y="104"/>
                      <a:pt x="1603" y="267"/>
                    </a:cubicBezTo>
                    <a:cubicBezTo>
                      <a:pt x="1777" y="429"/>
                      <a:pt x="1889" y="653"/>
                      <a:pt x="1889" y="901"/>
                    </a:cubicBezTo>
                    <a:lnTo>
                      <a:pt x="1893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8"/>
              <p:cNvSpPr>
                <a:spLocks noEditPoints="1"/>
              </p:cNvSpPr>
              <p:nvPr/>
            </p:nvSpPr>
            <p:spPr bwMode="auto">
              <a:xfrm>
                <a:off x="6859368" y="2136455"/>
                <a:ext cx="4128982" cy="2173069"/>
              </a:xfrm>
              <a:custGeom>
                <a:avLst/>
                <a:gdLst>
                  <a:gd name="T0" fmla="*/ 6 w 2291"/>
                  <a:gd name="T1" fmla="*/ 1165 h 1206"/>
                  <a:gd name="T2" fmla="*/ 6 w 2291"/>
                  <a:gd name="T3" fmla="*/ 1080 h 1206"/>
                  <a:gd name="T4" fmla="*/ 16 w 2291"/>
                  <a:gd name="T5" fmla="*/ 1033 h 1206"/>
                  <a:gd name="T6" fmla="*/ 20 w 2291"/>
                  <a:gd name="T7" fmla="*/ 973 h 1206"/>
                  <a:gd name="T8" fmla="*/ 32 w 2291"/>
                  <a:gd name="T9" fmla="*/ 914 h 1206"/>
                  <a:gd name="T10" fmla="*/ 51 w 2291"/>
                  <a:gd name="T11" fmla="*/ 857 h 1206"/>
                  <a:gd name="T12" fmla="*/ 71 w 2291"/>
                  <a:gd name="T13" fmla="*/ 776 h 1206"/>
                  <a:gd name="T14" fmla="*/ 93 w 2291"/>
                  <a:gd name="T15" fmla="*/ 732 h 1206"/>
                  <a:gd name="T16" fmla="*/ 111 w 2291"/>
                  <a:gd name="T17" fmla="*/ 675 h 1206"/>
                  <a:gd name="T18" fmla="*/ 137 w 2291"/>
                  <a:gd name="T19" fmla="*/ 621 h 1206"/>
                  <a:gd name="T20" fmla="*/ 170 w 2291"/>
                  <a:gd name="T21" fmla="*/ 570 h 1206"/>
                  <a:gd name="T22" fmla="*/ 210 w 2291"/>
                  <a:gd name="T23" fmla="*/ 496 h 1206"/>
                  <a:gd name="T24" fmla="*/ 241 w 2291"/>
                  <a:gd name="T25" fmla="*/ 460 h 1206"/>
                  <a:gd name="T26" fmla="*/ 274 w 2291"/>
                  <a:gd name="T27" fmla="*/ 410 h 1206"/>
                  <a:gd name="T28" fmla="*/ 313 w 2291"/>
                  <a:gd name="T29" fmla="*/ 364 h 1206"/>
                  <a:gd name="T30" fmla="*/ 358 w 2291"/>
                  <a:gd name="T31" fmla="*/ 325 h 1206"/>
                  <a:gd name="T32" fmla="*/ 416 w 2291"/>
                  <a:gd name="T33" fmla="*/ 264 h 1206"/>
                  <a:gd name="T34" fmla="*/ 457 w 2291"/>
                  <a:gd name="T35" fmla="*/ 238 h 1206"/>
                  <a:gd name="T36" fmla="*/ 502 w 2291"/>
                  <a:gd name="T37" fmla="*/ 198 h 1206"/>
                  <a:gd name="T38" fmla="*/ 552 w 2291"/>
                  <a:gd name="T39" fmla="*/ 165 h 1206"/>
                  <a:gd name="T40" fmla="*/ 607 w 2291"/>
                  <a:gd name="T41" fmla="*/ 139 h 1206"/>
                  <a:gd name="T42" fmla="*/ 680 w 2291"/>
                  <a:gd name="T43" fmla="*/ 97 h 1206"/>
                  <a:gd name="T44" fmla="*/ 727 w 2291"/>
                  <a:gd name="T45" fmla="*/ 84 h 1206"/>
                  <a:gd name="T46" fmla="*/ 781 w 2291"/>
                  <a:gd name="T47" fmla="*/ 58 h 1206"/>
                  <a:gd name="T48" fmla="*/ 839 w 2291"/>
                  <a:gd name="T49" fmla="*/ 41 h 1206"/>
                  <a:gd name="T50" fmla="*/ 898 w 2291"/>
                  <a:gd name="T51" fmla="*/ 32 h 1206"/>
                  <a:gd name="T52" fmla="*/ 980 w 2291"/>
                  <a:gd name="T53" fmla="*/ 12 h 1206"/>
                  <a:gd name="T54" fmla="*/ 1028 w 2291"/>
                  <a:gd name="T55" fmla="*/ 11 h 1206"/>
                  <a:gd name="T56" fmla="*/ 1088 w 2291"/>
                  <a:gd name="T57" fmla="*/ 2 h 1206"/>
                  <a:gd name="T58" fmla="*/ 1145 w 2291"/>
                  <a:gd name="T59" fmla="*/ 6 h 1206"/>
                  <a:gd name="T60" fmla="*/ 1220 w 2291"/>
                  <a:gd name="T61" fmla="*/ 3 h 1206"/>
                  <a:gd name="T62" fmla="*/ 1267 w 2291"/>
                  <a:gd name="T63" fmla="*/ 12 h 1206"/>
                  <a:gd name="T64" fmla="*/ 1327 w 2291"/>
                  <a:gd name="T65" fmla="*/ 14 h 1206"/>
                  <a:gd name="T66" fmla="*/ 1387 w 2291"/>
                  <a:gd name="T67" fmla="*/ 25 h 1206"/>
                  <a:gd name="T68" fmla="*/ 1444 w 2291"/>
                  <a:gd name="T69" fmla="*/ 44 h 1206"/>
                  <a:gd name="T70" fmla="*/ 1525 w 2291"/>
                  <a:gd name="T71" fmla="*/ 64 h 1206"/>
                  <a:gd name="T72" fmla="*/ 1569 w 2291"/>
                  <a:gd name="T73" fmla="*/ 85 h 1206"/>
                  <a:gd name="T74" fmla="*/ 1626 w 2291"/>
                  <a:gd name="T75" fmla="*/ 104 h 1206"/>
                  <a:gd name="T76" fmla="*/ 1680 w 2291"/>
                  <a:gd name="T77" fmla="*/ 131 h 1206"/>
                  <a:gd name="T78" fmla="*/ 1729 w 2291"/>
                  <a:gd name="T79" fmla="*/ 165 h 1206"/>
                  <a:gd name="T80" fmla="*/ 1802 w 2291"/>
                  <a:gd name="T81" fmla="*/ 207 h 1206"/>
                  <a:gd name="T82" fmla="*/ 1837 w 2291"/>
                  <a:gd name="T83" fmla="*/ 240 h 1206"/>
                  <a:gd name="T84" fmla="*/ 1886 w 2291"/>
                  <a:gd name="T85" fmla="*/ 274 h 1206"/>
                  <a:gd name="T86" fmla="*/ 1930 w 2291"/>
                  <a:gd name="T87" fmla="*/ 315 h 1206"/>
                  <a:gd name="T88" fmla="*/ 1968 w 2291"/>
                  <a:gd name="T89" fmla="*/ 362 h 1206"/>
                  <a:gd name="T90" fmla="*/ 2027 w 2291"/>
                  <a:gd name="T91" fmla="*/ 422 h 1206"/>
                  <a:gd name="T92" fmla="*/ 2052 w 2291"/>
                  <a:gd name="T93" fmla="*/ 464 h 1206"/>
                  <a:gd name="T94" fmla="*/ 2090 w 2291"/>
                  <a:gd name="T95" fmla="*/ 511 h 1206"/>
                  <a:gd name="T96" fmla="*/ 2122 w 2291"/>
                  <a:gd name="T97" fmla="*/ 562 h 1206"/>
                  <a:gd name="T98" fmla="*/ 2146 w 2291"/>
                  <a:gd name="T99" fmla="*/ 617 h 1206"/>
                  <a:gd name="T100" fmla="*/ 2187 w 2291"/>
                  <a:gd name="T101" fmla="*/ 691 h 1206"/>
                  <a:gd name="T102" fmla="*/ 2200 w 2291"/>
                  <a:gd name="T103" fmla="*/ 737 h 1206"/>
                  <a:gd name="T104" fmla="*/ 2225 w 2291"/>
                  <a:gd name="T105" fmla="*/ 792 h 1206"/>
                  <a:gd name="T106" fmla="*/ 2243 w 2291"/>
                  <a:gd name="T107" fmla="*/ 850 h 1206"/>
                  <a:gd name="T108" fmla="*/ 2252 w 2291"/>
                  <a:gd name="T109" fmla="*/ 909 h 1206"/>
                  <a:gd name="T110" fmla="*/ 2274 w 2291"/>
                  <a:gd name="T111" fmla="*/ 991 h 1206"/>
                  <a:gd name="T112" fmla="*/ 2275 w 2291"/>
                  <a:gd name="T113" fmla="*/ 1039 h 1206"/>
                  <a:gd name="T114" fmla="*/ 2287 w 2291"/>
                  <a:gd name="T115" fmla="*/ 1098 h 1206"/>
                  <a:gd name="T116" fmla="*/ 2290 w 2291"/>
                  <a:gd name="T117" fmla="*/ 1158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91" h="1206">
                    <a:moveTo>
                      <a:pt x="0" y="1200"/>
                    </a:moveTo>
                    <a:cubicBezTo>
                      <a:pt x="0" y="1202"/>
                      <a:pt x="0" y="1204"/>
                      <a:pt x="0" y="1206"/>
                    </a:cubicBezTo>
                    <a:cubicBezTo>
                      <a:pt x="5" y="1206"/>
                      <a:pt x="5" y="1206"/>
                      <a:pt x="5" y="1206"/>
                    </a:cubicBezTo>
                    <a:cubicBezTo>
                      <a:pt x="5" y="1204"/>
                      <a:pt x="5" y="1202"/>
                      <a:pt x="5" y="1201"/>
                    </a:cubicBezTo>
                    <a:lnTo>
                      <a:pt x="0" y="1200"/>
                    </a:lnTo>
                    <a:close/>
                    <a:moveTo>
                      <a:pt x="0" y="1176"/>
                    </a:moveTo>
                    <a:cubicBezTo>
                      <a:pt x="0" y="1180"/>
                      <a:pt x="0" y="1184"/>
                      <a:pt x="0" y="1188"/>
                    </a:cubicBezTo>
                    <a:cubicBezTo>
                      <a:pt x="5" y="1189"/>
                      <a:pt x="5" y="1189"/>
                      <a:pt x="5" y="1189"/>
                    </a:cubicBezTo>
                    <a:cubicBezTo>
                      <a:pt x="5" y="1185"/>
                      <a:pt x="5" y="1181"/>
                      <a:pt x="5" y="1177"/>
                    </a:cubicBezTo>
                    <a:lnTo>
                      <a:pt x="0" y="1176"/>
                    </a:lnTo>
                    <a:close/>
                    <a:moveTo>
                      <a:pt x="1" y="1152"/>
                    </a:moveTo>
                    <a:cubicBezTo>
                      <a:pt x="1" y="1156"/>
                      <a:pt x="1" y="1160"/>
                      <a:pt x="0" y="1164"/>
                    </a:cubicBezTo>
                    <a:cubicBezTo>
                      <a:pt x="6" y="1165"/>
                      <a:pt x="6" y="1165"/>
                      <a:pt x="6" y="1165"/>
                    </a:cubicBezTo>
                    <a:cubicBezTo>
                      <a:pt x="6" y="1161"/>
                      <a:pt x="6" y="1157"/>
                      <a:pt x="6" y="1153"/>
                    </a:cubicBezTo>
                    <a:cubicBezTo>
                      <a:pt x="1" y="1152"/>
                      <a:pt x="1" y="1152"/>
                      <a:pt x="1" y="1152"/>
                    </a:cubicBezTo>
                    <a:close/>
                    <a:moveTo>
                      <a:pt x="2" y="1128"/>
                    </a:moveTo>
                    <a:cubicBezTo>
                      <a:pt x="2" y="1132"/>
                      <a:pt x="2" y="1136"/>
                      <a:pt x="1" y="1140"/>
                    </a:cubicBezTo>
                    <a:cubicBezTo>
                      <a:pt x="7" y="1141"/>
                      <a:pt x="7" y="1141"/>
                      <a:pt x="7" y="1141"/>
                    </a:cubicBezTo>
                    <a:cubicBezTo>
                      <a:pt x="7" y="1137"/>
                      <a:pt x="7" y="1133"/>
                      <a:pt x="7" y="1129"/>
                    </a:cubicBezTo>
                    <a:lnTo>
                      <a:pt x="2" y="1128"/>
                    </a:lnTo>
                    <a:close/>
                    <a:moveTo>
                      <a:pt x="4" y="1104"/>
                    </a:moveTo>
                    <a:cubicBezTo>
                      <a:pt x="3" y="1108"/>
                      <a:pt x="3" y="1112"/>
                      <a:pt x="3" y="1116"/>
                    </a:cubicBezTo>
                    <a:cubicBezTo>
                      <a:pt x="8" y="1117"/>
                      <a:pt x="8" y="1117"/>
                      <a:pt x="8" y="1117"/>
                    </a:cubicBezTo>
                    <a:cubicBezTo>
                      <a:pt x="8" y="1113"/>
                      <a:pt x="9" y="1109"/>
                      <a:pt x="9" y="1105"/>
                    </a:cubicBezTo>
                    <a:lnTo>
                      <a:pt x="4" y="1104"/>
                    </a:lnTo>
                    <a:close/>
                    <a:moveTo>
                      <a:pt x="6" y="1080"/>
                    </a:moveTo>
                    <a:cubicBezTo>
                      <a:pt x="5" y="1084"/>
                      <a:pt x="5" y="1088"/>
                      <a:pt x="5" y="1092"/>
                    </a:cubicBezTo>
                    <a:cubicBezTo>
                      <a:pt x="10" y="1093"/>
                      <a:pt x="10" y="1093"/>
                      <a:pt x="10" y="1093"/>
                    </a:cubicBezTo>
                    <a:cubicBezTo>
                      <a:pt x="10" y="1089"/>
                      <a:pt x="11" y="1085"/>
                      <a:pt x="11" y="1081"/>
                    </a:cubicBezTo>
                    <a:lnTo>
                      <a:pt x="6" y="1080"/>
                    </a:lnTo>
                    <a:close/>
                    <a:moveTo>
                      <a:pt x="8" y="1057"/>
                    </a:moveTo>
                    <a:cubicBezTo>
                      <a:pt x="8" y="1061"/>
                      <a:pt x="7" y="1065"/>
                      <a:pt x="7" y="1069"/>
                    </a:cubicBezTo>
                    <a:cubicBezTo>
                      <a:pt x="12" y="1069"/>
                      <a:pt x="12" y="1069"/>
                      <a:pt x="12" y="1069"/>
                    </a:cubicBezTo>
                    <a:cubicBezTo>
                      <a:pt x="12" y="1065"/>
                      <a:pt x="13" y="1061"/>
                      <a:pt x="13" y="1057"/>
                    </a:cubicBezTo>
                    <a:lnTo>
                      <a:pt x="8" y="1057"/>
                    </a:lnTo>
                    <a:close/>
                    <a:moveTo>
                      <a:pt x="11" y="1033"/>
                    </a:moveTo>
                    <a:cubicBezTo>
                      <a:pt x="10" y="1037"/>
                      <a:pt x="10" y="1041"/>
                      <a:pt x="9" y="1045"/>
                    </a:cubicBezTo>
                    <a:cubicBezTo>
                      <a:pt x="15" y="1045"/>
                      <a:pt x="15" y="1045"/>
                      <a:pt x="15" y="1045"/>
                    </a:cubicBezTo>
                    <a:cubicBezTo>
                      <a:pt x="15" y="1041"/>
                      <a:pt x="16" y="1037"/>
                      <a:pt x="16" y="1033"/>
                    </a:cubicBezTo>
                    <a:lnTo>
                      <a:pt x="11" y="1033"/>
                    </a:lnTo>
                    <a:close/>
                    <a:moveTo>
                      <a:pt x="14" y="1009"/>
                    </a:moveTo>
                    <a:cubicBezTo>
                      <a:pt x="14" y="1013"/>
                      <a:pt x="13" y="1017"/>
                      <a:pt x="12" y="1021"/>
                    </a:cubicBezTo>
                    <a:cubicBezTo>
                      <a:pt x="18" y="1022"/>
                      <a:pt x="18" y="1022"/>
                      <a:pt x="18" y="1022"/>
                    </a:cubicBezTo>
                    <a:cubicBezTo>
                      <a:pt x="18" y="1018"/>
                      <a:pt x="19" y="1014"/>
                      <a:pt x="19" y="1010"/>
                    </a:cubicBezTo>
                    <a:lnTo>
                      <a:pt x="14" y="1009"/>
                    </a:lnTo>
                    <a:close/>
                    <a:moveTo>
                      <a:pt x="18" y="985"/>
                    </a:moveTo>
                    <a:cubicBezTo>
                      <a:pt x="17" y="989"/>
                      <a:pt x="17" y="993"/>
                      <a:pt x="16" y="997"/>
                    </a:cubicBezTo>
                    <a:cubicBezTo>
                      <a:pt x="21" y="998"/>
                      <a:pt x="21" y="998"/>
                      <a:pt x="21" y="998"/>
                    </a:cubicBezTo>
                    <a:cubicBezTo>
                      <a:pt x="22" y="994"/>
                      <a:pt x="22" y="990"/>
                      <a:pt x="23" y="986"/>
                    </a:cubicBezTo>
                    <a:lnTo>
                      <a:pt x="18" y="985"/>
                    </a:lnTo>
                    <a:close/>
                    <a:moveTo>
                      <a:pt x="22" y="961"/>
                    </a:moveTo>
                    <a:cubicBezTo>
                      <a:pt x="21" y="965"/>
                      <a:pt x="21" y="969"/>
                      <a:pt x="20" y="973"/>
                    </a:cubicBezTo>
                    <a:cubicBezTo>
                      <a:pt x="25" y="974"/>
                      <a:pt x="25" y="974"/>
                      <a:pt x="25" y="974"/>
                    </a:cubicBezTo>
                    <a:cubicBezTo>
                      <a:pt x="26" y="970"/>
                      <a:pt x="27" y="966"/>
                      <a:pt x="27" y="962"/>
                    </a:cubicBezTo>
                    <a:lnTo>
                      <a:pt x="22" y="961"/>
                    </a:lnTo>
                    <a:close/>
                    <a:moveTo>
                      <a:pt x="27" y="938"/>
                    </a:moveTo>
                    <a:cubicBezTo>
                      <a:pt x="26" y="942"/>
                      <a:pt x="25" y="946"/>
                      <a:pt x="24" y="950"/>
                    </a:cubicBezTo>
                    <a:cubicBezTo>
                      <a:pt x="30" y="951"/>
                      <a:pt x="30" y="951"/>
                      <a:pt x="30" y="951"/>
                    </a:cubicBezTo>
                    <a:cubicBezTo>
                      <a:pt x="30" y="947"/>
                      <a:pt x="31" y="943"/>
                      <a:pt x="32" y="939"/>
                    </a:cubicBezTo>
                    <a:lnTo>
                      <a:pt x="27" y="938"/>
                    </a:lnTo>
                    <a:close/>
                    <a:moveTo>
                      <a:pt x="32" y="914"/>
                    </a:moveTo>
                    <a:cubicBezTo>
                      <a:pt x="31" y="918"/>
                      <a:pt x="30" y="922"/>
                      <a:pt x="29" y="926"/>
                    </a:cubicBezTo>
                    <a:cubicBezTo>
                      <a:pt x="34" y="927"/>
                      <a:pt x="34" y="927"/>
                      <a:pt x="34" y="927"/>
                    </a:cubicBezTo>
                    <a:cubicBezTo>
                      <a:pt x="35" y="923"/>
                      <a:pt x="36" y="919"/>
                      <a:pt x="37" y="915"/>
                    </a:cubicBezTo>
                    <a:lnTo>
                      <a:pt x="32" y="914"/>
                    </a:lnTo>
                    <a:close/>
                    <a:moveTo>
                      <a:pt x="37" y="891"/>
                    </a:moveTo>
                    <a:cubicBezTo>
                      <a:pt x="36" y="895"/>
                      <a:pt x="35" y="899"/>
                      <a:pt x="34" y="903"/>
                    </a:cubicBezTo>
                    <a:cubicBezTo>
                      <a:pt x="40" y="904"/>
                      <a:pt x="40" y="904"/>
                      <a:pt x="40" y="904"/>
                    </a:cubicBezTo>
                    <a:cubicBezTo>
                      <a:pt x="40" y="900"/>
                      <a:pt x="41" y="896"/>
                      <a:pt x="42" y="892"/>
                    </a:cubicBezTo>
                    <a:lnTo>
                      <a:pt x="37" y="891"/>
                    </a:lnTo>
                    <a:close/>
                    <a:moveTo>
                      <a:pt x="43" y="868"/>
                    </a:moveTo>
                    <a:cubicBezTo>
                      <a:pt x="42" y="871"/>
                      <a:pt x="41" y="875"/>
                      <a:pt x="40" y="879"/>
                    </a:cubicBezTo>
                    <a:cubicBezTo>
                      <a:pt x="45" y="881"/>
                      <a:pt x="45" y="881"/>
                      <a:pt x="45" y="881"/>
                    </a:cubicBezTo>
                    <a:cubicBezTo>
                      <a:pt x="46" y="877"/>
                      <a:pt x="47" y="873"/>
                      <a:pt x="48" y="869"/>
                    </a:cubicBezTo>
                    <a:lnTo>
                      <a:pt x="43" y="868"/>
                    </a:lnTo>
                    <a:close/>
                    <a:moveTo>
                      <a:pt x="49" y="844"/>
                    </a:moveTo>
                    <a:cubicBezTo>
                      <a:pt x="48" y="848"/>
                      <a:pt x="47" y="852"/>
                      <a:pt x="46" y="856"/>
                    </a:cubicBezTo>
                    <a:cubicBezTo>
                      <a:pt x="51" y="857"/>
                      <a:pt x="51" y="857"/>
                      <a:pt x="51" y="857"/>
                    </a:cubicBezTo>
                    <a:cubicBezTo>
                      <a:pt x="52" y="854"/>
                      <a:pt x="53" y="850"/>
                      <a:pt x="54" y="846"/>
                    </a:cubicBezTo>
                    <a:lnTo>
                      <a:pt x="49" y="844"/>
                    </a:lnTo>
                    <a:close/>
                    <a:moveTo>
                      <a:pt x="56" y="821"/>
                    </a:moveTo>
                    <a:cubicBezTo>
                      <a:pt x="55" y="825"/>
                      <a:pt x="54" y="829"/>
                      <a:pt x="53" y="833"/>
                    </a:cubicBezTo>
                    <a:cubicBezTo>
                      <a:pt x="58" y="834"/>
                      <a:pt x="58" y="834"/>
                      <a:pt x="58" y="834"/>
                    </a:cubicBezTo>
                    <a:cubicBezTo>
                      <a:pt x="59" y="831"/>
                      <a:pt x="60" y="827"/>
                      <a:pt x="61" y="823"/>
                    </a:cubicBezTo>
                    <a:lnTo>
                      <a:pt x="56" y="821"/>
                    </a:lnTo>
                    <a:close/>
                    <a:moveTo>
                      <a:pt x="63" y="798"/>
                    </a:moveTo>
                    <a:cubicBezTo>
                      <a:pt x="62" y="802"/>
                      <a:pt x="61" y="806"/>
                      <a:pt x="60" y="810"/>
                    </a:cubicBezTo>
                    <a:cubicBezTo>
                      <a:pt x="65" y="811"/>
                      <a:pt x="65" y="811"/>
                      <a:pt x="65" y="811"/>
                    </a:cubicBezTo>
                    <a:cubicBezTo>
                      <a:pt x="66" y="808"/>
                      <a:pt x="67" y="804"/>
                      <a:pt x="68" y="800"/>
                    </a:cubicBezTo>
                    <a:cubicBezTo>
                      <a:pt x="63" y="798"/>
                      <a:pt x="63" y="798"/>
                      <a:pt x="63" y="798"/>
                    </a:cubicBezTo>
                    <a:close/>
                    <a:moveTo>
                      <a:pt x="71" y="776"/>
                    </a:moveTo>
                    <a:cubicBezTo>
                      <a:pt x="70" y="779"/>
                      <a:pt x="68" y="783"/>
                      <a:pt x="67" y="787"/>
                    </a:cubicBezTo>
                    <a:cubicBezTo>
                      <a:pt x="72" y="789"/>
                      <a:pt x="72" y="789"/>
                      <a:pt x="72" y="789"/>
                    </a:cubicBezTo>
                    <a:cubicBezTo>
                      <a:pt x="73" y="785"/>
                      <a:pt x="75" y="781"/>
                      <a:pt x="76" y="777"/>
                    </a:cubicBezTo>
                    <a:lnTo>
                      <a:pt x="71" y="776"/>
                    </a:lnTo>
                    <a:close/>
                    <a:moveTo>
                      <a:pt x="79" y="753"/>
                    </a:moveTo>
                    <a:cubicBezTo>
                      <a:pt x="78" y="757"/>
                      <a:pt x="76" y="760"/>
                      <a:pt x="75" y="764"/>
                    </a:cubicBezTo>
                    <a:cubicBezTo>
                      <a:pt x="80" y="766"/>
                      <a:pt x="80" y="766"/>
                      <a:pt x="80" y="766"/>
                    </a:cubicBezTo>
                    <a:cubicBezTo>
                      <a:pt x="81" y="762"/>
                      <a:pt x="83" y="759"/>
                      <a:pt x="84" y="755"/>
                    </a:cubicBezTo>
                    <a:lnTo>
                      <a:pt x="79" y="753"/>
                    </a:lnTo>
                    <a:close/>
                    <a:moveTo>
                      <a:pt x="88" y="730"/>
                    </a:moveTo>
                    <a:cubicBezTo>
                      <a:pt x="86" y="734"/>
                      <a:pt x="85" y="738"/>
                      <a:pt x="83" y="742"/>
                    </a:cubicBezTo>
                    <a:cubicBezTo>
                      <a:pt x="88" y="744"/>
                      <a:pt x="88" y="744"/>
                      <a:pt x="88" y="744"/>
                    </a:cubicBezTo>
                    <a:cubicBezTo>
                      <a:pt x="90" y="740"/>
                      <a:pt x="91" y="736"/>
                      <a:pt x="93" y="732"/>
                    </a:cubicBezTo>
                    <a:lnTo>
                      <a:pt x="88" y="730"/>
                    </a:lnTo>
                    <a:close/>
                    <a:moveTo>
                      <a:pt x="97" y="708"/>
                    </a:moveTo>
                    <a:cubicBezTo>
                      <a:pt x="95" y="712"/>
                      <a:pt x="94" y="716"/>
                      <a:pt x="92" y="719"/>
                    </a:cubicBezTo>
                    <a:cubicBezTo>
                      <a:pt x="97" y="721"/>
                      <a:pt x="97" y="721"/>
                      <a:pt x="97" y="721"/>
                    </a:cubicBezTo>
                    <a:cubicBezTo>
                      <a:pt x="98" y="718"/>
                      <a:pt x="100" y="714"/>
                      <a:pt x="101" y="710"/>
                    </a:cubicBezTo>
                    <a:lnTo>
                      <a:pt x="97" y="708"/>
                    </a:lnTo>
                    <a:close/>
                    <a:moveTo>
                      <a:pt x="106" y="686"/>
                    </a:moveTo>
                    <a:cubicBezTo>
                      <a:pt x="104" y="690"/>
                      <a:pt x="103" y="693"/>
                      <a:pt x="101" y="697"/>
                    </a:cubicBezTo>
                    <a:cubicBezTo>
                      <a:pt x="106" y="699"/>
                      <a:pt x="106" y="699"/>
                      <a:pt x="106" y="699"/>
                    </a:cubicBezTo>
                    <a:cubicBezTo>
                      <a:pt x="108" y="695"/>
                      <a:pt x="109" y="692"/>
                      <a:pt x="111" y="688"/>
                    </a:cubicBezTo>
                    <a:lnTo>
                      <a:pt x="106" y="686"/>
                    </a:lnTo>
                    <a:close/>
                    <a:moveTo>
                      <a:pt x="116" y="664"/>
                    </a:moveTo>
                    <a:cubicBezTo>
                      <a:pt x="114" y="668"/>
                      <a:pt x="112" y="671"/>
                      <a:pt x="111" y="675"/>
                    </a:cubicBezTo>
                    <a:cubicBezTo>
                      <a:pt x="116" y="677"/>
                      <a:pt x="116" y="677"/>
                      <a:pt x="116" y="677"/>
                    </a:cubicBezTo>
                    <a:cubicBezTo>
                      <a:pt x="117" y="674"/>
                      <a:pt x="119" y="670"/>
                      <a:pt x="121" y="666"/>
                    </a:cubicBezTo>
                    <a:cubicBezTo>
                      <a:pt x="116" y="664"/>
                      <a:pt x="116" y="664"/>
                      <a:pt x="116" y="664"/>
                    </a:cubicBezTo>
                    <a:close/>
                    <a:moveTo>
                      <a:pt x="126" y="642"/>
                    </a:moveTo>
                    <a:cubicBezTo>
                      <a:pt x="124" y="646"/>
                      <a:pt x="123" y="649"/>
                      <a:pt x="121" y="653"/>
                    </a:cubicBezTo>
                    <a:cubicBezTo>
                      <a:pt x="126" y="655"/>
                      <a:pt x="126" y="655"/>
                      <a:pt x="126" y="655"/>
                    </a:cubicBezTo>
                    <a:cubicBezTo>
                      <a:pt x="127" y="652"/>
                      <a:pt x="129" y="648"/>
                      <a:pt x="131" y="645"/>
                    </a:cubicBezTo>
                    <a:lnTo>
                      <a:pt x="126" y="642"/>
                    </a:lnTo>
                    <a:close/>
                    <a:moveTo>
                      <a:pt x="137" y="621"/>
                    </a:moveTo>
                    <a:cubicBezTo>
                      <a:pt x="135" y="624"/>
                      <a:pt x="133" y="628"/>
                      <a:pt x="131" y="631"/>
                    </a:cubicBezTo>
                    <a:cubicBezTo>
                      <a:pt x="136" y="634"/>
                      <a:pt x="136" y="634"/>
                      <a:pt x="136" y="634"/>
                    </a:cubicBezTo>
                    <a:cubicBezTo>
                      <a:pt x="138" y="630"/>
                      <a:pt x="140" y="627"/>
                      <a:pt x="141" y="623"/>
                    </a:cubicBezTo>
                    <a:lnTo>
                      <a:pt x="137" y="621"/>
                    </a:lnTo>
                    <a:close/>
                    <a:moveTo>
                      <a:pt x="148" y="599"/>
                    </a:moveTo>
                    <a:cubicBezTo>
                      <a:pt x="146" y="603"/>
                      <a:pt x="144" y="606"/>
                      <a:pt x="142" y="610"/>
                    </a:cubicBezTo>
                    <a:cubicBezTo>
                      <a:pt x="147" y="612"/>
                      <a:pt x="147" y="612"/>
                      <a:pt x="147" y="612"/>
                    </a:cubicBezTo>
                    <a:cubicBezTo>
                      <a:pt x="149" y="609"/>
                      <a:pt x="151" y="605"/>
                      <a:pt x="153" y="602"/>
                    </a:cubicBezTo>
                    <a:lnTo>
                      <a:pt x="148" y="599"/>
                    </a:lnTo>
                    <a:close/>
                    <a:moveTo>
                      <a:pt x="159" y="578"/>
                    </a:moveTo>
                    <a:cubicBezTo>
                      <a:pt x="157" y="582"/>
                      <a:pt x="155" y="585"/>
                      <a:pt x="153" y="589"/>
                    </a:cubicBezTo>
                    <a:cubicBezTo>
                      <a:pt x="158" y="591"/>
                      <a:pt x="158" y="591"/>
                      <a:pt x="158" y="591"/>
                    </a:cubicBezTo>
                    <a:cubicBezTo>
                      <a:pt x="160" y="588"/>
                      <a:pt x="162" y="584"/>
                      <a:pt x="164" y="581"/>
                    </a:cubicBezTo>
                    <a:lnTo>
                      <a:pt x="159" y="578"/>
                    </a:lnTo>
                    <a:close/>
                    <a:moveTo>
                      <a:pt x="171" y="557"/>
                    </a:moveTo>
                    <a:cubicBezTo>
                      <a:pt x="169" y="561"/>
                      <a:pt x="167" y="564"/>
                      <a:pt x="165" y="568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72" y="567"/>
                      <a:pt x="174" y="564"/>
                      <a:pt x="176" y="560"/>
                    </a:cubicBezTo>
                    <a:lnTo>
                      <a:pt x="171" y="557"/>
                    </a:lnTo>
                    <a:close/>
                    <a:moveTo>
                      <a:pt x="184" y="537"/>
                    </a:moveTo>
                    <a:cubicBezTo>
                      <a:pt x="182" y="540"/>
                      <a:pt x="179" y="544"/>
                      <a:pt x="177" y="547"/>
                    </a:cubicBezTo>
                    <a:cubicBezTo>
                      <a:pt x="182" y="550"/>
                      <a:pt x="182" y="550"/>
                      <a:pt x="182" y="550"/>
                    </a:cubicBezTo>
                    <a:cubicBezTo>
                      <a:pt x="184" y="546"/>
                      <a:pt x="186" y="543"/>
                      <a:pt x="188" y="540"/>
                    </a:cubicBezTo>
                    <a:lnTo>
                      <a:pt x="184" y="537"/>
                    </a:lnTo>
                    <a:close/>
                    <a:moveTo>
                      <a:pt x="196" y="516"/>
                    </a:moveTo>
                    <a:cubicBezTo>
                      <a:pt x="194" y="520"/>
                      <a:pt x="192" y="523"/>
                      <a:pt x="190" y="527"/>
                    </a:cubicBezTo>
                    <a:cubicBezTo>
                      <a:pt x="195" y="529"/>
                      <a:pt x="195" y="529"/>
                      <a:pt x="195" y="529"/>
                    </a:cubicBezTo>
                    <a:cubicBezTo>
                      <a:pt x="197" y="526"/>
                      <a:pt x="199" y="523"/>
                      <a:pt x="201" y="519"/>
                    </a:cubicBezTo>
                    <a:lnTo>
                      <a:pt x="196" y="516"/>
                    </a:lnTo>
                    <a:close/>
                    <a:moveTo>
                      <a:pt x="210" y="496"/>
                    </a:moveTo>
                    <a:cubicBezTo>
                      <a:pt x="207" y="500"/>
                      <a:pt x="205" y="503"/>
                      <a:pt x="203" y="506"/>
                    </a:cubicBezTo>
                    <a:cubicBezTo>
                      <a:pt x="207" y="509"/>
                      <a:pt x="207" y="509"/>
                      <a:pt x="207" y="509"/>
                    </a:cubicBezTo>
                    <a:cubicBezTo>
                      <a:pt x="210" y="506"/>
                      <a:pt x="212" y="503"/>
                      <a:pt x="214" y="499"/>
                    </a:cubicBezTo>
                    <a:lnTo>
                      <a:pt x="210" y="496"/>
                    </a:lnTo>
                    <a:close/>
                    <a:moveTo>
                      <a:pt x="223" y="477"/>
                    </a:moveTo>
                    <a:cubicBezTo>
                      <a:pt x="221" y="480"/>
                      <a:pt x="219" y="483"/>
                      <a:pt x="216" y="486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3" y="486"/>
                      <a:pt x="225" y="483"/>
                      <a:pt x="228" y="480"/>
                    </a:cubicBezTo>
                    <a:lnTo>
                      <a:pt x="223" y="477"/>
                    </a:lnTo>
                    <a:close/>
                    <a:moveTo>
                      <a:pt x="237" y="457"/>
                    </a:moveTo>
                    <a:cubicBezTo>
                      <a:pt x="235" y="460"/>
                      <a:pt x="232" y="464"/>
                      <a:pt x="230" y="46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7" y="467"/>
                      <a:pt x="239" y="464"/>
                      <a:pt x="241" y="460"/>
                    </a:cubicBezTo>
                    <a:lnTo>
                      <a:pt x="237" y="457"/>
                    </a:lnTo>
                    <a:close/>
                    <a:moveTo>
                      <a:pt x="251" y="438"/>
                    </a:moveTo>
                    <a:cubicBezTo>
                      <a:pt x="249" y="441"/>
                      <a:pt x="247" y="444"/>
                      <a:pt x="244" y="448"/>
                    </a:cubicBezTo>
                    <a:cubicBezTo>
                      <a:pt x="249" y="451"/>
                      <a:pt x="249" y="451"/>
                      <a:pt x="249" y="451"/>
                    </a:cubicBezTo>
                    <a:cubicBezTo>
                      <a:pt x="251" y="448"/>
                      <a:pt x="253" y="444"/>
                      <a:pt x="256" y="441"/>
                    </a:cubicBezTo>
                    <a:lnTo>
                      <a:pt x="251" y="438"/>
                    </a:lnTo>
                    <a:close/>
                    <a:moveTo>
                      <a:pt x="266" y="419"/>
                    </a:moveTo>
                    <a:cubicBezTo>
                      <a:pt x="264" y="422"/>
                      <a:pt x="261" y="425"/>
                      <a:pt x="259" y="429"/>
                    </a:cubicBezTo>
                    <a:cubicBezTo>
                      <a:pt x="263" y="432"/>
                      <a:pt x="263" y="432"/>
                      <a:pt x="263" y="432"/>
                    </a:cubicBezTo>
                    <a:cubicBezTo>
                      <a:pt x="265" y="429"/>
                      <a:pt x="268" y="426"/>
                      <a:pt x="270" y="422"/>
                    </a:cubicBezTo>
                    <a:lnTo>
                      <a:pt x="266" y="419"/>
                    </a:lnTo>
                    <a:close/>
                    <a:moveTo>
                      <a:pt x="281" y="401"/>
                    </a:moveTo>
                    <a:cubicBezTo>
                      <a:pt x="279" y="404"/>
                      <a:pt x="276" y="407"/>
                      <a:pt x="274" y="410"/>
                    </a:cubicBezTo>
                    <a:cubicBezTo>
                      <a:pt x="278" y="413"/>
                      <a:pt x="278" y="413"/>
                      <a:pt x="278" y="413"/>
                    </a:cubicBezTo>
                    <a:cubicBezTo>
                      <a:pt x="280" y="410"/>
                      <a:pt x="283" y="407"/>
                      <a:pt x="285" y="404"/>
                    </a:cubicBezTo>
                    <a:lnTo>
                      <a:pt x="281" y="401"/>
                    </a:lnTo>
                    <a:close/>
                    <a:moveTo>
                      <a:pt x="297" y="382"/>
                    </a:moveTo>
                    <a:cubicBezTo>
                      <a:pt x="294" y="385"/>
                      <a:pt x="292" y="388"/>
                      <a:pt x="289" y="391"/>
                    </a:cubicBezTo>
                    <a:cubicBezTo>
                      <a:pt x="293" y="395"/>
                      <a:pt x="293" y="395"/>
                      <a:pt x="293" y="395"/>
                    </a:cubicBezTo>
                    <a:cubicBezTo>
                      <a:pt x="296" y="392"/>
                      <a:pt x="298" y="389"/>
                      <a:pt x="301" y="386"/>
                    </a:cubicBezTo>
                    <a:lnTo>
                      <a:pt x="297" y="382"/>
                    </a:lnTo>
                    <a:close/>
                    <a:moveTo>
                      <a:pt x="313" y="364"/>
                    </a:moveTo>
                    <a:cubicBezTo>
                      <a:pt x="310" y="367"/>
                      <a:pt x="307" y="370"/>
                      <a:pt x="305" y="373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1" y="374"/>
                      <a:pt x="314" y="371"/>
                      <a:pt x="317" y="368"/>
                    </a:cubicBezTo>
                    <a:lnTo>
                      <a:pt x="313" y="364"/>
                    </a:lnTo>
                    <a:close/>
                    <a:moveTo>
                      <a:pt x="329" y="347"/>
                    </a:moveTo>
                    <a:cubicBezTo>
                      <a:pt x="326" y="350"/>
                      <a:pt x="324" y="353"/>
                      <a:pt x="321" y="355"/>
                    </a:cubicBezTo>
                    <a:cubicBezTo>
                      <a:pt x="325" y="359"/>
                      <a:pt x="325" y="359"/>
                      <a:pt x="325" y="359"/>
                    </a:cubicBezTo>
                    <a:cubicBezTo>
                      <a:pt x="328" y="356"/>
                      <a:pt x="330" y="353"/>
                      <a:pt x="333" y="350"/>
                    </a:cubicBezTo>
                    <a:lnTo>
                      <a:pt x="329" y="347"/>
                    </a:lnTo>
                    <a:close/>
                    <a:moveTo>
                      <a:pt x="346" y="329"/>
                    </a:moveTo>
                    <a:cubicBezTo>
                      <a:pt x="343" y="332"/>
                      <a:pt x="340" y="335"/>
                      <a:pt x="337" y="338"/>
                    </a:cubicBezTo>
                    <a:cubicBezTo>
                      <a:pt x="341" y="342"/>
                      <a:pt x="341" y="342"/>
                      <a:pt x="341" y="342"/>
                    </a:cubicBezTo>
                    <a:cubicBezTo>
                      <a:pt x="344" y="339"/>
                      <a:pt x="347" y="336"/>
                      <a:pt x="350" y="333"/>
                    </a:cubicBezTo>
                    <a:lnTo>
                      <a:pt x="346" y="329"/>
                    </a:lnTo>
                    <a:close/>
                    <a:moveTo>
                      <a:pt x="363" y="313"/>
                    </a:moveTo>
                    <a:cubicBezTo>
                      <a:pt x="360" y="315"/>
                      <a:pt x="357" y="318"/>
                      <a:pt x="354" y="321"/>
                    </a:cubicBezTo>
                    <a:cubicBezTo>
                      <a:pt x="358" y="325"/>
                      <a:pt x="358" y="325"/>
                      <a:pt x="358" y="325"/>
                    </a:cubicBezTo>
                    <a:cubicBezTo>
                      <a:pt x="361" y="322"/>
                      <a:pt x="364" y="319"/>
                      <a:pt x="367" y="316"/>
                    </a:cubicBezTo>
                    <a:lnTo>
                      <a:pt x="363" y="313"/>
                    </a:lnTo>
                    <a:close/>
                    <a:moveTo>
                      <a:pt x="380" y="296"/>
                    </a:moveTo>
                    <a:cubicBezTo>
                      <a:pt x="377" y="299"/>
                      <a:pt x="374" y="301"/>
                      <a:pt x="372" y="304"/>
                    </a:cubicBezTo>
                    <a:cubicBezTo>
                      <a:pt x="375" y="308"/>
                      <a:pt x="375" y="308"/>
                      <a:pt x="375" y="308"/>
                    </a:cubicBezTo>
                    <a:cubicBezTo>
                      <a:pt x="378" y="305"/>
                      <a:pt x="381" y="303"/>
                      <a:pt x="384" y="300"/>
                    </a:cubicBezTo>
                    <a:lnTo>
                      <a:pt x="380" y="296"/>
                    </a:lnTo>
                    <a:close/>
                    <a:moveTo>
                      <a:pt x="398" y="280"/>
                    </a:moveTo>
                    <a:cubicBezTo>
                      <a:pt x="395" y="282"/>
                      <a:pt x="392" y="285"/>
                      <a:pt x="389" y="288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396" y="289"/>
                      <a:pt x="399" y="286"/>
                      <a:pt x="402" y="284"/>
                    </a:cubicBezTo>
                    <a:lnTo>
                      <a:pt x="398" y="280"/>
                    </a:lnTo>
                    <a:close/>
                    <a:moveTo>
                      <a:pt x="416" y="264"/>
                    </a:moveTo>
                    <a:cubicBezTo>
                      <a:pt x="413" y="267"/>
                      <a:pt x="410" y="269"/>
                      <a:pt x="407" y="272"/>
                    </a:cubicBezTo>
                    <a:cubicBezTo>
                      <a:pt x="411" y="276"/>
                      <a:pt x="411" y="276"/>
                      <a:pt x="411" y="276"/>
                    </a:cubicBezTo>
                    <a:cubicBezTo>
                      <a:pt x="414" y="273"/>
                      <a:pt x="417" y="271"/>
                      <a:pt x="420" y="268"/>
                    </a:cubicBezTo>
                    <a:lnTo>
                      <a:pt x="416" y="264"/>
                    </a:lnTo>
                    <a:close/>
                    <a:moveTo>
                      <a:pt x="435" y="249"/>
                    </a:moveTo>
                    <a:cubicBezTo>
                      <a:pt x="432" y="251"/>
                      <a:pt x="428" y="254"/>
                      <a:pt x="425" y="256"/>
                    </a:cubicBezTo>
                    <a:cubicBezTo>
                      <a:pt x="429" y="260"/>
                      <a:pt x="429" y="260"/>
                      <a:pt x="429" y="260"/>
                    </a:cubicBezTo>
                    <a:cubicBezTo>
                      <a:pt x="432" y="258"/>
                      <a:pt x="435" y="255"/>
                      <a:pt x="438" y="253"/>
                    </a:cubicBezTo>
                    <a:lnTo>
                      <a:pt x="435" y="249"/>
                    </a:lnTo>
                    <a:close/>
                    <a:moveTo>
                      <a:pt x="453" y="234"/>
                    </a:moveTo>
                    <a:cubicBezTo>
                      <a:pt x="450" y="236"/>
                      <a:pt x="447" y="239"/>
                      <a:pt x="444" y="241"/>
                    </a:cubicBezTo>
                    <a:cubicBezTo>
                      <a:pt x="447" y="245"/>
                      <a:pt x="447" y="245"/>
                      <a:pt x="447" y="245"/>
                    </a:cubicBezTo>
                    <a:cubicBezTo>
                      <a:pt x="451" y="243"/>
                      <a:pt x="454" y="240"/>
                      <a:pt x="457" y="238"/>
                    </a:cubicBezTo>
                    <a:lnTo>
                      <a:pt x="453" y="234"/>
                    </a:lnTo>
                    <a:close/>
                    <a:moveTo>
                      <a:pt x="473" y="219"/>
                    </a:moveTo>
                    <a:cubicBezTo>
                      <a:pt x="469" y="221"/>
                      <a:pt x="466" y="224"/>
                      <a:pt x="463" y="226"/>
                    </a:cubicBezTo>
                    <a:cubicBezTo>
                      <a:pt x="466" y="231"/>
                      <a:pt x="466" y="231"/>
                      <a:pt x="466" y="231"/>
                    </a:cubicBezTo>
                    <a:cubicBezTo>
                      <a:pt x="469" y="228"/>
                      <a:pt x="473" y="226"/>
                      <a:pt x="476" y="223"/>
                    </a:cubicBezTo>
                    <a:lnTo>
                      <a:pt x="473" y="219"/>
                    </a:lnTo>
                    <a:close/>
                    <a:moveTo>
                      <a:pt x="492" y="205"/>
                    </a:moveTo>
                    <a:cubicBezTo>
                      <a:pt x="489" y="207"/>
                      <a:pt x="486" y="210"/>
                      <a:pt x="482" y="212"/>
                    </a:cubicBezTo>
                    <a:cubicBezTo>
                      <a:pt x="485" y="216"/>
                      <a:pt x="485" y="216"/>
                      <a:pt x="485" y="216"/>
                    </a:cubicBezTo>
                    <a:cubicBezTo>
                      <a:pt x="489" y="214"/>
                      <a:pt x="492" y="212"/>
                      <a:pt x="495" y="209"/>
                    </a:cubicBezTo>
                    <a:lnTo>
                      <a:pt x="492" y="205"/>
                    </a:lnTo>
                    <a:close/>
                    <a:moveTo>
                      <a:pt x="512" y="191"/>
                    </a:moveTo>
                    <a:cubicBezTo>
                      <a:pt x="509" y="193"/>
                      <a:pt x="505" y="196"/>
                      <a:pt x="502" y="198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8" y="200"/>
                      <a:pt x="512" y="198"/>
                      <a:pt x="515" y="196"/>
                    </a:cubicBezTo>
                    <a:lnTo>
                      <a:pt x="512" y="191"/>
                    </a:lnTo>
                    <a:close/>
                    <a:moveTo>
                      <a:pt x="532" y="178"/>
                    </a:moveTo>
                    <a:cubicBezTo>
                      <a:pt x="529" y="180"/>
                      <a:pt x="525" y="182"/>
                      <a:pt x="522" y="184"/>
                    </a:cubicBezTo>
                    <a:cubicBezTo>
                      <a:pt x="525" y="189"/>
                      <a:pt x="525" y="189"/>
                      <a:pt x="525" y="189"/>
                    </a:cubicBezTo>
                    <a:cubicBezTo>
                      <a:pt x="528" y="187"/>
                      <a:pt x="531" y="184"/>
                      <a:pt x="535" y="182"/>
                    </a:cubicBezTo>
                    <a:lnTo>
                      <a:pt x="532" y="178"/>
                    </a:lnTo>
                    <a:close/>
                    <a:moveTo>
                      <a:pt x="552" y="165"/>
                    </a:moveTo>
                    <a:cubicBezTo>
                      <a:pt x="549" y="167"/>
                      <a:pt x="545" y="169"/>
                      <a:pt x="542" y="171"/>
                    </a:cubicBezTo>
                    <a:cubicBezTo>
                      <a:pt x="545" y="176"/>
                      <a:pt x="545" y="176"/>
                      <a:pt x="545" y="176"/>
                    </a:cubicBezTo>
                    <a:cubicBezTo>
                      <a:pt x="548" y="174"/>
                      <a:pt x="552" y="172"/>
                      <a:pt x="555" y="169"/>
                    </a:cubicBezTo>
                    <a:cubicBezTo>
                      <a:pt x="552" y="165"/>
                      <a:pt x="552" y="165"/>
                      <a:pt x="552" y="165"/>
                    </a:cubicBezTo>
                    <a:close/>
                    <a:moveTo>
                      <a:pt x="573" y="152"/>
                    </a:moveTo>
                    <a:cubicBezTo>
                      <a:pt x="569" y="155"/>
                      <a:pt x="566" y="157"/>
                      <a:pt x="563" y="159"/>
                    </a:cubicBezTo>
                    <a:cubicBezTo>
                      <a:pt x="565" y="163"/>
                      <a:pt x="565" y="163"/>
                      <a:pt x="565" y="163"/>
                    </a:cubicBezTo>
                    <a:cubicBezTo>
                      <a:pt x="569" y="161"/>
                      <a:pt x="572" y="159"/>
                      <a:pt x="576" y="157"/>
                    </a:cubicBezTo>
                    <a:lnTo>
                      <a:pt x="573" y="152"/>
                    </a:lnTo>
                    <a:close/>
                    <a:moveTo>
                      <a:pt x="594" y="141"/>
                    </a:moveTo>
                    <a:cubicBezTo>
                      <a:pt x="590" y="142"/>
                      <a:pt x="587" y="144"/>
                      <a:pt x="583" y="146"/>
                    </a:cubicBezTo>
                    <a:cubicBezTo>
                      <a:pt x="586" y="151"/>
                      <a:pt x="586" y="151"/>
                      <a:pt x="586" y="151"/>
                    </a:cubicBezTo>
                    <a:cubicBezTo>
                      <a:pt x="590" y="149"/>
                      <a:pt x="593" y="147"/>
                      <a:pt x="597" y="145"/>
                    </a:cubicBezTo>
                    <a:lnTo>
                      <a:pt x="594" y="141"/>
                    </a:lnTo>
                    <a:close/>
                    <a:moveTo>
                      <a:pt x="615" y="129"/>
                    </a:moveTo>
                    <a:cubicBezTo>
                      <a:pt x="612" y="131"/>
                      <a:pt x="608" y="133"/>
                      <a:pt x="604" y="135"/>
                    </a:cubicBezTo>
                    <a:cubicBezTo>
                      <a:pt x="607" y="139"/>
                      <a:pt x="607" y="139"/>
                      <a:pt x="607" y="139"/>
                    </a:cubicBezTo>
                    <a:cubicBezTo>
                      <a:pt x="611" y="137"/>
                      <a:pt x="614" y="136"/>
                      <a:pt x="618" y="134"/>
                    </a:cubicBezTo>
                    <a:lnTo>
                      <a:pt x="615" y="129"/>
                    </a:lnTo>
                    <a:close/>
                    <a:moveTo>
                      <a:pt x="637" y="118"/>
                    </a:moveTo>
                    <a:cubicBezTo>
                      <a:pt x="633" y="120"/>
                      <a:pt x="629" y="122"/>
                      <a:pt x="626" y="123"/>
                    </a:cubicBezTo>
                    <a:cubicBezTo>
                      <a:pt x="628" y="128"/>
                      <a:pt x="628" y="128"/>
                      <a:pt x="628" y="128"/>
                    </a:cubicBezTo>
                    <a:cubicBezTo>
                      <a:pt x="632" y="126"/>
                      <a:pt x="635" y="125"/>
                      <a:pt x="639" y="123"/>
                    </a:cubicBezTo>
                    <a:lnTo>
                      <a:pt x="637" y="118"/>
                    </a:lnTo>
                    <a:close/>
                    <a:moveTo>
                      <a:pt x="658" y="107"/>
                    </a:moveTo>
                    <a:cubicBezTo>
                      <a:pt x="655" y="109"/>
                      <a:pt x="651" y="111"/>
                      <a:pt x="647" y="113"/>
                    </a:cubicBezTo>
                    <a:cubicBezTo>
                      <a:pt x="650" y="117"/>
                      <a:pt x="650" y="117"/>
                      <a:pt x="650" y="117"/>
                    </a:cubicBezTo>
                    <a:cubicBezTo>
                      <a:pt x="653" y="116"/>
                      <a:pt x="657" y="114"/>
                      <a:pt x="661" y="112"/>
                    </a:cubicBezTo>
                    <a:lnTo>
                      <a:pt x="658" y="107"/>
                    </a:lnTo>
                    <a:close/>
                    <a:moveTo>
                      <a:pt x="680" y="97"/>
                    </a:moveTo>
                    <a:cubicBezTo>
                      <a:pt x="677" y="99"/>
                      <a:pt x="673" y="101"/>
                      <a:pt x="669" y="102"/>
                    </a:cubicBezTo>
                    <a:cubicBezTo>
                      <a:pt x="671" y="107"/>
                      <a:pt x="671" y="107"/>
                      <a:pt x="671" y="107"/>
                    </a:cubicBezTo>
                    <a:cubicBezTo>
                      <a:pt x="675" y="105"/>
                      <a:pt x="679" y="104"/>
                      <a:pt x="682" y="102"/>
                    </a:cubicBezTo>
                    <a:lnTo>
                      <a:pt x="680" y="97"/>
                    </a:lnTo>
                    <a:close/>
                    <a:moveTo>
                      <a:pt x="702" y="88"/>
                    </a:moveTo>
                    <a:cubicBezTo>
                      <a:pt x="699" y="89"/>
                      <a:pt x="695" y="91"/>
                      <a:pt x="691" y="92"/>
                    </a:cubicBezTo>
                    <a:cubicBezTo>
                      <a:pt x="693" y="97"/>
                      <a:pt x="693" y="97"/>
                      <a:pt x="693" y="97"/>
                    </a:cubicBezTo>
                    <a:cubicBezTo>
                      <a:pt x="697" y="96"/>
                      <a:pt x="701" y="94"/>
                      <a:pt x="704" y="93"/>
                    </a:cubicBezTo>
                    <a:lnTo>
                      <a:pt x="702" y="88"/>
                    </a:lnTo>
                    <a:close/>
                    <a:moveTo>
                      <a:pt x="725" y="79"/>
                    </a:moveTo>
                    <a:cubicBezTo>
                      <a:pt x="721" y="80"/>
                      <a:pt x="717" y="82"/>
                      <a:pt x="713" y="83"/>
                    </a:cubicBezTo>
                    <a:cubicBezTo>
                      <a:pt x="715" y="88"/>
                      <a:pt x="715" y="88"/>
                      <a:pt x="715" y="88"/>
                    </a:cubicBezTo>
                    <a:cubicBezTo>
                      <a:pt x="719" y="87"/>
                      <a:pt x="723" y="85"/>
                      <a:pt x="727" y="84"/>
                    </a:cubicBezTo>
                    <a:lnTo>
                      <a:pt x="725" y="79"/>
                    </a:lnTo>
                    <a:close/>
                    <a:moveTo>
                      <a:pt x="747" y="70"/>
                    </a:moveTo>
                    <a:cubicBezTo>
                      <a:pt x="743" y="71"/>
                      <a:pt x="740" y="73"/>
                      <a:pt x="736" y="74"/>
                    </a:cubicBezTo>
                    <a:cubicBezTo>
                      <a:pt x="738" y="79"/>
                      <a:pt x="738" y="79"/>
                      <a:pt x="738" y="79"/>
                    </a:cubicBezTo>
                    <a:cubicBezTo>
                      <a:pt x="741" y="78"/>
                      <a:pt x="745" y="76"/>
                      <a:pt x="749" y="75"/>
                    </a:cubicBezTo>
                    <a:lnTo>
                      <a:pt x="747" y="70"/>
                    </a:lnTo>
                    <a:close/>
                    <a:moveTo>
                      <a:pt x="770" y="62"/>
                    </a:moveTo>
                    <a:cubicBezTo>
                      <a:pt x="766" y="63"/>
                      <a:pt x="762" y="65"/>
                      <a:pt x="758" y="66"/>
                    </a:cubicBezTo>
                    <a:cubicBezTo>
                      <a:pt x="760" y="71"/>
                      <a:pt x="760" y="71"/>
                      <a:pt x="760" y="71"/>
                    </a:cubicBezTo>
                    <a:cubicBezTo>
                      <a:pt x="764" y="70"/>
                      <a:pt x="768" y="68"/>
                      <a:pt x="771" y="67"/>
                    </a:cubicBezTo>
                    <a:lnTo>
                      <a:pt x="770" y="62"/>
                    </a:lnTo>
                    <a:close/>
                    <a:moveTo>
                      <a:pt x="793" y="54"/>
                    </a:moveTo>
                    <a:cubicBezTo>
                      <a:pt x="789" y="56"/>
                      <a:pt x="785" y="57"/>
                      <a:pt x="781" y="58"/>
                    </a:cubicBezTo>
                    <a:cubicBezTo>
                      <a:pt x="783" y="63"/>
                      <a:pt x="783" y="63"/>
                      <a:pt x="783" y="63"/>
                    </a:cubicBezTo>
                    <a:cubicBezTo>
                      <a:pt x="787" y="62"/>
                      <a:pt x="790" y="61"/>
                      <a:pt x="794" y="60"/>
                    </a:cubicBezTo>
                    <a:lnTo>
                      <a:pt x="793" y="54"/>
                    </a:lnTo>
                    <a:close/>
                    <a:moveTo>
                      <a:pt x="815" y="47"/>
                    </a:moveTo>
                    <a:cubicBezTo>
                      <a:pt x="812" y="48"/>
                      <a:pt x="808" y="50"/>
                      <a:pt x="804" y="51"/>
                    </a:cubicBezTo>
                    <a:cubicBezTo>
                      <a:pt x="806" y="56"/>
                      <a:pt x="806" y="56"/>
                      <a:pt x="806" y="56"/>
                    </a:cubicBezTo>
                    <a:cubicBezTo>
                      <a:pt x="809" y="55"/>
                      <a:pt x="813" y="54"/>
                      <a:pt x="817" y="52"/>
                    </a:cubicBezTo>
                    <a:lnTo>
                      <a:pt x="815" y="47"/>
                    </a:lnTo>
                    <a:close/>
                    <a:moveTo>
                      <a:pt x="839" y="41"/>
                    </a:moveTo>
                    <a:cubicBezTo>
                      <a:pt x="835" y="42"/>
                      <a:pt x="831" y="43"/>
                      <a:pt x="827" y="44"/>
                    </a:cubicBezTo>
                    <a:cubicBezTo>
                      <a:pt x="829" y="49"/>
                      <a:pt x="829" y="49"/>
                      <a:pt x="829" y="49"/>
                    </a:cubicBezTo>
                    <a:cubicBezTo>
                      <a:pt x="832" y="48"/>
                      <a:pt x="836" y="47"/>
                      <a:pt x="840" y="46"/>
                    </a:cubicBezTo>
                    <a:lnTo>
                      <a:pt x="839" y="41"/>
                    </a:lnTo>
                    <a:close/>
                    <a:moveTo>
                      <a:pt x="862" y="35"/>
                    </a:moveTo>
                    <a:cubicBezTo>
                      <a:pt x="858" y="36"/>
                      <a:pt x="854" y="37"/>
                      <a:pt x="850" y="38"/>
                    </a:cubicBezTo>
                    <a:cubicBezTo>
                      <a:pt x="852" y="43"/>
                      <a:pt x="852" y="43"/>
                      <a:pt x="852" y="43"/>
                    </a:cubicBezTo>
                    <a:cubicBezTo>
                      <a:pt x="855" y="42"/>
                      <a:pt x="859" y="41"/>
                      <a:pt x="863" y="40"/>
                    </a:cubicBezTo>
                    <a:lnTo>
                      <a:pt x="862" y="35"/>
                    </a:lnTo>
                    <a:close/>
                    <a:moveTo>
                      <a:pt x="885" y="29"/>
                    </a:moveTo>
                    <a:cubicBezTo>
                      <a:pt x="881" y="30"/>
                      <a:pt x="877" y="31"/>
                      <a:pt x="874" y="32"/>
                    </a:cubicBezTo>
                    <a:cubicBezTo>
                      <a:pt x="875" y="37"/>
                      <a:pt x="875" y="37"/>
                      <a:pt x="875" y="37"/>
                    </a:cubicBezTo>
                    <a:cubicBezTo>
                      <a:pt x="879" y="36"/>
                      <a:pt x="883" y="35"/>
                      <a:pt x="886" y="34"/>
                    </a:cubicBezTo>
                    <a:lnTo>
                      <a:pt x="885" y="29"/>
                    </a:lnTo>
                    <a:close/>
                    <a:moveTo>
                      <a:pt x="909" y="24"/>
                    </a:moveTo>
                    <a:cubicBezTo>
                      <a:pt x="905" y="25"/>
                      <a:pt x="901" y="26"/>
                      <a:pt x="897" y="26"/>
                    </a:cubicBezTo>
                    <a:cubicBezTo>
                      <a:pt x="898" y="32"/>
                      <a:pt x="898" y="32"/>
                      <a:pt x="898" y="32"/>
                    </a:cubicBezTo>
                    <a:cubicBezTo>
                      <a:pt x="902" y="31"/>
                      <a:pt x="906" y="30"/>
                      <a:pt x="910" y="29"/>
                    </a:cubicBezTo>
                    <a:lnTo>
                      <a:pt x="909" y="24"/>
                    </a:lnTo>
                    <a:close/>
                    <a:moveTo>
                      <a:pt x="932" y="19"/>
                    </a:moveTo>
                    <a:cubicBezTo>
                      <a:pt x="928" y="20"/>
                      <a:pt x="925" y="21"/>
                      <a:pt x="921" y="22"/>
                    </a:cubicBezTo>
                    <a:cubicBezTo>
                      <a:pt x="922" y="27"/>
                      <a:pt x="922" y="27"/>
                      <a:pt x="922" y="27"/>
                    </a:cubicBezTo>
                    <a:cubicBezTo>
                      <a:pt x="926" y="26"/>
                      <a:pt x="929" y="25"/>
                      <a:pt x="933" y="25"/>
                    </a:cubicBezTo>
                    <a:lnTo>
                      <a:pt x="932" y="19"/>
                    </a:lnTo>
                    <a:close/>
                    <a:moveTo>
                      <a:pt x="956" y="15"/>
                    </a:moveTo>
                    <a:cubicBezTo>
                      <a:pt x="952" y="16"/>
                      <a:pt x="948" y="17"/>
                      <a:pt x="944" y="17"/>
                    </a:cubicBezTo>
                    <a:cubicBezTo>
                      <a:pt x="945" y="23"/>
                      <a:pt x="945" y="23"/>
                      <a:pt x="945" y="23"/>
                    </a:cubicBezTo>
                    <a:cubicBezTo>
                      <a:pt x="949" y="22"/>
                      <a:pt x="953" y="21"/>
                      <a:pt x="957" y="21"/>
                    </a:cubicBezTo>
                    <a:lnTo>
                      <a:pt x="956" y="15"/>
                    </a:lnTo>
                    <a:close/>
                    <a:moveTo>
                      <a:pt x="980" y="12"/>
                    </a:moveTo>
                    <a:cubicBezTo>
                      <a:pt x="976" y="12"/>
                      <a:pt x="972" y="13"/>
                      <a:pt x="968" y="13"/>
                    </a:cubicBezTo>
                    <a:cubicBezTo>
                      <a:pt x="969" y="19"/>
                      <a:pt x="969" y="19"/>
                      <a:pt x="969" y="19"/>
                    </a:cubicBezTo>
                    <a:cubicBezTo>
                      <a:pt x="973" y="18"/>
                      <a:pt x="977" y="18"/>
                      <a:pt x="981" y="17"/>
                    </a:cubicBezTo>
                    <a:lnTo>
                      <a:pt x="980" y="12"/>
                    </a:lnTo>
                    <a:close/>
                    <a:moveTo>
                      <a:pt x="1004" y="9"/>
                    </a:moveTo>
                    <a:cubicBezTo>
                      <a:pt x="1000" y="9"/>
                      <a:pt x="996" y="10"/>
                      <a:pt x="992" y="10"/>
                    </a:cubicBezTo>
                    <a:cubicBezTo>
                      <a:pt x="993" y="15"/>
                      <a:pt x="993" y="15"/>
                      <a:pt x="993" y="15"/>
                    </a:cubicBezTo>
                    <a:cubicBezTo>
                      <a:pt x="996" y="15"/>
                      <a:pt x="1000" y="14"/>
                      <a:pt x="1004" y="14"/>
                    </a:cubicBezTo>
                    <a:lnTo>
                      <a:pt x="1004" y="9"/>
                    </a:lnTo>
                    <a:close/>
                    <a:moveTo>
                      <a:pt x="1028" y="6"/>
                    </a:moveTo>
                    <a:cubicBezTo>
                      <a:pt x="1024" y="6"/>
                      <a:pt x="1020" y="7"/>
                      <a:pt x="1016" y="7"/>
                    </a:cubicBezTo>
                    <a:cubicBezTo>
                      <a:pt x="1016" y="13"/>
                      <a:pt x="1016" y="13"/>
                      <a:pt x="1016" y="13"/>
                    </a:cubicBezTo>
                    <a:cubicBezTo>
                      <a:pt x="1020" y="12"/>
                      <a:pt x="1024" y="12"/>
                      <a:pt x="1028" y="11"/>
                    </a:cubicBezTo>
                    <a:lnTo>
                      <a:pt x="1028" y="6"/>
                    </a:lnTo>
                    <a:close/>
                    <a:moveTo>
                      <a:pt x="1052" y="4"/>
                    </a:moveTo>
                    <a:cubicBezTo>
                      <a:pt x="1048" y="4"/>
                      <a:pt x="1044" y="5"/>
                      <a:pt x="1040" y="5"/>
                    </a:cubicBezTo>
                    <a:cubicBezTo>
                      <a:pt x="1040" y="10"/>
                      <a:pt x="1040" y="10"/>
                      <a:pt x="1040" y="10"/>
                    </a:cubicBezTo>
                    <a:cubicBezTo>
                      <a:pt x="1044" y="10"/>
                      <a:pt x="1048" y="10"/>
                      <a:pt x="1052" y="9"/>
                    </a:cubicBezTo>
                    <a:lnTo>
                      <a:pt x="1052" y="4"/>
                    </a:lnTo>
                    <a:close/>
                    <a:moveTo>
                      <a:pt x="1076" y="2"/>
                    </a:moveTo>
                    <a:cubicBezTo>
                      <a:pt x="1072" y="2"/>
                      <a:pt x="1068" y="3"/>
                      <a:pt x="1064" y="3"/>
                    </a:cubicBezTo>
                    <a:cubicBezTo>
                      <a:pt x="1064" y="8"/>
                      <a:pt x="1064" y="8"/>
                      <a:pt x="1064" y="8"/>
                    </a:cubicBezTo>
                    <a:cubicBezTo>
                      <a:pt x="1068" y="8"/>
                      <a:pt x="1072" y="8"/>
                      <a:pt x="1076" y="8"/>
                    </a:cubicBezTo>
                    <a:lnTo>
                      <a:pt x="1076" y="2"/>
                    </a:lnTo>
                    <a:close/>
                    <a:moveTo>
                      <a:pt x="1100" y="1"/>
                    </a:moveTo>
                    <a:cubicBezTo>
                      <a:pt x="1096" y="1"/>
                      <a:pt x="1092" y="1"/>
                      <a:pt x="1088" y="2"/>
                    </a:cubicBezTo>
                    <a:cubicBezTo>
                      <a:pt x="1088" y="7"/>
                      <a:pt x="1088" y="7"/>
                      <a:pt x="1088" y="7"/>
                    </a:cubicBezTo>
                    <a:cubicBezTo>
                      <a:pt x="1092" y="7"/>
                      <a:pt x="1096" y="7"/>
                      <a:pt x="1100" y="6"/>
                    </a:cubicBezTo>
                    <a:lnTo>
                      <a:pt x="1100" y="1"/>
                    </a:lnTo>
                    <a:close/>
                    <a:moveTo>
                      <a:pt x="1124" y="0"/>
                    </a:moveTo>
                    <a:cubicBezTo>
                      <a:pt x="1120" y="1"/>
                      <a:pt x="1116" y="1"/>
                      <a:pt x="1112" y="1"/>
                    </a:cubicBezTo>
                    <a:cubicBezTo>
                      <a:pt x="1112" y="6"/>
                      <a:pt x="1112" y="6"/>
                      <a:pt x="1112" y="6"/>
                    </a:cubicBezTo>
                    <a:cubicBezTo>
                      <a:pt x="1116" y="6"/>
                      <a:pt x="1120" y="6"/>
                      <a:pt x="1124" y="6"/>
                    </a:cubicBezTo>
                    <a:cubicBezTo>
                      <a:pt x="1124" y="0"/>
                      <a:pt x="1124" y="0"/>
                      <a:pt x="1124" y="0"/>
                    </a:cubicBezTo>
                    <a:close/>
                    <a:moveTo>
                      <a:pt x="1148" y="0"/>
                    </a:moveTo>
                    <a:cubicBezTo>
                      <a:pt x="1147" y="0"/>
                      <a:pt x="1146" y="0"/>
                      <a:pt x="1145" y="0"/>
                    </a:cubicBezTo>
                    <a:cubicBezTo>
                      <a:pt x="1142" y="0"/>
                      <a:pt x="1139" y="0"/>
                      <a:pt x="1136" y="0"/>
                    </a:cubicBezTo>
                    <a:cubicBezTo>
                      <a:pt x="1136" y="6"/>
                      <a:pt x="1136" y="6"/>
                      <a:pt x="1136" y="6"/>
                    </a:cubicBezTo>
                    <a:cubicBezTo>
                      <a:pt x="1139" y="6"/>
                      <a:pt x="1142" y="6"/>
                      <a:pt x="1145" y="6"/>
                    </a:cubicBezTo>
                    <a:cubicBezTo>
                      <a:pt x="1146" y="6"/>
                      <a:pt x="1147" y="6"/>
                      <a:pt x="1148" y="6"/>
                    </a:cubicBezTo>
                    <a:lnTo>
                      <a:pt x="1148" y="0"/>
                    </a:lnTo>
                    <a:close/>
                    <a:moveTo>
                      <a:pt x="1172" y="1"/>
                    </a:moveTo>
                    <a:cubicBezTo>
                      <a:pt x="1168" y="0"/>
                      <a:pt x="1164" y="0"/>
                      <a:pt x="1160" y="0"/>
                    </a:cubicBezTo>
                    <a:cubicBezTo>
                      <a:pt x="1160" y="6"/>
                      <a:pt x="1160" y="6"/>
                      <a:pt x="1160" y="6"/>
                    </a:cubicBezTo>
                    <a:cubicBezTo>
                      <a:pt x="1164" y="6"/>
                      <a:pt x="1168" y="6"/>
                      <a:pt x="1172" y="6"/>
                    </a:cubicBezTo>
                    <a:lnTo>
                      <a:pt x="1172" y="1"/>
                    </a:lnTo>
                    <a:close/>
                    <a:moveTo>
                      <a:pt x="1196" y="1"/>
                    </a:moveTo>
                    <a:cubicBezTo>
                      <a:pt x="1192" y="1"/>
                      <a:pt x="1188" y="1"/>
                      <a:pt x="1184" y="1"/>
                    </a:cubicBezTo>
                    <a:cubicBezTo>
                      <a:pt x="1184" y="6"/>
                      <a:pt x="1184" y="6"/>
                      <a:pt x="1184" y="6"/>
                    </a:cubicBezTo>
                    <a:cubicBezTo>
                      <a:pt x="1188" y="6"/>
                      <a:pt x="1192" y="6"/>
                      <a:pt x="1196" y="7"/>
                    </a:cubicBezTo>
                    <a:lnTo>
                      <a:pt x="1196" y="1"/>
                    </a:lnTo>
                    <a:close/>
                    <a:moveTo>
                      <a:pt x="1220" y="3"/>
                    </a:moveTo>
                    <a:cubicBezTo>
                      <a:pt x="1216" y="2"/>
                      <a:pt x="1212" y="2"/>
                      <a:pt x="1208" y="2"/>
                    </a:cubicBezTo>
                    <a:cubicBezTo>
                      <a:pt x="1208" y="7"/>
                      <a:pt x="1208" y="7"/>
                      <a:pt x="1208" y="7"/>
                    </a:cubicBezTo>
                    <a:cubicBezTo>
                      <a:pt x="1212" y="7"/>
                      <a:pt x="1215" y="8"/>
                      <a:pt x="1219" y="8"/>
                    </a:cubicBezTo>
                    <a:lnTo>
                      <a:pt x="1220" y="3"/>
                    </a:lnTo>
                    <a:close/>
                    <a:moveTo>
                      <a:pt x="1244" y="4"/>
                    </a:moveTo>
                    <a:cubicBezTo>
                      <a:pt x="1240" y="4"/>
                      <a:pt x="1236" y="4"/>
                      <a:pt x="1232" y="3"/>
                    </a:cubicBezTo>
                    <a:cubicBezTo>
                      <a:pt x="1231" y="9"/>
                      <a:pt x="1231" y="9"/>
                      <a:pt x="1231" y="9"/>
                    </a:cubicBezTo>
                    <a:cubicBezTo>
                      <a:pt x="1235" y="9"/>
                      <a:pt x="1239" y="9"/>
                      <a:pt x="1243" y="10"/>
                    </a:cubicBezTo>
                    <a:lnTo>
                      <a:pt x="1244" y="4"/>
                    </a:lnTo>
                    <a:close/>
                    <a:moveTo>
                      <a:pt x="1268" y="6"/>
                    </a:moveTo>
                    <a:cubicBezTo>
                      <a:pt x="1264" y="6"/>
                      <a:pt x="1260" y="6"/>
                      <a:pt x="1256" y="5"/>
                    </a:cubicBezTo>
                    <a:cubicBezTo>
                      <a:pt x="1255" y="11"/>
                      <a:pt x="1255" y="11"/>
                      <a:pt x="1255" y="11"/>
                    </a:cubicBezTo>
                    <a:cubicBezTo>
                      <a:pt x="1259" y="11"/>
                      <a:pt x="1263" y="11"/>
                      <a:pt x="1267" y="12"/>
                    </a:cubicBezTo>
                    <a:lnTo>
                      <a:pt x="1268" y="6"/>
                    </a:lnTo>
                    <a:close/>
                    <a:moveTo>
                      <a:pt x="1292" y="9"/>
                    </a:moveTo>
                    <a:cubicBezTo>
                      <a:pt x="1288" y="9"/>
                      <a:pt x="1284" y="8"/>
                      <a:pt x="1280" y="8"/>
                    </a:cubicBezTo>
                    <a:cubicBezTo>
                      <a:pt x="1279" y="13"/>
                      <a:pt x="1279" y="13"/>
                      <a:pt x="1279" y="13"/>
                    </a:cubicBezTo>
                    <a:cubicBezTo>
                      <a:pt x="1283" y="14"/>
                      <a:pt x="1287" y="14"/>
                      <a:pt x="1291" y="14"/>
                    </a:cubicBezTo>
                    <a:lnTo>
                      <a:pt x="1292" y="9"/>
                    </a:lnTo>
                    <a:close/>
                    <a:moveTo>
                      <a:pt x="1315" y="12"/>
                    </a:moveTo>
                    <a:cubicBezTo>
                      <a:pt x="1312" y="12"/>
                      <a:pt x="1308" y="11"/>
                      <a:pt x="1304" y="11"/>
                    </a:cubicBezTo>
                    <a:cubicBezTo>
                      <a:pt x="1303" y="16"/>
                      <a:pt x="1303" y="16"/>
                      <a:pt x="1303" y="16"/>
                    </a:cubicBezTo>
                    <a:cubicBezTo>
                      <a:pt x="1307" y="17"/>
                      <a:pt x="1311" y="17"/>
                      <a:pt x="1315" y="18"/>
                    </a:cubicBezTo>
                    <a:lnTo>
                      <a:pt x="1315" y="12"/>
                    </a:lnTo>
                    <a:close/>
                    <a:moveTo>
                      <a:pt x="1339" y="16"/>
                    </a:moveTo>
                    <a:cubicBezTo>
                      <a:pt x="1335" y="15"/>
                      <a:pt x="1331" y="15"/>
                      <a:pt x="1327" y="14"/>
                    </a:cubicBezTo>
                    <a:cubicBezTo>
                      <a:pt x="1327" y="19"/>
                      <a:pt x="1327" y="19"/>
                      <a:pt x="1327" y="19"/>
                    </a:cubicBezTo>
                    <a:cubicBezTo>
                      <a:pt x="1330" y="20"/>
                      <a:pt x="1334" y="21"/>
                      <a:pt x="1338" y="21"/>
                    </a:cubicBezTo>
                    <a:lnTo>
                      <a:pt x="1339" y="16"/>
                    </a:lnTo>
                    <a:close/>
                    <a:moveTo>
                      <a:pt x="1363" y="20"/>
                    </a:moveTo>
                    <a:cubicBezTo>
                      <a:pt x="1359" y="19"/>
                      <a:pt x="1355" y="19"/>
                      <a:pt x="1351" y="18"/>
                    </a:cubicBezTo>
                    <a:cubicBezTo>
                      <a:pt x="1350" y="23"/>
                      <a:pt x="1350" y="23"/>
                      <a:pt x="1350" y="23"/>
                    </a:cubicBezTo>
                    <a:cubicBezTo>
                      <a:pt x="1354" y="24"/>
                      <a:pt x="1358" y="25"/>
                      <a:pt x="1362" y="25"/>
                    </a:cubicBezTo>
                    <a:cubicBezTo>
                      <a:pt x="1363" y="20"/>
                      <a:pt x="1363" y="20"/>
                      <a:pt x="1363" y="20"/>
                    </a:cubicBezTo>
                    <a:close/>
                    <a:moveTo>
                      <a:pt x="1387" y="25"/>
                    </a:moveTo>
                    <a:cubicBezTo>
                      <a:pt x="1383" y="24"/>
                      <a:pt x="1379" y="23"/>
                      <a:pt x="1375" y="23"/>
                    </a:cubicBezTo>
                    <a:cubicBezTo>
                      <a:pt x="1374" y="28"/>
                      <a:pt x="1374" y="28"/>
                      <a:pt x="1374" y="28"/>
                    </a:cubicBezTo>
                    <a:cubicBezTo>
                      <a:pt x="1378" y="29"/>
                      <a:pt x="1382" y="29"/>
                      <a:pt x="1385" y="30"/>
                    </a:cubicBezTo>
                    <a:lnTo>
                      <a:pt x="1387" y="25"/>
                    </a:lnTo>
                    <a:close/>
                    <a:moveTo>
                      <a:pt x="1410" y="30"/>
                    </a:moveTo>
                    <a:cubicBezTo>
                      <a:pt x="1406" y="29"/>
                      <a:pt x="1402" y="28"/>
                      <a:pt x="1398" y="27"/>
                    </a:cubicBezTo>
                    <a:cubicBezTo>
                      <a:pt x="1397" y="33"/>
                      <a:pt x="1397" y="33"/>
                      <a:pt x="1397" y="33"/>
                    </a:cubicBezTo>
                    <a:cubicBezTo>
                      <a:pt x="1401" y="34"/>
                      <a:pt x="1405" y="34"/>
                      <a:pt x="1409" y="35"/>
                    </a:cubicBezTo>
                    <a:lnTo>
                      <a:pt x="1410" y="30"/>
                    </a:lnTo>
                    <a:close/>
                    <a:moveTo>
                      <a:pt x="1433" y="36"/>
                    </a:moveTo>
                    <a:cubicBezTo>
                      <a:pt x="1429" y="35"/>
                      <a:pt x="1426" y="34"/>
                      <a:pt x="1422" y="33"/>
                    </a:cubicBezTo>
                    <a:cubicBezTo>
                      <a:pt x="1420" y="38"/>
                      <a:pt x="1420" y="38"/>
                      <a:pt x="1420" y="38"/>
                    </a:cubicBezTo>
                    <a:cubicBezTo>
                      <a:pt x="1424" y="39"/>
                      <a:pt x="1428" y="40"/>
                      <a:pt x="1432" y="41"/>
                    </a:cubicBezTo>
                    <a:lnTo>
                      <a:pt x="1433" y="36"/>
                    </a:lnTo>
                    <a:close/>
                    <a:moveTo>
                      <a:pt x="1457" y="42"/>
                    </a:moveTo>
                    <a:cubicBezTo>
                      <a:pt x="1453" y="41"/>
                      <a:pt x="1449" y="40"/>
                      <a:pt x="1445" y="39"/>
                    </a:cubicBezTo>
                    <a:cubicBezTo>
                      <a:pt x="1444" y="44"/>
                      <a:pt x="1444" y="44"/>
                      <a:pt x="1444" y="44"/>
                    </a:cubicBezTo>
                    <a:cubicBezTo>
                      <a:pt x="1447" y="45"/>
                      <a:pt x="1451" y="46"/>
                      <a:pt x="1455" y="47"/>
                    </a:cubicBezTo>
                    <a:lnTo>
                      <a:pt x="1457" y="42"/>
                    </a:lnTo>
                    <a:close/>
                    <a:moveTo>
                      <a:pt x="1480" y="49"/>
                    </a:moveTo>
                    <a:cubicBezTo>
                      <a:pt x="1476" y="48"/>
                      <a:pt x="1472" y="46"/>
                      <a:pt x="1468" y="45"/>
                    </a:cubicBezTo>
                    <a:cubicBezTo>
                      <a:pt x="1467" y="50"/>
                      <a:pt x="1467" y="50"/>
                      <a:pt x="1467" y="50"/>
                    </a:cubicBezTo>
                    <a:cubicBezTo>
                      <a:pt x="1471" y="52"/>
                      <a:pt x="1474" y="53"/>
                      <a:pt x="1478" y="54"/>
                    </a:cubicBezTo>
                    <a:lnTo>
                      <a:pt x="1480" y="49"/>
                    </a:lnTo>
                    <a:close/>
                    <a:moveTo>
                      <a:pt x="1503" y="56"/>
                    </a:moveTo>
                    <a:cubicBezTo>
                      <a:pt x="1499" y="55"/>
                      <a:pt x="1495" y="53"/>
                      <a:pt x="1491" y="52"/>
                    </a:cubicBezTo>
                    <a:cubicBezTo>
                      <a:pt x="1490" y="57"/>
                      <a:pt x="1490" y="57"/>
                      <a:pt x="1490" y="57"/>
                    </a:cubicBezTo>
                    <a:cubicBezTo>
                      <a:pt x="1493" y="59"/>
                      <a:pt x="1497" y="60"/>
                      <a:pt x="1501" y="61"/>
                    </a:cubicBezTo>
                    <a:lnTo>
                      <a:pt x="1503" y="56"/>
                    </a:lnTo>
                    <a:close/>
                    <a:moveTo>
                      <a:pt x="1525" y="64"/>
                    </a:moveTo>
                    <a:cubicBezTo>
                      <a:pt x="1522" y="62"/>
                      <a:pt x="1518" y="61"/>
                      <a:pt x="1514" y="60"/>
                    </a:cubicBezTo>
                    <a:cubicBezTo>
                      <a:pt x="1512" y="65"/>
                      <a:pt x="1512" y="65"/>
                      <a:pt x="1512" y="65"/>
                    </a:cubicBezTo>
                    <a:cubicBezTo>
                      <a:pt x="1516" y="66"/>
                      <a:pt x="1520" y="67"/>
                      <a:pt x="1524" y="69"/>
                    </a:cubicBezTo>
                    <a:lnTo>
                      <a:pt x="1525" y="64"/>
                    </a:lnTo>
                    <a:close/>
                    <a:moveTo>
                      <a:pt x="1548" y="72"/>
                    </a:moveTo>
                    <a:cubicBezTo>
                      <a:pt x="1544" y="70"/>
                      <a:pt x="1541" y="69"/>
                      <a:pt x="1537" y="68"/>
                    </a:cubicBezTo>
                    <a:cubicBezTo>
                      <a:pt x="1535" y="73"/>
                      <a:pt x="1535" y="73"/>
                      <a:pt x="1535" y="73"/>
                    </a:cubicBezTo>
                    <a:cubicBezTo>
                      <a:pt x="1539" y="74"/>
                      <a:pt x="1542" y="75"/>
                      <a:pt x="1546" y="77"/>
                    </a:cubicBezTo>
                    <a:lnTo>
                      <a:pt x="1548" y="72"/>
                    </a:lnTo>
                    <a:close/>
                    <a:moveTo>
                      <a:pt x="1571" y="80"/>
                    </a:moveTo>
                    <a:cubicBezTo>
                      <a:pt x="1567" y="79"/>
                      <a:pt x="1563" y="77"/>
                      <a:pt x="1559" y="76"/>
                    </a:cubicBezTo>
                    <a:cubicBezTo>
                      <a:pt x="1557" y="81"/>
                      <a:pt x="1557" y="81"/>
                      <a:pt x="1557" y="81"/>
                    </a:cubicBezTo>
                    <a:cubicBezTo>
                      <a:pt x="1561" y="82"/>
                      <a:pt x="1565" y="84"/>
                      <a:pt x="1569" y="85"/>
                    </a:cubicBezTo>
                    <a:lnTo>
                      <a:pt x="1571" y="80"/>
                    </a:lnTo>
                    <a:close/>
                    <a:moveTo>
                      <a:pt x="1593" y="90"/>
                    </a:moveTo>
                    <a:cubicBezTo>
                      <a:pt x="1589" y="88"/>
                      <a:pt x="1585" y="86"/>
                      <a:pt x="1582" y="85"/>
                    </a:cubicBezTo>
                    <a:cubicBezTo>
                      <a:pt x="1580" y="90"/>
                      <a:pt x="1580" y="90"/>
                      <a:pt x="1580" y="90"/>
                    </a:cubicBezTo>
                    <a:cubicBezTo>
                      <a:pt x="1583" y="91"/>
                      <a:pt x="1587" y="93"/>
                      <a:pt x="1591" y="95"/>
                    </a:cubicBezTo>
                    <a:lnTo>
                      <a:pt x="1593" y="90"/>
                    </a:lnTo>
                    <a:close/>
                    <a:moveTo>
                      <a:pt x="1615" y="99"/>
                    </a:moveTo>
                    <a:cubicBezTo>
                      <a:pt x="1611" y="98"/>
                      <a:pt x="1607" y="96"/>
                      <a:pt x="1604" y="94"/>
                    </a:cubicBezTo>
                    <a:cubicBezTo>
                      <a:pt x="1602" y="99"/>
                      <a:pt x="1602" y="99"/>
                      <a:pt x="1602" y="99"/>
                    </a:cubicBezTo>
                    <a:cubicBezTo>
                      <a:pt x="1605" y="101"/>
                      <a:pt x="1609" y="103"/>
                      <a:pt x="1613" y="104"/>
                    </a:cubicBezTo>
                    <a:lnTo>
                      <a:pt x="1615" y="99"/>
                    </a:lnTo>
                    <a:close/>
                    <a:moveTo>
                      <a:pt x="1637" y="109"/>
                    </a:moveTo>
                    <a:cubicBezTo>
                      <a:pt x="1633" y="108"/>
                      <a:pt x="1629" y="106"/>
                      <a:pt x="1626" y="104"/>
                    </a:cubicBezTo>
                    <a:cubicBezTo>
                      <a:pt x="1623" y="109"/>
                      <a:pt x="1623" y="109"/>
                      <a:pt x="1623" y="109"/>
                    </a:cubicBezTo>
                    <a:cubicBezTo>
                      <a:pt x="1627" y="111"/>
                      <a:pt x="1631" y="113"/>
                      <a:pt x="1634" y="114"/>
                    </a:cubicBezTo>
                    <a:lnTo>
                      <a:pt x="1637" y="109"/>
                    </a:lnTo>
                    <a:close/>
                    <a:moveTo>
                      <a:pt x="1658" y="120"/>
                    </a:moveTo>
                    <a:cubicBezTo>
                      <a:pt x="1655" y="118"/>
                      <a:pt x="1651" y="116"/>
                      <a:pt x="1647" y="115"/>
                    </a:cubicBezTo>
                    <a:cubicBezTo>
                      <a:pt x="1645" y="119"/>
                      <a:pt x="1645" y="119"/>
                      <a:pt x="1645" y="119"/>
                    </a:cubicBezTo>
                    <a:cubicBezTo>
                      <a:pt x="1649" y="121"/>
                      <a:pt x="1652" y="123"/>
                      <a:pt x="1656" y="125"/>
                    </a:cubicBezTo>
                    <a:lnTo>
                      <a:pt x="1658" y="120"/>
                    </a:lnTo>
                    <a:close/>
                    <a:moveTo>
                      <a:pt x="1680" y="131"/>
                    </a:moveTo>
                    <a:cubicBezTo>
                      <a:pt x="1676" y="129"/>
                      <a:pt x="1672" y="127"/>
                      <a:pt x="1669" y="126"/>
                    </a:cubicBezTo>
                    <a:cubicBezTo>
                      <a:pt x="1666" y="130"/>
                      <a:pt x="1666" y="130"/>
                      <a:pt x="1666" y="130"/>
                    </a:cubicBezTo>
                    <a:cubicBezTo>
                      <a:pt x="1670" y="132"/>
                      <a:pt x="1673" y="134"/>
                      <a:pt x="1677" y="136"/>
                    </a:cubicBezTo>
                    <a:lnTo>
                      <a:pt x="1680" y="131"/>
                    </a:lnTo>
                    <a:close/>
                    <a:moveTo>
                      <a:pt x="1701" y="143"/>
                    </a:moveTo>
                    <a:cubicBezTo>
                      <a:pt x="1697" y="141"/>
                      <a:pt x="1694" y="139"/>
                      <a:pt x="1690" y="137"/>
                    </a:cubicBezTo>
                    <a:cubicBezTo>
                      <a:pt x="1688" y="142"/>
                      <a:pt x="1688" y="142"/>
                      <a:pt x="1688" y="142"/>
                    </a:cubicBezTo>
                    <a:cubicBezTo>
                      <a:pt x="1691" y="143"/>
                      <a:pt x="1695" y="145"/>
                      <a:pt x="1698" y="147"/>
                    </a:cubicBezTo>
                    <a:lnTo>
                      <a:pt x="1701" y="143"/>
                    </a:lnTo>
                    <a:close/>
                    <a:moveTo>
                      <a:pt x="1721" y="155"/>
                    </a:moveTo>
                    <a:cubicBezTo>
                      <a:pt x="1718" y="153"/>
                      <a:pt x="1715" y="151"/>
                      <a:pt x="1711" y="149"/>
                    </a:cubicBezTo>
                    <a:cubicBezTo>
                      <a:pt x="1708" y="153"/>
                      <a:pt x="1708" y="153"/>
                      <a:pt x="1708" y="153"/>
                    </a:cubicBezTo>
                    <a:cubicBezTo>
                      <a:pt x="1712" y="155"/>
                      <a:pt x="1715" y="157"/>
                      <a:pt x="1719" y="159"/>
                    </a:cubicBezTo>
                    <a:lnTo>
                      <a:pt x="1721" y="155"/>
                    </a:lnTo>
                    <a:close/>
                    <a:moveTo>
                      <a:pt x="1742" y="167"/>
                    </a:moveTo>
                    <a:cubicBezTo>
                      <a:pt x="1738" y="165"/>
                      <a:pt x="1735" y="163"/>
                      <a:pt x="1732" y="161"/>
                    </a:cubicBezTo>
                    <a:cubicBezTo>
                      <a:pt x="1729" y="165"/>
                      <a:pt x="1729" y="165"/>
                      <a:pt x="1729" y="165"/>
                    </a:cubicBezTo>
                    <a:cubicBezTo>
                      <a:pt x="1732" y="167"/>
                      <a:pt x="1736" y="170"/>
                      <a:pt x="1739" y="172"/>
                    </a:cubicBezTo>
                    <a:lnTo>
                      <a:pt x="1742" y="167"/>
                    </a:lnTo>
                    <a:close/>
                    <a:moveTo>
                      <a:pt x="1762" y="180"/>
                    </a:moveTo>
                    <a:cubicBezTo>
                      <a:pt x="1759" y="178"/>
                      <a:pt x="1755" y="176"/>
                      <a:pt x="1752" y="174"/>
                    </a:cubicBezTo>
                    <a:cubicBezTo>
                      <a:pt x="1749" y="178"/>
                      <a:pt x="1749" y="178"/>
                      <a:pt x="1749" y="178"/>
                    </a:cubicBezTo>
                    <a:cubicBezTo>
                      <a:pt x="1752" y="180"/>
                      <a:pt x="1756" y="182"/>
                      <a:pt x="1759" y="184"/>
                    </a:cubicBezTo>
                    <a:lnTo>
                      <a:pt x="1762" y="180"/>
                    </a:lnTo>
                    <a:close/>
                    <a:moveTo>
                      <a:pt x="1782" y="193"/>
                    </a:moveTo>
                    <a:cubicBezTo>
                      <a:pt x="1779" y="191"/>
                      <a:pt x="1775" y="189"/>
                      <a:pt x="1772" y="187"/>
                    </a:cubicBezTo>
                    <a:cubicBezTo>
                      <a:pt x="1769" y="191"/>
                      <a:pt x="1769" y="191"/>
                      <a:pt x="1769" y="191"/>
                    </a:cubicBezTo>
                    <a:cubicBezTo>
                      <a:pt x="1772" y="193"/>
                      <a:pt x="1776" y="196"/>
                      <a:pt x="1779" y="198"/>
                    </a:cubicBezTo>
                    <a:cubicBezTo>
                      <a:pt x="1782" y="193"/>
                      <a:pt x="1782" y="193"/>
                      <a:pt x="1782" y="193"/>
                    </a:cubicBezTo>
                    <a:close/>
                    <a:moveTo>
                      <a:pt x="1802" y="207"/>
                    </a:moveTo>
                    <a:cubicBezTo>
                      <a:pt x="1798" y="205"/>
                      <a:pt x="1795" y="202"/>
                      <a:pt x="1792" y="200"/>
                    </a:cubicBezTo>
                    <a:cubicBezTo>
                      <a:pt x="1789" y="205"/>
                      <a:pt x="1789" y="205"/>
                      <a:pt x="1789" y="205"/>
                    </a:cubicBezTo>
                    <a:cubicBezTo>
                      <a:pt x="1792" y="207"/>
                      <a:pt x="1795" y="209"/>
                      <a:pt x="1799" y="211"/>
                    </a:cubicBezTo>
                    <a:lnTo>
                      <a:pt x="1802" y="207"/>
                    </a:lnTo>
                    <a:close/>
                    <a:moveTo>
                      <a:pt x="1821" y="221"/>
                    </a:moveTo>
                    <a:cubicBezTo>
                      <a:pt x="1818" y="219"/>
                      <a:pt x="1815" y="217"/>
                      <a:pt x="1811" y="214"/>
                    </a:cubicBezTo>
                    <a:cubicBezTo>
                      <a:pt x="1808" y="218"/>
                      <a:pt x="1808" y="218"/>
                      <a:pt x="1808" y="218"/>
                    </a:cubicBezTo>
                    <a:cubicBezTo>
                      <a:pt x="1811" y="221"/>
                      <a:pt x="1815" y="223"/>
                      <a:pt x="1818" y="226"/>
                    </a:cubicBezTo>
                    <a:lnTo>
                      <a:pt x="1821" y="221"/>
                    </a:lnTo>
                    <a:close/>
                    <a:moveTo>
                      <a:pt x="1840" y="236"/>
                    </a:moveTo>
                    <a:cubicBezTo>
                      <a:pt x="1837" y="233"/>
                      <a:pt x="1834" y="231"/>
                      <a:pt x="1831" y="229"/>
                    </a:cubicBezTo>
                    <a:cubicBezTo>
                      <a:pt x="1827" y="233"/>
                      <a:pt x="1827" y="233"/>
                      <a:pt x="1827" y="233"/>
                    </a:cubicBezTo>
                    <a:cubicBezTo>
                      <a:pt x="1830" y="235"/>
                      <a:pt x="1834" y="238"/>
                      <a:pt x="1837" y="240"/>
                    </a:cubicBezTo>
                    <a:lnTo>
                      <a:pt x="1840" y="236"/>
                    </a:lnTo>
                    <a:close/>
                    <a:moveTo>
                      <a:pt x="1859" y="251"/>
                    </a:moveTo>
                    <a:cubicBezTo>
                      <a:pt x="1856" y="248"/>
                      <a:pt x="1853" y="246"/>
                      <a:pt x="1849" y="243"/>
                    </a:cubicBezTo>
                    <a:cubicBezTo>
                      <a:pt x="1846" y="248"/>
                      <a:pt x="1846" y="248"/>
                      <a:pt x="1846" y="248"/>
                    </a:cubicBezTo>
                    <a:cubicBezTo>
                      <a:pt x="1849" y="250"/>
                      <a:pt x="1852" y="253"/>
                      <a:pt x="1855" y="255"/>
                    </a:cubicBezTo>
                    <a:lnTo>
                      <a:pt x="1859" y="251"/>
                    </a:lnTo>
                    <a:close/>
                    <a:moveTo>
                      <a:pt x="1877" y="266"/>
                    </a:moveTo>
                    <a:cubicBezTo>
                      <a:pt x="1874" y="264"/>
                      <a:pt x="1871" y="261"/>
                      <a:pt x="1868" y="259"/>
                    </a:cubicBezTo>
                    <a:cubicBezTo>
                      <a:pt x="1865" y="263"/>
                      <a:pt x="1865" y="263"/>
                      <a:pt x="1865" y="263"/>
                    </a:cubicBezTo>
                    <a:cubicBezTo>
                      <a:pt x="1868" y="265"/>
                      <a:pt x="1871" y="268"/>
                      <a:pt x="1874" y="270"/>
                    </a:cubicBezTo>
                    <a:lnTo>
                      <a:pt x="1877" y="266"/>
                    </a:lnTo>
                    <a:close/>
                    <a:moveTo>
                      <a:pt x="1895" y="282"/>
                    </a:moveTo>
                    <a:cubicBezTo>
                      <a:pt x="1892" y="280"/>
                      <a:pt x="1889" y="277"/>
                      <a:pt x="1886" y="274"/>
                    </a:cubicBezTo>
                    <a:cubicBezTo>
                      <a:pt x="1883" y="278"/>
                      <a:pt x="1883" y="278"/>
                      <a:pt x="1883" y="278"/>
                    </a:cubicBezTo>
                    <a:cubicBezTo>
                      <a:pt x="1886" y="281"/>
                      <a:pt x="1889" y="284"/>
                      <a:pt x="1892" y="286"/>
                    </a:cubicBezTo>
                    <a:lnTo>
                      <a:pt x="1895" y="282"/>
                    </a:lnTo>
                    <a:close/>
                    <a:moveTo>
                      <a:pt x="1913" y="299"/>
                    </a:moveTo>
                    <a:cubicBezTo>
                      <a:pt x="1910" y="296"/>
                      <a:pt x="1907" y="293"/>
                      <a:pt x="1904" y="290"/>
                    </a:cubicBezTo>
                    <a:cubicBezTo>
                      <a:pt x="1901" y="294"/>
                      <a:pt x="1901" y="294"/>
                      <a:pt x="1901" y="294"/>
                    </a:cubicBezTo>
                    <a:cubicBezTo>
                      <a:pt x="1904" y="297"/>
                      <a:pt x="1906" y="300"/>
                      <a:pt x="1909" y="302"/>
                    </a:cubicBezTo>
                    <a:lnTo>
                      <a:pt x="1913" y="299"/>
                    </a:lnTo>
                    <a:close/>
                    <a:moveTo>
                      <a:pt x="1930" y="315"/>
                    </a:moveTo>
                    <a:cubicBezTo>
                      <a:pt x="1928" y="312"/>
                      <a:pt x="1925" y="310"/>
                      <a:pt x="1922" y="307"/>
                    </a:cubicBezTo>
                    <a:cubicBezTo>
                      <a:pt x="1918" y="311"/>
                      <a:pt x="1918" y="311"/>
                      <a:pt x="1918" y="311"/>
                    </a:cubicBezTo>
                    <a:cubicBezTo>
                      <a:pt x="1921" y="313"/>
                      <a:pt x="1924" y="316"/>
                      <a:pt x="1927" y="319"/>
                    </a:cubicBezTo>
                    <a:lnTo>
                      <a:pt x="1930" y="315"/>
                    </a:lnTo>
                    <a:close/>
                    <a:moveTo>
                      <a:pt x="1947" y="332"/>
                    </a:moveTo>
                    <a:cubicBezTo>
                      <a:pt x="1945" y="329"/>
                      <a:pt x="1942" y="326"/>
                      <a:pt x="1939" y="324"/>
                    </a:cubicBezTo>
                    <a:cubicBezTo>
                      <a:pt x="1935" y="327"/>
                      <a:pt x="1935" y="327"/>
                      <a:pt x="1935" y="327"/>
                    </a:cubicBezTo>
                    <a:cubicBezTo>
                      <a:pt x="1938" y="330"/>
                      <a:pt x="1941" y="333"/>
                      <a:pt x="1944" y="336"/>
                    </a:cubicBezTo>
                    <a:cubicBezTo>
                      <a:pt x="1947" y="332"/>
                      <a:pt x="1947" y="332"/>
                      <a:pt x="1947" y="332"/>
                    </a:cubicBezTo>
                    <a:close/>
                    <a:moveTo>
                      <a:pt x="1964" y="350"/>
                    </a:moveTo>
                    <a:cubicBezTo>
                      <a:pt x="1961" y="347"/>
                      <a:pt x="1959" y="344"/>
                      <a:pt x="1956" y="341"/>
                    </a:cubicBezTo>
                    <a:cubicBezTo>
                      <a:pt x="1952" y="344"/>
                      <a:pt x="1952" y="344"/>
                      <a:pt x="1952" y="344"/>
                    </a:cubicBezTo>
                    <a:cubicBezTo>
                      <a:pt x="1955" y="347"/>
                      <a:pt x="1957" y="350"/>
                      <a:pt x="1960" y="353"/>
                    </a:cubicBezTo>
                    <a:lnTo>
                      <a:pt x="1964" y="350"/>
                    </a:lnTo>
                    <a:close/>
                    <a:moveTo>
                      <a:pt x="1980" y="367"/>
                    </a:moveTo>
                    <a:cubicBezTo>
                      <a:pt x="1978" y="364"/>
                      <a:pt x="1975" y="361"/>
                      <a:pt x="1972" y="358"/>
                    </a:cubicBezTo>
                    <a:cubicBezTo>
                      <a:pt x="1968" y="362"/>
                      <a:pt x="1968" y="362"/>
                      <a:pt x="1968" y="362"/>
                    </a:cubicBezTo>
                    <a:cubicBezTo>
                      <a:pt x="1971" y="365"/>
                      <a:pt x="1974" y="368"/>
                      <a:pt x="1976" y="371"/>
                    </a:cubicBezTo>
                    <a:lnTo>
                      <a:pt x="1980" y="367"/>
                    </a:lnTo>
                    <a:close/>
                    <a:moveTo>
                      <a:pt x="1996" y="385"/>
                    </a:moveTo>
                    <a:cubicBezTo>
                      <a:pt x="1994" y="382"/>
                      <a:pt x="1991" y="379"/>
                      <a:pt x="1988" y="376"/>
                    </a:cubicBezTo>
                    <a:cubicBezTo>
                      <a:pt x="1984" y="380"/>
                      <a:pt x="1984" y="380"/>
                      <a:pt x="1984" y="380"/>
                    </a:cubicBezTo>
                    <a:cubicBezTo>
                      <a:pt x="1987" y="383"/>
                      <a:pt x="1990" y="386"/>
                      <a:pt x="1992" y="389"/>
                    </a:cubicBezTo>
                    <a:lnTo>
                      <a:pt x="1996" y="385"/>
                    </a:lnTo>
                    <a:close/>
                    <a:moveTo>
                      <a:pt x="2012" y="404"/>
                    </a:moveTo>
                    <a:cubicBezTo>
                      <a:pt x="2009" y="401"/>
                      <a:pt x="2007" y="398"/>
                      <a:pt x="2004" y="394"/>
                    </a:cubicBezTo>
                    <a:cubicBezTo>
                      <a:pt x="2000" y="398"/>
                      <a:pt x="2000" y="398"/>
                      <a:pt x="2000" y="398"/>
                    </a:cubicBezTo>
                    <a:cubicBezTo>
                      <a:pt x="2003" y="401"/>
                      <a:pt x="2005" y="404"/>
                      <a:pt x="2008" y="407"/>
                    </a:cubicBezTo>
                    <a:lnTo>
                      <a:pt x="2012" y="404"/>
                    </a:lnTo>
                    <a:close/>
                    <a:moveTo>
                      <a:pt x="2027" y="422"/>
                    </a:moveTo>
                    <a:cubicBezTo>
                      <a:pt x="2025" y="419"/>
                      <a:pt x="2022" y="416"/>
                      <a:pt x="2020" y="413"/>
                    </a:cubicBezTo>
                    <a:cubicBezTo>
                      <a:pt x="2015" y="416"/>
                      <a:pt x="2015" y="416"/>
                      <a:pt x="2015" y="416"/>
                    </a:cubicBezTo>
                    <a:cubicBezTo>
                      <a:pt x="2018" y="420"/>
                      <a:pt x="2020" y="423"/>
                      <a:pt x="2023" y="426"/>
                    </a:cubicBezTo>
                    <a:lnTo>
                      <a:pt x="2027" y="422"/>
                    </a:lnTo>
                    <a:close/>
                    <a:moveTo>
                      <a:pt x="2042" y="441"/>
                    </a:moveTo>
                    <a:cubicBezTo>
                      <a:pt x="2039" y="438"/>
                      <a:pt x="2037" y="435"/>
                      <a:pt x="2034" y="432"/>
                    </a:cubicBezTo>
                    <a:cubicBezTo>
                      <a:pt x="2030" y="435"/>
                      <a:pt x="2030" y="435"/>
                      <a:pt x="2030" y="435"/>
                    </a:cubicBezTo>
                    <a:cubicBezTo>
                      <a:pt x="2033" y="438"/>
                      <a:pt x="2035" y="442"/>
                      <a:pt x="2038" y="445"/>
                    </a:cubicBezTo>
                    <a:lnTo>
                      <a:pt x="2042" y="441"/>
                    </a:lnTo>
                    <a:close/>
                    <a:moveTo>
                      <a:pt x="2056" y="461"/>
                    </a:moveTo>
                    <a:cubicBezTo>
                      <a:pt x="2054" y="458"/>
                      <a:pt x="2051" y="454"/>
                      <a:pt x="2049" y="451"/>
                    </a:cubicBezTo>
                    <a:cubicBezTo>
                      <a:pt x="2045" y="454"/>
                      <a:pt x="2045" y="454"/>
                      <a:pt x="2045" y="454"/>
                    </a:cubicBezTo>
                    <a:cubicBezTo>
                      <a:pt x="2047" y="458"/>
                      <a:pt x="2050" y="461"/>
                      <a:pt x="2052" y="464"/>
                    </a:cubicBezTo>
                    <a:lnTo>
                      <a:pt x="2056" y="461"/>
                    </a:lnTo>
                    <a:close/>
                    <a:moveTo>
                      <a:pt x="2070" y="481"/>
                    </a:moveTo>
                    <a:cubicBezTo>
                      <a:pt x="2068" y="477"/>
                      <a:pt x="2066" y="474"/>
                      <a:pt x="2063" y="471"/>
                    </a:cubicBezTo>
                    <a:cubicBezTo>
                      <a:pt x="2059" y="474"/>
                      <a:pt x="2059" y="474"/>
                      <a:pt x="2059" y="474"/>
                    </a:cubicBezTo>
                    <a:cubicBezTo>
                      <a:pt x="2061" y="477"/>
                      <a:pt x="2063" y="480"/>
                      <a:pt x="2066" y="484"/>
                    </a:cubicBezTo>
                    <a:lnTo>
                      <a:pt x="2070" y="481"/>
                    </a:lnTo>
                    <a:close/>
                    <a:moveTo>
                      <a:pt x="2084" y="500"/>
                    </a:moveTo>
                    <a:cubicBezTo>
                      <a:pt x="2082" y="497"/>
                      <a:pt x="2079" y="494"/>
                      <a:pt x="2077" y="490"/>
                    </a:cubicBezTo>
                    <a:cubicBezTo>
                      <a:pt x="2073" y="493"/>
                      <a:pt x="2073" y="493"/>
                      <a:pt x="2073" y="493"/>
                    </a:cubicBezTo>
                    <a:cubicBezTo>
                      <a:pt x="2075" y="497"/>
                      <a:pt x="2077" y="500"/>
                      <a:pt x="2079" y="503"/>
                    </a:cubicBezTo>
                    <a:lnTo>
                      <a:pt x="2084" y="500"/>
                    </a:lnTo>
                    <a:close/>
                    <a:moveTo>
                      <a:pt x="2097" y="521"/>
                    </a:moveTo>
                    <a:cubicBezTo>
                      <a:pt x="2095" y="517"/>
                      <a:pt x="2093" y="514"/>
                      <a:pt x="2090" y="511"/>
                    </a:cubicBezTo>
                    <a:cubicBezTo>
                      <a:pt x="2086" y="513"/>
                      <a:pt x="2086" y="513"/>
                      <a:pt x="2086" y="513"/>
                    </a:cubicBezTo>
                    <a:cubicBezTo>
                      <a:pt x="2088" y="517"/>
                      <a:pt x="2090" y="520"/>
                      <a:pt x="2092" y="524"/>
                    </a:cubicBezTo>
                    <a:lnTo>
                      <a:pt x="2097" y="521"/>
                    </a:lnTo>
                    <a:close/>
                    <a:moveTo>
                      <a:pt x="2110" y="541"/>
                    </a:moveTo>
                    <a:cubicBezTo>
                      <a:pt x="2108" y="538"/>
                      <a:pt x="2105" y="534"/>
                      <a:pt x="2103" y="531"/>
                    </a:cubicBezTo>
                    <a:cubicBezTo>
                      <a:pt x="2099" y="534"/>
                      <a:pt x="2099" y="534"/>
                      <a:pt x="2099" y="534"/>
                    </a:cubicBezTo>
                    <a:cubicBezTo>
                      <a:pt x="2101" y="537"/>
                      <a:pt x="2103" y="541"/>
                      <a:pt x="2105" y="544"/>
                    </a:cubicBezTo>
                    <a:lnTo>
                      <a:pt x="2110" y="541"/>
                    </a:lnTo>
                    <a:close/>
                    <a:moveTo>
                      <a:pt x="2122" y="562"/>
                    </a:moveTo>
                    <a:cubicBezTo>
                      <a:pt x="2120" y="558"/>
                      <a:pt x="2118" y="555"/>
                      <a:pt x="2116" y="552"/>
                    </a:cubicBezTo>
                    <a:cubicBezTo>
                      <a:pt x="2111" y="554"/>
                      <a:pt x="2111" y="554"/>
                      <a:pt x="2111" y="554"/>
                    </a:cubicBezTo>
                    <a:cubicBezTo>
                      <a:pt x="2113" y="558"/>
                      <a:pt x="2115" y="561"/>
                      <a:pt x="2117" y="565"/>
                    </a:cubicBezTo>
                    <a:lnTo>
                      <a:pt x="2122" y="562"/>
                    </a:lnTo>
                    <a:close/>
                    <a:moveTo>
                      <a:pt x="2134" y="583"/>
                    </a:moveTo>
                    <a:cubicBezTo>
                      <a:pt x="2132" y="579"/>
                      <a:pt x="2130" y="576"/>
                      <a:pt x="2128" y="572"/>
                    </a:cubicBezTo>
                    <a:cubicBezTo>
                      <a:pt x="2123" y="575"/>
                      <a:pt x="2123" y="575"/>
                      <a:pt x="2123" y="575"/>
                    </a:cubicBezTo>
                    <a:cubicBezTo>
                      <a:pt x="2125" y="579"/>
                      <a:pt x="2127" y="582"/>
                      <a:pt x="2129" y="586"/>
                    </a:cubicBezTo>
                    <a:lnTo>
                      <a:pt x="2134" y="583"/>
                    </a:lnTo>
                    <a:close/>
                    <a:moveTo>
                      <a:pt x="2145" y="604"/>
                    </a:moveTo>
                    <a:cubicBezTo>
                      <a:pt x="2143" y="601"/>
                      <a:pt x="2142" y="597"/>
                      <a:pt x="2140" y="594"/>
                    </a:cubicBezTo>
                    <a:cubicBezTo>
                      <a:pt x="2135" y="596"/>
                      <a:pt x="2135" y="596"/>
                      <a:pt x="2135" y="596"/>
                    </a:cubicBezTo>
                    <a:cubicBezTo>
                      <a:pt x="2137" y="600"/>
                      <a:pt x="2139" y="603"/>
                      <a:pt x="2141" y="607"/>
                    </a:cubicBezTo>
                    <a:lnTo>
                      <a:pt x="2145" y="604"/>
                    </a:lnTo>
                    <a:close/>
                    <a:moveTo>
                      <a:pt x="2156" y="626"/>
                    </a:moveTo>
                    <a:cubicBezTo>
                      <a:pt x="2155" y="622"/>
                      <a:pt x="2153" y="618"/>
                      <a:pt x="2151" y="615"/>
                    </a:cubicBezTo>
                    <a:cubicBezTo>
                      <a:pt x="2146" y="617"/>
                      <a:pt x="2146" y="617"/>
                      <a:pt x="2146" y="617"/>
                    </a:cubicBezTo>
                    <a:cubicBezTo>
                      <a:pt x="2148" y="621"/>
                      <a:pt x="2150" y="624"/>
                      <a:pt x="2152" y="628"/>
                    </a:cubicBezTo>
                    <a:lnTo>
                      <a:pt x="2156" y="626"/>
                    </a:lnTo>
                    <a:close/>
                    <a:moveTo>
                      <a:pt x="2167" y="647"/>
                    </a:moveTo>
                    <a:cubicBezTo>
                      <a:pt x="2165" y="644"/>
                      <a:pt x="2164" y="640"/>
                      <a:pt x="2162" y="636"/>
                    </a:cubicBezTo>
                    <a:cubicBezTo>
                      <a:pt x="2157" y="639"/>
                      <a:pt x="2157" y="639"/>
                      <a:pt x="2157" y="639"/>
                    </a:cubicBezTo>
                    <a:cubicBezTo>
                      <a:pt x="2159" y="642"/>
                      <a:pt x="2160" y="646"/>
                      <a:pt x="2162" y="650"/>
                    </a:cubicBezTo>
                    <a:lnTo>
                      <a:pt x="2167" y="647"/>
                    </a:lnTo>
                    <a:close/>
                    <a:moveTo>
                      <a:pt x="2177" y="669"/>
                    </a:moveTo>
                    <a:cubicBezTo>
                      <a:pt x="2175" y="665"/>
                      <a:pt x="2174" y="662"/>
                      <a:pt x="2172" y="658"/>
                    </a:cubicBezTo>
                    <a:cubicBezTo>
                      <a:pt x="2167" y="660"/>
                      <a:pt x="2167" y="660"/>
                      <a:pt x="2167" y="660"/>
                    </a:cubicBezTo>
                    <a:cubicBezTo>
                      <a:pt x="2169" y="664"/>
                      <a:pt x="2171" y="668"/>
                      <a:pt x="2172" y="671"/>
                    </a:cubicBezTo>
                    <a:cubicBezTo>
                      <a:pt x="2177" y="669"/>
                      <a:pt x="2177" y="669"/>
                      <a:pt x="2177" y="669"/>
                    </a:cubicBezTo>
                    <a:close/>
                    <a:moveTo>
                      <a:pt x="2187" y="691"/>
                    </a:moveTo>
                    <a:cubicBezTo>
                      <a:pt x="2185" y="687"/>
                      <a:pt x="2184" y="684"/>
                      <a:pt x="2182" y="680"/>
                    </a:cubicBezTo>
                    <a:cubicBezTo>
                      <a:pt x="2177" y="682"/>
                      <a:pt x="2177" y="682"/>
                      <a:pt x="2177" y="682"/>
                    </a:cubicBezTo>
                    <a:cubicBezTo>
                      <a:pt x="2179" y="686"/>
                      <a:pt x="2180" y="689"/>
                      <a:pt x="2182" y="693"/>
                    </a:cubicBezTo>
                    <a:cubicBezTo>
                      <a:pt x="2187" y="691"/>
                      <a:pt x="2187" y="691"/>
                      <a:pt x="2187" y="691"/>
                    </a:cubicBezTo>
                    <a:close/>
                    <a:moveTo>
                      <a:pt x="2196" y="713"/>
                    </a:moveTo>
                    <a:cubicBezTo>
                      <a:pt x="2195" y="709"/>
                      <a:pt x="2193" y="706"/>
                      <a:pt x="2192" y="702"/>
                    </a:cubicBezTo>
                    <a:cubicBezTo>
                      <a:pt x="2187" y="704"/>
                      <a:pt x="2187" y="704"/>
                      <a:pt x="2187" y="704"/>
                    </a:cubicBezTo>
                    <a:cubicBezTo>
                      <a:pt x="2188" y="708"/>
                      <a:pt x="2190" y="712"/>
                      <a:pt x="2191" y="715"/>
                    </a:cubicBezTo>
                    <a:lnTo>
                      <a:pt x="2196" y="713"/>
                    </a:lnTo>
                    <a:close/>
                    <a:moveTo>
                      <a:pt x="2205" y="736"/>
                    </a:moveTo>
                    <a:cubicBezTo>
                      <a:pt x="2204" y="732"/>
                      <a:pt x="2202" y="728"/>
                      <a:pt x="2201" y="724"/>
                    </a:cubicBezTo>
                    <a:cubicBezTo>
                      <a:pt x="2196" y="726"/>
                      <a:pt x="2196" y="726"/>
                      <a:pt x="2196" y="726"/>
                    </a:cubicBezTo>
                    <a:cubicBezTo>
                      <a:pt x="2197" y="730"/>
                      <a:pt x="2199" y="734"/>
                      <a:pt x="2200" y="737"/>
                    </a:cubicBezTo>
                    <a:lnTo>
                      <a:pt x="2205" y="736"/>
                    </a:lnTo>
                    <a:close/>
                    <a:moveTo>
                      <a:pt x="2213" y="758"/>
                    </a:moveTo>
                    <a:cubicBezTo>
                      <a:pt x="2212" y="754"/>
                      <a:pt x="2211" y="751"/>
                      <a:pt x="2209" y="747"/>
                    </a:cubicBezTo>
                    <a:cubicBezTo>
                      <a:pt x="2204" y="749"/>
                      <a:pt x="2204" y="749"/>
                      <a:pt x="2204" y="749"/>
                    </a:cubicBezTo>
                    <a:cubicBezTo>
                      <a:pt x="2206" y="752"/>
                      <a:pt x="2207" y="756"/>
                      <a:pt x="2208" y="760"/>
                    </a:cubicBezTo>
                    <a:lnTo>
                      <a:pt x="2213" y="758"/>
                    </a:lnTo>
                    <a:close/>
                    <a:moveTo>
                      <a:pt x="2221" y="781"/>
                    </a:moveTo>
                    <a:cubicBezTo>
                      <a:pt x="2220" y="777"/>
                      <a:pt x="2219" y="773"/>
                      <a:pt x="2217" y="769"/>
                    </a:cubicBezTo>
                    <a:cubicBezTo>
                      <a:pt x="2212" y="771"/>
                      <a:pt x="2212" y="771"/>
                      <a:pt x="2212" y="771"/>
                    </a:cubicBezTo>
                    <a:cubicBezTo>
                      <a:pt x="2214" y="775"/>
                      <a:pt x="2215" y="779"/>
                      <a:pt x="2216" y="783"/>
                    </a:cubicBezTo>
                    <a:lnTo>
                      <a:pt x="2221" y="781"/>
                    </a:lnTo>
                    <a:close/>
                    <a:moveTo>
                      <a:pt x="2229" y="804"/>
                    </a:moveTo>
                    <a:cubicBezTo>
                      <a:pt x="2228" y="800"/>
                      <a:pt x="2226" y="796"/>
                      <a:pt x="2225" y="792"/>
                    </a:cubicBezTo>
                    <a:cubicBezTo>
                      <a:pt x="2220" y="794"/>
                      <a:pt x="2220" y="794"/>
                      <a:pt x="2220" y="794"/>
                    </a:cubicBezTo>
                    <a:cubicBezTo>
                      <a:pt x="2221" y="798"/>
                      <a:pt x="2223" y="801"/>
                      <a:pt x="2224" y="805"/>
                    </a:cubicBezTo>
                    <a:lnTo>
                      <a:pt x="2229" y="804"/>
                    </a:lnTo>
                    <a:close/>
                    <a:moveTo>
                      <a:pt x="2236" y="827"/>
                    </a:moveTo>
                    <a:cubicBezTo>
                      <a:pt x="2235" y="823"/>
                      <a:pt x="2234" y="819"/>
                      <a:pt x="2233" y="815"/>
                    </a:cubicBezTo>
                    <a:cubicBezTo>
                      <a:pt x="2227" y="817"/>
                      <a:pt x="2227" y="817"/>
                      <a:pt x="2227" y="817"/>
                    </a:cubicBezTo>
                    <a:cubicBezTo>
                      <a:pt x="2229" y="820"/>
                      <a:pt x="2230" y="824"/>
                      <a:pt x="2231" y="828"/>
                    </a:cubicBezTo>
                    <a:lnTo>
                      <a:pt x="2236" y="827"/>
                    </a:lnTo>
                    <a:close/>
                    <a:moveTo>
                      <a:pt x="2243" y="850"/>
                    </a:moveTo>
                    <a:cubicBezTo>
                      <a:pt x="2242" y="846"/>
                      <a:pt x="2241" y="842"/>
                      <a:pt x="2239" y="838"/>
                    </a:cubicBezTo>
                    <a:cubicBezTo>
                      <a:pt x="2234" y="840"/>
                      <a:pt x="2234" y="840"/>
                      <a:pt x="2234" y="840"/>
                    </a:cubicBezTo>
                    <a:cubicBezTo>
                      <a:pt x="2235" y="843"/>
                      <a:pt x="2237" y="847"/>
                      <a:pt x="2238" y="851"/>
                    </a:cubicBezTo>
                    <a:lnTo>
                      <a:pt x="2243" y="850"/>
                    </a:lnTo>
                    <a:close/>
                    <a:moveTo>
                      <a:pt x="2249" y="873"/>
                    </a:moveTo>
                    <a:cubicBezTo>
                      <a:pt x="2248" y="869"/>
                      <a:pt x="2247" y="865"/>
                      <a:pt x="2246" y="861"/>
                    </a:cubicBezTo>
                    <a:cubicBezTo>
                      <a:pt x="2241" y="863"/>
                      <a:pt x="2241" y="863"/>
                      <a:pt x="2241" y="863"/>
                    </a:cubicBezTo>
                    <a:cubicBezTo>
                      <a:pt x="2242" y="867"/>
                      <a:pt x="2243" y="870"/>
                      <a:pt x="2244" y="874"/>
                    </a:cubicBezTo>
                    <a:lnTo>
                      <a:pt x="2249" y="873"/>
                    </a:lnTo>
                    <a:close/>
                    <a:moveTo>
                      <a:pt x="2255" y="896"/>
                    </a:moveTo>
                    <a:cubicBezTo>
                      <a:pt x="2254" y="892"/>
                      <a:pt x="2253" y="888"/>
                      <a:pt x="2252" y="885"/>
                    </a:cubicBezTo>
                    <a:cubicBezTo>
                      <a:pt x="2247" y="886"/>
                      <a:pt x="2247" y="886"/>
                      <a:pt x="2247" y="886"/>
                    </a:cubicBezTo>
                    <a:cubicBezTo>
                      <a:pt x="2248" y="890"/>
                      <a:pt x="2249" y="894"/>
                      <a:pt x="2250" y="898"/>
                    </a:cubicBezTo>
                    <a:cubicBezTo>
                      <a:pt x="2255" y="896"/>
                      <a:pt x="2255" y="896"/>
                      <a:pt x="2255" y="896"/>
                    </a:cubicBezTo>
                    <a:close/>
                    <a:moveTo>
                      <a:pt x="2260" y="920"/>
                    </a:moveTo>
                    <a:cubicBezTo>
                      <a:pt x="2259" y="916"/>
                      <a:pt x="2258" y="912"/>
                      <a:pt x="2258" y="908"/>
                    </a:cubicBezTo>
                    <a:cubicBezTo>
                      <a:pt x="2252" y="909"/>
                      <a:pt x="2252" y="909"/>
                      <a:pt x="2252" y="909"/>
                    </a:cubicBezTo>
                    <a:cubicBezTo>
                      <a:pt x="2253" y="913"/>
                      <a:pt x="2254" y="917"/>
                      <a:pt x="2255" y="921"/>
                    </a:cubicBezTo>
                    <a:lnTo>
                      <a:pt x="2260" y="920"/>
                    </a:lnTo>
                    <a:close/>
                    <a:moveTo>
                      <a:pt x="2265" y="943"/>
                    </a:moveTo>
                    <a:cubicBezTo>
                      <a:pt x="2264" y="939"/>
                      <a:pt x="2263" y="935"/>
                      <a:pt x="2263" y="931"/>
                    </a:cubicBezTo>
                    <a:cubicBezTo>
                      <a:pt x="2257" y="933"/>
                      <a:pt x="2257" y="933"/>
                      <a:pt x="2257" y="933"/>
                    </a:cubicBezTo>
                    <a:cubicBezTo>
                      <a:pt x="2258" y="936"/>
                      <a:pt x="2259" y="940"/>
                      <a:pt x="2260" y="944"/>
                    </a:cubicBezTo>
                    <a:lnTo>
                      <a:pt x="2265" y="943"/>
                    </a:lnTo>
                    <a:close/>
                    <a:moveTo>
                      <a:pt x="2270" y="967"/>
                    </a:moveTo>
                    <a:cubicBezTo>
                      <a:pt x="2269" y="963"/>
                      <a:pt x="2268" y="959"/>
                      <a:pt x="2267" y="955"/>
                    </a:cubicBezTo>
                    <a:cubicBezTo>
                      <a:pt x="2262" y="956"/>
                      <a:pt x="2262" y="956"/>
                      <a:pt x="2262" y="956"/>
                    </a:cubicBezTo>
                    <a:cubicBezTo>
                      <a:pt x="2263" y="960"/>
                      <a:pt x="2264" y="964"/>
                      <a:pt x="2264" y="968"/>
                    </a:cubicBezTo>
                    <a:lnTo>
                      <a:pt x="2270" y="967"/>
                    </a:lnTo>
                    <a:close/>
                    <a:moveTo>
                      <a:pt x="2274" y="991"/>
                    </a:moveTo>
                    <a:cubicBezTo>
                      <a:pt x="2273" y="987"/>
                      <a:pt x="2272" y="983"/>
                      <a:pt x="2272" y="979"/>
                    </a:cubicBezTo>
                    <a:cubicBezTo>
                      <a:pt x="2266" y="980"/>
                      <a:pt x="2266" y="980"/>
                      <a:pt x="2266" y="980"/>
                    </a:cubicBezTo>
                    <a:cubicBezTo>
                      <a:pt x="2267" y="984"/>
                      <a:pt x="2268" y="987"/>
                      <a:pt x="2268" y="991"/>
                    </a:cubicBezTo>
                    <a:lnTo>
                      <a:pt x="2274" y="991"/>
                    </a:lnTo>
                    <a:close/>
                    <a:moveTo>
                      <a:pt x="2277" y="1014"/>
                    </a:moveTo>
                    <a:cubicBezTo>
                      <a:pt x="2277" y="1010"/>
                      <a:pt x="2276" y="1006"/>
                      <a:pt x="2275" y="1002"/>
                    </a:cubicBezTo>
                    <a:cubicBezTo>
                      <a:pt x="2270" y="1003"/>
                      <a:pt x="2270" y="1003"/>
                      <a:pt x="2270" y="1003"/>
                    </a:cubicBezTo>
                    <a:cubicBezTo>
                      <a:pt x="2271" y="1007"/>
                      <a:pt x="2271" y="1011"/>
                      <a:pt x="2272" y="1015"/>
                    </a:cubicBezTo>
                    <a:lnTo>
                      <a:pt x="2277" y="1014"/>
                    </a:lnTo>
                    <a:close/>
                    <a:moveTo>
                      <a:pt x="2280" y="1038"/>
                    </a:moveTo>
                    <a:cubicBezTo>
                      <a:pt x="2280" y="1034"/>
                      <a:pt x="2279" y="1030"/>
                      <a:pt x="2279" y="1026"/>
                    </a:cubicBezTo>
                    <a:cubicBezTo>
                      <a:pt x="2274" y="1027"/>
                      <a:pt x="2274" y="1027"/>
                      <a:pt x="2274" y="1027"/>
                    </a:cubicBezTo>
                    <a:cubicBezTo>
                      <a:pt x="2274" y="1031"/>
                      <a:pt x="2275" y="1035"/>
                      <a:pt x="2275" y="1039"/>
                    </a:cubicBezTo>
                    <a:lnTo>
                      <a:pt x="2280" y="1038"/>
                    </a:lnTo>
                    <a:close/>
                    <a:moveTo>
                      <a:pt x="2283" y="1062"/>
                    </a:moveTo>
                    <a:cubicBezTo>
                      <a:pt x="2283" y="1058"/>
                      <a:pt x="2282" y="1054"/>
                      <a:pt x="2282" y="1050"/>
                    </a:cubicBezTo>
                    <a:cubicBezTo>
                      <a:pt x="2277" y="1051"/>
                      <a:pt x="2277" y="1051"/>
                      <a:pt x="2277" y="1051"/>
                    </a:cubicBezTo>
                    <a:cubicBezTo>
                      <a:pt x="2277" y="1055"/>
                      <a:pt x="2277" y="1059"/>
                      <a:pt x="2278" y="1063"/>
                    </a:cubicBezTo>
                    <a:lnTo>
                      <a:pt x="2283" y="1062"/>
                    </a:lnTo>
                    <a:close/>
                    <a:moveTo>
                      <a:pt x="2286" y="1086"/>
                    </a:moveTo>
                    <a:cubicBezTo>
                      <a:pt x="2285" y="1082"/>
                      <a:pt x="2285" y="1078"/>
                      <a:pt x="2284" y="1074"/>
                    </a:cubicBezTo>
                    <a:cubicBezTo>
                      <a:pt x="2279" y="1075"/>
                      <a:pt x="2279" y="1075"/>
                      <a:pt x="2279" y="1075"/>
                    </a:cubicBezTo>
                    <a:cubicBezTo>
                      <a:pt x="2279" y="1079"/>
                      <a:pt x="2280" y="1083"/>
                      <a:pt x="2280" y="1086"/>
                    </a:cubicBezTo>
                    <a:lnTo>
                      <a:pt x="2286" y="1086"/>
                    </a:lnTo>
                    <a:close/>
                    <a:moveTo>
                      <a:pt x="2287" y="1110"/>
                    </a:moveTo>
                    <a:cubicBezTo>
                      <a:pt x="2287" y="1106"/>
                      <a:pt x="2287" y="1102"/>
                      <a:pt x="2287" y="1098"/>
                    </a:cubicBezTo>
                    <a:cubicBezTo>
                      <a:pt x="2281" y="1098"/>
                      <a:pt x="2281" y="1098"/>
                      <a:pt x="2281" y="1098"/>
                    </a:cubicBezTo>
                    <a:cubicBezTo>
                      <a:pt x="2281" y="1102"/>
                      <a:pt x="2282" y="1106"/>
                      <a:pt x="2282" y="1110"/>
                    </a:cubicBezTo>
                    <a:lnTo>
                      <a:pt x="2287" y="1110"/>
                    </a:lnTo>
                    <a:close/>
                    <a:moveTo>
                      <a:pt x="2289" y="1134"/>
                    </a:moveTo>
                    <a:cubicBezTo>
                      <a:pt x="2289" y="1130"/>
                      <a:pt x="2288" y="1126"/>
                      <a:pt x="2288" y="1122"/>
                    </a:cubicBezTo>
                    <a:cubicBezTo>
                      <a:pt x="2283" y="1122"/>
                      <a:pt x="2283" y="1122"/>
                      <a:pt x="2283" y="1122"/>
                    </a:cubicBezTo>
                    <a:cubicBezTo>
                      <a:pt x="2283" y="1126"/>
                      <a:pt x="2283" y="1130"/>
                      <a:pt x="2284" y="1134"/>
                    </a:cubicBezTo>
                    <a:lnTo>
                      <a:pt x="2289" y="1134"/>
                    </a:lnTo>
                    <a:close/>
                    <a:moveTo>
                      <a:pt x="2290" y="1158"/>
                    </a:moveTo>
                    <a:cubicBezTo>
                      <a:pt x="2290" y="1154"/>
                      <a:pt x="2290" y="1150"/>
                      <a:pt x="2289" y="1146"/>
                    </a:cubicBezTo>
                    <a:cubicBezTo>
                      <a:pt x="2284" y="1146"/>
                      <a:pt x="2284" y="1146"/>
                      <a:pt x="2284" y="1146"/>
                    </a:cubicBezTo>
                    <a:cubicBezTo>
                      <a:pt x="2284" y="1150"/>
                      <a:pt x="2284" y="1154"/>
                      <a:pt x="2285" y="1158"/>
                    </a:cubicBezTo>
                    <a:lnTo>
                      <a:pt x="2290" y="1158"/>
                    </a:lnTo>
                    <a:close/>
                    <a:moveTo>
                      <a:pt x="2291" y="1182"/>
                    </a:moveTo>
                    <a:cubicBezTo>
                      <a:pt x="2290" y="1178"/>
                      <a:pt x="2290" y="1174"/>
                      <a:pt x="2290" y="1170"/>
                    </a:cubicBezTo>
                    <a:cubicBezTo>
                      <a:pt x="2285" y="1170"/>
                      <a:pt x="2285" y="1170"/>
                      <a:pt x="2285" y="1170"/>
                    </a:cubicBezTo>
                    <a:cubicBezTo>
                      <a:pt x="2285" y="1174"/>
                      <a:pt x="2285" y="1178"/>
                      <a:pt x="2285" y="1182"/>
                    </a:cubicBezTo>
                    <a:lnTo>
                      <a:pt x="2291" y="1182"/>
                    </a:lnTo>
                    <a:close/>
                    <a:moveTo>
                      <a:pt x="2291" y="1206"/>
                    </a:moveTo>
                    <a:cubicBezTo>
                      <a:pt x="2291" y="1202"/>
                      <a:pt x="2291" y="1198"/>
                      <a:pt x="2291" y="1194"/>
                    </a:cubicBezTo>
                    <a:cubicBezTo>
                      <a:pt x="2285" y="1194"/>
                      <a:pt x="2285" y="1194"/>
                      <a:pt x="2285" y="1194"/>
                    </a:cubicBezTo>
                    <a:cubicBezTo>
                      <a:pt x="2285" y="1198"/>
                      <a:pt x="2285" y="1202"/>
                      <a:pt x="2285" y="1206"/>
                    </a:cubicBezTo>
                    <a:lnTo>
                      <a:pt x="2291" y="12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49"/>
              <p:cNvSpPr>
                <a:spLocks noEditPoints="1"/>
              </p:cNvSpPr>
              <p:nvPr/>
            </p:nvSpPr>
            <p:spPr bwMode="auto">
              <a:xfrm>
                <a:off x="10416891" y="3366997"/>
                <a:ext cx="605746" cy="277348"/>
              </a:xfrm>
              <a:custGeom>
                <a:avLst/>
                <a:gdLst>
                  <a:gd name="T0" fmla="*/ 795 w 795"/>
                  <a:gd name="T1" fmla="*/ 16 h 364"/>
                  <a:gd name="T2" fmla="*/ 778 w 795"/>
                  <a:gd name="T3" fmla="*/ 5 h 364"/>
                  <a:gd name="T4" fmla="*/ 733 w 795"/>
                  <a:gd name="T5" fmla="*/ 45 h 364"/>
                  <a:gd name="T6" fmla="*/ 752 w 795"/>
                  <a:gd name="T7" fmla="*/ 14 h 364"/>
                  <a:gd name="T8" fmla="*/ 733 w 795"/>
                  <a:gd name="T9" fmla="*/ 45 h 364"/>
                  <a:gd name="T10" fmla="*/ 707 w 795"/>
                  <a:gd name="T11" fmla="*/ 54 h 364"/>
                  <a:gd name="T12" fmla="*/ 674 w 795"/>
                  <a:gd name="T13" fmla="*/ 49 h 364"/>
                  <a:gd name="T14" fmla="*/ 629 w 795"/>
                  <a:gd name="T15" fmla="*/ 90 h 364"/>
                  <a:gd name="T16" fmla="*/ 648 w 795"/>
                  <a:gd name="T17" fmla="*/ 61 h 364"/>
                  <a:gd name="T18" fmla="*/ 629 w 795"/>
                  <a:gd name="T19" fmla="*/ 90 h 364"/>
                  <a:gd name="T20" fmla="*/ 603 w 795"/>
                  <a:gd name="T21" fmla="*/ 102 h 364"/>
                  <a:gd name="T22" fmla="*/ 570 w 795"/>
                  <a:gd name="T23" fmla="*/ 94 h 364"/>
                  <a:gd name="T24" fmla="*/ 527 w 795"/>
                  <a:gd name="T25" fmla="*/ 135 h 364"/>
                  <a:gd name="T26" fmla="*/ 544 w 795"/>
                  <a:gd name="T27" fmla="*/ 106 h 364"/>
                  <a:gd name="T28" fmla="*/ 527 w 795"/>
                  <a:gd name="T29" fmla="*/ 135 h 364"/>
                  <a:gd name="T30" fmla="*/ 501 w 795"/>
                  <a:gd name="T31" fmla="*/ 146 h 364"/>
                  <a:gd name="T32" fmla="*/ 466 w 795"/>
                  <a:gd name="T33" fmla="*/ 142 h 364"/>
                  <a:gd name="T34" fmla="*/ 423 w 795"/>
                  <a:gd name="T35" fmla="*/ 182 h 364"/>
                  <a:gd name="T36" fmla="*/ 440 w 795"/>
                  <a:gd name="T37" fmla="*/ 154 h 364"/>
                  <a:gd name="T38" fmla="*/ 423 w 795"/>
                  <a:gd name="T39" fmla="*/ 182 h 364"/>
                  <a:gd name="T40" fmla="*/ 397 w 795"/>
                  <a:gd name="T41" fmla="*/ 194 h 364"/>
                  <a:gd name="T42" fmla="*/ 362 w 795"/>
                  <a:gd name="T43" fmla="*/ 187 h 364"/>
                  <a:gd name="T44" fmla="*/ 319 w 795"/>
                  <a:gd name="T45" fmla="*/ 227 h 364"/>
                  <a:gd name="T46" fmla="*/ 336 w 795"/>
                  <a:gd name="T47" fmla="*/ 198 h 364"/>
                  <a:gd name="T48" fmla="*/ 319 w 795"/>
                  <a:gd name="T49" fmla="*/ 227 h 364"/>
                  <a:gd name="T50" fmla="*/ 293 w 795"/>
                  <a:gd name="T51" fmla="*/ 239 h 364"/>
                  <a:gd name="T52" fmla="*/ 260 w 795"/>
                  <a:gd name="T53" fmla="*/ 232 h 364"/>
                  <a:gd name="T54" fmla="*/ 215 w 795"/>
                  <a:gd name="T55" fmla="*/ 272 h 364"/>
                  <a:gd name="T56" fmla="*/ 234 w 795"/>
                  <a:gd name="T57" fmla="*/ 243 h 364"/>
                  <a:gd name="T58" fmla="*/ 215 w 795"/>
                  <a:gd name="T59" fmla="*/ 272 h 364"/>
                  <a:gd name="T60" fmla="*/ 189 w 795"/>
                  <a:gd name="T61" fmla="*/ 284 h 364"/>
                  <a:gd name="T62" fmla="*/ 156 w 795"/>
                  <a:gd name="T63" fmla="*/ 279 h 364"/>
                  <a:gd name="T64" fmla="*/ 111 w 795"/>
                  <a:gd name="T65" fmla="*/ 319 h 364"/>
                  <a:gd name="T66" fmla="*/ 130 w 795"/>
                  <a:gd name="T67" fmla="*/ 291 h 364"/>
                  <a:gd name="T68" fmla="*/ 111 w 795"/>
                  <a:gd name="T69" fmla="*/ 319 h 364"/>
                  <a:gd name="T70" fmla="*/ 85 w 795"/>
                  <a:gd name="T71" fmla="*/ 331 h 364"/>
                  <a:gd name="T72" fmla="*/ 52 w 795"/>
                  <a:gd name="T73" fmla="*/ 324 h 364"/>
                  <a:gd name="T74" fmla="*/ 7 w 795"/>
                  <a:gd name="T75" fmla="*/ 364 h 364"/>
                  <a:gd name="T76" fmla="*/ 26 w 795"/>
                  <a:gd name="T77" fmla="*/ 336 h 364"/>
                  <a:gd name="T78" fmla="*/ 7 w 795"/>
                  <a:gd name="T7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785" y="21"/>
                    </a:moveTo>
                    <a:lnTo>
                      <a:pt x="795" y="16"/>
                    </a:lnTo>
                    <a:lnTo>
                      <a:pt x="785" y="0"/>
                    </a:lnTo>
                    <a:lnTo>
                      <a:pt x="778" y="5"/>
                    </a:lnTo>
                    <a:lnTo>
                      <a:pt x="785" y="21"/>
                    </a:lnTo>
                    <a:close/>
                    <a:moveTo>
                      <a:pt x="733" y="45"/>
                    </a:moveTo>
                    <a:lnTo>
                      <a:pt x="759" y="33"/>
                    </a:lnTo>
                    <a:lnTo>
                      <a:pt x="752" y="14"/>
                    </a:lnTo>
                    <a:lnTo>
                      <a:pt x="726" y="26"/>
                    </a:lnTo>
                    <a:lnTo>
                      <a:pt x="733" y="45"/>
                    </a:lnTo>
                    <a:close/>
                    <a:moveTo>
                      <a:pt x="681" y="66"/>
                    </a:moveTo>
                    <a:lnTo>
                      <a:pt x="707" y="54"/>
                    </a:lnTo>
                    <a:lnTo>
                      <a:pt x="700" y="38"/>
                    </a:lnTo>
                    <a:lnTo>
                      <a:pt x="674" y="49"/>
                    </a:lnTo>
                    <a:lnTo>
                      <a:pt x="681" y="66"/>
                    </a:lnTo>
                    <a:close/>
                    <a:moveTo>
                      <a:pt x="629" y="90"/>
                    </a:moveTo>
                    <a:lnTo>
                      <a:pt x="655" y="78"/>
                    </a:lnTo>
                    <a:lnTo>
                      <a:pt x="648" y="61"/>
                    </a:lnTo>
                    <a:lnTo>
                      <a:pt x="622" y="73"/>
                    </a:lnTo>
                    <a:lnTo>
                      <a:pt x="629" y="90"/>
                    </a:lnTo>
                    <a:close/>
                    <a:moveTo>
                      <a:pt x="579" y="113"/>
                    </a:moveTo>
                    <a:lnTo>
                      <a:pt x="603" y="102"/>
                    </a:lnTo>
                    <a:lnTo>
                      <a:pt x="596" y="83"/>
                    </a:lnTo>
                    <a:lnTo>
                      <a:pt x="570" y="94"/>
                    </a:lnTo>
                    <a:lnTo>
                      <a:pt x="579" y="113"/>
                    </a:lnTo>
                    <a:close/>
                    <a:moveTo>
                      <a:pt x="527" y="135"/>
                    </a:moveTo>
                    <a:lnTo>
                      <a:pt x="553" y="123"/>
                    </a:lnTo>
                    <a:lnTo>
                      <a:pt x="544" y="106"/>
                    </a:lnTo>
                    <a:lnTo>
                      <a:pt x="518" y="118"/>
                    </a:lnTo>
                    <a:lnTo>
                      <a:pt x="527" y="135"/>
                    </a:lnTo>
                    <a:close/>
                    <a:moveTo>
                      <a:pt x="475" y="158"/>
                    </a:moveTo>
                    <a:lnTo>
                      <a:pt x="501" y="146"/>
                    </a:lnTo>
                    <a:lnTo>
                      <a:pt x="492" y="130"/>
                    </a:lnTo>
                    <a:lnTo>
                      <a:pt x="466" y="142"/>
                    </a:lnTo>
                    <a:lnTo>
                      <a:pt x="475" y="158"/>
                    </a:lnTo>
                    <a:close/>
                    <a:moveTo>
                      <a:pt x="423" y="182"/>
                    </a:moveTo>
                    <a:lnTo>
                      <a:pt x="449" y="170"/>
                    </a:lnTo>
                    <a:lnTo>
                      <a:pt x="440" y="154"/>
                    </a:lnTo>
                    <a:lnTo>
                      <a:pt x="414" y="163"/>
                    </a:lnTo>
                    <a:lnTo>
                      <a:pt x="423" y="182"/>
                    </a:lnTo>
                    <a:close/>
                    <a:moveTo>
                      <a:pt x="371" y="203"/>
                    </a:moveTo>
                    <a:lnTo>
                      <a:pt x="397" y="194"/>
                    </a:lnTo>
                    <a:lnTo>
                      <a:pt x="388" y="175"/>
                    </a:lnTo>
                    <a:lnTo>
                      <a:pt x="362" y="187"/>
                    </a:lnTo>
                    <a:lnTo>
                      <a:pt x="371" y="203"/>
                    </a:lnTo>
                    <a:close/>
                    <a:moveTo>
                      <a:pt x="319" y="227"/>
                    </a:moveTo>
                    <a:lnTo>
                      <a:pt x="345" y="215"/>
                    </a:lnTo>
                    <a:lnTo>
                      <a:pt x="336" y="198"/>
                    </a:lnTo>
                    <a:lnTo>
                      <a:pt x="312" y="210"/>
                    </a:lnTo>
                    <a:lnTo>
                      <a:pt x="319" y="227"/>
                    </a:lnTo>
                    <a:close/>
                    <a:moveTo>
                      <a:pt x="267" y="251"/>
                    </a:moveTo>
                    <a:lnTo>
                      <a:pt x="293" y="239"/>
                    </a:lnTo>
                    <a:lnTo>
                      <a:pt x="286" y="222"/>
                    </a:lnTo>
                    <a:lnTo>
                      <a:pt x="260" y="232"/>
                    </a:lnTo>
                    <a:lnTo>
                      <a:pt x="267" y="251"/>
                    </a:lnTo>
                    <a:close/>
                    <a:moveTo>
                      <a:pt x="215" y="272"/>
                    </a:moveTo>
                    <a:lnTo>
                      <a:pt x="241" y="262"/>
                    </a:lnTo>
                    <a:lnTo>
                      <a:pt x="234" y="243"/>
                    </a:lnTo>
                    <a:lnTo>
                      <a:pt x="208" y="255"/>
                    </a:lnTo>
                    <a:lnTo>
                      <a:pt x="215" y="272"/>
                    </a:lnTo>
                    <a:close/>
                    <a:moveTo>
                      <a:pt x="163" y="295"/>
                    </a:moveTo>
                    <a:lnTo>
                      <a:pt x="189" y="284"/>
                    </a:lnTo>
                    <a:lnTo>
                      <a:pt x="182" y="267"/>
                    </a:lnTo>
                    <a:lnTo>
                      <a:pt x="156" y="279"/>
                    </a:lnTo>
                    <a:lnTo>
                      <a:pt x="163" y="295"/>
                    </a:lnTo>
                    <a:close/>
                    <a:moveTo>
                      <a:pt x="111" y="319"/>
                    </a:moveTo>
                    <a:lnTo>
                      <a:pt x="137" y="307"/>
                    </a:lnTo>
                    <a:lnTo>
                      <a:pt x="130" y="291"/>
                    </a:lnTo>
                    <a:lnTo>
                      <a:pt x="104" y="303"/>
                    </a:lnTo>
                    <a:lnTo>
                      <a:pt x="111" y="319"/>
                    </a:lnTo>
                    <a:close/>
                    <a:moveTo>
                      <a:pt x="59" y="343"/>
                    </a:moveTo>
                    <a:lnTo>
                      <a:pt x="85" y="331"/>
                    </a:lnTo>
                    <a:lnTo>
                      <a:pt x="78" y="312"/>
                    </a:lnTo>
                    <a:lnTo>
                      <a:pt x="52" y="324"/>
                    </a:lnTo>
                    <a:lnTo>
                      <a:pt x="59" y="343"/>
                    </a:lnTo>
                    <a:close/>
                    <a:moveTo>
                      <a:pt x="7" y="364"/>
                    </a:moveTo>
                    <a:lnTo>
                      <a:pt x="33" y="352"/>
                    </a:lnTo>
                    <a:lnTo>
                      <a:pt x="26" y="336"/>
                    </a:lnTo>
                    <a:lnTo>
                      <a:pt x="0" y="347"/>
                    </a:lnTo>
                    <a:lnTo>
                      <a:pt x="7" y="3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10389461" y="3606248"/>
                <a:ext cx="61718" cy="61718"/>
              </a:xfrm>
              <a:custGeom>
                <a:avLst/>
                <a:gdLst>
                  <a:gd name="T0" fmla="*/ 23 w 34"/>
                  <a:gd name="T1" fmla="*/ 31 h 34"/>
                  <a:gd name="T2" fmla="*/ 3 w 34"/>
                  <a:gd name="T3" fmla="*/ 23 h 34"/>
                  <a:gd name="T4" fmla="*/ 11 w 34"/>
                  <a:gd name="T5" fmla="*/ 4 h 34"/>
                  <a:gd name="T6" fmla="*/ 31 w 34"/>
                  <a:gd name="T7" fmla="*/ 11 h 34"/>
                  <a:gd name="T8" fmla="*/ 23 w 34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31"/>
                    </a:moveTo>
                    <a:cubicBezTo>
                      <a:pt x="16" y="34"/>
                      <a:pt x="7" y="31"/>
                      <a:pt x="3" y="23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7" y="4"/>
                      <a:pt x="31" y="11"/>
                    </a:cubicBezTo>
                    <a:cubicBezTo>
                      <a:pt x="34" y="19"/>
                      <a:pt x="31" y="28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10995207" y="3344901"/>
                <a:ext cx="70099" cy="65528"/>
              </a:xfrm>
              <a:custGeom>
                <a:avLst/>
                <a:gdLst>
                  <a:gd name="T0" fmla="*/ 38 w 92"/>
                  <a:gd name="T1" fmla="*/ 86 h 86"/>
                  <a:gd name="T2" fmla="*/ 92 w 92"/>
                  <a:gd name="T3" fmla="*/ 10 h 86"/>
                  <a:gd name="T4" fmla="*/ 0 w 92"/>
                  <a:gd name="T5" fmla="*/ 0 h 86"/>
                  <a:gd name="T6" fmla="*/ 38 w 92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6">
                    <a:moveTo>
                      <a:pt x="38" y="86"/>
                    </a:moveTo>
                    <a:lnTo>
                      <a:pt x="92" y="10"/>
                    </a:lnTo>
                    <a:lnTo>
                      <a:pt x="0" y="0"/>
                    </a:lnTo>
                    <a:lnTo>
                      <a:pt x="38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52"/>
              <p:cNvSpPr>
                <a:spLocks noEditPoints="1"/>
              </p:cNvSpPr>
              <p:nvPr/>
            </p:nvSpPr>
            <p:spPr bwMode="auto">
              <a:xfrm>
                <a:off x="9560465" y="2134170"/>
                <a:ext cx="278110" cy="605746"/>
              </a:xfrm>
              <a:custGeom>
                <a:avLst/>
                <a:gdLst>
                  <a:gd name="T0" fmla="*/ 365 w 365"/>
                  <a:gd name="T1" fmla="*/ 7 h 795"/>
                  <a:gd name="T2" fmla="*/ 343 w 365"/>
                  <a:gd name="T3" fmla="*/ 10 h 795"/>
                  <a:gd name="T4" fmla="*/ 339 w 365"/>
                  <a:gd name="T5" fmla="*/ 69 h 795"/>
                  <a:gd name="T6" fmla="*/ 332 w 365"/>
                  <a:gd name="T7" fmla="*/ 33 h 795"/>
                  <a:gd name="T8" fmla="*/ 339 w 365"/>
                  <a:gd name="T9" fmla="*/ 69 h 795"/>
                  <a:gd name="T10" fmla="*/ 327 w 365"/>
                  <a:gd name="T11" fmla="*/ 95 h 795"/>
                  <a:gd name="T12" fmla="*/ 298 w 365"/>
                  <a:gd name="T13" fmla="*/ 111 h 795"/>
                  <a:gd name="T14" fmla="*/ 291 w 365"/>
                  <a:gd name="T15" fmla="*/ 173 h 795"/>
                  <a:gd name="T16" fmla="*/ 287 w 365"/>
                  <a:gd name="T17" fmla="*/ 137 h 795"/>
                  <a:gd name="T18" fmla="*/ 291 w 365"/>
                  <a:gd name="T19" fmla="*/ 173 h 795"/>
                  <a:gd name="T20" fmla="*/ 282 w 365"/>
                  <a:gd name="T21" fmla="*/ 199 h 795"/>
                  <a:gd name="T22" fmla="*/ 251 w 365"/>
                  <a:gd name="T23" fmla="*/ 215 h 795"/>
                  <a:gd name="T24" fmla="*/ 246 w 365"/>
                  <a:gd name="T25" fmla="*/ 275 h 795"/>
                  <a:gd name="T26" fmla="*/ 242 w 365"/>
                  <a:gd name="T27" fmla="*/ 241 h 795"/>
                  <a:gd name="T28" fmla="*/ 246 w 365"/>
                  <a:gd name="T29" fmla="*/ 275 h 795"/>
                  <a:gd name="T30" fmla="*/ 235 w 365"/>
                  <a:gd name="T31" fmla="*/ 301 h 795"/>
                  <a:gd name="T32" fmla="*/ 206 w 365"/>
                  <a:gd name="T33" fmla="*/ 319 h 795"/>
                  <a:gd name="T34" fmla="*/ 202 w 365"/>
                  <a:gd name="T35" fmla="*/ 379 h 795"/>
                  <a:gd name="T36" fmla="*/ 194 w 365"/>
                  <a:gd name="T37" fmla="*/ 345 h 795"/>
                  <a:gd name="T38" fmla="*/ 202 w 365"/>
                  <a:gd name="T39" fmla="*/ 379 h 795"/>
                  <a:gd name="T40" fmla="*/ 190 w 365"/>
                  <a:gd name="T41" fmla="*/ 405 h 795"/>
                  <a:gd name="T42" fmla="*/ 161 w 365"/>
                  <a:gd name="T43" fmla="*/ 424 h 795"/>
                  <a:gd name="T44" fmla="*/ 154 w 365"/>
                  <a:gd name="T45" fmla="*/ 483 h 795"/>
                  <a:gd name="T46" fmla="*/ 149 w 365"/>
                  <a:gd name="T47" fmla="*/ 450 h 795"/>
                  <a:gd name="T48" fmla="*/ 154 w 365"/>
                  <a:gd name="T49" fmla="*/ 483 h 795"/>
                  <a:gd name="T50" fmla="*/ 142 w 365"/>
                  <a:gd name="T51" fmla="*/ 509 h 795"/>
                  <a:gd name="T52" fmla="*/ 114 w 365"/>
                  <a:gd name="T53" fmla="*/ 528 h 795"/>
                  <a:gd name="T54" fmla="*/ 109 w 365"/>
                  <a:gd name="T55" fmla="*/ 587 h 795"/>
                  <a:gd name="T56" fmla="*/ 102 w 365"/>
                  <a:gd name="T57" fmla="*/ 554 h 795"/>
                  <a:gd name="T58" fmla="*/ 109 w 365"/>
                  <a:gd name="T59" fmla="*/ 587 h 795"/>
                  <a:gd name="T60" fmla="*/ 97 w 365"/>
                  <a:gd name="T61" fmla="*/ 613 h 795"/>
                  <a:gd name="T62" fmla="*/ 69 w 365"/>
                  <a:gd name="T63" fmla="*/ 632 h 795"/>
                  <a:gd name="T64" fmla="*/ 62 w 365"/>
                  <a:gd name="T65" fmla="*/ 691 h 795"/>
                  <a:gd name="T66" fmla="*/ 57 w 365"/>
                  <a:gd name="T67" fmla="*/ 658 h 795"/>
                  <a:gd name="T68" fmla="*/ 62 w 365"/>
                  <a:gd name="T69" fmla="*/ 691 h 795"/>
                  <a:gd name="T70" fmla="*/ 50 w 365"/>
                  <a:gd name="T71" fmla="*/ 717 h 795"/>
                  <a:gd name="T72" fmla="*/ 22 w 365"/>
                  <a:gd name="T73" fmla="*/ 736 h 795"/>
                  <a:gd name="T74" fmla="*/ 17 w 365"/>
                  <a:gd name="T75" fmla="*/ 795 h 795"/>
                  <a:gd name="T76" fmla="*/ 10 w 365"/>
                  <a:gd name="T77" fmla="*/ 762 h 795"/>
                  <a:gd name="T78" fmla="*/ 17 w 365"/>
                  <a:gd name="T79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5" h="795">
                    <a:moveTo>
                      <a:pt x="362" y="17"/>
                    </a:moveTo>
                    <a:lnTo>
                      <a:pt x="365" y="7"/>
                    </a:lnTo>
                    <a:lnTo>
                      <a:pt x="348" y="0"/>
                    </a:lnTo>
                    <a:lnTo>
                      <a:pt x="343" y="10"/>
                    </a:lnTo>
                    <a:lnTo>
                      <a:pt x="362" y="17"/>
                    </a:lnTo>
                    <a:close/>
                    <a:moveTo>
                      <a:pt x="339" y="69"/>
                    </a:moveTo>
                    <a:lnTo>
                      <a:pt x="351" y="43"/>
                    </a:lnTo>
                    <a:lnTo>
                      <a:pt x="332" y="33"/>
                    </a:lnTo>
                    <a:lnTo>
                      <a:pt x="322" y="59"/>
                    </a:lnTo>
                    <a:lnTo>
                      <a:pt x="339" y="69"/>
                    </a:lnTo>
                    <a:close/>
                    <a:moveTo>
                      <a:pt x="315" y="121"/>
                    </a:moveTo>
                    <a:lnTo>
                      <a:pt x="327" y="95"/>
                    </a:lnTo>
                    <a:lnTo>
                      <a:pt x="310" y="85"/>
                    </a:lnTo>
                    <a:lnTo>
                      <a:pt x="298" y="111"/>
                    </a:lnTo>
                    <a:lnTo>
                      <a:pt x="315" y="121"/>
                    </a:lnTo>
                    <a:close/>
                    <a:moveTo>
                      <a:pt x="291" y="173"/>
                    </a:moveTo>
                    <a:lnTo>
                      <a:pt x="303" y="147"/>
                    </a:lnTo>
                    <a:lnTo>
                      <a:pt x="287" y="137"/>
                    </a:lnTo>
                    <a:lnTo>
                      <a:pt x="275" y="163"/>
                    </a:lnTo>
                    <a:lnTo>
                      <a:pt x="291" y="173"/>
                    </a:lnTo>
                    <a:close/>
                    <a:moveTo>
                      <a:pt x="270" y="225"/>
                    </a:moveTo>
                    <a:lnTo>
                      <a:pt x="282" y="199"/>
                    </a:lnTo>
                    <a:lnTo>
                      <a:pt x="263" y="189"/>
                    </a:lnTo>
                    <a:lnTo>
                      <a:pt x="251" y="215"/>
                    </a:lnTo>
                    <a:lnTo>
                      <a:pt x="270" y="225"/>
                    </a:lnTo>
                    <a:close/>
                    <a:moveTo>
                      <a:pt x="246" y="275"/>
                    </a:moveTo>
                    <a:lnTo>
                      <a:pt x="258" y="249"/>
                    </a:lnTo>
                    <a:lnTo>
                      <a:pt x="242" y="241"/>
                    </a:lnTo>
                    <a:lnTo>
                      <a:pt x="230" y="267"/>
                    </a:lnTo>
                    <a:lnTo>
                      <a:pt x="246" y="275"/>
                    </a:lnTo>
                    <a:close/>
                    <a:moveTo>
                      <a:pt x="223" y="327"/>
                    </a:moveTo>
                    <a:lnTo>
                      <a:pt x="235" y="301"/>
                    </a:lnTo>
                    <a:lnTo>
                      <a:pt x="218" y="293"/>
                    </a:lnTo>
                    <a:lnTo>
                      <a:pt x="206" y="319"/>
                    </a:lnTo>
                    <a:lnTo>
                      <a:pt x="223" y="327"/>
                    </a:lnTo>
                    <a:close/>
                    <a:moveTo>
                      <a:pt x="202" y="379"/>
                    </a:moveTo>
                    <a:lnTo>
                      <a:pt x="211" y="353"/>
                    </a:lnTo>
                    <a:lnTo>
                      <a:pt x="194" y="345"/>
                    </a:lnTo>
                    <a:lnTo>
                      <a:pt x="183" y="371"/>
                    </a:lnTo>
                    <a:lnTo>
                      <a:pt x="202" y="379"/>
                    </a:lnTo>
                    <a:close/>
                    <a:moveTo>
                      <a:pt x="178" y="431"/>
                    </a:moveTo>
                    <a:lnTo>
                      <a:pt x="190" y="405"/>
                    </a:lnTo>
                    <a:lnTo>
                      <a:pt x="171" y="397"/>
                    </a:lnTo>
                    <a:lnTo>
                      <a:pt x="161" y="424"/>
                    </a:lnTo>
                    <a:lnTo>
                      <a:pt x="178" y="431"/>
                    </a:lnTo>
                    <a:close/>
                    <a:moveTo>
                      <a:pt x="154" y="483"/>
                    </a:moveTo>
                    <a:lnTo>
                      <a:pt x="166" y="457"/>
                    </a:lnTo>
                    <a:lnTo>
                      <a:pt x="149" y="450"/>
                    </a:lnTo>
                    <a:lnTo>
                      <a:pt x="138" y="476"/>
                    </a:lnTo>
                    <a:lnTo>
                      <a:pt x="154" y="483"/>
                    </a:lnTo>
                    <a:close/>
                    <a:moveTo>
                      <a:pt x="131" y="535"/>
                    </a:moveTo>
                    <a:lnTo>
                      <a:pt x="142" y="509"/>
                    </a:lnTo>
                    <a:lnTo>
                      <a:pt x="126" y="502"/>
                    </a:lnTo>
                    <a:lnTo>
                      <a:pt x="114" y="528"/>
                    </a:lnTo>
                    <a:lnTo>
                      <a:pt x="131" y="535"/>
                    </a:lnTo>
                    <a:close/>
                    <a:moveTo>
                      <a:pt x="109" y="587"/>
                    </a:moveTo>
                    <a:lnTo>
                      <a:pt x="121" y="561"/>
                    </a:lnTo>
                    <a:lnTo>
                      <a:pt x="102" y="554"/>
                    </a:lnTo>
                    <a:lnTo>
                      <a:pt x="90" y="580"/>
                    </a:lnTo>
                    <a:lnTo>
                      <a:pt x="109" y="587"/>
                    </a:lnTo>
                    <a:close/>
                    <a:moveTo>
                      <a:pt x="86" y="639"/>
                    </a:moveTo>
                    <a:lnTo>
                      <a:pt x="97" y="613"/>
                    </a:lnTo>
                    <a:lnTo>
                      <a:pt x="81" y="606"/>
                    </a:lnTo>
                    <a:lnTo>
                      <a:pt x="69" y="632"/>
                    </a:lnTo>
                    <a:lnTo>
                      <a:pt x="86" y="639"/>
                    </a:lnTo>
                    <a:close/>
                    <a:moveTo>
                      <a:pt x="62" y="691"/>
                    </a:moveTo>
                    <a:lnTo>
                      <a:pt x="74" y="665"/>
                    </a:lnTo>
                    <a:lnTo>
                      <a:pt x="57" y="658"/>
                    </a:lnTo>
                    <a:lnTo>
                      <a:pt x="45" y="684"/>
                    </a:lnTo>
                    <a:lnTo>
                      <a:pt x="62" y="691"/>
                    </a:lnTo>
                    <a:close/>
                    <a:moveTo>
                      <a:pt x="41" y="743"/>
                    </a:moveTo>
                    <a:lnTo>
                      <a:pt x="50" y="717"/>
                    </a:lnTo>
                    <a:lnTo>
                      <a:pt x="34" y="710"/>
                    </a:lnTo>
                    <a:lnTo>
                      <a:pt x="22" y="736"/>
                    </a:lnTo>
                    <a:lnTo>
                      <a:pt x="41" y="743"/>
                    </a:lnTo>
                    <a:close/>
                    <a:moveTo>
                      <a:pt x="17" y="795"/>
                    </a:moveTo>
                    <a:lnTo>
                      <a:pt x="29" y="769"/>
                    </a:lnTo>
                    <a:lnTo>
                      <a:pt x="10" y="762"/>
                    </a:lnTo>
                    <a:lnTo>
                      <a:pt x="0" y="788"/>
                    </a:lnTo>
                    <a:lnTo>
                      <a:pt x="17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9535320" y="2704104"/>
                <a:ext cx="63241" cy="62480"/>
              </a:xfrm>
              <a:custGeom>
                <a:avLst/>
                <a:gdLst>
                  <a:gd name="T0" fmla="*/ 31 w 35"/>
                  <a:gd name="T1" fmla="*/ 24 h 35"/>
                  <a:gd name="T2" fmla="*/ 11 w 35"/>
                  <a:gd name="T3" fmla="*/ 31 h 35"/>
                  <a:gd name="T4" fmla="*/ 4 w 35"/>
                  <a:gd name="T5" fmla="*/ 11 h 35"/>
                  <a:gd name="T6" fmla="*/ 24 w 35"/>
                  <a:gd name="T7" fmla="*/ 4 h 35"/>
                  <a:gd name="T8" fmla="*/ 31 w 35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1" y="24"/>
                    </a:moveTo>
                    <a:cubicBezTo>
                      <a:pt x="28" y="31"/>
                      <a:pt x="19" y="35"/>
                      <a:pt x="11" y="31"/>
                    </a:cubicBezTo>
                    <a:cubicBezTo>
                      <a:pt x="4" y="28"/>
                      <a:pt x="0" y="19"/>
                      <a:pt x="4" y="11"/>
                    </a:cubicBezTo>
                    <a:cubicBezTo>
                      <a:pt x="7" y="4"/>
                      <a:pt x="16" y="0"/>
                      <a:pt x="24" y="4"/>
                    </a:cubicBezTo>
                    <a:cubicBezTo>
                      <a:pt x="31" y="7"/>
                      <a:pt x="35" y="16"/>
                      <a:pt x="31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9795144" y="2089215"/>
                <a:ext cx="64765" cy="72385"/>
              </a:xfrm>
              <a:custGeom>
                <a:avLst/>
                <a:gdLst>
                  <a:gd name="T0" fmla="*/ 85 w 85"/>
                  <a:gd name="T1" fmla="*/ 95 h 95"/>
                  <a:gd name="T2" fmla="*/ 76 w 85"/>
                  <a:gd name="T3" fmla="*/ 0 h 95"/>
                  <a:gd name="T4" fmla="*/ 0 w 85"/>
                  <a:gd name="T5" fmla="*/ 57 h 95"/>
                  <a:gd name="T6" fmla="*/ 85 w 8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5">
                    <a:moveTo>
                      <a:pt x="85" y="95"/>
                    </a:moveTo>
                    <a:lnTo>
                      <a:pt x="76" y="0"/>
                    </a:lnTo>
                    <a:lnTo>
                      <a:pt x="0" y="57"/>
                    </a:lnTo>
                    <a:lnTo>
                      <a:pt x="85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55"/>
              <p:cNvSpPr>
                <a:spLocks noEditPoints="1"/>
              </p:cNvSpPr>
              <p:nvPr/>
            </p:nvSpPr>
            <p:spPr bwMode="auto">
              <a:xfrm>
                <a:off x="6864702" y="3366997"/>
                <a:ext cx="605746" cy="277348"/>
              </a:xfrm>
              <a:custGeom>
                <a:avLst/>
                <a:gdLst>
                  <a:gd name="T0" fmla="*/ 10 w 795"/>
                  <a:gd name="T1" fmla="*/ 0 h 364"/>
                  <a:gd name="T2" fmla="*/ 10 w 795"/>
                  <a:gd name="T3" fmla="*/ 21 h 364"/>
                  <a:gd name="T4" fmla="*/ 69 w 795"/>
                  <a:gd name="T5" fmla="*/ 26 h 364"/>
                  <a:gd name="T6" fmla="*/ 36 w 795"/>
                  <a:gd name="T7" fmla="*/ 33 h 364"/>
                  <a:gd name="T8" fmla="*/ 69 w 795"/>
                  <a:gd name="T9" fmla="*/ 26 h 364"/>
                  <a:gd name="T10" fmla="*/ 95 w 795"/>
                  <a:gd name="T11" fmla="*/ 38 h 364"/>
                  <a:gd name="T12" fmla="*/ 114 w 795"/>
                  <a:gd name="T13" fmla="*/ 66 h 364"/>
                  <a:gd name="T14" fmla="*/ 173 w 795"/>
                  <a:gd name="T15" fmla="*/ 73 h 364"/>
                  <a:gd name="T16" fmla="*/ 140 w 795"/>
                  <a:gd name="T17" fmla="*/ 78 h 364"/>
                  <a:gd name="T18" fmla="*/ 173 w 795"/>
                  <a:gd name="T19" fmla="*/ 73 h 364"/>
                  <a:gd name="T20" fmla="*/ 199 w 795"/>
                  <a:gd name="T21" fmla="*/ 83 h 364"/>
                  <a:gd name="T22" fmla="*/ 218 w 795"/>
                  <a:gd name="T23" fmla="*/ 113 h 364"/>
                  <a:gd name="T24" fmla="*/ 277 w 795"/>
                  <a:gd name="T25" fmla="*/ 118 h 364"/>
                  <a:gd name="T26" fmla="*/ 244 w 795"/>
                  <a:gd name="T27" fmla="*/ 123 h 364"/>
                  <a:gd name="T28" fmla="*/ 277 w 795"/>
                  <a:gd name="T29" fmla="*/ 118 h 364"/>
                  <a:gd name="T30" fmla="*/ 303 w 795"/>
                  <a:gd name="T31" fmla="*/ 130 h 364"/>
                  <a:gd name="T32" fmla="*/ 322 w 795"/>
                  <a:gd name="T33" fmla="*/ 158 h 364"/>
                  <a:gd name="T34" fmla="*/ 381 w 795"/>
                  <a:gd name="T35" fmla="*/ 163 h 364"/>
                  <a:gd name="T36" fmla="*/ 348 w 795"/>
                  <a:gd name="T37" fmla="*/ 170 h 364"/>
                  <a:gd name="T38" fmla="*/ 381 w 795"/>
                  <a:gd name="T39" fmla="*/ 163 h 364"/>
                  <a:gd name="T40" fmla="*/ 407 w 795"/>
                  <a:gd name="T41" fmla="*/ 175 h 364"/>
                  <a:gd name="T42" fmla="*/ 424 w 795"/>
                  <a:gd name="T43" fmla="*/ 203 h 364"/>
                  <a:gd name="T44" fmla="*/ 485 w 795"/>
                  <a:gd name="T45" fmla="*/ 210 h 364"/>
                  <a:gd name="T46" fmla="*/ 450 w 795"/>
                  <a:gd name="T47" fmla="*/ 215 h 364"/>
                  <a:gd name="T48" fmla="*/ 485 w 795"/>
                  <a:gd name="T49" fmla="*/ 210 h 364"/>
                  <a:gd name="T50" fmla="*/ 511 w 795"/>
                  <a:gd name="T51" fmla="*/ 222 h 364"/>
                  <a:gd name="T52" fmla="*/ 528 w 795"/>
                  <a:gd name="T53" fmla="*/ 251 h 364"/>
                  <a:gd name="T54" fmla="*/ 589 w 795"/>
                  <a:gd name="T55" fmla="*/ 255 h 364"/>
                  <a:gd name="T56" fmla="*/ 554 w 795"/>
                  <a:gd name="T57" fmla="*/ 262 h 364"/>
                  <a:gd name="T58" fmla="*/ 589 w 795"/>
                  <a:gd name="T59" fmla="*/ 255 h 364"/>
                  <a:gd name="T60" fmla="*/ 615 w 795"/>
                  <a:gd name="T61" fmla="*/ 267 h 364"/>
                  <a:gd name="T62" fmla="*/ 632 w 795"/>
                  <a:gd name="T63" fmla="*/ 295 h 364"/>
                  <a:gd name="T64" fmla="*/ 691 w 795"/>
                  <a:gd name="T65" fmla="*/ 303 h 364"/>
                  <a:gd name="T66" fmla="*/ 658 w 795"/>
                  <a:gd name="T67" fmla="*/ 307 h 364"/>
                  <a:gd name="T68" fmla="*/ 691 w 795"/>
                  <a:gd name="T69" fmla="*/ 303 h 364"/>
                  <a:gd name="T70" fmla="*/ 717 w 795"/>
                  <a:gd name="T71" fmla="*/ 312 h 364"/>
                  <a:gd name="T72" fmla="*/ 736 w 795"/>
                  <a:gd name="T73" fmla="*/ 343 h 364"/>
                  <a:gd name="T74" fmla="*/ 795 w 795"/>
                  <a:gd name="T75" fmla="*/ 347 h 364"/>
                  <a:gd name="T76" fmla="*/ 762 w 795"/>
                  <a:gd name="T77" fmla="*/ 352 h 364"/>
                  <a:gd name="T78" fmla="*/ 795 w 795"/>
                  <a:gd name="T79" fmla="*/ 34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17" y="5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10" y="21"/>
                    </a:lnTo>
                    <a:lnTo>
                      <a:pt x="17" y="5"/>
                    </a:lnTo>
                    <a:close/>
                    <a:moveTo>
                      <a:pt x="69" y="26"/>
                    </a:moveTo>
                    <a:lnTo>
                      <a:pt x="43" y="14"/>
                    </a:lnTo>
                    <a:lnTo>
                      <a:pt x="36" y="33"/>
                    </a:lnTo>
                    <a:lnTo>
                      <a:pt x="62" y="45"/>
                    </a:lnTo>
                    <a:lnTo>
                      <a:pt x="69" y="26"/>
                    </a:lnTo>
                    <a:close/>
                    <a:moveTo>
                      <a:pt x="121" y="49"/>
                    </a:moveTo>
                    <a:lnTo>
                      <a:pt x="95" y="38"/>
                    </a:lnTo>
                    <a:lnTo>
                      <a:pt x="88" y="54"/>
                    </a:lnTo>
                    <a:lnTo>
                      <a:pt x="114" y="66"/>
                    </a:lnTo>
                    <a:lnTo>
                      <a:pt x="121" y="49"/>
                    </a:lnTo>
                    <a:close/>
                    <a:moveTo>
                      <a:pt x="173" y="73"/>
                    </a:moveTo>
                    <a:lnTo>
                      <a:pt x="147" y="61"/>
                    </a:lnTo>
                    <a:lnTo>
                      <a:pt x="140" y="78"/>
                    </a:lnTo>
                    <a:lnTo>
                      <a:pt x="166" y="90"/>
                    </a:lnTo>
                    <a:lnTo>
                      <a:pt x="173" y="73"/>
                    </a:lnTo>
                    <a:close/>
                    <a:moveTo>
                      <a:pt x="225" y="94"/>
                    </a:moveTo>
                    <a:lnTo>
                      <a:pt x="199" y="83"/>
                    </a:lnTo>
                    <a:lnTo>
                      <a:pt x="192" y="102"/>
                    </a:lnTo>
                    <a:lnTo>
                      <a:pt x="218" y="113"/>
                    </a:lnTo>
                    <a:lnTo>
                      <a:pt x="225" y="94"/>
                    </a:lnTo>
                    <a:close/>
                    <a:moveTo>
                      <a:pt x="277" y="118"/>
                    </a:moveTo>
                    <a:lnTo>
                      <a:pt x="251" y="106"/>
                    </a:lnTo>
                    <a:lnTo>
                      <a:pt x="244" y="123"/>
                    </a:lnTo>
                    <a:lnTo>
                      <a:pt x="270" y="135"/>
                    </a:lnTo>
                    <a:lnTo>
                      <a:pt x="277" y="118"/>
                    </a:lnTo>
                    <a:close/>
                    <a:moveTo>
                      <a:pt x="329" y="142"/>
                    </a:moveTo>
                    <a:lnTo>
                      <a:pt x="303" y="130"/>
                    </a:lnTo>
                    <a:lnTo>
                      <a:pt x="296" y="146"/>
                    </a:lnTo>
                    <a:lnTo>
                      <a:pt x="322" y="158"/>
                    </a:lnTo>
                    <a:lnTo>
                      <a:pt x="329" y="142"/>
                    </a:lnTo>
                    <a:close/>
                    <a:moveTo>
                      <a:pt x="381" y="163"/>
                    </a:moveTo>
                    <a:lnTo>
                      <a:pt x="355" y="154"/>
                    </a:lnTo>
                    <a:lnTo>
                      <a:pt x="348" y="170"/>
                    </a:lnTo>
                    <a:lnTo>
                      <a:pt x="374" y="182"/>
                    </a:lnTo>
                    <a:lnTo>
                      <a:pt x="381" y="163"/>
                    </a:lnTo>
                    <a:close/>
                    <a:moveTo>
                      <a:pt x="433" y="187"/>
                    </a:moveTo>
                    <a:lnTo>
                      <a:pt x="407" y="175"/>
                    </a:lnTo>
                    <a:lnTo>
                      <a:pt x="398" y="194"/>
                    </a:lnTo>
                    <a:lnTo>
                      <a:pt x="424" y="203"/>
                    </a:lnTo>
                    <a:lnTo>
                      <a:pt x="433" y="187"/>
                    </a:lnTo>
                    <a:close/>
                    <a:moveTo>
                      <a:pt x="485" y="210"/>
                    </a:moveTo>
                    <a:lnTo>
                      <a:pt x="459" y="198"/>
                    </a:lnTo>
                    <a:lnTo>
                      <a:pt x="450" y="215"/>
                    </a:lnTo>
                    <a:lnTo>
                      <a:pt x="476" y="227"/>
                    </a:lnTo>
                    <a:lnTo>
                      <a:pt x="485" y="210"/>
                    </a:lnTo>
                    <a:close/>
                    <a:moveTo>
                      <a:pt x="537" y="232"/>
                    </a:moveTo>
                    <a:lnTo>
                      <a:pt x="511" y="222"/>
                    </a:lnTo>
                    <a:lnTo>
                      <a:pt x="502" y="239"/>
                    </a:lnTo>
                    <a:lnTo>
                      <a:pt x="528" y="251"/>
                    </a:lnTo>
                    <a:lnTo>
                      <a:pt x="537" y="232"/>
                    </a:lnTo>
                    <a:close/>
                    <a:moveTo>
                      <a:pt x="589" y="255"/>
                    </a:moveTo>
                    <a:lnTo>
                      <a:pt x="563" y="243"/>
                    </a:lnTo>
                    <a:lnTo>
                      <a:pt x="554" y="262"/>
                    </a:lnTo>
                    <a:lnTo>
                      <a:pt x="580" y="272"/>
                    </a:lnTo>
                    <a:lnTo>
                      <a:pt x="589" y="255"/>
                    </a:lnTo>
                    <a:close/>
                    <a:moveTo>
                      <a:pt x="641" y="279"/>
                    </a:moveTo>
                    <a:lnTo>
                      <a:pt x="615" y="267"/>
                    </a:lnTo>
                    <a:lnTo>
                      <a:pt x="606" y="284"/>
                    </a:lnTo>
                    <a:lnTo>
                      <a:pt x="632" y="295"/>
                    </a:lnTo>
                    <a:lnTo>
                      <a:pt x="641" y="279"/>
                    </a:lnTo>
                    <a:close/>
                    <a:moveTo>
                      <a:pt x="691" y="303"/>
                    </a:moveTo>
                    <a:lnTo>
                      <a:pt x="665" y="291"/>
                    </a:lnTo>
                    <a:lnTo>
                      <a:pt x="658" y="307"/>
                    </a:lnTo>
                    <a:lnTo>
                      <a:pt x="684" y="319"/>
                    </a:lnTo>
                    <a:lnTo>
                      <a:pt x="691" y="303"/>
                    </a:lnTo>
                    <a:close/>
                    <a:moveTo>
                      <a:pt x="743" y="324"/>
                    </a:moveTo>
                    <a:lnTo>
                      <a:pt x="717" y="312"/>
                    </a:lnTo>
                    <a:lnTo>
                      <a:pt x="710" y="331"/>
                    </a:lnTo>
                    <a:lnTo>
                      <a:pt x="736" y="343"/>
                    </a:lnTo>
                    <a:lnTo>
                      <a:pt x="743" y="324"/>
                    </a:lnTo>
                    <a:close/>
                    <a:moveTo>
                      <a:pt x="795" y="347"/>
                    </a:moveTo>
                    <a:lnTo>
                      <a:pt x="769" y="336"/>
                    </a:lnTo>
                    <a:lnTo>
                      <a:pt x="762" y="352"/>
                    </a:lnTo>
                    <a:lnTo>
                      <a:pt x="788" y="364"/>
                    </a:lnTo>
                    <a:lnTo>
                      <a:pt x="795" y="3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7436161" y="3606248"/>
                <a:ext cx="60955" cy="61718"/>
              </a:xfrm>
              <a:custGeom>
                <a:avLst/>
                <a:gdLst>
                  <a:gd name="T0" fmla="*/ 23 w 34"/>
                  <a:gd name="T1" fmla="*/ 4 h 34"/>
                  <a:gd name="T2" fmla="*/ 31 w 34"/>
                  <a:gd name="T3" fmla="*/ 23 h 34"/>
                  <a:gd name="T4" fmla="*/ 11 w 34"/>
                  <a:gd name="T5" fmla="*/ 31 h 34"/>
                  <a:gd name="T6" fmla="*/ 3 w 34"/>
                  <a:gd name="T7" fmla="*/ 11 h 34"/>
                  <a:gd name="T8" fmla="*/ 23 w 34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4"/>
                    </a:moveTo>
                    <a:cubicBezTo>
                      <a:pt x="31" y="7"/>
                      <a:pt x="34" y="16"/>
                      <a:pt x="31" y="23"/>
                    </a:cubicBezTo>
                    <a:cubicBezTo>
                      <a:pt x="27" y="31"/>
                      <a:pt x="19" y="34"/>
                      <a:pt x="11" y="31"/>
                    </a:cubicBezTo>
                    <a:cubicBezTo>
                      <a:pt x="3" y="28"/>
                      <a:pt x="0" y="19"/>
                      <a:pt x="3" y="11"/>
                    </a:cubicBezTo>
                    <a:cubicBezTo>
                      <a:pt x="7" y="4"/>
                      <a:pt x="16" y="0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57"/>
              <p:cNvSpPr/>
              <p:nvPr/>
            </p:nvSpPr>
            <p:spPr bwMode="auto">
              <a:xfrm>
                <a:off x="6821271" y="3344901"/>
                <a:ext cx="70861" cy="65528"/>
              </a:xfrm>
              <a:custGeom>
                <a:avLst/>
                <a:gdLst>
                  <a:gd name="T0" fmla="*/ 93 w 93"/>
                  <a:gd name="T1" fmla="*/ 0 h 86"/>
                  <a:gd name="T2" fmla="*/ 0 w 93"/>
                  <a:gd name="T3" fmla="*/ 10 h 86"/>
                  <a:gd name="T4" fmla="*/ 55 w 93"/>
                  <a:gd name="T5" fmla="*/ 86 h 86"/>
                  <a:gd name="T6" fmla="*/ 93 w 93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6">
                    <a:moveTo>
                      <a:pt x="93" y="0"/>
                    </a:moveTo>
                    <a:lnTo>
                      <a:pt x="0" y="10"/>
                    </a:lnTo>
                    <a:lnTo>
                      <a:pt x="55" y="86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58"/>
              <p:cNvSpPr>
                <a:spLocks noEditPoints="1"/>
              </p:cNvSpPr>
              <p:nvPr/>
            </p:nvSpPr>
            <p:spPr bwMode="auto">
              <a:xfrm>
                <a:off x="8048766" y="2134170"/>
                <a:ext cx="279634" cy="605746"/>
              </a:xfrm>
              <a:custGeom>
                <a:avLst/>
                <a:gdLst>
                  <a:gd name="T0" fmla="*/ 17 w 367"/>
                  <a:gd name="T1" fmla="*/ 0 h 795"/>
                  <a:gd name="T2" fmla="*/ 5 w 367"/>
                  <a:gd name="T3" fmla="*/ 17 h 795"/>
                  <a:gd name="T4" fmla="*/ 45 w 367"/>
                  <a:gd name="T5" fmla="*/ 59 h 795"/>
                  <a:gd name="T6" fmla="*/ 14 w 367"/>
                  <a:gd name="T7" fmla="*/ 43 h 795"/>
                  <a:gd name="T8" fmla="*/ 45 w 367"/>
                  <a:gd name="T9" fmla="*/ 59 h 795"/>
                  <a:gd name="T10" fmla="*/ 55 w 367"/>
                  <a:gd name="T11" fmla="*/ 85 h 795"/>
                  <a:gd name="T12" fmla="*/ 50 w 367"/>
                  <a:gd name="T13" fmla="*/ 121 h 795"/>
                  <a:gd name="T14" fmla="*/ 90 w 367"/>
                  <a:gd name="T15" fmla="*/ 163 h 795"/>
                  <a:gd name="T16" fmla="*/ 62 w 367"/>
                  <a:gd name="T17" fmla="*/ 147 h 795"/>
                  <a:gd name="T18" fmla="*/ 90 w 367"/>
                  <a:gd name="T19" fmla="*/ 163 h 795"/>
                  <a:gd name="T20" fmla="*/ 102 w 367"/>
                  <a:gd name="T21" fmla="*/ 189 h 795"/>
                  <a:gd name="T22" fmla="*/ 95 w 367"/>
                  <a:gd name="T23" fmla="*/ 225 h 795"/>
                  <a:gd name="T24" fmla="*/ 135 w 367"/>
                  <a:gd name="T25" fmla="*/ 267 h 795"/>
                  <a:gd name="T26" fmla="*/ 107 w 367"/>
                  <a:gd name="T27" fmla="*/ 249 h 795"/>
                  <a:gd name="T28" fmla="*/ 135 w 367"/>
                  <a:gd name="T29" fmla="*/ 267 h 795"/>
                  <a:gd name="T30" fmla="*/ 147 w 367"/>
                  <a:gd name="T31" fmla="*/ 293 h 795"/>
                  <a:gd name="T32" fmla="*/ 142 w 367"/>
                  <a:gd name="T33" fmla="*/ 327 h 795"/>
                  <a:gd name="T34" fmla="*/ 182 w 367"/>
                  <a:gd name="T35" fmla="*/ 371 h 795"/>
                  <a:gd name="T36" fmla="*/ 154 w 367"/>
                  <a:gd name="T37" fmla="*/ 353 h 795"/>
                  <a:gd name="T38" fmla="*/ 182 w 367"/>
                  <a:gd name="T39" fmla="*/ 371 h 795"/>
                  <a:gd name="T40" fmla="*/ 194 w 367"/>
                  <a:gd name="T41" fmla="*/ 397 h 795"/>
                  <a:gd name="T42" fmla="*/ 187 w 367"/>
                  <a:gd name="T43" fmla="*/ 431 h 795"/>
                  <a:gd name="T44" fmla="*/ 227 w 367"/>
                  <a:gd name="T45" fmla="*/ 476 h 795"/>
                  <a:gd name="T46" fmla="*/ 199 w 367"/>
                  <a:gd name="T47" fmla="*/ 457 h 795"/>
                  <a:gd name="T48" fmla="*/ 227 w 367"/>
                  <a:gd name="T49" fmla="*/ 476 h 795"/>
                  <a:gd name="T50" fmla="*/ 239 w 367"/>
                  <a:gd name="T51" fmla="*/ 502 h 795"/>
                  <a:gd name="T52" fmla="*/ 234 w 367"/>
                  <a:gd name="T53" fmla="*/ 535 h 795"/>
                  <a:gd name="T54" fmla="*/ 274 w 367"/>
                  <a:gd name="T55" fmla="*/ 580 h 795"/>
                  <a:gd name="T56" fmla="*/ 246 w 367"/>
                  <a:gd name="T57" fmla="*/ 561 h 795"/>
                  <a:gd name="T58" fmla="*/ 274 w 367"/>
                  <a:gd name="T59" fmla="*/ 580 h 795"/>
                  <a:gd name="T60" fmla="*/ 286 w 367"/>
                  <a:gd name="T61" fmla="*/ 606 h 795"/>
                  <a:gd name="T62" fmla="*/ 279 w 367"/>
                  <a:gd name="T63" fmla="*/ 639 h 795"/>
                  <a:gd name="T64" fmla="*/ 319 w 367"/>
                  <a:gd name="T65" fmla="*/ 684 h 795"/>
                  <a:gd name="T66" fmla="*/ 291 w 367"/>
                  <a:gd name="T67" fmla="*/ 665 h 795"/>
                  <a:gd name="T68" fmla="*/ 319 w 367"/>
                  <a:gd name="T69" fmla="*/ 684 h 795"/>
                  <a:gd name="T70" fmla="*/ 331 w 367"/>
                  <a:gd name="T71" fmla="*/ 710 h 795"/>
                  <a:gd name="T72" fmla="*/ 327 w 367"/>
                  <a:gd name="T73" fmla="*/ 743 h 795"/>
                  <a:gd name="T74" fmla="*/ 367 w 367"/>
                  <a:gd name="T75" fmla="*/ 788 h 795"/>
                  <a:gd name="T76" fmla="*/ 336 w 367"/>
                  <a:gd name="T77" fmla="*/ 769 h 795"/>
                  <a:gd name="T78" fmla="*/ 367 w 367"/>
                  <a:gd name="T79" fmla="*/ 78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7" h="795">
                    <a:moveTo>
                      <a:pt x="21" y="10"/>
                    </a:moveTo>
                    <a:lnTo>
                      <a:pt x="17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21" y="10"/>
                    </a:lnTo>
                    <a:close/>
                    <a:moveTo>
                      <a:pt x="45" y="59"/>
                    </a:moveTo>
                    <a:lnTo>
                      <a:pt x="33" y="33"/>
                    </a:lnTo>
                    <a:lnTo>
                      <a:pt x="14" y="43"/>
                    </a:lnTo>
                    <a:lnTo>
                      <a:pt x="26" y="69"/>
                    </a:lnTo>
                    <a:lnTo>
                      <a:pt x="45" y="59"/>
                    </a:lnTo>
                    <a:close/>
                    <a:moveTo>
                      <a:pt x="66" y="111"/>
                    </a:moveTo>
                    <a:lnTo>
                      <a:pt x="55" y="85"/>
                    </a:lnTo>
                    <a:lnTo>
                      <a:pt x="38" y="95"/>
                    </a:lnTo>
                    <a:lnTo>
                      <a:pt x="50" y="121"/>
                    </a:lnTo>
                    <a:lnTo>
                      <a:pt x="66" y="111"/>
                    </a:lnTo>
                    <a:close/>
                    <a:moveTo>
                      <a:pt x="90" y="163"/>
                    </a:moveTo>
                    <a:lnTo>
                      <a:pt x="78" y="137"/>
                    </a:lnTo>
                    <a:lnTo>
                      <a:pt x="62" y="147"/>
                    </a:lnTo>
                    <a:lnTo>
                      <a:pt x="73" y="173"/>
                    </a:lnTo>
                    <a:lnTo>
                      <a:pt x="90" y="163"/>
                    </a:lnTo>
                    <a:close/>
                    <a:moveTo>
                      <a:pt x="114" y="215"/>
                    </a:moveTo>
                    <a:lnTo>
                      <a:pt x="102" y="189"/>
                    </a:lnTo>
                    <a:lnTo>
                      <a:pt x="85" y="199"/>
                    </a:lnTo>
                    <a:lnTo>
                      <a:pt x="95" y="225"/>
                    </a:lnTo>
                    <a:lnTo>
                      <a:pt x="114" y="215"/>
                    </a:lnTo>
                    <a:close/>
                    <a:moveTo>
                      <a:pt x="135" y="267"/>
                    </a:moveTo>
                    <a:lnTo>
                      <a:pt x="125" y="241"/>
                    </a:lnTo>
                    <a:lnTo>
                      <a:pt x="107" y="249"/>
                    </a:lnTo>
                    <a:lnTo>
                      <a:pt x="118" y="275"/>
                    </a:lnTo>
                    <a:lnTo>
                      <a:pt x="135" y="267"/>
                    </a:lnTo>
                    <a:close/>
                    <a:moveTo>
                      <a:pt x="159" y="319"/>
                    </a:moveTo>
                    <a:lnTo>
                      <a:pt x="147" y="293"/>
                    </a:lnTo>
                    <a:lnTo>
                      <a:pt x="130" y="301"/>
                    </a:lnTo>
                    <a:lnTo>
                      <a:pt x="142" y="327"/>
                    </a:lnTo>
                    <a:lnTo>
                      <a:pt x="159" y="319"/>
                    </a:lnTo>
                    <a:close/>
                    <a:moveTo>
                      <a:pt x="182" y="371"/>
                    </a:moveTo>
                    <a:lnTo>
                      <a:pt x="170" y="345"/>
                    </a:lnTo>
                    <a:lnTo>
                      <a:pt x="154" y="353"/>
                    </a:lnTo>
                    <a:lnTo>
                      <a:pt x="166" y="379"/>
                    </a:lnTo>
                    <a:lnTo>
                      <a:pt x="182" y="371"/>
                    </a:lnTo>
                    <a:close/>
                    <a:moveTo>
                      <a:pt x="206" y="424"/>
                    </a:moveTo>
                    <a:lnTo>
                      <a:pt x="194" y="397"/>
                    </a:lnTo>
                    <a:lnTo>
                      <a:pt x="175" y="405"/>
                    </a:lnTo>
                    <a:lnTo>
                      <a:pt x="187" y="431"/>
                    </a:lnTo>
                    <a:lnTo>
                      <a:pt x="206" y="424"/>
                    </a:lnTo>
                    <a:close/>
                    <a:moveTo>
                      <a:pt x="227" y="476"/>
                    </a:moveTo>
                    <a:lnTo>
                      <a:pt x="215" y="450"/>
                    </a:lnTo>
                    <a:lnTo>
                      <a:pt x="199" y="457"/>
                    </a:lnTo>
                    <a:lnTo>
                      <a:pt x="211" y="483"/>
                    </a:lnTo>
                    <a:lnTo>
                      <a:pt x="227" y="476"/>
                    </a:lnTo>
                    <a:close/>
                    <a:moveTo>
                      <a:pt x="251" y="528"/>
                    </a:moveTo>
                    <a:lnTo>
                      <a:pt x="239" y="502"/>
                    </a:lnTo>
                    <a:lnTo>
                      <a:pt x="222" y="509"/>
                    </a:lnTo>
                    <a:lnTo>
                      <a:pt x="234" y="535"/>
                    </a:lnTo>
                    <a:lnTo>
                      <a:pt x="251" y="528"/>
                    </a:lnTo>
                    <a:close/>
                    <a:moveTo>
                      <a:pt x="274" y="580"/>
                    </a:moveTo>
                    <a:lnTo>
                      <a:pt x="263" y="554"/>
                    </a:lnTo>
                    <a:lnTo>
                      <a:pt x="246" y="561"/>
                    </a:lnTo>
                    <a:lnTo>
                      <a:pt x="256" y="587"/>
                    </a:lnTo>
                    <a:lnTo>
                      <a:pt x="274" y="580"/>
                    </a:lnTo>
                    <a:close/>
                    <a:moveTo>
                      <a:pt x="296" y="632"/>
                    </a:moveTo>
                    <a:lnTo>
                      <a:pt x="286" y="606"/>
                    </a:lnTo>
                    <a:lnTo>
                      <a:pt x="267" y="613"/>
                    </a:lnTo>
                    <a:lnTo>
                      <a:pt x="279" y="639"/>
                    </a:lnTo>
                    <a:lnTo>
                      <a:pt x="296" y="632"/>
                    </a:lnTo>
                    <a:close/>
                    <a:moveTo>
                      <a:pt x="319" y="684"/>
                    </a:moveTo>
                    <a:lnTo>
                      <a:pt x="308" y="658"/>
                    </a:lnTo>
                    <a:lnTo>
                      <a:pt x="291" y="665"/>
                    </a:lnTo>
                    <a:lnTo>
                      <a:pt x="303" y="691"/>
                    </a:lnTo>
                    <a:lnTo>
                      <a:pt x="319" y="684"/>
                    </a:lnTo>
                    <a:close/>
                    <a:moveTo>
                      <a:pt x="343" y="736"/>
                    </a:moveTo>
                    <a:lnTo>
                      <a:pt x="331" y="710"/>
                    </a:lnTo>
                    <a:lnTo>
                      <a:pt x="315" y="717"/>
                    </a:lnTo>
                    <a:lnTo>
                      <a:pt x="327" y="743"/>
                    </a:lnTo>
                    <a:lnTo>
                      <a:pt x="343" y="736"/>
                    </a:lnTo>
                    <a:close/>
                    <a:moveTo>
                      <a:pt x="367" y="788"/>
                    </a:moveTo>
                    <a:lnTo>
                      <a:pt x="355" y="762"/>
                    </a:lnTo>
                    <a:lnTo>
                      <a:pt x="336" y="769"/>
                    </a:lnTo>
                    <a:lnTo>
                      <a:pt x="348" y="795"/>
                    </a:lnTo>
                    <a:lnTo>
                      <a:pt x="367" y="7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8290302" y="2704104"/>
                <a:ext cx="60955" cy="62480"/>
              </a:xfrm>
              <a:custGeom>
                <a:avLst/>
                <a:gdLst>
                  <a:gd name="T0" fmla="*/ 30 w 34"/>
                  <a:gd name="T1" fmla="*/ 11 h 35"/>
                  <a:gd name="T2" fmla="*/ 23 w 34"/>
                  <a:gd name="T3" fmla="*/ 31 h 35"/>
                  <a:gd name="T4" fmla="*/ 3 w 34"/>
                  <a:gd name="T5" fmla="*/ 24 h 35"/>
                  <a:gd name="T6" fmla="*/ 11 w 34"/>
                  <a:gd name="T7" fmla="*/ 4 h 35"/>
                  <a:gd name="T8" fmla="*/ 30 w 34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0" y="11"/>
                    </a:moveTo>
                    <a:cubicBezTo>
                      <a:pt x="34" y="19"/>
                      <a:pt x="30" y="28"/>
                      <a:pt x="23" y="31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8027431" y="2090739"/>
                <a:ext cx="64765" cy="70861"/>
              </a:xfrm>
              <a:custGeom>
                <a:avLst/>
                <a:gdLst>
                  <a:gd name="T0" fmla="*/ 85 w 85"/>
                  <a:gd name="T1" fmla="*/ 55 h 93"/>
                  <a:gd name="T2" fmla="*/ 9 w 85"/>
                  <a:gd name="T3" fmla="*/ 0 h 93"/>
                  <a:gd name="T4" fmla="*/ 0 w 85"/>
                  <a:gd name="T5" fmla="*/ 93 h 93"/>
                  <a:gd name="T6" fmla="*/ 85 w 85"/>
                  <a:gd name="T7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3">
                    <a:moveTo>
                      <a:pt x="85" y="55"/>
                    </a:moveTo>
                    <a:lnTo>
                      <a:pt x="9" y="0"/>
                    </a:lnTo>
                    <a:lnTo>
                      <a:pt x="0" y="93"/>
                    </a:lnTo>
                    <a:lnTo>
                      <a:pt x="85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6" name="Group 5"/>
            <p:cNvGrpSpPr/>
            <p:nvPr/>
          </p:nvGrpSpPr>
          <p:grpSpPr>
            <a:xfrm>
              <a:off x="1643065" y="2383627"/>
              <a:ext cx="999607" cy="2406150"/>
              <a:chOff x="5371390" y="2779865"/>
              <a:chExt cx="1459888" cy="3514092"/>
            </a:xfrm>
          </p:grpSpPr>
          <p:sp>
            <p:nvSpPr>
              <p:cNvPr id="188" name="Freeform 9"/>
              <p:cNvSpPr>
                <a:spLocks noEditPoints="1"/>
              </p:cNvSpPr>
              <p:nvPr/>
            </p:nvSpPr>
            <p:spPr bwMode="auto">
              <a:xfrm>
                <a:off x="5371390" y="2779865"/>
                <a:ext cx="1449220" cy="1621420"/>
              </a:xfrm>
              <a:custGeom>
                <a:avLst/>
                <a:gdLst>
                  <a:gd name="T0" fmla="*/ 804 w 804"/>
                  <a:gd name="T1" fmla="*/ 402 h 900"/>
                  <a:gd name="T2" fmla="*/ 402 w 804"/>
                  <a:gd name="T3" fmla="*/ 0 h 900"/>
                  <a:gd name="T4" fmla="*/ 0 w 804"/>
                  <a:gd name="T5" fmla="*/ 402 h 900"/>
                  <a:gd name="T6" fmla="*/ 333 w 804"/>
                  <a:gd name="T7" fmla="*/ 798 h 900"/>
                  <a:gd name="T8" fmla="*/ 333 w 804"/>
                  <a:gd name="T9" fmla="*/ 900 h 900"/>
                  <a:gd name="T10" fmla="*/ 471 w 804"/>
                  <a:gd name="T11" fmla="*/ 900 h 900"/>
                  <a:gd name="T12" fmla="*/ 471 w 804"/>
                  <a:gd name="T13" fmla="*/ 798 h 900"/>
                  <a:gd name="T14" fmla="*/ 804 w 804"/>
                  <a:gd name="T15" fmla="*/ 402 h 900"/>
                  <a:gd name="T16" fmla="*/ 402 w 804"/>
                  <a:gd name="T17" fmla="*/ 704 h 900"/>
                  <a:gd name="T18" fmla="*/ 100 w 804"/>
                  <a:gd name="T19" fmla="*/ 402 h 900"/>
                  <a:gd name="T20" fmla="*/ 402 w 804"/>
                  <a:gd name="T21" fmla="*/ 100 h 900"/>
                  <a:gd name="T22" fmla="*/ 704 w 804"/>
                  <a:gd name="T23" fmla="*/ 402 h 900"/>
                  <a:gd name="T24" fmla="*/ 402 w 804"/>
                  <a:gd name="T25" fmla="*/ 70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4" h="900">
                    <a:moveTo>
                      <a:pt x="804" y="402"/>
                    </a:moveTo>
                    <a:cubicBezTo>
                      <a:pt x="804" y="180"/>
                      <a:pt x="624" y="0"/>
                      <a:pt x="402" y="0"/>
                    </a:cubicBezTo>
                    <a:cubicBezTo>
                      <a:pt x="180" y="0"/>
                      <a:pt x="0" y="180"/>
                      <a:pt x="0" y="402"/>
                    </a:cubicBezTo>
                    <a:cubicBezTo>
                      <a:pt x="0" y="600"/>
                      <a:pt x="144" y="765"/>
                      <a:pt x="333" y="798"/>
                    </a:cubicBezTo>
                    <a:cubicBezTo>
                      <a:pt x="333" y="900"/>
                      <a:pt x="333" y="900"/>
                      <a:pt x="333" y="900"/>
                    </a:cubicBezTo>
                    <a:cubicBezTo>
                      <a:pt x="471" y="900"/>
                      <a:pt x="471" y="900"/>
                      <a:pt x="471" y="900"/>
                    </a:cubicBezTo>
                    <a:cubicBezTo>
                      <a:pt x="471" y="798"/>
                      <a:pt x="471" y="798"/>
                      <a:pt x="471" y="798"/>
                    </a:cubicBezTo>
                    <a:cubicBezTo>
                      <a:pt x="660" y="765"/>
                      <a:pt x="804" y="600"/>
                      <a:pt x="804" y="402"/>
                    </a:cubicBezTo>
                    <a:close/>
                    <a:moveTo>
                      <a:pt x="402" y="704"/>
                    </a:moveTo>
                    <a:cubicBezTo>
                      <a:pt x="235" y="704"/>
                      <a:pt x="100" y="569"/>
                      <a:pt x="100" y="402"/>
                    </a:cubicBezTo>
                    <a:cubicBezTo>
                      <a:pt x="100" y="235"/>
                      <a:pt x="235" y="100"/>
                      <a:pt x="402" y="100"/>
                    </a:cubicBezTo>
                    <a:cubicBezTo>
                      <a:pt x="569" y="100"/>
                      <a:pt x="704" y="235"/>
                      <a:pt x="704" y="402"/>
                    </a:cubicBezTo>
                    <a:cubicBezTo>
                      <a:pt x="704" y="569"/>
                      <a:pt x="569" y="704"/>
                      <a:pt x="402" y="704"/>
                    </a:cubicBezTo>
                    <a:close/>
                  </a:path>
                </a:pathLst>
              </a:custGeom>
              <a:solidFill>
                <a:srgbClr val="A2B9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Rectangle 11"/>
              <p:cNvSpPr>
                <a:spLocks noChangeArrowheads="1"/>
              </p:cNvSpPr>
              <p:nvPr/>
            </p:nvSpPr>
            <p:spPr bwMode="auto">
              <a:xfrm>
                <a:off x="5940564" y="5075607"/>
                <a:ext cx="668988" cy="998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Rectangle 12"/>
              <p:cNvSpPr>
                <a:spLocks noChangeArrowheads="1"/>
              </p:cNvSpPr>
              <p:nvPr/>
            </p:nvSpPr>
            <p:spPr bwMode="auto">
              <a:xfrm>
                <a:off x="5631214" y="5621160"/>
                <a:ext cx="970718" cy="672797"/>
              </a:xfrm>
              <a:prstGeom prst="rect">
                <a:avLst/>
              </a:pr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Rectangle 13"/>
              <p:cNvSpPr>
                <a:spLocks noChangeArrowheads="1"/>
              </p:cNvSpPr>
              <p:nvPr/>
            </p:nvSpPr>
            <p:spPr bwMode="auto">
              <a:xfrm>
                <a:off x="5631214" y="5621160"/>
                <a:ext cx="970718" cy="67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23"/>
              <p:cNvSpPr/>
              <p:nvPr/>
            </p:nvSpPr>
            <p:spPr bwMode="auto">
              <a:xfrm>
                <a:off x="6115811" y="5635637"/>
                <a:ext cx="493741" cy="658320"/>
              </a:xfrm>
              <a:custGeom>
                <a:avLst/>
                <a:gdLst>
                  <a:gd name="T0" fmla="*/ 253 w 270"/>
                  <a:gd name="T1" fmla="*/ 0 h 365"/>
                  <a:gd name="T2" fmla="*/ 164 w 270"/>
                  <a:gd name="T3" fmla="*/ 45 h 365"/>
                  <a:gd name="T4" fmla="*/ 0 w 270"/>
                  <a:gd name="T5" fmla="*/ 45 h 365"/>
                  <a:gd name="T6" fmla="*/ 0 w 270"/>
                  <a:gd name="T7" fmla="*/ 365 h 365"/>
                  <a:gd name="T8" fmla="*/ 270 w 270"/>
                  <a:gd name="T9" fmla="*/ 365 h 365"/>
                  <a:gd name="T10" fmla="*/ 270 w 270"/>
                  <a:gd name="T11" fmla="*/ 243 h 365"/>
                  <a:gd name="T12" fmla="*/ 270 w 270"/>
                  <a:gd name="T13" fmla="*/ 56 h 365"/>
                  <a:gd name="T14" fmla="*/ 253 w 270"/>
                  <a:gd name="T1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365">
                    <a:moveTo>
                      <a:pt x="253" y="0"/>
                    </a:moveTo>
                    <a:cubicBezTo>
                      <a:pt x="233" y="27"/>
                      <a:pt x="201" y="45"/>
                      <a:pt x="164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270" y="365"/>
                      <a:pt x="270" y="365"/>
                      <a:pt x="270" y="365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53" y="0"/>
                      <a:pt x="253" y="0"/>
                      <a:pt x="25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Rectangle 39"/>
              <p:cNvSpPr>
                <a:spLocks noChangeArrowheads="1"/>
              </p:cNvSpPr>
              <p:nvPr/>
            </p:nvSpPr>
            <p:spPr bwMode="auto">
              <a:xfrm>
                <a:off x="5555020" y="5958701"/>
                <a:ext cx="1108631" cy="335256"/>
              </a:xfrm>
              <a:prstGeom prst="rect">
                <a:avLst/>
              </a:prstGeom>
              <a:solidFill>
                <a:srgbClr val="0D95BC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14"/>
              <p:cNvSpPr/>
              <p:nvPr/>
            </p:nvSpPr>
            <p:spPr bwMode="auto">
              <a:xfrm>
                <a:off x="5382058" y="4549102"/>
                <a:ext cx="1227494" cy="1168062"/>
              </a:xfrm>
              <a:custGeom>
                <a:avLst/>
                <a:gdLst>
                  <a:gd name="T0" fmla="*/ 0 w 681"/>
                  <a:gd name="T1" fmla="*/ 110 h 648"/>
                  <a:gd name="T2" fmla="*/ 109 w 681"/>
                  <a:gd name="T3" fmla="*/ 0 h 648"/>
                  <a:gd name="T4" fmla="*/ 571 w 681"/>
                  <a:gd name="T5" fmla="*/ 0 h 648"/>
                  <a:gd name="T6" fmla="*/ 681 w 681"/>
                  <a:gd name="T7" fmla="*/ 110 h 648"/>
                  <a:gd name="T8" fmla="*/ 681 w 681"/>
                  <a:gd name="T9" fmla="*/ 538 h 648"/>
                  <a:gd name="T10" fmla="*/ 571 w 681"/>
                  <a:gd name="T11" fmla="*/ 648 h 648"/>
                  <a:gd name="T12" fmla="*/ 109 w 681"/>
                  <a:gd name="T13" fmla="*/ 648 h 648"/>
                  <a:gd name="T14" fmla="*/ 0 w 681"/>
                  <a:gd name="T15" fmla="*/ 538 h 648"/>
                  <a:gd name="T16" fmla="*/ 0 w 681"/>
                  <a:gd name="T17" fmla="*/ 11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1" h="648">
                    <a:moveTo>
                      <a:pt x="0" y="110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632" y="0"/>
                      <a:pt x="681" y="49"/>
                      <a:pt x="681" y="110"/>
                    </a:cubicBezTo>
                    <a:cubicBezTo>
                      <a:pt x="681" y="538"/>
                      <a:pt x="681" y="538"/>
                      <a:pt x="681" y="538"/>
                    </a:cubicBezTo>
                    <a:cubicBezTo>
                      <a:pt x="681" y="598"/>
                      <a:pt x="632" y="648"/>
                      <a:pt x="571" y="648"/>
                    </a:cubicBezTo>
                    <a:cubicBezTo>
                      <a:pt x="109" y="648"/>
                      <a:pt x="109" y="648"/>
                      <a:pt x="109" y="648"/>
                    </a:cubicBezTo>
                    <a:cubicBezTo>
                      <a:pt x="49" y="648"/>
                      <a:pt x="0" y="598"/>
                      <a:pt x="0" y="538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Rectangle 15"/>
              <p:cNvSpPr>
                <a:spLocks noChangeArrowheads="1"/>
              </p:cNvSpPr>
              <p:nvPr/>
            </p:nvSpPr>
            <p:spPr bwMode="auto">
              <a:xfrm>
                <a:off x="5923039" y="4401285"/>
                <a:ext cx="371067" cy="1053009"/>
              </a:xfrm>
              <a:prstGeom prst="rect">
                <a:avLst/>
              </a:prstGeom>
              <a:solidFill>
                <a:srgbClr val="A2B969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Rectangle 16"/>
              <p:cNvSpPr>
                <a:spLocks noChangeArrowheads="1"/>
              </p:cNvSpPr>
              <p:nvPr/>
            </p:nvSpPr>
            <p:spPr bwMode="auto">
              <a:xfrm>
                <a:off x="5923039" y="4401285"/>
                <a:ext cx="371067" cy="1053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17"/>
              <p:cNvSpPr/>
              <p:nvPr/>
            </p:nvSpPr>
            <p:spPr bwMode="auto">
              <a:xfrm>
                <a:off x="6014473" y="4304518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8" name="Freeform 19"/>
              <p:cNvSpPr/>
              <p:nvPr/>
            </p:nvSpPr>
            <p:spPr bwMode="auto">
              <a:xfrm>
                <a:off x="5999996" y="4549102"/>
                <a:ext cx="52574" cy="0"/>
              </a:xfrm>
              <a:custGeom>
                <a:avLst/>
                <a:gdLst>
                  <a:gd name="T0" fmla="*/ 29 w 29"/>
                  <a:gd name="T1" fmla="*/ 0 w 29"/>
                  <a:gd name="T2" fmla="*/ 0 w 29"/>
                  <a:gd name="T3" fmla="*/ 29 w 29"/>
                  <a:gd name="T4" fmla="*/ 29 w 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Freeform 24"/>
              <p:cNvSpPr/>
              <p:nvPr/>
            </p:nvSpPr>
            <p:spPr bwMode="auto">
              <a:xfrm>
                <a:off x="6115811" y="5573157"/>
                <a:ext cx="455644" cy="144008"/>
              </a:xfrm>
              <a:custGeom>
                <a:avLst/>
                <a:gdLst>
                  <a:gd name="T0" fmla="*/ 243 w 253"/>
                  <a:gd name="T1" fmla="*/ 0 h 80"/>
                  <a:gd name="T2" fmla="*/ 75 w 253"/>
                  <a:gd name="T3" fmla="*/ 57 h 80"/>
                  <a:gd name="T4" fmla="*/ 48 w 253"/>
                  <a:gd name="T5" fmla="*/ 61 h 80"/>
                  <a:gd name="T6" fmla="*/ 0 w 253"/>
                  <a:gd name="T7" fmla="*/ 46 h 80"/>
                  <a:gd name="T8" fmla="*/ 0 w 253"/>
                  <a:gd name="T9" fmla="*/ 80 h 80"/>
                  <a:gd name="T10" fmla="*/ 164 w 253"/>
                  <a:gd name="T11" fmla="*/ 80 h 80"/>
                  <a:gd name="T12" fmla="*/ 253 w 253"/>
                  <a:gd name="T13" fmla="*/ 35 h 80"/>
                  <a:gd name="T14" fmla="*/ 243 w 253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80">
                    <a:moveTo>
                      <a:pt x="243" y="0"/>
                    </a:moveTo>
                    <a:cubicBezTo>
                      <a:pt x="75" y="57"/>
                      <a:pt x="75" y="57"/>
                      <a:pt x="75" y="57"/>
                    </a:cubicBezTo>
                    <a:cubicBezTo>
                      <a:pt x="66" y="59"/>
                      <a:pt x="57" y="61"/>
                      <a:pt x="48" y="61"/>
                    </a:cubicBezTo>
                    <a:cubicBezTo>
                      <a:pt x="31" y="61"/>
                      <a:pt x="14" y="55"/>
                      <a:pt x="0" y="4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201" y="80"/>
                      <a:pt x="233" y="62"/>
                      <a:pt x="253" y="35"/>
                    </a:cubicBezTo>
                    <a:cubicBezTo>
                      <a:pt x="243" y="0"/>
                      <a:pt x="243" y="0"/>
                      <a:pt x="24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 25"/>
              <p:cNvSpPr>
                <a:spLocks noEditPoints="1"/>
              </p:cNvSpPr>
              <p:nvPr/>
            </p:nvSpPr>
            <p:spPr bwMode="auto">
              <a:xfrm>
                <a:off x="6115811" y="4760161"/>
                <a:ext cx="55622" cy="645368"/>
              </a:xfrm>
              <a:custGeom>
                <a:avLst/>
                <a:gdLst>
                  <a:gd name="T0" fmla="*/ 0 w 31"/>
                  <a:gd name="T1" fmla="*/ 336 h 358"/>
                  <a:gd name="T2" fmla="*/ 0 w 31"/>
                  <a:gd name="T3" fmla="*/ 358 h 358"/>
                  <a:gd name="T4" fmla="*/ 22 w 31"/>
                  <a:gd name="T5" fmla="*/ 348 h 358"/>
                  <a:gd name="T6" fmla="*/ 31 w 31"/>
                  <a:gd name="T7" fmla="*/ 345 h 358"/>
                  <a:gd name="T8" fmla="*/ 0 w 31"/>
                  <a:gd name="T9" fmla="*/ 336 h 358"/>
                  <a:gd name="T10" fmla="*/ 0 w 31"/>
                  <a:gd name="T11" fmla="*/ 169 h 358"/>
                  <a:gd name="T12" fmla="*/ 0 w 31"/>
                  <a:gd name="T13" fmla="*/ 186 h 358"/>
                  <a:gd name="T14" fmla="*/ 12 w 31"/>
                  <a:gd name="T15" fmla="*/ 181 h 358"/>
                  <a:gd name="T16" fmla="*/ 25 w 31"/>
                  <a:gd name="T17" fmla="*/ 177 h 358"/>
                  <a:gd name="T18" fmla="*/ 0 w 31"/>
                  <a:gd name="T19" fmla="*/ 169 h 358"/>
                  <a:gd name="T20" fmla="*/ 0 w 31"/>
                  <a:gd name="T21" fmla="*/ 0 h 358"/>
                  <a:gd name="T22" fmla="*/ 0 w 31"/>
                  <a:gd name="T23" fmla="*/ 18 h 358"/>
                  <a:gd name="T24" fmla="*/ 12 w 31"/>
                  <a:gd name="T25" fmla="*/ 14 h 358"/>
                  <a:gd name="T26" fmla="*/ 27 w 31"/>
                  <a:gd name="T27" fmla="*/ 9 h 358"/>
                  <a:gd name="T28" fmla="*/ 0 w 31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58">
                    <a:moveTo>
                      <a:pt x="0" y="336"/>
                    </a:moveTo>
                    <a:cubicBezTo>
                      <a:pt x="0" y="358"/>
                      <a:pt x="0" y="358"/>
                      <a:pt x="0" y="358"/>
                    </a:cubicBezTo>
                    <a:cubicBezTo>
                      <a:pt x="7" y="354"/>
                      <a:pt x="14" y="350"/>
                      <a:pt x="22" y="348"/>
                    </a:cubicBezTo>
                    <a:cubicBezTo>
                      <a:pt x="31" y="345"/>
                      <a:pt x="31" y="345"/>
                      <a:pt x="31" y="345"/>
                    </a:cubicBezTo>
                    <a:cubicBezTo>
                      <a:pt x="20" y="344"/>
                      <a:pt x="10" y="341"/>
                      <a:pt x="0" y="336"/>
                    </a:cubicBezTo>
                    <a:moveTo>
                      <a:pt x="0" y="169"/>
                    </a:moveTo>
                    <a:cubicBezTo>
                      <a:pt x="0" y="186"/>
                      <a:pt x="0" y="186"/>
                      <a:pt x="0" y="186"/>
                    </a:cubicBezTo>
                    <a:cubicBezTo>
                      <a:pt x="4" y="184"/>
                      <a:pt x="8" y="182"/>
                      <a:pt x="12" y="181"/>
                    </a:cubicBezTo>
                    <a:cubicBezTo>
                      <a:pt x="25" y="177"/>
                      <a:pt x="25" y="177"/>
                      <a:pt x="25" y="177"/>
                    </a:cubicBezTo>
                    <a:cubicBezTo>
                      <a:pt x="16" y="175"/>
                      <a:pt x="8" y="173"/>
                      <a:pt x="0" y="169"/>
                    </a:cubicBezTo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4" y="17"/>
                      <a:pt x="8" y="15"/>
                      <a:pt x="12" y="1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18" y="7"/>
                      <a:pt x="9" y="4"/>
                      <a:pt x="0" y="0"/>
                    </a:cubicBezTo>
                  </a:path>
                </a:pathLst>
              </a:custGeom>
              <a:solidFill>
                <a:srgbClr val="A2B969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 26"/>
              <p:cNvSpPr>
                <a:spLocks noEditPoints="1"/>
              </p:cNvSpPr>
              <p:nvPr/>
            </p:nvSpPr>
            <p:spPr bwMode="auto">
              <a:xfrm>
                <a:off x="6625552" y="5331620"/>
                <a:ext cx="172962" cy="410689"/>
              </a:xfrm>
              <a:custGeom>
                <a:avLst/>
                <a:gdLst>
                  <a:gd name="T0" fmla="*/ 63 w 96"/>
                  <a:gd name="T1" fmla="*/ 148 h 228"/>
                  <a:gd name="T2" fmla="*/ 0 w 96"/>
                  <a:gd name="T3" fmla="*/ 228 h 228"/>
                  <a:gd name="T4" fmla="*/ 63 w 96"/>
                  <a:gd name="T5" fmla="*/ 148 h 228"/>
                  <a:gd name="T6" fmla="*/ 63 w 96"/>
                  <a:gd name="T7" fmla="*/ 148 h 228"/>
                  <a:gd name="T8" fmla="*/ 63 w 96"/>
                  <a:gd name="T9" fmla="*/ 148 h 228"/>
                  <a:gd name="T10" fmla="*/ 63 w 96"/>
                  <a:gd name="T11" fmla="*/ 148 h 228"/>
                  <a:gd name="T12" fmla="*/ 63 w 96"/>
                  <a:gd name="T13" fmla="*/ 148 h 228"/>
                  <a:gd name="T14" fmla="*/ 63 w 96"/>
                  <a:gd name="T15" fmla="*/ 148 h 228"/>
                  <a:gd name="T16" fmla="*/ 63 w 96"/>
                  <a:gd name="T17" fmla="*/ 148 h 228"/>
                  <a:gd name="T18" fmla="*/ 96 w 96"/>
                  <a:gd name="T19" fmla="*/ 1 h 228"/>
                  <a:gd name="T20" fmla="*/ 96 w 96"/>
                  <a:gd name="T21" fmla="*/ 1 h 228"/>
                  <a:gd name="T22" fmla="*/ 96 w 96"/>
                  <a:gd name="T23" fmla="*/ 1 h 228"/>
                  <a:gd name="T24" fmla="*/ 96 w 96"/>
                  <a:gd name="T25" fmla="*/ 0 h 228"/>
                  <a:gd name="T26" fmla="*/ 96 w 96"/>
                  <a:gd name="T27" fmla="*/ 0 h 228"/>
                  <a:gd name="T28" fmla="*/ 96 w 96"/>
                  <a:gd name="T29" fmla="*/ 0 h 228"/>
                  <a:gd name="T30" fmla="*/ 96 w 96"/>
                  <a:gd name="T31" fmla="*/ 0 h 228"/>
                  <a:gd name="T32" fmla="*/ 96 w 96"/>
                  <a:gd name="T33" fmla="*/ 0 h 228"/>
                  <a:gd name="T34" fmla="*/ 96 w 96"/>
                  <a:gd name="T35" fmla="*/ 0 h 228"/>
                  <a:gd name="T36" fmla="*/ 96 w 96"/>
                  <a:gd name="T37" fmla="*/ 0 h 228"/>
                  <a:gd name="T38" fmla="*/ 96 w 96"/>
                  <a:gd name="T39" fmla="*/ 0 h 228"/>
                  <a:gd name="T40" fmla="*/ 96 w 96"/>
                  <a:gd name="T41" fmla="*/ 0 h 228"/>
                  <a:gd name="T42" fmla="*/ 96 w 96"/>
                  <a:gd name="T43" fmla="*/ 0 h 228"/>
                  <a:gd name="T44" fmla="*/ 96 w 96"/>
                  <a:gd name="T45" fmla="*/ 0 h 228"/>
                  <a:gd name="T46" fmla="*/ 96 w 96"/>
                  <a:gd name="T47" fmla="*/ 0 h 228"/>
                  <a:gd name="T48" fmla="*/ 96 w 96"/>
                  <a:gd name="T4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228">
                    <a:moveTo>
                      <a:pt x="63" y="148"/>
                    </a:moveTo>
                    <a:cubicBezTo>
                      <a:pt x="40" y="184"/>
                      <a:pt x="13" y="213"/>
                      <a:pt x="0" y="228"/>
                    </a:cubicBezTo>
                    <a:cubicBezTo>
                      <a:pt x="13" y="213"/>
                      <a:pt x="40" y="184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96" y="1"/>
                    </a:move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2" name="Freeform 28"/>
              <p:cNvSpPr/>
              <p:nvPr/>
            </p:nvSpPr>
            <p:spPr bwMode="auto">
              <a:xfrm>
                <a:off x="6014473" y="4304518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 29"/>
              <p:cNvSpPr/>
              <p:nvPr/>
            </p:nvSpPr>
            <p:spPr bwMode="auto">
              <a:xfrm>
                <a:off x="6014473" y="4607010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Freeform 30"/>
              <p:cNvSpPr/>
              <p:nvPr/>
            </p:nvSpPr>
            <p:spPr bwMode="auto">
              <a:xfrm>
                <a:off x="6032759" y="5208947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5 h 273"/>
                  <a:gd name="T4" fmla="*/ 121 w 440"/>
                  <a:gd name="T5" fmla="*/ 259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Freeform 31"/>
              <p:cNvSpPr/>
              <p:nvPr/>
            </p:nvSpPr>
            <p:spPr bwMode="auto">
              <a:xfrm>
                <a:off x="6014473" y="4907979"/>
                <a:ext cx="793185" cy="493741"/>
              </a:xfrm>
              <a:custGeom>
                <a:avLst/>
                <a:gdLst>
                  <a:gd name="T0" fmla="*/ 425 w 440"/>
                  <a:gd name="T1" fmla="*/ 68 h 274"/>
                  <a:gd name="T2" fmla="*/ 372 w 440"/>
                  <a:gd name="T3" fmla="*/ 175 h 274"/>
                  <a:gd name="T4" fmla="*/ 121 w 440"/>
                  <a:gd name="T5" fmla="*/ 259 h 274"/>
                  <a:gd name="T6" fmla="*/ 15 w 440"/>
                  <a:gd name="T7" fmla="*/ 206 h 274"/>
                  <a:gd name="T8" fmla="*/ 68 w 440"/>
                  <a:gd name="T9" fmla="*/ 99 h 274"/>
                  <a:gd name="T10" fmla="*/ 319 w 440"/>
                  <a:gd name="T11" fmla="*/ 15 h 274"/>
                  <a:gd name="T12" fmla="*/ 425 w 440"/>
                  <a:gd name="T13" fmla="*/ 6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4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4"/>
                      <a:pt x="29" y="250"/>
                      <a:pt x="15" y="206"/>
                    </a:cubicBezTo>
                    <a:cubicBezTo>
                      <a:pt x="0" y="162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Freeform 32"/>
              <p:cNvSpPr/>
              <p:nvPr/>
            </p:nvSpPr>
            <p:spPr bwMode="auto">
              <a:xfrm>
                <a:off x="6032759" y="4322043"/>
                <a:ext cx="756612" cy="454119"/>
              </a:xfrm>
              <a:custGeom>
                <a:avLst/>
                <a:gdLst>
                  <a:gd name="T0" fmla="*/ 335 w 420"/>
                  <a:gd name="T1" fmla="*/ 0 h 252"/>
                  <a:gd name="T2" fmla="*/ 309 w 420"/>
                  <a:gd name="T3" fmla="*/ 4 h 252"/>
                  <a:gd name="T4" fmla="*/ 145 w 420"/>
                  <a:gd name="T5" fmla="*/ 59 h 252"/>
                  <a:gd name="T6" fmla="*/ 58 w 420"/>
                  <a:gd name="T7" fmla="*/ 88 h 252"/>
                  <a:gd name="T8" fmla="*/ 11 w 420"/>
                  <a:gd name="T9" fmla="*/ 126 h 252"/>
                  <a:gd name="T10" fmla="*/ 0 w 420"/>
                  <a:gd name="T11" fmla="*/ 168 h 252"/>
                  <a:gd name="T12" fmla="*/ 5 w 420"/>
                  <a:gd name="T13" fmla="*/ 195 h 252"/>
                  <a:gd name="T14" fmla="*/ 73 w 420"/>
                  <a:gd name="T15" fmla="*/ 252 h 252"/>
                  <a:gd name="T16" fmla="*/ 309 w 420"/>
                  <a:gd name="T17" fmla="*/ 173 h 252"/>
                  <a:gd name="T18" fmla="*/ 335 w 420"/>
                  <a:gd name="T19" fmla="*/ 168 h 252"/>
                  <a:gd name="T20" fmla="*/ 347 w 420"/>
                  <a:gd name="T21" fmla="*/ 169 h 252"/>
                  <a:gd name="T22" fmla="*/ 362 w 420"/>
                  <a:gd name="T23" fmla="*/ 164 h 252"/>
                  <a:gd name="T24" fmla="*/ 420 w 420"/>
                  <a:gd name="T25" fmla="*/ 84 h 252"/>
                  <a:gd name="T26" fmla="*/ 415 w 420"/>
                  <a:gd name="T27" fmla="*/ 57 h 252"/>
                  <a:gd name="T28" fmla="*/ 335 w 420"/>
                  <a:gd name="T2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2">
                    <a:moveTo>
                      <a:pt x="335" y="0"/>
                    </a:moveTo>
                    <a:cubicBezTo>
                      <a:pt x="326" y="0"/>
                      <a:pt x="317" y="1"/>
                      <a:pt x="309" y="4"/>
                    </a:cubicBezTo>
                    <a:cubicBezTo>
                      <a:pt x="145" y="59"/>
                      <a:pt x="145" y="59"/>
                      <a:pt x="145" y="59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37" y="95"/>
                      <a:pt x="21" y="109"/>
                      <a:pt x="11" y="126"/>
                    </a:cubicBezTo>
                    <a:cubicBezTo>
                      <a:pt x="4" y="139"/>
                      <a:pt x="0" y="153"/>
                      <a:pt x="0" y="168"/>
                    </a:cubicBezTo>
                    <a:cubicBezTo>
                      <a:pt x="0" y="177"/>
                      <a:pt x="2" y="186"/>
                      <a:pt x="5" y="195"/>
                    </a:cubicBezTo>
                    <a:cubicBezTo>
                      <a:pt x="15" y="226"/>
                      <a:pt x="42" y="247"/>
                      <a:pt x="73" y="252"/>
                    </a:cubicBezTo>
                    <a:cubicBezTo>
                      <a:pt x="309" y="173"/>
                      <a:pt x="309" y="173"/>
                      <a:pt x="309" y="173"/>
                    </a:cubicBezTo>
                    <a:cubicBezTo>
                      <a:pt x="317" y="170"/>
                      <a:pt x="326" y="168"/>
                      <a:pt x="335" y="168"/>
                    </a:cubicBezTo>
                    <a:cubicBezTo>
                      <a:pt x="339" y="168"/>
                      <a:pt x="343" y="169"/>
                      <a:pt x="347" y="169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3" y="22"/>
                      <a:pt x="371" y="0"/>
                      <a:pt x="335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Freeform 33"/>
              <p:cNvSpPr/>
              <p:nvPr/>
            </p:nvSpPr>
            <p:spPr bwMode="auto">
              <a:xfrm>
                <a:off x="6032759" y="4626821"/>
                <a:ext cx="756612" cy="452596"/>
              </a:xfrm>
              <a:custGeom>
                <a:avLst/>
                <a:gdLst>
                  <a:gd name="T0" fmla="*/ 347 w 420"/>
                  <a:gd name="T1" fmla="*/ 0 h 251"/>
                  <a:gd name="T2" fmla="*/ 111 w 420"/>
                  <a:gd name="T3" fmla="*/ 79 h 251"/>
                  <a:gd name="T4" fmla="*/ 84 w 420"/>
                  <a:gd name="T5" fmla="*/ 83 h 251"/>
                  <a:gd name="T6" fmla="*/ 73 w 420"/>
                  <a:gd name="T7" fmla="*/ 83 h 251"/>
                  <a:gd name="T8" fmla="*/ 58 w 420"/>
                  <a:gd name="T9" fmla="*/ 88 h 251"/>
                  <a:gd name="T10" fmla="*/ 0 w 420"/>
                  <a:gd name="T11" fmla="*/ 168 h 251"/>
                  <a:gd name="T12" fmla="*/ 5 w 420"/>
                  <a:gd name="T13" fmla="*/ 194 h 251"/>
                  <a:gd name="T14" fmla="*/ 71 w 420"/>
                  <a:gd name="T15" fmla="*/ 251 h 251"/>
                  <a:gd name="T16" fmla="*/ 309 w 420"/>
                  <a:gd name="T17" fmla="*/ 171 h 251"/>
                  <a:gd name="T18" fmla="*/ 335 w 420"/>
                  <a:gd name="T19" fmla="*/ 167 h 251"/>
                  <a:gd name="T20" fmla="*/ 349 w 420"/>
                  <a:gd name="T21" fmla="*/ 168 h 251"/>
                  <a:gd name="T22" fmla="*/ 362 w 420"/>
                  <a:gd name="T23" fmla="*/ 163 h 251"/>
                  <a:gd name="T24" fmla="*/ 420 w 420"/>
                  <a:gd name="T25" fmla="*/ 84 h 251"/>
                  <a:gd name="T26" fmla="*/ 415 w 420"/>
                  <a:gd name="T27" fmla="*/ 57 h 251"/>
                  <a:gd name="T28" fmla="*/ 347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7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3"/>
                      <a:pt x="84" y="83"/>
                    </a:cubicBezTo>
                    <a:cubicBezTo>
                      <a:pt x="81" y="83"/>
                      <a:pt x="77" y="83"/>
                      <a:pt x="73" y="83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3" y="100"/>
                      <a:pt x="0" y="132"/>
                      <a:pt x="0" y="168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5" y="225"/>
                      <a:pt x="41" y="246"/>
                      <a:pt x="71" y="251"/>
                    </a:cubicBezTo>
                    <a:cubicBezTo>
                      <a:pt x="309" y="171"/>
                      <a:pt x="309" y="171"/>
                      <a:pt x="309" y="171"/>
                    </a:cubicBezTo>
                    <a:cubicBezTo>
                      <a:pt x="317" y="168"/>
                      <a:pt x="326" y="167"/>
                      <a:pt x="335" y="167"/>
                    </a:cubicBezTo>
                    <a:cubicBezTo>
                      <a:pt x="340" y="167"/>
                      <a:pt x="344" y="167"/>
                      <a:pt x="349" y="168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5" y="25"/>
                      <a:pt x="377" y="4"/>
                      <a:pt x="347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Freeform 34"/>
              <p:cNvSpPr/>
              <p:nvPr/>
            </p:nvSpPr>
            <p:spPr bwMode="auto">
              <a:xfrm>
                <a:off x="6164576" y="4625296"/>
                <a:ext cx="493741" cy="150866"/>
              </a:xfrm>
              <a:custGeom>
                <a:avLst/>
                <a:gdLst>
                  <a:gd name="T0" fmla="*/ 262 w 274"/>
                  <a:gd name="T1" fmla="*/ 0 h 84"/>
                  <a:gd name="T2" fmla="*/ 236 w 274"/>
                  <a:gd name="T3" fmla="*/ 5 h 84"/>
                  <a:gd name="T4" fmla="*/ 0 w 274"/>
                  <a:gd name="T5" fmla="*/ 84 h 84"/>
                  <a:gd name="T6" fmla="*/ 11 w 274"/>
                  <a:gd name="T7" fmla="*/ 84 h 84"/>
                  <a:gd name="T8" fmla="*/ 38 w 274"/>
                  <a:gd name="T9" fmla="*/ 80 h 84"/>
                  <a:gd name="T10" fmla="*/ 274 w 274"/>
                  <a:gd name="T11" fmla="*/ 1 h 84"/>
                  <a:gd name="T12" fmla="*/ 262 w 274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84">
                    <a:moveTo>
                      <a:pt x="262" y="0"/>
                    </a:moveTo>
                    <a:cubicBezTo>
                      <a:pt x="253" y="0"/>
                      <a:pt x="244" y="2"/>
                      <a:pt x="236" y="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8" y="84"/>
                      <a:pt x="11" y="84"/>
                    </a:cubicBezTo>
                    <a:cubicBezTo>
                      <a:pt x="20" y="84"/>
                      <a:pt x="29" y="83"/>
                      <a:pt x="38" y="80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70" y="1"/>
                      <a:pt x="266" y="0"/>
                      <a:pt x="262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Freeform 35"/>
              <p:cNvSpPr/>
              <p:nvPr/>
            </p:nvSpPr>
            <p:spPr bwMode="auto">
              <a:xfrm>
                <a:off x="6051045" y="5228757"/>
                <a:ext cx="756612" cy="454119"/>
              </a:xfrm>
              <a:custGeom>
                <a:avLst/>
                <a:gdLst>
                  <a:gd name="T0" fmla="*/ 343 w 420"/>
                  <a:gd name="T1" fmla="*/ 0 h 252"/>
                  <a:gd name="T2" fmla="*/ 101 w 420"/>
                  <a:gd name="T3" fmla="*/ 81 h 252"/>
                  <a:gd name="T4" fmla="*/ 74 w 420"/>
                  <a:gd name="T5" fmla="*/ 85 h 252"/>
                  <a:gd name="T6" fmla="*/ 67 w 420"/>
                  <a:gd name="T7" fmla="*/ 85 h 252"/>
                  <a:gd name="T8" fmla="*/ 58 w 420"/>
                  <a:gd name="T9" fmla="*/ 88 h 252"/>
                  <a:gd name="T10" fmla="*/ 0 w 420"/>
                  <a:gd name="T11" fmla="*/ 168 h 252"/>
                  <a:gd name="T12" fmla="*/ 5 w 420"/>
                  <a:gd name="T13" fmla="*/ 194 h 252"/>
                  <a:gd name="T14" fmla="*/ 84 w 420"/>
                  <a:gd name="T15" fmla="*/ 252 h 252"/>
                  <a:gd name="T16" fmla="*/ 111 w 420"/>
                  <a:gd name="T17" fmla="*/ 248 h 252"/>
                  <a:gd name="T18" fmla="*/ 362 w 420"/>
                  <a:gd name="T19" fmla="*/ 164 h 252"/>
                  <a:gd name="T20" fmla="*/ 420 w 420"/>
                  <a:gd name="T21" fmla="*/ 84 h 252"/>
                  <a:gd name="T22" fmla="*/ 415 w 420"/>
                  <a:gd name="T23" fmla="*/ 57 h 252"/>
                  <a:gd name="T24" fmla="*/ 343 w 420"/>
                  <a:gd name="T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0" h="252">
                    <a:moveTo>
                      <a:pt x="343" y="0"/>
                    </a:moveTo>
                    <a:cubicBezTo>
                      <a:pt x="101" y="81"/>
                      <a:pt x="101" y="81"/>
                      <a:pt x="101" y="81"/>
                    </a:cubicBezTo>
                    <a:cubicBezTo>
                      <a:pt x="92" y="84"/>
                      <a:pt x="83" y="85"/>
                      <a:pt x="74" y="85"/>
                    </a:cubicBezTo>
                    <a:cubicBezTo>
                      <a:pt x="72" y="85"/>
                      <a:pt x="69" y="85"/>
                      <a:pt x="67" y="85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2" y="100"/>
                      <a:pt x="0" y="132"/>
                      <a:pt x="0" y="168"/>
                    </a:cubicBezTo>
                    <a:cubicBezTo>
                      <a:pt x="0" y="177"/>
                      <a:pt x="2" y="186"/>
                      <a:pt x="5" y="194"/>
                    </a:cubicBezTo>
                    <a:cubicBezTo>
                      <a:pt x="16" y="230"/>
                      <a:pt x="49" y="252"/>
                      <a:pt x="84" y="252"/>
                    </a:cubicBezTo>
                    <a:cubicBezTo>
                      <a:pt x="93" y="252"/>
                      <a:pt x="102" y="250"/>
                      <a:pt x="111" y="248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4" y="24"/>
                      <a:pt x="375" y="3"/>
                      <a:pt x="343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0" name="Freeform 36"/>
              <p:cNvSpPr/>
              <p:nvPr/>
            </p:nvSpPr>
            <p:spPr bwMode="auto">
              <a:xfrm>
                <a:off x="6032759" y="4929313"/>
                <a:ext cx="756612" cy="452596"/>
              </a:xfrm>
              <a:custGeom>
                <a:avLst/>
                <a:gdLst>
                  <a:gd name="T0" fmla="*/ 349 w 420"/>
                  <a:gd name="T1" fmla="*/ 0 h 251"/>
                  <a:gd name="T2" fmla="*/ 111 w 420"/>
                  <a:gd name="T3" fmla="*/ 79 h 251"/>
                  <a:gd name="T4" fmla="*/ 84 w 420"/>
                  <a:gd name="T5" fmla="*/ 84 h 251"/>
                  <a:gd name="T6" fmla="*/ 71 w 420"/>
                  <a:gd name="T7" fmla="*/ 83 h 251"/>
                  <a:gd name="T8" fmla="*/ 58 w 420"/>
                  <a:gd name="T9" fmla="*/ 87 h 251"/>
                  <a:gd name="T10" fmla="*/ 0 w 420"/>
                  <a:gd name="T11" fmla="*/ 167 h 251"/>
                  <a:gd name="T12" fmla="*/ 5 w 420"/>
                  <a:gd name="T13" fmla="*/ 194 h 251"/>
                  <a:gd name="T14" fmla="*/ 77 w 420"/>
                  <a:gd name="T15" fmla="*/ 251 h 251"/>
                  <a:gd name="T16" fmla="*/ 319 w 420"/>
                  <a:gd name="T17" fmla="*/ 170 h 251"/>
                  <a:gd name="T18" fmla="*/ 345 w 420"/>
                  <a:gd name="T19" fmla="*/ 165 h 251"/>
                  <a:gd name="T20" fmla="*/ 353 w 420"/>
                  <a:gd name="T21" fmla="*/ 166 h 251"/>
                  <a:gd name="T22" fmla="*/ 362 w 420"/>
                  <a:gd name="T23" fmla="*/ 163 h 251"/>
                  <a:gd name="T24" fmla="*/ 420 w 420"/>
                  <a:gd name="T25" fmla="*/ 83 h 251"/>
                  <a:gd name="T26" fmla="*/ 415 w 420"/>
                  <a:gd name="T27" fmla="*/ 56 h 251"/>
                  <a:gd name="T28" fmla="*/ 349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9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4"/>
                      <a:pt x="84" y="84"/>
                    </a:cubicBezTo>
                    <a:cubicBezTo>
                      <a:pt x="80" y="84"/>
                      <a:pt x="75" y="83"/>
                      <a:pt x="71" y="83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23" y="99"/>
                      <a:pt x="0" y="132"/>
                      <a:pt x="0" y="167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6" y="226"/>
                      <a:pt x="44" y="248"/>
                      <a:pt x="77" y="251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7" y="167"/>
                      <a:pt x="336" y="165"/>
                      <a:pt x="345" y="165"/>
                    </a:cubicBezTo>
                    <a:cubicBezTo>
                      <a:pt x="348" y="165"/>
                      <a:pt x="351" y="166"/>
                      <a:pt x="353" y="166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1"/>
                      <a:pt x="420" y="118"/>
                      <a:pt x="420" y="83"/>
                    </a:cubicBezTo>
                    <a:cubicBezTo>
                      <a:pt x="420" y="74"/>
                      <a:pt x="418" y="65"/>
                      <a:pt x="415" y="56"/>
                    </a:cubicBezTo>
                    <a:cubicBezTo>
                      <a:pt x="405" y="26"/>
                      <a:pt x="379" y="5"/>
                      <a:pt x="349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1" name="Freeform 37"/>
              <p:cNvSpPr/>
              <p:nvPr/>
            </p:nvSpPr>
            <p:spPr bwMode="auto">
              <a:xfrm>
                <a:off x="6160766" y="4927789"/>
                <a:ext cx="500598" cy="153151"/>
              </a:xfrm>
              <a:custGeom>
                <a:avLst/>
                <a:gdLst>
                  <a:gd name="T0" fmla="*/ 264 w 278"/>
                  <a:gd name="T1" fmla="*/ 0 h 85"/>
                  <a:gd name="T2" fmla="*/ 238 w 278"/>
                  <a:gd name="T3" fmla="*/ 4 h 85"/>
                  <a:gd name="T4" fmla="*/ 0 w 278"/>
                  <a:gd name="T5" fmla="*/ 84 h 85"/>
                  <a:gd name="T6" fmla="*/ 13 w 278"/>
                  <a:gd name="T7" fmla="*/ 85 h 85"/>
                  <a:gd name="T8" fmla="*/ 40 w 278"/>
                  <a:gd name="T9" fmla="*/ 80 h 85"/>
                  <a:gd name="T10" fmla="*/ 278 w 278"/>
                  <a:gd name="T11" fmla="*/ 1 h 85"/>
                  <a:gd name="T12" fmla="*/ 264 w 278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85">
                    <a:moveTo>
                      <a:pt x="264" y="0"/>
                    </a:moveTo>
                    <a:cubicBezTo>
                      <a:pt x="255" y="0"/>
                      <a:pt x="246" y="1"/>
                      <a:pt x="238" y="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9" y="85"/>
                      <a:pt x="13" y="85"/>
                    </a:cubicBezTo>
                    <a:cubicBezTo>
                      <a:pt x="22" y="85"/>
                      <a:pt x="31" y="83"/>
                      <a:pt x="40" y="80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3" y="0"/>
                      <a:pt x="269" y="0"/>
                      <a:pt x="264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2" name="Freeform 38"/>
              <p:cNvSpPr/>
              <p:nvPr/>
            </p:nvSpPr>
            <p:spPr bwMode="auto">
              <a:xfrm>
                <a:off x="6171433" y="5227234"/>
                <a:ext cx="497550" cy="154675"/>
              </a:xfrm>
              <a:custGeom>
                <a:avLst/>
                <a:gdLst>
                  <a:gd name="T0" fmla="*/ 268 w 276"/>
                  <a:gd name="T1" fmla="*/ 0 h 86"/>
                  <a:gd name="T2" fmla="*/ 242 w 276"/>
                  <a:gd name="T3" fmla="*/ 5 h 86"/>
                  <a:gd name="T4" fmla="*/ 0 w 276"/>
                  <a:gd name="T5" fmla="*/ 86 h 86"/>
                  <a:gd name="T6" fmla="*/ 7 w 276"/>
                  <a:gd name="T7" fmla="*/ 86 h 86"/>
                  <a:gd name="T8" fmla="*/ 34 w 276"/>
                  <a:gd name="T9" fmla="*/ 82 h 86"/>
                  <a:gd name="T10" fmla="*/ 276 w 276"/>
                  <a:gd name="T11" fmla="*/ 1 h 86"/>
                  <a:gd name="T12" fmla="*/ 268 w 276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86">
                    <a:moveTo>
                      <a:pt x="268" y="0"/>
                    </a:moveTo>
                    <a:cubicBezTo>
                      <a:pt x="259" y="0"/>
                      <a:pt x="250" y="2"/>
                      <a:pt x="242" y="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86"/>
                      <a:pt x="5" y="86"/>
                      <a:pt x="7" y="86"/>
                    </a:cubicBezTo>
                    <a:cubicBezTo>
                      <a:pt x="16" y="86"/>
                      <a:pt x="25" y="85"/>
                      <a:pt x="34" y="82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4" y="1"/>
                      <a:pt x="271" y="0"/>
                      <a:pt x="268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3" name="Freeform 40"/>
              <p:cNvSpPr/>
              <p:nvPr/>
            </p:nvSpPr>
            <p:spPr bwMode="auto">
              <a:xfrm>
                <a:off x="6047236" y="5115227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8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8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4" name="Freeform 41"/>
              <p:cNvSpPr/>
              <p:nvPr/>
            </p:nvSpPr>
            <p:spPr bwMode="auto">
              <a:xfrm>
                <a:off x="6077714" y="5421530"/>
                <a:ext cx="155437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Freeform 42"/>
              <p:cNvSpPr/>
              <p:nvPr/>
            </p:nvSpPr>
            <p:spPr bwMode="auto">
              <a:xfrm>
                <a:off x="6065522" y="4513291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" name="Freeform 43"/>
              <p:cNvSpPr/>
              <p:nvPr/>
            </p:nvSpPr>
            <p:spPr bwMode="auto">
              <a:xfrm>
                <a:off x="5382058" y="4549102"/>
                <a:ext cx="778708" cy="304778"/>
              </a:xfrm>
              <a:custGeom>
                <a:avLst/>
                <a:gdLst>
                  <a:gd name="T0" fmla="*/ 432 w 432"/>
                  <a:gd name="T1" fmla="*/ 84 h 169"/>
                  <a:gd name="T2" fmla="*/ 348 w 432"/>
                  <a:gd name="T3" fmla="*/ 169 h 169"/>
                  <a:gd name="T4" fmla="*/ 84 w 432"/>
                  <a:gd name="T5" fmla="*/ 169 h 169"/>
                  <a:gd name="T6" fmla="*/ 0 w 432"/>
                  <a:gd name="T7" fmla="*/ 84 h 169"/>
                  <a:gd name="T8" fmla="*/ 84 w 432"/>
                  <a:gd name="T9" fmla="*/ 0 h 169"/>
                  <a:gd name="T10" fmla="*/ 348 w 432"/>
                  <a:gd name="T11" fmla="*/ 0 h 169"/>
                  <a:gd name="T12" fmla="*/ 432 w 432"/>
                  <a:gd name="T13" fmla="*/ 8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169">
                    <a:moveTo>
                      <a:pt x="432" y="84"/>
                    </a:moveTo>
                    <a:cubicBezTo>
                      <a:pt x="432" y="131"/>
                      <a:pt x="395" y="169"/>
                      <a:pt x="348" y="169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37" y="169"/>
                      <a:pt x="0" y="131"/>
                      <a:pt x="0" y="84"/>
                    </a:cubicBezTo>
                    <a:cubicBezTo>
                      <a:pt x="0" y="38"/>
                      <a:pt x="37" y="0"/>
                      <a:pt x="84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95" y="0"/>
                      <a:pt x="432" y="38"/>
                      <a:pt x="432" y="84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" name="Freeform 44"/>
              <p:cNvSpPr/>
              <p:nvPr/>
            </p:nvSpPr>
            <p:spPr bwMode="auto">
              <a:xfrm>
                <a:off x="5865131" y="4533102"/>
                <a:ext cx="531838" cy="566126"/>
              </a:xfrm>
              <a:custGeom>
                <a:avLst/>
                <a:gdLst>
                  <a:gd name="T0" fmla="*/ 258 w 295"/>
                  <a:gd name="T1" fmla="*/ 283 h 314"/>
                  <a:gd name="T2" fmla="*/ 139 w 295"/>
                  <a:gd name="T3" fmla="*/ 277 h 314"/>
                  <a:gd name="T4" fmla="*/ 31 w 295"/>
                  <a:gd name="T5" fmla="*/ 150 h 314"/>
                  <a:gd name="T6" fmla="*/ 37 w 295"/>
                  <a:gd name="T7" fmla="*/ 31 h 314"/>
                  <a:gd name="T8" fmla="*/ 156 w 295"/>
                  <a:gd name="T9" fmla="*/ 37 h 314"/>
                  <a:gd name="T10" fmla="*/ 264 w 295"/>
                  <a:gd name="T11" fmla="*/ 164 h 314"/>
                  <a:gd name="T12" fmla="*/ 258 w 295"/>
                  <a:gd name="T13" fmla="*/ 28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314">
                    <a:moveTo>
                      <a:pt x="258" y="283"/>
                    </a:moveTo>
                    <a:cubicBezTo>
                      <a:pt x="223" y="314"/>
                      <a:pt x="170" y="311"/>
                      <a:pt x="139" y="277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0" y="115"/>
                      <a:pt x="3" y="62"/>
                      <a:pt x="37" y="31"/>
                    </a:cubicBezTo>
                    <a:cubicBezTo>
                      <a:pt x="72" y="0"/>
                      <a:pt x="125" y="2"/>
                      <a:pt x="156" y="37"/>
                    </a:cubicBezTo>
                    <a:cubicBezTo>
                      <a:pt x="264" y="164"/>
                      <a:pt x="264" y="164"/>
                      <a:pt x="264" y="164"/>
                    </a:cubicBezTo>
                    <a:cubicBezTo>
                      <a:pt x="295" y="199"/>
                      <a:pt x="292" y="252"/>
                      <a:pt x="258" y="283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" name="Freeform 45"/>
              <p:cNvSpPr/>
              <p:nvPr/>
            </p:nvSpPr>
            <p:spPr bwMode="auto">
              <a:xfrm>
                <a:off x="6128002" y="4853880"/>
                <a:ext cx="225536" cy="191249"/>
              </a:xfrm>
              <a:custGeom>
                <a:avLst/>
                <a:gdLst>
                  <a:gd name="T0" fmla="*/ 0 w 125"/>
                  <a:gd name="T1" fmla="*/ 68 h 106"/>
                  <a:gd name="T2" fmla="*/ 87 w 125"/>
                  <a:gd name="T3" fmla="*/ 87 h 106"/>
                  <a:gd name="T4" fmla="*/ 106 w 125"/>
                  <a:gd name="T5" fmla="*/ 0 h 106"/>
                  <a:gd name="T6" fmla="*/ 0 w 125"/>
                  <a:gd name="T7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06">
                    <a:moveTo>
                      <a:pt x="0" y="68"/>
                    </a:moveTo>
                    <a:cubicBezTo>
                      <a:pt x="19" y="97"/>
                      <a:pt x="58" y="106"/>
                      <a:pt x="87" y="87"/>
                    </a:cubicBezTo>
                    <a:cubicBezTo>
                      <a:pt x="117" y="68"/>
                      <a:pt x="125" y="29"/>
                      <a:pt x="106" y="0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9" name="Freeform 27"/>
              <p:cNvSpPr>
                <a:spLocks noEditPoints="1"/>
              </p:cNvSpPr>
              <p:nvPr/>
            </p:nvSpPr>
            <p:spPr bwMode="auto">
              <a:xfrm>
                <a:off x="6553930" y="5280570"/>
                <a:ext cx="277348" cy="477740"/>
              </a:xfrm>
              <a:custGeom>
                <a:avLst/>
                <a:gdLst>
                  <a:gd name="T0" fmla="*/ 136 w 154"/>
                  <a:gd name="T1" fmla="*/ 28 h 265"/>
                  <a:gd name="T2" fmla="*/ 141 w 154"/>
                  <a:gd name="T3" fmla="*/ 55 h 265"/>
                  <a:gd name="T4" fmla="*/ 83 w 154"/>
                  <a:gd name="T5" fmla="*/ 135 h 265"/>
                  <a:gd name="T6" fmla="*/ 0 w 154"/>
                  <a:gd name="T7" fmla="*/ 162 h 265"/>
                  <a:gd name="T8" fmla="*/ 10 w 154"/>
                  <a:gd name="T9" fmla="*/ 197 h 265"/>
                  <a:gd name="T10" fmla="*/ 27 w 154"/>
                  <a:gd name="T11" fmla="*/ 253 h 265"/>
                  <a:gd name="T12" fmla="*/ 30 w 154"/>
                  <a:gd name="T13" fmla="*/ 265 h 265"/>
                  <a:gd name="T14" fmla="*/ 31 w 154"/>
                  <a:gd name="T15" fmla="*/ 265 h 265"/>
                  <a:gd name="T16" fmla="*/ 31 w 154"/>
                  <a:gd name="T17" fmla="*/ 265 h 265"/>
                  <a:gd name="T18" fmla="*/ 40 w 154"/>
                  <a:gd name="T19" fmla="*/ 256 h 265"/>
                  <a:gd name="T20" fmla="*/ 103 w 154"/>
                  <a:gd name="T21" fmla="*/ 176 h 265"/>
                  <a:gd name="T22" fmla="*/ 103 w 154"/>
                  <a:gd name="T23" fmla="*/ 176 h 265"/>
                  <a:gd name="T24" fmla="*/ 103 w 154"/>
                  <a:gd name="T25" fmla="*/ 176 h 265"/>
                  <a:gd name="T26" fmla="*/ 103 w 154"/>
                  <a:gd name="T27" fmla="*/ 176 h 265"/>
                  <a:gd name="T28" fmla="*/ 103 w 154"/>
                  <a:gd name="T29" fmla="*/ 176 h 265"/>
                  <a:gd name="T30" fmla="*/ 136 w 154"/>
                  <a:gd name="T31" fmla="*/ 29 h 265"/>
                  <a:gd name="T32" fmla="*/ 136 w 154"/>
                  <a:gd name="T33" fmla="*/ 29 h 265"/>
                  <a:gd name="T34" fmla="*/ 136 w 154"/>
                  <a:gd name="T35" fmla="*/ 28 h 265"/>
                  <a:gd name="T36" fmla="*/ 136 w 154"/>
                  <a:gd name="T37" fmla="*/ 28 h 265"/>
                  <a:gd name="T38" fmla="*/ 136 w 154"/>
                  <a:gd name="T39" fmla="*/ 28 h 265"/>
                  <a:gd name="T40" fmla="*/ 136 w 154"/>
                  <a:gd name="T41" fmla="*/ 28 h 265"/>
                  <a:gd name="T42" fmla="*/ 136 w 154"/>
                  <a:gd name="T43" fmla="*/ 28 h 265"/>
                  <a:gd name="T44" fmla="*/ 136 w 154"/>
                  <a:gd name="T45" fmla="*/ 28 h 265"/>
                  <a:gd name="T46" fmla="*/ 136 w 154"/>
                  <a:gd name="T47" fmla="*/ 28 h 265"/>
                  <a:gd name="T48" fmla="*/ 136 w 154"/>
                  <a:gd name="T49" fmla="*/ 28 h 265"/>
                  <a:gd name="T50" fmla="*/ 121 w 154"/>
                  <a:gd name="T51" fmla="*/ 0 h 265"/>
                  <a:gd name="T52" fmla="*/ 124 w 154"/>
                  <a:gd name="T53" fmla="*/ 4 h 265"/>
                  <a:gd name="T54" fmla="*/ 121 w 154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65">
                    <a:moveTo>
                      <a:pt x="136" y="28"/>
                    </a:moveTo>
                    <a:cubicBezTo>
                      <a:pt x="139" y="37"/>
                      <a:pt x="141" y="46"/>
                      <a:pt x="141" y="55"/>
                    </a:cubicBezTo>
                    <a:cubicBezTo>
                      <a:pt x="141" y="90"/>
                      <a:pt x="118" y="123"/>
                      <a:pt x="83" y="135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10" y="197"/>
                      <a:pt x="10" y="197"/>
                      <a:pt x="10" y="197"/>
                    </a:cubicBezTo>
                    <a:cubicBezTo>
                      <a:pt x="27" y="253"/>
                      <a:pt x="27" y="253"/>
                      <a:pt x="27" y="253"/>
                    </a:cubicBezTo>
                    <a:cubicBezTo>
                      <a:pt x="30" y="265"/>
                      <a:pt x="30" y="265"/>
                      <a:pt x="30" y="265"/>
                    </a:cubicBezTo>
                    <a:cubicBezTo>
                      <a:pt x="30" y="265"/>
                      <a:pt x="31" y="265"/>
                      <a:pt x="31" y="265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2" y="264"/>
                      <a:pt x="35" y="260"/>
                      <a:pt x="40" y="256"/>
                    </a:cubicBezTo>
                    <a:cubicBezTo>
                      <a:pt x="53" y="241"/>
                      <a:pt x="80" y="212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31" y="130"/>
                      <a:pt x="154" y="75"/>
                      <a:pt x="136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6" y="29"/>
                      <a:pt x="136" y="29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moveTo>
                      <a:pt x="121" y="0"/>
                    </a:moveTo>
                    <a:cubicBezTo>
                      <a:pt x="122" y="2"/>
                      <a:pt x="123" y="3"/>
                      <a:pt x="124" y="4"/>
                    </a:cubicBezTo>
                    <a:cubicBezTo>
                      <a:pt x="123" y="3"/>
                      <a:pt x="122" y="2"/>
                      <a:pt x="121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7 Grupo"/>
          <p:cNvGrpSpPr/>
          <p:nvPr/>
        </p:nvGrpSpPr>
        <p:grpSpPr>
          <a:xfrm>
            <a:off x="7053932" y="4173655"/>
            <a:ext cx="740313" cy="740313"/>
            <a:chOff x="5508975" y="2951642"/>
            <a:chExt cx="740313" cy="740313"/>
          </a:xfrm>
        </p:grpSpPr>
        <p:sp>
          <p:nvSpPr>
            <p:cNvPr id="180" name="Oval 43"/>
            <p:cNvSpPr>
              <a:spLocks noChangeArrowheads="1"/>
            </p:cNvSpPr>
            <p:nvPr/>
          </p:nvSpPr>
          <p:spPr bwMode="auto">
            <a:xfrm>
              <a:off x="5520974" y="2963642"/>
              <a:ext cx="715793" cy="715793"/>
            </a:xfrm>
            <a:prstGeom prst="ellipse">
              <a:avLst/>
            </a:prstGeom>
            <a:solidFill>
              <a:srgbClr val="C1301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Freeform 44"/>
            <p:cNvSpPr>
              <a:spLocks noEditPoints="1"/>
            </p:cNvSpPr>
            <p:nvPr/>
          </p:nvSpPr>
          <p:spPr bwMode="auto">
            <a:xfrm>
              <a:off x="5508975" y="2951642"/>
              <a:ext cx="740313" cy="740313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300 w 600"/>
                <a:gd name="T13" fmla="*/ 0 h 600"/>
                <a:gd name="T14" fmla="*/ 0 w 600"/>
                <a:gd name="T15" fmla="*/ 300 h 600"/>
                <a:gd name="T16" fmla="*/ 300 w 600"/>
                <a:gd name="T17" fmla="*/ 600 h 600"/>
                <a:gd name="T18" fmla="*/ 600 w 600"/>
                <a:gd name="T19" fmla="*/ 300 h 600"/>
                <a:gd name="T20" fmla="*/ 300 w 600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5" y="20"/>
                    <a:pt x="580" y="145"/>
                    <a:pt x="580" y="300"/>
                  </a:cubicBezTo>
                  <a:cubicBezTo>
                    <a:pt x="580" y="455"/>
                    <a:pt x="455" y="580"/>
                    <a:pt x="300" y="580"/>
                  </a:cubicBezTo>
                  <a:cubicBezTo>
                    <a:pt x="146" y="580"/>
                    <a:pt x="20" y="455"/>
                    <a:pt x="20" y="300"/>
                  </a:cubicBezTo>
                  <a:cubicBezTo>
                    <a:pt x="20" y="145"/>
                    <a:pt x="146" y="20"/>
                    <a:pt x="300" y="2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5" y="0"/>
                    <a:pt x="0" y="135"/>
                    <a:pt x="0" y="300"/>
                  </a:cubicBezTo>
                  <a:cubicBezTo>
                    <a:pt x="0" y="465"/>
                    <a:pt x="135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5"/>
                    <a:pt x="466" y="0"/>
                    <a:pt x="300" y="0"/>
                  </a:cubicBezTo>
                  <a:close/>
                </a:path>
              </a:pathLst>
            </a:custGeom>
            <a:solidFill>
              <a:srgbClr val="C13018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" name="Freeform 449"/>
            <p:cNvSpPr/>
            <p:nvPr/>
          </p:nvSpPr>
          <p:spPr>
            <a:xfrm>
              <a:off x="5655723" y="3118315"/>
              <a:ext cx="438992" cy="406968"/>
            </a:xfrm>
            <a:custGeom>
              <a:avLst/>
              <a:gdLst/>
              <a:ahLst/>
              <a:cxnLst/>
              <a:rect l="l" t="t" r="r" b="b"/>
              <a:pathLst>
                <a:path w="505396" h="468766">
                  <a:moveTo>
                    <a:pt x="252699" y="0"/>
                  </a:moveTo>
                  <a:cubicBezTo>
                    <a:pt x="259272" y="0"/>
                    <a:pt x="265376" y="1690"/>
                    <a:pt x="271010" y="5071"/>
                  </a:cubicBezTo>
                  <a:cubicBezTo>
                    <a:pt x="276644" y="8451"/>
                    <a:pt x="281058" y="13053"/>
                    <a:pt x="284251" y="18875"/>
                  </a:cubicBezTo>
                  <a:lnTo>
                    <a:pt x="500604" y="415523"/>
                  </a:lnTo>
                  <a:cubicBezTo>
                    <a:pt x="507177" y="427355"/>
                    <a:pt x="506989" y="439187"/>
                    <a:pt x="500040" y="451019"/>
                  </a:cubicBezTo>
                  <a:cubicBezTo>
                    <a:pt x="496848" y="456465"/>
                    <a:pt x="492482" y="460784"/>
                    <a:pt x="486941" y="463977"/>
                  </a:cubicBezTo>
                  <a:cubicBezTo>
                    <a:pt x="481400" y="467170"/>
                    <a:pt x="475438" y="468766"/>
                    <a:pt x="469052" y="468766"/>
                  </a:cubicBezTo>
                  <a:lnTo>
                    <a:pt x="36345" y="468766"/>
                  </a:lnTo>
                  <a:cubicBezTo>
                    <a:pt x="29960" y="468766"/>
                    <a:pt x="23997" y="467170"/>
                    <a:pt x="18457" y="463977"/>
                  </a:cubicBezTo>
                  <a:cubicBezTo>
                    <a:pt x="12916" y="460784"/>
                    <a:pt x="8550" y="456465"/>
                    <a:pt x="5357" y="451019"/>
                  </a:cubicBezTo>
                  <a:cubicBezTo>
                    <a:pt x="-1592" y="439187"/>
                    <a:pt x="-1780" y="427355"/>
                    <a:pt x="4794" y="415523"/>
                  </a:cubicBezTo>
                  <a:lnTo>
                    <a:pt x="221148" y="18875"/>
                  </a:lnTo>
                  <a:cubicBezTo>
                    <a:pt x="224340" y="13053"/>
                    <a:pt x="228753" y="8451"/>
                    <a:pt x="234387" y="5071"/>
                  </a:cubicBezTo>
                  <a:cubicBezTo>
                    <a:pt x="240021" y="1690"/>
                    <a:pt x="246126" y="0"/>
                    <a:pt x="252699" y="0"/>
                  </a:cubicBezTo>
                  <a:close/>
                  <a:moveTo>
                    <a:pt x="221711" y="144236"/>
                  </a:moveTo>
                  <a:cubicBezTo>
                    <a:pt x="219645" y="144236"/>
                    <a:pt x="217391" y="145269"/>
                    <a:pt x="214950" y="147335"/>
                  </a:cubicBezTo>
                  <a:cubicBezTo>
                    <a:pt x="213072" y="148649"/>
                    <a:pt x="212133" y="150621"/>
                    <a:pt x="212133" y="153251"/>
                  </a:cubicBezTo>
                  <a:lnTo>
                    <a:pt x="216922" y="281992"/>
                  </a:lnTo>
                  <a:cubicBezTo>
                    <a:pt x="216922" y="283870"/>
                    <a:pt x="217861" y="285419"/>
                    <a:pt x="219739" y="286640"/>
                  </a:cubicBezTo>
                  <a:cubicBezTo>
                    <a:pt x="221617" y="287861"/>
                    <a:pt x="223871" y="288471"/>
                    <a:pt x="226500" y="288471"/>
                  </a:cubicBezTo>
                  <a:lnTo>
                    <a:pt x="278616" y="288471"/>
                  </a:lnTo>
                  <a:cubicBezTo>
                    <a:pt x="281246" y="288471"/>
                    <a:pt x="283452" y="287861"/>
                    <a:pt x="285236" y="286640"/>
                  </a:cubicBezTo>
                  <a:cubicBezTo>
                    <a:pt x="287020" y="285419"/>
                    <a:pt x="288007" y="283870"/>
                    <a:pt x="288195" y="281992"/>
                  </a:cubicBezTo>
                  <a:lnTo>
                    <a:pt x="293265" y="152687"/>
                  </a:lnTo>
                  <a:cubicBezTo>
                    <a:pt x="293265" y="150433"/>
                    <a:pt x="292326" y="148649"/>
                    <a:pt x="290448" y="147335"/>
                  </a:cubicBezTo>
                  <a:cubicBezTo>
                    <a:pt x="288007" y="145269"/>
                    <a:pt x="285753" y="144236"/>
                    <a:pt x="283687" y="144236"/>
                  </a:cubicBezTo>
                  <a:lnTo>
                    <a:pt x="221711" y="144236"/>
                  </a:lnTo>
                  <a:close/>
                  <a:moveTo>
                    <a:pt x="225654" y="324530"/>
                  </a:moveTo>
                  <a:cubicBezTo>
                    <a:pt x="223213" y="324530"/>
                    <a:pt x="221100" y="325422"/>
                    <a:pt x="219316" y="327206"/>
                  </a:cubicBezTo>
                  <a:cubicBezTo>
                    <a:pt x="217533" y="328991"/>
                    <a:pt x="216640" y="331198"/>
                    <a:pt x="216640" y="333827"/>
                  </a:cubicBezTo>
                  <a:lnTo>
                    <a:pt x="216640" y="387352"/>
                  </a:lnTo>
                  <a:cubicBezTo>
                    <a:pt x="216640" y="389981"/>
                    <a:pt x="217533" y="392188"/>
                    <a:pt x="219316" y="393972"/>
                  </a:cubicBezTo>
                  <a:cubicBezTo>
                    <a:pt x="221100" y="395756"/>
                    <a:pt x="223213" y="396648"/>
                    <a:pt x="225654" y="396648"/>
                  </a:cubicBezTo>
                  <a:lnTo>
                    <a:pt x="279743" y="396648"/>
                  </a:lnTo>
                  <a:cubicBezTo>
                    <a:pt x="282185" y="396648"/>
                    <a:pt x="284298" y="395756"/>
                    <a:pt x="286081" y="393972"/>
                  </a:cubicBezTo>
                  <a:cubicBezTo>
                    <a:pt x="287866" y="392188"/>
                    <a:pt x="288757" y="389981"/>
                    <a:pt x="288757" y="387352"/>
                  </a:cubicBezTo>
                  <a:lnTo>
                    <a:pt x="288757" y="333827"/>
                  </a:lnTo>
                  <a:cubicBezTo>
                    <a:pt x="288757" y="331198"/>
                    <a:pt x="287866" y="328991"/>
                    <a:pt x="286081" y="327206"/>
                  </a:cubicBezTo>
                  <a:cubicBezTo>
                    <a:pt x="284298" y="325422"/>
                    <a:pt x="282185" y="324530"/>
                    <a:pt x="279743" y="324530"/>
                  </a:cubicBezTo>
                  <a:lnTo>
                    <a:pt x="225654" y="324530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5" name="Shape 5985"/>
          <p:cNvSpPr/>
          <p:nvPr/>
        </p:nvSpPr>
        <p:spPr>
          <a:xfrm flipH="1">
            <a:off x="1469439" y="1491630"/>
            <a:ext cx="163315" cy="3663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9"/>
                </a:moveTo>
                <a:cubicBezTo>
                  <a:pt x="0" y="21529"/>
                  <a:pt x="4891" y="21600"/>
                  <a:pt x="11411" y="21600"/>
                </a:cubicBezTo>
                <a:cubicBezTo>
                  <a:pt x="17525" y="21600"/>
                  <a:pt x="21600" y="21529"/>
                  <a:pt x="21600" y="21529"/>
                </a:cubicBezTo>
                <a:cubicBezTo>
                  <a:pt x="21600" y="143"/>
                  <a:pt x="21600" y="143"/>
                  <a:pt x="21600" y="143"/>
                </a:cubicBezTo>
                <a:cubicBezTo>
                  <a:pt x="21600" y="143"/>
                  <a:pt x="17117" y="0"/>
                  <a:pt x="10189" y="0"/>
                </a:cubicBezTo>
                <a:cubicBezTo>
                  <a:pt x="3668" y="0"/>
                  <a:pt x="0" y="143"/>
                  <a:pt x="0" y="143"/>
                </a:cubicBezTo>
                <a:lnTo>
                  <a:pt x="0" y="21529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Roboto Light"/>
            </a:endParaRPr>
          </a:p>
        </p:txBody>
      </p:sp>
      <p:grpSp>
        <p:nvGrpSpPr>
          <p:cNvPr id="296" name="Group 61"/>
          <p:cNvGrpSpPr/>
          <p:nvPr/>
        </p:nvGrpSpPr>
        <p:grpSpPr>
          <a:xfrm flipH="1">
            <a:off x="35496" y="1916061"/>
            <a:ext cx="1624476" cy="527060"/>
            <a:chOff x="5932906" y="3073194"/>
            <a:chExt cx="2266063" cy="735222"/>
          </a:xfrm>
        </p:grpSpPr>
        <p:sp>
          <p:nvSpPr>
            <p:cNvPr id="306" name="Shape 5994"/>
            <p:cNvSpPr/>
            <p:nvPr/>
          </p:nvSpPr>
          <p:spPr>
            <a:xfrm>
              <a:off x="5932906" y="3087000"/>
              <a:ext cx="317561" cy="60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68"/>
                  </a:moveTo>
                  <a:cubicBezTo>
                    <a:pt x="0" y="21268"/>
                    <a:pt x="5082" y="21600"/>
                    <a:pt x="11435" y="21600"/>
                  </a:cubicBezTo>
                  <a:cubicBezTo>
                    <a:pt x="17471" y="21600"/>
                    <a:pt x="21600" y="21268"/>
                    <a:pt x="21600" y="21268"/>
                  </a:cubicBezTo>
                  <a:cubicBezTo>
                    <a:pt x="21600" y="665"/>
                    <a:pt x="21600" y="665"/>
                    <a:pt x="21600" y="665"/>
                  </a:cubicBezTo>
                  <a:cubicBezTo>
                    <a:pt x="21600" y="665"/>
                    <a:pt x="17153" y="0"/>
                    <a:pt x="10482" y="0"/>
                  </a:cubicBezTo>
                  <a:cubicBezTo>
                    <a:pt x="3812" y="0"/>
                    <a:pt x="0" y="665"/>
                    <a:pt x="0" y="665"/>
                  </a:cubicBezTo>
                  <a:lnTo>
                    <a:pt x="0" y="21268"/>
                  </a:lnTo>
                  <a:close/>
                </a:path>
              </a:pathLst>
            </a:custGeom>
            <a:solidFill>
              <a:srgbClr val="C130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Roboto Light"/>
              </a:endParaRPr>
            </a:p>
          </p:txBody>
        </p:sp>
        <p:sp>
          <p:nvSpPr>
            <p:cNvPr id="307" name="Shape 5995"/>
            <p:cNvSpPr/>
            <p:nvPr/>
          </p:nvSpPr>
          <p:spPr>
            <a:xfrm>
              <a:off x="6198689" y="3105985"/>
              <a:ext cx="2000280" cy="70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15" y="0"/>
                  </a:moveTo>
                  <a:lnTo>
                    <a:pt x="0" y="3715"/>
                  </a:lnTo>
                  <a:lnTo>
                    <a:pt x="0" y="17195"/>
                  </a:lnTo>
                  <a:lnTo>
                    <a:pt x="17015" y="21600"/>
                  </a:lnTo>
                  <a:lnTo>
                    <a:pt x="21600" y="11463"/>
                  </a:lnTo>
                  <a:lnTo>
                    <a:pt x="21600" y="10296"/>
                  </a:lnTo>
                  <a:lnTo>
                    <a:pt x="17015" y="0"/>
                  </a:lnTo>
                  <a:close/>
                </a:path>
              </a:pathLst>
            </a:custGeom>
            <a:solidFill>
              <a:srgbClr val="C130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Roboto Light"/>
              </a:endParaRPr>
            </a:p>
          </p:txBody>
        </p:sp>
        <p:sp>
          <p:nvSpPr>
            <p:cNvPr id="308" name="Shape 5996"/>
            <p:cNvSpPr/>
            <p:nvPr/>
          </p:nvSpPr>
          <p:spPr>
            <a:xfrm>
              <a:off x="6198688" y="3073194"/>
              <a:ext cx="2000281" cy="70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6" y="0"/>
                  </a:moveTo>
                  <a:lnTo>
                    <a:pt x="0" y="3556"/>
                  </a:lnTo>
                  <a:lnTo>
                    <a:pt x="0" y="17195"/>
                  </a:lnTo>
                  <a:lnTo>
                    <a:pt x="16866" y="21600"/>
                  </a:lnTo>
                  <a:lnTo>
                    <a:pt x="21600" y="11304"/>
                  </a:lnTo>
                  <a:lnTo>
                    <a:pt x="16866" y="0"/>
                  </a:lnTo>
                  <a:close/>
                </a:path>
              </a:pathLst>
            </a:custGeom>
            <a:solidFill>
              <a:srgbClr val="C13018">
                <a:lumMod val="60000"/>
                <a:lumOff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Roboto Light"/>
              </a:endParaRPr>
            </a:p>
          </p:txBody>
        </p:sp>
        <p:sp>
          <p:nvSpPr>
            <p:cNvPr id="309" name="Shape 5997"/>
            <p:cNvSpPr/>
            <p:nvPr/>
          </p:nvSpPr>
          <p:spPr>
            <a:xfrm>
              <a:off x="6301572" y="3194683"/>
              <a:ext cx="1664021" cy="42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Roboto Light"/>
                </a:defRPr>
              </a:pPr>
              <a:r>
                <a:rPr kumimoji="0" 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Helvetica"/>
                  <a:cs typeface="Helvetica"/>
                  <a:sym typeface="Helvetica"/>
                </a:rPr>
                <a:t>No utilitzar-los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297" name="Group 5"/>
          <p:cNvGrpSpPr/>
          <p:nvPr/>
        </p:nvGrpSpPr>
        <p:grpSpPr>
          <a:xfrm flipH="1">
            <a:off x="1432323" y="2537988"/>
            <a:ext cx="1618290" cy="528296"/>
            <a:chOff x="-1" y="-1"/>
            <a:chExt cx="2257434" cy="736946"/>
          </a:xfrm>
        </p:grpSpPr>
        <p:sp>
          <p:nvSpPr>
            <p:cNvPr id="301" name="Shape 5999"/>
            <p:cNvSpPr/>
            <p:nvPr/>
          </p:nvSpPr>
          <p:spPr>
            <a:xfrm>
              <a:off x="1939872" y="51775"/>
              <a:ext cx="317561" cy="60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68"/>
                  </a:moveTo>
                  <a:cubicBezTo>
                    <a:pt x="0" y="21268"/>
                    <a:pt x="5082" y="21600"/>
                    <a:pt x="11435" y="21600"/>
                  </a:cubicBezTo>
                  <a:cubicBezTo>
                    <a:pt x="17471" y="21600"/>
                    <a:pt x="21600" y="21268"/>
                    <a:pt x="21600" y="21268"/>
                  </a:cubicBezTo>
                  <a:cubicBezTo>
                    <a:pt x="21600" y="831"/>
                    <a:pt x="21600" y="831"/>
                    <a:pt x="21600" y="831"/>
                  </a:cubicBezTo>
                  <a:cubicBezTo>
                    <a:pt x="21600" y="831"/>
                    <a:pt x="17153" y="0"/>
                    <a:pt x="10482" y="0"/>
                  </a:cubicBezTo>
                  <a:cubicBezTo>
                    <a:pt x="3812" y="0"/>
                    <a:pt x="0" y="831"/>
                    <a:pt x="0" y="831"/>
                  </a:cubicBezTo>
                  <a:lnTo>
                    <a:pt x="0" y="21268"/>
                  </a:lnTo>
                  <a:close/>
                </a:path>
              </a:pathLst>
            </a:custGeom>
            <a:solidFill>
              <a:srgbClr val="A2B9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Roboto Light"/>
              </a:endParaRPr>
            </a:p>
          </p:txBody>
        </p:sp>
        <p:grpSp>
          <p:nvGrpSpPr>
            <p:cNvPr id="302" name="Group 20"/>
            <p:cNvGrpSpPr/>
            <p:nvPr/>
          </p:nvGrpSpPr>
          <p:grpSpPr>
            <a:xfrm>
              <a:off x="-1" y="-1"/>
              <a:ext cx="2000282" cy="736946"/>
              <a:chOff x="0" y="-1"/>
              <a:chExt cx="2000280" cy="736945"/>
            </a:xfrm>
          </p:grpSpPr>
          <p:sp>
            <p:nvSpPr>
              <p:cNvPr id="304" name="Shape 6000"/>
              <p:cNvSpPr/>
              <p:nvPr/>
            </p:nvSpPr>
            <p:spPr>
              <a:xfrm>
                <a:off x="0" y="32790"/>
                <a:ext cx="2000280" cy="70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85" y="0"/>
                    </a:moveTo>
                    <a:lnTo>
                      <a:pt x="21600" y="3706"/>
                    </a:lnTo>
                    <a:lnTo>
                      <a:pt x="21600" y="17153"/>
                    </a:lnTo>
                    <a:lnTo>
                      <a:pt x="4585" y="21600"/>
                    </a:lnTo>
                    <a:lnTo>
                      <a:pt x="0" y="11435"/>
                    </a:lnTo>
                    <a:lnTo>
                      <a:pt x="0" y="10429"/>
                    </a:lnTo>
                    <a:lnTo>
                      <a:pt x="4585" y="0"/>
                    </a:lnTo>
                    <a:close/>
                  </a:path>
                </a:pathLst>
              </a:custGeom>
              <a:solidFill>
                <a:srgbClr val="A2B9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Roboto Light"/>
                </a:endParaRPr>
              </a:p>
            </p:txBody>
          </p:sp>
          <p:sp>
            <p:nvSpPr>
              <p:cNvPr id="305" name="Shape 6001"/>
              <p:cNvSpPr/>
              <p:nvPr/>
            </p:nvSpPr>
            <p:spPr>
              <a:xfrm>
                <a:off x="0" y="-1"/>
                <a:ext cx="2000280" cy="70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8" y="0"/>
                    </a:moveTo>
                    <a:lnTo>
                      <a:pt x="21600" y="3706"/>
                    </a:lnTo>
                    <a:lnTo>
                      <a:pt x="21600" y="17153"/>
                    </a:lnTo>
                    <a:lnTo>
                      <a:pt x="4678" y="21600"/>
                    </a:lnTo>
                    <a:lnTo>
                      <a:pt x="0" y="11435"/>
                    </a:lnTo>
                    <a:lnTo>
                      <a:pt x="4678" y="0"/>
                    </a:lnTo>
                    <a:close/>
                  </a:path>
                </a:pathLst>
              </a:custGeom>
              <a:solidFill>
                <a:srgbClr val="A2B969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Roboto Light"/>
                </a:endParaRPr>
              </a:p>
            </p:txBody>
          </p:sp>
        </p:grpSp>
        <p:sp>
          <p:nvSpPr>
            <p:cNvPr id="303" name="Shape 6003"/>
            <p:cNvSpPr/>
            <p:nvPr/>
          </p:nvSpPr>
          <p:spPr>
            <a:xfrm>
              <a:off x="328642" y="110631"/>
              <a:ext cx="1568227" cy="42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Roboto Light"/>
                </a:defRPr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Helvetica"/>
                  <a:cs typeface="Helvetica"/>
                  <a:sym typeface="Helvetica"/>
                </a:rPr>
                <a:t>Recalcular-los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298" name="Group 65"/>
          <p:cNvGrpSpPr/>
          <p:nvPr/>
        </p:nvGrpSpPr>
        <p:grpSpPr>
          <a:xfrm>
            <a:off x="1763688" y="4083917"/>
            <a:ext cx="2160239" cy="900616"/>
            <a:chOff x="553361" y="1682745"/>
            <a:chExt cx="2575541" cy="1073758"/>
          </a:xfrm>
        </p:grpSpPr>
        <p:sp>
          <p:nvSpPr>
            <p:cNvPr id="299" name="TextBox 66"/>
            <p:cNvSpPr txBox="1"/>
            <p:nvPr/>
          </p:nvSpPr>
          <p:spPr>
            <a:xfrm>
              <a:off x="553361" y="1682745"/>
              <a:ext cx="2197089" cy="403640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A2B969"/>
                  </a:solidFill>
                  <a:effectLst/>
                  <a:uLnTx/>
                  <a:uFillTx/>
                </a:rPr>
                <a:t>Recalcular</a:t>
              </a:r>
              <a:r>
                <a:rPr kumimoji="0" lang="en-US" sz="1600" b="1" i="0" u="none" strike="noStrike" kern="0" cap="none" spc="0" normalizeH="0" noProof="0" dirty="0">
                  <a:ln>
                    <a:noFill/>
                  </a:ln>
                  <a:solidFill>
                    <a:srgbClr val="A2B969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1" i="0" u="none" strike="noStrike" kern="0" cap="none" spc="0" normalizeH="0" noProof="0" dirty="0" err="1">
                  <a:ln>
                    <a:noFill/>
                  </a:ln>
                  <a:solidFill>
                    <a:srgbClr val="A2B969"/>
                  </a:solidFill>
                  <a:effectLst/>
                  <a:uLnTx/>
                  <a:uFillTx/>
                </a:rPr>
                <a:t>els</a:t>
              </a:r>
              <a:r>
                <a:rPr kumimoji="0" lang="en-US" sz="1600" b="1" i="0" u="none" strike="noStrike" kern="0" cap="none" spc="0" normalizeH="0" noProof="0" dirty="0">
                  <a:ln>
                    <a:noFill/>
                  </a:ln>
                  <a:solidFill>
                    <a:srgbClr val="A2B969"/>
                  </a:solidFill>
                  <a:effectLst/>
                  <a:uLnTx/>
                  <a:uFillTx/>
                </a:rPr>
                <a:t> camps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TextBox 67"/>
            <p:cNvSpPr txBox="1"/>
            <p:nvPr/>
          </p:nvSpPr>
          <p:spPr>
            <a:xfrm>
              <a:off x="559193" y="2068479"/>
              <a:ext cx="2569709" cy="68802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rPr>
                <a:t>Útils en</a:t>
              </a:r>
              <a:r>
                <a:rPr kumimoji="0" lang="en-US" sz="1050" b="0" i="0" u="none" strike="noStrike" kern="0" cap="none" spc="0" normalizeH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rPr>
                <a:t> cas que es conegui l’ocupació dels equips per mostrar quants queden lliures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7" name="44 Grupo">
            <a:extLst>
              <a:ext uri="{FF2B5EF4-FFF2-40B4-BE49-F238E27FC236}">
                <a16:creationId xmlns="" xmlns:a16="http://schemas.microsoft.com/office/drawing/2014/main" id="{E7D5D209-8238-45C3-A854-FE0CB12436DF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78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5B674380-332D-44C8-B238-C733C12CE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46 Rectángulo">
              <a:extLst>
                <a:ext uri="{FF2B5EF4-FFF2-40B4-BE49-F238E27FC236}">
                  <a16:creationId xmlns="" xmlns:a16="http://schemas.microsoft.com/office/drawing/2014/main" id="{AB81A552-59DA-458E-B87B-EBAF3EE7101C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0" name="Rectángulo 79">
            <a:extLst>
              <a:ext uri="{FF2B5EF4-FFF2-40B4-BE49-F238E27FC236}">
                <a16:creationId xmlns="" xmlns:a16="http://schemas.microsoft.com/office/drawing/2014/main" id="{7B0F508B-9D47-4553-B615-CA85B258772B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Decisions </a:t>
            </a:r>
            <a:r>
              <a:rPr lang="en-US" sz="4400" dirty="0" err="1">
                <a:latin typeface="+mj-lt"/>
                <a:ea typeface="+mj-ea"/>
                <a:cs typeface="+mj-cs"/>
              </a:rPr>
              <a:t>preses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1" name="Diagrama 80">
            <a:extLst>
              <a:ext uri="{FF2B5EF4-FFF2-40B4-BE49-F238E27FC236}">
                <a16:creationId xmlns="" xmlns:a16="http://schemas.microsoft.com/office/drawing/2014/main" id="{C3C2177F-2461-458D-8AC9-3C7E4AFE1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02122162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" name="81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19/23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41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550"/>
    </mc:Choice>
    <mc:Fallback>
      <p:transition spd="slow" advTm="23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BEB3435-FAD8-4DD7-85A7-AC1B2AB6649C}"/>
              </a:ext>
            </a:extLst>
          </p:cNvPr>
          <p:cNvSpPr/>
          <p:nvPr/>
        </p:nvSpPr>
        <p:spPr>
          <a:xfrm>
            <a:off x="240380" y="4530012"/>
            <a:ext cx="24208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05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S’ha decidit modelar l’EVCP des de zero.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2177146" y="1131590"/>
            <a:ext cx="4789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b="1"/>
              <a:t>Construcció de l’ontologia </a:t>
            </a:r>
          </a:p>
          <a:p>
            <a:pPr algn="ctr"/>
            <a:r>
              <a:rPr lang="ca-ES" b="1" i="1"/>
              <a:t>Electric Vehicle Charging Points Ontology (EVCP)</a:t>
            </a:r>
            <a:endParaRPr lang="ca-ES"/>
          </a:p>
        </p:txBody>
      </p:sp>
      <p:grpSp>
        <p:nvGrpSpPr>
          <p:cNvPr id="62" name="Group 89">
            <a:extLst>
              <a:ext uri="{FF2B5EF4-FFF2-40B4-BE49-F238E27FC236}">
                <a16:creationId xmlns="" xmlns:a16="http://schemas.microsoft.com/office/drawing/2014/main" id="{E83E0842-FDDB-43AE-9D9F-31173DB25366}"/>
              </a:ext>
            </a:extLst>
          </p:cNvPr>
          <p:cNvGrpSpPr/>
          <p:nvPr/>
        </p:nvGrpSpPr>
        <p:grpSpPr>
          <a:xfrm>
            <a:off x="1215034" y="1893849"/>
            <a:ext cx="809276" cy="1303399"/>
            <a:chOff x="2464054" y="2531356"/>
            <a:chExt cx="1398236" cy="2251963"/>
          </a:xfrm>
        </p:grpSpPr>
        <p:sp>
          <p:nvSpPr>
            <p:cNvPr id="63" name="Shape">
              <a:extLst>
                <a:ext uri="{FF2B5EF4-FFF2-40B4-BE49-F238E27FC236}">
                  <a16:creationId xmlns="" xmlns:a16="http://schemas.microsoft.com/office/drawing/2014/main" id="{DA104A23-1FF6-49A3-9DF3-89A5DFDE9947}"/>
                </a:ext>
              </a:extLst>
            </p:cNvPr>
            <p:cNvSpPr/>
            <p:nvPr/>
          </p:nvSpPr>
          <p:spPr>
            <a:xfrm>
              <a:off x="3123794" y="2531356"/>
              <a:ext cx="55443" cy="7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0533" extrusionOk="0">
                  <a:moveTo>
                    <a:pt x="237" y="9871"/>
                  </a:moveTo>
                  <a:cubicBezTo>
                    <a:pt x="1137" y="12398"/>
                    <a:pt x="1062" y="15105"/>
                    <a:pt x="537" y="17692"/>
                  </a:cubicBezTo>
                  <a:cubicBezTo>
                    <a:pt x="-138" y="21543"/>
                    <a:pt x="8112" y="20580"/>
                    <a:pt x="10437" y="19918"/>
                  </a:cubicBezTo>
                  <a:cubicBezTo>
                    <a:pt x="14862" y="18655"/>
                    <a:pt x="19212" y="15947"/>
                    <a:pt x="19887" y="12037"/>
                  </a:cubicBezTo>
                  <a:cubicBezTo>
                    <a:pt x="20562" y="8427"/>
                    <a:pt x="19962" y="5238"/>
                    <a:pt x="18762" y="1748"/>
                  </a:cubicBezTo>
                  <a:cubicBezTo>
                    <a:pt x="18312" y="424"/>
                    <a:pt x="15312" y="63"/>
                    <a:pt x="14037" y="3"/>
                  </a:cubicBezTo>
                  <a:cubicBezTo>
                    <a:pt x="11562" y="-57"/>
                    <a:pt x="8787" y="725"/>
                    <a:pt x="6687" y="1688"/>
                  </a:cubicBezTo>
                  <a:cubicBezTo>
                    <a:pt x="3087" y="3313"/>
                    <a:pt x="-1038" y="6261"/>
                    <a:pt x="237" y="9871"/>
                  </a:cubicBezTo>
                  <a:lnTo>
                    <a:pt x="237" y="9871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65" name="Shape">
              <a:extLst>
                <a:ext uri="{FF2B5EF4-FFF2-40B4-BE49-F238E27FC236}">
                  <a16:creationId xmlns="" xmlns:a16="http://schemas.microsoft.com/office/drawing/2014/main" id="{D11E09B2-FFAA-4977-83B3-33F1AAC83AA3}"/>
                </a:ext>
              </a:extLst>
            </p:cNvPr>
            <p:cNvSpPr/>
            <p:nvPr/>
          </p:nvSpPr>
          <p:spPr>
            <a:xfrm>
              <a:off x="3082560" y="2681187"/>
              <a:ext cx="59958" cy="4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18201" extrusionOk="0">
                  <a:moveTo>
                    <a:pt x="128" y="775"/>
                  </a:moveTo>
                  <a:cubicBezTo>
                    <a:pt x="-289" y="4343"/>
                    <a:pt x="336" y="7621"/>
                    <a:pt x="1725" y="10610"/>
                  </a:cubicBezTo>
                  <a:cubicBezTo>
                    <a:pt x="3600" y="14661"/>
                    <a:pt x="9712" y="16203"/>
                    <a:pt x="12838" y="17264"/>
                  </a:cubicBezTo>
                  <a:cubicBezTo>
                    <a:pt x="13671" y="17553"/>
                    <a:pt x="21311" y="19482"/>
                    <a:pt x="20061" y="16782"/>
                  </a:cubicBezTo>
                  <a:cubicBezTo>
                    <a:pt x="18811" y="14179"/>
                    <a:pt x="18463" y="11671"/>
                    <a:pt x="18811" y="8585"/>
                  </a:cubicBezTo>
                  <a:cubicBezTo>
                    <a:pt x="19366" y="3668"/>
                    <a:pt x="406" y="-2118"/>
                    <a:pt x="128" y="775"/>
                  </a:cubicBezTo>
                  <a:lnTo>
                    <a:pt x="128" y="775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66" name="Shape">
              <a:extLst>
                <a:ext uri="{FF2B5EF4-FFF2-40B4-BE49-F238E27FC236}">
                  <a16:creationId xmlns="" xmlns:a16="http://schemas.microsoft.com/office/drawing/2014/main" id="{1BD0BF94-36F8-4B4F-A0A2-4F0961F89B99}"/>
                </a:ext>
              </a:extLst>
            </p:cNvPr>
            <p:cNvSpPr/>
            <p:nvPr/>
          </p:nvSpPr>
          <p:spPr>
            <a:xfrm>
              <a:off x="3185643" y="2809613"/>
              <a:ext cx="45188" cy="7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19602" extrusionOk="0">
                  <a:moveTo>
                    <a:pt x="903" y="4236"/>
                  </a:moveTo>
                  <a:cubicBezTo>
                    <a:pt x="995" y="5389"/>
                    <a:pt x="995" y="6368"/>
                    <a:pt x="442" y="7462"/>
                  </a:cubicBezTo>
                  <a:cubicBezTo>
                    <a:pt x="-1220" y="11264"/>
                    <a:pt x="2011" y="15641"/>
                    <a:pt x="6718" y="18003"/>
                  </a:cubicBezTo>
                  <a:cubicBezTo>
                    <a:pt x="10411" y="19904"/>
                    <a:pt x="17242" y="20710"/>
                    <a:pt x="18903" y="16966"/>
                  </a:cubicBezTo>
                  <a:cubicBezTo>
                    <a:pt x="19826" y="14835"/>
                    <a:pt x="20380" y="12704"/>
                    <a:pt x="20195" y="10457"/>
                  </a:cubicBezTo>
                  <a:cubicBezTo>
                    <a:pt x="19918" y="6540"/>
                    <a:pt x="16872" y="2393"/>
                    <a:pt x="10965" y="550"/>
                  </a:cubicBezTo>
                  <a:cubicBezTo>
                    <a:pt x="6349" y="-890"/>
                    <a:pt x="626" y="550"/>
                    <a:pt x="903" y="4236"/>
                  </a:cubicBezTo>
                  <a:lnTo>
                    <a:pt x="903" y="4236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67" name="Shape">
              <a:extLst>
                <a:ext uri="{FF2B5EF4-FFF2-40B4-BE49-F238E27FC236}">
                  <a16:creationId xmlns="" xmlns:a16="http://schemas.microsoft.com/office/drawing/2014/main" id="{5049947C-18C0-443D-B42C-A077551D53D1}"/>
                </a:ext>
              </a:extLst>
            </p:cNvPr>
            <p:cNvSpPr/>
            <p:nvPr/>
          </p:nvSpPr>
          <p:spPr>
            <a:xfrm>
              <a:off x="3041326" y="2938041"/>
              <a:ext cx="63354" cy="7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0" h="17949" extrusionOk="0">
                  <a:moveTo>
                    <a:pt x="149" y="5747"/>
                  </a:moveTo>
                  <a:cubicBezTo>
                    <a:pt x="698" y="8447"/>
                    <a:pt x="2040" y="11097"/>
                    <a:pt x="3932" y="13347"/>
                  </a:cubicBezTo>
                  <a:cubicBezTo>
                    <a:pt x="6250" y="16147"/>
                    <a:pt x="10216" y="18697"/>
                    <a:pt x="14671" y="17747"/>
                  </a:cubicBezTo>
                  <a:cubicBezTo>
                    <a:pt x="18454" y="16897"/>
                    <a:pt x="19918" y="13047"/>
                    <a:pt x="17721" y="10447"/>
                  </a:cubicBezTo>
                  <a:cubicBezTo>
                    <a:pt x="16440" y="8897"/>
                    <a:pt x="15830" y="7747"/>
                    <a:pt x="15464" y="5897"/>
                  </a:cubicBezTo>
                  <a:cubicBezTo>
                    <a:pt x="13938" y="-903"/>
                    <a:pt x="-1682" y="-2903"/>
                    <a:pt x="149" y="5747"/>
                  </a:cubicBezTo>
                  <a:lnTo>
                    <a:pt x="149" y="5747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68" name="Shape">
              <a:extLst>
                <a:ext uri="{FF2B5EF4-FFF2-40B4-BE49-F238E27FC236}">
                  <a16:creationId xmlns="" xmlns:a16="http://schemas.microsoft.com/office/drawing/2014/main" id="{FD9BFA87-0715-4322-85A8-B32795F2A62C}"/>
                </a:ext>
              </a:extLst>
            </p:cNvPr>
            <p:cNvSpPr/>
            <p:nvPr/>
          </p:nvSpPr>
          <p:spPr>
            <a:xfrm>
              <a:off x="3165027" y="3045064"/>
              <a:ext cx="62346" cy="6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528" extrusionOk="0">
                  <a:moveTo>
                    <a:pt x="51" y="6511"/>
                  </a:moveTo>
                  <a:cubicBezTo>
                    <a:pt x="453" y="9322"/>
                    <a:pt x="856" y="12059"/>
                    <a:pt x="1325" y="14870"/>
                  </a:cubicBezTo>
                  <a:cubicBezTo>
                    <a:pt x="2063" y="19679"/>
                    <a:pt x="6692" y="21528"/>
                    <a:pt x="10717" y="21528"/>
                  </a:cubicBezTo>
                  <a:cubicBezTo>
                    <a:pt x="13467" y="21528"/>
                    <a:pt x="20913" y="19753"/>
                    <a:pt x="20242" y="15018"/>
                  </a:cubicBezTo>
                  <a:cubicBezTo>
                    <a:pt x="19840" y="12207"/>
                    <a:pt x="19437" y="9470"/>
                    <a:pt x="18968" y="6659"/>
                  </a:cubicBezTo>
                  <a:cubicBezTo>
                    <a:pt x="18230" y="1851"/>
                    <a:pt x="13601" y="2"/>
                    <a:pt x="9576" y="2"/>
                  </a:cubicBezTo>
                  <a:cubicBezTo>
                    <a:pt x="6759" y="-72"/>
                    <a:pt x="-687" y="1703"/>
                    <a:pt x="51" y="6511"/>
                  </a:cubicBezTo>
                  <a:lnTo>
                    <a:pt x="51" y="6511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69" name="Shape">
              <a:extLst>
                <a:ext uri="{FF2B5EF4-FFF2-40B4-BE49-F238E27FC236}">
                  <a16:creationId xmlns="" xmlns:a16="http://schemas.microsoft.com/office/drawing/2014/main" id="{BB802330-678D-4179-8B08-93EC96CD89A9}"/>
                </a:ext>
              </a:extLst>
            </p:cNvPr>
            <p:cNvSpPr/>
            <p:nvPr/>
          </p:nvSpPr>
          <p:spPr>
            <a:xfrm>
              <a:off x="2958857" y="2852422"/>
              <a:ext cx="44360" cy="6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6" h="17934" extrusionOk="0">
                  <a:moveTo>
                    <a:pt x="2726" y="251"/>
                  </a:moveTo>
                  <a:cubicBezTo>
                    <a:pt x="1111" y="2027"/>
                    <a:pt x="90" y="3689"/>
                    <a:pt x="5" y="5809"/>
                  </a:cubicBezTo>
                  <a:cubicBezTo>
                    <a:pt x="-165" y="9132"/>
                    <a:pt x="3917" y="12455"/>
                    <a:pt x="7148" y="14690"/>
                  </a:cubicBezTo>
                  <a:cubicBezTo>
                    <a:pt x="7914" y="15205"/>
                    <a:pt x="15907" y="19846"/>
                    <a:pt x="16078" y="17039"/>
                  </a:cubicBezTo>
                  <a:cubicBezTo>
                    <a:pt x="16163" y="15492"/>
                    <a:pt x="16588" y="14117"/>
                    <a:pt x="17778" y="12799"/>
                  </a:cubicBezTo>
                  <a:cubicBezTo>
                    <a:pt x="21435" y="8788"/>
                    <a:pt x="4597" y="-1754"/>
                    <a:pt x="2726" y="251"/>
                  </a:cubicBezTo>
                  <a:lnTo>
                    <a:pt x="2726" y="251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70" name="Shape">
              <a:extLst>
                <a:ext uri="{FF2B5EF4-FFF2-40B4-BE49-F238E27FC236}">
                  <a16:creationId xmlns="" xmlns:a16="http://schemas.microsoft.com/office/drawing/2014/main" id="{95B7B379-C3AA-4D75-884D-33C5A34CCBE4}"/>
                </a:ext>
              </a:extLst>
            </p:cNvPr>
            <p:cNvSpPr/>
            <p:nvPr/>
          </p:nvSpPr>
          <p:spPr>
            <a:xfrm>
              <a:off x="2958859" y="3087871"/>
              <a:ext cx="64378" cy="7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0" h="17860" extrusionOk="0">
                  <a:moveTo>
                    <a:pt x="37" y="6022"/>
                  </a:moveTo>
                  <a:cubicBezTo>
                    <a:pt x="350" y="9050"/>
                    <a:pt x="1665" y="11926"/>
                    <a:pt x="3919" y="14399"/>
                  </a:cubicBezTo>
                  <a:cubicBezTo>
                    <a:pt x="6611" y="17276"/>
                    <a:pt x="11620" y="18891"/>
                    <a:pt x="15815" y="17125"/>
                  </a:cubicBezTo>
                  <a:cubicBezTo>
                    <a:pt x="19696" y="15510"/>
                    <a:pt x="20698" y="11270"/>
                    <a:pt x="18131" y="8444"/>
                  </a:cubicBezTo>
                  <a:cubicBezTo>
                    <a:pt x="17380" y="7637"/>
                    <a:pt x="17255" y="7485"/>
                    <a:pt x="17129" y="6426"/>
                  </a:cubicBezTo>
                  <a:cubicBezTo>
                    <a:pt x="16253" y="-1397"/>
                    <a:pt x="-902" y="-2709"/>
                    <a:pt x="37" y="6022"/>
                  </a:cubicBezTo>
                  <a:lnTo>
                    <a:pt x="37" y="6022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71" name="Shape">
              <a:extLst>
                <a:ext uri="{FF2B5EF4-FFF2-40B4-BE49-F238E27FC236}">
                  <a16:creationId xmlns="" xmlns:a16="http://schemas.microsoft.com/office/drawing/2014/main" id="{5C5D4520-0168-4048-92E0-86FE30A52B23}"/>
                </a:ext>
              </a:extLst>
            </p:cNvPr>
            <p:cNvSpPr/>
            <p:nvPr/>
          </p:nvSpPr>
          <p:spPr>
            <a:xfrm>
              <a:off x="3144411" y="3259106"/>
              <a:ext cx="61480" cy="3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18790" extrusionOk="0">
                  <a:moveTo>
                    <a:pt x="1091" y="5688"/>
                  </a:moveTo>
                  <a:cubicBezTo>
                    <a:pt x="1228" y="9098"/>
                    <a:pt x="1022" y="12281"/>
                    <a:pt x="131" y="15351"/>
                  </a:cubicBezTo>
                  <a:cubicBezTo>
                    <a:pt x="-1035" y="19330"/>
                    <a:pt x="5959" y="18761"/>
                    <a:pt x="7125" y="18761"/>
                  </a:cubicBezTo>
                  <a:cubicBezTo>
                    <a:pt x="9594" y="18648"/>
                    <a:pt x="12131" y="18193"/>
                    <a:pt x="14531" y="17283"/>
                  </a:cubicBezTo>
                  <a:cubicBezTo>
                    <a:pt x="15628" y="16829"/>
                    <a:pt x="18302" y="16260"/>
                    <a:pt x="18851" y="14441"/>
                  </a:cubicBezTo>
                  <a:cubicBezTo>
                    <a:pt x="20016" y="10576"/>
                    <a:pt x="20565" y="7166"/>
                    <a:pt x="20428" y="2732"/>
                  </a:cubicBezTo>
                  <a:cubicBezTo>
                    <a:pt x="20154" y="-2270"/>
                    <a:pt x="885" y="117"/>
                    <a:pt x="1091" y="5688"/>
                  </a:cubicBezTo>
                  <a:lnTo>
                    <a:pt x="1091" y="5688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72" name="Shape">
              <a:extLst>
                <a:ext uri="{FF2B5EF4-FFF2-40B4-BE49-F238E27FC236}">
                  <a16:creationId xmlns="" xmlns:a16="http://schemas.microsoft.com/office/drawing/2014/main" id="{774A27FF-0A70-4F8B-89A9-292D7BC16D14}"/>
                </a:ext>
              </a:extLst>
            </p:cNvPr>
            <p:cNvSpPr/>
            <p:nvPr/>
          </p:nvSpPr>
          <p:spPr>
            <a:xfrm>
              <a:off x="2958859" y="3366130"/>
              <a:ext cx="55929" cy="7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563" extrusionOk="0">
                  <a:moveTo>
                    <a:pt x="351" y="8724"/>
                  </a:moveTo>
                  <a:cubicBezTo>
                    <a:pt x="1148" y="11703"/>
                    <a:pt x="3178" y="14568"/>
                    <a:pt x="5860" y="16745"/>
                  </a:cubicBezTo>
                  <a:cubicBezTo>
                    <a:pt x="8904" y="19209"/>
                    <a:pt x="14340" y="21042"/>
                    <a:pt x="17819" y="17891"/>
                  </a:cubicBezTo>
                  <a:cubicBezTo>
                    <a:pt x="21081" y="14969"/>
                    <a:pt x="19631" y="9698"/>
                    <a:pt x="16442" y="7119"/>
                  </a:cubicBezTo>
                  <a:cubicBezTo>
                    <a:pt x="14703" y="5687"/>
                    <a:pt x="16732" y="8552"/>
                    <a:pt x="16225" y="6604"/>
                  </a:cubicBezTo>
                  <a:cubicBezTo>
                    <a:pt x="15282" y="3052"/>
                    <a:pt x="9991" y="-558"/>
                    <a:pt x="5280" y="72"/>
                  </a:cubicBezTo>
                  <a:cubicBezTo>
                    <a:pt x="-84" y="817"/>
                    <a:pt x="-519" y="5343"/>
                    <a:pt x="351" y="8724"/>
                  </a:cubicBezTo>
                  <a:lnTo>
                    <a:pt x="351" y="8724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73" name="Shape">
              <a:extLst>
                <a:ext uri="{FF2B5EF4-FFF2-40B4-BE49-F238E27FC236}">
                  <a16:creationId xmlns="" xmlns:a16="http://schemas.microsoft.com/office/drawing/2014/main" id="{B186CDA3-0BA2-4EF1-83FC-69FEDF5D2D82}"/>
                </a:ext>
              </a:extLst>
            </p:cNvPr>
            <p:cNvSpPr/>
            <p:nvPr/>
          </p:nvSpPr>
          <p:spPr>
            <a:xfrm>
              <a:off x="3268110" y="3408937"/>
              <a:ext cx="41078" cy="7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0" h="18864" extrusionOk="0">
                  <a:moveTo>
                    <a:pt x="891" y="4719"/>
                  </a:moveTo>
                  <a:cubicBezTo>
                    <a:pt x="1384" y="5496"/>
                    <a:pt x="1285" y="6429"/>
                    <a:pt x="990" y="7258"/>
                  </a:cubicBezTo>
                  <a:cubicBezTo>
                    <a:pt x="-194" y="10365"/>
                    <a:pt x="3554" y="13629"/>
                    <a:pt x="7400" y="15856"/>
                  </a:cubicBezTo>
                  <a:cubicBezTo>
                    <a:pt x="8683" y="16581"/>
                    <a:pt x="17757" y="20777"/>
                    <a:pt x="18940" y="17824"/>
                  </a:cubicBezTo>
                  <a:cubicBezTo>
                    <a:pt x="20321" y="14250"/>
                    <a:pt x="19631" y="11142"/>
                    <a:pt x="17362" y="7672"/>
                  </a:cubicBezTo>
                  <a:cubicBezTo>
                    <a:pt x="15389" y="4823"/>
                    <a:pt x="10557" y="1094"/>
                    <a:pt x="4737" y="161"/>
                  </a:cubicBezTo>
                  <a:cubicBezTo>
                    <a:pt x="-1279" y="-823"/>
                    <a:pt x="-293" y="2958"/>
                    <a:pt x="891" y="4719"/>
                  </a:cubicBezTo>
                  <a:lnTo>
                    <a:pt x="891" y="4719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74" name="Shape">
              <a:extLst>
                <a:ext uri="{FF2B5EF4-FFF2-40B4-BE49-F238E27FC236}">
                  <a16:creationId xmlns="" xmlns:a16="http://schemas.microsoft.com/office/drawing/2014/main" id="{299CF738-1AB7-4B4A-8B7B-CE73E4B25FF8}"/>
                </a:ext>
              </a:extLst>
            </p:cNvPr>
            <p:cNvSpPr/>
            <p:nvPr/>
          </p:nvSpPr>
          <p:spPr>
            <a:xfrm>
              <a:off x="3123794" y="3473152"/>
              <a:ext cx="74477" cy="7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19950" extrusionOk="0">
                  <a:moveTo>
                    <a:pt x="167" y="5163"/>
                  </a:moveTo>
                  <a:cubicBezTo>
                    <a:pt x="1614" y="10042"/>
                    <a:pt x="4026" y="14154"/>
                    <a:pt x="7992" y="17334"/>
                  </a:cubicBezTo>
                  <a:cubicBezTo>
                    <a:pt x="10565" y="19417"/>
                    <a:pt x="14960" y="21226"/>
                    <a:pt x="17908" y="18759"/>
                  </a:cubicBezTo>
                  <a:cubicBezTo>
                    <a:pt x="20695" y="16402"/>
                    <a:pt x="19033" y="12126"/>
                    <a:pt x="16622" y="10207"/>
                  </a:cubicBezTo>
                  <a:cubicBezTo>
                    <a:pt x="15389" y="9220"/>
                    <a:pt x="14638" y="8781"/>
                    <a:pt x="14156" y="7027"/>
                  </a:cubicBezTo>
                  <a:cubicBezTo>
                    <a:pt x="13031" y="3354"/>
                    <a:pt x="10029" y="503"/>
                    <a:pt x="6170" y="65"/>
                  </a:cubicBezTo>
                  <a:cubicBezTo>
                    <a:pt x="3436" y="-374"/>
                    <a:pt x="-905" y="1435"/>
                    <a:pt x="167" y="5163"/>
                  </a:cubicBezTo>
                  <a:lnTo>
                    <a:pt x="167" y="5163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75" name="Shape">
              <a:extLst>
                <a:ext uri="{FF2B5EF4-FFF2-40B4-BE49-F238E27FC236}">
                  <a16:creationId xmlns="" xmlns:a16="http://schemas.microsoft.com/office/drawing/2014/main" id="{9FE0B78C-2BBB-4D91-A03B-9446B00D0A03}"/>
                </a:ext>
              </a:extLst>
            </p:cNvPr>
            <p:cNvSpPr/>
            <p:nvPr/>
          </p:nvSpPr>
          <p:spPr>
            <a:xfrm>
              <a:off x="3371194" y="3152084"/>
              <a:ext cx="62213" cy="7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4" h="19911" extrusionOk="0">
                  <a:moveTo>
                    <a:pt x="1877" y="9479"/>
                  </a:moveTo>
                  <a:cubicBezTo>
                    <a:pt x="2653" y="10285"/>
                    <a:pt x="3429" y="10919"/>
                    <a:pt x="3752" y="11898"/>
                  </a:cubicBezTo>
                  <a:cubicBezTo>
                    <a:pt x="5046" y="15699"/>
                    <a:pt x="8409" y="19213"/>
                    <a:pt x="13065" y="19847"/>
                  </a:cubicBezTo>
                  <a:cubicBezTo>
                    <a:pt x="16816" y="20365"/>
                    <a:pt x="20502" y="17715"/>
                    <a:pt x="19273" y="14087"/>
                  </a:cubicBezTo>
                  <a:cubicBezTo>
                    <a:pt x="18109" y="10631"/>
                    <a:pt x="16557" y="7405"/>
                    <a:pt x="13906" y="4583"/>
                  </a:cubicBezTo>
                  <a:cubicBezTo>
                    <a:pt x="11383" y="1933"/>
                    <a:pt x="6986" y="-1235"/>
                    <a:pt x="2782" y="493"/>
                  </a:cubicBezTo>
                  <a:cubicBezTo>
                    <a:pt x="-1098" y="2163"/>
                    <a:pt x="-451" y="7059"/>
                    <a:pt x="1877" y="9479"/>
                  </a:cubicBezTo>
                  <a:lnTo>
                    <a:pt x="1877" y="9479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76" name="Shape">
              <a:extLst>
                <a:ext uri="{FF2B5EF4-FFF2-40B4-BE49-F238E27FC236}">
                  <a16:creationId xmlns="" xmlns:a16="http://schemas.microsoft.com/office/drawing/2014/main" id="{D99DF528-D315-43F9-B7B5-4E4E5B6F2758}"/>
                </a:ext>
              </a:extLst>
            </p:cNvPr>
            <p:cNvSpPr/>
            <p:nvPr/>
          </p:nvSpPr>
          <p:spPr>
            <a:xfrm>
              <a:off x="2855773" y="3216297"/>
              <a:ext cx="66993" cy="4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2" h="15802" extrusionOk="0">
                  <a:moveTo>
                    <a:pt x="86" y="7612"/>
                  </a:moveTo>
                  <a:cubicBezTo>
                    <a:pt x="1201" y="9929"/>
                    <a:pt x="2316" y="12314"/>
                    <a:pt x="3432" y="14631"/>
                  </a:cubicBezTo>
                  <a:cubicBezTo>
                    <a:pt x="5369" y="18719"/>
                    <a:pt x="20336" y="11019"/>
                    <a:pt x="18986" y="8157"/>
                  </a:cubicBezTo>
                  <a:cubicBezTo>
                    <a:pt x="17871" y="5841"/>
                    <a:pt x="16756" y="3456"/>
                    <a:pt x="15640" y="1139"/>
                  </a:cubicBezTo>
                  <a:cubicBezTo>
                    <a:pt x="13703" y="-2881"/>
                    <a:pt x="-1264" y="4819"/>
                    <a:pt x="86" y="7612"/>
                  </a:cubicBezTo>
                  <a:lnTo>
                    <a:pt x="86" y="7612"/>
                  </a:lnTo>
                  <a:close/>
                </a:path>
              </a:pathLst>
            </a:custGeom>
            <a:solidFill>
              <a:srgbClr val="74481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77" name="Shape">
              <a:extLst>
                <a:ext uri="{FF2B5EF4-FFF2-40B4-BE49-F238E27FC236}">
                  <a16:creationId xmlns="" xmlns:a16="http://schemas.microsoft.com/office/drawing/2014/main" id="{5BAE3EA5-67BD-488C-8DBB-52170E170266}"/>
                </a:ext>
              </a:extLst>
            </p:cNvPr>
            <p:cNvSpPr/>
            <p:nvPr/>
          </p:nvSpPr>
          <p:spPr>
            <a:xfrm>
              <a:off x="2505286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2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2" y="2580"/>
                    <a:pt x="6338" y="3946"/>
                  </a:cubicBezTo>
                  <a:cubicBezTo>
                    <a:pt x="6201" y="3490"/>
                    <a:pt x="6048" y="3254"/>
                    <a:pt x="5888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3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2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3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3" y="9089"/>
                    <a:pt x="18866" y="9089"/>
                  </a:cubicBezTo>
                  <a:cubicBezTo>
                    <a:pt x="18815" y="9089"/>
                    <a:pt x="18764" y="9105"/>
                    <a:pt x="18713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7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78" name="Shape">
              <a:extLst>
                <a:ext uri="{FF2B5EF4-FFF2-40B4-BE49-F238E27FC236}">
                  <a16:creationId xmlns="" xmlns:a16="http://schemas.microsoft.com/office/drawing/2014/main" id="{03D3C553-A630-438D-BE06-9938F2192E8A}"/>
                </a:ext>
              </a:extLst>
            </p:cNvPr>
            <p:cNvSpPr/>
            <p:nvPr/>
          </p:nvSpPr>
          <p:spPr>
            <a:xfrm>
              <a:off x="2546520" y="4179497"/>
              <a:ext cx="1234541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7" y="19249"/>
                  </a:lnTo>
                  <a:lnTo>
                    <a:pt x="19558" y="21600"/>
                  </a:lnTo>
                  <a:lnTo>
                    <a:pt x="2045" y="21600"/>
                  </a:lnTo>
                  <a:lnTo>
                    <a:pt x="1923" y="19249"/>
                  </a:lnTo>
                  <a:lnTo>
                    <a:pt x="159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400" b="1" dirty="0"/>
                <a:t>01</a:t>
              </a:r>
              <a:endParaRPr sz="2400" b="1" dirty="0"/>
            </a:p>
          </p:txBody>
        </p:sp>
        <p:sp>
          <p:nvSpPr>
            <p:cNvPr id="79" name="Shape">
              <a:extLst>
                <a:ext uri="{FF2B5EF4-FFF2-40B4-BE49-F238E27FC236}">
                  <a16:creationId xmlns="" xmlns:a16="http://schemas.microsoft.com/office/drawing/2014/main" id="{3ADABB92-C7EA-4202-A784-0857E6A31374}"/>
                </a:ext>
              </a:extLst>
            </p:cNvPr>
            <p:cNvSpPr/>
            <p:nvPr/>
          </p:nvSpPr>
          <p:spPr>
            <a:xfrm>
              <a:off x="2464054" y="3879835"/>
              <a:ext cx="1398236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5" y="21600"/>
                  </a:lnTo>
                  <a:lnTo>
                    <a:pt x="548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</p:grpSp>
      <p:sp>
        <p:nvSpPr>
          <p:cNvPr id="81" name="TextBox 97">
            <a:extLst>
              <a:ext uri="{FF2B5EF4-FFF2-40B4-BE49-F238E27FC236}">
                <a16:creationId xmlns="" xmlns:a16="http://schemas.microsoft.com/office/drawing/2014/main" id="{653516E9-7A34-4A79-A10D-5098C1F1A2A6}"/>
              </a:ext>
            </a:extLst>
          </p:cNvPr>
          <p:cNvSpPr txBox="1"/>
          <p:nvPr/>
        </p:nvSpPr>
        <p:spPr>
          <a:xfrm>
            <a:off x="323528" y="3263244"/>
            <a:ext cx="2592288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/>
              <a:t>Reutilització d’ontologies existents</a:t>
            </a:r>
          </a:p>
        </p:txBody>
      </p:sp>
      <p:sp>
        <p:nvSpPr>
          <p:cNvPr id="82" name="TextBox 98">
            <a:extLst>
              <a:ext uri="{FF2B5EF4-FFF2-40B4-BE49-F238E27FC236}">
                <a16:creationId xmlns="" xmlns:a16="http://schemas.microsoft.com/office/drawing/2014/main" id="{D7D415A6-C26A-442E-8FA7-4B58E52EF146}"/>
              </a:ext>
            </a:extLst>
          </p:cNvPr>
          <p:cNvSpPr txBox="1"/>
          <p:nvPr/>
        </p:nvSpPr>
        <p:spPr>
          <a:xfrm>
            <a:off x="330408" y="3569569"/>
            <a:ext cx="2585408" cy="10618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S’han trobat dues ontologies: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5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Electric Vehicle Ontology</a:t>
            </a: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, molt profunda en els conceptes de gestió de l’energia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5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MobiVoc</a:t>
            </a: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, enfocada a la mobilitat i estacionament dels vehicles</a:t>
            </a:r>
          </a:p>
          <a:p>
            <a:pPr algn="just"/>
            <a:endParaRPr lang="en-US" sz="1050" i="1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3" name="Group 87">
            <a:extLst>
              <a:ext uri="{FF2B5EF4-FFF2-40B4-BE49-F238E27FC236}">
                <a16:creationId xmlns="" xmlns:a16="http://schemas.microsoft.com/office/drawing/2014/main" id="{575BB056-9390-4C37-8AD6-0D7E9C8C8E9A}"/>
              </a:ext>
            </a:extLst>
          </p:cNvPr>
          <p:cNvGrpSpPr/>
          <p:nvPr/>
        </p:nvGrpSpPr>
        <p:grpSpPr>
          <a:xfrm>
            <a:off x="7191554" y="1683245"/>
            <a:ext cx="809277" cy="1514003"/>
            <a:chOff x="6628659" y="2167482"/>
            <a:chExt cx="1398237" cy="2615837"/>
          </a:xfrm>
        </p:grpSpPr>
        <p:sp>
          <p:nvSpPr>
            <p:cNvPr id="84" name="Shape">
              <a:extLst>
                <a:ext uri="{FF2B5EF4-FFF2-40B4-BE49-F238E27FC236}">
                  <a16:creationId xmlns="" xmlns:a16="http://schemas.microsoft.com/office/drawing/2014/main" id="{E71FA23A-7BB9-4F56-ACA2-46B2884BC493}"/>
                </a:ext>
              </a:extLst>
            </p:cNvPr>
            <p:cNvSpPr/>
            <p:nvPr/>
          </p:nvSpPr>
          <p:spPr>
            <a:xfrm>
              <a:off x="7020380" y="2531356"/>
              <a:ext cx="337945" cy="163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55" extrusionOk="0">
                  <a:moveTo>
                    <a:pt x="19527" y="21555"/>
                  </a:moveTo>
                  <a:cubicBezTo>
                    <a:pt x="18496" y="21555"/>
                    <a:pt x="17660" y="21375"/>
                    <a:pt x="17660" y="21152"/>
                  </a:cubicBezTo>
                  <a:lnTo>
                    <a:pt x="17660" y="5901"/>
                  </a:lnTo>
                  <a:cubicBezTo>
                    <a:pt x="17660" y="4365"/>
                    <a:pt x="5353" y="1626"/>
                    <a:pt x="615" y="702"/>
                  </a:cubicBezTo>
                  <a:cubicBezTo>
                    <a:pt x="-155" y="552"/>
                    <a:pt x="-207" y="299"/>
                    <a:pt x="485" y="133"/>
                  </a:cubicBezTo>
                  <a:cubicBezTo>
                    <a:pt x="1176" y="-34"/>
                    <a:pt x="2351" y="-45"/>
                    <a:pt x="3121" y="104"/>
                  </a:cubicBezTo>
                  <a:cubicBezTo>
                    <a:pt x="4987" y="471"/>
                    <a:pt x="21393" y="3734"/>
                    <a:pt x="21393" y="5904"/>
                  </a:cubicBezTo>
                  <a:lnTo>
                    <a:pt x="21393" y="21155"/>
                  </a:lnTo>
                  <a:cubicBezTo>
                    <a:pt x="21393" y="21375"/>
                    <a:pt x="20558" y="21555"/>
                    <a:pt x="19527" y="2155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85" name="Shape">
              <a:extLst>
                <a:ext uri="{FF2B5EF4-FFF2-40B4-BE49-F238E27FC236}">
                  <a16:creationId xmlns="" xmlns:a16="http://schemas.microsoft.com/office/drawing/2014/main" id="{FEAD6977-FB84-40B7-BAC6-51A196897EA1}"/>
                </a:ext>
              </a:extLst>
            </p:cNvPr>
            <p:cNvSpPr/>
            <p:nvPr/>
          </p:nvSpPr>
          <p:spPr>
            <a:xfrm>
              <a:off x="7309017" y="2231695"/>
              <a:ext cx="351409" cy="77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88" extrusionOk="0">
                  <a:moveTo>
                    <a:pt x="1793" y="21488"/>
                  </a:moveTo>
                  <a:cubicBezTo>
                    <a:pt x="1743" y="21488"/>
                    <a:pt x="1680" y="21488"/>
                    <a:pt x="1631" y="21482"/>
                  </a:cubicBezTo>
                  <a:cubicBezTo>
                    <a:pt x="644" y="21440"/>
                    <a:pt x="-80" y="21023"/>
                    <a:pt x="7" y="20558"/>
                  </a:cubicBezTo>
                  <a:cubicBezTo>
                    <a:pt x="82" y="20158"/>
                    <a:pt x="2018" y="10661"/>
                    <a:pt x="18062" y="347"/>
                  </a:cubicBezTo>
                  <a:cubicBezTo>
                    <a:pt x="18648" y="-35"/>
                    <a:pt x="19772" y="-112"/>
                    <a:pt x="20559" y="168"/>
                  </a:cubicBezTo>
                  <a:cubicBezTo>
                    <a:pt x="21345" y="448"/>
                    <a:pt x="21520" y="985"/>
                    <a:pt x="20933" y="1361"/>
                  </a:cubicBezTo>
                  <a:cubicBezTo>
                    <a:pt x="5539" y="11263"/>
                    <a:pt x="3591" y="20612"/>
                    <a:pt x="3578" y="20707"/>
                  </a:cubicBezTo>
                  <a:cubicBezTo>
                    <a:pt x="3478" y="21154"/>
                    <a:pt x="2704" y="21488"/>
                    <a:pt x="1793" y="21488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86" name="Shape">
              <a:extLst>
                <a:ext uri="{FF2B5EF4-FFF2-40B4-BE49-F238E27FC236}">
                  <a16:creationId xmlns="" xmlns:a16="http://schemas.microsoft.com/office/drawing/2014/main" id="{8D71B967-340C-497C-A0F7-7514AE13E816}"/>
                </a:ext>
              </a:extLst>
            </p:cNvPr>
            <p:cNvSpPr/>
            <p:nvPr/>
          </p:nvSpPr>
          <p:spPr>
            <a:xfrm>
              <a:off x="7309017" y="3002255"/>
              <a:ext cx="295042" cy="37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06" extrusionOk="0">
                  <a:moveTo>
                    <a:pt x="1736" y="21406"/>
                  </a:moveTo>
                  <a:cubicBezTo>
                    <a:pt x="1677" y="21406"/>
                    <a:pt x="1602" y="21406"/>
                    <a:pt x="1543" y="21394"/>
                  </a:cubicBezTo>
                  <a:cubicBezTo>
                    <a:pt x="592" y="21308"/>
                    <a:pt x="-106" y="20596"/>
                    <a:pt x="13" y="19810"/>
                  </a:cubicBezTo>
                  <a:cubicBezTo>
                    <a:pt x="57" y="19429"/>
                    <a:pt x="1454" y="10428"/>
                    <a:pt x="18508" y="273"/>
                  </a:cubicBezTo>
                  <a:cubicBezTo>
                    <a:pt x="19280" y="-194"/>
                    <a:pt x="20380" y="-47"/>
                    <a:pt x="20929" y="604"/>
                  </a:cubicBezTo>
                  <a:cubicBezTo>
                    <a:pt x="21494" y="1243"/>
                    <a:pt x="21316" y="2151"/>
                    <a:pt x="20528" y="2606"/>
                  </a:cubicBezTo>
                  <a:cubicBezTo>
                    <a:pt x="4722" y="12024"/>
                    <a:pt x="3474" y="20055"/>
                    <a:pt x="3459" y="20129"/>
                  </a:cubicBezTo>
                  <a:cubicBezTo>
                    <a:pt x="3355" y="20866"/>
                    <a:pt x="2613" y="21406"/>
                    <a:pt x="1736" y="21406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87" name="Shape">
              <a:extLst>
                <a:ext uri="{FF2B5EF4-FFF2-40B4-BE49-F238E27FC236}">
                  <a16:creationId xmlns="" xmlns:a16="http://schemas.microsoft.com/office/drawing/2014/main" id="{115CDE6C-2A36-4842-92B1-07B4342C55B5}"/>
                </a:ext>
              </a:extLst>
            </p:cNvPr>
            <p:cNvSpPr/>
            <p:nvPr/>
          </p:nvSpPr>
          <p:spPr>
            <a:xfrm>
              <a:off x="7123466" y="3408937"/>
              <a:ext cx="232568" cy="24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25" extrusionOk="0">
                  <a:moveTo>
                    <a:pt x="18904" y="21325"/>
                  </a:moveTo>
                  <a:cubicBezTo>
                    <a:pt x="17912" y="21325"/>
                    <a:pt x="17015" y="20650"/>
                    <a:pt x="16772" y="19638"/>
                  </a:cubicBezTo>
                  <a:cubicBezTo>
                    <a:pt x="14172" y="8819"/>
                    <a:pt x="1605" y="4337"/>
                    <a:pt x="1474" y="4281"/>
                  </a:cubicBezTo>
                  <a:cubicBezTo>
                    <a:pt x="333" y="3888"/>
                    <a:pt x="-284" y="2631"/>
                    <a:pt x="127" y="1488"/>
                  </a:cubicBezTo>
                  <a:cubicBezTo>
                    <a:pt x="520" y="344"/>
                    <a:pt x="1754" y="-275"/>
                    <a:pt x="2914" y="119"/>
                  </a:cubicBezTo>
                  <a:cubicBezTo>
                    <a:pt x="3531" y="325"/>
                    <a:pt x="17875" y="5387"/>
                    <a:pt x="21035" y="18588"/>
                  </a:cubicBezTo>
                  <a:cubicBezTo>
                    <a:pt x="21316" y="19769"/>
                    <a:pt x="20587" y="20950"/>
                    <a:pt x="19427" y="21231"/>
                  </a:cubicBezTo>
                  <a:cubicBezTo>
                    <a:pt x="19240" y="21306"/>
                    <a:pt x="19072" y="21325"/>
                    <a:pt x="18904" y="2132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88" name="Shape">
              <a:extLst>
                <a:ext uri="{FF2B5EF4-FFF2-40B4-BE49-F238E27FC236}">
                  <a16:creationId xmlns="" xmlns:a16="http://schemas.microsoft.com/office/drawing/2014/main" id="{B16637D7-302A-47DA-87B0-0CFADCD97E6C}"/>
                </a:ext>
              </a:extLst>
            </p:cNvPr>
            <p:cNvSpPr/>
            <p:nvPr/>
          </p:nvSpPr>
          <p:spPr>
            <a:xfrm>
              <a:off x="7412102" y="2531356"/>
              <a:ext cx="295027" cy="19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54" extrusionOk="0">
                  <a:moveTo>
                    <a:pt x="13585" y="15572"/>
                  </a:moveTo>
                  <a:cubicBezTo>
                    <a:pt x="7623" y="19477"/>
                    <a:pt x="0" y="15746"/>
                    <a:pt x="0" y="15746"/>
                  </a:cubicBezTo>
                  <a:cubicBezTo>
                    <a:pt x="0" y="15746"/>
                    <a:pt x="2053" y="5686"/>
                    <a:pt x="8015" y="1782"/>
                  </a:cubicBezTo>
                  <a:cubicBezTo>
                    <a:pt x="13977" y="-2123"/>
                    <a:pt x="21600" y="1608"/>
                    <a:pt x="21600" y="1608"/>
                  </a:cubicBezTo>
                  <a:cubicBezTo>
                    <a:pt x="21600" y="1608"/>
                    <a:pt x="19547" y="11668"/>
                    <a:pt x="13585" y="15572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89" name="Shape">
              <a:extLst>
                <a:ext uri="{FF2B5EF4-FFF2-40B4-BE49-F238E27FC236}">
                  <a16:creationId xmlns="" xmlns:a16="http://schemas.microsoft.com/office/drawing/2014/main" id="{89190588-7AE0-45CF-9DB1-44B5D3B94CE5}"/>
                </a:ext>
              </a:extLst>
            </p:cNvPr>
            <p:cNvSpPr/>
            <p:nvPr/>
          </p:nvSpPr>
          <p:spPr>
            <a:xfrm>
              <a:off x="7515186" y="2360120"/>
              <a:ext cx="244722" cy="16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55" extrusionOk="0">
                  <a:moveTo>
                    <a:pt x="13575" y="15580"/>
                  </a:moveTo>
                  <a:cubicBezTo>
                    <a:pt x="7606" y="19478"/>
                    <a:pt x="0" y="15743"/>
                    <a:pt x="0" y="15743"/>
                  </a:cubicBezTo>
                  <a:cubicBezTo>
                    <a:pt x="0" y="15743"/>
                    <a:pt x="2056" y="5673"/>
                    <a:pt x="8025" y="1776"/>
                  </a:cubicBezTo>
                  <a:cubicBezTo>
                    <a:pt x="13994" y="-2122"/>
                    <a:pt x="21600" y="1613"/>
                    <a:pt x="21600" y="1613"/>
                  </a:cubicBezTo>
                  <a:cubicBezTo>
                    <a:pt x="21600" y="1613"/>
                    <a:pt x="19544" y="11659"/>
                    <a:pt x="13575" y="15580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0" name="Shape">
              <a:extLst>
                <a:ext uri="{FF2B5EF4-FFF2-40B4-BE49-F238E27FC236}">
                  <a16:creationId xmlns="" xmlns:a16="http://schemas.microsoft.com/office/drawing/2014/main" id="{E5579B91-B32B-44A4-BF38-EFF3AA813523}"/>
                </a:ext>
              </a:extLst>
            </p:cNvPr>
            <p:cNvSpPr/>
            <p:nvPr/>
          </p:nvSpPr>
          <p:spPr>
            <a:xfrm>
              <a:off x="7164698" y="2402931"/>
              <a:ext cx="143294" cy="27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1" h="21600" extrusionOk="0">
                  <a:moveTo>
                    <a:pt x="16955" y="12413"/>
                  </a:moveTo>
                  <a:cubicBezTo>
                    <a:pt x="14290" y="18374"/>
                    <a:pt x="3985" y="21600"/>
                    <a:pt x="3985" y="21600"/>
                  </a:cubicBezTo>
                  <a:cubicBezTo>
                    <a:pt x="3985" y="21600"/>
                    <a:pt x="-1980" y="15149"/>
                    <a:pt x="685" y="9187"/>
                  </a:cubicBezTo>
                  <a:cubicBezTo>
                    <a:pt x="3350" y="3226"/>
                    <a:pt x="13655" y="0"/>
                    <a:pt x="13655" y="0"/>
                  </a:cubicBezTo>
                  <a:cubicBezTo>
                    <a:pt x="13655" y="0"/>
                    <a:pt x="19620" y="6451"/>
                    <a:pt x="16955" y="12413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1" name="Shape">
              <a:extLst>
                <a:ext uri="{FF2B5EF4-FFF2-40B4-BE49-F238E27FC236}">
                  <a16:creationId xmlns="" xmlns:a16="http://schemas.microsoft.com/office/drawing/2014/main" id="{84CECEA3-61C7-4439-BB44-6A93C78D152A}"/>
                </a:ext>
              </a:extLst>
            </p:cNvPr>
            <p:cNvSpPr/>
            <p:nvPr/>
          </p:nvSpPr>
          <p:spPr>
            <a:xfrm>
              <a:off x="7370868" y="3152086"/>
              <a:ext cx="327808" cy="17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05" extrusionOk="0">
                  <a:moveTo>
                    <a:pt x="9944" y="18588"/>
                  </a:moveTo>
                  <a:cubicBezTo>
                    <a:pt x="3980" y="16972"/>
                    <a:pt x="0" y="6495"/>
                    <a:pt x="0" y="6495"/>
                  </a:cubicBezTo>
                  <a:cubicBezTo>
                    <a:pt x="0" y="6495"/>
                    <a:pt x="5692" y="-1397"/>
                    <a:pt x="11656" y="218"/>
                  </a:cubicBezTo>
                  <a:cubicBezTo>
                    <a:pt x="17620" y="1834"/>
                    <a:pt x="21600" y="12311"/>
                    <a:pt x="21600" y="12311"/>
                  </a:cubicBezTo>
                  <a:cubicBezTo>
                    <a:pt x="21600" y="12311"/>
                    <a:pt x="15908" y="20203"/>
                    <a:pt x="9944" y="18588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2" name="Shape">
              <a:extLst>
                <a:ext uri="{FF2B5EF4-FFF2-40B4-BE49-F238E27FC236}">
                  <a16:creationId xmlns="" xmlns:a16="http://schemas.microsoft.com/office/drawing/2014/main" id="{687DF7BF-7856-48D5-B9EC-8F5CEBA2A358}"/>
                </a:ext>
              </a:extLst>
            </p:cNvPr>
            <p:cNvSpPr/>
            <p:nvPr/>
          </p:nvSpPr>
          <p:spPr>
            <a:xfrm>
              <a:off x="7370866" y="2167482"/>
              <a:ext cx="167315" cy="34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extrusionOk="0">
                  <a:moveTo>
                    <a:pt x="19320" y="10185"/>
                  </a:moveTo>
                  <a:cubicBezTo>
                    <a:pt x="20517" y="16156"/>
                    <a:pt x="11896" y="21600"/>
                    <a:pt x="11896" y="21600"/>
                  </a:cubicBezTo>
                  <a:cubicBezTo>
                    <a:pt x="11896" y="21600"/>
                    <a:pt x="1336" y="17385"/>
                    <a:pt x="114" y="11415"/>
                  </a:cubicBezTo>
                  <a:cubicBezTo>
                    <a:pt x="-1083" y="5444"/>
                    <a:pt x="7538" y="0"/>
                    <a:pt x="7538" y="0"/>
                  </a:cubicBezTo>
                  <a:cubicBezTo>
                    <a:pt x="7538" y="0"/>
                    <a:pt x="18098" y="4228"/>
                    <a:pt x="19320" y="10185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3" name="Shape">
              <a:extLst>
                <a:ext uri="{FF2B5EF4-FFF2-40B4-BE49-F238E27FC236}">
                  <a16:creationId xmlns="" xmlns:a16="http://schemas.microsoft.com/office/drawing/2014/main" id="{67708CD8-A599-4623-BF62-ED6FA30D08FE}"/>
                </a:ext>
              </a:extLst>
            </p:cNvPr>
            <p:cNvSpPr/>
            <p:nvPr/>
          </p:nvSpPr>
          <p:spPr>
            <a:xfrm>
              <a:off x="7164699" y="2873827"/>
              <a:ext cx="161488" cy="24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5" h="21600" extrusionOk="0">
                  <a:moveTo>
                    <a:pt x="15332" y="7579"/>
                  </a:moveTo>
                  <a:cubicBezTo>
                    <a:pt x="19603" y="13537"/>
                    <a:pt x="16546" y="21600"/>
                    <a:pt x="16546" y="21600"/>
                  </a:cubicBezTo>
                  <a:cubicBezTo>
                    <a:pt x="16546" y="21600"/>
                    <a:pt x="6544" y="19980"/>
                    <a:pt x="2274" y="14021"/>
                  </a:cubicBezTo>
                  <a:cubicBezTo>
                    <a:pt x="-1997" y="8063"/>
                    <a:pt x="1060" y="0"/>
                    <a:pt x="1060" y="0"/>
                  </a:cubicBezTo>
                  <a:cubicBezTo>
                    <a:pt x="1060" y="0"/>
                    <a:pt x="11062" y="1620"/>
                    <a:pt x="15332" y="7579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4" name="Shape">
              <a:extLst>
                <a:ext uri="{FF2B5EF4-FFF2-40B4-BE49-F238E27FC236}">
                  <a16:creationId xmlns="" xmlns:a16="http://schemas.microsoft.com/office/drawing/2014/main" id="{4F4D01BA-A4CC-4A0A-B0CA-CA276FA16004}"/>
                </a:ext>
              </a:extLst>
            </p:cNvPr>
            <p:cNvSpPr/>
            <p:nvPr/>
          </p:nvSpPr>
          <p:spPr>
            <a:xfrm>
              <a:off x="7082230" y="3494555"/>
              <a:ext cx="206378" cy="10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0" extrusionOk="0">
                  <a:moveTo>
                    <a:pt x="10466" y="35"/>
                  </a:moveTo>
                  <a:cubicBezTo>
                    <a:pt x="16421" y="-650"/>
                    <a:pt x="21600" y="8941"/>
                    <a:pt x="21600" y="8941"/>
                  </a:cubicBezTo>
                  <a:cubicBezTo>
                    <a:pt x="21600" y="8941"/>
                    <a:pt x="17090" y="19580"/>
                    <a:pt x="11134" y="20265"/>
                  </a:cubicBezTo>
                  <a:cubicBezTo>
                    <a:pt x="5179" y="20950"/>
                    <a:pt x="0" y="11359"/>
                    <a:pt x="0" y="11359"/>
                  </a:cubicBezTo>
                  <a:cubicBezTo>
                    <a:pt x="0" y="11359"/>
                    <a:pt x="4510" y="720"/>
                    <a:pt x="10466" y="35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5" name="Shape">
              <a:extLst>
                <a:ext uri="{FF2B5EF4-FFF2-40B4-BE49-F238E27FC236}">
                  <a16:creationId xmlns="" xmlns:a16="http://schemas.microsoft.com/office/drawing/2014/main" id="{B9A0DABF-CDA8-401D-9C6B-AA507AA37BF1}"/>
                </a:ext>
              </a:extLst>
            </p:cNvPr>
            <p:cNvSpPr/>
            <p:nvPr/>
          </p:nvSpPr>
          <p:spPr>
            <a:xfrm>
              <a:off x="6917295" y="2659782"/>
              <a:ext cx="322449" cy="17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12112" y="476"/>
                  </a:moveTo>
                  <a:cubicBezTo>
                    <a:pt x="18078" y="2760"/>
                    <a:pt x="21600" y="13114"/>
                    <a:pt x="21600" y="13114"/>
                  </a:cubicBezTo>
                  <a:cubicBezTo>
                    <a:pt x="21600" y="13114"/>
                    <a:pt x="15454" y="19792"/>
                    <a:pt x="9488" y="17508"/>
                  </a:cubicBezTo>
                  <a:cubicBezTo>
                    <a:pt x="3522" y="15224"/>
                    <a:pt x="0" y="4870"/>
                    <a:pt x="0" y="4870"/>
                  </a:cubicBezTo>
                  <a:cubicBezTo>
                    <a:pt x="0" y="4870"/>
                    <a:pt x="6146" y="-1808"/>
                    <a:pt x="12112" y="47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6" name="Shape">
              <a:extLst>
                <a:ext uri="{FF2B5EF4-FFF2-40B4-BE49-F238E27FC236}">
                  <a16:creationId xmlns="" xmlns:a16="http://schemas.microsoft.com/office/drawing/2014/main" id="{49BFCC6B-3593-4567-95E8-8CBA80EA6FB0}"/>
                </a:ext>
              </a:extLst>
            </p:cNvPr>
            <p:cNvSpPr/>
            <p:nvPr/>
          </p:nvSpPr>
          <p:spPr>
            <a:xfrm>
              <a:off x="7391483" y="2895231"/>
              <a:ext cx="122693" cy="24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extrusionOk="0">
                  <a:moveTo>
                    <a:pt x="18938" y="11531"/>
                  </a:moveTo>
                  <a:cubicBezTo>
                    <a:pt x="17558" y="17491"/>
                    <a:pt x="7031" y="21600"/>
                    <a:pt x="7031" y="21600"/>
                  </a:cubicBezTo>
                  <a:cubicBezTo>
                    <a:pt x="7031" y="21600"/>
                    <a:pt x="-1250" y="16047"/>
                    <a:pt x="162" y="10069"/>
                  </a:cubicBezTo>
                  <a:cubicBezTo>
                    <a:pt x="1542" y="4109"/>
                    <a:pt x="12069" y="0"/>
                    <a:pt x="12069" y="0"/>
                  </a:cubicBezTo>
                  <a:cubicBezTo>
                    <a:pt x="12069" y="0"/>
                    <a:pt x="20350" y="5571"/>
                    <a:pt x="18938" y="11531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7" name="Shape">
              <a:extLst>
                <a:ext uri="{FF2B5EF4-FFF2-40B4-BE49-F238E27FC236}">
                  <a16:creationId xmlns="" xmlns:a16="http://schemas.microsoft.com/office/drawing/2014/main" id="{3FA15545-70D5-4746-BE70-6001419CC4CF}"/>
                </a:ext>
              </a:extLst>
            </p:cNvPr>
            <p:cNvSpPr/>
            <p:nvPr/>
          </p:nvSpPr>
          <p:spPr>
            <a:xfrm>
              <a:off x="7205931" y="3280511"/>
              <a:ext cx="104945" cy="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2" h="21600" extrusionOk="0">
                  <a:moveTo>
                    <a:pt x="18298" y="9826"/>
                  </a:moveTo>
                  <a:cubicBezTo>
                    <a:pt x="20086" y="15779"/>
                    <a:pt x="12533" y="21600"/>
                    <a:pt x="12533" y="21600"/>
                  </a:cubicBezTo>
                  <a:cubicBezTo>
                    <a:pt x="12533" y="21600"/>
                    <a:pt x="2062" y="17748"/>
                    <a:pt x="274" y="11774"/>
                  </a:cubicBezTo>
                  <a:cubicBezTo>
                    <a:pt x="-1514" y="5821"/>
                    <a:pt x="6039" y="0"/>
                    <a:pt x="6039" y="0"/>
                  </a:cubicBezTo>
                  <a:cubicBezTo>
                    <a:pt x="6039" y="0"/>
                    <a:pt x="16510" y="3874"/>
                    <a:pt x="18298" y="9826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8" name="Shape">
              <a:extLst>
                <a:ext uri="{FF2B5EF4-FFF2-40B4-BE49-F238E27FC236}">
                  <a16:creationId xmlns="" xmlns:a16="http://schemas.microsoft.com/office/drawing/2014/main" id="{F126A1C5-3DC9-4B4D-A9FF-4B4E808608C9}"/>
                </a:ext>
              </a:extLst>
            </p:cNvPr>
            <p:cNvSpPr/>
            <p:nvPr/>
          </p:nvSpPr>
          <p:spPr>
            <a:xfrm>
              <a:off x="6669895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2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2" y="2580"/>
                    <a:pt x="6337" y="3946"/>
                  </a:cubicBezTo>
                  <a:cubicBezTo>
                    <a:pt x="6201" y="3490"/>
                    <a:pt x="6048" y="3254"/>
                    <a:pt x="5887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2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3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2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3" y="9089"/>
                    <a:pt x="18866" y="9089"/>
                  </a:cubicBezTo>
                  <a:cubicBezTo>
                    <a:pt x="18815" y="9089"/>
                    <a:pt x="18764" y="9105"/>
                    <a:pt x="18712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7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99" name="Shape">
              <a:extLst>
                <a:ext uri="{FF2B5EF4-FFF2-40B4-BE49-F238E27FC236}">
                  <a16:creationId xmlns="" xmlns:a16="http://schemas.microsoft.com/office/drawing/2014/main" id="{2A3EE967-34D7-4554-9F65-666E6A275FA7}"/>
                </a:ext>
              </a:extLst>
            </p:cNvPr>
            <p:cNvSpPr/>
            <p:nvPr/>
          </p:nvSpPr>
          <p:spPr>
            <a:xfrm>
              <a:off x="6711128" y="4179497"/>
              <a:ext cx="1234746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8" y="19249"/>
                  </a:lnTo>
                  <a:lnTo>
                    <a:pt x="19555" y="21600"/>
                  </a:lnTo>
                  <a:lnTo>
                    <a:pt x="2045" y="21600"/>
                  </a:lnTo>
                  <a:lnTo>
                    <a:pt x="1926" y="19249"/>
                  </a:lnTo>
                  <a:lnTo>
                    <a:pt x="162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400" b="1" dirty="0"/>
                <a:t>03</a:t>
              </a:r>
              <a:endParaRPr sz="2400" b="1" dirty="0"/>
            </a:p>
          </p:txBody>
        </p:sp>
        <p:sp>
          <p:nvSpPr>
            <p:cNvPr id="100" name="Shape">
              <a:extLst>
                <a:ext uri="{FF2B5EF4-FFF2-40B4-BE49-F238E27FC236}">
                  <a16:creationId xmlns="" xmlns:a16="http://schemas.microsoft.com/office/drawing/2014/main" id="{3A189829-7E53-4F97-8046-4623841BBCEB}"/>
                </a:ext>
              </a:extLst>
            </p:cNvPr>
            <p:cNvSpPr/>
            <p:nvPr/>
          </p:nvSpPr>
          <p:spPr>
            <a:xfrm>
              <a:off x="6628659" y="3879835"/>
              <a:ext cx="1398237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5" y="21600"/>
                  </a:lnTo>
                  <a:lnTo>
                    <a:pt x="545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</p:grpSp>
      <p:sp>
        <p:nvSpPr>
          <p:cNvPr id="102" name="TextBox 100">
            <a:extLst>
              <a:ext uri="{FF2B5EF4-FFF2-40B4-BE49-F238E27FC236}">
                <a16:creationId xmlns="" xmlns:a16="http://schemas.microsoft.com/office/drawing/2014/main" id="{90092282-7CF2-49DE-86E1-32535BDBDBCB}"/>
              </a:ext>
            </a:extLst>
          </p:cNvPr>
          <p:cNvSpPr txBox="1"/>
          <p:nvPr/>
        </p:nvSpPr>
        <p:spPr>
          <a:xfrm>
            <a:off x="6300192" y="3263245"/>
            <a:ext cx="2592000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/>
              <a:t>Termes rellevants</a:t>
            </a:r>
          </a:p>
        </p:txBody>
      </p:sp>
      <p:sp>
        <p:nvSpPr>
          <p:cNvPr id="103" name="TextBox 101">
            <a:extLst>
              <a:ext uri="{FF2B5EF4-FFF2-40B4-BE49-F238E27FC236}">
                <a16:creationId xmlns="" xmlns:a16="http://schemas.microsoft.com/office/drawing/2014/main" id="{27AE596D-26F1-4FDA-B324-A79D6821AF76}"/>
              </a:ext>
            </a:extLst>
          </p:cNvPr>
          <p:cNvSpPr txBox="1"/>
          <p:nvPr/>
        </p:nvSpPr>
        <p:spPr>
          <a:xfrm>
            <a:off x="6307071" y="3569570"/>
            <a:ext cx="2585121" cy="90024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S’han incorporat </a:t>
            </a:r>
            <a:r>
              <a:rPr lang="en-US" sz="105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els conceptes que defineixen les característiques dels punts de recàrrega</a:t>
            </a: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Posició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Propietats d’una fotolinera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Ús de l’estació de càrrega</a:t>
            </a:r>
          </a:p>
        </p:txBody>
      </p:sp>
      <p:grpSp>
        <p:nvGrpSpPr>
          <p:cNvPr id="104" name="Group 88">
            <a:extLst>
              <a:ext uri="{FF2B5EF4-FFF2-40B4-BE49-F238E27FC236}">
                <a16:creationId xmlns="" xmlns:a16="http://schemas.microsoft.com/office/drawing/2014/main" id="{8BEF8949-6672-416A-A9D3-060FC7997D87}"/>
              </a:ext>
            </a:extLst>
          </p:cNvPr>
          <p:cNvGrpSpPr/>
          <p:nvPr/>
        </p:nvGrpSpPr>
        <p:grpSpPr>
          <a:xfrm>
            <a:off x="4203306" y="2364613"/>
            <a:ext cx="809397" cy="832635"/>
            <a:chOff x="4546356" y="3344724"/>
            <a:chExt cx="1398445" cy="1438595"/>
          </a:xfrm>
        </p:grpSpPr>
        <p:sp>
          <p:nvSpPr>
            <p:cNvPr id="105" name="Shape">
              <a:extLst>
                <a:ext uri="{FF2B5EF4-FFF2-40B4-BE49-F238E27FC236}">
                  <a16:creationId xmlns="" xmlns:a16="http://schemas.microsoft.com/office/drawing/2014/main" id="{B4CC45A8-F3B3-401E-8243-CBC9BE928631}"/>
                </a:ext>
              </a:extLst>
            </p:cNvPr>
            <p:cNvSpPr/>
            <p:nvPr/>
          </p:nvSpPr>
          <p:spPr>
            <a:xfrm>
              <a:off x="5226714" y="3344724"/>
              <a:ext cx="140896" cy="26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31" h="21600" extrusionOk="0">
                  <a:moveTo>
                    <a:pt x="16752" y="12519"/>
                  </a:moveTo>
                  <a:cubicBezTo>
                    <a:pt x="13956" y="18475"/>
                    <a:pt x="3695" y="21600"/>
                    <a:pt x="3695" y="21600"/>
                  </a:cubicBezTo>
                  <a:cubicBezTo>
                    <a:pt x="3695" y="21600"/>
                    <a:pt x="-2026" y="15054"/>
                    <a:pt x="770" y="9081"/>
                  </a:cubicBezTo>
                  <a:cubicBezTo>
                    <a:pt x="3566" y="3125"/>
                    <a:pt x="13828" y="0"/>
                    <a:pt x="13828" y="0"/>
                  </a:cubicBezTo>
                  <a:cubicBezTo>
                    <a:pt x="13828" y="0"/>
                    <a:pt x="19574" y="6563"/>
                    <a:pt x="16752" y="12519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106" name="Shape">
              <a:extLst>
                <a:ext uri="{FF2B5EF4-FFF2-40B4-BE49-F238E27FC236}">
                  <a16:creationId xmlns="" xmlns:a16="http://schemas.microsoft.com/office/drawing/2014/main" id="{BCA11ECE-26C9-42A0-A09C-97F562308938}"/>
                </a:ext>
              </a:extLst>
            </p:cNvPr>
            <p:cNvSpPr/>
            <p:nvPr/>
          </p:nvSpPr>
          <p:spPr>
            <a:xfrm>
              <a:off x="4979310" y="3473151"/>
              <a:ext cx="258949" cy="14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33" extrusionOk="0">
                  <a:moveTo>
                    <a:pt x="12331" y="624"/>
                  </a:moveTo>
                  <a:cubicBezTo>
                    <a:pt x="18298" y="3190"/>
                    <a:pt x="21600" y="13505"/>
                    <a:pt x="21600" y="13505"/>
                  </a:cubicBezTo>
                  <a:cubicBezTo>
                    <a:pt x="21600" y="13505"/>
                    <a:pt x="15237" y="19658"/>
                    <a:pt x="9269" y="17118"/>
                  </a:cubicBezTo>
                  <a:cubicBezTo>
                    <a:pt x="3302" y="14553"/>
                    <a:pt x="0" y="4237"/>
                    <a:pt x="0" y="4237"/>
                  </a:cubicBezTo>
                  <a:cubicBezTo>
                    <a:pt x="0" y="4237"/>
                    <a:pt x="6363" y="-1942"/>
                    <a:pt x="12331" y="624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107" name="Shape">
              <a:extLst>
                <a:ext uri="{FF2B5EF4-FFF2-40B4-BE49-F238E27FC236}">
                  <a16:creationId xmlns="" xmlns:a16="http://schemas.microsoft.com/office/drawing/2014/main" id="{A221DC61-9263-47F9-BEE6-DE04A03624DB}"/>
                </a:ext>
              </a:extLst>
            </p:cNvPr>
            <p:cNvSpPr/>
            <p:nvPr/>
          </p:nvSpPr>
          <p:spPr>
            <a:xfrm>
              <a:off x="5123630" y="3430342"/>
              <a:ext cx="135747" cy="77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37" extrusionOk="0">
                  <a:moveTo>
                    <a:pt x="17905" y="21537"/>
                  </a:moveTo>
                  <a:cubicBezTo>
                    <a:pt x="16067" y="21537"/>
                    <a:pt x="14552" y="21256"/>
                    <a:pt x="14552" y="20915"/>
                  </a:cubicBezTo>
                  <a:lnTo>
                    <a:pt x="14552" y="5551"/>
                  </a:lnTo>
                  <a:cubicBezTo>
                    <a:pt x="14552" y="4055"/>
                    <a:pt x="4719" y="1792"/>
                    <a:pt x="915" y="1050"/>
                  </a:cubicBezTo>
                  <a:cubicBezTo>
                    <a:pt x="-342" y="799"/>
                    <a:pt x="-310" y="404"/>
                    <a:pt x="1044" y="170"/>
                  </a:cubicBezTo>
                  <a:cubicBezTo>
                    <a:pt x="2398" y="-63"/>
                    <a:pt x="4526" y="-57"/>
                    <a:pt x="5783" y="194"/>
                  </a:cubicBezTo>
                  <a:cubicBezTo>
                    <a:pt x="7363" y="506"/>
                    <a:pt x="21226" y="3295"/>
                    <a:pt x="21226" y="5551"/>
                  </a:cubicBezTo>
                  <a:lnTo>
                    <a:pt x="21226" y="20915"/>
                  </a:lnTo>
                  <a:cubicBezTo>
                    <a:pt x="21258" y="21256"/>
                    <a:pt x="19775" y="21537"/>
                    <a:pt x="17905" y="21537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108" name="Shape">
              <a:extLst>
                <a:ext uri="{FF2B5EF4-FFF2-40B4-BE49-F238E27FC236}">
                  <a16:creationId xmlns="" xmlns:a16="http://schemas.microsoft.com/office/drawing/2014/main" id="{B106315C-68E3-450B-AEB9-6C3E7876CADB}"/>
                </a:ext>
              </a:extLst>
            </p:cNvPr>
            <p:cNvSpPr/>
            <p:nvPr/>
          </p:nvSpPr>
          <p:spPr>
            <a:xfrm>
              <a:off x="5226712" y="3515959"/>
              <a:ext cx="141316" cy="13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125" extrusionOk="0">
                  <a:moveTo>
                    <a:pt x="3132" y="21125"/>
                  </a:moveTo>
                  <a:cubicBezTo>
                    <a:pt x="2435" y="21125"/>
                    <a:pt x="1739" y="20861"/>
                    <a:pt x="1163" y="20366"/>
                  </a:cubicBezTo>
                  <a:cubicBezTo>
                    <a:pt x="-200" y="19179"/>
                    <a:pt x="-382" y="17003"/>
                    <a:pt x="709" y="15552"/>
                  </a:cubicBezTo>
                  <a:cubicBezTo>
                    <a:pt x="1042" y="15090"/>
                    <a:pt x="9070" y="4373"/>
                    <a:pt x="16159" y="382"/>
                  </a:cubicBezTo>
                  <a:cubicBezTo>
                    <a:pt x="17704" y="-475"/>
                    <a:pt x="19612" y="152"/>
                    <a:pt x="20400" y="1833"/>
                  </a:cubicBezTo>
                  <a:cubicBezTo>
                    <a:pt x="21218" y="3515"/>
                    <a:pt x="20612" y="5593"/>
                    <a:pt x="19067" y="6450"/>
                  </a:cubicBezTo>
                  <a:cubicBezTo>
                    <a:pt x="13160" y="9781"/>
                    <a:pt x="5677" y="19773"/>
                    <a:pt x="5616" y="19872"/>
                  </a:cubicBezTo>
                  <a:cubicBezTo>
                    <a:pt x="4950" y="20663"/>
                    <a:pt x="4041" y="21125"/>
                    <a:pt x="3132" y="21125"/>
                  </a:cubicBezTo>
                  <a:close/>
                </a:path>
              </a:pathLst>
            </a:custGeom>
            <a:solidFill>
              <a:srgbClr val="B68E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109" name="Shape">
              <a:extLst>
                <a:ext uri="{FF2B5EF4-FFF2-40B4-BE49-F238E27FC236}">
                  <a16:creationId xmlns="" xmlns:a16="http://schemas.microsoft.com/office/drawing/2014/main" id="{5F40FA5B-833B-442B-A24E-8217144424EC}"/>
                </a:ext>
              </a:extLst>
            </p:cNvPr>
            <p:cNvSpPr/>
            <p:nvPr/>
          </p:nvSpPr>
          <p:spPr>
            <a:xfrm>
              <a:off x="5288563" y="3537365"/>
              <a:ext cx="265548" cy="1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16" extrusionOk="0">
                  <a:moveTo>
                    <a:pt x="9945" y="18597"/>
                  </a:moveTo>
                  <a:cubicBezTo>
                    <a:pt x="3975" y="17003"/>
                    <a:pt x="0" y="6502"/>
                    <a:pt x="0" y="6502"/>
                  </a:cubicBezTo>
                  <a:cubicBezTo>
                    <a:pt x="0" y="6502"/>
                    <a:pt x="5702" y="-1381"/>
                    <a:pt x="11655" y="213"/>
                  </a:cubicBezTo>
                  <a:cubicBezTo>
                    <a:pt x="17609" y="1806"/>
                    <a:pt x="21600" y="12308"/>
                    <a:pt x="21600" y="12308"/>
                  </a:cubicBezTo>
                  <a:cubicBezTo>
                    <a:pt x="21600" y="12308"/>
                    <a:pt x="15915" y="20219"/>
                    <a:pt x="9945" y="18597"/>
                  </a:cubicBezTo>
                  <a:close/>
                </a:path>
              </a:pathLst>
            </a:custGeom>
            <a:solidFill>
              <a:srgbClr val="8EC13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110" name="Shape">
              <a:extLst>
                <a:ext uri="{FF2B5EF4-FFF2-40B4-BE49-F238E27FC236}">
                  <a16:creationId xmlns="" xmlns:a16="http://schemas.microsoft.com/office/drawing/2014/main" id="{CBEE703C-E6A9-4D36-B08E-78D2852F2541}"/>
                </a:ext>
              </a:extLst>
            </p:cNvPr>
            <p:cNvSpPr/>
            <p:nvPr/>
          </p:nvSpPr>
          <p:spPr>
            <a:xfrm>
              <a:off x="4587591" y="3644388"/>
              <a:ext cx="1306286" cy="27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8" y="0"/>
                  </a:moveTo>
                  <a:cubicBezTo>
                    <a:pt x="10623" y="0"/>
                    <a:pt x="10241" y="742"/>
                    <a:pt x="9934" y="2091"/>
                  </a:cubicBezTo>
                  <a:cubicBezTo>
                    <a:pt x="9927" y="2091"/>
                    <a:pt x="9924" y="2091"/>
                    <a:pt x="9920" y="2091"/>
                  </a:cubicBezTo>
                  <a:cubicBezTo>
                    <a:pt x="9631" y="961"/>
                    <a:pt x="9283" y="354"/>
                    <a:pt x="8925" y="354"/>
                  </a:cubicBezTo>
                  <a:cubicBezTo>
                    <a:pt x="8513" y="354"/>
                    <a:pt x="8114" y="1163"/>
                    <a:pt x="7803" y="2630"/>
                  </a:cubicBezTo>
                  <a:cubicBezTo>
                    <a:pt x="7626" y="2091"/>
                    <a:pt x="7425" y="1804"/>
                    <a:pt x="7220" y="1804"/>
                  </a:cubicBezTo>
                  <a:cubicBezTo>
                    <a:pt x="6883" y="1804"/>
                    <a:pt x="6563" y="2580"/>
                    <a:pt x="6338" y="3946"/>
                  </a:cubicBezTo>
                  <a:cubicBezTo>
                    <a:pt x="6201" y="3490"/>
                    <a:pt x="6048" y="3254"/>
                    <a:pt x="5888" y="3254"/>
                  </a:cubicBezTo>
                  <a:cubicBezTo>
                    <a:pt x="5608" y="3254"/>
                    <a:pt x="5345" y="3996"/>
                    <a:pt x="5185" y="5227"/>
                  </a:cubicBezTo>
                  <a:cubicBezTo>
                    <a:pt x="5022" y="4890"/>
                    <a:pt x="4848" y="4721"/>
                    <a:pt x="4674" y="4721"/>
                  </a:cubicBezTo>
                  <a:cubicBezTo>
                    <a:pt x="4197" y="4721"/>
                    <a:pt x="3750" y="6003"/>
                    <a:pt x="3484" y="8127"/>
                  </a:cubicBezTo>
                  <a:cubicBezTo>
                    <a:pt x="3355" y="7672"/>
                    <a:pt x="3205" y="7436"/>
                    <a:pt x="3055" y="7436"/>
                  </a:cubicBezTo>
                  <a:cubicBezTo>
                    <a:pt x="2775" y="7436"/>
                    <a:pt x="2513" y="8245"/>
                    <a:pt x="2373" y="9544"/>
                  </a:cubicBezTo>
                  <a:cubicBezTo>
                    <a:pt x="2305" y="9476"/>
                    <a:pt x="2233" y="9443"/>
                    <a:pt x="2161" y="9443"/>
                  </a:cubicBezTo>
                  <a:cubicBezTo>
                    <a:pt x="1531" y="9443"/>
                    <a:pt x="1013" y="12124"/>
                    <a:pt x="982" y="15513"/>
                  </a:cubicBezTo>
                  <a:cubicBezTo>
                    <a:pt x="900" y="15344"/>
                    <a:pt x="815" y="15260"/>
                    <a:pt x="726" y="15260"/>
                  </a:cubicBezTo>
                  <a:cubicBezTo>
                    <a:pt x="324" y="15260"/>
                    <a:pt x="0" y="17014"/>
                    <a:pt x="0" y="19172"/>
                  </a:cubicBezTo>
                  <a:cubicBezTo>
                    <a:pt x="0" y="20032"/>
                    <a:pt x="55" y="20875"/>
                    <a:pt x="150" y="21566"/>
                  </a:cubicBezTo>
                  <a:cubicBezTo>
                    <a:pt x="150" y="21583"/>
                    <a:pt x="150" y="21583"/>
                    <a:pt x="147" y="21600"/>
                  </a:cubicBezTo>
                  <a:lnTo>
                    <a:pt x="21542" y="21600"/>
                  </a:lnTo>
                  <a:cubicBezTo>
                    <a:pt x="21580" y="21128"/>
                    <a:pt x="21600" y="20605"/>
                    <a:pt x="21600" y="20082"/>
                  </a:cubicBezTo>
                  <a:cubicBezTo>
                    <a:pt x="21600" y="18531"/>
                    <a:pt x="21430" y="17132"/>
                    <a:pt x="21167" y="16508"/>
                  </a:cubicBezTo>
                  <a:cubicBezTo>
                    <a:pt x="21061" y="14080"/>
                    <a:pt x="20662" y="12360"/>
                    <a:pt x="20199" y="12360"/>
                  </a:cubicBezTo>
                  <a:cubicBezTo>
                    <a:pt x="20103" y="12360"/>
                    <a:pt x="20011" y="12427"/>
                    <a:pt x="19919" y="12579"/>
                  </a:cubicBezTo>
                  <a:cubicBezTo>
                    <a:pt x="19718" y="10438"/>
                    <a:pt x="19312" y="9089"/>
                    <a:pt x="18866" y="9089"/>
                  </a:cubicBezTo>
                  <a:cubicBezTo>
                    <a:pt x="18815" y="9089"/>
                    <a:pt x="18764" y="9105"/>
                    <a:pt x="18712" y="9156"/>
                  </a:cubicBezTo>
                  <a:cubicBezTo>
                    <a:pt x="18443" y="7386"/>
                    <a:pt x="18044" y="6374"/>
                    <a:pt x="17618" y="6374"/>
                  </a:cubicBezTo>
                  <a:cubicBezTo>
                    <a:pt x="17536" y="6374"/>
                    <a:pt x="17458" y="6408"/>
                    <a:pt x="17380" y="6475"/>
                  </a:cubicBezTo>
                  <a:cubicBezTo>
                    <a:pt x="17243" y="5598"/>
                    <a:pt x="17039" y="5092"/>
                    <a:pt x="16827" y="5092"/>
                  </a:cubicBezTo>
                  <a:cubicBezTo>
                    <a:pt x="16715" y="5092"/>
                    <a:pt x="16602" y="5244"/>
                    <a:pt x="16500" y="5514"/>
                  </a:cubicBezTo>
                  <a:cubicBezTo>
                    <a:pt x="16278" y="4317"/>
                    <a:pt x="15978" y="3642"/>
                    <a:pt x="15661" y="3642"/>
                  </a:cubicBezTo>
                  <a:cubicBezTo>
                    <a:pt x="15515" y="3642"/>
                    <a:pt x="15368" y="3794"/>
                    <a:pt x="15232" y="4081"/>
                  </a:cubicBezTo>
                  <a:cubicBezTo>
                    <a:pt x="15225" y="4081"/>
                    <a:pt x="15215" y="4064"/>
                    <a:pt x="15208" y="4047"/>
                  </a:cubicBezTo>
                  <a:cubicBezTo>
                    <a:pt x="14997" y="3086"/>
                    <a:pt x="14724" y="2546"/>
                    <a:pt x="14448" y="2546"/>
                  </a:cubicBezTo>
                  <a:cubicBezTo>
                    <a:pt x="14294" y="2546"/>
                    <a:pt x="14144" y="2715"/>
                    <a:pt x="14001" y="3018"/>
                  </a:cubicBezTo>
                  <a:cubicBezTo>
                    <a:pt x="13851" y="2142"/>
                    <a:pt x="13640" y="1636"/>
                    <a:pt x="13418" y="1636"/>
                  </a:cubicBezTo>
                  <a:cubicBezTo>
                    <a:pt x="13255" y="1636"/>
                    <a:pt x="13098" y="1905"/>
                    <a:pt x="12961" y="2411"/>
                  </a:cubicBezTo>
                  <a:cubicBezTo>
                    <a:pt x="12811" y="1787"/>
                    <a:pt x="12627" y="1450"/>
                    <a:pt x="12436" y="1450"/>
                  </a:cubicBezTo>
                  <a:cubicBezTo>
                    <a:pt x="12307" y="1450"/>
                    <a:pt x="12177" y="1619"/>
                    <a:pt x="12061" y="1922"/>
                  </a:cubicBezTo>
                  <a:cubicBezTo>
                    <a:pt x="11761" y="674"/>
                    <a:pt x="11393" y="0"/>
                    <a:pt x="11018" y="0"/>
                  </a:cubicBezTo>
                  <a:lnTo>
                    <a:pt x="11018" y="0"/>
                  </a:lnTo>
                  <a:close/>
                </a:path>
              </a:pathLst>
            </a:custGeom>
            <a:solidFill>
              <a:srgbClr val="30292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111" name="Shape">
              <a:extLst>
                <a:ext uri="{FF2B5EF4-FFF2-40B4-BE49-F238E27FC236}">
                  <a16:creationId xmlns="" xmlns:a16="http://schemas.microsoft.com/office/drawing/2014/main" id="{4F5B360E-B942-4DB0-93CD-633C5EEB6F58}"/>
                </a:ext>
              </a:extLst>
            </p:cNvPr>
            <p:cNvSpPr/>
            <p:nvPr/>
          </p:nvSpPr>
          <p:spPr>
            <a:xfrm>
              <a:off x="4628823" y="4179497"/>
              <a:ext cx="1234746" cy="60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79" y="6271"/>
                  </a:lnTo>
                  <a:lnTo>
                    <a:pt x="19674" y="19249"/>
                  </a:lnTo>
                  <a:lnTo>
                    <a:pt x="19555" y="21600"/>
                  </a:lnTo>
                  <a:lnTo>
                    <a:pt x="2045" y="21600"/>
                  </a:lnTo>
                  <a:lnTo>
                    <a:pt x="1926" y="19249"/>
                  </a:lnTo>
                  <a:lnTo>
                    <a:pt x="159" y="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F3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400" b="1" dirty="0"/>
                <a:t>02</a:t>
              </a:r>
              <a:endParaRPr sz="2400" b="1" dirty="0"/>
            </a:p>
          </p:txBody>
        </p:sp>
        <p:sp>
          <p:nvSpPr>
            <p:cNvPr id="112" name="Shape">
              <a:extLst>
                <a:ext uri="{FF2B5EF4-FFF2-40B4-BE49-F238E27FC236}">
                  <a16:creationId xmlns="" xmlns:a16="http://schemas.microsoft.com/office/drawing/2014/main" id="{6318B214-3FDA-41D6-BC50-4A71F7B502A8}"/>
                </a:ext>
              </a:extLst>
            </p:cNvPr>
            <p:cNvSpPr/>
            <p:nvPr/>
          </p:nvSpPr>
          <p:spPr>
            <a:xfrm>
              <a:off x="4546356" y="3879835"/>
              <a:ext cx="1398445" cy="3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7" y="17144"/>
                  </a:lnTo>
                  <a:lnTo>
                    <a:pt x="21052" y="21600"/>
                  </a:lnTo>
                  <a:lnTo>
                    <a:pt x="548" y="21600"/>
                  </a:lnTo>
                  <a:lnTo>
                    <a:pt x="433" y="1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64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</p:grpSp>
      <p:sp>
        <p:nvSpPr>
          <p:cNvPr id="114" name="TextBox 103">
            <a:extLst>
              <a:ext uri="{FF2B5EF4-FFF2-40B4-BE49-F238E27FC236}">
                <a16:creationId xmlns="" xmlns:a16="http://schemas.microsoft.com/office/drawing/2014/main" id="{803F1A5E-7300-415A-8D34-5DDFC130F0B3}"/>
              </a:ext>
            </a:extLst>
          </p:cNvPr>
          <p:cNvSpPr txBox="1"/>
          <p:nvPr/>
        </p:nvSpPr>
        <p:spPr>
          <a:xfrm>
            <a:off x="3312004" y="3263244"/>
            <a:ext cx="2592000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noProof="1"/>
              <a:t>Definició de l’ontologia</a:t>
            </a:r>
          </a:p>
        </p:txBody>
      </p:sp>
      <p:sp>
        <p:nvSpPr>
          <p:cNvPr id="115" name="TextBox 104">
            <a:extLst>
              <a:ext uri="{FF2B5EF4-FFF2-40B4-BE49-F238E27FC236}">
                <a16:creationId xmlns="" xmlns:a16="http://schemas.microsoft.com/office/drawing/2014/main" id="{9C76A1FA-3302-46F5-96D0-C416C9E9422A}"/>
              </a:ext>
            </a:extLst>
          </p:cNvPr>
          <p:cNvSpPr txBox="1"/>
          <p:nvPr/>
        </p:nvSpPr>
        <p:spPr>
          <a:xfrm>
            <a:off x="3318883" y="3569569"/>
            <a:ext cx="2585121" cy="90024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05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S’ha tingut en compte</a:t>
            </a: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L’ontologia </a:t>
            </a:r>
            <a:r>
              <a:rPr lang="en-US" sz="1050" b="1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GeoSPARQL</a:t>
            </a:r>
            <a:r>
              <a:rPr lang="en-US" sz="105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per poder treballar amb funcions espacials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n-US" sz="1050" b="1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Basic Geo Vocabulary </a:t>
            </a: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(o </a:t>
            </a:r>
            <a:r>
              <a:rPr lang="en-US" sz="105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WGS84</a:t>
            </a: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105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per poder mostrar en el mapa els individus</a:t>
            </a:r>
            <a:endParaRPr lang="en-US" sz="105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-13652" y="1826736"/>
            <a:ext cx="6084169" cy="3121278"/>
            <a:chOff x="-1" y="1898744"/>
            <a:chExt cx="6084169" cy="3121278"/>
          </a:xfrm>
        </p:grpSpPr>
        <p:sp>
          <p:nvSpPr>
            <p:cNvPr id="2" name="1 Rectángulo"/>
            <p:cNvSpPr/>
            <p:nvPr/>
          </p:nvSpPr>
          <p:spPr>
            <a:xfrm>
              <a:off x="-1" y="1898744"/>
              <a:ext cx="6084169" cy="31212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56" name="155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1933664"/>
              <a:ext cx="5184576" cy="3064937"/>
            </a:xfrm>
            <a:prstGeom prst="rect">
              <a:avLst/>
            </a:prstGeom>
          </p:spPr>
        </p:pic>
      </p:grpSp>
      <p:grpSp>
        <p:nvGrpSpPr>
          <p:cNvPr id="116" name="44 Grupo">
            <a:extLst>
              <a:ext uri="{FF2B5EF4-FFF2-40B4-BE49-F238E27FC236}">
                <a16:creationId xmlns="" xmlns:a16="http://schemas.microsoft.com/office/drawing/2014/main" id="{E0551CFA-1E4D-4C21-BA33-D7DEF5E15A3B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117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28A2A173-08E1-4F3C-B9DF-746E20712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46 Rectángulo">
              <a:extLst>
                <a:ext uri="{FF2B5EF4-FFF2-40B4-BE49-F238E27FC236}">
                  <a16:creationId xmlns="" xmlns:a16="http://schemas.microsoft.com/office/drawing/2014/main" id="{CB718C17-61D6-4825-B6D2-6787A42E212D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19" name="Rectángulo 118">
            <a:extLst>
              <a:ext uri="{FF2B5EF4-FFF2-40B4-BE49-F238E27FC236}">
                <a16:creationId xmlns="" xmlns:a16="http://schemas.microsoft.com/office/drawing/2014/main" id="{97D0C82A-5AFC-4695-BA0A-D29CF79EE2EB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Decisions </a:t>
            </a:r>
            <a:r>
              <a:rPr lang="en-US" sz="4400" dirty="0" err="1">
                <a:latin typeface="+mj-lt"/>
                <a:ea typeface="+mj-ea"/>
                <a:cs typeface="+mj-cs"/>
              </a:rPr>
              <a:t>preses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0" name="Diagrama 79">
            <a:extLst>
              <a:ext uri="{FF2B5EF4-FFF2-40B4-BE49-F238E27FC236}">
                <a16:creationId xmlns="" xmlns:a16="http://schemas.microsoft.com/office/drawing/2014/main" id="{354462EE-BA8D-4E02-B728-DB2196D31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94368290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1" name="100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20/23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41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170"/>
    </mc:Choice>
    <mc:Fallback>
      <p:transition spd="slow" advTm="68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3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9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9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7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1" grpId="0"/>
      <p:bldP spid="82" grpId="0" uiExpand="1" build="p"/>
      <p:bldP spid="102" grpId="0"/>
      <p:bldP spid="103" grpId="0" uiExpand="1" build="p"/>
      <p:bldP spid="114" grpId="0" build="p"/>
      <p:bldP spid="11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63 Rectángulo"/>
          <p:cNvSpPr/>
          <p:nvPr/>
        </p:nvSpPr>
        <p:spPr>
          <a:xfrm>
            <a:off x="3269624" y="1203598"/>
            <a:ext cx="260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/>
              <a:t>Implementació de l’</a:t>
            </a:r>
            <a:r>
              <a:rPr lang="ca-ES" b="1" i="1"/>
              <a:t>script</a:t>
            </a:r>
            <a:endParaRPr lang="ca-ES"/>
          </a:p>
        </p:txBody>
      </p:sp>
      <p:sp>
        <p:nvSpPr>
          <p:cNvPr id="6" name="Freeform: Shape 30">
            <a:extLst>
              <a:ext uri="{FF2B5EF4-FFF2-40B4-BE49-F238E27FC236}">
                <a16:creationId xmlns="" xmlns:a16="http://schemas.microsoft.com/office/drawing/2014/main" id="{B31616EA-DAF8-485F-A707-FA719CE5ED7D}"/>
              </a:ext>
            </a:extLst>
          </p:cNvPr>
          <p:cNvSpPr>
            <a:spLocks/>
          </p:cNvSpPr>
          <p:nvPr/>
        </p:nvSpPr>
        <p:spPr bwMode="auto">
          <a:xfrm>
            <a:off x="1100159" y="2860053"/>
            <a:ext cx="3160923" cy="1387518"/>
          </a:xfrm>
          <a:custGeom>
            <a:avLst/>
            <a:gdLst>
              <a:gd name="connsiteX0" fmla="*/ 0 w 4798308"/>
              <a:gd name="connsiteY0" fmla="*/ 0 h 2106263"/>
              <a:gd name="connsiteX1" fmla="*/ 4472005 w 4798308"/>
              <a:gd name="connsiteY1" fmla="*/ 0 h 2106263"/>
              <a:gd name="connsiteX2" fmla="*/ 4572000 w 4798308"/>
              <a:gd name="connsiteY2" fmla="*/ 0 h 2106263"/>
              <a:gd name="connsiteX3" fmla="*/ 4798308 w 4798308"/>
              <a:gd name="connsiteY3" fmla="*/ 0 h 2106263"/>
              <a:gd name="connsiteX4" fmla="*/ 4572000 w 4798308"/>
              <a:gd name="connsiteY4" fmla="*/ 226410 h 2106263"/>
              <a:gd name="connsiteX5" fmla="*/ 4572000 w 4798308"/>
              <a:gd name="connsiteY5" fmla="*/ 236766 h 2106263"/>
              <a:gd name="connsiteX6" fmla="*/ 4561649 w 4798308"/>
              <a:gd name="connsiteY6" fmla="*/ 236766 h 2106263"/>
              <a:gd name="connsiteX7" fmla="*/ 2697608 w 4798308"/>
              <a:gd name="connsiteY7" fmla="*/ 2101645 h 2106263"/>
              <a:gd name="connsiteX8" fmla="*/ 2696889 w 4798308"/>
              <a:gd name="connsiteY8" fmla="*/ 2101645 h 2106263"/>
              <a:gd name="connsiteX9" fmla="*/ 2698326 w 4798308"/>
              <a:gd name="connsiteY9" fmla="*/ 2103083 h 2106263"/>
              <a:gd name="connsiteX10" fmla="*/ 2698326 w 4798308"/>
              <a:gd name="connsiteY10" fmla="*/ 2103802 h 2106263"/>
              <a:gd name="connsiteX11" fmla="*/ 2589798 w 4798308"/>
              <a:gd name="connsiteY11" fmla="*/ 2086544 h 2106263"/>
              <a:gd name="connsiteX12" fmla="*/ 2557456 w 4798308"/>
              <a:gd name="connsiteY12" fmla="*/ 2057782 h 2106263"/>
              <a:gd name="connsiteX13" fmla="*/ 2535175 w 4798308"/>
              <a:gd name="connsiteY13" fmla="*/ 1939858 h 2106263"/>
              <a:gd name="connsiteX14" fmla="*/ 2534456 w 4798308"/>
              <a:gd name="connsiteY14" fmla="*/ 1938420 h 2106263"/>
              <a:gd name="connsiteX15" fmla="*/ 4235346 w 4798308"/>
              <a:gd name="connsiteY15" fmla="*/ 236766 h 2106263"/>
              <a:gd name="connsiteX16" fmla="*/ 0 w 4798308"/>
              <a:gd name="connsiteY16" fmla="*/ 236766 h 210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98308" h="2106263">
                <a:moveTo>
                  <a:pt x="0" y="0"/>
                </a:moveTo>
                <a:lnTo>
                  <a:pt x="4472005" y="0"/>
                </a:lnTo>
                <a:lnTo>
                  <a:pt x="4572000" y="0"/>
                </a:lnTo>
                <a:lnTo>
                  <a:pt x="4798308" y="0"/>
                </a:lnTo>
                <a:lnTo>
                  <a:pt x="4572000" y="226410"/>
                </a:lnTo>
                <a:lnTo>
                  <a:pt x="4572000" y="236766"/>
                </a:lnTo>
                <a:lnTo>
                  <a:pt x="4561649" y="236766"/>
                </a:lnTo>
                <a:lnTo>
                  <a:pt x="2697608" y="2101645"/>
                </a:lnTo>
                <a:lnTo>
                  <a:pt x="2696889" y="2101645"/>
                </a:lnTo>
                <a:lnTo>
                  <a:pt x="2698326" y="2103083"/>
                </a:lnTo>
                <a:cubicBezTo>
                  <a:pt x="2698326" y="2103083"/>
                  <a:pt x="2698326" y="2103083"/>
                  <a:pt x="2698326" y="2103802"/>
                </a:cubicBezTo>
                <a:cubicBezTo>
                  <a:pt x="2654484" y="2110273"/>
                  <a:pt x="2617829" y="2103802"/>
                  <a:pt x="2589798" y="2086544"/>
                </a:cubicBezTo>
                <a:cubicBezTo>
                  <a:pt x="2576861" y="2078635"/>
                  <a:pt x="2566080" y="2069287"/>
                  <a:pt x="2557456" y="2057782"/>
                </a:cubicBezTo>
                <a:cubicBezTo>
                  <a:pt x="2535175" y="2028301"/>
                  <a:pt x="2526550" y="1987315"/>
                  <a:pt x="2535175" y="1939858"/>
                </a:cubicBezTo>
                <a:lnTo>
                  <a:pt x="2534456" y="1938420"/>
                </a:lnTo>
                <a:lnTo>
                  <a:pt x="4235346" y="236766"/>
                </a:lnTo>
                <a:lnTo>
                  <a:pt x="0" y="236766"/>
                </a:lnTo>
                <a:close/>
              </a:path>
            </a:pathLst>
          </a:custGeom>
          <a:solidFill>
            <a:srgbClr val="FCA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/>
          </a:p>
        </p:txBody>
      </p:sp>
      <p:sp>
        <p:nvSpPr>
          <p:cNvPr id="7" name="Freeform: Shape 31">
            <a:extLst>
              <a:ext uri="{FF2B5EF4-FFF2-40B4-BE49-F238E27FC236}">
                <a16:creationId xmlns="" xmlns:a16="http://schemas.microsoft.com/office/drawing/2014/main" id="{C0418205-3695-4E34-A902-5174BC3461E7}"/>
              </a:ext>
            </a:extLst>
          </p:cNvPr>
          <p:cNvSpPr>
            <a:spLocks/>
          </p:cNvSpPr>
          <p:nvPr/>
        </p:nvSpPr>
        <p:spPr bwMode="auto">
          <a:xfrm>
            <a:off x="2877378" y="2235353"/>
            <a:ext cx="5053022" cy="2167258"/>
          </a:xfrm>
          <a:custGeom>
            <a:avLst/>
            <a:gdLst>
              <a:gd name="connsiteX0" fmla="*/ 3050503 w 7670530"/>
              <a:gd name="connsiteY0" fmla="*/ 0 h 3289914"/>
              <a:gd name="connsiteX1" fmla="*/ 3098530 w 7670530"/>
              <a:gd name="connsiteY1" fmla="*/ 0 h 3289914"/>
              <a:gd name="connsiteX2" fmla="*/ 3308633 w 7670530"/>
              <a:gd name="connsiteY2" fmla="*/ 0 h 3289914"/>
              <a:gd name="connsiteX3" fmla="*/ 7670530 w 7670530"/>
              <a:gd name="connsiteY3" fmla="*/ 0 h 3289914"/>
              <a:gd name="connsiteX4" fmla="*/ 7670530 w 7670530"/>
              <a:gd name="connsiteY4" fmla="*/ 339013 h 3289914"/>
              <a:gd name="connsiteX5" fmla="*/ 3190239 w 7670530"/>
              <a:gd name="connsiteY5" fmla="*/ 339013 h 3289914"/>
              <a:gd name="connsiteX6" fmla="*/ 239384 w 7670530"/>
              <a:gd name="connsiteY6" fmla="*/ 3289914 h 3289914"/>
              <a:gd name="connsiteX7" fmla="*/ 236509 w 7670530"/>
              <a:gd name="connsiteY7" fmla="*/ 3286321 h 3289914"/>
              <a:gd name="connsiteX8" fmla="*/ 237947 w 7670530"/>
              <a:gd name="connsiteY8" fmla="*/ 3288477 h 3289914"/>
              <a:gd name="connsiteX9" fmla="*/ 238666 w 7670530"/>
              <a:gd name="connsiteY9" fmla="*/ 3289195 h 3289914"/>
              <a:gd name="connsiteX10" fmla="*/ 237947 w 7670530"/>
              <a:gd name="connsiteY10" fmla="*/ 3289195 h 3289914"/>
              <a:gd name="connsiteX11" fmla="*/ 70450 w 7670530"/>
              <a:gd name="connsiteY11" fmla="*/ 3219480 h 3289914"/>
              <a:gd name="connsiteX12" fmla="*/ 71169 w 7670530"/>
              <a:gd name="connsiteY12" fmla="*/ 3218042 h 3289914"/>
              <a:gd name="connsiteX13" fmla="*/ 70450 w 7670530"/>
              <a:gd name="connsiteY13" fmla="*/ 3218761 h 3289914"/>
              <a:gd name="connsiteX14" fmla="*/ 719 w 7670530"/>
              <a:gd name="connsiteY14" fmla="*/ 3052018 h 3289914"/>
              <a:gd name="connsiteX15" fmla="*/ 719 w 7670530"/>
              <a:gd name="connsiteY15" fmla="*/ 3051299 h 3289914"/>
              <a:gd name="connsiteX16" fmla="*/ 1438 w 7670530"/>
              <a:gd name="connsiteY16" fmla="*/ 3052018 h 3289914"/>
              <a:gd name="connsiteX17" fmla="*/ 4313 w 7670530"/>
              <a:gd name="connsiteY17" fmla="*/ 3054174 h 3289914"/>
              <a:gd name="connsiteX18" fmla="*/ 0 w 7670530"/>
              <a:gd name="connsiteY18" fmla="*/ 3049862 h 328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70530" h="3289914">
                <a:moveTo>
                  <a:pt x="3050503" y="0"/>
                </a:moveTo>
                <a:lnTo>
                  <a:pt x="3098530" y="0"/>
                </a:lnTo>
                <a:lnTo>
                  <a:pt x="3308633" y="0"/>
                </a:lnTo>
                <a:lnTo>
                  <a:pt x="7670530" y="0"/>
                </a:lnTo>
                <a:lnTo>
                  <a:pt x="7670530" y="339013"/>
                </a:lnTo>
                <a:lnTo>
                  <a:pt x="3190239" y="339013"/>
                </a:lnTo>
                <a:lnTo>
                  <a:pt x="239384" y="3289914"/>
                </a:lnTo>
                <a:lnTo>
                  <a:pt x="236509" y="3286321"/>
                </a:lnTo>
                <a:lnTo>
                  <a:pt x="237947" y="3288477"/>
                </a:lnTo>
                <a:lnTo>
                  <a:pt x="238666" y="3289195"/>
                </a:lnTo>
                <a:cubicBezTo>
                  <a:pt x="238666" y="3289195"/>
                  <a:pt x="237947" y="3289195"/>
                  <a:pt x="237947" y="3289195"/>
                </a:cubicBezTo>
                <a:cubicBezTo>
                  <a:pt x="172529" y="3288477"/>
                  <a:pt x="113582" y="3261884"/>
                  <a:pt x="70450" y="3219480"/>
                </a:cubicBezTo>
                <a:lnTo>
                  <a:pt x="71169" y="3218042"/>
                </a:lnTo>
                <a:lnTo>
                  <a:pt x="70450" y="3218761"/>
                </a:lnTo>
                <a:cubicBezTo>
                  <a:pt x="27317" y="3176356"/>
                  <a:pt x="1438" y="3117421"/>
                  <a:pt x="719" y="3052018"/>
                </a:cubicBezTo>
                <a:cubicBezTo>
                  <a:pt x="719" y="3051299"/>
                  <a:pt x="719" y="3051299"/>
                  <a:pt x="719" y="3051299"/>
                </a:cubicBezTo>
                <a:lnTo>
                  <a:pt x="1438" y="3052018"/>
                </a:lnTo>
                <a:lnTo>
                  <a:pt x="4313" y="3054174"/>
                </a:lnTo>
                <a:lnTo>
                  <a:pt x="0" y="3049862"/>
                </a:lnTo>
                <a:close/>
              </a:path>
            </a:pathLst>
          </a:custGeom>
          <a:solidFill>
            <a:srgbClr val="D287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/>
          </a:p>
        </p:txBody>
      </p:sp>
      <p:sp>
        <p:nvSpPr>
          <p:cNvPr id="9" name="Freeform: Shape 32">
            <a:extLst>
              <a:ext uri="{FF2B5EF4-FFF2-40B4-BE49-F238E27FC236}">
                <a16:creationId xmlns="" xmlns:a16="http://schemas.microsoft.com/office/drawing/2014/main" id="{6ACFC57A-5072-4CD7-9B8B-8D31A81AE036}"/>
              </a:ext>
            </a:extLst>
          </p:cNvPr>
          <p:cNvSpPr>
            <a:spLocks/>
          </p:cNvSpPr>
          <p:nvPr/>
        </p:nvSpPr>
        <p:spPr bwMode="auto">
          <a:xfrm>
            <a:off x="3031693" y="3659449"/>
            <a:ext cx="3766842" cy="853596"/>
          </a:xfrm>
          <a:custGeom>
            <a:avLst/>
            <a:gdLst>
              <a:gd name="connsiteX0" fmla="*/ 1132577 w 5718098"/>
              <a:gd name="connsiteY0" fmla="*/ 0 h 1295766"/>
              <a:gd name="connsiteX1" fmla="*/ 1149570 w 5718098"/>
              <a:gd name="connsiteY1" fmla="*/ 0 h 1295766"/>
              <a:gd name="connsiteX2" fmla="*/ 1460077 w 5718098"/>
              <a:gd name="connsiteY2" fmla="*/ 0 h 1295766"/>
              <a:gd name="connsiteX3" fmla="*/ 5718098 w 5718098"/>
              <a:gd name="connsiteY3" fmla="*/ 0 h 1295766"/>
              <a:gd name="connsiteX4" fmla="*/ 5718098 w 5718098"/>
              <a:gd name="connsiteY4" fmla="*/ 233338 h 1295766"/>
              <a:gd name="connsiteX5" fmla="*/ 1226694 w 5718098"/>
              <a:gd name="connsiteY5" fmla="*/ 233338 h 1295766"/>
              <a:gd name="connsiteX6" fmla="*/ 168195 w 5718098"/>
              <a:gd name="connsiteY6" fmla="*/ 1291631 h 1295766"/>
              <a:gd name="connsiteX7" fmla="*/ 166757 w 5718098"/>
              <a:gd name="connsiteY7" fmla="*/ 1290912 h 1295766"/>
              <a:gd name="connsiteX8" fmla="*/ 35859 w 5718098"/>
              <a:gd name="connsiteY8" fmla="*/ 1258553 h 1295766"/>
              <a:gd name="connsiteX9" fmla="*/ 32263 w 5718098"/>
              <a:gd name="connsiteY9" fmla="*/ 1254239 h 1295766"/>
              <a:gd name="connsiteX10" fmla="*/ 27228 w 5718098"/>
              <a:gd name="connsiteY10" fmla="*/ 1248486 h 1295766"/>
              <a:gd name="connsiteX11" fmla="*/ 26509 w 5718098"/>
              <a:gd name="connsiteY11" fmla="*/ 1247048 h 1295766"/>
              <a:gd name="connsiteX12" fmla="*/ 2775 w 5718098"/>
              <a:gd name="connsiteY12" fmla="*/ 1127680 h 1295766"/>
              <a:gd name="connsiteX13" fmla="*/ 3494 w 5718098"/>
              <a:gd name="connsiteY13" fmla="*/ 1127680 h 1295766"/>
              <a:gd name="connsiteX14" fmla="*/ 4213 w 5718098"/>
              <a:gd name="connsiteY14" fmla="*/ 1128400 h 1295766"/>
              <a:gd name="connsiteX15" fmla="*/ 4213 w 5718098"/>
              <a:gd name="connsiteY15" fmla="*/ 1128400 h 1295766"/>
              <a:gd name="connsiteX16" fmla="*/ 4932 w 5718098"/>
              <a:gd name="connsiteY16" fmla="*/ 1129119 h 1295766"/>
              <a:gd name="connsiteX17" fmla="*/ 4213 w 5718098"/>
              <a:gd name="connsiteY17" fmla="*/ 1128400 h 129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098" h="1295766">
                <a:moveTo>
                  <a:pt x="1132577" y="0"/>
                </a:moveTo>
                <a:lnTo>
                  <a:pt x="1149570" y="0"/>
                </a:lnTo>
                <a:lnTo>
                  <a:pt x="1460077" y="0"/>
                </a:lnTo>
                <a:lnTo>
                  <a:pt x="5718098" y="0"/>
                </a:lnTo>
                <a:lnTo>
                  <a:pt x="5718098" y="233338"/>
                </a:lnTo>
                <a:lnTo>
                  <a:pt x="1226694" y="233338"/>
                </a:lnTo>
                <a:lnTo>
                  <a:pt x="168195" y="1291631"/>
                </a:lnTo>
                <a:lnTo>
                  <a:pt x="166757" y="1290912"/>
                </a:lnTo>
                <a:cubicBezTo>
                  <a:pt x="112815" y="1303855"/>
                  <a:pt x="66785" y="1290193"/>
                  <a:pt x="35859" y="1258553"/>
                </a:cubicBezTo>
                <a:cubicBezTo>
                  <a:pt x="34420" y="1257115"/>
                  <a:pt x="33701" y="1255677"/>
                  <a:pt x="32263" y="1254239"/>
                </a:cubicBezTo>
                <a:cubicBezTo>
                  <a:pt x="30824" y="1252081"/>
                  <a:pt x="28667" y="1250643"/>
                  <a:pt x="27228" y="1248486"/>
                </a:cubicBezTo>
                <a:cubicBezTo>
                  <a:pt x="27228" y="1247767"/>
                  <a:pt x="26509" y="1247767"/>
                  <a:pt x="26509" y="1247048"/>
                </a:cubicBezTo>
                <a:cubicBezTo>
                  <a:pt x="4213" y="1217565"/>
                  <a:pt x="-5137" y="1175859"/>
                  <a:pt x="2775" y="1127680"/>
                </a:cubicBezTo>
                <a:cubicBezTo>
                  <a:pt x="2775" y="1127680"/>
                  <a:pt x="3494" y="1127680"/>
                  <a:pt x="3494" y="1127680"/>
                </a:cubicBezTo>
                <a:lnTo>
                  <a:pt x="4213" y="1128400"/>
                </a:lnTo>
                <a:lnTo>
                  <a:pt x="4213" y="1128400"/>
                </a:lnTo>
                <a:lnTo>
                  <a:pt x="4932" y="1129119"/>
                </a:lnTo>
                <a:lnTo>
                  <a:pt x="4213" y="1128400"/>
                </a:lnTo>
                <a:close/>
              </a:path>
            </a:pathLst>
          </a:custGeom>
          <a:solidFill>
            <a:srgbClr val="EFA3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100"/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ABA42DAE-99B4-484C-92AC-EAC0172C85FE}"/>
              </a:ext>
            </a:extLst>
          </p:cNvPr>
          <p:cNvGrpSpPr/>
          <p:nvPr/>
        </p:nvGrpSpPr>
        <p:grpSpPr>
          <a:xfrm>
            <a:off x="2442165" y="4135914"/>
            <a:ext cx="700443" cy="700443"/>
            <a:chOff x="2442165" y="4135914"/>
            <a:chExt cx="700443" cy="700443"/>
          </a:xfrm>
        </p:grpSpPr>
        <p:sp>
          <p:nvSpPr>
            <p:cNvPr id="8" name="Freeform: Shape 18">
              <a:extLst>
                <a:ext uri="{FF2B5EF4-FFF2-40B4-BE49-F238E27FC236}">
                  <a16:creationId xmlns="" xmlns:a16="http://schemas.microsoft.com/office/drawing/2014/main" id="{0100C81B-DB2D-4FCC-85CD-FC7CAAFD9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165" y="4135914"/>
              <a:ext cx="700443" cy="700443"/>
            </a:xfrm>
            <a:custGeom>
              <a:avLst/>
              <a:gdLst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354168 w 758825"/>
                <a:gd name="connsiteY3" fmla="*/ 0 h 758825"/>
                <a:gd name="connsiteX4" fmla="*/ 354681 w 758825"/>
                <a:gd name="connsiteY4" fmla="*/ 1027 h 758825"/>
                <a:gd name="connsiteX5" fmla="*/ 370565 w 758825"/>
                <a:gd name="connsiteY5" fmla="*/ 85297 h 758825"/>
                <a:gd name="connsiteX6" fmla="*/ 393624 w 758825"/>
                <a:gd name="connsiteY6" fmla="*/ 105851 h 758825"/>
                <a:gd name="connsiteX7" fmla="*/ 428083 w 758825"/>
                <a:gd name="connsiteY7" fmla="*/ 118376 h 758825"/>
                <a:gd name="connsiteX8" fmla="*/ 470812 w 758825"/>
                <a:gd name="connsiteY8" fmla="*/ 118184 h 758825"/>
                <a:gd name="connsiteX9" fmla="*/ 469900 w 758825"/>
                <a:gd name="connsiteY9" fmla="*/ 117475 h 758825"/>
                <a:gd name="connsiteX10" fmla="*/ 470581 w 758825"/>
                <a:gd name="connsiteY10" fmla="*/ 117475 h 758825"/>
                <a:gd name="connsiteX11" fmla="*/ 474663 w 758825"/>
                <a:gd name="connsiteY11" fmla="*/ 120650 h 758825"/>
                <a:gd name="connsiteX12" fmla="*/ 471942 w 758825"/>
                <a:gd name="connsiteY12" fmla="*/ 119062 h 758825"/>
                <a:gd name="connsiteX13" fmla="*/ 471261 w 758825"/>
                <a:gd name="connsiteY13" fmla="*/ 118533 h 758825"/>
                <a:gd name="connsiteX14" fmla="*/ 471033 w 758825"/>
                <a:gd name="connsiteY14" fmla="*/ 118356 h 758825"/>
                <a:gd name="connsiteX15" fmla="*/ 484512 w 758825"/>
                <a:gd name="connsiteY15" fmla="*/ 183955 h 758825"/>
                <a:gd name="connsiteX16" fmla="*/ 520701 w 758825"/>
                <a:gd name="connsiteY16" fmla="*/ 237395 h 758825"/>
                <a:gd name="connsiteX17" fmla="*/ 430391 w 758825"/>
                <a:gd name="connsiteY17" fmla="*/ 327957 h 758825"/>
                <a:gd name="connsiteX18" fmla="*/ 521430 w 758825"/>
                <a:gd name="connsiteY18" fmla="*/ 237051 h 758825"/>
                <a:gd name="connsiteX19" fmla="*/ 521944 w 758825"/>
                <a:gd name="connsiteY19" fmla="*/ 236538 h 758825"/>
                <a:gd name="connsiteX20" fmla="*/ 521430 w 758825"/>
                <a:gd name="connsiteY20" fmla="*/ 237564 h 758825"/>
                <a:gd name="connsiteX21" fmla="*/ 575319 w 758825"/>
                <a:gd name="connsiteY21" fmla="*/ 273609 h 758825"/>
                <a:gd name="connsiteX22" fmla="*/ 641005 w 758825"/>
                <a:gd name="connsiteY22" fmla="*/ 287302 h 758825"/>
                <a:gd name="connsiteX23" fmla="*/ 639763 w 758825"/>
                <a:gd name="connsiteY23" fmla="*/ 285750 h 758825"/>
                <a:gd name="connsiteX24" fmla="*/ 642302 w 758825"/>
                <a:gd name="connsiteY24" fmla="*/ 288394 h 758825"/>
                <a:gd name="connsiteX25" fmla="*/ 641668 w 758825"/>
                <a:gd name="connsiteY25" fmla="*/ 287866 h 758825"/>
                <a:gd name="connsiteX26" fmla="*/ 641157 w 758825"/>
                <a:gd name="connsiteY26" fmla="*/ 287440 h 758825"/>
                <a:gd name="connsiteX27" fmla="*/ 641541 w 758825"/>
                <a:gd name="connsiteY27" fmla="*/ 334923 h 758825"/>
                <a:gd name="connsiteX28" fmla="*/ 658112 w 758825"/>
                <a:gd name="connsiteY28" fmla="*/ 372507 h 758825"/>
                <a:gd name="connsiteX29" fmla="*/ 658626 w 758825"/>
                <a:gd name="connsiteY29" fmla="*/ 373533 h 758825"/>
                <a:gd name="connsiteX30" fmla="*/ 662223 w 758825"/>
                <a:gd name="connsiteY30" fmla="*/ 377638 h 758825"/>
                <a:gd name="connsiteX31" fmla="*/ 664792 w 758825"/>
                <a:gd name="connsiteY31" fmla="*/ 380717 h 758825"/>
                <a:gd name="connsiteX32" fmla="*/ 758311 w 758825"/>
                <a:gd name="connsiteY32" fmla="*/ 403806 h 758825"/>
                <a:gd name="connsiteX33" fmla="*/ 758825 w 758825"/>
                <a:gd name="connsiteY33" fmla="*/ 404319 h 758825"/>
                <a:gd name="connsiteX34" fmla="*/ 212612 w 758825"/>
                <a:gd name="connsiteY34" fmla="*/ 658813 h 758825"/>
                <a:gd name="connsiteX35" fmla="*/ 156159 w 758825"/>
                <a:gd name="connsiteY35" fmla="*/ 602955 h 758825"/>
                <a:gd name="connsiteX36" fmla="*/ 155866 w 758825"/>
                <a:gd name="connsiteY36" fmla="*/ 603250 h 758825"/>
                <a:gd name="connsiteX37" fmla="*/ 155404 w 758825"/>
                <a:gd name="connsiteY37" fmla="*/ 602782 h 758825"/>
                <a:gd name="connsiteX38" fmla="*/ 1606 w 758825"/>
                <a:gd name="connsiteY38" fmla="*/ 757221 h 758825"/>
                <a:gd name="connsiteX39" fmla="*/ 155690 w 758825"/>
                <a:gd name="connsiteY39" fmla="*/ 603250 h 758825"/>
                <a:gd name="connsiteX40" fmla="*/ 156204 w 758825"/>
                <a:gd name="connsiteY40" fmla="*/ 603764 h 758825"/>
                <a:gd name="connsiteX41" fmla="*/ 212725 w 758825"/>
                <a:gd name="connsiteY41" fmla="*/ 659730 h 758825"/>
                <a:gd name="connsiteX42" fmla="*/ 1588 w 758825"/>
                <a:gd name="connsiteY42" fmla="*/ 758290 h 758825"/>
                <a:gd name="connsiteX43" fmla="*/ 1542 w 758825"/>
                <a:gd name="connsiteY43" fmla="*/ 758312 h 758825"/>
                <a:gd name="connsiteX44" fmla="*/ 1028 w 758825"/>
                <a:gd name="connsiteY44" fmla="*/ 758312 h 758825"/>
                <a:gd name="connsiteX45" fmla="*/ 0 w 758825"/>
                <a:gd name="connsiteY45" fmla="*/ 758825 h 758825"/>
                <a:gd name="connsiteX46" fmla="*/ 1028 w 758825"/>
                <a:gd name="connsiteY46" fmla="*/ 757798 h 758825"/>
                <a:gd name="connsiteX47" fmla="*/ 1588 w 758825"/>
                <a:gd name="connsiteY47" fmla="*/ 757238 h 758825"/>
                <a:gd name="connsiteX48" fmla="*/ 99813 w 758825"/>
                <a:gd name="connsiteY48" fmla="*/ 546100 h 758825"/>
                <a:gd name="connsiteX49" fmla="*/ 100148 w 758825"/>
                <a:gd name="connsiteY49" fmla="*/ 546438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55866 w 758825"/>
                <a:gd name="connsiteY37" fmla="*/ 603250 h 758825"/>
                <a:gd name="connsiteX38" fmla="*/ 155404 w 758825"/>
                <a:gd name="connsiteY38" fmla="*/ 602782 h 758825"/>
                <a:gd name="connsiteX39" fmla="*/ 1606 w 758825"/>
                <a:gd name="connsiteY39" fmla="*/ 757221 h 758825"/>
                <a:gd name="connsiteX40" fmla="*/ 155690 w 758825"/>
                <a:gd name="connsiteY40" fmla="*/ 603250 h 758825"/>
                <a:gd name="connsiteX41" fmla="*/ 212725 w 758825"/>
                <a:gd name="connsiteY41" fmla="*/ 659730 h 758825"/>
                <a:gd name="connsiteX42" fmla="*/ 1588 w 758825"/>
                <a:gd name="connsiteY42" fmla="*/ 758290 h 758825"/>
                <a:gd name="connsiteX43" fmla="*/ 1542 w 758825"/>
                <a:gd name="connsiteY43" fmla="*/ 758312 h 758825"/>
                <a:gd name="connsiteX44" fmla="*/ 1028 w 758825"/>
                <a:gd name="connsiteY44" fmla="*/ 758312 h 758825"/>
                <a:gd name="connsiteX45" fmla="*/ 0 w 758825"/>
                <a:gd name="connsiteY45" fmla="*/ 758825 h 758825"/>
                <a:gd name="connsiteX46" fmla="*/ 1028 w 758825"/>
                <a:gd name="connsiteY46" fmla="*/ 757798 h 758825"/>
                <a:gd name="connsiteX47" fmla="*/ 1588 w 758825"/>
                <a:gd name="connsiteY47" fmla="*/ 757238 h 758825"/>
                <a:gd name="connsiteX48" fmla="*/ 99813 w 758825"/>
                <a:gd name="connsiteY48" fmla="*/ 546100 h 758825"/>
                <a:gd name="connsiteX49" fmla="*/ 100148 w 758825"/>
                <a:gd name="connsiteY49" fmla="*/ 546438 h 758825"/>
                <a:gd name="connsiteX50" fmla="*/ 354168 w 758825"/>
                <a:gd name="connsiteY50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55866 w 758825"/>
                <a:gd name="connsiteY37" fmla="*/ 603250 h 758825"/>
                <a:gd name="connsiteX38" fmla="*/ 155404 w 758825"/>
                <a:gd name="connsiteY38" fmla="*/ 602782 h 758825"/>
                <a:gd name="connsiteX39" fmla="*/ 1606 w 758825"/>
                <a:gd name="connsiteY39" fmla="*/ 757221 h 758825"/>
                <a:gd name="connsiteX40" fmla="*/ 212725 w 758825"/>
                <a:gd name="connsiteY40" fmla="*/ 659730 h 758825"/>
                <a:gd name="connsiteX41" fmla="*/ 1588 w 758825"/>
                <a:gd name="connsiteY41" fmla="*/ 758290 h 758825"/>
                <a:gd name="connsiteX42" fmla="*/ 1542 w 758825"/>
                <a:gd name="connsiteY42" fmla="*/ 758312 h 758825"/>
                <a:gd name="connsiteX43" fmla="*/ 1028 w 758825"/>
                <a:gd name="connsiteY43" fmla="*/ 758312 h 758825"/>
                <a:gd name="connsiteX44" fmla="*/ 0 w 758825"/>
                <a:gd name="connsiteY44" fmla="*/ 758825 h 758825"/>
                <a:gd name="connsiteX45" fmla="*/ 1028 w 758825"/>
                <a:gd name="connsiteY45" fmla="*/ 757798 h 758825"/>
                <a:gd name="connsiteX46" fmla="*/ 1588 w 758825"/>
                <a:gd name="connsiteY46" fmla="*/ 757238 h 758825"/>
                <a:gd name="connsiteX47" fmla="*/ 99813 w 758825"/>
                <a:gd name="connsiteY47" fmla="*/ 546100 h 758825"/>
                <a:gd name="connsiteX48" fmla="*/ 100148 w 758825"/>
                <a:gd name="connsiteY48" fmla="*/ 546438 h 758825"/>
                <a:gd name="connsiteX49" fmla="*/ 354168 w 758825"/>
                <a:gd name="connsiteY49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55866 w 758825"/>
                <a:gd name="connsiteY37" fmla="*/ 603250 h 758825"/>
                <a:gd name="connsiteX38" fmla="*/ 1606 w 758825"/>
                <a:gd name="connsiteY38" fmla="*/ 757221 h 758825"/>
                <a:gd name="connsiteX39" fmla="*/ 212725 w 758825"/>
                <a:gd name="connsiteY39" fmla="*/ 659730 h 758825"/>
                <a:gd name="connsiteX40" fmla="*/ 1588 w 758825"/>
                <a:gd name="connsiteY40" fmla="*/ 758290 h 758825"/>
                <a:gd name="connsiteX41" fmla="*/ 1542 w 758825"/>
                <a:gd name="connsiteY41" fmla="*/ 758312 h 758825"/>
                <a:gd name="connsiteX42" fmla="*/ 1028 w 758825"/>
                <a:gd name="connsiteY42" fmla="*/ 758312 h 758825"/>
                <a:gd name="connsiteX43" fmla="*/ 0 w 758825"/>
                <a:gd name="connsiteY43" fmla="*/ 758825 h 758825"/>
                <a:gd name="connsiteX44" fmla="*/ 1028 w 758825"/>
                <a:gd name="connsiteY44" fmla="*/ 757798 h 758825"/>
                <a:gd name="connsiteX45" fmla="*/ 1588 w 758825"/>
                <a:gd name="connsiteY45" fmla="*/ 757238 h 758825"/>
                <a:gd name="connsiteX46" fmla="*/ 99813 w 758825"/>
                <a:gd name="connsiteY46" fmla="*/ 546100 h 758825"/>
                <a:gd name="connsiteX47" fmla="*/ 100148 w 758825"/>
                <a:gd name="connsiteY47" fmla="*/ 546438 h 758825"/>
                <a:gd name="connsiteX48" fmla="*/ 354168 w 758825"/>
                <a:gd name="connsiteY48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606 w 758825"/>
                <a:gd name="connsiteY37" fmla="*/ 757221 h 758825"/>
                <a:gd name="connsiteX38" fmla="*/ 212725 w 758825"/>
                <a:gd name="connsiteY38" fmla="*/ 659730 h 758825"/>
                <a:gd name="connsiteX39" fmla="*/ 1588 w 758825"/>
                <a:gd name="connsiteY39" fmla="*/ 758290 h 758825"/>
                <a:gd name="connsiteX40" fmla="*/ 1542 w 758825"/>
                <a:gd name="connsiteY40" fmla="*/ 758312 h 758825"/>
                <a:gd name="connsiteX41" fmla="*/ 1028 w 758825"/>
                <a:gd name="connsiteY41" fmla="*/ 758312 h 758825"/>
                <a:gd name="connsiteX42" fmla="*/ 0 w 758825"/>
                <a:gd name="connsiteY42" fmla="*/ 758825 h 758825"/>
                <a:gd name="connsiteX43" fmla="*/ 1028 w 758825"/>
                <a:gd name="connsiteY43" fmla="*/ 757798 h 758825"/>
                <a:gd name="connsiteX44" fmla="*/ 1588 w 758825"/>
                <a:gd name="connsiteY44" fmla="*/ 757238 h 758825"/>
                <a:gd name="connsiteX45" fmla="*/ 99813 w 758825"/>
                <a:gd name="connsiteY45" fmla="*/ 546100 h 758825"/>
                <a:gd name="connsiteX46" fmla="*/ 100148 w 758825"/>
                <a:gd name="connsiteY46" fmla="*/ 546438 h 758825"/>
                <a:gd name="connsiteX47" fmla="*/ 354168 w 758825"/>
                <a:gd name="connsiteY47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606 w 758825"/>
                <a:gd name="connsiteY36" fmla="*/ 757221 h 758825"/>
                <a:gd name="connsiteX37" fmla="*/ 212725 w 758825"/>
                <a:gd name="connsiteY37" fmla="*/ 659730 h 758825"/>
                <a:gd name="connsiteX38" fmla="*/ 1588 w 758825"/>
                <a:gd name="connsiteY38" fmla="*/ 758290 h 758825"/>
                <a:gd name="connsiteX39" fmla="*/ 1542 w 758825"/>
                <a:gd name="connsiteY39" fmla="*/ 758312 h 758825"/>
                <a:gd name="connsiteX40" fmla="*/ 1028 w 758825"/>
                <a:gd name="connsiteY40" fmla="*/ 758312 h 758825"/>
                <a:gd name="connsiteX41" fmla="*/ 0 w 758825"/>
                <a:gd name="connsiteY41" fmla="*/ 758825 h 758825"/>
                <a:gd name="connsiteX42" fmla="*/ 1028 w 758825"/>
                <a:gd name="connsiteY42" fmla="*/ 757798 h 758825"/>
                <a:gd name="connsiteX43" fmla="*/ 1588 w 758825"/>
                <a:gd name="connsiteY43" fmla="*/ 757238 h 758825"/>
                <a:gd name="connsiteX44" fmla="*/ 99813 w 758825"/>
                <a:gd name="connsiteY44" fmla="*/ 546100 h 758825"/>
                <a:gd name="connsiteX45" fmla="*/ 100148 w 758825"/>
                <a:gd name="connsiteY45" fmla="*/ 546438 h 758825"/>
                <a:gd name="connsiteX46" fmla="*/ 354168 w 758825"/>
                <a:gd name="connsiteY46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521430 w 758825"/>
                <a:gd name="connsiteY18" fmla="*/ 237051 h 758825"/>
                <a:gd name="connsiteX19" fmla="*/ 521944 w 758825"/>
                <a:gd name="connsiteY19" fmla="*/ 236538 h 758825"/>
                <a:gd name="connsiteX20" fmla="*/ 521430 w 758825"/>
                <a:gd name="connsiteY20" fmla="*/ 237564 h 758825"/>
                <a:gd name="connsiteX21" fmla="*/ 575319 w 758825"/>
                <a:gd name="connsiteY21" fmla="*/ 273609 h 758825"/>
                <a:gd name="connsiteX22" fmla="*/ 641005 w 758825"/>
                <a:gd name="connsiteY22" fmla="*/ 287302 h 758825"/>
                <a:gd name="connsiteX23" fmla="*/ 639763 w 758825"/>
                <a:gd name="connsiteY23" fmla="*/ 285750 h 758825"/>
                <a:gd name="connsiteX24" fmla="*/ 642302 w 758825"/>
                <a:gd name="connsiteY24" fmla="*/ 288394 h 758825"/>
                <a:gd name="connsiteX25" fmla="*/ 641668 w 758825"/>
                <a:gd name="connsiteY25" fmla="*/ 287866 h 758825"/>
                <a:gd name="connsiteX26" fmla="*/ 641157 w 758825"/>
                <a:gd name="connsiteY26" fmla="*/ 287440 h 758825"/>
                <a:gd name="connsiteX27" fmla="*/ 641541 w 758825"/>
                <a:gd name="connsiteY27" fmla="*/ 334923 h 758825"/>
                <a:gd name="connsiteX28" fmla="*/ 658112 w 758825"/>
                <a:gd name="connsiteY28" fmla="*/ 372507 h 758825"/>
                <a:gd name="connsiteX29" fmla="*/ 658626 w 758825"/>
                <a:gd name="connsiteY29" fmla="*/ 373533 h 758825"/>
                <a:gd name="connsiteX30" fmla="*/ 662223 w 758825"/>
                <a:gd name="connsiteY30" fmla="*/ 377638 h 758825"/>
                <a:gd name="connsiteX31" fmla="*/ 664792 w 758825"/>
                <a:gd name="connsiteY31" fmla="*/ 380717 h 758825"/>
                <a:gd name="connsiteX32" fmla="*/ 758311 w 758825"/>
                <a:gd name="connsiteY32" fmla="*/ 403806 h 758825"/>
                <a:gd name="connsiteX33" fmla="*/ 758825 w 758825"/>
                <a:gd name="connsiteY33" fmla="*/ 404319 h 758825"/>
                <a:gd name="connsiteX34" fmla="*/ 212612 w 758825"/>
                <a:gd name="connsiteY34" fmla="*/ 658813 h 758825"/>
                <a:gd name="connsiteX35" fmla="*/ 1606 w 758825"/>
                <a:gd name="connsiteY35" fmla="*/ 757221 h 758825"/>
                <a:gd name="connsiteX36" fmla="*/ 212725 w 758825"/>
                <a:gd name="connsiteY36" fmla="*/ 659730 h 758825"/>
                <a:gd name="connsiteX37" fmla="*/ 1588 w 758825"/>
                <a:gd name="connsiteY37" fmla="*/ 758290 h 758825"/>
                <a:gd name="connsiteX38" fmla="*/ 1542 w 758825"/>
                <a:gd name="connsiteY38" fmla="*/ 758312 h 758825"/>
                <a:gd name="connsiteX39" fmla="*/ 1028 w 758825"/>
                <a:gd name="connsiteY39" fmla="*/ 758312 h 758825"/>
                <a:gd name="connsiteX40" fmla="*/ 0 w 758825"/>
                <a:gd name="connsiteY40" fmla="*/ 758825 h 758825"/>
                <a:gd name="connsiteX41" fmla="*/ 1028 w 758825"/>
                <a:gd name="connsiteY41" fmla="*/ 757798 h 758825"/>
                <a:gd name="connsiteX42" fmla="*/ 1588 w 758825"/>
                <a:gd name="connsiteY42" fmla="*/ 757238 h 758825"/>
                <a:gd name="connsiteX43" fmla="*/ 99813 w 758825"/>
                <a:gd name="connsiteY43" fmla="*/ 546100 h 758825"/>
                <a:gd name="connsiteX44" fmla="*/ 100148 w 758825"/>
                <a:gd name="connsiteY44" fmla="*/ 546438 h 758825"/>
                <a:gd name="connsiteX45" fmla="*/ 354168 w 758825"/>
                <a:gd name="connsiteY45" fmla="*/ 0 h 7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58825" h="758825">
                  <a:moveTo>
                    <a:pt x="642302" y="288394"/>
                  </a:moveTo>
                  <a:lnTo>
                    <a:pt x="642938" y="288925"/>
                  </a:lnTo>
                  <a:lnTo>
                    <a:pt x="642303" y="288396"/>
                  </a:lnTo>
                  <a:cubicBezTo>
                    <a:pt x="642303" y="288395"/>
                    <a:pt x="642302" y="288395"/>
                    <a:pt x="642302" y="288394"/>
                  </a:cubicBezTo>
                  <a:close/>
                  <a:moveTo>
                    <a:pt x="354168" y="0"/>
                  </a:moveTo>
                  <a:lnTo>
                    <a:pt x="354681" y="1027"/>
                  </a:lnTo>
                  <a:cubicBezTo>
                    <a:pt x="348532" y="34941"/>
                    <a:pt x="354681" y="64230"/>
                    <a:pt x="370565" y="85297"/>
                  </a:cubicBezTo>
                  <a:cubicBezTo>
                    <a:pt x="376202" y="94033"/>
                    <a:pt x="383888" y="100713"/>
                    <a:pt x="393624" y="105851"/>
                  </a:cubicBezTo>
                  <a:cubicBezTo>
                    <a:pt x="403616" y="112017"/>
                    <a:pt x="415145" y="116256"/>
                    <a:pt x="428083" y="118376"/>
                  </a:cubicBezTo>
                  <a:lnTo>
                    <a:pt x="470812" y="118184"/>
                  </a:lnTo>
                  <a:lnTo>
                    <a:pt x="469900" y="117475"/>
                  </a:lnTo>
                  <a:lnTo>
                    <a:pt x="470581" y="117475"/>
                  </a:lnTo>
                  <a:lnTo>
                    <a:pt x="474663" y="120650"/>
                  </a:lnTo>
                  <a:lnTo>
                    <a:pt x="471942" y="119062"/>
                  </a:lnTo>
                  <a:lnTo>
                    <a:pt x="471261" y="118533"/>
                  </a:lnTo>
                  <a:lnTo>
                    <a:pt x="471033" y="118356"/>
                  </a:lnTo>
                  <a:lnTo>
                    <a:pt x="484512" y="183955"/>
                  </a:lnTo>
                  <a:cubicBezTo>
                    <a:pt x="493031" y="204123"/>
                    <a:pt x="505329" y="222236"/>
                    <a:pt x="520701" y="237395"/>
                  </a:cubicBezTo>
                  <a:lnTo>
                    <a:pt x="521430" y="237051"/>
                  </a:lnTo>
                  <a:lnTo>
                    <a:pt x="521944" y="236538"/>
                  </a:lnTo>
                  <a:lnTo>
                    <a:pt x="521430" y="237564"/>
                  </a:lnTo>
                  <a:cubicBezTo>
                    <a:pt x="536846" y="252700"/>
                    <a:pt x="555087" y="265014"/>
                    <a:pt x="575319" y="273609"/>
                  </a:cubicBezTo>
                  <a:lnTo>
                    <a:pt x="641005" y="287302"/>
                  </a:lnTo>
                  <a:lnTo>
                    <a:pt x="639763" y="285750"/>
                  </a:lnTo>
                  <a:lnTo>
                    <a:pt x="642302" y="288394"/>
                  </a:lnTo>
                  <a:lnTo>
                    <a:pt x="641668" y="287866"/>
                  </a:lnTo>
                  <a:lnTo>
                    <a:pt x="641157" y="287440"/>
                  </a:lnTo>
                  <a:lnTo>
                    <a:pt x="641541" y="334923"/>
                  </a:lnTo>
                  <a:cubicBezTo>
                    <a:pt x="644496" y="349290"/>
                    <a:pt x="650148" y="361989"/>
                    <a:pt x="658112" y="372507"/>
                  </a:cubicBezTo>
                  <a:cubicBezTo>
                    <a:pt x="658112" y="373020"/>
                    <a:pt x="658626" y="373020"/>
                    <a:pt x="658626" y="373533"/>
                  </a:cubicBezTo>
                  <a:cubicBezTo>
                    <a:pt x="659654" y="375073"/>
                    <a:pt x="661195" y="376099"/>
                    <a:pt x="662223" y="377638"/>
                  </a:cubicBezTo>
                  <a:cubicBezTo>
                    <a:pt x="663251" y="378664"/>
                    <a:pt x="663765" y="379691"/>
                    <a:pt x="664792" y="380717"/>
                  </a:cubicBezTo>
                  <a:cubicBezTo>
                    <a:pt x="686887" y="403293"/>
                    <a:pt x="719773" y="413042"/>
                    <a:pt x="758311" y="403806"/>
                  </a:cubicBezTo>
                  <a:lnTo>
                    <a:pt x="758825" y="404319"/>
                  </a:lnTo>
                  <a:lnTo>
                    <a:pt x="212612" y="658813"/>
                  </a:lnTo>
                  <a:lnTo>
                    <a:pt x="1606" y="757221"/>
                  </a:lnTo>
                  <a:lnTo>
                    <a:pt x="212725" y="659730"/>
                  </a:lnTo>
                  <a:lnTo>
                    <a:pt x="1588" y="758290"/>
                  </a:lnTo>
                  <a:cubicBezTo>
                    <a:pt x="1573" y="758297"/>
                    <a:pt x="1557" y="758305"/>
                    <a:pt x="1542" y="758312"/>
                  </a:cubicBezTo>
                  <a:lnTo>
                    <a:pt x="1028" y="758312"/>
                  </a:lnTo>
                  <a:lnTo>
                    <a:pt x="0" y="758825"/>
                  </a:lnTo>
                  <a:lnTo>
                    <a:pt x="1028" y="757798"/>
                  </a:lnTo>
                  <a:lnTo>
                    <a:pt x="1588" y="757238"/>
                  </a:lnTo>
                  <a:lnTo>
                    <a:pt x="99813" y="546100"/>
                  </a:lnTo>
                  <a:lnTo>
                    <a:pt x="100148" y="546438"/>
                  </a:lnTo>
                  <a:lnTo>
                    <a:pt x="354168" y="0"/>
                  </a:lnTo>
                  <a:close/>
                </a:path>
              </a:pathLst>
            </a:custGeom>
            <a:solidFill>
              <a:srgbClr val="EDD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="" xmlns:a16="http://schemas.microsoft.com/office/drawing/2014/main" id="{1A10E4DE-783F-492E-A15A-B42FB2C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165" y="4639998"/>
              <a:ext cx="196359" cy="196359"/>
            </a:xfrm>
            <a:custGeom>
              <a:avLst/>
              <a:gdLst>
                <a:gd name="connsiteX0" fmla="*/ 95110 w 212725"/>
                <a:gd name="connsiteY0" fmla="*/ 117227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9813 w 212725"/>
                <a:gd name="connsiteY3" fmla="*/ 0 h 212725"/>
                <a:gd name="connsiteX4" fmla="*/ 155576 w 212725"/>
                <a:gd name="connsiteY4" fmla="*/ 56509 h 212725"/>
                <a:gd name="connsiteX5" fmla="*/ 126659 w 212725"/>
                <a:gd name="connsiteY5" fmla="*/ 85547 h 212725"/>
                <a:gd name="connsiteX6" fmla="*/ 127093 w 212725"/>
                <a:gd name="connsiteY6" fmla="*/ 85726 h 212725"/>
                <a:gd name="connsiteX7" fmla="*/ 155690 w 212725"/>
                <a:gd name="connsiteY7" fmla="*/ 57150 h 212725"/>
                <a:gd name="connsiteX8" fmla="*/ 212725 w 212725"/>
                <a:gd name="connsiteY8" fmla="*/ 113629 h 212725"/>
                <a:gd name="connsiteX9" fmla="*/ 1541 w 212725"/>
                <a:gd name="connsiteY9" fmla="*/ 212212 h 212725"/>
                <a:gd name="connsiteX10" fmla="*/ 1027 w 212725"/>
                <a:gd name="connsiteY10" fmla="*/ 212212 h 212725"/>
                <a:gd name="connsiteX11" fmla="*/ 0 w 212725"/>
                <a:gd name="connsiteY11" fmla="*/ 212725 h 212725"/>
                <a:gd name="connsiteX12" fmla="*/ 1027 w 212725"/>
                <a:gd name="connsiteY12" fmla="*/ 211698 h 212725"/>
                <a:gd name="connsiteX13" fmla="*/ 1588 w 212725"/>
                <a:gd name="connsiteY13" fmla="*/ 211138 h 212725"/>
                <a:gd name="connsiteX0" fmla="*/ 95110 w 212725"/>
                <a:gd name="connsiteY0" fmla="*/ 117227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5110 w 212725"/>
                <a:gd name="connsiteY3" fmla="*/ 117227 h 212725"/>
                <a:gd name="connsiteX4" fmla="*/ 99813 w 212725"/>
                <a:gd name="connsiteY4" fmla="*/ 0 h 212725"/>
                <a:gd name="connsiteX5" fmla="*/ 155576 w 212725"/>
                <a:gd name="connsiteY5" fmla="*/ 56509 h 212725"/>
                <a:gd name="connsiteX6" fmla="*/ 126659 w 212725"/>
                <a:gd name="connsiteY6" fmla="*/ 85547 h 212725"/>
                <a:gd name="connsiteX7" fmla="*/ 155690 w 212725"/>
                <a:gd name="connsiteY7" fmla="*/ 57150 h 212725"/>
                <a:gd name="connsiteX8" fmla="*/ 212725 w 212725"/>
                <a:gd name="connsiteY8" fmla="*/ 113629 h 212725"/>
                <a:gd name="connsiteX9" fmla="*/ 1541 w 212725"/>
                <a:gd name="connsiteY9" fmla="*/ 212212 h 212725"/>
                <a:gd name="connsiteX10" fmla="*/ 1027 w 212725"/>
                <a:gd name="connsiteY10" fmla="*/ 212212 h 212725"/>
                <a:gd name="connsiteX11" fmla="*/ 0 w 212725"/>
                <a:gd name="connsiteY11" fmla="*/ 212725 h 212725"/>
                <a:gd name="connsiteX12" fmla="*/ 1027 w 212725"/>
                <a:gd name="connsiteY12" fmla="*/ 211698 h 212725"/>
                <a:gd name="connsiteX13" fmla="*/ 1588 w 212725"/>
                <a:gd name="connsiteY13" fmla="*/ 211138 h 212725"/>
                <a:gd name="connsiteX14" fmla="*/ 99813 w 212725"/>
                <a:gd name="connsiteY14" fmla="*/ 0 h 212725"/>
                <a:gd name="connsiteX0" fmla="*/ 95110 w 212725"/>
                <a:gd name="connsiteY0" fmla="*/ 117227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5110 w 212725"/>
                <a:gd name="connsiteY3" fmla="*/ 117227 h 212725"/>
                <a:gd name="connsiteX4" fmla="*/ 99813 w 212725"/>
                <a:gd name="connsiteY4" fmla="*/ 0 h 212725"/>
                <a:gd name="connsiteX5" fmla="*/ 155576 w 212725"/>
                <a:gd name="connsiteY5" fmla="*/ 56509 h 212725"/>
                <a:gd name="connsiteX6" fmla="*/ 155690 w 212725"/>
                <a:gd name="connsiteY6" fmla="*/ 57150 h 212725"/>
                <a:gd name="connsiteX7" fmla="*/ 212725 w 212725"/>
                <a:gd name="connsiteY7" fmla="*/ 113629 h 212725"/>
                <a:gd name="connsiteX8" fmla="*/ 1541 w 212725"/>
                <a:gd name="connsiteY8" fmla="*/ 212212 h 212725"/>
                <a:gd name="connsiteX9" fmla="*/ 1027 w 212725"/>
                <a:gd name="connsiteY9" fmla="*/ 212212 h 212725"/>
                <a:gd name="connsiteX10" fmla="*/ 0 w 212725"/>
                <a:gd name="connsiteY10" fmla="*/ 212725 h 212725"/>
                <a:gd name="connsiteX11" fmla="*/ 1027 w 212725"/>
                <a:gd name="connsiteY11" fmla="*/ 211698 h 212725"/>
                <a:gd name="connsiteX12" fmla="*/ 1588 w 212725"/>
                <a:gd name="connsiteY12" fmla="*/ 211138 h 212725"/>
                <a:gd name="connsiteX13" fmla="*/ 99813 w 212725"/>
                <a:gd name="connsiteY13" fmla="*/ 0 h 212725"/>
                <a:gd name="connsiteX0" fmla="*/ 95244 w 212725"/>
                <a:gd name="connsiteY0" fmla="*/ 117551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9813 w 212725"/>
                <a:gd name="connsiteY3" fmla="*/ 0 h 212725"/>
                <a:gd name="connsiteX4" fmla="*/ 155576 w 212725"/>
                <a:gd name="connsiteY4" fmla="*/ 56509 h 212725"/>
                <a:gd name="connsiteX5" fmla="*/ 155690 w 212725"/>
                <a:gd name="connsiteY5" fmla="*/ 57150 h 212725"/>
                <a:gd name="connsiteX6" fmla="*/ 212725 w 212725"/>
                <a:gd name="connsiteY6" fmla="*/ 113629 h 212725"/>
                <a:gd name="connsiteX7" fmla="*/ 1541 w 212725"/>
                <a:gd name="connsiteY7" fmla="*/ 212212 h 212725"/>
                <a:gd name="connsiteX8" fmla="*/ 1027 w 212725"/>
                <a:gd name="connsiteY8" fmla="*/ 212212 h 212725"/>
                <a:gd name="connsiteX9" fmla="*/ 0 w 212725"/>
                <a:gd name="connsiteY9" fmla="*/ 212725 h 212725"/>
                <a:gd name="connsiteX10" fmla="*/ 1027 w 212725"/>
                <a:gd name="connsiteY10" fmla="*/ 211698 h 212725"/>
                <a:gd name="connsiteX11" fmla="*/ 1588 w 212725"/>
                <a:gd name="connsiteY11" fmla="*/ 211138 h 212725"/>
                <a:gd name="connsiteX12" fmla="*/ 99813 w 212725"/>
                <a:gd name="connsiteY12" fmla="*/ 0 h 212725"/>
                <a:gd name="connsiteX0" fmla="*/ 99813 w 212725"/>
                <a:gd name="connsiteY0" fmla="*/ 0 h 212725"/>
                <a:gd name="connsiteX1" fmla="*/ 155576 w 212725"/>
                <a:gd name="connsiteY1" fmla="*/ 56509 h 212725"/>
                <a:gd name="connsiteX2" fmla="*/ 155690 w 212725"/>
                <a:gd name="connsiteY2" fmla="*/ 57150 h 212725"/>
                <a:gd name="connsiteX3" fmla="*/ 212725 w 212725"/>
                <a:gd name="connsiteY3" fmla="*/ 113629 h 212725"/>
                <a:gd name="connsiteX4" fmla="*/ 1541 w 212725"/>
                <a:gd name="connsiteY4" fmla="*/ 212212 h 212725"/>
                <a:gd name="connsiteX5" fmla="*/ 1027 w 212725"/>
                <a:gd name="connsiteY5" fmla="*/ 212212 h 212725"/>
                <a:gd name="connsiteX6" fmla="*/ 0 w 212725"/>
                <a:gd name="connsiteY6" fmla="*/ 212725 h 212725"/>
                <a:gd name="connsiteX7" fmla="*/ 1027 w 212725"/>
                <a:gd name="connsiteY7" fmla="*/ 211698 h 212725"/>
                <a:gd name="connsiteX8" fmla="*/ 1588 w 212725"/>
                <a:gd name="connsiteY8" fmla="*/ 211138 h 212725"/>
                <a:gd name="connsiteX9" fmla="*/ 99813 w 212725"/>
                <a:gd name="connsiteY9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725" h="212725">
                  <a:moveTo>
                    <a:pt x="99813" y="0"/>
                  </a:moveTo>
                  <a:lnTo>
                    <a:pt x="155576" y="56509"/>
                  </a:lnTo>
                  <a:lnTo>
                    <a:pt x="155690" y="57150"/>
                  </a:lnTo>
                  <a:lnTo>
                    <a:pt x="212725" y="113629"/>
                  </a:lnTo>
                  <a:lnTo>
                    <a:pt x="1541" y="212212"/>
                  </a:lnTo>
                  <a:lnTo>
                    <a:pt x="1027" y="212212"/>
                  </a:lnTo>
                  <a:lnTo>
                    <a:pt x="0" y="212725"/>
                  </a:lnTo>
                  <a:lnTo>
                    <a:pt x="1027" y="211698"/>
                  </a:lnTo>
                  <a:lnTo>
                    <a:pt x="1588" y="211138"/>
                  </a:lnTo>
                  <a:lnTo>
                    <a:pt x="99813" y="0"/>
                  </a:lnTo>
                  <a:close/>
                </a:path>
              </a:pathLst>
            </a:custGeom>
            <a:solidFill>
              <a:srgbClr val="76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00"/>
            </a:p>
          </p:txBody>
        </p:sp>
        <p:sp>
          <p:nvSpPr>
            <p:cNvPr id="11" name="Freeform 219">
              <a:extLst>
                <a:ext uri="{FF2B5EF4-FFF2-40B4-BE49-F238E27FC236}">
                  <a16:creationId xmlns="" xmlns:a16="http://schemas.microsoft.com/office/drawing/2014/main" id="{25FAC866-77D1-4F57-A288-48E9206B3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770" y="4354253"/>
              <a:ext cx="556838" cy="389787"/>
            </a:xfrm>
            <a:custGeom>
              <a:avLst/>
              <a:gdLst>
                <a:gd name="T0" fmla="*/ 991 w 1174"/>
                <a:gd name="T1" fmla="*/ 281 h 823"/>
                <a:gd name="T2" fmla="*/ 986 w 1174"/>
                <a:gd name="T3" fmla="*/ 275 h 823"/>
                <a:gd name="T4" fmla="*/ 979 w 1174"/>
                <a:gd name="T5" fmla="*/ 267 h 823"/>
                <a:gd name="T6" fmla="*/ 978 w 1174"/>
                <a:gd name="T7" fmla="*/ 265 h 823"/>
                <a:gd name="T8" fmla="*/ 945 w 1174"/>
                <a:gd name="T9" fmla="*/ 99 h 823"/>
                <a:gd name="T10" fmla="*/ 712 w 1174"/>
                <a:gd name="T11" fmla="*/ 2 h 823"/>
                <a:gd name="T12" fmla="*/ 713 w 1174"/>
                <a:gd name="T13" fmla="*/ 0 h 823"/>
                <a:gd name="T14" fmla="*/ 712 w 1174"/>
                <a:gd name="T15" fmla="*/ 1 h 823"/>
                <a:gd name="T16" fmla="*/ 0 w 1174"/>
                <a:gd name="T17" fmla="*/ 713 h 823"/>
                <a:gd name="T18" fmla="*/ 1 w 1174"/>
                <a:gd name="T19" fmla="*/ 714 h 823"/>
                <a:gd name="T20" fmla="*/ 111 w 1174"/>
                <a:gd name="T21" fmla="*/ 823 h 823"/>
                <a:gd name="T22" fmla="*/ 1174 w 1174"/>
                <a:gd name="T23" fmla="*/ 327 h 823"/>
                <a:gd name="T24" fmla="*/ 1173 w 1174"/>
                <a:gd name="T25" fmla="*/ 326 h 823"/>
                <a:gd name="T26" fmla="*/ 991 w 1174"/>
                <a:gd name="T27" fmla="*/ 28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4" h="823">
                  <a:moveTo>
                    <a:pt x="991" y="281"/>
                  </a:moveTo>
                  <a:cubicBezTo>
                    <a:pt x="989" y="279"/>
                    <a:pt x="988" y="277"/>
                    <a:pt x="986" y="275"/>
                  </a:cubicBezTo>
                  <a:cubicBezTo>
                    <a:pt x="984" y="272"/>
                    <a:pt x="981" y="270"/>
                    <a:pt x="979" y="267"/>
                  </a:cubicBezTo>
                  <a:cubicBezTo>
                    <a:pt x="979" y="266"/>
                    <a:pt x="978" y="266"/>
                    <a:pt x="978" y="265"/>
                  </a:cubicBezTo>
                  <a:cubicBezTo>
                    <a:pt x="947" y="224"/>
                    <a:pt x="934" y="166"/>
                    <a:pt x="945" y="99"/>
                  </a:cubicBezTo>
                  <a:cubicBezTo>
                    <a:pt x="854" y="98"/>
                    <a:pt x="772" y="61"/>
                    <a:pt x="712" y="2"/>
                  </a:cubicBezTo>
                  <a:lnTo>
                    <a:pt x="713" y="0"/>
                  </a:lnTo>
                  <a:lnTo>
                    <a:pt x="712" y="1"/>
                  </a:lnTo>
                  <a:lnTo>
                    <a:pt x="0" y="713"/>
                  </a:lnTo>
                  <a:lnTo>
                    <a:pt x="1" y="714"/>
                  </a:lnTo>
                  <a:lnTo>
                    <a:pt x="111" y="823"/>
                  </a:lnTo>
                  <a:lnTo>
                    <a:pt x="1174" y="327"/>
                  </a:lnTo>
                  <a:lnTo>
                    <a:pt x="1173" y="326"/>
                  </a:lnTo>
                  <a:cubicBezTo>
                    <a:pt x="1098" y="344"/>
                    <a:pt x="1034" y="325"/>
                    <a:pt x="991" y="2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" name="Freeform 220">
              <a:extLst>
                <a:ext uri="{FF2B5EF4-FFF2-40B4-BE49-F238E27FC236}">
                  <a16:creationId xmlns="" xmlns:a16="http://schemas.microsoft.com/office/drawing/2014/main" id="{0BA8B07E-5DC5-46FE-B43C-D691CAFF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165" y="4692752"/>
              <a:ext cx="196359" cy="143605"/>
            </a:xfrm>
            <a:custGeom>
              <a:avLst/>
              <a:gdLst>
                <a:gd name="T0" fmla="*/ 303 w 414"/>
                <a:gd name="T1" fmla="*/ 0 h 303"/>
                <a:gd name="T2" fmla="*/ 2 w 414"/>
                <a:gd name="T3" fmla="*/ 301 h 303"/>
                <a:gd name="T4" fmla="*/ 0 w 414"/>
                <a:gd name="T5" fmla="*/ 303 h 303"/>
                <a:gd name="T6" fmla="*/ 2 w 414"/>
                <a:gd name="T7" fmla="*/ 302 h 303"/>
                <a:gd name="T8" fmla="*/ 3 w 414"/>
                <a:gd name="T9" fmla="*/ 302 h 303"/>
                <a:gd name="T10" fmla="*/ 414 w 414"/>
                <a:gd name="T11" fmla="*/ 110 h 303"/>
                <a:gd name="T12" fmla="*/ 304 w 414"/>
                <a:gd name="T13" fmla="*/ 1 h 303"/>
                <a:gd name="T14" fmla="*/ 303 w 414"/>
                <a:gd name="T1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4" h="303">
                  <a:moveTo>
                    <a:pt x="303" y="0"/>
                  </a:moveTo>
                  <a:lnTo>
                    <a:pt x="2" y="301"/>
                  </a:lnTo>
                  <a:lnTo>
                    <a:pt x="0" y="303"/>
                  </a:lnTo>
                  <a:lnTo>
                    <a:pt x="2" y="302"/>
                  </a:lnTo>
                  <a:lnTo>
                    <a:pt x="3" y="302"/>
                  </a:lnTo>
                  <a:lnTo>
                    <a:pt x="414" y="110"/>
                  </a:lnTo>
                  <a:lnTo>
                    <a:pt x="304" y="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</p:grpSp>
      <p:sp>
        <p:nvSpPr>
          <p:cNvPr id="13" name="TextBox 34">
            <a:extLst>
              <a:ext uri="{FF2B5EF4-FFF2-40B4-BE49-F238E27FC236}">
                <a16:creationId xmlns="" xmlns:a16="http://schemas.microsoft.com/office/drawing/2014/main" id="{B2B5BFED-8BB6-435C-A35A-534E90C189E8}"/>
              </a:ext>
            </a:extLst>
          </p:cNvPr>
          <p:cNvSpPr txBox="1"/>
          <p:nvPr/>
        </p:nvSpPr>
        <p:spPr>
          <a:xfrm>
            <a:off x="1096863" y="2336834"/>
            <a:ext cx="1934830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400" b="1" i="1"/>
              <a:t>Path</a:t>
            </a:r>
            <a:r>
              <a:rPr lang="en-US" sz="1400" b="1"/>
              <a:t> dels fitxers </a:t>
            </a:r>
            <a:r>
              <a:rPr lang="en-US" sz="1400" b="1" i="1"/>
              <a:t>hardcodejat</a:t>
            </a:r>
            <a:endParaRPr lang="en-US" sz="1400" b="1" i="1" dirty="0"/>
          </a:p>
        </p:txBody>
      </p:sp>
      <p:sp>
        <p:nvSpPr>
          <p:cNvPr id="14" name="TextBox 35">
            <a:extLst>
              <a:ext uri="{FF2B5EF4-FFF2-40B4-BE49-F238E27FC236}">
                <a16:creationId xmlns="" xmlns:a16="http://schemas.microsoft.com/office/drawing/2014/main" id="{98ABC65F-D1D7-4DE5-8930-B8A458F16DEC}"/>
              </a:ext>
            </a:extLst>
          </p:cNvPr>
          <p:cNvSpPr txBox="1"/>
          <p:nvPr/>
        </p:nvSpPr>
        <p:spPr>
          <a:xfrm>
            <a:off x="1101998" y="3019706"/>
            <a:ext cx="1929695" cy="90024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Es redueix el control de paràmetres d’entrada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S’agilitza l’execució del programa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40">
            <a:extLst>
              <a:ext uri="{FF2B5EF4-FFF2-40B4-BE49-F238E27FC236}">
                <a16:creationId xmlns="" xmlns:a16="http://schemas.microsoft.com/office/drawing/2014/main" id="{D6FA262D-9074-4272-8ACA-A1FF1D02033F}"/>
              </a:ext>
            </a:extLst>
          </p:cNvPr>
          <p:cNvSpPr txBox="1"/>
          <p:nvPr/>
        </p:nvSpPr>
        <p:spPr>
          <a:xfrm>
            <a:off x="4863705" y="3351671"/>
            <a:ext cx="1934830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1400" b="1" dirty="0" err="1"/>
              <a:t>Solució</a:t>
            </a:r>
            <a:r>
              <a:rPr lang="en-US" sz="1400" b="1" dirty="0"/>
              <a:t> </a:t>
            </a:r>
            <a:r>
              <a:rPr lang="en-US" sz="1400" b="1" i="1" dirty="0"/>
              <a:t>ad hoc</a:t>
            </a:r>
          </a:p>
        </p:txBody>
      </p:sp>
      <p:sp>
        <p:nvSpPr>
          <p:cNvPr id="16" name="TextBox 41">
            <a:extLst>
              <a:ext uri="{FF2B5EF4-FFF2-40B4-BE49-F238E27FC236}">
                <a16:creationId xmlns="" xmlns:a16="http://schemas.microsoft.com/office/drawing/2014/main" id="{710F433A-90CD-4792-9111-F3DBE7DE317B}"/>
              </a:ext>
            </a:extLst>
          </p:cNvPr>
          <p:cNvSpPr txBox="1"/>
          <p:nvPr/>
        </p:nvSpPr>
        <p:spPr>
          <a:xfrm>
            <a:off x="4868840" y="3850011"/>
            <a:ext cx="1929695" cy="57708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pot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poblar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altra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ontologia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pot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utilitzar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fitxer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44">
            <a:extLst>
              <a:ext uri="{FF2B5EF4-FFF2-40B4-BE49-F238E27FC236}">
                <a16:creationId xmlns="" xmlns:a16="http://schemas.microsoft.com/office/drawing/2014/main" id="{FC1F367D-004B-4050-AC1F-19A886E47234}"/>
              </a:ext>
            </a:extLst>
          </p:cNvPr>
          <p:cNvSpPr txBox="1"/>
          <p:nvPr/>
        </p:nvSpPr>
        <p:spPr>
          <a:xfrm>
            <a:off x="6444208" y="1712134"/>
            <a:ext cx="1484352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1400" b="1"/>
              <a:t>Actualització manual del fitxer</a:t>
            </a:r>
            <a:endParaRPr lang="en-US" sz="1400" b="1" dirty="0"/>
          </a:p>
        </p:txBody>
      </p:sp>
      <p:sp>
        <p:nvSpPr>
          <p:cNvPr id="18" name="TextBox 45">
            <a:extLst>
              <a:ext uri="{FF2B5EF4-FFF2-40B4-BE49-F238E27FC236}">
                <a16:creationId xmlns="" xmlns:a16="http://schemas.microsoft.com/office/drawing/2014/main" id="{AB4CEC73-C0BE-4CDC-B2F5-BF73B2F3F022}"/>
              </a:ext>
            </a:extLst>
          </p:cNvPr>
          <p:cNvSpPr txBox="1"/>
          <p:nvPr/>
        </p:nvSpPr>
        <p:spPr>
          <a:xfrm>
            <a:off x="5998866" y="2484585"/>
            <a:ext cx="1929695" cy="41549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S’ha de descarregar el fitxer del repositori i executar l’</a:t>
            </a:r>
            <a:r>
              <a:rPr lang="en-US" sz="1050" i="1">
                <a:solidFill>
                  <a:schemeClr val="tx1">
                    <a:lumMod val="65000"/>
                    <a:lumOff val="35000"/>
                  </a:schemeClr>
                </a:solidFill>
              </a:rPr>
              <a:t>script</a:t>
            </a:r>
            <a:endParaRPr 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151AD0CB-30FC-4B85-9C6A-1DBDA69AFB20}"/>
              </a:ext>
            </a:extLst>
          </p:cNvPr>
          <p:cNvSpPr/>
          <p:nvPr/>
        </p:nvSpPr>
        <p:spPr>
          <a:xfrm>
            <a:off x="4703680" y="3109992"/>
            <a:ext cx="482103" cy="482104"/>
          </a:xfrm>
          <a:prstGeom prst="rect">
            <a:avLst/>
          </a:prstGeom>
          <a:solidFill>
            <a:srgbClr val="EF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46">
            <a:extLst>
              <a:ext uri="{FF2B5EF4-FFF2-40B4-BE49-F238E27FC236}">
                <a16:creationId xmlns="" xmlns:a16="http://schemas.microsoft.com/office/drawing/2014/main" id="{6EBF3410-944D-41B6-A1F5-AB184EE52D8E}"/>
              </a:ext>
            </a:extLst>
          </p:cNvPr>
          <p:cNvSpPr/>
          <p:nvPr/>
        </p:nvSpPr>
        <p:spPr>
          <a:xfrm>
            <a:off x="3082249" y="2306652"/>
            <a:ext cx="482103" cy="482104"/>
          </a:xfrm>
          <a:prstGeom prst="rect">
            <a:avLst/>
          </a:prstGeom>
          <a:solidFill>
            <a:srgbClr val="FC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21" name="Rectangle 47">
            <a:extLst>
              <a:ext uri="{FF2B5EF4-FFF2-40B4-BE49-F238E27FC236}">
                <a16:creationId xmlns="" xmlns:a16="http://schemas.microsoft.com/office/drawing/2014/main" id="{B71C4495-32A2-498B-ACC4-5AB5C188E55E}"/>
              </a:ext>
            </a:extLst>
          </p:cNvPr>
          <p:cNvSpPr/>
          <p:nvPr/>
        </p:nvSpPr>
        <p:spPr>
          <a:xfrm>
            <a:off x="5859041" y="1698471"/>
            <a:ext cx="482103" cy="482104"/>
          </a:xfrm>
          <a:prstGeom prst="rect">
            <a:avLst/>
          </a:prstGeom>
          <a:solidFill>
            <a:srgbClr val="D2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44 Grupo">
            <a:extLst>
              <a:ext uri="{FF2B5EF4-FFF2-40B4-BE49-F238E27FC236}">
                <a16:creationId xmlns="" xmlns:a16="http://schemas.microsoft.com/office/drawing/2014/main" id="{475730DE-09A9-423A-A72E-2EA76C3C5930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23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35D8103C-CF27-46C9-9B09-0C44F28FB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46 Rectángulo">
              <a:extLst>
                <a:ext uri="{FF2B5EF4-FFF2-40B4-BE49-F238E27FC236}">
                  <a16:creationId xmlns="" xmlns:a16="http://schemas.microsoft.com/office/drawing/2014/main" id="{87BBE627-3AD8-4549-88D4-42D1A3F984B2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9A330D00-ADA4-4F43-9DDC-5463273FF94F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Decisions </a:t>
            </a:r>
            <a:r>
              <a:rPr lang="en-US" sz="4400" dirty="0" err="1">
                <a:latin typeface="+mj-lt"/>
                <a:ea typeface="+mj-ea"/>
                <a:cs typeface="+mj-cs"/>
              </a:rPr>
              <a:t>preses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Diagrama 26">
            <a:extLst>
              <a:ext uri="{FF2B5EF4-FFF2-40B4-BE49-F238E27FC236}">
                <a16:creationId xmlns="" xmlns:a16="http://schemas.microsoft.com/office/drawing/2014/main" id="{A9CC58A2-AFB8-40DF-B4F2-0E442C20E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94368290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21/23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81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950"/>
    </mc:Choice>
    <mc:Fallback>
      <p:transition spd="slow" advTm="41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/>
      <p:bldP spid="14" grpId="0" uiExpand="1" build="p"/>
      <p:bldP spid="15" grpId="0"/>
      <p:bldP spid="16" grpId="0" uiExpand="1" build="p"/>
      <p:bldP spid="17" grpId="0"/>
      <p:bldP spid="18" grpId="0" build="p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24156" y="1715116"/>
            <a:ext cx="461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err="1">
                <a:solidFill>
                  <a:srgbClr val="595959"/>
                </a:solidFill>
              </a:rPr>
              <a:t>Treballat</a:t>
            </a:r>
            <a:r>
              <a:rPr lang="es-ES" sz="1400" dirty="0">
                <a:solidFill>
                  <a:srgbClr val="595959"/>
                </a:solidFill>
              </a:rPr>
              <a:t> </a:t>
            </a:r>
            <a:r>
              <a:rPr lang="es-ES" sz="1400" dirty="0" err="1">
                <a:solidFill>
                  <a:srgbClr val="595959"/>
                </a:solidFill>
              </a:rPr>
              <a:t>els</a:t>
            </a:r>
            <a:r>
              <a:rPr lang="es-ES" sz="1400" dirty="0">
                <a:solidFill>
                  <a:srgbClr val="595959"/>
                </a:solidFill>
              </a:rPr>
              <a:t> </a:t>
            </a:r>
            <a:r>
              <a:rPr lang="es-ES" sz="1400" dirty="0" err="1">
                <a:solidFill>
                  <a:srgbClr val="595959"/>
                </a:solidFill>
              </a:rPr>
              <a:t>coneixements</a:t>
            </a:r>
            <a:r>
              <a:rPr lang="es-ES" sz="1400" dirty="0">
                <a:solidFill>
                  <a:srgbClr val="595959"/>
                </a:solidFill>
              </a:rPr>
              <a:t> </a:t>
            </a:r>
            <a:r>
              <a:rPr lang="es-ES" sz="1400" dirty="0" err="1">
                <a:solidFill>
                  <a:srgbClr val="595959"/>
                </a:solidFill>
              </a:rPr>
              <a:t>assolits</a:t>
            </a:r>
            <a:r>
              <a:rPr lang="es-ES" sz="1400" dirty="0">
                <a:solidFill>
                  <a:srgbClr val="595959"/>
                </a:solidFill>
              </a:rPr>
              <a:t> en el Grau</a:t>
            </a:r>
            <a:endParaRPr lang="ca-ES" sz="1400" dirty="0">
              <a:solidFill>
                <a:srgbClr val="595959"/>
              </a:solidFill>
            </a:endParaRPr>
          </a:p>
        </p:txBody>
      </p:sp>
      <p:sp>
        <p:nvSpPr>
          <p:cNvPr id="194" name="193 CuadroTexto"/>
          <p:cNvSpPr txBox="1"/>
          <p:nvPr/>
        </p:nvSpPr>
        <p:spPr>
          <a:xfrm>
            <a:off x="369986" y="1290316"/>
            <a:ext cx="3133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rgbClr val="595959"/>
                </a:solidFill>
              </a:rPr>
              <a:t>Durant la realització d’aquest treball he:</a:t>
            </a:r>
            <a:endParaRPr lang="ca-ES" sz="1400">
              <a:solidFill>
                <a:srgbClr val="595959"/>
              </a:solidFill>
            </a:endParaRPr>
          </a:p>
        </p:txBody>
      </p:sp>
      <p:sp>
        <p:nvSpPr>
          <p:cNvPr id="195" name="194 CuadroTexto"/>
          <p:cNvSpPr txBox="1"/>
          <p:nvPr/>
        </p:nvSpPr>
        <p:spPr>
          <a:xfrm>
            <a:off x="824156" y="2237589"/>
            <a:ext cx="461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>
                <a:solidFill>
                  <a:srgbClr val="595959"/>
                </a:solidFill>
              </a:rPr>
              <a:t>Fet front als obstacles d’un projecte d’aquesta mida, trobant solucions alternatives</a:t>
            </a:r>
            <a:endParaRPr lang="ca-ES" sz="1400">
              <a:solidFill>
                <a:srgbClr val="595959"/>
              </a:solidFill>
            </a:endParaRPr>
          </a:p>
        </p:txBody>
      </p:sp>
      <p:sp>
        <p:nvSpPr>
          <p:cNvPr id="206" name="205 CuadroTexto"/>
          <p:cNvSpPr txBox="1"/>
          <p:nvPr/>
        </p:nvSpPr>
        <p:spPr>
          <a:xfrm>
            <a:off x="824156" y="3302798"/>
            <a:ext cx="461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>
                <a:solidFill>
                  <a:srgbClr val="595959"/>
                </a:solidFill>
              </a:rPr>
              <a:t>El producte és operatiu i compleix tots els objectius prèviament establerts</a:t>
            </a:r>
            <a:endParaRPr lang="ca-ES" sz="1400">
              <a:solidFill>
                <a:srgbClr val="595959"/>
              </a:solidFill>
            </a:endParaRPr>
          </a:p>
        </p:txBody>
      </p:sp>
      <p:sp>
        <p:nvSpPr>
          <p:cNvPr id="217" name="216 CuadroTexto"/>
          <p:cNvSpPr txBox="1"/>
          <p:nvPr/>
        </p:nvSpPr>
        <p:spPr>
          <a:xfrm>
            <a:off x="824156" y="4064754"/>
            <a:ext cx="461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>
                <a:solidFill>
                  <a:srgbClr val="595959"/>
                </a:solidFill>
              </a:rPr>
              <a:t>La metodologia i la planificació m’han permès controlar els incidents complint així amb els </a:t>
            </a:r>
            <a:r>
              <a:rPr lang="es-ES" sz="1400" i="1">
                <a:solidFill>
                  <a:srgbClr val="595959"/>
                </a:solidFill>
              </a:rPr>
              <a:t>timings</a:t>
            </a:r>
            <a:r>
              <a:rPr lang="es-ES" sz="1400">
                <a:solidFill>
                  <a:srgbClr val="595959"/>
                </a:solidFill>
              </a:rPr>
              <a:t> </a:t>
            </a:r>
            <a:endParaRPr lang="ca-ES" sz="1400">
              <a:solidFill>
                <a:srgbClr val="595959"/>
              </a:solidFill>
            </a:endParaRPr>
          </a:p>
        </p:txBody>
      </p:sp>
      <p:sp>
        <p:nvSpPr>
          <p:cNvPr id="218" name="Oval 2"/>
          <p:cNvSpPr/>
          <p:nvPr/>
        </p:nvSpPr>
        <p:spPr>
          <a:xfrm rot="21241019" flipH="1">
            <a:off x="7703647" y="3330156"/>
            <a:ext cx="1390978" cy="272311"/>
          </a:xfrm>
          <a:prstGeom prst="ellipse">
            <a:avLst/>
          </a:prstGeom>
          <a:gradFill flip="none" rotWithShape="1">
            <a:gsLst>
              <a:gs pos="41000">
                <a:srgbClr val="EEEEEE">
                  <a:alpha val="79000"/>
                </a:srgbClr>
              </a:gs>
              <a:gs pos="0">
                <a:srgbClr val="A5A5A5">
                  <a:lumMod val="5000"/>
                  <a:lumOff val="95000"/>
                  <a:alpha val="56000"/>
                </a:srgbClr>
              </a:gs>
              <a:gs pos="74000">
                <a:sysClr val="window" lastClr="FFFFFF">
                  <a:lumMod val="75000"/>
                </a:sysClr>
              </a:gs>
              <a:gs pos="83000">
                <a:sysClr val="window" lastClr="FFFFFF">
                  <a:lumMod val="65000"/>
                </a:sysClr>
              </a:gs>
              <a:gs pos="100000">
                <a:sysClr val="window" lastClr="FFFFFF">
                  <a:lumMod val="5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val 3"/>
          <p:cNvSpPr/>
          <p:nvPr/>
        </p:nvSpPr>
        <p:spPr>
          <a:xfrm rot="627598" flipH="1">
            <a:off x="7348035" y="2010077"/>
            <a:ext cx="1070288" cy="16175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0" name="Group 4"/>
          <p:cNvGrpSpPr/>
          <p:nvPr/>
        </p:nvGrpSpPr>
        <p:grpSpPr>
          <a:xfrm flipH="1">
            <a:off x="7391814" y="2057548"/>
            <a:ext cx="1120151" cy="1558235"/>
            <a:chOff x="3959226" y="1979612"/>
            <a:chExt cx="2207058" cy="3070225"/>
          </a:xfrm>
        </p:grpSpPr>
        <p:sp>
          <p:nvSpPr>
            <p:cNvPr id="221" name="Freeform 49"/>
            <p:cNvSpPr>
              <a:spLocks/>
            </p:cNvSpPr>
            <p:nvPr/>
          </p:nvSpPr>
          <p:spPr bwMode="auto">
            <a:xfrm>
              <a:off x="3959226" y="1979612"/>
              <a:ext cx="1282700" cy="3070225"/>
            </a:xfrm>
            <a:custGeom>
              <a:avLst/>
              <a:gdLst>
                <a:gd name="T0" fmla="*/ 2967 w 3234"/>
                <a:gd name="T1" fmla="*/ 7672 h 7734"/>
                <a:gd name="T2" fmla="*/ 2704 w 3234"/>
                <a:gd name="T3" fmla="*/ 7573 h 7734"/>
                <a:gd name="T4" fmla="*/ 2387 w 3234"/>
                <a:gd name="T5" fmla="*/ 7401 h 7734"/>
                <a:gd name="T6" fmla="*/ 2008 w 3234"/>
                <a:gd name="T7" fmla="*/ 7110 h 7734"/>
                <a:gd name="T8" fmla="*/ 1704 w 3234"/>
                <a:gd name="T9" fmla="*/ 6803 h 7734"/>
                <a:gd name="T10" fmla="*/ 1474 w 3234"/>
                <a:gd name="T11" fmla="*/ 6514 h 7734"/>
                <a:gd name="T12" fmla="*/ 1258 w 3234"/>
                <a:gd name="T13" fmla="*/ 6193 h 7734"/>
                <a:gd name="T14" fmla="*/ 1060 w 3234"/>
                <a:gd name="T15" fmla="*/ 5834 h 7734"/>
                <a:gd name="T16" fmla="*/ 890 w 3234"/>
                <a:gd name="T17" fmla="*/ 5460 h 7734"/>
                <a:gd name="T18" fmla="*/ 740 w 3234"/>
                <a:gd name="T19" fmla="*/ 5052 h 7734"/>
                <a:gd name="T20" fmla="*/ 618 w 3234"/>
                <a:gd name="T21" fmla="*/ 4623 h 7734"/>
                <a:gd name="T22" fmla="*/ 539 w 3234"/>
                <a:gd name="T23" fmla="*/ 4243 h 7734"/>
                <a:gd name="T24" fmla="*/ 478 w 3234"/>
                <a:gd name="T25" fmla="*/ 3806 h 7734"/>
                <a:gd name="T26" fmla="*/ 448 w 3234"/>
                <a:gd name="T27" fmla="*/ 3349 h 7734"/>
                <a:gd name="T28" fmla="*/ 460 w 3234"/>
                <a:gd name="T29" fmla="*/ 2785 h 7734"/>
                <a:gd name="T30" fmla="*/ 819 w 3234"/>
                <a:gd name="T31" fmla="*/ 1260 h 7734"/>
                <a:gd name="T32" fmla="*/ 1440 w 3234"/>
                <a:gd name="T33" fmla="*/ 339 h 7734"/>
                <a:gd name="T34" fmla="*/ 1895 w 3234"/>
                <a:gd name="T35" fmla="*/ 0 h 7734"/>
                <a:gd name="T36" fmla="*/ 781 w 3234"/>
                <a:gd name="T37" fmla="*/ 814 h 7734"/>
                <a:gd name="T38" fmla="*/ 192 w 3234"/>
                <a:gd name="T39" fmla="*/ 1974 h 7734"/>
                <a:gd name="T40" fmla="*/ 4 w 3234"/>
                <a:gd name="T41" fmla="*/ 3191 h 7734"/>
                <a:gd name="T42" fmla="*/ 4 w 3234"/>
                <a:gd name="T43" fmla="*/ 3523 h 7734"/>
                <a:gd name="T44" fmla="*/ 23 w 3234"/>
                <a:gd name="T45" fmla="*/ 3845 h 7734"/>
                <a:gd name="T46" fmla="*/ 66 w 3234"/>
                <a:gd name="T47" fmla="*/ 4203 h 7734"/>
                <a:gd name="T48" fmla="*/ 135 w 3234"/>
                <a:gd name="T49" fmla="*/ 4562 h 7734"/>
                <a:gd name="T50" fmla="*/ 166 w 3234"/>
                <a:gd name="T51" fmla="*/ 4696 h 7734"/>
                <a:gd name="T52" fmla="*/ 224 w 3234"/>
                <a:gd name="T53" fmla="*/ 4910 h 7734"/>
                <a:gd name="T54" fmla="*/ 285 w 3234"/>
                <a:gd name="T55" fmla="*/ 5105 h 7734"/>
                <a:gd name="T56" fmla="*/ 349 w 3234"/>
                <a:gd name="T57" fmla="*/ 5285 h 7734"/>
                <a:gd name="T58" fmla="*/ 420 w 3234"/>
                <a:gd name="T59" fmla="*/ 5467 h 7734"/>
                <a:gd name="T60" fmla="*/ 503 w 3234"/>
                <a:gd name="T61" fmla="*/ 5655 h 7734"/>
                <a:gd name="T62" fmla="*/ 588 w 3234"/>
                <a:gd name="T63" fmla="*/ 5828 h 7734"/>
                <a:gd name="T64" fmla="*/ 674 w 3234"/>
                <a:gd name="T65" fmla="*/ 5988 h 7734"/>
                <a:gd name="T66" fmla="*/ 734 w 3234"/>
                <a:gd name="T67" fmla="*/ 6092 h 7734"/>
                <a:gd name="T68" fmla="*/ 792 w 3234"/>
                <a:gd name="T69" fmla="*/ 6187 h 7734"/>
                <a:gd name="T70" fmla="*/ 885 w 3234"/>
                <a:gd name="T71" fmla="*/ 6330 h 7734"/>
                <a:gd name="T72" fmla="*/ 969 w 3234"/>
                <a:gd name="T73" fmla="*/ 6448 h 7734"/>
                <a:gd name="T74" fmla="*/ 1043 w 3234"/>
                <a:gd name="T75" fmla="*/ 6545 h 7734"/>
                <a:gd name="T76" fmla="*/ 1113 w 3234"/>
                <a:gd name="T77" fmla="*/ 6632 h 7734"/>
                <a:gd name="T78" fmla="*/ 1212 w 3234"/>
                <a:gd name="T79" fmla="*/ 6746 h 7734"/>
                <a:gd name="T80" fmla="*/ 1283 w 3234"/>
                <a:gd name="T81" fmla="*/ 6824 h 7734"/>
                <a:gd name="T82" fmla="*/ 1360 w 3234"/>
                <a:gd name="T83" fmla="*/ 6903 h 7734"/>
                <a:gd name="T84" fmla="*/ 1461 w 3234"/>
                <a:gd name="T85" fmla="*/ 6998 h 7734"/>
                <a:gd name="T86" fmla="*/ 1566 w 3234"/>
                <a:gd name="T87" fmla="*/ 7090 h 7734"/>
                <a:gd name="T88" fmla="*/ 1632 w 3234"/>
                <a:gd name="T89" fmla="*/ 7143 h 7734"/>
                <a:gd name="T90" fmla="*/ 1713 w 3234"/>
                <a:gd name="T91" fmla="*/ 7206 h 7734"/>
                <a:gd name="T92" fmla="*/ 1834 w 3234"/>
                <a:gd name="T93" fmla="*/ 7290 h 7734"/>
                <a:gd name="T94" fmla="*/ 1929 w 3234"/>
                <a:gd name="T95" fmla="*/ 7350 h 7734"/>
                <a:gd name="T96" fmla="*/ 2041 w 3234"/>
                <a:gd name="T97" fmla="*/ 7415 h 7734"/>
                <a:gd name="T98" fmla="*/ 2119 w 3234"/>
                <a:gd name="T99" fmla="*/ 7455 h 7734"/>
                <a:gd name="T100" fmla="*/ 2225 w 3234"/>
                <a:gd name="T101" fmla="*/ 7503 h 7734"/>
                <a:gd name="T102" fmla="*/ 2343 w 3234"/>
                <a:gd name="T103" fmla="*/ 7551 h 7734"/>
                <a:gd name="T104" fmla="*/ 2468 w 3234"/>
                <a:gd name="T105" fmla="*/ 7594 h 7734"/>
                <a:gd name="T106" fmla="*/ 2565 w 3234"/>
                <a:gd name="T107" fmla="*/ 7620 h 7734"/>
                <a:gd name="T108" fmla="*/ 2718 w 3234"/>
                <a:gd name="T109" fmla="*/ 7652 h 7734"/>
                <a:gd name="T110" fmla="*/ 2745 w 3234"/>
                <a:gd name="T111" fmla="*/ 7657 h 7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34" h="7734">
                  <a:moveTo>
                    <a:pt x="3234" y="7734"/>
                  </a:moveTo>
                  <a:lnTo>
                    <a:pt x="3168" y="7722"/>
                  </a:lnTo>
                  <a:lnTo>
                    <a:pt x="3102" y="7708"/>
                  </a:lnTo>
                  <a:lnTo>
                    <a:pt x="3099" y="7708"/>
                  </a:lnTo>
                  <a:lnTo>
                    <a:pt x="3037" y="7692"/>
                  </a:lnTo>
                  <a:lnTo>
                    <a:pt x="2973" y="7674"/>
                  </a:lnTo>
                  <a:lnTo>
                    <a:pt x="2971" y="7673"/>
                  </a:lnTo>
                  <a:lnTo>
                    <a:pt x="2967" y="7672"/>
                  </a:lnTo>
                  <a:lnTo>
                    <a:pt x="2905" y="7652"/>
                  </a:lnTo>
                  <a:lnTo>
                    <a:pt x="2844" y="7630"/>
                  </a:lnTo>
                  <a:lnTo>
                    <a:pt x="2838" y="7629"/>
                  </a:lnTo>
                  <a:lnTo>
                    <a:pt x="2833" y="7626"/>
                  </a:lnTo>
                  <a:lnTo>
                    <a:pt x="2774" y="7603"/>
                  </a:lnTo>
                  <a:lnTo>
                    <a:pt x="2713" y="7577"/>
                  </a:lnTo>
                  <a:lnTo>
                    <a:pt x="2709" y="7574"/>
                  </a:lnTo>
                  <a:lnTo>
                    <a:pt x="2704" y="7573"/>
                  </a:lnTo>
                  <a:lnTo>
                    <a:pt x="2643" y="7545"/>
                  </a:lnTo>
                  <a:lnTo>
                    <a:pt x="2583" y="7513"/>
                  </a:lnTo>
                  <a:lnTo>
                    <a:pt x="2579" y="7512"/>
                  </a:lnTo>
                  <a:lnTo>
                    <a:pt x="2575" y="7510"/>
                  </a:lnTo>
                  <a:lnTo>
                    <a:pt x="2513" y="7477"/>
                  </a:lnTo>
                  <a:lnTo>
                    <a:pt x="2452" y="7441"/>
                  </a:lnTo>
                  <a:lnTo>
                    <a:pt x="2448" y="7438"/>
                  </a:lnTo>
                  <a:lnTo>
                    <a:pt x="2387" y="7401"/>
                  </a:lnTo>
                  <a:lnTo>
                    <a:pt x="2326" y="7360"/>
                  </a:lnTo>
                  <a:lnTo>
                    <a:pt x="2321" y="7357"/>
                  </a:lnTo>
                  <a:lnTo>
                    <a:pt x="2260" y="7314"/>
                  </a:lnTo>
                  <a:lnTo>
                    <a:pt x="2199" y="7268"/>
                  </a:lnTo>
                  <a:lnTo>
                    <a:pt x="2135" y="7219"/>
                  </a:lnTo>
                  <a:lnTo>
                    <a:pt x="2071" y="7166"/>
                  </a:lnTo>
                  <a:lnTo>
                    <a:pt x="2070" y="7163"/>
                  </a:lnTo>
                  <a:lnTo>
                    <a:pt x="2008" y="7110"/>
                  </a:lnTo>
                  <a:lnTo>
                    <a:pt x="1947" y="7055"/>
                  </a:lnTo>
                  <a:lnTo>
                    <a:pt x="1942" y="7049"/>
                  </a:lnTo>
                  <a:lnTo>
                    <a:pt x="1882" y="6992"/>
                  </a:lnTo>
                  <a:lnTo>
                    <a:pt x="1825" y="6934"/>
                  </a:lnTo>
                  <a:lnTo>
                    <a:pt x="1821" y="6930"/>
                  </a:lnTo>
                  <a:lnTo>
                    <a:pt x="1817" y="6926"/>
                  </a:lnTo>
                  <a:lnTo>
                    <a:pt x="1760" y="6865"/>
                  </a:lnTo>
                  <a:lnTo>
                    <a:pt x="1704" y="6803"/>
                  </a:lnTo>
                  <a:lnTo>
                    <a:pt x="1700" y="6799"/>
                  </a:lnTo>
                  <a:lnTo>
                    <a:pt x="1697" y="6794"/>
                  </a:lnTo>
                  <a:lnTo>
                    <a:pt x="1642" y="6731"/>
                  </a:lnTo>
                  <a:lnTo>
                    <a:pt x="1589" y="6664"/>
                  </a:lnTo>
                  <a:lnTo>
                    <a:pt x="1584" y="6659"/>
                  </a:lnTo>
                  <a:lnTo>
                    <a:pt x="1579" y="6653"/>
                  </a:lnTo>
                  <a:lnTo>
                    <a:pt x="1525" y="6585"/>
                  </a:lnTo>
                  <a:lnTo>
                    <a:pt x="1474" y="6514"/>
                  </a:lnTo>
                  <a:lnTo>
                    <a:pt x="1471" y="6512"/>
                  </a:lnTo>
                  <a:lnTo>
                    <a:pt x="1468" y="6508"/>
                  </a:lnTo>
                  <a:lnTo>
                    <a:pt x="1415" y="6435"/>
                  </a:lnTo>
                  <a:lnTo>
                    <a:pt x="1365" y="6360"/>
                  </a:lnTo>
                  <a:lnTo>
                    <a:pt x="1361" y="6353"/>
                  </a:lnTo>
                  <a:lnTo>
                    <a:pt x="1310" y="6276"/>
                  </a:lnTo>
                  <a:lnTo>
                    <a:pt x="1261" y="6197"/>
                  </a:lnTo>
                  <a:lnTo>
                    <a:pt x="1258" y="6193"/>
                  </a:lnTo>
                  <a:lnTo>
                    <a:pt x="1256" y="6189"/>
                  </a:lnTo>
                  <a:lnTo>
                    <a:pt x="1207" y="6106"/>
                  </a:lnTo>
                  <a:lnTo>
                    <a:pt x="1160" y="6023"/>
                  </a:lnTo>
                  <a:lnTo>
                    <a:pt x="1156" y="6016"/>
                  </a:lnTo>
                  <a:lnTo>
                    <a:pt x="1153" y="6011"/>
                  </a:lnTo>
                  <a:lnTo>
                    <a:pt x="1107" y="5926"/>
                  </a:lnTo>
                  <a:lnTo>
                    <a:pt x="1063" y="5839"/>
                  </a:lnTo>
                  <a:lnTo>
                    <a:pt x="1060" y="5834"/>
                  </a:lnTo>
                  <a:lnTo>
                    <a:pt x="1058" y="5828"/>
                  </a:lnTo>
                  <a:lnTo>
                    <a:pt x="1015" y="5742"/>
                  </a:lnTo>
                  <a:lnTo>
                    <a:pt x="973" y="5651"/>
                  </a:lnTo>
                  <a:lnTo>
                    <a:pt x="969" y="5646"/>
                  </a:lnTo>
                  <a:lnTo>
                    <a:pt x="967" y="5639"/>
                  </a:lnTo>
                  <a:lnTo>
                    <a:pt x="967" y="5638"/>
                  </a:lnTo>
                  <a:lnTo>
                    <a:pt x="928" y="5550"/>
                  </a:lnTo>
                  <a:lnTo>
                    <a:pt x="890" y="5460"/>
                  </a:lnTo>
                  <a:lnTo>
                    <a:pt x="885" y="5449"/>
                  </a:lnTo>
                  <a:lnTo>
                    <a:pt x="880" y="5437"/>
                  </a:lnTo>
                  <a:lnTo>
                    <a:pt x="844" y="5346"/>
                  </a:lnTo>
                  <a:lnTo>
                    <a:pt x="810" y="5253"/>
                  </a:lnTo>
                  <a:lnTo>
                    <a:pt x="806" y="5243"/>
                  </a:lnTo>
                  <a:lnTo>
                    <a:pt x="802" y="5231"/>
                  </a:lnTo>
                  <a:lnTo>
                    <a:pt x="770" y="5143"/>
                  </a:lnTo>
                  <a:lnTo>
                    <a:pt x="740" y="5052"/>
                  </a:lnTo>
                  <a:lnTo>
                    <a:pt x="736" y="5039"/>
                  </a:lnTo>
                  <a:lnTo>
                    <a:pt x="732" y="5026"/>
                  </a:lnTo>
                  <a:lnTo>
                    <a:pt x="704" y="4935"/>
                  </a:lnTo>
                  <a:lnTo>
                    <a:pt x="678" y="4845"/>
                  </a:lnTo>
                  <a:lnTo>
                    <a:pt x="673" y="4827"/>
                  </a:lnTo>
                  <a:lnTo>
                    <a:pt x="666" y="4807"/>
                  </a:lnTo>
                  <a:lnTo>
                    <a:pt x="642" y="4716"/>
                  </a:lnTo>
                  <a:lnTo>
                    <a:pt x="618" y="4623"/>
                  </a:lnTo>
                  <a:lnTo>
                    <a:pt x="614" y="4606"/>
                  </a:lnTo>
                  <a:lnTo>
                    <a:pt x="610" y="4591"/>
                  </a:lnTo>
                  <a:lnTo>
                    <a:pt x="596" y="4526"/>
                  </a:lnTo>
                  <a:lnTo>
                    <a:pt x="582" y="4461"/>
                  </a:lnTo>
                  <a:lnTo>
                    <a:pt x="570" y="4408"/>
                  </a:lnTo>
                  <a:lnTo>
                    <a:pt x="560" y="4353"/>
                  </a:lnTo>
                  <a:lnTo>
                    <a:pt x="549" y="4299"/>
                  </a:lnTo>
                  <a:lnTo>
                    <a:pt x="539" y="4243"/>
                  </a:lnTo>
                  <a:lnTo>
                    <a:pt x="530" y="4188"/>
                  </a:lnTo>
                  <a:lnTo>
                    <a:pt x="520" y="4132"/>
                  </a:lnTo>
                  <a:lnTo>
                    <a:pt x="512" y="4079"/>
                  </a:lnTo>
                  <a:lnTo>
                    <a:pt x="505" y="4027"/>
                  </a:lnTo>
                  <a:lnTo>
                    <a:pt x="496" y="3967"/>
                  </a:lnTo>
                  <a:lnTo>
                    <a:pt x="489" y="3908"/>
                  </a:lnTo>
                  <a:lnTo>
                    <a:pt x="483" y="3857"/>
                  </a:lnTo>
                  <a:lnTo>
                    <a:pt x="478" y="3806"/>
                  </a:lnTo>
                  <a:lnTo>
                    <a:pt x="472" y="3746"/>
                  </a:lnTo>
                  <a:lnTo>
                    <a:pt x="467" y="3683"/>
                  </a:lnTo>
                  <a:lnTo>
                    <a:pt x="463" y="3633"/>
                  </a:lnTo>
                  <a:lnTo>
                    <a:pt x="459" y="3581"/>
                  </a:lnTo>
                  <a:lnTo>
                    <a:pt x="455" y="3520"/>
                  </a:lnTo>
                  <a:lnTo>
                    <a:pt x="452" y="3459"/>
                  </a:lnTo>
                  <a:lnTo>
                    <a:pt x="450" y="3403"/>
                  </a:lnTo>
                  <a:lnTo>
                    <a:pt x="448" y="3349"/>
                  </a:lnTo>
                  <a:lnTo>
                    <a:pt x="447" y="3292"/>
                  </a:lnTo>
                  <a:lnTo>
                    <a:pt x="446" y="3235"/>
                  </a:lnTo>
                  <a:lnTo>
                    <a:pt x="446" y="3165"/>
                  </a:lnTo>
                  <a:lnTo>
                    <a:pt x="447" y="3096"/>
                  </a:lnTo>
                  <a:lnTo>
                    <a:pt x="448" y="3053"/>
                  </a:lnTo>
                  <a:lnTo>
                    <a:pt x="448" y="3011"/>
                  </a:lnTo>
                  <a:lnTo>
                    <a:pt x="452" y="2898"/>
                  </a:lnTo>
                  <a:lnTo>
                    <a:pt x="460" y="2785"/>
                  </a:lnTo>
                  <a:lnTo>
                    <a:pt x="470" y="2652"/>
                  </a:lnTo>
                  <a:lnTo>
                    <a:pt x="503" y="2391"/>
                  </a:lnTo>
                  <a:lnTo>
                    <a:pt x="546" y="2141"/>
                  </a:lnTo>
                  <a:lnTo>
                    <a:pt x="600" y="1901"/>
                  </a:lnTo>
                  <a:lnTo>
                    <a:pt x="631" y="1786"/>
                  </a:lnTo>
                  <a:lnTo>
                    <a:pt x="664" y="1674"/>
                  </a:lnTo>
                  <a:lnTo>
                    <a:pt x="736" y="1462"/>
                  </a:lnTo>
                  <a:lnTo>
                    <a:pt x="819" y="1260"/>
                  </a:lnTo>
                  <a:lnTo>
                    <a:pt x="909" y="1070"/>
                  </a:lnTo>
                  <a:lnTo>
                    <a:pt x="958" y="980"/>
                  </a:lnTo>
                  <a:lnTo>
                    <a:pt x="1006" y="894"/>
                  </a:lnTo>
                  <a:lnTo>
                    <a:pt x="1109" y="733"/>
                  </a:lnTo>
                  <a:lnTo>
                    <a:pt x="1218" y="586"/>
                  </a:lnTo>
                  <a:lnTo>
                    <a:pt x="1334" y="448"/>
                  </a:lnTo>
                  <a:lnTo>
                    <a:pt x="1393" y="386"/>
                  </a:lnTo>
                  <a:lnTo>
                    <a:pt x="1440" y="339"/>
                  </a:lnTo>
                  <a:lnTo>
                    <a:pt x="1536" y="253"/>
                  </a:lnTo>
                  <a:lnTo>
                    <a:pt x="1584" y="212"/>
                  </a:lnTo>
                  <a:lnTo>
                    <a:pt x="1673" y="141"/>
                  </a:lnTo>
                  <a:lnTo>
                    <a:pt x="1764" y="79"/>
                  </a:lnTo>
                  <a:lnTo>
                    <a:pt x="1829" y="37"/>
                  </a:lnTo>
                  <a:lnTo>
                    <a:pt x="1895" y="0"/>
                  </a:lnTo>
                  <a:lnTo>
                    <a:pt x="1895" y="0"/>
                  </a:lnTo>
                  <a:lnTo>
                    <a:pt x="1895" y="0"/>
                  </a:lnTo>
                  <a:lnTo>
                    <a:pt x="1461" y="237"/>
                  </a:lnTo>
                  <a:lnTo>
                    <a:pt x="1395" y="275"/>
                  </a:lnTo>
                  <a:lnTo>
                    <a:pt x="1265" y="359"/>
                  </a:lnTo>
                  <a:lnTo>
                    <a:pt x="1138" y="453"/>
                  </a:lnTo>
                  <a:lnTo>
                    <a:pt x="1016" y="561"/>
                  </a:lnTo>
                  <a:lnTo>
                    <a:pt x="958" y="618"/>
                  </a:lnTo>
                  <a:lnTo>
                    <a:pt x="898" y="680"/>
                  </a:lnTo>
                  <a:lnTo>
                    <a:pt x="781" y="814"/>
                  </a:lnTo>
                  <a:lnTo>
                    <a:pt x="673" y="959"/>
                  </a:lnTo>
                  <a:lnTo>
                    <a:pt x="569" y="1114"/>
                  </a:lnTo>
                  <a:lnTo>
                    <a:pt x="521" y="1197"/>
                  </a:lnTo>
                  <a:lnTo>
                    <a:pt x="472" y="1284"/>
                  </a:lnTo>
                  <a:lnTo>
                    <a:pt x="381" y="1468"/>
                  </a:lnTo>
                  <a:lnTo>
                    <a:pt x="298" y="1663"/>
                  </a:lnTo>
                  <a:lnTo>
                    <a:pt x="225" y="1867"/>
                  </a:lnTo>
                  <a:lnTo>
                    <a:pt x="192" y="1974"/>
                  </a:lnTo>
                  <a:lnTo>
                    <a:pt x="161" y="2085"/>
                  </a:lnTo>
                  <a:lnTo>
                    <a:pt x="105" y="2315"/>
                  </a:lnTo>
                  <a:lnTo>
                    <a:pt x="61" y="2554"/>
                  </a:lnTo>
                  <a:lnTo>
                    <a:pt x="28" y="2803"/>
                  </a:lnTo>
                  <a:lnTo>
                    <a:pt x="17" y="2932"/>
                  </a:lnTo>
                  <a:lnTo>
                    <a:pt x="9" y="3038"/>
                  </a:lnTo>
                  <a:lnTo>
                    <a:pt x="4" y="3145"/>
                  </a:lnTo>
                  <a:lnTo>
                    <a:pt x="4" y="3191"/>
                  </a:lnTo>
                  <a:lnTo>
                    <a:pt x="3" y="3237"/>
                  </a:lnTo>
                  <a:lnTo>
                    <a:pt x="1" y="3295"/>
                  </a:lnTo>
                  <a:lnTo>
                    <a:pt x="0" y="3352"/>
                  </a:lnTo>
                  <a:lnTo>
                    <a:pt x="0" y="3355"/>
                  </a:lnTo>
                  <a:lnTo>
                    <a:pt x="0" y="3359"/>
                  </a:lnTo>
                  <a:lnTo>
                    <a:pt x="1" y="3415"/>
                  </a:lnTo>
                  <a:lnTo>
                    <a:pt x="3" y="3471"/>
                  </a:lnTo>
                  <a:lnTo>
                    <a:pt x="4" y="3523"/>
                  </a:lnTo>
                  <a:lnTo>
                    <a:pt x="5" y="3574"/>
                  </a:lnTo>
                  <a:lnTo>
                    <a:pt x="8" y="3632"/>
                  </a:lnTo>
                  <a:lnTo>
                    <a:pt x="12" y="3689"/>
                  </a:lnTo>
                  <a:lnTo>
                    <a:pt x="14" y="3730"/>
                  </a:lnTo>
                  <a:lnTo>
                    <a:pt x="15" y="3773"/>
                  </a:lnTo>
                  <a:lnTo>
                    <a:pt x="17" y="3781"/>
                  </a:lnTo>
                  <a:lnTo>
                    <a:pt x="18" y="3788"/>
                  </a:lnTo>
                  <a:lnTo>
                    <a:pt x="23" y="3845"/>
                  </a:lnTo>
                  <a:lnTo>
                    <a:pt x="28" y="3904"/>
                  </a:lnTo>
                  <a:lnTo>
                    <a:pt x="34" y="3953"/>
                  </a:lnTo>
                  <a:lnTo>
                    <a:pt x="39" y="4002"/>
                  </a:lnTo>
                  <a:lnTo>
                    <a:pt x="45" y="4057"/>
                  </a:lnTo>
                  <a:lnTo>
                    <a:pt x="53" y="4111"/>
                  </a:lnTo>
                  <a:lnTo>
                    <a:pt x="58" y="4151"/>
                  </a:lnTo>
                  <a:lnTo>
                    <a:pt x="63" y="4190"/>
                  </a:lnTo>
                  <a:lnTo>
                    <a:pt x="66" y="4203"/>
                  </a:lnTo>
                  <a:lnTo>
                    <a:pt x="69" y="4216"/>
                  </a:lnTo>
                  <a:lnTo>
                    <a:pt x="76" y="4267"/>
                  </a:lnTo>
                  <a:lnTo>
                    <a:pt x="85" y="4318"/>
                  </a:lnTo>
                  <a:lnTo>
                    <a:pt x="96" y="4373"/>
                  </a:lnTo>
                  <a:lnTo>
                    <a:pt x="106" y="4427"/>
                  </a:lnTo>
                  <a:lnTo>
                    <a:pt x="117" y="4475"/>
                  </a:lnTo>
                  <a:lnTo>
                    <a:pt x="127" y="4525"/>
                  </a:lnTo>
                  <a:lnTo>
                    <a:pt x="135" y="4562"/>
                  </a:lnTo>
                  <a:lnTo>
                    <a:pt x="142" y="4600"/>
                  </a:lnTo>
                  <a:lnTo>
                    <a:pt x="149" y="4627"/>
                  </a:lnTo>
                  <a:lnTo>
                    <a:pt x="155" y="4654"/>
                  </a:lnTo>
                  <a:lnTo>
                    <a:pt x="157" y="4661"/>
                  </a:lnTo>
                  <a:lnTo>
                    <a:pt x="159" y="4668"/>
                  </a:lnTo>
                  <a:lnTo>
                    <a:pt x="161" y="4674"/>
                  </a:lnTo>
                  <a:lnTo>
                    <a:pt x="162" y="4679"/>
                  </a:lnTo>
                  <a:lnTo>
                    <a:pt x="166" y="4696"/>
                  </a:lnTo>
                  <a:lnTo>
                    <a:pt x="170" y="4711"/>
                  </a:lnTo>
                  <a:lnTo>
                    <a:pt x="184" y="4766"/>
                  </a:lnTo>
                  <a:lnTo>
                    <a:pt x="198" y="4820"/>
                  </a:lnTo>
                  <a:lnTo>
                    <a:pt x="203" y="4840"/>
                  </a:lnTo>
                  <a:lnTo>
                    <a:pt x="210" y="4860"/>
                  </a:lnTo>
                  <a:lnTo>
                    <a:pt x="214" y="4876"/>
                  </a:lnTo>
                  <a:lnTo>
                    <a:pt x="218" y="4890"/>
                  </a:lnTo>
                  <a:lnTo>
                    <a:pt x="224" y="4910"/>
                  </a:lnTo>
                  <a:lnTo>
                    <a:pt x="229" y="4929"/>
                  </a:lnTo>
                  <a:lnTo>
                    <a:pt x="245" y="4983"/>
                  </a:lnTo>
                  <a:lnTo>
                    <a:pt x="262" y="5037"/>
                  </a:lnTo>
                  <a:lnTo>
                    <a:pt x="267" y="5051"/>
                  </a:lnTo>
                  <a:lnTo>
                    <a:pt x="272" y="5066"/>
                  </a:lnTo>
                  <a:lnTo>
                    <a:pt x="276" y="5077"/>
                  </a:lnTo>
                  <a:lnTo>
                    <a:pt x="280" y="5088"/>
                  </a:lnTo>
                  <a:lnTo>
                    <a:pt x="285" y="5105"/>
                  </a:lnTo>
                  <a:lnTo>
                    <a:pt x="290" y="5121"/>
                  </a:lnTo>
                  <a:lnTo>
                    <a:pt x="305" y="5164"/>
                  </a:lnTo>
                  <a:lnTo>
                    <a:pt x="319" y="5205"/>
                  </a:lnTo>
                  <a:lnTo>
                    <a:pt x="329" y="5234"/>
                  </a:lnTo>
                  <a:lnTo>
                    <a:pt x="340" y="5261"/>
                  </a:lnTo>
                  <a:lnTo>
                    <a:pt x="343" y="5271"/>
                  </a:lnTo>
                  <a:lnTo>
                    <a:pt x="347" y="5281"/>
                  </a:lnTo>
                  <a:lnTo>
                    <a:pt x="349" y="5285"/>
                  </a:lnTo>
                  <a:lnTo>
                    <a:pt x="350" y="5288"/>
                  </a:lnTo>
                  <a:lnTo>
                    <a:pt x="365" y="5329"/>
                  </a:lnTo>
                  <a:lnTo>
                    <a:pt x="381" y="5370"/>
                  </a:lnTo>
                  <a:lnTo>
                    <a:pt x="395" y="5406"/>
                  </a:lnTo>
                  <a:lnTo>
                    <a:pt x="409" y="5441"/>
                  </a:lnTo>
                  <a:lnTo>
                    <a:pt x="412" y="5449"/>
                  </a:lnTo>
                  <a:lnTo>
                    <a:pt x="416" y="5456"/>
                  </a:lnTo>
                  <a:lnTo>
                    <a:pt x="420" y="5467"/>
                  </a:lnTo>
                  <a:lnTo>
                    <a:pt x="425" y="5479"/>
                  </a:lnTo>
                  <a:lnTo>
                    <a:pt x="432" y="5495"/>
                  </a:lnTo>
                  <a:lnTo>
                    <a:pt x="439" y="5511"/>
                  </a:lnTo>
                  <a:lnTo>
                    <a:pt x="454" y="5546"/>
                  </a:lnTo>
                  <a:lnTo>
                    <a:pt x="469" y="5581"/>
                  </a:lnTo>
                  <a:lnTo>
                    <a:pt x="485" y="5615"/>
                  </a:lnTo>
                  <a:lnTo>
                    <a:pt x="500" y="5647"/>
                  </a:lnTo>
                  <a:lnTo>
                    <a:pt x="503" y="5655"/>
                  </a:lnTo>
                  <a:lnTo>
                    <a:pt x="505" y="5661"/>
                  </a:lnTo>
                  <a:lnTo>
                    <a:pt x="517" y="5685"/>
                  </a:lnTo>
                  <a:lnTo>
                    <a:pt x="529" y="5708"/>
                  </a:lnTo>
                  <a:lnTo>
                    <a:pt x="543" y="5738"/>
                  </a:lnTo>
                  <a:lnTo>
                    <a:pt x="557" y="5768"/>
                  </a:lnTo>
                  <a:lnTo>
                    <a:pt x="572" y="5796"/>
                  </a:lnTo>
                  <a:lnTo>
                    <a:pt x="586" y="5826"/>
                  </a:lnTo>
                  <a:lnTo>
                    <a:pt x="588" y="5828"/>
                  </a:lnTo>
                  <a:lnTo>
                    <a:pt x="591" y="5835"/>
                  </a:lnTo>
                  <a:lnTo>
                    <a:pt x="595" y="5841"/>
                  </a:lnTo>
                  <a:lnTo>
                    <a:pt x="605" y="5862"/>
                  </a:lnTo>
                  <a:lnTo>
                    <a:pt x="616" y="5883"/>
                  </a:lnTo>
                  <a:lnTo>
                    <a:pt x="630" y="5909"/>
                  </a:lnTo>
                  <a:lnTo>
                    <a:pt x="644" y="5936"/>
                  </a:lnTo>
                  <a:lnTo>
                    <a:pt x="660" y="5962"/>
                  </a:lnTo>
                  <a:lnTo>
                    <a:pt x="674" y="5988"/>
                  </a:lnTo>
                  <a:lnTo>
                    <a:pt x="678" y="5997"/>
                  </a:lnTo>
                  <a:lnTo>
                    <a:pt x="683" y="6005"/>
                  </a:lnTo>
                  <a:lnTo>
                    <a:pt x="686" y="6009"/>
                  </a:lnTo>
                  <a:lnTo>
                    <a:pt x="687" y="6011"/>
                  </a:lnTo>
                  <a:lnTo>
                    <a:pt x="695" y="6025"/>
                  </a:lnTo>
                  <a:lnTo>
                    <a:pt x="704" y="6040"/>
                  </a:lnTo>
                  <a:lnTo>
                    <a:pt x="718" y="6066"/>
                  </a:lnTo>
                  <a:lnTo>
                    <a:pt x="734" y="6092"/>
                  </a:lnTo>
                  <a:lnTo>
                    <a:pt x="748" y="6115"/>
                  </a:lnTo>
                  <a:lnTo>
                    <a:pt x="762" y="6140"/>
                  </a:lnTo>
                  <a:lnTo>
                    <a:pt x="772" y="6156"/>
                  </a:lnTo>
                  <a:lnTo>
                    <a:pt x="784" y="6173"/>
                  </a:lnTo>
                  <a:lnTo>
                    <a:pt x="785" y="6176"/>
                  </a:lnTo>
                  <a:lnTo>
                    <a:pt x="787" y="6178"/>
                  </a:lnTo>
                  <a:lnTo>
                    <a:pt x="789" y="6182"/>
                  </a:lnTo>
                  <a:lnTo>
                    <a:pt x="792" y="6187"/>
                  </a:lnTo>
                  <a:lnTo>
                    <a:pt x="807" y="6211"/>
                  </a:lnTo>
                  <a:lnTo>
                    <a:pt x="822" y="6234"/>
                  </a:lnTo>
                  <a:lnTo>
                    <a:pt x="837" y="6257"/>
                  </a:lnTo>
                  <a:lnTo>
                    <a:pt x="853" y="6281"/>
                  </a:lnTo>
                  <a:lnTo>
                    <a:pt x="867" y="6302"/>
                  </a:lnTo>
                  <a:lnTo>
                    <a:pt x="881" y="6324"/>
                  </a:lnTo>
                  <a:lnTo>
                    <a:pt x="884" y="6326"/>
                  </a:lnTo>
                  <a:lnTo>
                    <a:pt x="885" y="6330"/>
                  </a:lnTo>
                  <a:lnTo>
                    <a:pt x="888" y="6333"/>
                  </a:lnTo>
                  <a:lnTo>
                    <a:pt x="890" y="6335"/>
                  </a:lnTo>
                  <a:lnTo>
                    <a:pt x="899" y="6351"/>
                  </a:lnTo>
                  <a:lnTo>
                    <a:pt x="910" y="6365"/>
                  </a:lnTo>
                  <a:lnTo>
                    <a:pt x="924" y="6386"/>
                  </a:lnTo>
                  <a:lnTo>
                    <a:pt x="940" y="6407"/>
                  </a:lnTo>
                  <a:lnTo>
                    <a:pt x="954" y="6427"/>
                  </a:lnTo>
                  <a:lnTo>
                    <a:pt x="969" y="6448"/>
                  </a:lnTo>
                  <a:lnTo>
                    <a:pt x="980" y="6462"/>
                  </a:lnTo>
                  <a:lnTo>
                    <a:pt x="991" y="6478"/>
                  </a:lnTo>
                  <a:lnTo>
                    <a:pt x="994" y="6480"/>
                  </a:lnTo>
                  <a:lnTo>
                    <a:pt x="995" y="6483"/>
                  </a:lnTo>
                  <a:lnTo>
                    <a:pt x="998" y="6487"/>
                  </a:lnTo>
                  <a:lnTo>
                    <a:pt x="1013" y="6506"/>
                  </a:lnTo>
                  <a:lnTo>
                    <a:pt x="1028" y="6526"/>
                  </a:lnTo>
                  <a:lnTo>
                    <a:pt x="1043" y="6545"/>
                  </a:lnTo>
                  <a:lnTo>
                    <a:pt x="1058" y="6563"/>
                  </a:lnTo>
                  <a:lnTo>
                    <a:pt x="1073" y="6583"/>
                  </a:lnTo>
                  <a:lnTo>
                    <a:pt x="1089" y="6601"/>
                  </a:lnTo>
                  <a:lnTo>
                    <a:pt x="1095" y="6609"/>
                  </a:lnTo>
                  <a:lnTo>
                    <a:pt x="1100" y="6617"/>
                  </a:lnTo>
                  <a:lnTo>
                    <a:pt x="1104" y="6622"/>
                  </a:lnTo>
                  <a:lnTo>
                    <a:pt x="1108" y="6626"/>
                  </a:lnTo>
                  <a:lnTo>
                    <a:pt x="1113" y="6632"/>
                  </a:lnTo>
                  <a:lnTo>
                    <a:pt x="1117" y="6637"/>
                  </a:lnTo>
                  <a:lnTo>
                    <a:pt x="1133" y="6655"/>
                  </a:lnTo>
                  <a:lnTo>
                    <a:pt x="1147" y="6674"/>
                  </a:lnTo>
                  <a:lnTo>
                    <a:pt x="1163" y="6690"/>
                  </a:lnTo>
                  <a:lnTo>
                    <a:pt x="1177" y="6707"/>
                  </a:lnTo>
                  <a:lnTo>
                    <a:pt x="1192" y="6725"/>
                  </a:lnTo>
                  <a:lnTo>
                    <a:pt x="1208" y="6742"/>
                  </a:lnTo>
                  <a:lnTo>
                    <a:pt x="1212" y="6746"/>
                  </a:lnTo>
                  <a:lnTo>
                    <a:pt x="1216" y="6750"/>
                  </a:lnTo>
                  <a:lnTo>
                    <a:pt x="1220" y="6755"/>
                  </a:lnTo>
                  <a:lnTo>
                    <a:pt x="1225" y="6760"/>
                  </a:lnTo>
                  <a:lnTo>
                    <a:pt x="1231" y="6768"/>
                  </a:lnTo>
                  <a:lnTo>
                    <a:pt x="1238" y="6775"/>
                  </a:lnTo>
                  <a:lnTo>
                    <a:pt x="1253" y="6791"/>
                  </a:lnTo>
                  <a:lnTo>
                    <a:pt x="1269" y="6808"/>
                  </a:lnTo>
                  <a:lnTo>
                    <a:pt x="1283" y="6824"/>
                  </a:lnTo>
                  <a:lnTo>
                    <a:pt x="1299" y="6841"/>
                  </a:lnTo>
                  <a:lnTo>
                    <a:pt x="1314" y="6856"/>
                  </a:lnTo>
                  <a:lnTo>
                    <a:pt x="1330" y="6872"/>
                  </a:lnTo>
                  <a:lnTo>
                    <a:pt x="1335" y="6877"/>
                  </a:lnTo>
                  <a:lnTo>
                    <a:pt x="1338" y="6881"/>
                  </a:lnTo>
                  <a:lnTo>
                    <a:pt x="1341" y="6884"/>
                  </a:lnTo>
                  <a:lnTo>
                    <a:pt x="1350" y="6893"/>
                  </a:lnTo>
                  <a:lnTo>
                    <a:pt x="1360" y="6903"/>
                  </a:lnTo>
                  <a:lnTo>
                    <a:pt x="1375" y="6917"/>
                  </a:lnTo>
                  <a:lnTo>
                    <a:pt x="1391" y="6933"/>
                  </a:lnTo>
                  <a:lnTo>
                    <a:pt x="1406" y="6948"/>
                  </a:lnTo>
                  <a:lnTo>
                    <a:pt x="1422" y="6963"/>
                  </a:lnTo>
                  <a:lnTo>
                    <a:pt x="1437" y="6977"/>
                  </a:lnTo>
                  <a:lnTo>
                    <a:pt x="1453" y="6991"/>
                  </a:lnTo>
                  <a:lnTo>
                    <a:pt x="1457" y="6995"/>
                  </a:lnTo>
                  <a:lnTo>
                    <a:pt x="1461" y="6998"/>
                  </a:lnTo>
                  <a:lnTo>
                    <a:pt x="1463" y="7000"/>
                  </a:lnTo>
                  <a:lnTo>
                    <a:pt x="1475" y="7011"/>
                  </a:lnTo>
                  <a:lnTo>
                    <a:pt x="1485" y="7021"/>
                  </a:lnTo>
                  <a:lnTo>
                    <a:pt x="1501" y="7035"/>
                  </a:lnTo>
                  <a:lnTo>
                    <a:pt x="1518" y="7048"/>
                  </a:lnTo>
                  <a:lnTo>
                    <a:pt x="1533" y="7062"/>
                  </a:lnTo>
                  <a:lnTo>
                    <a:pt x="1550" y="7077"/>
                  </a:lnTo>
                  <a:lnTo>
                    <a:pt x="1566" y="7090"/>
                  </a:lnTo>
                  <a:lnTo>
                    <a:pt x="1582" y="7104"/>
                  </a:lnTo>
                  <a:lnTo>
                    <a:pt x="1582" y="7104"/>
                  </a:lnTo>
                  <a:lnTo>
                    <a:pt x="1582" y="7104"/>
                  </a:lnTo>
                  <a:lnTo>
                    <a:pt x="1582" y="7104"/>
                  </a:lnTo>
                  <a:lnTo>
                    <a:pt x="1588" y="7108"/>
                  </a:lnTo>
                  <a:lnTo>
                    <a:pt x="1601" y="7119"/>
                  </a:lnTo>
                  <a:lnTo>
                    <a:pt x="1615" y="7130"/>
                  </a:lnTo>
                  <a:lnTo>
                    <a:pt x="1632" y="7143"/>
                  </a:lnTo>
                  <a:lnTo>
                    <a:pt x="1647" y="7156"/>
                  </a:lnTo>
                  <a:lnTo>
                    <a:pt x="1664" y="7169"/>
                  </a:lnTo>
                  <a:lnTo>
                    <a:pt x="1681" y="7182"/>
                  </a:lnTo>
                  <a:lnTo>
                    <a:pt x="1697" y="7193"/>
                  </a:lnTo>
                  <a:lnTo>
                    <a:pt x="1712" y="7205"/>
                  </a:lnTo>
                  <a:lnTo>
                    <a:pt x="1713" y="7206"/>
                  </a:lnTo>
                  <a:lnTo>
                    <a:pt x="1713" y="7206"/>
                  </a:lnTo>
                  <a:lnTo>
                    <a:pt x="1713" y="7206"/>
                  </a:lnTo>
                  <a:lnTo>
                    <a:pt x="1732" y="7219"/>
                  </a:lnTo>
                  <a:lnTo>
                    <a:pt x="1748" y="7232"/>
                  </a:lnTo>
                  <a:lnTo>
                    <a:pt x="1767" y="7244"/>
                  </a:lnTo>
                  <a:lnTo>
                    <a:pt x="1785" y="7257"/>
                  </a:lnTo>
                  <a:lnTo>
                    <a:pt x="1802" y="7268"/>
                  </a:lnTo>
                  <a:lnTo>
                    <a:pt x="1820" y="7280"/>
                  </a:lnTo>
                  <a:lnTo>
                    <a:pt x="1827" y="7285"/>
                  </a:lnTo>
                  <a:lnTo>
                    <a:pt x="1834" y="7290"/>
                  </a:lnTo>
                  <a:lnTo>
                    <a:pt x="1837" y="7292"/>
                  </a:lnTo>
                  <a:lnTo>
                    <a:pt x="1840" y="7294"/>
                  </a:lnTo>
                  <a:lnTo>
                    <a:pt x="1847" y="7300"/>
                  </a:lnTo>
                  <a:lnTo>
                    <a:pt x="1855" y="7303"/>
                  </a:lnTo>
                  <a:lnTo>
                    <a:pt x="1873" y="7316"/>
                  </a:lnTo>
                  <a:lnTo>
                    <a:pt x="1891" y="7328"/>
                  </a:lnTo>
                  <a:lnTo>
                    <a:pt x="1910" y="7338"/>
                  </a:lnTo>
                  <a:lnTo>
                    <a:pt x="1929" y="7350"/>
                  </a:lnTo>
                  <a:lnTo>
                    <a:pt x="1944" y="7359"/>
                  </a:lnTo>
                  <a:lnTo>
                    <a:pt x="1960" y="7370"/>
                  </a:lnTo>
                  <a:lnTo>
                    <a:pt x="1965" y="7371"/>
                  </a:lnTo>
                  <a:lnTo>
                    <a:pt x="1965" y="7372"/>
                  </a:lnTo>
                  <a:lnTo>
                    <a:pt x="1984" y="7383"/>
                  </a:lnTo>
                  <a:lnTo>
                    <a:pt x="2002" y="7393"/>
                  </a:lnTo>
                  <a:lnTo>
                    <a:pt x="2022" y="7403"/>
                  </a:lnTo>
                  <a:lnTo>
                    <a:pt x="2041" y="7415"/>
                  </a:lnTo>
                  <a:lnTo>
                    <a:pt x="2061" y="7425"/>
                  </a:lnTo>
                  <a:lnTo>
                    <a:pt x="2080" y="7434"/>
                  </a:lnTo>
                  <a:lnTo>
                    <a:pt x="2083" y="7437"/>
                  </a:lnTo>
                  <a:lnTo>
                    <a:pt x="2087" y="7438"/>
                  </a:lnTo>
                  <a:lnTo>
                    <a:pt x="2091" y="7441"/>
                  </a:lnTo>
                  <a:lnTo>
                    <a:pt x="2096" y="7442"/>
                  </a:lnTo>
                  <a:lnTo>
                    <a:pt x="2107" y="7449"/>
                  </a:lnTo>
                  <a:lnTo>
                    <a:pt x="2119" y="7455"/>
                  </a:lnTo>
                  <a:lnTo>
                    <a:pt x="2139" y="7464"/>
                  </a:lnTo>
                  <a:lnTo>
                    <a:pt x="2158" y="7473"/>
                  </a:lnTo>
                  <a:lnTo>
                    <a:pt x="2179" y="7484"/>
                  </a:lnTo>
                  <a:lnTo>
                    <a:pt x="2201" y="7493"/>
                  </a:lnTo>
                  <a:lnTo>
                    <a:pt x="2207" y="7497"/>
                  </a:lnTo>
                  <a:lnTo>
                    <a:pt x="2214" y="7499"/>
                  </a:lnTo>
                  <a:lnTo>
                    <a:pt x="2219" y="7502"/>
                  </a:lnTo>
                  <a:lnTo>
                    <a:pt x="2225" y="7503"/>
                  </a:lnTo>
                  <a:lnTo>
                    <a:pt x="2234" y="7508"/>
                  </a:lnTo>
                  <a:lnTo>
                    <a:pt x="2244" y="7512"/>
                  </a:lnTo>
                  <a:lnTo>
                    <a:pt x="2264" y="7521"/>
                  </a:lnTo>
                  <a:lnTo>
                    <a:pt x="2286" y="7529"/>
                  </a:lnTo>
                  <a:lnTo>
                    <a:pt x="2307" y="7538"/>
                  </a:lnTo>
                  <a:lnTo>
                    <a:pt x="2329" y="7546"/>
                  </a:lnTo>
                  <a:lnTo>
                    <a:pt x="2337" y="7548"/>
                  </a:lnTo>
                  <a:lnTo>
                    <a:pt x="2343" y="7551"/>
                  </a:lnTo>
                  <a:lnTo>
                    <a:pt x="2350" y="7554"/>
                  </a:lnTo>
                  <a:lnTo>
                    <a:pt x="2355" y="7555"/>
                  </a:lnTo>
                  <a:lnTo>
                    <a:pt x="2365" y="7559"/>
                  </a:lnTo>
                  <a:lnTo>
                    <a:pt x="2376" y="7563"/>
                  </a:lnTo>
                  <a:lnTo>
                    <a:pt x="2398" y="7570"/>
                  </a:lnTo>
                  <a:lnTo>
                    <a:pt x="2421" y="7578"/>
                  </a:lnTo>
                  <a:lnTo>
                    <a:pt x="2444" y="7586"/>
                  </a:lnTo>
                  <a:lnTo>
                    <a:pt x="2468" y="7594"/>
                  </a:lnTo>
                  <a:lnTo>
                    <a:pt x="2472" y="7595"/>
                  </a:lnTo>
                  <a:lnTo>
                    <a:pt x="2477" y="7596"/>
                  </a:lnTo>
                  <a:lnTo>
                    <a:pt x="2481" y="7598"/>
                  </a:lnTo>
                  <a:lnTo>
                    <a:pt x="2486" y="7599"/>
                  </a:lnTo>
                  <a:lnTo>
                    <a:pt x="2500" y="7603"/>
                  </a:lnTo>
                  <a:lnTo>
                    <a:pt x="2513" y="7607"/>
                  </a:lnTo>
                  <a:lnTo>
                    <a:pt x="2539" y="7613"/>
                  </a:lnTo>
                  <a:lnTo>
                    <a:pt x="2565" y="7620"/>
                  </a:lnTo>
                  <a:lnTo>
                    <a:pt x="2587" y="7626"/>
                  </a:lnTo>
                  <a:lnTo>
                    <a:pt x="2609" y="7631"/>
                  </a:lnTo>
                  <a:lnTo>
                    <a:pt x="2614" y="7631"/>
                  </a:lnTo>
                  <a:lnTo>
                    <a:pt x="2616" y="7633"/>
                  </a:lnTo>
                  <a:lnTo>
                    <a:pt x="2641" y="7638"/>
                  </a:lnTo>
                  <a:lnTo>
                    <a:pt x="2667" y="7643"/>
                  </a:lnTo>
                  <a:lnTo>
                    <a:pt x="2692" y="7648"/>
                  </a:lnTo>
                  <a:lnTo>
                    <a:pt x="2718" y="7652"/>
                  </a:lnTo>
                  <a:lnTo>
                    <a:pt x="2722" y="7653"/>
                  </a:lnTo>
                  <a:lnTo>
                    <a:pt x="2724" y="7653"/>
                  </a:lnTo>
                  <a:lnTo>
                    <a:pt x="2728" y="7655"/>
                  </a:lnTo>
                  <a:lnTo>
                    <a:pt x="2731" y="7655"/>
                  </a:lnTo>
                  <a:lnTo>
                    <a:pt x="2735" y="7655"/>
                  </a:lnTo>
                  <a:lnTo>
                    <a:pt x="2737" y="7656"/>
                  </a:lnTo>
                  <a:lnTo>
                    <a:pt x="2741" y="7656"/>
                  </a:lnTo>
                  <a:lnTo>
                    <a:pt x="2745" y="7657"/>
                  </a:lnTo>
                  <a:lnTo>
                    <a:pt x="2985" y="7695"/>
                  </a:lnTo>
                  <a:lnTo>
                    <a:pt x="3226" y="7732"/>
                  </a:lnTo>
                  <a:lnTo>
                    <a:pt x="3227" y="7732"/>
                  </a:lnTo>
                  <a:lnTo>
                    <a:pt x="3230" y="7732"/>
                  </a:lnTo>
                  <a:lnTo>
                    <a:pt x="3234" y="7734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Oval 6"/>
            <p:cNvSpPr/>
            <p:nvPr/>
          </p:nvSpPr>
          <p:spPr>
            <a:xfrm rot="20972402">
              <a:off x="4216718" y="2002850"/>
              <a:ext cx="1949566" cy="296930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val 7"/>
            <p:cNvSpPr/>
            <p:nvPr/>
          </p:nvSpPr>
          <p:spPr>
            <a:xfrm rot="20972402">
              <a:off x="4538335" y="2394425"/>
              <a:ext cx="1426299" cy="217233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Oval 8"/>
            <p:cNvSpPr/>
            <p:nvPr/>
          </p:nvSpPr>
          <p:spPr>
            <a:xfrm rot="20972402">
              <a:off x="4737415" y="2626128"/>
              <a:ext cx="1103151" cy="1680164"/>
            </a:xfrm>
            <a:prstGeom prst="ellipse">
              <a:avLst/>
            </a:prstGeom>
            <a:gradFill flip="none" rotWithShape="1">
              <a:gsLst>
                <a:gs pos="17000">
                  <a:srgbClr val="A3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val 9"/>
            <p:cNvSpPr/>
            <p:nvPr/>
          </p:nvSpPr>
          <p:spPr>
            <a:xfrm rot="20972402">
              <a:off x="4985339" y="2957543"/>
              <a:ext cx="675097" cy="1028213"/>
            </a:xfrm>
            <a:prstGeom prst="ellipse">
              <a:avLst/>
            </a:prstGeom>
            <a:gradFill flip="none" rotWithShape="1">
              <a:gsLst>
                <a:gs pos="0">
                  <a:srgbClr val="B3B3B3"/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Oval 10"/>
            <p:cNvSpPr/>
            <p:nvPr/>
          </p:nvSpPr>
          <p:spPr>
            <a:xfrm rot="20972402">
              <a:off x="5222169" y="3246035"/>
              <a:ext cx="287163" cy="43736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8" name="Group 12"/>
          <p:cNvGrpSpPr/>
          <p:nvPr/>
        </p:nvGrpSpPr>
        <p:grpSpPr>
          <a:xfrm flipH="1">
            <a:off x="5943375" y="2806855"/>
            <a:ext cx="1841844" cy="557549"/>
            <a:chOff x="2133600" y="3455988"/>
            <a:chExt cx="3629025" cy="1098550"/>
          </a:xfrm>
        </p:grpSpPr>
        <p:sp>
          <p:nvSpPr>
            <p:cNvPr id="229" name="Freeform 79"/>
            <p:cNvSpPr>
              <a:spLocks/>
            </p:cNvSpPr>
            <p:nvPr/>
          </p:nvSpPr>
          <p:spPr bwMode="auto">
            <a:xfrm>
              <a:off x="2133600" y="3455988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0" name="Group 14"/>
            <p:cNvGrpSpPr/>
            <p:nvPr/>
          </p:nvGrpSpPr>
          <p:grpSpPr>
            <a:xfrm>
              <a:off x="2900363" y="3576638"/>
              <a:ext cx="2862262" cy="977900"/>
              <a:chOff x="2900363" y="3576638"/>
              <a:chExt cx="2862262" cy="977900"/>
            </a:xfrm>
          </p:grpSpPr>
          <p:sp>
            <p:nvSpPr>
              <p:cNvPr id="231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9 Grupo"/>
          <p:cNvGrpSpPr/>
          <p:nvPr/>
        </p:nvGrpSpPr>
        <p:grpSpPr>
          <a:xfrm>
            <a:off x="5940152" y="2370162"/>
            <a:ext cx="1849095" cy="452001"/>
            <a:chOff x="5940152" y="1872677"/>
            <a:chExt cx="1849095" cy="452001"/>
          </a:xfrm>
        </p:grpSpPr>
        <p:sp>
          <p:nvSpPr>
            <p:cNvPr id="227" name="Freeform 84"/>
            <p:cNvSpPr>
              <a:spLocks/>
            </p:cNvSpPr>
            <p:nvPr/>
          </p:nvSpPr>
          <p:spPr bwMode="auto">
            <a:xfrm flipH="1">
              <a:off x="7197859" y="2235245"/>
              <a:ext cx="591388" cy="75736"/>
            </a:xfrm>
            <a:custGeom>
              <a:avLst/>
              <a:gdLst>
                <a:gd name="T0" fmla="*/ 0 w 2934"/>
                <a:gd name="T1" fmla="*/ 372 h 376"/>
                <a:gd name="T2" fmla="*/ 10 w 2934"/>
                <a:gd name="T3" fmla="*/ 376 h 376"/>
                <a:gd name="T4" fmla="*/ 119 w 2934"/>
                <a:gd name="T5" fmla="*/ 371 h 376"/>
                <a:gd name="T6" fmla="*/ 433 w 2934"/>
                <a:gd name="T7" fmla="*/ 344 h 376"/>
                <a:gd name="T8" fmla="*/ 1407 w 2934"/>
                <a:gd name="T9" fmla="*/ 240 h 376"/>
                <a:gd name="T10" fmla="*/ 2071 w 2934"/>
                <a:gd name="T11" fmla="*/ 162 h 376"/>
                <a:gd name="T12" fmla="*/ 2352 w 2934"/>
                <a:gd name="T13" fmla="*/ 127 h 376"/>
                <a:gd name="T14" fmla="*/ 2709 w 2934"/>
                <a:gd name="T15" fmla="*/ 78 h 376"/>
                <a:gd name="T16" fmla="*/ 2881 w 2934"/>
                <a:gd name="T17" fmla="*/ 46 h 376"/>
                <a:gd name="T18" fmla="*/ 2927 w 2934"/>
                <a:gd name="T19" fmla="*/ 30 h 376"/>
                <a:gd name="T20" fmla="*/ 2934 w 2934"/>
                <a:gd name="T21" fmla="*/ 21 h 376"/>
                <a:gd name="T22" fmla="*/ 2934 w 2934"/>
                <a:gd name="T23" fmla="*/ 16 h 376"/>
                <a:gd name="T24" fmla="*/ 2934 w 2934"/>
                <a:gd name="T25" fmla="*/ 12 h 376"/>
                <a:gd name="T26" fmla="*/ 2924 w 2934"/>
                <a:gd name="T27" fmla="*/ 5 h 376"/>
                <a:gd name="T28" fmla="*/ 2876 w 2934"/>
                <a:gd name="T29" fmla="*/ 0 h 376"/>
                <a:gd name="T30" fmla="*/ 2701 w 2934"/>
                <a:gd name="T31" fmla="*/ 11 h 376"/>
                <a:gd name="T32" fmla="*/ 2342 w 2934"/>
                <a:gd name="T33" fmla="*/ 48 h 376"/>
                <a:gd name="T34" fmla="*/ 2062 w 2934"/>
                <a:gd name="T35" fmla="*/ 82 h 376"/>
                <a:gd name="T36" fmla="*/ 1398 w 2934"/>
                <a:gd name="T37" fmla="*/ 165 h 376"/>
                <a:gd name="T38" fmla="*/ 428 w 2934"/>
                <a:gd name="T39" fmla="*/ 298 h 376"/>
                <a:gd name="T40" fmla="*/ 117 w 2934"/>
                <a:gd name="T41" fmla="*/ 346 h 376"/>
                <a:gd name="T42" fmla="*/ 9 w 2934"/>
                <a:gd name="T43" fmla="*/ 367 h 376"/>
                <a:gd name="T44" fmla="*/ 0 w 2934"/>
                <a:gd name="T45" fmla="*/ 37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34" h="376">
                  <a:moveTo>
                    <a:pt x="0" y="372"/>
                  </a:moveTo>
                  <a:lnTo>
                    <a:pt x="10" y="376"/>
                  </a:lnTo>
                  <a:lnTo>
                    <a:pt x="119" y="371"/>
                  </a:lnTo>
                  <a:lnTo>
                    <a:pt x="433" y="344"/>
                  </a:lnTo>
                  <a:lnTo>
                    <a:pt x="1407" y="240"/>
                  </a:lnTo>
                  <a:lnTo>
                    <a:pt x="2071" y="162"/>
                  </a:lnTo>
                  <a:lnTo>
                    <a:pt x="2352" y="127"/>
                  </a:lnTo>
                  <a:lnTo>
                    <a:pt x="2709" y="78"/>
                  </a:lnTo>
                  <a:lnTo>
                    <a:pt x="2881" y="46"/>
                  </a:lnTo>
                  <a:lnTo>
                    <a:pt x="2927" y="30"/>
                  </a:lnTo>
                  <a:lnTo>
                    <a:pt x="2934" y="21"/>
                  </a:lnTo>
                  <a:lnTo>
                    <a:pt x="2934" y="16"/>
                  </a:lnTo>
                  <a:lnTo>
                    <a:pt x="2934" y="12"/>
                  </a:lnTo>
                  <a:lnTo>
                    <a:pt x="2924" y="5"/>
                  </a:lnTo>
                  <a:lnTo>
                    <a:pt x="2876" y="0"/>
                  </a:lnTo>
                  <a:lnTo>
                    <a:pt x="2701" y="11"/>
                  </a:lnTo>
                  <a:lnTo>
                    <a:pt x="2342" y="48"/>
                  </a:lnTo>
                  <a:lnTo>
                    <a:pt x="2062" y="82"/>
                  </a:lnTo>
                  <a:lnTo>
                    <a:pt x="1398" y="165"/>
                  </a:lnTo>
                  <a:lnTo>
                    <a:pt x="428" y="298"/>
                  </a:lnTo>
                  <a:lnTo>
                    <a:pt x="117" y="346"/>
                  </a:lnTo>
                  <a:lnTo>
                    <a:pt x="9" y="367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82"/>
            <p:cNvSpPr>
              <a:spLocks/>
            </p:cNvSpPr>
            <p:nvPr/>
          </p:nvSpPr>
          <p:spPr bwMode="auto">
            <a:xfrm flipH="1">
              <a:off x="5982854" y="1872677"/>
              <a:ext cx="593000" cy="278774"/>
            </a:xfrm>
            <a:custGeom>
              <a:avLst/>
              <a:gdLst>
                <a:gd name="T0" fmla="*/ 0 w 2944"/>
                <a:gd name="T1" fmla="*/ 1386 h 1386"/>
                <a:gd name="T2" fmla="*/ 19 w 2944"/>
                <a:gd name="T3" fmla="*/ 1369 h 1386"/>
                <a:gd name="T4" fmla="*/ 228 w 2944"/>
                <a:gd name="T5" fmla="*/ 1199 h 1386"/>
                <a:gd name="T6" fmla="*/ 505 w 2944"/>
                <a:gd name="T7" fmla="*/ 994 h 1386"/>
                <a:gd name="T8" fmla="*/ 735 w 2944"/>
                <a:gd name="T9" fmla="*/ 837 h 1386"/>
                <a:gd name="T10" fmla="*/ 996 w 2944"/>
                <a:gd name="T11" fmla="*/ 671 h 1386"/>
                <a:gd name="T12" fmla="*/ 1288 w 2944"/>
                <a:gd name="T13" fmla="*/ 504 h 1386"/>
                <a:gd name="T14" fmla="*/ 1444 w 2944"/>
                <a:gd name="T15" fmla="*/ 423 h 1386"/>
                <a:gd name="T16" fmla="*/ 1604 w 2944"/>
                <a:gd name="T17" fmla="*/ 341 h 1386"/>
                <a:gd name="T18" fmla="*/ 1862 w 2944"/>
                <a:gd name="T19" fmla="*/ 223 h 1386"/>
                <a:gd name="T20" fmla="*/ 2036 w 2944"/>
                <a:gd name="T21" fmla="*/ 153 h 1386"/>
                <a:gd name="T22" fmla="*/ 2206 w 2944"/>
                <a:gd name="T23" fmla="*/ 92 h 1386"/>
                <a:gd name="T24" fmla="*/ 2368 w 2944"/>
                <a:gd name="T25" fmla="*/ 44 h 1386"/>
                <a:gd name="T26" fmla="*/ 2518 w 2944"/>
                <a:gd name="T27" fmla="*/ 12 h 1386"/>
                <a:gd name="T28" fmla="*/ 2653 w 2944"/>
                <a:gd name="T29" fmla="*/ 0 h 1386"/>
                <a:gd name="T30" fmla="*/ 2740 w 2944"/>
                <a:gd name="T31" fmla="*/ 6 h 1386"/>
                <a:gd name="T32" fmla="*/ 2792 w 2944"/>
                <a:gd name="T33" fmla="*/ 18 h 1386"/>
                <a:gd name="T34" fmla="*/ 2836 w 2944"/>
                <a:gd name="T35" fmla="*/ 36 h 1386"/>
                <a:gd name="T36" fmla="*/ 2873 w 2944"/>
                <a:gd name="T37" fmla="*/ 62 h 1386"/>
                <a:gd name="T38" fmla="*/ 2904 w 2944"/>
                <a:gd name="T39" fmla="*/ 95 h 1386"/>
                <a:gd name="T40" fmla="*/ 2926 w 2944"/>
                <a:gd name="T41" fmla="*/ 136 h 1386"/>
                <a:gd name="T42" fmla="*/ 2941 w 2944"/>
                <a:gd name="T43" fmla="*/ 185 h 1386"/>
                <a:gd name="T44" fmla="*/ 2944 w 2944"/>
                <a:gd name="T45" fmla="*/ 242 h 1386"/>
                <a:gd name="T46" fmla="*/ 2941 w 2944"/>
                <a:gd name="T47" fmla="*/ 310 h 1386"/>
                <a:gd name="T48" fmla="*/ 2925 w 2944"/>
                <a:gd name="T49" fmla="*/ 386 h 1386"/>
                <a:gd name="T50" fmla="*/ 2899 w 2944"/>
                <a:gd name="T51" fmla="*/ 473 h 1386"/>
                <a:gd name="T52" fmla="*/ 2863 w 2944"/>
                <a:gd name="T53" fmla="*/ 569 h 1386"/>
                <a:gd name="T54" fmla="*/ 2786 w 2944"/>
                <a:gd name="T55" fmla="*/ 734 h 1386"/>
                <a:gd name="T56" fmla="*/ 2640 w 2944"/>
                <a:gd name="T57" fmla="*/ 993 h 1386"/>
                <a:gd name="T58" fmla="*/ 2544 w 2944"/>
                <a:gd name="T59" fmla="*/ 1143 h 1386"/>
                <a:gd name="T60" fmla="*/ 0 w 2944"/>
                <a:gd name="T61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44" h="1386">
                  <a:moveTo>
                    <a:pt x="0" y="1386"/>
                  </a:moveTo>
                  <a:lnTo>
                    <a:pt x="19" y="1369"/>
                  </a:lnTo>
                  <a:lnTo>
                    <a:pt x="228" y="1199"/>
                  </a:lnTo>
                  <a:lnTo>
                    <a:pt x="505" y="994"/>
                  </a:lnTo>
                  <a:lnTo>
                    <a:pt x="735" y="837"/>
                  </a:lnTo>
                  <a:lnTo>
                    <a:pt x="996" y="671"/>
                  </a:lnTo>
                  <a:lnTo>
                    <a:pt x="1288" y="504"/>
                  </a:lnTo>
                  <a:lnTo>
                    <a:pt x="1444" y="423"/>
                  </a:lnTo>
                  <a:lnTo>
                    <a:pt x="1604" y="341"/>
                  </a:lnTo>
                  <a:lnTo>
                    <a:pt x="1862" y="223"/>
                  </a:lnTo>
                  <a:lnTo>
                    <a:pt x="2036" y="153"/>
                  </a:lnTo>
                  <a:lnTo>
                    <a:pt x="2206" y="92"/>
                  </a:lnTo>
                  <a:lnTo>
                    <a:pt x="2368" y="44"/>
                  </a:lnTo>
                  <a:lnTo>
                    <a:pt x="2518" y="12"/>
                  </a:lnTo>
                  <a:lnTo>
                    <a:pt x="2653" y="0"/>
                  </a:lnTo>
                  <a:lnTo>
                    <a:pt x="2740" y="6"/>
                  </a:lnTo>
                  <a:lnTo>
                    <a:pt x="2792" y="18"/>
                  </a:lnTo>
                  <a:lnTo>
                    <a:pt x="2836" y="36"/>
                  </a:lnTo>
                  <a:lnTo>
                    <a:pt x="2873" y="62"/>
                  </a:lnTo>
                  <a:lnTo>
                    <a:pt x="2904" y="95"/>
                  </a:lnTo>
                  <a:lnTo>
                    <a:pt x="2926" y="136"/>
                  </a:lnTo>
                  <a:lnTo>
                    <a:pt x="2941" y="185"/>
                  </a:lnTo>
                  <a:lnTo>
                    <a:pt x="2944" y="242"/>
                  </a:lnTo>
                  <a:lnTo>
                    <a:pt x="2941" y="310"/>
                  </a:lnTo>
                  <a:lnTo>
                    <a:pt x="2925" y="386"/>
                  </a:lnTo>
                  <a:lnTo>
                    <a:pt x="2899" y="473"/>
                  </a:lnTo>
                  <a:lnTo>
                    <a:pt x="2863" y="569"/>
                  </a:lnTo>
                  <a:lnTo>
                    <a:pt x="2786" y="734"/>
                  </a:lnTo>
                  <a:lnTo>
                    <a:pt x="2640" y="993"/>
                  </a:lnTo>
                  <a:lnTo>
                    <a:pt x="2544" y="1143"/>
                  </a:lnTo>
                  <a:lnTo>
                    <a:pt x="0" y="13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83"/>
            <p:cNvSpPr>
              <a:spLocks/>
            </p:cNvSpPr>
            <p:nvPr/>
          </p:nvSpPr>
          <p:spPr bwMode="auto">
            <a:xfrm flipH="1">
              <a:off x="5940152" y="2100692"/>
              <a:ext cx="632479" cy="223986"/>
            </a:xfrm>
            <a:custGeom>
              <a:avLst/>
              <a:gdLst>
                <a:gd name="T0" fmla="*/ 0 w 3142"/>
                <a:gd name="T1" fmla="*/ 375 h 1111"/>
                <a:gd name="T2" fmla="*/ 22 w 3142"/>
                <a:gd name="T3" fmla="*/ 386 h 1111"/>
                <a:gd name="T4" fmla="*/ 266 w 3142"/>
                <a:gd name="T5" fmla="*/ 502 h 1111"/>
                <a:gd name="T6" fmla="*/ 585 w 3142"/>
                <a:gd name="T7" fmla="*/ 634 h 1111"/>
                <a:gd name="T8" fmla="*/ 845 w 3142"/>
                <a:gd name="T9" fmla="*/ 731 h 1111"/>
                <a:gd name="T10" fmla="*/ 1138 w 3142"/>
                <a:gd name="T11" fmla="*/ 830 h 1111"/>
                <a:gd name="T12" fmla="*/ 1461 w 3142"/>
                <a:gd name="T13" fmla="*/ 923 h 1111"/>
                <a:gd name="T14" fmla="*/ 1632 w 3142"/>
                <a:gd name="T15" fmla="*/ 964 h 1111"/>
                <a:gd name="T16" fmla="*/ 1808 w 3142"/>
                <a:gd name="T17" fmla="*/ 1005 h 1111"/>
                <a:gd name="T18" fmla="*/ 2087 w 3142"/>
                <a:gd name="T19" fmla="*/ 1058 h 1111"/>
                <a:gd name="T20" fmla="*/ 2271 w 3142"/>
                <a:gd name="T21" fmla="*/ 1085 h 1111"/>
                <a:gd name="T22" fmla="*/ 2451 w 3142"/>
                <a:gd name="T23" fmla="*/ 1103 h 1111"/>
                <a:gd name="T24" fmla="*/ 2620 w 3142"/>
                <a:gd name="T25" fmla="*/ 1111 h 1111"/>
                <a:gd name="T26" fmla="*/ 2774 w 3142"/>
                <a:gd name="T27" fmla="*/ 1106 h 1111"/>
                <a:gd name="T28" fmla="*/ 2907 w 3142"/>
                <a:gd name="T29" fmla="*/ 1085 h 1111"/>
                <a:gd name="T30" fmla="*/ 2990 w 3142"/>
                <a:gd name="T31" fmla="*/ 1058 h 1111"/>
                <a:gd name="T32" fmla="*/ 3037 w 3142"/>
                <a:gd name="T33" fmla="*/ 1033 h 1111"/>
                <a:gd name="T34" fmla="*/ 3076 w 3142"/>
                <a:gd name="T35" fmla="*/ 1005 h 1111"/>
                <a:gd name="T36" fmla="*/ 3107 w 3142"/>
                <a:gd name="T37" fmla="*/ 971 h 1111"/>
                <a:gd name="T38" fmla="*/ 3129 w 3142"/>
                <a:gd name="T39" fmla="*/ 932 h 1111"/>
                <a:gd name="T40" fmla="*/ 3141 w 3142"/>
                <a:gd name="T41" fmla="*/ 887 h 1111"/>
                <a:gd name="T42" fmla="*/ 3142 w 3142"/>
                <a:gd name="T43" fmla="*/ 836 h 1111"/>
                <a:gd name="T44" fmla="*/ 3133 w 3142"/>
                <a:gd name="T45" fmla="*/ 779 h 1111"/>
                <a:gd name="T46" fmla="*/ 3112 w 3142"/>
                <a:gd name="T47" fmla="*/ 716 h 1111"/>
                <a:gd name="T48" fmla="*/ 3080 w 3142"/>
                <a:gd name="T49" fmla="*/ 644 h 1111"/>
                <a:gd name="T50" fmla="*/ 3033 w 3142"/>
                <a:gd name="T51" fmla="*/ 566 h 1111"/>
                <a:gd name="T52" fmla="*/ 2975 w 3142"/>
                <a:gd name="T53" fmla="*/ 481 h 1111"/>
                <a:gd name="T54" fmla="*/ 2862 w 3142"/>
                <a:gd name="T55" fmla="*/ 341 h 1111"/>
                <a:gd name="T56" fmla="*/ 2657 w 3142"/>
                <a:gd name="T57" fmla="*/ 123 h 1111"/>
                <a:gd name="T58" fmla="*/ 2528 w 3142"/>
                <a:gd name="T59" fmla="*/ 0 h 1111"/>
                <a:gd name="T60" fmla="*/ 0 w 3142"/>
                <a:gd name="T61" fmla="*/ 37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42" h="1111">
                  <a:moveTo>
                    <a:pt x="0" y="375"/>
                  </a:moveTo>
                  <a:lnTo>
                    <a:pt x="22" y="386"/>
                  </a:lnTo>
                  <a:lnTo>
                    <a:pt x="266" y="502"/>
                  </a:lnTo>
                  <a:lnTo>
                    <a:pt x="585" y="634"/>
                  </a:lnTo>
                  <a:lnTo>
                    <a:pt x="845" y="731"/>
                  </a:lnTo>
                  <a:lnTo>
                    <a:pt x="1138" y="830"/>
                  </a:lnTo>
                  <a:lnTo>
                    <a:pt x="1461" y="923"/>
                  </a:lnTo>
                  <a:lnTo>
                    <a:pt x="1632" y="964"/>
                  </a:lnTo>
                  <a:lnTo>
                    <a:pt x="1808" y="1005"/>
                  </a:lnTo>
                  <a:lnTo>
                    <a:pt x="2087" y="1058"/>
                  </a:lnTo>
                  <a:lnTo>
                    <a:pt x="2271" y="1085"/>
                  </a:lnTo>
                  <a:lnTo>
                    <a:pt x="2451" y="1103"/>
                  </a:lnTo>
                  <a:lnTo>
                    <a:pt x="2620" y="1111"/>
                  </a:lnTo>
                  <a:lnTo>
                    <a:pt x="2774" y="1106"/>
                  </a:lnTo>
                  <a:lnTo>
                    <a:pt x="2907" y="1085"/>
                  </a:lnTo>
                  <a:lnTo>
                    <a:pt x="2990" y="1058"/>
                  </a:lnTo>
                  <a:lnTo>
                    <a:pt x="3037" y="1033"/>
                  </a:lnTo>
                  <a:lnTo>
                    <a:pt x="3076" y="1005"/>
                  </a:lnTo>
                  <a:lnTo>
                    <a:pt x="3107" y="971"/>
                  </a:lnTo>
                  <a:lnTo>
                    <a:pt x="3129" y="932"/>
                  </a:lnTo>
                  <a:lnTo>
                    <a:pt x="3141" y="887"/>
                  </a:lnTo>
                  <a:lnTo>
                    <a:pt x="3142" y="836"/>
                  </a:lnTo>
                  <a:lnTo>
                    <a:pt x="3133" y="779"/>
                  </a:lnTo>
                  <a:lnTo>
                    <a:pt x="3112" y="716"/>
                  </a:lnTo>
                  <a:lnTo>
                    <a:pt x="3080" y="644"/>
                  </a:lnTo>
                  <a:lnTo>
                    <a:pt x="3033" y="566"/>
                  </a:lnTo>
                  <a:lnTo>
                    <a:pt x="2975" y="481"/>
                  </a:lnTo>
                  <a:lnTo>
                    <a:pt x="2862" y="341"/>
                  </a:lnTo>
                  <a:lnTo>
                    <a:pt x="2657" y="123"/>
                  </a:lnTo>
                  <a:lnTo>
                    <a:pt x="2528" y="0"/>
                  </a:lnTo>
                  <a:lnTo>
                    <a:pt x="0" y="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85"/>
            <p:cNvSpPr>
              <a:spLocks/>
            </p:cNvSpPr>
            <p:nvPr/>
          </p:nvSpPr>
          <p:spPr bwMode="auto">
            <a:xfrm flipH="1">
              <a:off x="6006220" y="2090218"/>
              <a:ext cx="1389037" cy="188535"/>
            </a:xfrm>
            <a:custGeom>
              <a:avLst/>
              <a:gdLst>
                <a:gd name="T0" fmla="*/ 6898 w 6898"/>
                <a:gd name="T1" fmla="*/ 17 h 934"/>
                <a:gd name="T2" fmla="*/ 6897 w 6898"/>
                <a:gd name="T3" fmla="*/ 21 h 934"/>
                <a:gd name="T4" fmla="*/ 6882 w 6898"/>
                <a:gd name="T5" fmla="*/ 31 h 934"/>
                <a:gd name="T6" fmla="*/ 6830 w 6898"/>
                <a:gd name="T7" fmla="*/ 50 h 934"/>
                <a:gd name="T8" fmla="*/ 6628 w 6898"/>
                <a:gd name="T9" fmla="*/ 100 h 934"/>
                <a:gd name="T10" fmla="*/ 6173 w 6898"/>
                <a:gd name="T11" fmla="*/ 185 h 934"/>
                <a:gd name="T12" fmla="*/ 5556 w 6898"/>
                <a:gd name="T13" fmla="*/ 286 h 934"/>
                <a:gd name="T14" fmla="*/ 4440 w 6898"/>
                <a:gd name="T15" fmla="*/ 456 h 934"/>
                <a:gd name="T16" fmla="*/ 2809 w 6898"/>
                <a:gd name="T17" fmla="*/ 679 h 934"/>
                <a:gd name="T18" fmla="*/ 2063 w 6898"/>
                <a:gd name="T19" fmla="*/ 772 h 934"/>
                <a:gd name="T20" fmla="*/ 1719 w 6898"/>
                <a:gd name="T21" fmla="*/ 814 h 934"/>
                <a:gd name="T22" fmla="*/ 1160 w 6898"/>
                <a:gd name="T23" fmla="*/ 875 h 934"/>
                <a:gd name="T24" fmla="*/ 738 w 6898"/>
                <a:gd name="T25" fmla="*/ 914 h 934"/>
                <a:gd name="T26" fmla="*/ 432 w 6898"/>
                <a:gd name="T27" fmla="*/ 932 h 934"/>
                <a:gd name="T28" fmla="*/ 226 w 6898"/>
                <a:gd name="T29" fmla="*/ 934 h 934"/>
                <a:gd name="T30" fmla="*/ 98 w 6898"/>
                <a:gd name="T31" fmla="*/ 923 h 934"/>
                <a:gd name="T32" fmla="*/ 44 w 6898"/>
                <a:gd name="T33" fmla="*/ 907 h 934"/>
                <a:gd name="T34" fmla="*/ 22 w 6898"/>
                <a:gd name="T35" fmla="*/ 894 h 934"/>
                <a:gd name="T36" fmla="*/ 4 w 6898"/>
                <a:gd name="T37" fmla="*/ 871 h 934"/>
                <a:gd name="T38" fmla="*/ 2 w 6898"/>
                <a:gd name="T39" fmla="*/ 854 h 934"/>
                <a:gd name="T40" fmla="*/ 0 w 6898"/>
                <a:gd name="T41" fmla="*/ 837 h 934"/>
                <a:gd name="T42" fmla="*/ 12 w 6898"/>
                <a:gd name="T43" fmla="*/ 811 h 934"/>
                <a:gd name="T44" fmla="*/ 30 w 6898"/>
                <a:gd name="T45" fmla="*/ 793 h 934"/>
                <a:gd name="T46" fmla="*/ 78 w 6898"/>
                <a:gd name="T47" fmla="*/ 765 h 934"/>
                <a:gd name="T48" fmla="*/ 200 w 6898"/>
                <a:gd name="T49" fmla="*/ 723 h 934"/>
                <a:gd name="T50" fmla="*/ 401 w 6898"/>
                <a:gd name="T51" fmla="*/ 675 h 934"/>
                <a:gd name="T52" fmla="*/ 702 w 6898"/>
                <a:gd name="T53" fmla="*/ 621 h 934"/>
                <a:gd name="T54" fmla="*/ 1122 w 6898"/>
                <a:gd name="T55" fmla="*/ 557 h 934"/>
                <a:gd name="T56" fmla="*/ 1679 w 6898"/>
                <a:gd name="T57" fmla="*/ 482 h 934"/>
                <a:gd name="T58" fmla="*/ 2021 w 6898"/>
                <a:gd name="T59" fmla="*/ 441 h 934"/>
                <a:gd name="T60" fmla="*/ 2769 w 6898"/>
                <a:gd name="T61" fmla="*/ 351 h 934"/>
                <a:gd name="T62" fmla="*/ 4406 w 6898"/>
                <a:gd name="T63" fmla="*/ 179 h 934"/>
                <a:gd name="T64" fmla="*/ 5530 w 6898"/>
                <a:gd name="T65" fmla="*/ 75 h 934"/>
                <a:gd name="T66" fmla="*/ 6153 w 6898"/>
                <a:gd name="T67" fmla="*/ 26 h 934"/>
                <a:gd name="T68" fmla="*/ 6616 w 6898"/>
                <a:gd name="T69" fmla="*/ 0 h 934"/>
                <a:gd name="T70" fmla="*/ 6823 w 6898"/>
                <a:gd name="T71" fmla="*/ 0 h 934"/>
                <a:gd name="T72" fmla="*/ 6879 w 6898"/>
                <a:gd name="T73" fmla="*/ 6 h 934"/>
                <a:gd name="T74" fmla="*/ 6897 w 6898"/>
                <a:gd name="T75" fmla="*/ 13 h 934"/>
                <a:gd name="T76" fmla="*/ 6898 w 6898"/>
                <a:gd name="T77" fmla="*/ 17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98" h="934">
                  <a:moveTo>
                    <a:pt x="6898" y="17"/>
                  </a:moveTo>
                  <a:lnTo>
                    <a:pt x="6897" y="21"/>
                  </a:lnTo>
                  <a:lnTo>
                    <a:pt x="6882" y="31"/>
                  </a:lnTo>
                  <a:lnTo>
                    <a:pt x="6830" y="50"/>
                  </a:lnTo>
                  <a:lnTo>
                    <a:pt x="6628" y="100"/>
                  </a:lnTo>
                  <a:lnTo>
                    <a:pt x="6173" y="185"/>
                  </a:lnTo>
                  <a:lnTo>
                    <a:pt x="5556" y="286"/>
                  </a:lnTo>
                  <a:lnTo>
                    <a:pt x="4440" y="456"/>
                  </a:lnTo>
                  <a:lnTo>
                    <a:pt x="2809" y="679"/>
                  </a:lnTo>
                  <a:lnTo>
                    <a:pt x="2063" y="772"/>
                  </a:lnTo>
                  <a:lnTo>
                    <a:pt x="1719" y="814"/>
                  </a:lnTo>
                  <a:lnTo>
                    <a:pt x="1160" y="875"/>
                  </a:lnTo>
                  <a:lnTo>
                    <a:pt x="738" y="914"/>
                  </a:lnTo>
                  <a:lnTo>
                    <a:pt x="432" y="932"/>
                  </a:lnTo>
                  <a:lnTo>
                    <a:pt x="226" y="934"/>
                  </a:lnTo>
                  <a:lnTo>
                    <a:pt x="98" y="923"/>
                  </a:lnTo>
                  <a:lnTo>
                    <a:pt x="44" y="907"/>
                  </a:lnTo>
                  <a:lnTo>
                    <a:pt x="22" y="894"/>
                  </a:lnTo>
                  <a:lnTo>
                    <a:pt x="4" y="871"/>
                  </a:lnTo>
                  <a:lnTo>
                    <a:pt x="2" y="854"/>
                  </a:lnTo>
                  <a:lnTo>
                    <a:pt x="0" y="837"/>
                  </a:lnTo>
                  <a:lnTo>
                    <a:pt x="12" y="811"/>
                  </a:lnTo>
                  <a:lnTo>
                    <a:pt x="30" y="793"/>
                  </a:lnTo>
                  <a:lnTo>
                    <a:pt x="78" y="765"/>
                  </a:lnTo>
                  <a:lnTo>
                    <a:pt x="200" y="723"/>
                  </a:lnTo>
                  <a:lnTo>
                    <a:pt x="401" y="675"/>
                  </a:lnTo>
                  <a:lnTo>
                    <a:pt x="702" y="621"/>
                  </a:lnTo>
                  <a:lnTo>
                    <a:pt x="1122" y="557"/>
                  </a:lnTo>
                  <a:lnTo>
                    <a:pt x="1679" y="482"/>
                  </a:lnTo>
                  <a:lnTo>
                    <a:pt x="2021" y="441"/>
                  </a:lnTo>
                  <a:lnTo>
                    <a:pt x="2769" y="351"/>
                  </a:lnTo>
                  <a:lnTo>
                    <a:pt x="4406" y="179"/>
                  </a:lnTo>
                  <a:lnTo>
                    <a:pt x="5530" y="75"/>
                  </a:lnTo>
                  <a:lnTo>
                    <a:pt x="6153" y="26"/>
                  </a:lnTo>
                  <a:lnTo>
                    <a:pt x="6616" y="0"/>
                  </a:lnTo>
                  <a:lnTo>
                    <a:pt x="6823" y="0"/>
                  </a:lnTo>
                  <a:lnTo>
                    <a:pt x="6879" y="6"/>
                  </a:lnTo>
                  <a:lnTo>
                    <a:pt x="6897" y="13"/>
                  </a:lnTo>
                  <a:lnTo>
                    <a:pt x="6898" y="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86"/>
            <p:cNvSpPr>
              <a:spLocks/>
            </p:cNvSpPr>
            <p:nvPr/>
          </p:nvSpPr>
          <p:spPr bwMode="auto">
            <a:xfrm flipH="1">
              <a:off x="5960295" y="2099886"/>
              <a:ext cx="613948" cy="64456"/>
            </a:xfrm>
            <a:custGeom>
              <a:avLst/>
              <a:gdLst>
                <a:gd name="T0" fmla="*/ 0 w 3050"/>
                <a:gd name="T1" fmla="*/ 318 h 318"/>
                <a:gd name="T2" fmla="*/ 83 w 3050"/>
                <a:gd name="T3" fmla="*/ 313 h 318"/>
                <a:gd name="T4" fmla="*/ 912 w 3050"/>
                <a:gd name="T5" fmla="*/ 250 h 318"/>
                <a:gd name="T6" fmla="*/ 1545 w 3050"/>
                <a:gd name="T7" fmla="*/ 193 h 318"/>
                <a:gd name="T8" fmla="*/ 1893 w 3050"/>
                <a:gd name="T9" fmla="*/ 162 h 318"/>
                <a:gd name="T10" fmla="*/ 2593 w 3050"/>
                <a:gd name="T11" fmla="*/ 90 h 318"/>
                <a:gd name="T12" fmla="*/ 2952 w 3050"/>
                <a:gd name="T13" fmla="*/ 42 h 318"/>
                <a:gd name="T14" fmla="*/ 3037 w 3050"/>
                <a:gd name="T15" fmla="*/ 24 h 318"/>
                <a:gd name="T16" fmla="*/ 3050 w 3050"/>
                <a:gd name="T17" fmla="*/ 16 h 318"/>
                <a:gd name="T18" fmla="*/ 3048 w 3050"/>
                <a:gd name="T19" fmla="*/ 11 h 318"/>
                <a:gd name="T20" fmla="*/ 3000 w 3050"/>
                <a:gd name="T21" fmla="*/ 3 h 318"/>
                <a:gd name="T22" fmla="*/ 2753 w 3050"/>
                <a:gd name="T23" fmla="*/ 0 h 318"/>
                <a:gd name="T24" fmla="*/ 2536 w 3050"/>
                <a:gd name="T25" fmla="*/ 4 h 318"/>
                <a:gd name="T26" fmla="*/ 0 w 3050"/>
                <a:gd name="T2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50" h="318">
                  <a:moveTo>
                    <a:pt x="0" y="318"/>
                  </a:moveTo>
                  <a:lnTo>
                    <a:pt x="83" y="313"/>
                  </a:lnTo>
                  <a:lnTo>
                    <a:pt x="912" y="250"/>
                  </a:lnTo>
                  <a:lnTo>
                    <a:pt x="1545" y="193"/>
                  </a:lnTo>
                  <a:lnTo>
                    <a:pt x="1893" y="162"/>
                  </a:lnTo>
                  <a:lnTo>
                    <a:pt x="2593" y="90"/>
                  </a:lnTo>
                  <a:lnTo>
                    <a:pt x="2952" y="42"/>
                  </a:lnTo>
                  <a:lnTo>
                    <a:pt x="3037" y="24"/>
                  </a:lnTo>
                  <a:lnTo>
                    <a:pt x="3050" y="16"/>
                  </a:lnTo>
                  <a:lnTo>
                    <a:pt x="3048" y="11"/>
                  </a:lnTo>
                  <a:lnTo>
                    <a:pt x="3000" y="3"/>
                  </a:lnTo>
                  <a:lnTo>
                    <a:pt x="2753" y="0"/>
                  </a:lnTo>
                  <a:lnTo>
                    <a:pt x="2536" y="4"/>
                  </a:lnTo>
                  <a:lnTo>
                    <a:pt x="0" y="3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9" name="Group 23"/>
          <p:cNvGrpSpPr/>
          <p:nvPr/>
        </p:nvGrpSpPr>
        <p:grpSpPr>
          <a:xfrm flipH="1">
            <a:off x="6341737" y="3220649"/>
            <a:ext cx="1605486" cy="935277"/>
            <a:chOff x="1018117" y="3878243"/>
            <a:chExt cx="3163324" cy="1842796"/>
          </a:xfrm>
        </p:grpSpPr>
        <p:sp>
          <p:nvSpPr>
            <p:cNvPr id="240" name="Freeform 79"/>
            <p:cNvSpPr>
              <a:spLocks/>
            </p:cNvSpPr>
            <p:nvPr/>
          </p:nvSpPr>
          <p:spPr bwMode="auto">
            <a:xfrm rot="1800000">
              <a:off x="1018117" y="3878243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1" name="Group 25"/>
            <p:cNvGrpSpPr/>
            <p:nvPr/>
          </p:nvGrpSpPr>
          <p:grpSpPr>
            <a:xfrm rot="1800000">
              <a:off x="1319179" y="4743139"/>
              <a:ext cx="2862262" cy="977900"/>
              <a:chOff x="2900363" y="3576638"/>
              <a:chExt cx="2862262" cy="977900"/>
            </a:xfrm>
            <a:gradFill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</a:gradFill>
          </p:grpSpPr>
          <p:sp>
            <p:nvSpPr>
              <p:cNvPr id="242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8 Grupo"/>
          <p:cNvGrpSpPr/>
          <p:nvPr/>
        </p:nvGrpSpPr>
        <p:grpSpPr>
          <a:xfrm>
            <a:off x="6754209" y="1317910"/>
            <a:ext cx="1065655" cy="1452688"/>
            <a:chOff x="7077974" y="1080303"/>
            <a:chExt cx="1065655" cy="1452688"/>
          </a:xfrm>
        </p:grpSpPr>
        <p:sp>
          <p:nvSpPr>
            <p:cNvPr id="246" name="Freeform 79"/>
            <p:cNvSpPr>
              <a:spLocks/>
            </p:cNvSpPr>
            <p:nvPr/>
          </p:nvSpPr>
          <p:spPr bwMode="auto">
            <a:xfrm rot="2700000" flipH="1">
              <a:off x="7793952" y="2153088"/>
              <a:ext cx="584943" cy="114410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7" name="Group 31"/>
            <p:cNvGrpSpPr/>
            <p:nvPr/>
          </p:nvGrpSpPr>
          <p:grpSpPr>
            <a:xfrm rot="2700000" flipH="1">
              <a:off x="6599788" y="1558489"/>
              <a:ext cx="1452688" cy="496315"/>
              <a:chOff x="2900363" y="3576638"/>
              <a:chExt cx="2862262" cy="977900"/>
            </a:xfrm>
          </p:grpSpPr>
          <p:sp>
            <p:nvSpPr>
              <p:cNvPr id="248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2" name="251 CuadroTexto"/>
          <p:cNvSpPr txBox="1"/>
          <p:nvPr/>
        </p:nvSpPr>
        <p:spPr>
          <a:xfrm>
            <a:off x="369986" y="298107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</a:rPr>
              <a:t>A </a:t>
            </a:r>
            <a:r>
              <a:rPr lang="es-ES" sz="1400" dirty="0" err="1">
                <a:solidFill>
                  <a:srgbClr val="595959"/>
                </a:solidFill>
              </a:rPr>
              <a:t>més</a:t>
            </a:r>
            <a:r>
              <a:rPr lang="es-ES" sz="1400" dirty="0">
                <a:solidFill>
                  <a:srgbClr val="595959"/>
                </a:solidFill>
              </a:rPr>
              <a:t>:</a:t>
            </a:r>
            <a:endParaRPr lang="ca-ES" sz="1400" dirty="0">
              <a:solidFill>
                <a:srgbClr val="595959"/>
              </a:solidFill>
            </a:endParaRPr>
          </a:p>
        </p:txBody>
      </p:sp>
      <p:grpSp>
        <p:nvGrpSpPr>
          <p:cNvPr id="258" name="257 Grupo"/>
          <p:cNvGrpSpPr/>
          <p:nvPr/>
        </p:nvGrpSpPr>
        <p:grpSpPr>
          <a:xfrm rot="3374440">
            <a:off x="612782" y="1667240"/>
            <a:ext cx="279935" cy="381605"/>
            <a:chOff x="7077974" y="1080303"/>
            <a:chExt cx="1065655" cy="1452688"/>
          </a:xfrm>
        </p:grpSpPr>
        <p:sp>
          <p:nvSpPr>
            <p:cNvPr id="259" name="Freeform 79"/>
            <p:cNvSpPr>
              <a:spLocks/>
            </p:cNvSpPr>
            <p:nvPr/>
          </p:nvSpPr>
          <p:spPr bwMode="auto">
            <a:xfrm rot="2700000" flipH="1">
              <a:off x="7793952" y="2153088"/>
              <a:ext cx="584943" cy="114410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0" name="Group 31"/>
            <p:cNvGrpSpPr/>
            <p:nvPr/>
          </p:nvGrpSpPr>
          <p:grpSpPr>
            <a:xfrm rot="2700000" flipH="1">
              <a:off x="6599788" y="1558489"/>
              <a:ext cx="1452688" cy="496315"/>
              <a:chOff x="2900363" y="3576638"/>
              <a:chExt cx="2862262" cy="977900"/>
            </a:xfrm>
          </p:grpSpPr>
          <p:sp>
            <p:nvSpPr>
              <p:cNvPr id="261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5" name="264 Grupo"/>
          <p:cNvGrpSpPr/>
          <p:nvPr/>
        </p:nvGrpSpPr>
        <p:grpSpPr>
          <a:xfrm rot="4888519">
            <a:off x="510694" y="2420966"/>
            <a:ext cx="496670" cy="121408"/>
            <a:chOff x="5940152" y="1872677"/>
            <a:chExt cx="1849095" cy="452001"/>
          </a:xfrm>
        </p:grpSpPr>
        <p:sp>
          <p:nvSpPr>
            <p:cNvPr id="266" name="Freeform 84"/>
            <p:cNvSpPr>
              <a:spLocks/>
            </p:cNvSpPr>
            <p:nvPr/>
          </p:nvSpPr>
          <p:spPr bwMode="auto">
            <a:xfrm flipH="1">
              <a:off x="7197859" y="2235245"/>
              <a:ext cx="591388" cy="75736"/>
            </a:xfrm>
            <a:custGeom>
              <a:avLst/>
              <a:gdLst>
                <a:gd name="T0" fmla="*/ 0 w 2934"/>
                <a:gd name="T1" fmla="*/ 372 h 376"/>
                <a:gd name="T2" fmla="*/ 10 w 2934"/>
                <a:gd name="T3" fmla="*/ 376 h 376"/>
                <a:gd name="T4" fmla="*/ 119 w 2934"/>
                <a:gd name="T5" fmla="*/ 371 h 376"/>
                <a:gd name="T6" fmla="*/ 433 w 2934"/>
                <a:gd name="T7" fmla="*/ 344 h 376"/>
                <a:gd name="T8" fmla="*/ 1407 w 2934"/>
                <a:gd name="T9" fmla="*/ 240 h 376"/>
                <a:gd name="T10" fmla="*/ 2071 w 2934"/>
                <a:gd name="T11" fmla="*/ 162 h 376"/>
                <a:gd name="T12" fmla="*/ 2352 w 2934"/>
                <a:gd name="T13" fmla="*/ 127 h 376"/>
                <a:gd name="T14" fmla="*/ 2709 w 2934"/>
                <a:gd name="T15" fmla="*/ 78 h 376"/>
                <a:gd name="T16" fmla="*/ 2881 w 2934"/>
                <a:gd name="T17" fmla="*/ 46 h 376"/>
                <a:gd name="T18" fmla="*/ 2927 w 2934"/>
                <a:gd name="T19" fmla="*/ 30 h 376"/>
                <a:gd name="T20" fmla="*/ 2934 w 2934"/>
                <a:gd name="T21" fmla="*/ 21 h 376"/>
                <a:gd name="T22" fmla="*/ 2934 w 2934"/>
                <a:gd name="T23" fmla="*/ 16 h 376"/>
                <a:gd name="T24" fmla="*/ 2934 w 2934"/>
                <a:gd name="T25" fmla="*/ 12 h 376"/>
                <a:gd name="T26" fmla="*/ 2924 w 2934"/>
                <a:gd name="T27" fmla="*/ 5 h 376"/>
                <a:gd name="T28" fmla="*/ 2876 w 2934"/>
                <a:gd name="T29" fmla="*/ 0 h 376"/>
                <a:gd name="T30" fmla="*/ 2701 w 2934"/>
                <a:gd name="T31" fmla="*/ 11 h 376"/>
                <a:gd name="T32" fmla="*/ 2342 w 2934"/>
                <a:gd name="T33" fmla="*/ 48 h 376"/>
                <a:gd name="T34" fmla="*/ 2062 w 2934"/>
                <a:gd name="T35" fmla="*/ 82 h 376"/>
                <a:gd name="T36" fmla="*/ 1398 w 2934"/>
                <a:gd name="T37" fmla="*/ 165 h 376"/>
                <a:gd name="T38" fmla="*/ 428 w 2934"/>
                <a:gd name="T39" fmla="*/ 298 h 376"/>
                <a:gd name="T40" fmla="*/ 117 w 2934"/>
                <a:gd name="T41" fmla="*/ 346 h 376"/>
                <a:gd name="T42" fmla="*/ 9 w 2934"/>
                <a:gd name="T43" fmla="*/ 367 h 376"/>
                <a:gd name="T44" fmla="*/ 0 w 2934"/>
                <a:gd name="T45" fmla="*/ 37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34" h="376">
                  <a:moveTo>
                    <a:pt x="0" y="372"/>
                  </a:moveTo>
                  <a:lnTo>
                    <a:pt x="10" y="376"/>
                  </a:lnTo>
                  <a:lnTo>
                    <a:pt x="119" y="371"/>
                  </a:lnTo>
                  <a:lnTo>
                    <a:pt x="433" y="344"/>
                  </a:lnTo>
                  <a:lnTo>
                    <a:pt x="1407" y="240"/>
                  </a:lnTo>
                  <a:lnTo>
                    <a:pt x="2071" y="162"/>
                  </a:lnTo>
                  <a:lnTo>
                    <a:pt x="2352" y="127"/>
                  </a:lnTo>
                  <a:lnTo>
                    <a:pt x="2709" y="78"/>
                  </a:lnTo>
                  <a:lnTo>
                    <a:pt x="2881" y="46"/>
                  </a:lnTo>
                  <a:lnTo>
                    <a:pt x="2927" y="30"/>
                  </a:lnTo>
                  <a:lnTo>
                    <a:pt x="2934" y="21"/>
                  </a:lnTo>
                  <a:lnTo>
                    <a:pt x="2934" y="16"/>
                  </a:lnTo>
                  <a:lnTo>
                    <a:pt x="2934" y="12"/>
                  </a:lnTo>
                  <a:lnTo>
                    <a:pt x="2924" y="5"/>
                  </a:lnTo>
                  <a:lnTo>
                    <a:pt x="2876" y="0"/>
                  </a:lnTo>
                  <a:lnTo>
                    <a:pt x="2701" y="11"/>
                  </a:lnTo>
                  <a:lnTo>
                    <a:pt x="2342" y="48"/>
                  </a:lnTo>
                  <a:lnTo>
                    <a:pt x="2062" y="82"/>
                  </a:lnTo>
                  <a:lnTo>
                    <a:pt x="1398" y="165"/>
                  </a:lnTo>
                  <a:lnTo>
                    <a:pt x="428" y="298"/>
                  </a:lnTo>
                  <a:lnTo>
                    <a:pt x="117" y="346"/>
                  </a:lnTo>
                  <a:lnTo>
                    <a:pt x="9" y="367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82"/>
            <p:cNvSpPr>
              <a:spLocks/>
            </p:cNvSpPr>
            <p:nvPr/>
          </p:nvSpPr>
          <p:spPr bwMode="auto">
            <a:xfrm flipH="1">
              <a:off x="5982854" y="1872677"/>
              <a:ext cx="593000" cy="278774"/>
            </a:xfrm>
            <a:custGeom>
              <a:avLst/>
              <a:gdLst>
                <a:gd name="T0" fmla="*/ 0 w 2944"/>
                <a:gd name="T1" fmla="*/ 1386 h 1386"/>
                <a:gd name="T2" fmla="*/ 19 w 2944"/>
                <a:gd name="T3" fmla="*/ 1369 h 1386"/>
                <a:gd name="T4" fmla="*/ 228 w 2944"/>
                <a:gd name="T5" fmla="*/ 1199 h 1386"/>
                <a:gd name="T6" fmla="*/ 505 w 2944"/>
                <a:gd name="T7" fmla="*/ 994 h 1386"/>
                <a:gd name="T8" fmla="*/ 735 w 2944"/>
                <a:gd name="T9" fmla="*/ 837 h 1386"/>
                <a:gd name="T10" fmla="*/ 996 w 2944"/>
                <a:gd name="T11" fmla="*/ 671 h 1386"/>
                <a:gd name="T12" fmla="*/ 1288 w 2944"/>
                <a:gd name="T13" fmla="*/ 504 h 1386"/>
                <a:gd name="T14" fmla="*/ 1444 w 2944"/>
                <a:gd name="T15" fmla="*/ 423 h 1386"/>
                <a:gd name="T16" fmla="*/ 1604 w 2944"/>
                <a:gd name="T17" fmla="*/ 341 h 1386"/>
                <a:gd name="T18" fmla="*/ 1862 w 2944"/>
                <a:gd name="T19" fmla="*/ 223 h 1386"/>
                <a:gd name="T20" fmla="*/ 2036 w 2944"/>
                <a:gd name="T21" fmla="*/ 153 h 1386"/>
                <a:gd name="T22" fmla="*/ 2206 w 2944"/>
                <a:gd name="T23" fmla="*/ 92 h 1386"/>
                <a:gd name="T24" fmla="*/ 2368 w 2944"/>
                <a:gd name="T25" fmla="*/ 44 h 1386"/>
                <a:gd name="T26" fmla="*/ 2518 w 2944"/>
                <a:gd name="T27" fmla="*/ 12 h 1386"/>
                <a:gd name="T28" fmla="*/ 2653 w 2944"/>
                <a:gd name="T29" fmla="*/ 0 h 1386"/>
                <a:gd name="T30" fmla="*/ 2740 w 2944"/>
                <a:gd name="T31" fmla="*/ 6 h 1386"/>
                <a:gd name="T32" fmla="*/ 2792 w 2944"/>
                <a:gd name="T33" fmla="*/ 18 h 1386"/>
                <a:gd name="T34" fmla="*/ 2836 w 2944"/>
                <a:gd name="T35" fmla="*/ 36 h 1386"/>
                <a:gd name="T36" fmla="*/ 2873 w 2944"/>
                <a:gd name="T37" fmla="*/ 62 h 1386"/>
                <a:gd name="T38" fmla="*/ 2904 w 2944"/>
                <a:gd name="T39" fmla="*/ 95 h 1386"/>
                <a:gd name="T40" fmla="*/ 2926 w 2944"/>
                <a:gd name="T41" fmla="*/ 136 h 1386"/>
                <a:gd name="T42" fmla="*/ 2941 w 2944"/>
                <a:gd name="T43" fmla="*/ 185 h 1386"/>
                <a:gd name="T44" fmla="*/ 2944 w 2944"/>
                <a:gd name="T45" fmla="*/ 242 h 1386"/>
                <a:gd name="T46" fmla="*/ 2941 w 2944"/>
                <a:gd name="T47" fmla="*/ 310 h 1386"/>
                <a:gd name="T48" fmla="*/ 2925 w 2944"/>
                <a:gd name="T49" fmla="*/ 386 h 1386"/>
                <a:gd name="T50" fmla="*/ 2899 w 2944"/>
                <a:gd name="T51" fmla="*/ 473 h 1386"/>
                <a:gd name="T52" fmla="*/ 2863 w 2944"/>
                <a:gd name="T53" fmla="*/ 569 h 1386"/>
                <a:gd name="T54" fmla="*/ 2786 w 2944"/>
                <a:gd name="T55" fmla="*/ 734 h 1386"/>
                <a:gd name="T56" fmla="*/ 2640 w 2944"/>
                <a:gd name="T57" fmla="*/ 993 h 1386"/>
                <a:gd name="T58" fmla="*/ 2544 w 2944"/>
                <a:gd name="T59" fmla="*/ 1143 h 1386"/>
                <a:gd name="T60" fmla="*/ 0 w 2944"/>
                <a:gd name="T61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44" h="1386">
                  <a:moveTo>
                    <a:pt x="0" y="1386"/>
                  </a:moveTo>
                  <a:lnTo>
                    <a:pt x="19" y="1369"/>
                  </a:lnTo>
                  <a:lnTo>
                    <a:pt x="228" y="1199"/>
                  </a:lnTo>
                  <a:lnTo>
                    <a:pt x="505" y="994"/>
                  </a:lnTo>
                  <a:lnTo>
                    <a:pt x="735" y="837"/>
                  </a:lnTo>
                  <a:lnTo>
                    <a:pt x="996" y="671"/>
                  </a:lnTo>
                  <a:lnTo>
                    <a:pt x="1288" y="504"/>
                  </a:lnTo>
                  <a:lnTo>
                    <a:pt x="1444" y="423"/>
                  </a:lnTo>
                  <a:lnTo>
                    <a:pt x="1604" y="341"/>
                  </a:lnTo>
                  <a:lnTo>
                    <a:pt x="1862" y="223"/>
                  </a:lnTo>
                  <a:lnTo>
                    <a:pt x="2036" y="153"/>
                  </a:lnTo>
                  <a:lnTo>
                    <a:pt x="2206" y="92"/>
                  </a:lnTo>
                  <a:lnTo>
                    <a:pt x="2368" y="44"/>
                  </a:lnTo>
                  <a:lnTo>
                    <a:pt x="2518" y="12"/>
                  </a:lnTo>
                  <a:lnTo>
                    <a:pt x="2653" y="0"/>
                  </a:lnTo>
                  <a:lnTo>
                    <a:pt x="2740" y="6"/>
                  </a:lnTo>
                  <a:lnTo>
                    <a:pt x="2792" y="18"/>
                  </a:lnTo>
                  <a:lnTo>
                    <a:pt x="2836" y="36"/>
                  </a:lnTo>
                  <a:lnTo>
                    <a:pt x="2873" y="62"/>
                  </a:lnTo>
                  <a:lnTo>
                    <a:pt x="2904" y="95"/>
                  </a:lnTo>
                  <a:lnTo>
                    <a:pt x="2926" y="136"/>
                  </a:lnTo>
                  <a:lnTo>
                    <a:pt x="2941" y="185"/>
                  </a:lnTo>
                  <a:lnTo>
                    <a:pt x="2944" y="242"/>
                  </a:lnTo>
                  <a:lnTo>
                    <a:pt x="2941" y="310"/>
                  </a:lnTo>
                  <a:lnTo>
                    <a:pt x="2925" y="386"/>
                  </a:lnTo>
                  <a:lnTo>
                    <a:pt x="2899" y="473"/>
                  </a:lnTo>
                  <a:lnTo>
                    <a:pt x="2863" y="569"/>
                  </a:lnTo>
                  <a:lnTo>
                    <a:pt x="2786" y="734"/>
                  </a:lnTo>
                  <a:lnTo>
                    <a:pt x="2640" y="993"/>
                  </a:lnTo>
                  <a:lnTo>
                    <a:pt x="2544" y="1143"/>
                  </a:lnTo>
                  <a:lnTo>
                    <a:pt x="0" y="13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83"/>
            <p:cNvSpPr>
              <a:spLocks/>
            </p:cNvSpPr>
            <p:nvPr/>
          </p:nvSpPr>
          <p:spPr bwMode="auto">
            <a:xfrm flipH="1">
              <a:off x="5940152" y="2100692"/>
              <a:ext cx="632479" cy="223986"/>
            </a:xfrm>
            <a:custGeom>
              <a:avLst/>
              <a:gdLst>
                <a:gd name="T0" fmla="*/ 0 w 3142"/>
                <a:gd name="T1" fmla="*/ 375 h 1111"/>
                <a:gd name="T2" fmla="*/ 22 w 3142"/>
                <a:gd name="T3" fmla="*/ 386 h 1111"/>
                <a:gd name="T4" fmla="*/ 266 w 3142"/>
                <a:gd name="T5" fmla="*/ 502 h 1111"/>
                <a:gd name="T6" fmla="*/ 585 w 3142"/>
                <a:gd name="T7" fmla="*/ 634 h 1111"/>
                <a:gd name="T8" fmla="*/ 845 w 3142"/>
                <a:gd name="T9" fmla="*/ 731 h 1111"/>
                <a:gd name="T10" fmla="*/ 1138 w 3142"/>
                <a:gd name="T11" fmla="*/ 830 h 1111"/>
                <a:gd name="T12" fmla="*/ 1461 w 3142"/>
                <a:gd name="T13" fmla="*/ 923 h 1111"/>
                <a:gd name="T14" fmla="*/ 1632 w 3142"/>
                <a:gd name="T15" fmla="*/ 964 h 1111"/>
                <a:gd name="T16" fmla="*/ 1808 w 3142"/>
                <a:gd name="T17" fmla="*/ 1005 h 1111"/>
                <a:gd name="T18" fmla="*/ 2087 w 3142"/>
                <a:gd name="T19" fmla="*/ 1058 h 1111"/>
                <a:gd name="T20" fmla="*/ 2271 w 3142"/>
                <a:gd name="T21" fmla="*/ 1085 h 1111"/>
                <a:gd name="T22" fmla="*/ 2451 w 3142"/>
                <a:gd name="T23" fmla="*/ 1103 h 1111"/>
                <a:gd name="T24" fmla="*/ 2620 w 3142"/>
                <a:gd name="T25" fmla="*/ 1111 h 1111"/>
                <a:gd name="T26" fmla="*/ 2774 w 3142"/>
                <a:gd name="T27" fmla="*/ 1106 h 1111"/>
                <a:gd name="T28" fmla="*/ 2907 w 3142"/>
                <a:gd name="T29" fmla="*/ 1085 h 1111"/>
                <a:gd name="T30" fmla="*/ 2990 w 3142"/>
                <a:gd name="T31" fmla="*/ 1058 h 1111"/>
                <a:gd name="T32" fmla="*/ 3037 w 3142"/>
                <a:gd name="T33" fmla="*/ 1033 h 1111"/>
                <a:gd name="T34" fmla="*/ 3076 w 3142"/>
                <a:gd name="T35" fmla="*/ 1005 h 1111"/>
                <a:gd name="T36" fmla="*/ 3107 w 3142"/>
                <a:gd name="T37" fmla="*/ 971 h 1111"/>
                <a:gd name="T38" fmla="*/ 3129 w 3142"/>
                <a:gd name="T39" fmla="*/ 932 h 1111"/>
                <a:gd name="T40" fmla="*/ 3141 w 3142"/>
                <a:gd name="T41" fmla="*/ 887 h 1111"/>
                <a:gd name="T42" fmla="*/ 3142 w 3142"/>
                <a:gd name="T43" fmla="*/ 836 h 1111"/>
                <a:gd name="T44" fmla="*/ 3133 w 3142"/>
                <a:gd name="T45" fmla="*/ 779 h 1111"/>
                <a:gd name="T46" fmla="*/ 3112 w 3142"/>
                <a:gd name="T47" fmla="*/ 716 h 1111"/>
                <a:gd name="T48" fmla="*/ 3080 w 3142"/>
                <a:gd name="T49" fmla="*/ 644 h 1111"/>
                <a:gd name="T50" fmla="*/ 3033 w 3142"/>
                <a:gd name="T51" fmla="*/ 566 h 1111"/>
                <a:gd name="T52" fmla="*/ 2975 w 3142"/>
                <a:gd name="T53" fmla="*/ 481 h 1111"/>
                <a:gd name="T54" fmla="*/ 2862 w 3142"/>
                <a:gd name="T55" fmla="*/ 341 h 1111"/>
                <a:gd name="T56" fmla="*/ 2657 w 3142"/>
                <a:gd name="T57" fmla="*/ 123 h 1111"/>
                <a:gd name="T58" fmla="*/ 2528 w 3142"/>
                <a:gd name="T59" fmla="*/ 0 h 1111"/>
                <a:gd name="T60" fmla="*/ 0 w 3142"/>
                <a:gd name="T61" fmla="*/ 37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42" h="1111">
                  <a:moveTo>
                    <a:pt x="0" y="375"/>
                  </a:moveTo>
                  <a:lnTo>
                    <a:pt x="22" y="386"/>
                  </a:lnTo>
                  <a:lnTo>
                    <a:pt x="266" y="502"/>
                  </a:lnTo>
                  <a:lnTo>
                    <a:pt x="585" y="634"/>
                  </a:lnTo>
                  <a:lnTo>
                    <a:pt x="845" y="731"/>
                  </a:lnTo>
                  <a:lnTo>
                    <a:pt x="1138" y="830"/>
                  </a:lnTo>
                  <a:lnTo>
                    <a:pt x="1461" y="923"/>
                  </a:lnTo>
                  <a:lnTo>
                    <a:pt x="1632" y="964"/>
                  </a:lnTo>
                  <a:lnTo>
                    <a:pt x="1808" y="1005"/>
                  </a:lnTo>
                  <a:lnTo>
                    <a:pt x="2087" y="1058"/>
                  </a:lnTo>
                  <a:lnTo>
                    <a:pt x="2271" y="1085"/>
                  </a:lnTo>
                  <a:lnTo>
                    <a:pt x="2451" y="1103"/>
                  </a:lnTo>
                  <a:lnTo>
                    <a:pt x="2620" y="1111"/>
                  </a:lnTo>
                  <a:lnTo>
                    <a:pt x="2774" y="1106"/>
                  </a:lnTo>
                  <a:lnTo>
                    <a:pt x="2907" y="1085"/>
                  </a:lnTo>
                  <a:lnTo>
                    <a:pt x="2990" y="1058"/>
                  </a:lnTo>
                  <a:lnTo>
                    <a:pt x="3037" y="1033"/>
                  </a:lnTo>
                  <a:lnTo>
                    <a:pt x="3076" y="1005"/>
                  </a:lnTo>
                  <a:lnTo>
                    <a:pt x="3107" y="971"/>
                  </a:lnTo>
                  <a:lnTo>
                    <a:pt x="3129" y="932"/>
                  </a:lnTo>
                  <a:lnTo>
                    <a:pt x="3141" y="887"/>
                  </a:lnTo>
                  <a:lnTo>
                    <a:pt x="3142" y="836"/>
                  </a:lnTo>
                  <a:lnTo>
                    <a:pt x="3133" y="779"/>
                  </a:lnTo>
                  <a:lnTo>
                    <a:pt x="3112" y="716"/>
                  </a:lnTo>
                  <a:lnTo>
                    <a:pt x="3080" y="644"/>
                  </a:lnTo>
                  <a:lnTo>
                    <a:pt x="3033" y="566"/>
                  </a:lnTo>
                  <a:lnTo>
                    <a:pt x="2975" y="481"/>
                  </a:lnTo>
                  <a:lnTo>
                    <a:pt x="2862" y="341"/>
                  </a:lnTo>
                  <a:lnTo>
                    <a:pt x="2657" y="123"/>
                  </a:lnTo>
                  <a:lnTo>
                    <a:pt x="2528" y="0"/>
                  </a:lnTo>
                  <a:lnTo>
                    <a:pt x="0" y="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85"/>
            <p:cNvSpPr>
              <a:spLocks/>
            </p:cNvSpPr>
            <p:nvPr/>
          </p:nvSpPr>
          <p:spPr bwMode="auto">
            <a:xfrm flipH="1">
              <a:off x="6006220" y="2090218"/>
              <a:ext cx="1389037" cy="188535"/>
            </a:xfrm>
            <a:custGeom>
              <a:avLst/>
              <a:gdLst>
                <a:gd name="T0" fmla="*/ 6898 w 6898"/>
                <a:gd name="T1" fmla="*/ 17 h 934"/>
                <a:gd name="T2" fmla="*/ 6897 w 6898"/>
                <a:gd name="T3" fmla="*/ 21 h 934"/>
                <a:gd name="T4" fmla="*/ 6882 w 6898"/>
                <a:gd name="T5" fmla="*/ 31 h 934"/>
                <a:gd name="T6" fmla="*/ 6830 w 6898"/>
                <a:gd name="T7" fmla="*/ 50 h 934"/>
                <a:gd name="T8" fmla="*/ 6628 w 6898"/>
                <a:gd name="T9" fmla="*/ 100 h 934"/>
                <a:gd name="T10" fmla="*/ 6173 w 6898"/>
                <a:gd name="T11" fmla="*/ 185 h 934"/>
                <a:gd name="T12" fmla="*/ 5556 w 6898"/>
                <a:gd name="T13" fmla="*/ 286 h 934"/>
                <a:gd name="T14" fmla="*/ 4440 w 6898"/>
                <a:gd name="T15" fmla="*/ 456 h 934"/>
                <a:gd name="T16" fmla="*/ 2809 w 6898"/>
                <a:gd name="T17" fmla="*/ 679 h 934"/>
                <a:gd name="T18" fmla="*/ 2063 w 6898"/>
                <a:gd name="T19" fmla="*/ 772 h 934"/>
                <a:gd name="T20" fmla="*/ 1719 w 6898"/>
                <a:gd name="T21" fmla="*/ 814 h 934"/>
                <a:gd name="T22" fmla="*/ 1160 w 6898"/>
                <a:gd name="T23" fmla="*/ 875 h 934"/>
                <a:gd name="T24" fmla="*/ 738 w 6898"/>
                <a:gd name="T25" fmla="*/ 914 h 934"/>
                <a:gd name="T26" fmla="*/ 432 w 6898"/>
                <a:gd name="T27" fmla="*/ 932 h 934"/>
                <a:gd name="T28" fmla="*/ 226 w 6898"/>
                <a:gd name="T29" fmla="*/ 934 h 934"/>
                <a:gd name="T30" fmla="*/ 98 w 6898"/>
                <a:gd name="T31" fmla="*/ 923 h 934"/>
                <a:gd name="T32" fmla="*/ 44 w 6898"/>
                <a:gd name="T33" fmla="*/ 907 h 934"/>
                <a:gd name="T34" fmla="*/ 22 w 6898"/>
                <a:gd name="T35" fmla="*/ 894 h 934"/>
                <a:gd name="T36" fmla="*/ 4 w 6898"/>
                <a:gd name="T37" fmla="*/ 871 h 934"/>
                <a:gd name="T38" fmla="*/ 2 w 6898"/>
                <a:gd name="T39" fmla="*/ 854 h 934"/>
                <a:gd name="T40" fmla="*/ 0 w 6898"/>
                <a:gd name="T41" fmla="*/ 837 h 934"/>
                <a:gd name="T42" fmla="*/ 12 w 6898"/>
                <a:gd name="T43" fmla="*/ 811 h 934"/>
                <a:gd name="T44" fmla="*/ 30 w 6898"/>
                <a:gd name="T45" fmla="*/ 793 h 934"/>
                <a:gd name="T46" fmla="*/ 78 w 6898"/>
                <a:gd name="T47" fmla="*/ 765 h 934"/>
                <a:gd name="T48" fmla="*/ 200 w 6898"/>
                <a:gd name="T49" fmla="*/ 723 h 934"/>
                <a:gd name="T50" fmla="*/ 401 w 6898"/>
                <a:gd name="T51" fmla="*/ 675 h 934"/>
                <a:gd name="T52" fmla="*/ 702 w 6898"/>
                <a:gd name="T53" fmla="*/ 621 h 934"/>
                <a:gd name="T54" fmla="*/ 1122 w 6898"/>
                <a:gd name="T55" fmla="*/ 557 h 934"/>
                <a:gd name="T56" fmla="*/ 1679 w 6898"/>
                <a:gd name="T57" fmla="*/ 482 h 934"/>
                <a:gd name="T58" fmla="*/ 2021 w 6898"/>
                <a:gd name="T59" fmla="*/ 441 h 934"/>
                <a:gd name="T60" fmla="*/ 2769 w 6898"/>
                <a:gd name="T61" fmla="*/ 351 h 934"/>
                <a:gd name="T62" fmla="*/ 4406 w 6898"/>
                <a:gd name="T63" fmla="*/ 179 h 934"/>
                <a:gd name="T64" fmla="*/ 5530 w 6898"/>
                <a:gd name="T65" fmla="*/ 75 h 934"/>
                <a:gd name="T66" fmla="*/ 6153 w 6898"/>
                <a:gd name="T67" fmla="*/ 26 h 934"/>
                <a:gd name="T68" fmla="*/ 6616 w 6898"/>
                <a:gd name="T69" fmla="*/ 0 h 934"/>
                <a:gd name="T70" fmla="*/ 6823 w 6898"/>
                <a:gd name="T71" fmla="*/ 0 h 934"/>
                <a:gd name="T72" fmla="*/ 6879 w 6898"/>
                <a:gd name="T73" fmla="*/ 6 h 934"/>
                <a:gd name="T74" fmla="*/ 6897 w 6898"/>
                <a:gd name="T75" fmla="*/ 13 h 934"/>
                <a:gd name="T76" fmla="*/ 6898 w 6898"/>
                <a:gd name="T77" fmla="*/ 17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98" h="934">
                  <a:moveTo>
                    <a:pt x="6898" y="17"/>
                  </a:moveTo>
                  <a:lnTo>
                    <a:pt x="6897" y="21"/>
                  </a:lnTo>
                  <a:lnTo>
                    <a:pt x="6882" y="31"/>
                  </a:lnTo>
                  <a:lnTo>
                    <a:pt x="6830" y="50"/>
                  </a:lnTo>
                  <a:lnTo>
                    <a:pt x="6628" y="100"/>
                  </a:lnTo>
                  <a:lnTo>
                    <a:pt x="6173" y="185"/>
                  </a:lnTo>
                  <a:lnTo>
                    <a:pt x="5556" y="286"/>
                  </a:lnTo>
                  <a:lnTo>
                    <a:pt x="4440" y="456"/>
                  </a:lnTo>
                  <a:lnTo>
                    <a:pt x="2809" y="679"/>
                  </a:lnTo>
                  <a:lnTo>
                    <a:pt x="2063" y="772"/>
                  </a:lnTo>
                  <a:lnTo>
                    <a:pt x="1719" y="814"/>
                  </a:lnTo>
                  <a:lnTo>
                    <a:pt x="1160" y="875"/>
                  </a:lnTo>
                  <a:lnTo>
                    <a:pt x="738" y="914"/>
                  </a:lnTo>
                  <a:lnTo>
                    <a:pt x="432" y="932"/>
                  </a:lnTo>
                  <a:lnTo>
                    <a:pt x="226" y="934"/>
                  </a:lnTo>
                  <a:lnTo>
                    <a:pt x="98" y="923"/>
                  </a:lnTo>
                  <a:lnTo>
                    <a:pt x="44" y="907"/>
                  </a:lnTo>
                  <a:lnTo>
                    <a:pt x="22" y="894"/>
                  </a:lnTo>
                  <a:lnTo>
                    <a:pt x="4" y="871"/>
                  </a:lnTo>
                  <a:lnTo>
                    <a:pt x="2" y="854"/>
                  </a:lnTo>
                  <a:lnTo>
                    <a:pt x="0" y="837"/>
                  </a:lnTo>
                  <a:lnTo>
                    <a:pt x="12" y="811"/>
                  </a:lnTo>
                  <a:lnTo>
                    <a:pt x="30" y="793"/>
                  </a:lnTo>
                  <a:lnTo>
                    <a:pt x="78" y="765"/>
                  </a:lnTo>
                  <a:lnTo>
                    <a:pt x="200" y="723"/>
                  </a:lnTo>
                  <a:lnTo>
                    <a:pt x="401" y="675"/>
                  </a:lnTo>
                  <a:lnTo>
                    <a:pt x="702" y="621"/>
                  </a:lnTo>
                  <a:lnTo>
                    <a:pt x="1122" y="557"/>
                  </a:lnTo>
                  <a:lnTo>
                    <a:pt x="1679" y="482"/>
                  </a:lnTo>
                  <a:lnTo>
                    <a:pt x="2021" y="441"/>
                  </a:lnTo>
                  <a:lnTo>
                    <a:pt x="2769" y="351"/>
                  </a:lnTo>
                  <a:lnTo>
                    <a:pt x="4406" y="179"/>
                  </a:lnTo>
                  <a:lnTo>
                    <a:pt x="5530" y="75"/>
                  </a:lnTo>
                  <a:lnTo>
                    <a:pt x="6153" y="26"/>
                  </a:lnTo>
                  <a:lnTo>
                    <a:pt x="6616" y="0"/>
                  </a:lnTo>
                  <a:lnTo>
                    <a:pt x="6823" y="0"/>
                  </a:lnTo>
                  <a:lnTo>
                    <a:pt x="6879" y="6"/>
                  </a:lnTo>
                  <a:lnTo>
                    <a:pt x="6897" y="13"/>
                  </a:lnTo>
                  <a:lnTo>
                    <a:pt x="6898" y="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86"/>
            <p:cNvSpPr>
              <a:spLocks/>
            </p:cNvSpPr>
            <p:nvPr/>
          </p:nvSpPr>
          <p:spPr bwMode="auto">
            <a:xfrm flipH="1">
              <a:off x="5960295" y="2099886"/>
              <a:ext cx="613948" cy="64456"/>
            </a:xfrm>
            <a:custGeom>
              <a:avLst/>
              <a:gdLst>
                <a:gd name="T0" fmla="*/ 0 w 3050"/>
                <a:gd name="T1" fmla="*/ 318 h 318"/>
                <a:gd name="T2" fmla="*/ 83 w 3050"/>
                <a:gd name="T3" fmla="*/ 313 h 318"/>
                <a:gd name="T4" fmla="*/ 912 w 3050"/>
                <a:gd name="T5" fmla="*/ 250 h 318"/>
                <a:gd name="T6" fmla="*/ 1545 w 3050"/>
                <a:gd name="T7" fmla="*/ 193 h 318"/>
                <a:gd name="T8" fmla="*/ 1893 w 3050"/>
                <a:gd name="T9" fmla="*/ 162 h 318"/>
                <a:gd name="T10" fmla="*/ 2593 w 3050"/>
                <a:gd name="T11" fmla="*/ 90 h 318"/>
                <a:gd name="T12" fmla="*/ 2952 w 3050"/>
                <a:gd name="T13" fmla="*/ 42 h 318"/>
                <a:gd name="T14" fmla="*/ 3037 w 3050"/>
                <a:gd name="T15" fmla="*/ 24 h 318"/>
                <a:gd name="T16" fmla="*/ 3050 w 3050"/>
                <a:gd name="T17" fmla="*/ 16 h 318"/>
                <a:gd name="T18" fmla="*/ 3048 w 3050"/>
                <a:gd name="T19" fmla="*/ 11 h 318"/>
                <a:gd name="T20" fmla="*/ 3000 w 3050"/>
                <a:gd name="T21" fmla="*/ 3 h 318"/>
                <a:gd name="T22" fmla="*/ 2753 w 3050"/>
                <a:gd name="T23" fmla="*/ 0 h 318"/>
                <a:gd name="T24" fmla="*/ 2536 w 3050"/>
                <a:gd name="T25" fmla="*/ 4 h 318"/>
                <a:gd name="T26" fmla="*/ 0 w 3050"/>
                <a:gd name="T2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50" h="318">
                  <a:moveTo>
                    <a:pt x="0" y="318"/>
                  </a:moveTo>
                  <a:lnTo>
                    <a:pt x="83" y="313"/>
                  </a:lnTo>
                  <a:lnTo>
                    <a:pt x="912" y="250"/>
                  </a:lnTo>
                  <a:lnTo>
                    <a:pt x="1545" y="193"/>
                  </a:lnTo>
                  <a:lnTo>
                    <a:pt x="1893" y="162"/>
                  </a:lnTo>
                  <a:lnTo>
                    <a:pt x="2593" y="90"/>
                  </a:lnTo>
                  <a:lnTo>
                    <a:pt x="2952" y="42"/>
                  </a:lnTo>
                  <a:lnTo>
                    <a:pt x="3037" y="24"/>
                  </a:lnTo>
                  <a:lnTo>
                    <a:pt x="3050" y="16"/>
                  </a:lnTo>
                  <a:lnTo>
                    <a:pt x="3048" y="11"/>
                  </a:lnTo>
                  <a:lnTo>
                    <a:pt x="3000" y="3"/>
                  </a:lnTo>
                  <a:lnTo>
                    <a:pt x="2753" y="0"/>
                  </a:lnTo>
                  <a:lnTo>
                    <a:pt x="2536" y="4"/>
                  </a:lnTo>
                  <a:lnTo>
                    <a:pt x="0" y="3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1" name="Group 12"/>
          <p:cNvGrpSpPr/>
          <p:nvPr/>
        </p:nvGrpSpPr>
        <p:grpSpPr>
          <a:xfrm rot="6050222" flipH="1">
            <a:off x="467119" y="3517548"/>
            <a:ext cx="497559" cy="150617"/>
            <a:chOff x="2133600" y="3455988"/>
            <a:chExt cx="3629025" cy="1098550"/>
          </a:xfrm>
        </p:grpSpPr>
        <p:sp>
          <p:nvSpPr>
            <p:cNvPr id="272" name="Freeform 79"/>
            <p:cNvSpPr>
              <a:spLocks/>
            </p:cNvSpPr>
            <p:nvPr/>
          </p:nvSpPr>
          <p:spPr bwMode="auto">
            <a:xfrm>
              <a:off x="2133600" y="3455988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3" name="Group 14"/>
            <p:cNvGrpSpPr/>
            <p:nvPr/>
          </p:nvGrpSpPr>
          <p:grpSpPr>
            <a:xfrm>
              <a:off x="2900363" y="3576638"/>
              <a:ext cx="2862262" cy="977900"/>
              <a:chOff x="2900363" y="3576638"/>
              <a:chExt cx="2862262" cy="977900"/>
            </a:xfrm>
          </p:grpSpPr>
          <p:sp>
            <p:nvSpPr>
              <p:cNvPr id="274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8" name="Group 23"/>
          <p:cNvGrpSpPr/>
          <p:nvPr/>
        </p:nvGrpSpPr>
        <p:grpSpPr>
          <a:xfrm rot="7859786" flipH="1">
            <a:off x="530463" y="4185400"/>
            <a:ext cx="444237" cy="258791"/>
            <a:chOff x="1018117" y="3878243"/>
            <a:chExt cx="3163324" cy="1842796"/>
          </a:xfrm>
        </p:grpSpPr>
        <p:sp>
          <p:nvSpPr>
            <p:cNvPr id="279" name="Freeform 79"/>
            <p:cNvSpPr>
              <a:spLocks/>
            </p:cNvSpPr>
            <p:nvPr/>
          </p:nvSpPr>
          <p:spPr bwMode="auto">
            <a:xfrm rot="1800000">
              <a:off x="1018117" y="3878243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0" name="Group 25"/>
            <p:cNvGrpSpPr/>
            <p:nvPr/>
          </p:nvGrpSpPr>
          <p:grpSpPr>
            <a:xfrm rot="1800000">
              <a:off x="1319179" y="4743139"/>
              <a:ext cx="2862262" cy="977900"/>
              <a:chOff x="2900363" y="3576638"/>
              <a:chExt cx="2862262" cy="977900"/>
            </a:xfrm>
            <a:gradFill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</a:gradFill>
          </p:grpSpPr>
          <p:sp>
            <p:nvSpPr>
              <p:cNvPr id="281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44 Grupo">
            <a:extLst>
              <a:ext uri="{FF2B5EF4-FFF2-40B4-BE49-F238E27FC236}">
                <a16:creationId xmlns="" xmlns:a16="http://schemas.microsoft.com/office/drawing/2014/main" id="{F60D3C84-100D-4412-9AF2-BB26A8615648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75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18FFFC54-47EC-4C87-8409-6E75C8360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46 Rectángulo">
              <a:extLst>
                <a:ext uri="{FF2B5EF4-FFF2-40B4-BE49-F238E27FC236}">
                  <a16:creationId xmlns="" xmlns:a16="http://schemas.microsoft.com/office/drawing/2014/main" id="{1551B828-165D-4398-A0E9-BFCF8B859894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7" name="Rectángulo 76">
            <a:extLst>
              <a:ext uri="{FF2B5EF4-FFF2-40B4-BE49-F238E27FC236}">
                <a16:creationId xmlns="" xmlns:a16="http://schemas.microsoft.com/office/drawing/2014/main" id="{63F0F5C8-B5A5-4AEE-BC02-1EC84AAD04F9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Conclusions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8" name="Diagrama 77">
            <a:extLst>
              <a:ext uri="{FF2B5EF4-FFF2-40B4-BE49-F238E27FC236}">
                <a16:creationId xmlns="" xmlns:a16="http://schemas.microsoft.com/office/drawing/2014/main" id="{D70A1B89-5637-4091-B6D3-86035FC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02381557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9" name="78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22/23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90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990"/>
    </mc:Choice>
    <mc:Fallback>
      <p:transition spd="slow" advTm="40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92 0.31512 L 0 4.69136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-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4" grpId="0"/>
      <p:bldP spid="195" grpId="0"/>
      <p:bldP spid="206" grpId="0"/>
      <p:bldP spid="217" grpId="0"/>
      <p:bldP spid="2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25"/>
          <p:cNvGrpSpPr/>
          <p:nvPr/>
        </p:nvGrpSpPr>
        <p:grpSpPr>
          <a:xfrm>
            <a:off x="3454123" y="1381848"/>
            <a:ext cx="2190999" cy="3614628"/>
            <a:chOff x="10185400" y="3552825"/>
            <a:chExt cx="4006850" cy="6610350"/>
          </a:xfrm>
        </p:grpSpPr>
        <p:sp>
          <p:nvSpPr>
            <p:cNvPr id="175" name="Freeform 5"/>
            <p:cNvSpPr>
              <a:spLocks/>
            </p:cNvSpPr>
            <p:nvPr/>
          </p:nvSpPr>
          <p:spPr bwMode="auto">
            <a:xfrm>
              <a:off x="11633200" y="9880600"/>
              <a:ext cx="1076325" cy="282575"/>
            </a:xfrm>
            <a:custGeom>
              <a:avLst/>
              <a:gdLst>
                <a:gd name="T0" fmla="*/ 678 w 678"/>
                <a:gd name="T1" fmla="*/ 90 h 178"/>
                <a:gd name="T2" fmla="*/ 678 w 678"/>
                <a:gd name="T3" fmla="*/ 90 h 178"/>
                <a:gd name="T4" fmla="*/ 676 w 678"/>
                <a:gd name="T5" fmla="*/ 108 h 178"/>
                <a:gd name="T6" fmla="*/ 670 w 678"/>
                <a:gd name="T7" fmla="*/ 124 h 178"/>
                <a:gd name="T8" fmla="*/ 662 w 678"/>
                <a:gd name="T9" fmla="*/ 140 h 178"/>
                <a:gd name="T10" fmla="*/ 650 w 678"/>
                <a:gd name="T11" fmla="*/ 152 h 178"/>
                <a:gd name="T12" fmla="*/ 636 w 678"/>
                <a:gd name="T13" fmla="*/ 164 h 178"/>
                <a:gd name="T14" fmla="*/ 620 w 678"/>
                <a:gd name="T15" fmla="*/ 172 h 178"/>
                <a:gd name="T16" fmla="*/ 602 w 678"/>
                <a:gd name="T17" fmla="*/ 176 h 178"/>
                <a:gd name="T18" fmla="*/ 582 w 678"/>
                <a:gd name="T19" fmla="*/ 178 h 178"/>
                <a:gd name="T20" fmla="*/ 96 w 678"/>
                <a:gd name="T21" fmla="*/ 178 h 178"/>
                <a:gd name="T22" fmla="*/ 96 w 678"/>
                <a:gd name="T23" fmla="*/ 178 h 178"/>
                <a:gd name="T24" fmla="*/ 76 w 678"/>
                <a:gd name="T25" fmla="*/ 176 h 178"/>
                <a:gd name="T26" fmla="*/ 58 w 678"/>
                <a:gd name="T27" fmla="*/ 172 h 178"/>
                <a:gd name="T28" fmla="*/ 42 w 678"/>
                <a:gd name="T29" fmla="*/ 164 h 178"/>
                <a:gd name="T30" fmla="*/ 28 w 678"/>
                <a:gd name="T31" fmla="*/ 152 h 178"/>
                <a:gd name="T32" fmla="*/ 16 w 678"/>
                <a:gd name="T33" fmla="*/ 140 h 178"/>
                <a:gd name="T34" fmla="*/ 8 w 678"/>
                <a:gd name="T35" fmla="*/ 124 h 178"/>
                <a:gd name="T36" fmla="*/ 2 w 678"/>
                <a:gd name="T37" fmla="*/ 108 h 178"/>
                <a:gd name="T38" fmla="*/ 0 w 678"/>
                <a:gd name="T39" fmla="*/ 90 h 178"/>
                <a:gd name="T40" fmla="*/ 0 w 678"/>
                <a:gd name="T41" fmla="*/ 90 h 178"/>
                <a:gd name="T42" fmla="*/ 0 w 678"/>
                <a:gd name="T43" fmla="*/ 90 h 178"/>
                <a:gd name="T44" fmla="*/ 2 w 678"/>
                <a:gd name="T45" fmla="*/ 72 h 178"/>
                <a:gd name="T46" fmla="*/ 8 w 678"/>
                <a:gd name="T47" fmla="*/ 54 h 178"/>
                <a:gd name="T48" fmla="*/ 16 w 678"/>
                <a:gd name="T49" fmla="*/ 40 h 178"/>
                <a:gd name="T50" fmla="*/ 28 w 678"/>
                <a:gd name="T51" fmla="*/ 26 h 178"/>
                <a:gd name="T52" fmla="*/ 42 w 678"/>
                <a:gd name="T53" fmla="*/ 16 h 178"/>
                <a:gd name="T54" fmla="*/ 58 w 678"/>
                <a:gd name="T55" fmla="*/ 8 h 178"/>
                <a:gd name="T56" fmla="*/ 76 w 678"/>
                <a:gd name="T57" fmla="*/ 2 h 178"/>
                <a:gd name="T58" fmla="*/ 96 w 678"/>
                <a:gd name="T59" fmla="*/ 0 h 178"/>
                <a:gd name="T60" fmla="*/ 582 w 678"/>
                <a:gd name="T61" fmla="*/ 0 h 178"/>
                <a:gd name="T62" fmla="*/ 582 w 678"/>
                <a:gd name="T63" fmla="*/ 0 h 178"/>
                <a:gd name="T64" fmla="*/ 602 w 678"/>
                <a:gd name="T65" fmla="*/ 2 h 178"/>
                <a:gd name="T66" fmla="*/ 620 w 678"/>
                <a:gd name="T67" fmla="*/ 8 h 178"/>
                <a:gd name="T68" fmla="*/ 636 w 678"/>
                <a:gd name="T69" fmla="*/ 16 h 178"/>
                <a:gd name="T70" fmla="*/ 650 w 678"/>
                <a:gd name="T71" fmla="*/ 26 h 178"/>
                <a:gd name="T72" fmla="*/ 662 w 678"/>
                <a:gd name="T73" fmla="*/ 40 h 178"/>
                <a:gd name="T74" fmla="*/ 670 w 678"/>
                <a:gd name="T75" fmla="*/ 54 h 178"/>
                <a:gd name="T76" fmla="*/ 676 w 678"/>
                <a:gd name="T77" fmla="*/ 72 h 178"/>
                <a:gd name="T78" fmla="*/ 678 w 678"/>
                <a:gd name="T79" fmla="*/ 90 h 178"/>
                <a:gd name="T80" fmla="*/ 678 w 678"/>
                <a:gd name="T81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78">
                  <a:moveTo>
                    <a:pt x="678" y="90"/>
                  </a:moveTo>
                  <a:lnTo>
                    <a:pt x="678" y="90"/>
                  </a:lnTo>
                  <a:lnTo>
                    <a:pt x="676" y="108"/>
                  </a:lnTo>
                  <a:lnTo>
                    <a:pt x="670" y="124"/>
                  </a:lnTo>
                  <a:lnTo>
                    <a:pt x="662" y="140"/>
                  </a:lnTo>
                  <a:lnTo>
                    <a:pt x="650" y="152"/>
                  </a:lnTo>
                  <a:lnTo>
                    <a:pt x="636" y="164"/>
                  </a:lnTo>
                  <a:lnTo>
                    <a:pt x="620" y="172"/>
                  </a:lnTo>
                  <a:lnTo>
                    <a:pt x="602" y="176"/>
                  </a:lnTo>
                  <a:lnTo>
                    <a:pt x="582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76" y="176"/>
                  </a:lnTo>
                  <a:lnTo>
                    <a:pt x="58" y="172"/>
                  </a:lnTo>
                  <a:lnTo>
                    <a:pt x="42" y="164"/>
                  </a:lnTo>
                  <a:lnTo>
                    <a:pt x="28" y="152"/>
                  </a:lnTo>
                  <a:lnTo>
                    <a:pt x="16" y="140"/>
                  </a:lnTo>
                  <a:lnTo>
                    <a:pt x="8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4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602" y="2"/>
                  </a:lnTo>
                  <a:lnTo>
                    <a:pt x="620" y="8"/>
                  </a:lnTo>
                  <a:lnTo>
                    <a:pt x="636" y="16"/>
                  </a:lnTo>
                  <a:lnTo>
                    <a:pt x="650" y="26"/>
                  </a:lnTo>
                  <a:lnTo>
                    <a:pt x="662" y="40"/>
                  </a:lnTo>
                  <a:lnTo>
                    <a:pt x="670" y="54"/>
                  </a:lnTo>
                  <a:lnTo>
                    <a:pt x="676" y="72"/>
                  </a:lnTo>
                  <a:lnTo>
                    <a:pt x="678" y="90"/>
                  </a:lnTo>
                  <a:lnTo>
                    <a:pt x="678" y="9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6"/>
            <p:cNvSpPr>
              <a:spLocks/>
            </p:cNvSpPr>
            <p:nvPr/>
          </p:nvSpPr>
          <p:spPr bwMode="auto">
            <a:xfrm>
              <a:off x="11372850" y="9772650"/>
              <a:ext cx="1597025" cy="238125"/>
            </a:xfrm>
            <a:custGeom>
              <a:avLst/>
              <a:gdLst>
                <a:gd name="T0" fmla="*/ 136 w 1006"/>
                <a:gd name="T1" fmla="*/ 150 h 150"/>
                <a:gd name="T2" fmla="*/ 868 w 1006"/>
                <a:gd name="T3" fmla="*/ 150 h 150"/>
                <a:gd name="T4" fmla="*/ 868 w 1006"/>
                <a:gd name="T5" fmla="*/ 150 h 150"/>
                <a:gd name="T6" fmla="*/ 928 w 1006"/>
                <a:gd name="T7" fmla="*/ 90 h 150"/>
                <a:gd name="T8" fmla="*/ 928 w 1006"/>
                <a:gd name="T9" fmla="*/ 90 h 150"/>
                <a:gd name="T10" fmla="*/ 956 w 1006"/>
                <a:gd name="T11" fmla="*/ 60 h 150"/>
                <a:gd name="T12" fmla="*/ 978 w 1006"/>
                <a:gd name="T13" fmla="*/ 36 h 150"/>
                <a:gd name="T14" fmla="*/ 994 w 1006"/>
                <a:gd name="T15" fmla="*/ 16 h 150"/>
                <a:gd name="T16" fmla="*/ 1006 w 1006"/>
                <a:gd name="T17" fmla="*/ 0 h 150"/>
                <a:gd name="T18" fmla="*/ 0 w 1006"/>
                <a:gd name="T19" fmla="*/ 0 h 150"/>
                <a:gd name="T20" fmla="*/ 0 w 1006"/>
                <a:gd name="T21" fmla="*/ 0 h 150"/>
                <a:gd name="T22" fmla="*/ 6 w 1006"/>
                <a:gd name="T23" fmla="*/ 12 h 150"/>
                <a:gd name="T24" fmla="*/ 6 w 1006"/>
                <a:gd name="T25" fmla="*/ 12 h 150"/>
                <a:gd name="T26" fmla="*/ 66 w 1006"/>
                <a:gd name="T27" fmla="*/ 76 h 150"/>
                <a:gd name="T28" fmla="*/ 136 w 1006"/>
                <a:gd name="T29" fmla="*/ 150 h 150"/>
                <a:gd name="T30" fmla="*/ 136 w 1006"/>
                <a:gd name="T3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6" h="150">
                  <a:moveTo>
                    <a:pt x="136" y="150"/>
                  </a:moveTo>
                  <a:lnTo>
                    <a:pt x="868" y="150"/>
                  </a:lnTo>
                  <a:lnTo>
                    <a:pt x="868" y="150"/>
                  </a:lnTo>
                  <a:lnTo>
                    <a:pt x="928" y="90"/>
                  </a:lnTo>
                  <a:lnTo>
                    <a:pt x="928" y="90"/>
                  </a:lnTo>
                  <a:lnTo>
                    <a:pt x="956" y="60"/>
                  </a:lnTo>
                  <a:lnTo>
                    <a:pt x="978" y="36"/>
                  </a:lnTo>
                  <a:lnTo>
                    <a:pt x="994" y="16"/>
                  </a:lnTo>
                  <a:lnTo>
                    <a:pt x="10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6" y="76"/>
                  </a:lnTo>
                  <a:lnTo>
                    <a:pt x="136" y="150"/>
                  </a:lnTo>
                  <a:lnTo>
                    <a:pt x="136" y="15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7"/>
            <p:cNvSpPr>
              <a:spLocks/>
            </p:cNvSpPr>
            <p:nvPr/>
          </p:nvSpPr>
          <p:spPr bwMode="auto">
            <a:xfrm>
              <a:off x="11318875" y="8988425"/>
              <a:ext cx="1714500" cy="161925"/>
            </a:xfrm>
            <a:custGeom>
              <a:avLst/>
              <a:gdLst>
                <a:gd name="T0" fmla="*/ 1080 w 1080"/>
                <a:gd name="T1" fmla="*/ 50 h 102"/>
                <a:gd name="T2" fmla="*/ 1080 w 1080"/>
                <a:gd name="T3" fmla="*/ 50 h 102"/>
                <a:gd name="T4" fmla="*/ 1078 w 1080"/>
                <a:gd name="T5" fmla="*/ 62 h 102"/>
                <a:gd name="T6" fmla="*/ 1076 w 1080"/>
                <a:gd name="T7" fmla="*/ 70 h 102"/>
                <a:gd name="T8" fmla="*/ 1072 w 1080"/>
                <a:gd name="T9" fmla="*/ 80 h 102"/>
                <a:gd name="T10" fmla="*/ 1066 w 1080"/>
                <a:gd name="T11" fmla="*/ 88 h 102"/>
                <a:gd name="T12" fmla="*/ 1058 w 1080"/>
                <a:gd name="T13" fmla="*/ 94 h 102"/>
                <a:gd name="T14" fmla="*/ 1052 w 1080"/>
                <a:gd name="T15" fmla="*/ 98 h 102"/>
                <a:gd name="T16" fmla="*/ 1042 w 1080"/>
                <a:gd name="T17" fmla="*/ 102 h 102"/>
                <a:gd name="T18" fmla="*/ 1034 w 1080"/>
                <a:gd name="T19" fmla="*/ 102 h 102"/>
                <a:gd name="T20" fmla="*/ 46 w 1080"/>
                <a:gd name="T21" fmla="*/ 102 h 102"/>
                <a:gd name="T22" fmla="*/ 46 w 1080"/>
                <a:gd name="T23" fmla="*/ 102 h 102"/>
                <a:gd name="T24" fmla="*/ 36 w 1080"/>
                <a:gd name="T25" fmla="*/ 102 h 102"/>
                <a:gd name="T26" fmla="*/ 28 w 1080"/>
                <a:gd name="T27" fmla="*/ 98 h 102"/>
                <a:gd name="T28" fmla="*/ 20 w 1080"/>
                <a:gd name="T29" fmla="*/ 94 h 102"/>
                <a:gd name="T30" fmla="*/ 14 w 1080"/>
                <a:gd name="T31" fmla="*/ 88 h 102"/>
                <a:gd name="T32" fmla="*/ 8 w 1080"/>
                <a:gd name="T33" fmla="*/ 80 h 102"/>
                <a:gd name="T34" fmla="*/ 4 w 1080"/>
                <a:gd name="T35" fmla="*/ 70 h 102"/>
                <a:gd name="T36" fmla="*/ 0 w 1080"/>
                <a:gd name="T37" fmla="*/ 62 h 102"/>
                <a:gd name="T38" fmla="*/ 0 w 1080"/>
                <a:gd name="T39" fmla="*/ 50 h 102"/>
                <a:gd name="T40" fmla="*/ 0 w 1080"/>
                <a:gd name="T41" fmla="*/ 50 h 102"/>
                <a:gd name="T42" fmla="*/ 0 w 1080"/>
                <a:gd name="T43" fmla="*/ 50 h 102"/>
                <a:gd name="T44" fmla="*/ 0 w 1080"/>
                <a:gd name="T45" fmla="*/ 40 h 102"/>
                <a:gd name="T46" fmla="*/ 4 w 1080"/>
                <a:gd name="T47" fmla="*/ 32 h 102"/>
                <a:gd name="T48" fmla="*/ 8 w 1080"/>
                <a:gd name="T49" fmla="*/ 22 h 102"/>
                <a:gd name="T50" fmla="*/ 14 w 1080"/>
                <a:gd name="T51" fmla="*/ 14 h 102"/>
                <a:gd name="T52" fmla="*/ 20 w 1080"/>
                <a:gd name="T53" fmla="*/ 8 h 102"/>
                <a:gd name="T54" fmla="*/ 28 w 1080"/>
                <a:gd name="T55" fmla="*/ 4 h 102"/>
                <a:gd name="T56" fmla="*/ 36 w 1080"/>
                <a:gd name="T57" fmla="*/ 0 h 102"/>
                <a:gd name="T58" fmla="*/ 46 w 1080"/>
                <a:gd name="T59" fmla="*/ 0 h 102"/>
                <a:gd name="T60" fmla="*/ 1034 w 1080"/>
                <a:gd name="T61" fmla="*/ 0 h 102"/>
                <a:gd name="T62" fmla="*/ 1034 w 1080"/>
                <a:gd name="T63" fmla="*/ 0 h 102"/>
                <a:gd name="T64" fmla="*/ 1042 w 1080"/>
                <a:gd name="T65" fmla="*/ 0 h 102"/>
                <a:gd name="T66" fmla="*/ 1052 w 1080"/>
                <a:gd name="T67" fmla="*/ 4 h 102"/>
                <a:gd name="T68" fmla="*/ 1058 w 1080"/>
                <a:gd name="T69" fmla="*/ 8 h 102"/>
                <a:gd name="T70" fmla="*/ 1066 w 1080"/>
                <a:gd name="T71" fmla="*/ 14 h 102"/>
                <a:gd name="T72" fmla="*/ 1072 w 1080"/>
                <a:gd name="T73" fmla="*/ 22 h 102"/>
                <a:gd name="T74" fmla="*/ 1076 w 1080"/>
                <a:gd name="T75" fmla="*/ 32 h 102"/>
                <a:gd name="T76" fmla="*/ 1078 w 1080"/>
                <a:gd name="T77" fmla="*/ 40 h 102"/>
                <a:gd name="T78" fmla="*/ 1080 w 1080"/>
                <a:gd name="T79" fmla="*/ 50 h 102"/>
                <a:gd name="T80" fmla="*/ 1080 w 1080"/>
                <a:gd name="T81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0" h="102">
                  <a:moveTo>
                    <a:pt x="1080" y="50"/>
                  </a:moveTo>
                  <a:lnTo>
                    <a:pt x="1080" y="50"/>
                  </a:lnTo>
                  <a:lnTo>
                    <a:pt x="1078" y="62"/>
                  </a:lnTo>
                  <a:lnTo>
                    <a:pt x="1076" y="70"/>
                  </a:lnTo>
                  <a:lnTo>
                    <a:pt x="1072" y="80"/>
                  </a:lnTo>
                  <a:lnTo>
                    <a:pt x="1066" y="88"/>
                  </a:lnTo>
                  <a:lnTo>
                    <a:pt x="1058" y="94"/>
                  </a:lnTo>
                  <a:lnTo>
                    <a:pt x="1052" y="98"/>
                  </a:lnTo>
                  <a:lnTo>
                    <a:pt x="1042" y="102"/>
                  </a:lnTo>
                  <a:lnTo>
                    <a:pt x="1034" y="102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36" y="102"/>
                  </a:lnTo>
                  <a:lnTo>
                    <a:pt x="28" y="98"/>
                  </a:lnTo>
                  <a:lnTo>
                    <a:pt x="20" y="94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0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42" y="0"/>
                  </a:lnTo>
                  <a:lnTo>
                    <a:pt x="1052" y="4"/>
                  </a:lnTo>
                  <a:lnTo>
                    <a:pt x="1058" y="8"/>
                  </a:lnTo>
                  <a:lnTo>
                    <a:pt x="1066" y="14"/>
                  </a:lnTo>
                  <a:lnTo>
                    <a:pt x="1072" y="22"/>
                  </a:lnTo>
                  <a:lnTo>
                    <a:pt x="1076" y="32"/>
                  </a:lnTo>
                  <a:lnTo>
                    <a:pt x="1078" y="40"/>
                  </a:lnTo>
                  <a:lnTo>
                    <a:pt x="1080" y="50"/>
                  </a:lnTo>
                  <a:lnTo>
                    <a:pt x="1080" y="5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11318875" y="9226550"/>
              <a:ext cx="1714500" cy="165100"/>
            </a:xfrm>
            <a:custGeom>
              <a:avLst/>
              <a:gdLst>
                <a:gd name="T0" fmla="*/ 1080 w 1080"/>
                <a:gd name="T1" fmla="*/ 52 h 104"/>
                <a:gd name="T2" fmla="*/ 1080 w 1080"/>
                <a:gd name="T3" fmla="*/ 52 h 104"/>
                <a:gd name="T4" fmla="*/ 1078 w 1080"/>
                <a:gd name="T5" fmla="*/ 62 h 104"/>
                <a:gd name="T6" fmla="*/ 1076 w 1080"/>
                <a:gd name="T7" fmla="*/ 72 h 104"/>
                <a:gd name="T8" fmla="*/ 1072 w 1080"/>
                <a:gd name="T9" fmla="*/ 82 h 104"/>
                <a:gd name="T10" fmla="*/ 1066 w 1080"/>
                <a:gd name="T11" fmla="*/ 88 h 104"/>
                <a:gd name="T12" fmla="*/ 1058 w 1080"/>
                <a:gd name="T13" fmla="*/ 94 h 104"/>
                <a:gd name="T14" fmla="*/ 1052 w 1080"/>
                <a:gd name="T15" fmla="*/ 100 h 104"/>
                <a:gd name="T16" fmla="*/ 1042 w 1080"/>
                <a:gd name="T17" fmla="*/ 102 h 104"/>
                <a:gd name="T18" fmla="*/ 1034 w 1080"/>
                <a:gd name="T19" fmla="*/ 104 h 104"/>
                <a:gd name="T20" fmla="*/ 46 w 1080"/>
                <a:gd name="T21" fmla="*/ 104 h 104"/>
                <a:gd name="T22" fmla="*/ 46 w 1080"/>
                <a:gd name="T23" fmla="*/ 104 h 104"/>
                <a:gd name="T24" fmla="*/ 36 w 1080"/>
                <a:gd name="T25" fmla="*/ 102 h 104"/>
                <a:gd name="T26" fmla="*/ 28 w 1080"/>
                <a:gd name="T27" fmla="*/ 100 h 104"/>
                <a:gd name="T28" fmla="*/ 20 w 1080"/>
                <a:gd name="T29" fmla="*/ 94 h 104"/>
                <a:gd name="T30" fmla="*/ 14 w 1080"/>
                <a:gd name="T31" fmla="*/ 88 h 104"/>
                <a:gd name="T32" fmla="*/ 8 w 1080"/>
                <a:gd name="T33" fmla="*/ 82 h 104"/>
                <a:gd name="T34" fmla="*/ 4 w 1080"/>
                <a:gd name="T35" fmla="*/ 72 h 104"/>
                <a:gd name="T36" fmla="*/ 0 w 1080"/>
                <a:gd name="T37" fmla="*/ 62 h 104"/>
                <a:gd name="T38" fmla="*/ 0 w 1080"/>
                <a:gd name="T39" fmla="*/ 52 h 104"/>
                <a:gd name="T40" fmla="*/ 0 w 1080"/>
                <a:gd name="T41" fmla="*/ 52 h 104"/>
                <a:gd name="T42" fmla="*/ 0 w 1080"/>
                <a:gd name="T43" fmla="*/ 52 h 104"/>
                <a:gd name="T44" fmla="*/ 0 w 1080"/>
                <a:gd name="T45" fmla="*/ 42 h 104"/>
                <a:gd name="T46" fmla="*/ 4 w 1080"/>
                <a:gd name="T47" fmla="*/ 32 h 104"/>
                <a:gd name="T48" fmla="*/ 8 w 1080"/>
                <a:gd name="T49" fmla="*/ 24 h 104"/>
                <a:gd name="T50" fmla="*/ 14 w 1080"/>
                <a:gd name="T51" fmla="*/ 16 h 104"/>
                <a:gd name="T52" fmla="*/ 20 w 1080"/>
                <a:gd name="T53" fmla="*/ 10 h 104"/>
                <a:gd name="T54" fmla="*/ 28 w 1080"/>
                <a:gd name="T55" fmla="*/ 4 h 104"/>
                <a:gd name="T56" fmla="*/ 36 w 1080"/>
                <a:gd name="T57" fmla="*/ 2 h 104"/>
                <a:gd name="T58" fmla="*/ 46 w 1080"/>
                <a:gd name="T59" fmla="*/ 0 h 104"/>
                <a:gd name="T60" fmla="*/ 1034 w 1080"/>
                <a:gd name="T61" fmla="*/ 0 h 104"/>
                <a:gd name="T62" fmla="*/ 1034 w 1080"/>
                <a:gd name="T63" fmla="*/ 0 h 104"/>
                <a:gd name="T64" fmla="*/ 1042 w 1080"/>
                <a:gd name="T65" fmla="*/ 2 h 104"/>
                <a:gd name="T66" fmla="*/ 1052 w 1080"/>
                <a:gd name="T67" fmla="*/ 4 h 104"/>
                <a:gd name="T68" fmla="*/ 1058 w 1080"/>
                <a:gd name="T69" fmla="*/ 10 h 104"/>
                <a:gd name="T70" fmla="*/ 1066 w 1080"/>
                <a:gd name="T71" fmla="*/ 16 h 104"/>
                <a:gd name="T72" fmla="*/ 1072 w 1080"/>
                <a:gd name="T73" fmla="*/ 24 h 104"/>
                <a:gd name="T74" fmla="*/ 1076 w 1080"/>
                <a:gd name="T75" fmla="*/ 32 h 104"/>
                <a:gd name="T76" fmla="*/ 1078 w 1080"/>
                <a:gd name="T77" fmla="*/ 42 h 104"/>
                <a:gd name="T78" fmla="*/ 1080 w 1080"/>
                <a:gd name="T79" fmla="*/ 52 h 104"/>
                <a:gd name="T80" fmla="*/ 1080 w 1080"/>
                <a:gd name="T8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0" h="104">
                  <a:moveTo>
                    <a:pt x="1080" y="52"/>
                  </a:moveTo>
                  <a:lnTo>
                    <a:pt x="1080" y="52"/>
                  </a:lnTo>
                  <a:lnTo>
                    <a:pt x="1078" y="62"/>
                  </a:lnTo>
                  <a:lnTo>
                    <a:pt x="1076" y="72"/>
                  </a:lnTo>
                  <a:lnTo>
                    <a:pt x="1072" y="82"/>
                  </a:lnTo>
                  <a:lnTo>
                    <a:pt x="1066" y="88"/>
                  </a:lnTo>
                  <a:lnTo>
                    <a:pt x="1058" y="94"/>
                  </a:lnTo>
                  <a:lnTo>
                    <a:pt x="1052" y="100"/>
                  </a:lnTo>
                  <a:lnTo>
                    <a:pt x="1042" y="102"/>
                  </a:lnTo>
                  <a:lnTo>
                    <a:pt x="1034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100"/>
                  </a:lnTo>
                  <a:lnTo>
                    <a:pt x="20" y="94"/>
                  </a:lnTo>
                  <a:lnTo>
                    <a:pt x="14" y="88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42" y="2"/>
                  </a:lnTo>
                  <a:lnTo>
                    <a:pt x="1052" y="4"/>
                  </a:lnTo>
                  <a:lnTo>
                    <a:pt x="1058" y="10"/>
                  </a:lnTo>
                  <a:lnTo>
                    <a:pt x="1066" y="16"/>
                  </a:lnTo>
                  <a:lnTo>
                    <a:pt x="1072" y="24"/>
                  </a:lnTo>
                  <a:lnTo>
                    <a:pt x="1076" y="32"/>
                  </a:lnTo>
                  <a:lnTo>
                    <a:pt x="1078" y="42"/>
                  </a:lnTo>
                  <a:lnTo>
                    <a:pt x="1080" y="52"/>
                  </a:lnTo>
                  <a:lnTo>
                    <a:pt x="1080" y="5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9"/>
            <p:cNvSpPr>
              <a:spLocks/>
            </p:cNvSpPr>
            <p:nvPr/>
          </p:nvSpPr>
          <p:spPr bwMode="auto">
            <a:xfrm>
              <a:off x="11318875" y="9467850"/>
              <a:ext cx="1714500" cy="165100"/>
            </a:xfrm>
            <a:custGeom>
              <a:avLst/>
              <a:gdLst>
                <a:gd name="T0" fmla="*/ 1080 w 1080"/>
                <a:gd name="T1" fmla="*/ 52 h 104"/>
                <a:gd name="T2" fmla="*/ 1080 w 1080"/>
                <a:gd name="T3" fmla="*/ 52 h 104"/>
                <a:gd name="T4" fmla="*/ 1078 w 1080"/>
                <a:gd name="T5" fmla="*/ 62 h 104"/>
                <a:gd name="T6" fmla="*/ 1076 w 1080"/>
                <a:gd name="T7" fmla="*/ 72 h 104"/>
                <a:gd name="T8" fmla="*/ 1072 w 1080"/>
                <a:gd name="T9" fmla="*/ 80 h 104"/>
                <a:gd name="T10" fmla="*/ 1066 w 1080"/>
                <a:gd name="T11" fmla="*/ 88 h 104"/>
                <a:gd name="T12" fmla="*/ 1058 w 1080"/>
                <a:gd name="T13" fmla="*/ 94 h 104"/>
                <a:gd name="T14" fmla="*/ 1052 w 1080"/>
                <a:gd name="T15" fmla="*/ 100 h 104"/>
                <a:gd name="T16" fmla="*/ 1042 w 1080"/>
                <a:gd name="T17" fmla="*/ 102 h 104"/>
                <a:gd name="T18" fmla="*/ 1034 w 1080"/>
                <a:gd name="T19" fmla="*/ 104 h 104"/>
                <a:gd name="T20" fmla="*/ 46 w 1080"/>
                <a:gd name="T21" fmla="*/ 104 h 104"/>
                <a:gd name="T22" fmla="*/ 46 w 1080"/>
                <a:gd name="T23" fmla="*/ 104 h 104"/>
                <a:gd name="T24" fmla="*/ 36 w 1080"/>
                <a:gd name="T25" fmla="*/ 102 h 104"/>
                <a:gd name="T26" fmla="*/ 28 w 1080"/>
                <a:gd name="T27" fmla="*/ 100 h 104"/>
                <a:gd name="T28" fmla="*/ 20 w 1080"/>
                <a:gd name="T29" fmla="*/ 94 h 104"/>
                <a:gd name="T30" fmla="*/ 14 w 1080"/>
                <a:gd name="T31" fmla="*/ 88 h 104"/>
                <a:gd name="T32" fmla="*/ 8 w 1080"/>
                <a:gd name="T33" fmla="*/ 80 h 104"/>
                <a:gd name="T34" fmla="*/ 4 w 1080"/>
                <a:gd name="T35" fmla="*/ 72 h 104"/>
                <a:gd name="T36" fmla="*/ 0 w 1080"/>
                <a:gd name="T37" fmla="*/ 62 h 104"/>
                <a:gd name="T38" fmla="*/ 0 w 1080"/>
                <a:gd name="T39" fmla="*/ 52 h 104"/>
                <a:gd name="T40" fmla="*/ 0 w 1080"/>
                <a:gd name="T41" fmla="*/ 52 h 104"/>
                <a:gd name="T42" fmla="*/ 0 w 1080"/>
                <a:gd name="T43" fmla="*/ 52 h 104"/>
                <a:gd name="T44" fmla="*/ 0 w 1080"/>
                <a:gd name="T45" fmla="*/ 42 h 104"/>
                <a:gd name="T46" fmla="*/ 4 w 1080"/>
                <a:gd name="T47" fmla="*/ 32 h 104"/>
                <a:gd name="T48" fmla="*/ 8 w 1080"/>
                <a:gd name="T49" fmla="*/ 24 h 104"/>
                <a:gd name="T50" fmla="*/ 14 w 1080"/>
                <a:gd name="T51" fmla="*/ 16 h 104"/>
                <a:gd name="T52" fmla="*/ 20 w 1080"/>
                <a:gd name="T53" fmla="*/ 10 h 104"/>
                <a:gd name="T54" fmla="*/ 28 w 1080"/>
                <a:gd name="T55" fmla="*/ 4 h 104"/>
                <a:gd name="T56" fmla="*/ 36 w 1080"/>
                <a:gd name="T57" fmla="*/ 2 h 104"/>
                <a:gd name="T58" fmla="*/ 46 w 1080"/>
                <a:gd name="T59" fmla="*/ 0 h 104"/>
                <a:gd name="T60" fmla="*/ 1034 w 1080"/>
                <a:gd name="T61" fmla="*/ 0 h 104"/>
                <a:gd name="T62" fmla="*/ 1034 w 1080"/>
                <a:gd name="T63" fmla="*/ 0 h 104"/>
                <a:gd name="T64" fmla="*/ 1042 w 1080"/>
                <a:gd name="T65" fmla="*/ 2 h 104"/>
                <a:gd name="T66" fmla="*/ 1052 w 1080"/>
                <a:gd name="T67" fmla="*/ 4 h 104"/>
                <a:gd name="T68" fmla="*/ 1058 w 1080"/>
                <a:gd name="T69" fmla="*/ 10 h 104"/>
                <a:gd name="T70" fmla="*/ 1066 w 1080"/>
                <a:gd name="T71" fmla="*/ 16 h 104"/>
                <a:gd name="T72" fmla="*/ 1072 w 1080"/>
                <a:gd name="T73" fmla="*/ 24 h 104"/>
                <a:gd name="T74" fmla="*/ 1076 w 1080"/>
                <a:gd name="T75" fmla="*/ 32 h 104"/>
                <a:gd name="T76" fmla="*/ 1078 w 1080"/>
                <a:gd name="T77" fmla="*/ 42 h 104"/>
                <a:gd name="T78" fmla="*/ 1080 w 1080"/>
                <a:gd name="T79" fmla="*/ 52 h 104"/>
                <a:gd name="T80" fmla="*/ 1080 w 1080"/>
                <a:gd name="T8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0" h="104">
                  <a:moveTo>
                    <a:pt x="1080" y="52"/>
                  </a:moveTo>
                  <a:lnTo>
                    <a:pt x="1080" y="52"/>
                  </a:lnTo>
                  <a:lnTo>
                    <a:pt x="1078" y="62"/>
                  </a:lnTo>
                  <a:lnTo>
                    <a:pt x="1076" y="72"/>
                  </a:lnTo>
                  <a:lnTo>
                    <a:pt x="1072" y="80"/>
                  </a:lnTo>
                  <a:lnTo>
                    <a:pt x="1066" y="88"/>
                  </a:lnTo>
                  <a:lnTo>
                    <a:pt x="1058" y="94"/>
                  </a:lnTo>
                  <a:lnTo>
                    <a:pt x="1052" y="100"/>
                  </a:lnTo>
                  <a:lnTo>
                    <a:pt x="1042" y="102"/>
                  </a:lnTo>
                  <a:lnTo>
                    <a:pt x="1034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100"/>
                  </a:lnTo>
                  <a:lnTo>
                    <a:pt x="20" y="94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42" y="2"/>
                  </a:lnTo>
                  <a:lnTo>
                    <a:pt x="1052" y="4"/>
                  </a:lnTo>
                  <a:lnTo>
                    <a:pt x="1058" y="10"/>
                  </a:lnTo>
                  <a:lnTo>
                    <a:pt x="1066" y="16"/>
                  </a:lnTo>
                  <a:lnTo>
                    <a:pt x="1072" y="24"/>
                  </a:lnTo>
                  <a:lnTo>
                    <a:pt x="1076" y="32"/>
                  </a:lnTo>
                  <a:lnTo>
                    <a:pt x="1078" y="42"/>
                  </a:lnTo>
                  <a:lnTo>
                    <a:pt x="1080" y="52"/>
                  </a:lnTo>
                  <a:lnTo>
                    <a:pt x="1080" y="5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10"/>
            <p:cNvSpPr>
              <a:spLocks/>
            </p:cNvSpPr>
            <p:nvPr/>
          </p:nvSpPr>
          <p:spPr bwMode="auto">
            <a:xfrm>
              <a:off x="11318875" y="9683750"/>
              <a:ext cx="1698625" cy="101600"/>
            </a:xfrm>
            <a:custGeom>
              <a:avLst/>
              <a:gdLst>
                <a:gd name="T0" fmla="*/ 1070 w 1070"/>
                <a:gd name="T1" fmla="*/ 32 h 64"/>
                <a:gd name="T2" fmla="*/ 1070 w 1070"/>
                <a:gd name="T3" fmla="*/ 32 h 64"/>
                <a:gd name="T4" fmla="*/ 1070 w 1070"/>
                <a:gd name="T5" fmla="*/ 38 h 64"/>
                <a:gd name="T6" fmla="*/ 1068 w 1070"/>
                <a:gd name="T7" fmla="*/ 44 h 64"/>
                <a:gd name="T8" fmla="*/ 1064 w 1070"/>
                <a:gd name="T9" fmla="*/ 50 h 64"/>
                <a:gd name="T10" fmla="*/ 1058 w 1070"/>
                <a:gd name="T11" fmla="*/ 56 h 64"/>
                <a:gd name="T12" fmla="*/ 1050 w 1070"/>
                <a:gd name="T13" fmla="*/ 60 h 64"/>
                <a:gd name="T14" fmla="*/ 1044 w 1070"/>
                <a:gd name="T15" fmla="*/ 62 h 64"/>
                <a:gd name="T16" fmla="*/ 1034 w 1070"/>
                <a:gd name="T17" fmla="*/ 64 h 64"/>
                <a:gd name="T18" fmla="*/ 1026 w 1070"/>
                <a:gd name="T19" fmla="*/ 64 h 64"/>
                <a:gd name="T20" fmla="*/ 46 w 1070"/>
                <a:gd name="T21" fmla="*/ 64 h 64"/>
                <a:gd name="T22" fmla="*/ 46 w 1070"/>
                <a:gd name="T23" fmla="*/ 64 h 64"/>
                <a:gd name="T24" fmla="*/ 36 w 1070"/>
                <a:gd name="T25" fmla="*/ 64 h 64"/>
                <a:gd name="T26" fmla="*/ 28 w 1070"/>
                <a:gd name="T27" fmla="*/ 62 h 64"/>
                <a:gd name="T28" fmla="*/ 20 w 1070"/>
                <a:gd name="T29" fmla="*/ 60 h 64"/>
                <a:gd name="T30" fmla="*/ 14 w 1070"/>
                <a:gd name="T31" fmla="*/ 56 h 64"/>
                <a:gd name="T32" fmla="*/ 8 w 1070"/>
                <a:gd name="T33" fmla="*/ 50 h 64"/>
                <a:gd name="T34" fmla="*/ 4 w 1070"/>
                <a:gd name="T35" fmla="*/ 44 h 64"/>
                <a:gd name="T36" fmla="*/ 0 w 1070"/>
                <a:gd name="T37" fmla="*/ 38 h 64"/>
                <a:gd name="T38" fmla="*/ 0 w 1070"/>
                <a:gd name="T39" fmla="*/ 32 h 64"/>
                <a:gd name="T40" fmla="*/ 0 w 1070"/>
                <a:gd name="T41" fmla="*/ 32 h 64"/>
                <a:gd name="T42" fmla="*/ 0 w 1070"/>
                <a:gd name="T43" fmla="*/ 32 h 64"/>
                <a:gd name="T44" fmla="*/ 0 w 1070"/>
                <a:gd name="T45" fmla="*/ 26 h 64"/>
                <a:gd name="T46" fmla="*/ 4 w 1070"/>
                <a:gd name="T47" fmla="*/ 20 h 64"/>
                <a:gd name="T48" fmla="*/ 8 w 1070"/>
                <a:gd name="T49" fmla="*/ 14 h 64"/>
                <a:gd name="T50" fmla="*/ 14 w 1070"/>
                <a:gd name="T51" fmla="*/ 10 h 64"/>
                <a:gd name="T52" fmla="*/ 20 w 1070"/>
                <a:gd name="T53" fmla="*/ 4 h 64"/>
                <a:gd name="T54" fmla="*/ 28 w 1070"/>
                <a:gd name="T55" fmla="*/ 2 h 64"/>
                <a:gd name="T56" fmla="*/ 36 w 1070"/>
                <a:gd name="T57" fmla="*/ 0 h 64"/>
                <a:gd name="T58" fmla="*/ 46 w 1070"/>
                <a:gd name="T59" fmla="*/ 0 h 64"/>
                <a:gd name="T60" fmla="*/ 1026 w 1070"/>
                <a:gd name="T61" fmla="*/ 0 h 64"/>
                <a:gd name="T62" fmla="*/ 1026 w 1070"/>
                <a:gd name="T63" fmla="*/ 0 h 64"/>
                <a:gd name="T64" fmla="*/ 1034 w 1070"/>
                <a:gd name="T65" fmla="*/ 0 h 64"/>
                <a:gd name="T66" fmla="*/ 1044 w 1070"/>
                <a:gd name="T67" fmla="*/ 2 h 64"/>
                <a:gd name="T68" fmla="*/ 1050 w 1070"/>
                <a:gd name="T69" fmla="*/ 4 h 64"/>
                <a:gd name="T70" fmla="*/ 1058 w 1070"/>
                <a:gd name="T71" fmla="*/ 10 h 64"/>
                <a:gd name="T72" fmla="*/ 1064 w 1070"/>
                <a:gd name="T73" fmla="*/ 14 h 64"/>
                <a:gd name="T74" fmla="*/ 1068 w 1070"/>
                <a:gd name="T75" fmla="*/ 20 h 64"/>
                <a:gd name="T76" fmla="*/ 1070 w 1070"/>
                <a:gd name="T77" fmla="*/ 26 h 64"/>
                <a:gd name="T78" fmla="*/ 1070 w 1070"/>
                <a:gd name="T79" fmla="*/ 32 h 64"/>
                <a:gd name="T80" fmla="*/ 1070 w 10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0" h="64">
                  <a:moveTo>
                    <a:pt x="1070" y="32"/>
                  </a:moveTo>
                  <a:lnTo>
                    <a:pt x="1070" y="32"/>
                  </a:lnTo>
                  <a:lnTo>
                    <a:pt x="1070" y="38"/>
                  </a:lnTo>
                  <a:lnTo>
                    <a:pt x="1068" y="44"/>
                  </a:lnTo>
                  <a:lnTo>
                    <a:pt x="1064" y="50"/>
                  </a:lnTo>
                  <a:lnTo>
                    <a:pt x="1058" y="56"/>
                  </a:lnTo>
                  <a:lnTo>
                    <a:pt x="1050" y="60"/>
                  </a:lnTo>
                  <a:lnTo>
                    <a:pt x="1044" y="62"/>
                  </a:lnTo>
                  <a:lnTo>
                    <a:pt x="1034" y="64"/>
                  </a:lnTo>
                  <a:lnTo>
                    <a:pt x="102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36" y="64"/>
                  </a:lnTo>
                  <a:lnTo>
                    <a:pt x="28" y="62"/>
                  </a:lnTo>
                  <a:lnTo>
                    <a:pt x="20" y="60"/>
                  </a:lnTo>
                  <a:lnTo>
                    <a:pt x="14" y="5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34" y="0"/>
                  </a:lnTo>
                  <a:lnTo>
                    <a:pt x="1044" y="2"/>
                  </a:lnTo>
                  <a:lnTo>
                    <a:pt x="1050" y="4"/>
                  </a:lnTo>
                  <a:lnTo>
                    <a:pt x="1058" y="10"/>
                  </a:lnTo>
                  <a:lnTo>
                    <a:pt x="1064" y="14"/>
                  </a:lnTo>
                  <a:lnTo>
                    <a:pt x="1068" y="20"/>
                  </a:lnTo>
                  <a:lnTo>
                    <a:pt x="1070" y="26"/>
                  </a:lnTo>
                  <a:lnTo>
                    <a:pt x="1070" y="32"/>
                  </a:lnTo>
                  <a:lnTo>
                    <a:pt x="1070" y="3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11"/>
            <p:cNvSpPr>
              <a:spLocks/>
            </p:cNvSpPr>
            <p:nvPr/>
          </p:nvSpPr>
          <p:spPr bwMode="auto">
            <a:xfrm>
              <a:off x="11306175" y="8747125"/>
              <a:ext cx="1739900" cy="165100"/>
            </a:xfrm>
            <a:custGeom>
              <a:avLst/>
              <a:gdLst>
                <a:gd name="T0" fmla="*/ 1096 w 1096"/>
                <a:gd name="T1" fmla="*/ 52 h 104"/>
                <a:gd name="T2" fmla="*/ 1096 w 1096"/>
                <a:gd name="T3" fmla="*/ 52 h 104"/>
                <a:gd name="T4" fmla="*/ 1094 w 1096"/>
                <a:gd name="T5" fmla="*/ 62 h 104"/>
                <a:gd name="T6" fmla="*/ 1092 w 1096"/>
                <a:gd name="T7" fmla="*/ 72 h 104"/>
                <a:gd name="T8" fmla="*/ 1088 w 1096"/>
                <a:gd name="T9" fmla="*/ 80 h 104"/>
                <a:gd name="T10" fmla="*/ 1082 w 1096"/>
                <a:gd name="T11" fmla="*/ 88 h 104"/>
                <a:gd name="T12" fmla="*/ 1074 w 1096"/>
                <a:gd name="T13" fmla="*/ 94 h 104"/>
                <a:gd name="T14" fmla="*/ 1066 w 1096"/>
                <a:gd name="T15" fmla="*/ 98 h 104"/>
                <a:gd name="T16" fmla="*/ 1058 w 1096"/>
                <a:gd name="T17" fmla="*/ 102 h 104"/>
                <a:gd name="T18" fmla="*/ 1048 w 1096"/>
                <a:gd name="T19" fmla="*/ 104 h 104"/>
                <a:gd name="T20" fmla="*/ 46 w 1096"/>
                <a:gd name="T21" fmla="*/ 104 h 104"/>
                <a:gd name="T22" fmla="*/ 46 w 1096"/>
                <a:gd name="T23" fmla="*/ 104 h 104"/>
                <a:gd name="T24" fmla="*/ 38 w 1096"/>
                <a:gd name="T25" fmla="*/ 102 h 104"/>
                <a:gd name="T26" fmla="*/ 28 w 1096"/>
                <a:gd name="T27" fmla="*/ 98 h 104"/>
                <a:gd name="T28" fmla="*/ 20 w 1096"/>
                <a:gd name="T29" fmla="*/ 94 h 104"/>
                <a:gd name="T30" fmla="*/ 14 w 1096"/>
                <a:gd name="T31" fmla="*/ 88 h 104"/>
                <a:gd name="T32" fmla="*/ 8 w 1096"/>
                <a:gd name="T33" fmla="*/ 80 h 104"/>
                <a:gd name="T34" fmla="*/ 4 w 1096"/>
                <a:gd name="T35" fmla="*/ 72 h 104"/>
                <a:gd name="T36" fmla="*/ 0 w 1096"/>
                <a:gd name="T37" fmla="*/ 62 h 104"/>
                <a:gd name="T38" fmla="*/ 0 w 1096"/>
                <a:gd name="T39" fmla="*/ 52 h 104"/>
                <a:gd name="T40" fmla="*/ 0 w 1096"/>
                <a:gd name="T41" fmla="*/ 52 h 104"/>
                <a:gd name="T42" fmla="*/ 0 w 1096"/>
                <a:gd name="T43" fmla="*/ 52 h 104"/>
                <a:gd name="T44" fmla="*/ 0 w 1096"/>
                <a:gd name="T45" fmla="*/ 42 h 104"/>
                <a:gd name="T46" fmla="*/ 4 w 1096"/>
                <a:gd name="T47" fmla="*/ 32 h 104"/>
                <a:gd name="T48" fmla="*/ 8 w 1096"/>
                <a:gd name="T49" fmla="*/ 22 h 104"/>
                <a:gd name="T50" fmla="*/ 14 w 1096"/>
                <a:gd name="T51" fmla="*/ 16 h 104"/>
                <a:gd name="T52" fmla="*/ 20 w 1096"/>
                <a:gd name="T53" fmla="*/ 8 h 104"/>
                <a:gd name="T54" fmla="*/ 28 w 1096"/>
                <a:gd name="T55" fmla="*/ 4 h 104"/>
                <a:gd name="T56" fmla="*/ 38 w 1096"/>
                <a:gd name="T57" fmla="*/ 2 h 104"/>
                <a:gd name="T58" fmla="*/ 46 w 1096"/>
                <a:gd name="T59" fmla="*/ 0 h 104"/>
                <a:gd name="T60" fmla="*/ 1048 w 1096"/>
                <a:gd name="T61" fmla="*/ 0 h 104"/>
                <a:gd name="T62" fmla="*/ 1048 w 1096"/>
                <a:gd name="T63" fmla="*/ 0 h 104"/>
                <a:gd name="T64" fmla="*/ 1058 w 1096"/>
                <a:gd name="T65" fmla="*/ 2 h 104"/>
                <a:gd name="T66" fmla="*/ 1066 w 1096"/>
                <a:gd name="T67" fmla="*/ 4 h 104"/>
                <a:gd name="T68" fmla="*/ 1074 w 1096"/>
                <a:gd name="T69" fmla="*/ 8 h 104"/>
                <a:gd name="T70" fmla="*/ 1082 w 1096"/>
                <a:gd name="T71" fmla="*/ 16 h 104"/>
                <a:gd name="T72" fmla="*/ 1088 w 1096"/>
                <a:gd name="T73" fmla="*/ 22 h 104"/>
                <a:gd name="T74" fmla="*/ 1092 w 1096"/>
                <a:gd name="T75" fmla="*/ 32 h 104"/>
                <a:gd name="T76" fmla="*/ 1094 w 1096"/>
                <a:gd name="T77" fmla="*/ 42 h 104"/>
                <a:gd name="T78" fmla="*/ 1096 w 1096"/>
                <a:gd name="T79" fmla="*/ 52 h 104"/>
                <a:gd name="T80" fmla="*/ 1096 w 1096"/>
                <a:gd name="T8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6" h="104">
                  <a:moveTo>
                    <a:pt x="1096" y="52"/>
                  </a:moveTo>
                  <a:lnTo>
                    <a:pt x="1096" y="52"/>
                  </a:lnTo>
                  <a:lnTo>
                    <a:pt x="1094" y="62"/>
                  </a:lnTo>
                  <a:lnTo>
                    <a:pt x="1092" y="72"/>
                  </a:lnTo>
                  <a:lnTo>
                    <a:pt x="1088" y="80"/>
                  </a:lnTo>
                  <a:lnTo>
                    <a:pt x="1082" y="88"/>
                  </a:lnTo>
                  <a:lnTo>
                    <a:pt x="1074" y="94"/>
                  </a:lnTo>
                  <a:lnTo>
                    <a:pt x="1066" y="98"/>
                  </a:lnTo>
                  <a:lnTo>
                    <a:pt x="1058" y="102"/>
                  </a:lnTo>
                  <a:lnTo>
                    <a:pt x="1048" y="104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8" y="102"/>
                  </a:lnTo>
                  <a:lnTo>
                    <a:pt x="28" y="98"/>
                  </a:lnTo>
                  <a:lnTo>
                    <a:pt x="20" y="94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058" y="2"/>
                  </a:lnTo>
                  <a:lnTo>
                    <a:pt x="1066" y="4"/>
                  </a:lnTo>
                  <a:lnTo>
                    <a:pt x="1074" y="8"/>
                  </a:lnTo>
                  <a:lnTo>
                    <a:pt x="1082" y="16"/>
                  </a:lnTo>
                  <a:lnTo>
                    <a:pt x="1088" y="22"/>
                  </a:lnTo>
                  <a:lnTo>
                    <a:pt x="1092" y="32"/>
                  </a:lnTo>
                  <a:lnTo>
                    <a:pt x="1094" y="42"/>
                  </a:lnTo>
                  <a:lnTo>
                    <a:pt x="1096" y="52"/>
                  </a:lnTo>
                  <a:lnTo>
                    <a:pt x="1096" y="5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12"/>
            <p:cNvSpPr>
              <a:spLocks/>
            </p:cNvSpPr>
            <p:nvPr/>
          </p:nvSpPr>
          <p:spPr bwMode="auto">
            <a:xfrm>
              <a:off x="11547474" y="3552825"/>
              <a:ext cx="2644775" cy="1673225"/>
            </a:xfrm>
            <a:custGeom>
              <a:avLst/>
              <a:gdLst>
                <a:gd name="T0" fmla="*/ 0 w 1666"/>
                <a:gd name="T1" fmla="*/ 0 h 1054"/>
                <a:gd name="T2" fmla="*/ 1666 w 1666"/>
                <a:gd name="T3" fmla="*/ 1054 h 1054"/>
                <a:gd name="T4" fmla="*/ 1348 w 1666"/>
                <a:gd name="T5" fmla="*/ 370 h 1054"/>
                <a:gd name="T6" fmla="*/ 622 w 1666"/>
                <a:gd name="T7" fmla="*/ 0 h 1054"/>
                <a:gd name="T8" fmla="*/ 0 w 1666"/>
                <a:gd name="T9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6" h="1054">
                  <a:moveTo>
                    <a:pt x="0" y="0"/>
                  </a:moveTo>
                  <a:lnTo>
                    <a:pt x="1666" y="1054"/>
                  </a:lnTo>
                  <a:lnTo>
                    <a:pt x="1348" y="370"/>
                  </a:lnTo>
                  <a:lnTo>
                    <a:pt x="6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13"/>
            <p:cNvSpPr>
              <a:spLocks/>
            </p:cNvSpPr>
            <p:nvPr/>
          </p:nvSpPr>
          <p:spPr bwMode="auto">
            <a:xfrm>
              <a:off x="11547475" y="3552825"/>
              <a:ext cx="2644775" cy="1673225"/>
            </a:xfrm>
            <a:custGeom>
              <a:avLst/>
              <a:gdLst>
                <a:gd name="T0" fmla="*/ 0 w 1666"/>
                <a:gd name="T1" fmla="*/ 0 h 1054"/>
                <a:gd name="T2" fmla="*/ 1666 w 1666"/>
                <a:gd name="T3" fmla="*/ 1054 h 1054"/>
                <a:gd name="T4" fmla="*/ 1348 w 1666"/>
                <a:gd name="T5" fmla="*/ 370 h 1054"/>
                <a:gd name="T6" fmla="*/ 622 w 1666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6" h="1054">
                  <a:moveTo>
                    <a:pt x="0" y="0"/>
                  </a:moveTo>
                  <a:lnTo>
                    <a:pt x="1666" y="1054"/>
                  </a:lnTo>
                  <a:lnTo>
                    <a:pt x="1348" y="37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14"/>
            <p:cNvSpPr>
              <a:spLocks/>
            </p:cNvSpPr>
            <p:nvPr/>
          </p:nvSpPr>
          <p:spPr bwMode="auto">
            <a:xfrm>
              <a:off x="10185400" y="4918075"/>
              <a:ext cx="4006850" cy="1181100"/>
            </a:xfrm>
            <a:custGeom>
              <a:avLst/>
              <a:gdLst>
                <a:gd name="T0" fmla="*/ 0 w 2524"/>
                <a:gd name="T1" fmla="*/ 0 h 744"/>
                <a:gd name="T2" fmla="*/ 2524 w 2524"/>
                <a:gd name="T3" fmla="*/ 318 h 744"/>
                <a:gd name="T4" fmla="*/ 2498 w 2524"/>
                <a:gd name="T5" fmla="*/ 662 h 744"/>
                <a:gd name="T6" fmla="*/ 0 w 2524"/>
                <a:gd name="T7" fmla="*/ 744 h 744"/>
                <a:gd name="T8" fmla="*/ 0 w 2524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744">
                  <a:moveTo>
                    <a:pt x="0" y="0"/>
                  </a:moveTo>
                  <a:lnTo>
                    <a:pt x="2524" y="318"/>
                  </a:lnTo>
                  <a:lnTo>
                    <a:pt x="2498" y="662"/>
                  </a:lnTo>
                  <a:lnTo>
                    <a:pt x="0" y="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15"/>
            <p:cNvSpPr>
              <a:spLocks/>
            </p:cNvSpPr>
            <p:nvPr/>
          </p:nvSpPr>
          <p:spPr bwMode="auto">
            <a:xfrm>
              <a:off x="10493375" y="4140200"/>
              <a:ext cx="3698875" cy="2911475"/>
            </a:xfrm>
            <a:custGeom>
              <a:avLst/>
              <a:gdLst>
                <a:gd name="T0" fmla="*/ 2012 w 2330"/>
                <a:gd name="T1" fmla="*/ 0 h 1834"/>
                <a:gd name="T2" fmla="*/ 0 w 2330"/>
                <a:gd name="T3" fmla="*/ 1674 h 1834"/>
                <a:gd name="T4" fmla="*/ 88 w 2330"/>
                <a:gd name="T5" fmla="*/ 1834 h 1834"/>
                <a:gd name="T6" fmla="*/ 2330 w 2330"/>
                <a:gd name="T7" fmla="*/ 684 h 1834"/>
                <a:gd name="T8" fmla="*/ 2012 w 2330"/>
                <a:gd name="T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0" h="1834">
                  <a:moveTo>
                    <a:pt x="2012" y="0"/>
                  </a:moveTo>
                  <a:lnTo>
                    <a:pt x="0" y="1674"/>
                  </a:lnTo>
                  <a:lnTo>
                    <a:pt x="88" y="1834"/>
                  </a:lnTo>
                  <a:lnTo>
                    <a:pt x="2330" y="684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16"/>
            <p:cNvSpPr>
              <a:spLocks/>
            </p:cNvSpPr>
            <p:nvPr/>
          </p:nvSpPr>
          <p:spPr bwMode="auto">
            <a:xfrm>
              <a:off x="10493375" y="4140200"/>
              <a:ext cx="3698875" cy="2911475"/>
            </a:xfrm>
            <a:custGeom>
              <a:avLst/>
              <a:gdLst>
                <a:gd name="T0" fmla="*/ 2012 w 2330"/>
                <a:gd name="T1" fmla="*/ 0 h 1834"/>
                <a:gd name="T2" fmla="*/ 0 w 2330"/>
                <a:gd name="T3" fmla="*/ 1674 h 1834"/>
                <a:gd name="T4" fmla="*/ 88 w 2330"/>
                <a:gd name="T5" fmla="*/ 1834 h 1834"/>
                <a:gd name="T6" fmla="*/ 2330 w 2330"/>
                <a:gd name="T7" fmla="*/ 68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834">
                  <a:moveTo>
                    <a:pt x="2012" y="0"/>
                  </a:moveTo>
                  <a:lnTo>
                    <a:pt x="0" y="1674"/>
                  </a:lnTo>
                  <a:lnTo>
                    <a:pt x="88" y="1834"/>
                  </a:lnTo>
                  <a:lnTo>
                    <a:pt x="2330" y="6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17"/>
            <p:cNvSpPr>
              <a:spLocks/>
            </p:cNvSpPr>
            <p:nvPr/>
          </p:nvSpPr>
          <p:spPr bwMode="auto">
            <a:xfrm>
              <a:off x="10493375" y="6797675"/>
              <a:ext cx="2978150" cy="1190625"/>
            </a:xfrm>
            <a:custGeom>
              <a:avLst/>
              <a:gdLst>
                <a:gd name="T0" fmla="*/ 0 w 1876"/>
                <a:gd name="T1" fmla="*/ 0 h 750"/>
                <a:gd name="T2" fmla="*/ 1876 w 1876"/>
                <a:gd name="T3" fmla="*/ 400 h 750"/>
                <a:gd name="T4" fmla="*/ 1768 w 1876"/>
                <a:gd name="T5" fmla="*/ 750 h 750"/>
                <a:gd name="T6" fmla="*/ 88 w 1876"/>
                <a:gd name="T7" fmla="*/ 160 h 750"/>
                <a:gd name="T8" fmla="*/ 0 w 1876"/>
                <a:gd name="T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6" h="750">
                  <a:moveTo>
                    <a:pt x="0" y="0"/>
                  </a:moveTo>
                  <a:lnTo>
                    <a:pt x="1876" y="400"/>
                  </a:lnTo>
                  <a:lnTo>
                    <a:pt x="1768" y="750"/>
                  </a:lnTo>
                  <a:lnTo>
                    <a:pt x="88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18"/>
            <p:cNvSpPr>
              <a:spLocks/>
            </p:cNvSpPr>
            <p:nvPr/>
          </p:nvSpPr>
          <p:spPr bwMode="auto">
            <a:xfrm>
              <a:off x="10902950" y="5422900"/>
              <a:ext cx="3289300" cy="2397125"/>
            </a:xfrm>
            <a:custGeom>
              <a:avLst/>
              <a:gdLst>
                <a:gd name="T0" fmla="*/ 2072 w 2072"/>
                <a:gd name="T1" fmla="*/ 0 h 1510"/>
                <a:gd name="T2" fmla="*/ 0 w 2072"/>
                <a:gd name="T3" fmla="*/ 1336 h 1510"/>
                <a:gd name="T4" fmla="*/ 48 w 2072"/>
                <a:gd name="T5" fmla="*/ 1510 h 1510"/>
                <a:gd name="T6" fmla="*/ 2046 w 2072"/>
                <a:gd name="T7" fmla="*/ 344 h 1510"/>
                <a:gd name="T8" fmla="*/ 2072 w 2072"/>
                <a:gd name="T9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2" h="1510">
                  <a:moveTo>
                    <a:pt x="2072" y="0"/>
                  </a:moveTo>
                  <a:lnTo>
                    <a:pt x="0" y="1336"/>
                  </a:lnTo>
                  <a:lnTo>
                    <a:pt x="48" y="1510"/>
                  </a:lnTo>
                  <a:lnTo>
                    <a:pt x="2046" y="344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F79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19"/>
            <p:cNvSpPr>
              <a:spLocks/>
            </p:cNvSpPr>
            <p:nvPr/>
          </p:nvSpPr>
          <p:spPr bwMode="auto">
            <a:xfrm>
              <a:off x="10902950" y="5422900"/>
              <a:ext cx="3289300" cy="2397125"/>
            </a:xfrm>
            <a:custGeom>
              <a:avLst/>
              <a:gdLst>
                <a:gd name="T0" fmla="*/ 2072 w 2072"/>
                <a:gd name="T1" fmla="*/ 0 h 1510"/>
                <a:gd name="T2" fmla="*/ 0 w 2072"/>
                <a:gd name="T3" fmla="*/ 1336 h 1510"/>
                <a:gd name="T4" fmla="*/ 48 w 2072"/>
                <a:gd name="T5" fmla="*/ 1510 h 1510"/>
                <a:gd name="T6" fmla="*/ 2046 w 2072"/>
                <a:gd name="T7" fmla="*/ 344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2" h="1510">
                  <a:moveTo>
                    <a:pt x="2072" y="0"/>
                  </a:moveTo>
                  <a:lnTo>
                    <a:pt x="0" y="1336"/>
                  </a:lnTo>
                  <a:lnTo>
                    <a:pt x="48" y="1510"/>
                  </a:lnTo>
                  <a:lnTo>
                    <a:pt x="2046" y="3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20"/>
            <p:cNvSpPr>
              <a:spLocks/>
            </p:cNvSpPr>
            <p:nvPr/>
          </p:nvSpPr>
          <p:spPr bwMode="auto">
            <a:xfrm>
              <a:off x="10902950" y="7543800"/>
              <a:ext cx="2251075" cy="1050925"/>
            </a:xfrm>
            <a:custGeom>
              <a:avLst/>
              <a:gdLst>
                <a:gd name="T0" fmla="*/ 0 w 1418"/>
                <a:gd name="T1" fmla="*/ 0 h 662"/>
                <a:gd name="T2" fmla="*/ 1418 w 1418"/>
                <a:gd name="T3" fmla="*/ 562 h 662"/>
                <a:gd name="T4" fmla="*/ 1342 w 1418"/>
                <a:gd name="T5" fmla="*/ 662 h 662"/>
                <a:gd name="T6" fmla="*/ 48 w 1418"/>
                <a:gd name="T7" fmla="*/ 174 h 662"/>
                <a:gd name="T8" fmla="*/ 0 w 1418"/>
                <a:gd name="T9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" h="662">
                  <a:moveTo>
                    <a:pt x="0" y="0"/>
                  </a:moveTo>
                  <a:lnTo>
                    <a:pt x="1418" y="562"/>
                  </a:lnTo>
                  <a:lnTo>
                    <a:pt x="1342" y="662"/>
                  </a:lnTo>
                  <a:lnTo>
                    <a:pt x="48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7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21"/>
            <p:cNvSpPr>
              <a:spLocks/>
            </p:cNvSpPr>
            <p:nvPr/>
          </p:nvSpPr>
          <p:spPr bwMode="auto">
            <a:xfrm>
              <a:off x="10185400" y="3552825"/>
              <a:ext cx="2349500" cy="2546350"/>
            </a:xfrm>
            <a:custGeom>
              <a:avLst/>
              <a:gdLst>
                <a:gd name="T0" fmla="*/ 858 w 1480"/>
                <a:gd name="T1" fmla="*/ 0 h 1604"/>
                <a:gd name="T2" fmla="*/ 0 w 1480"/>
                <a:gd name="T3" fmla="*/ 860 h 1604"/>
                <a:gd name="T4" fmla="*/ 0 w 1480"/>
                <a:gd name="T5" fmla="*/ 1604 h 1604"/>
                <a:gd name="T6" fmla="*/ 1480 w 1480"/>
                <a:gd name="T7" fmla="*/ 0 h 1604"/>
                <a:gd name="T8" fmla="*/ 858 w 1480"/>
                <a:gd name="T9" fmla="*/ 0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0" h="1604">
                  <a:moveTo>
                    <a:pt x="858" y="0"/>
                  </a:moveTo>
                  <a:lnTo>
                    <a:pt x="0" y="860"/>
                  </a:lnTo>
                  <a:lnTo>
                    <a:pt x="0" y="1604"/>
                  </a:lnTo>
                  <a:lnTo>
                    <a:pt x="1480" y="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22"/>
            <p:cNvSpPr>
              <a:spLocks/>
            </p:cNvSpPr>
            <p:nvPr/>
          </p:nvSpPr>
          <p:spPr bwMode="auto">
            <a:xfrm>
              <a:off x="11201400" y="7432675"/>
              <a:ext cx="2270125" cy="1162050"/>
            </a:xfrm>
            <a:custGeom>
              <a:avLst/>
              <a:gdLst>
                <a:gd name="T0" fmla="*/ 90 w 1430"/>
                <a:gd name="T1" fmla="*/ 732 h 732"/>
                <a:gd name="T2" fmla="*/ 1322 w 1430"/>
                <a:gd name="T3" fmla="*/ 350 h 732"/>
                <a:gd name="T4" fmla="*/ 1430 w 1430"/>
                <a:gd name="T5" fmla="*/ 0 h 732"/>
                <a:gd name="T6" fmla="*/ 0 w 1430"/>
                <a:gd name="T7" fmla="*/ 646 h 732"/>
                <a:gd name="T8" fmla="*/ 90 w 143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0" h="732">
                  <a:moveTo>
                    <a:pt x="90" y="732"/>
                  </a:moveTo>
                  <a:lnTo>
                    <a:pt x="1322" y="350"/>
                  </a:lnTo>
                  <a:lnTo>
                    <a:pt x="1430" y="0"/>
                  </a:lnTo>
                  <a:lnTo>
                    <a:pt x="0" y="646"/>
                  </a:lnTo>
                  <a:lnTo>
                    <a:pt x="90" y="732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23"/>
            <p:cNvSpPr>
              <a:spLocks/>
            </p:cNvSpPr>
            <p:nvPr/>
          </p:nvSpPr>
          <p:spPr bwMode="auto">
            <a:xfrm>
              <a:off x="11201400" y="8435975"/>
              <a:ext cx="1952625" cy="158750"/>
            </a:xfrm>
            <a:custGeom>
              <a:avLst/>
              <a:gdLst>
                <a:gd name="T0" fmla="*/ 0 w 1230"/>
                <a:gd name="T1" fmla="*/ 14 h 100"/>
                <a:gd name="T2" fmla="*/ 1230 w 1230"/>
                <a:gd name="T3" fmla="*/ 0 h 100"/>
                <a:gd name="T4" fmla="*/ 1154 w 1230"/>
                <a:gd name="T5" fmla="*/ 100 h 100"/>
                <a:gd name="T6" fmla="*/ 90 w 1230"/>
                <a:gd name="T7" fmla="*/ 100 h 100"/>
                <a:gd name="T8" fmla="*/ 0 w 1230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100">
                  <a:moveTo>
                    <a:pt x="0" y="14"/>
                  </a:moveTo>
                  <a:lnTo>
                    <a:pt x="1230" y="0"/>
                  </a:lnTo>
                  <a:lnTo>
                    <a:pt x="1154" y="100"/>
                  </a:lnTo>
                  <a:lnTo>
                    <a:pt x="90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98" name="Straight Connector 2"/>
          <p:cNvCxnSpPr/>
          <p:nvPr/>
        </p:nvCxnSpPr>
        <p:spPr>
          <a:xfrm>
            <a:off x="647816" y="3189652"/>
            <a:ext cx="2268000" cy="0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991194B5-B6C8-454C-AC72-460CB447F5D3}"/>
              </a:ext>
            </a:extLst>
          </p:cNvPr>
          <p:cNvGrpSpPr/>
          <p:nvPr/>
        </p:nvGrpSpPr>
        <p:grpSpPr>
          <a:xfrm>
            <a:off x="399325" y="2011742"/>
            <a:ext cx="2516491" cy="1089529"/>
            <a:chOff x="399325" y="2011742"/>
            <a:chExt cx="2516491" cy="1089529"/>
          </a:xfrm>
        </p:grpSpPr>
        <p:sp>
          <p:nvSpPr>
            <p:cNvPr id="195" name="Content Placeholder 2"/>
            <p:cNvSpPr txBox="1">
              <a:spLocks/>
            </p:cNvSpPr>
            <p:nvPr/>
          </p:nvSpPr>
          <p:spPr>
            <a:xfrm>
              <a:off x="647816" y="2011742"/>
              <a:ext cx="2268000" cy="10895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accent2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Nova </a:t>
              </a:r>
              <a:r>
                <a:rPr kumimoji="0" lang="es-E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funcionalitat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de rutes</a:t>
              </a:r>
              <a:endParaRPr kumimoji="0" lang="id-ID" sz="1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Calcular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l’itinerari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de 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l’usuari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estimant</a:t>
              </a:r>
              <a:r>
                <a:rPr kumimoji="0" lang="en-US" sz="1050" b="0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sz="1050" b="0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l’autonomia</a:t>
              </a:r>
              <a:r>
                <a:rPr kumimoji="0" lang="en-US" sz="1050" b="0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del </a:t>
              </a:r>
              <a:r>
                <a:rPr kumimoji="0" lang="en-US" sz="1050" b="0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seu</a:t>
              </a:r>
              <a:r>
                <a:rPr kumimoji="0" lang="en-US" sz="1050" b="0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vehicle </a:t>
              </a:r>
              <a:r>
                <a:rPr kumimoji="0" lang="en-US" sz="1050" b="0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i</a:t>
              </a:r>
              <a:r>
                <a:rPr kumimoji="0" lang="en-US" sz="1050" b="0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sz="1050" b="0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mostrant</a:t>
              </a:r>
              <a:r>
                <a:rPr kumimoji="0" lang="en-US" sz="1050" b="0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sz="1050" b="0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els</a:t>
              </a:r>
              <a:r>
                <a:rPr kumimoji="0" lang="en-US" sz="1050" b="0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punts on </a:t>
              </a:r>
              <a:r>
                <a:rPr kumimoji="0" lang="en-US" sz="1050" b="0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recarregar</a:t>
              </a:r>
              <a:r>
                <a:rPr kumimoji="0" lang="en-US" sz="1050" b="0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.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00" name="Freeform 70"/>
            <p:cNvSpPr/>
            <p:nvPr/>
          </p:nvSpPr>
          <p:spPr>
            <a:xfrm>
              <a:off x="399325" y="2015319"/>
              <a:ext cx="206661" cy="297642"/>
            </a:xfrm>
            <a:custGeom>
              <a:avLst/>
              <a:gdLst>
                <a:gd name="connsiteX0" fmla="*/ 52688 w 177363"/>
                <a:gd name="connsiteY0" fmla="*/ 218706 h 255446"/>
                <a:gd name="connsiteX1" fmla="*/ 124009 w 177363"/>
                <a:gd name="connsiteY1" fmla="*/ 218706 h 255446"/>
                <a:gd name="connsiteX2" fmla="*/ 124009 w 177363"/>
                <a:gd name="connsiteY2" fmla="*/ 244931 h 255446"/>
                <a:gd name="connsiteX3" fmla="*/ 88342 w 177363"/>
                <a:gd name="connsiteY3" fmla="*/ 255427 h 255446"/>
                <a:gd name="connsiteX4" fmla="*/ 52688 w 177363"/>
                <a:gd name="connsiteY4" fmla="*/ 244931 h 255446"/>
                <a:gd name="connsiteX5" fmla="*/ 52688 w 177363"/>
                <a:gd name="connsiteY5" fmla="*/ 218706 h 255446"/>
                <a:gd name="connsiteX6" fmla="*/ 88673 w 177363"/>
                <a:gd name="connsiteY6" fmla="*/ 0 h 255446"/>
                <a:gd name="connsiteX7" fmla="*/ 177129 w 177363"/>
                <a:gd name="connsiteY7" fmla="*/ 73623 h 255446"/>
                <a:gd name="connsiteX8" fmla="*/ 122843 w 177363"/>
                <a:gd name="connsiteY8" fmla="*/ 201451 h 255446"/>
                <a:gd name="connsiteX9" fmla="*/ 54520 w 177363"/>
                <a:gd name="connsiteY9" fmla="*/ 201451 h 255446"/>
                <a:gd name="connsiteX10" fmla="*/ 234 w 177363"/>
                <a:gd name="connsiteY10" fmla="*/ 73623 h 255446"/>
                <a:gd name="connsiteX11" fmla="*/ 88673 w 177363"/>
                <a:gd name="connsiteY11" fmla="*/ 0 h 25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363" h="255446">
                  <a:moveTo>
                    <a:pt x="52688" y="218706"/>
                  </a:moveTo>
                  <a:lnTo>
                    <a:pt x="124009" y="218706"/>
                  </a:lnTo>
                  <a:lnTo>
                    <a:pt x="124009" y="244931"/>
                  </a:lnTo>
                  <a:cubicBezTo>
                    <a:pt x="114017" y="251399"/>
                    <a:pt x="102438" y="255777"/>
                    <a:pt x="88342" y="255427"/>
                  </a:cubicBezTo>
                  <a:cubicBezTo>
                    <a:pt x="74259" y="255777"/>
                    <a:pt x="62680" y="251399"/>
                    <a:pt x="52688" y="244931"/>
                  </a:cubicBezTo>
                  <a:cubicBezTo>
                    <a:pt x="52688" y="244931"/>
                    <a:pt x="52688" y="218706"/>
                    <a:pt x="52688" y="218706"/>
                  </a:cubicBezTo>
                  <a:close/>
                  <a:moveTo>
                    <a:pt x="88673" y="0"/>
                  </a:moveTo>
                  <a:cubicBezTo>
                    <a:pt x="150859" y="0"/>
                    <a:pt x="174352" y="38929"/>
                    <a:pt x="177129" y="73623"/>
                  </a:cubicBezTo>
                  <a:cubicBezTo>
                    <a:pt x="181522" y="128602"/>
                    <a:pt x="122843" y="146239"/>
                    <a:pt x="122843" y="201451"/>
                  </a:cubicBezTo>
                  <a:cubicBezTo>
                    <a:pt x="122843" y="201451"/>
                    <a:pt x="54520" y="201451"/>
                    <a:pt x="54520" y="201451"/>
                  </a:cubicBezTo>
                  <a:cubicBezTo>
                    <a:pt x="54520" y="146239"/>
                    <a:pt x="-4159" y="128602"/>
                    <a:pt x="234" y="73623"/>
                  </a:cubicBezTo>
                  <a:cubicBezTo>
                    <a:pt x="3011" y="38929"/>
                    <a:pt x="26504" y="0"/>
                    <a:pt x="88673" y="0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11826B6E-F93A-4780-8635-57C134F5632F}"/>
              </a:ext>
            </a:extLst>
          </p:cNvPr>
          <p:cNvGrpSpPr/>
          <p:nvPr/>
        </p:nvGrpSpPr>
        <p:grpSpPr>
          <a:xfrm>
            <a:off x="399325" y="3338056"/>
            <a:ext cx="2516490" cy="895630"/>
            <a:chOff x="399325" y="3338056"/>
            <a:chExt cx="2516490" cy="895630"/>
          </a:xfrm>
        </p:grpSpPr>
        <p:sp>
          <p:nvSpPr>
            <p:cNvPr id="196" name="Content Placeholder 2"/>
            <p:cNvSpPr txBox="1">
              <a:spLocks/>
            </p:cNvSpPr>
            <p:nvPr/>
          </p:nvSpPr>
          <p:spPr>
            <a:xfrm>
              <a:off x="647815" y="3338056"/>
              <a:ext cx="2268000" cy="89563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accent2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Nous filtres en el mapa</a:t>
              </a:r>
              <a:endParaRPr kumimoji="0" lang="id-ID" sz="1100" b="1" i="0" u="none" strike="noStrike" kern="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Afegir més</a:t>
              </a:r>
              <a:r>
                <a:rPr kumimoji="0" lang="en-US" sz="1050" b="0" i="0" u="none" strike="noStrike" kern="0" cap="none" spc="0" normalizeH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possibilitats de cerca per altres factors i/o més específics.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01" name="Freeform 71"/>
            <p:cNvSpPr/>
            <p:nvPr/>
          </p:nvSpPr>
          <p:spPr>
            <a:xfrm>
              <a:off x="399325" y="3347048"/>
              <a:ext cx="206661" cy="297642"/>
            </a:xfrm>
            <a:custGeom>
              <a:avLst/>
              <a:gdLst>
                <a:gd name="connsiteX0" fmla="*/ 52688 w 177363"/>
                <a:gd name="connsiteY0" fmla="*/ 218706 h 255446"/>
                <a:gd name="connsiteX1" fmla="*/ 124009 w 177363"/>
                <a:gd name="connsiteY1" fmla="*/ 218706 h 255446"/>
                <a:gd name="connsiteX2" fmla="*/ 124009 w 177363"/>
                <a:gd name="connsiteY2" fmla="*/ 244931 h 255446"/>
                <a:gd name="connsiteX3" fmla="*/ 88342 w 177363"/>
                <a:gd name="connsiteY3" fmla="*/ 255427 h 255446"/>
                <a:gd name="connsiteX4" fmla="*/ 52688 w 177363"/>
                <a:gd name="connsiteY4" fmla="*/ 244931 h 255446"/>
                <a:gd name="connsiteX5" fmla="*/ 52688 w 177363"/>
                <a:gd name="connsiteY5" fmla="*/ 218706 h 255446"/>
                <a:gd name="connsiteX6" fmla="*/ 88673 w 177363"/>
                <a:gd name="connsiteY6" fmla="*/ 0 h 255446"/>
                <a:gd name="connsiteX7" fmla="*/ 177129 w 177363"/>
                <a:gd name="connsiteY7" fmla="*/ 73623 h 255446"/>
                <a:gd name="connsiteX8" fmla="*/ 122843 w 177363"/>
                <a:gd name="connsiteY8" fmla="*/ 201451 h 255446"/>
                <a:gd name="connsiteX9" fmla="*/ 54520 w 177363"/>
                <a:gd name="connsiteY9" fmla="*/ 201451 h 255446"/>
                <a:gd name="connsiteX10" fmla="*/ 234 w 177363"/>
                <a:gd name="connsiteY10" fmla="*/ 73623 h 255446"/>
                <a:gd name="connsiteX11" fmla="*/ 88673 w 177363"/>
                <a:gd name="connsiteY11" fmla="*/ 0 h 25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363" h="255446">
                  <a:moveTo>
                    <a:pt x="52688" y="218706"/>
                  </a:moveTo>
                  <a:lnTo>
                    <a:pt x="124009" y="218706"/>
                  </a:lnTo>
                  <a:lnTo>
                    <a:pt x="124009" y="244931"/>
                  </a:lnTo>
                  <a:cubicBezTo>
                    <a:pt x="114017" y="251399"/>
                    <a:pt x="102438" y="255777"/>
                    <a:pt x="88342" y="255427"/>
                  </a:cubicBezTo>
                  <a:cubicBezTo>
                    <a:pt x="74259" y="255777"/>
                    <a:pt x="62680" y="251399"/>
                    <a:pt x="52688" y="244931"/>
                  </a:cubicBezTo>
                  <a:cubicBezTo>
                    <a:pt x="52688" y="244931"/>
                    <a:pt x="52688" y="218706"/>
                    <a:pt x="52688" y="218706"/>
                  </a:cubicBezTo>
                  <a:close/>
                  <a:moveTo>
                    <a:pt x="88673" y="0"/>
                  </a:moveTo>
                  <a:cubicBezTo>
                    <a:pt x="150859" y="0"/>
                    <a:pt x="174352" y="38929"/>
                    <a:pt x="177129" y="73623"/>
                  </a:cubicBezTo>
                  <a:cubicBezTo>
                    <a:pt x="181522" y="128602"/>
                    <a:pt x="122843" y="146239"/>
                    <a:pt x="122843" y="201451"/>
                  </a:cubicBezTo>
                  <a:cubicBezTo>
                    <a:pt x="122843" y="201451"/>
                    <a:pt x="54520" y="201451"/>
                    <a:pt x="54520" y="201451"/>
                  </a:cubicBezTo>
                  <a:cubicBezTo>
                    <a:pt x="54520" y="146239"/>
                    <a:pt x="-4159" y="128602"/>
                    <a:pt x="234" y="73623"/>
                  </a:cubicBezTo>
                  <a:cubicBezTo>
                    <a:pt x="3011" y="38929"/>
                    <a:pt x="26504" y="0"/>
                    <a:pt x="88673" y="0"/>
                  </a:cubicBezTo>
                  <a:close/>
                </a:path>
              </a:pathLst>
            </a:custGeom>
            <a:solidFill>
              <a:srgbClr val="BF900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258F9B70-E91B-4685-B10C-CFDF765E69B0}"/>
              </a:ext>
            </a:extLst>
          </p:cNvPr>
          <p:cNvGrpSpPr/>
          <p:nvPr/>
        </p:nvGrpSpPr>
        <p:grpSpPr>
          <a:xfrm>
            <a:off x="6228184" y="3338056"/>
            <a:ext cx="2516490" cy="1089529"/>
            <a:chOff x="6228184" y="3338056"/>
            <a:chExt cx="2516490" cy="1089529"/>
          </a:xfrm>
        </p:grpSpPr>
        <p:sp>
          <p:nvSpPr>
            <p:cNvPr id="197" name="Content Placeholder 2"/>
            <p:cNvSpPr txBox="1">
              <a:spLocks/>
            </p:cNvSpPr>
            <p:nvPr/>
          </p:nvSpPr>
          <p:spPr>
            <a:xfrm>
              <a:off x="6476674" y="3338056"/>
              <a:ext cx="2268000" cy="10895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lnSpc>
                  <a:spcPct val="120000"/>
                </a:lnSpc>
                <a:defRPr/>
              </a:pPr>
              <a:r>
                <a:rPr lang="es-ES" sz="1200" b="1">
                  <a:solidFill>
                    <a:srgbClr val="C55A11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Optimitzar el producte</a:t>
              </a:r>
              <a:endParaRPr lang="id-ID" sz="1200" b="1">
                <a:solidFill>
                  <a:srgbClr val="C55A11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20000"/>
                </a:lnSpc>
                <a:defRPr/>
              </a:pPr>
              <a:r>
                <a:rPr lang="en-US" sz="1050" ker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Editar el projecte </a:t>
              </a:r>
              <a:r>
                <a:rPr lang="en-US" sz="1050" i="1" ker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map4rdf</a:t>
              </a:r>
              <a:r>
                <a:rPr lang="en-US" sz="1050" ker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per utilitzar únicament la base de dades de l’Stardog (reduir recursos de </a:t>
              </a:r>
              <a:r>
                <a:rPr lang="en-US" sz="1050" i="1" ker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software</a:t>
              </a:r>
              <a:r>
                <a:rPr lang="en-US" sz="1050" ker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).</a:t>
              </a:r>
              <a:endParaRPr lang="en-US" sz="105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2" name="Freeform 72"/>
            <p:cNvSpPr/>
            <p:nvPr/>
          </p:nvSpPr>
          <p:spPr>
            <a:xfrm>
              <a:off x="6228184" y="3347048"/>
              <a:ext cx="206661" cy="297642"/>
            </a:xfrm>
            <a:custGeom>
              <a:avLst/>
              <a:gdLst>
                <a:gd name="connsiteX0" fmla="*/ 52688 w 177363"/>
                <a:gd name="connsiteY0" fmla="*/ 218706 h 255446"/>
                <a:gd name="connsiteX1" fmla="*/ 124009 w 177363"/>
                <a:gd name="connsiteY1" fmla="*/ 218706 h 255446"/>
                <a:gd name="connsiteX2" fmla="*/ 124009 w 177363"/>
                <a:gd name="connsiteY2" fmla="*/ 244931 h 255446"/>
                <a:gd name="connsiteX3" fmla="*/ 88342 w 177363"/>
                <a:gd name="connsiteY3" fmla="*/ 255427 h 255446"/>
                <a:gd name="connsiteX4" fmla="*/ 52688 w 177363"/>
                <a:gd name="connsiteY4" fmla="*/ 244931 h 255446"/>
                <a:gd name="connsiteX5" fmla="*/ 52688 w 177363"/>
                <a:gd name="connsiteY5" fmla="*/ 218706 h 255446"/>
                <a:gd name="connsiteX6" fmla="*/ 88673 w 177363"/>
                <a:gd name="connsiteY6" fmla="*/ 0 h 255446"/>
                <a:gd name="connsiteX7" fmla="*/ 177129 w 177363"/>
                <a:gd name="connsiteY7" fmla="*/ 73623 h 255446"/>
                <a:gd name="connsiteX8" fmla="*/ 122843 w 177363"/>
                <a:gd name="connsiteY8" fmla="*/ 201451 h 255446"/>
                <a:gd name="connsiteX9" fmla="*/ 54520 w 177363"/>
                <a:gd name="connsiteY9" fmla="*/ 201451 h 255446"/>
                <a:gd name="connsiteX10" fmla="*/ 234 w 177363"/>
                <a:gd name="connsiteY10" fmla="*/ 73623 h 255446"/>
                <a:gd name="connsiteX11" fmla="*/ 88673 w 177363"/>
                <a:gd name="connsiteY11" fmla="*/ 0 h 25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363" h="255446">
                  <a:moveTo>
                    <a:pt x="52688" y="218706"/>
                  </a:moveTo>
                  <a:lnTo>
                    <a:pt x="124009" y="218706"/>
                  </a:lnTo>
                  <a:lnTo>
                    <a:pt x="124009" y="244931"/>
                  </a:lnTo>
                  <a:cubicBezTo>
                    <a:pt x="114017" y="251399"/>
                    <a:pt x="102438" y="255777"/>
                    <a:pt x="88342" y="255427"/>
                  </a:cubicBezTo>
                  <a:cubicBezTo>
                    <a:pt x="74259" y="255777"/>
                    <a:pt x="62680" y="251399"/>
                    <a:pt x="52688" y="244931"/>
                  </a:cubicBezTo>
                  <a:cubicBezTo>
                    <a:pt x="52688" y="244931"/>
                    <a:pt x="52688" y="218706"/>
                    <a:pt x="52688" y="218706"/>
                  </a:cubicBezTo>
                  <a:close/>
                  <a:moveTo>
                    <a:pt x="88673" y="0"/>
                  </a:moveTo>
                  <a:cubicBezTo>
                    <a:pt x="150859" y="0"/>
                    <a:pt x="174352" y="38929"/>
                    <a:pt x="177129" y="73623"/>
                  </a:cubicBezTo>
                  <a:cubicBezTo>
                    <a:pt x="181522" y="128602"/>
                    <a:pt x="122843" y="146239"/>
                    <a:pt x="122843" y="201451"/>
                  </a:cubicBezTo>
                  <a:cubicBezTo>
                    <a:pt x="122843" y="201451"/>
                    <a:pt x="54520" y="201451"/>
                    <a:pt x="54520" y="201451"/>
                  </a:cubicBezTo>
                  <a:cubicBezTo>
                    <a:pt x="54520" y="146239"/>
                    <a:pt x="-4159" y="128602"/>
                    <a:pt x="234" y="73623"/>
                  </a:cubicBezTo>
                  <a:cubicBezTo>
                    <a:pt x="3011" y="38929"/>
                    <a:pt x="26504" y="0"/>
                    <a:pt x="88673" y="0"/>
                  </a:cubicBezTo>
                  <a:close/>
                </a:path>
              </a:pathLst>
            </a:custGeom>
            <a:solidFill>
              <a:srgbClr val="C55A1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cxnSp>
        <p:nvCxnSpPr>
          <p:cNvPr id="207" name="Straight Connector 78"/>
          <p:cNvCxnSpPr/>
          <p:nvPr/>
        </p:nvCxnSpPr>
        <p:spPr>
          <a:xfrm>
            <a:off x="6476675" y="3189652"/>
            <a:ext cx="2268000" cy="0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DED93DD1-332E-4872-96C3-C4B4C065B44E}"/>
              </a:ext>
            </a:extLst>
          </p:cNvPr>
          <p:cNvGrpSpPr/>
          <p:nvPr/>
        </p:nvGrpSpPr>
        <p:grpSpPr>
          <a:xfrm>
            <a:off x="6228184" y="2011742"/>
            <a:ext cx="2516491" cy="895630"/>
            <a:chOff x="6228184" y="2011742"/>
            <a:chExt cx="2516491" cy="895630"/>
          </a:xfrm>
        </p:grpSpPr>
        <p:sp>
          <p:nvSpPr>
            <p:cNvPr id="204" name="Content Placeholder 2"/>
            <p:cNvSpPr txBox="1">
              <a:spLocks/>
            </p:cNvSpPr>
            <p:nvPr/>
          </p:nvSpPr>
          <p:spPr>
            <a:xfrm>
              <a:off x="6476675" y="2011742"/>
              <a:ext cx="2268000" cy="89563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accent2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pPr lvl="0" algn="just">
                <a:defRPr/>
              </a:pPr>
              <a:r>
                <a:rPr lang="es-ES" sz="1200" b="1">
                  <a:solidFill>
                    <a:srgbClr val="F7931F"/>
                  </a:solidFill>
                </a:rPr>
                <a:t>Interfície per la gestió dels punts</a:t>
              </a:r>
              <a:endParaRPr lang="id-ID" sz="1200" b="1">
                <a:solidFill>
                  <a:srgbClr val="F7931F"/>
                </a:solidFill>
              </a:endParaRPr>
            </a:p>
            <a:p>
              <a:pPr lvl="0" algn="just">
                <a:defRPr/>
              </a:pPr>
              <a:r>
                <a:rPr lang="en-US" sz="1050">
                  <a:solidFill>
                    <a:sysClr val="windowText" lastClr="000000">
                      <a:lumMod val="50000"/>
                      <a:lumOff val="50000"/>
                    </a:sysClr>
                  </a:solidFill>
                </a:rPr>
                <a:t>Desenvolupar una pàgina web (</a:t>
              </a:r>
              <a:r>
                <a:rPr lang="en-US" sz="1050" i="1">
                  <a:solidFill>
                    <a:sysClr val="windowText" lastClr="000000">
                      <a:lumMod val="50000"/>
                      <a:lumOff val="50000"/>
                    </a:sysClr>
                  </a:solidFill>
                </a:rPr>
                <a:t>backend</a:t>
              </a:r>
              <a:r>
                <a:rPr lang="en-US" sz="1050">
                  <a:solidFill>
                    <a:sysClr val="windowText" lastClr="000000">
                      <a:lumMod val="50000"/>
                      <a:lumOff val="50000"/>
                    </a:sysClr>
                  </a:solidFill>
                </a:rPr>
                <a:t>) pel manteniment de la base de dades.</a:t>
              </a:r>
              <a:endParaRPr lang="en-US" sz="1050" b="1" dirty="0">
                <a:solidFill>
                  <a:sysClr val="windowText" lastClr="000000">
                    <a:lumMod val="50000"/>
                    <a:lumOff val="50000"/>
                  </a:sysClr>
                </a:solidFill>
              </a:endParaRPr>
            </a:p>
          </p:txBody>
        </p:sp>
        <p:sp>
          <p:nvSpPr>
            <p:cNvPr id="209" name="Freeform 80"/>
            <p:cNvSpPr/>
            <p:nvPr/>
          </p:nvSpPr>
          <p:spPr>
            <a:xfrm>
              <a:off x="6228184" y="2015319"/>
              <a:ext cx="206661" cy="297642"/>
            </a:xfrm>
            <a:custGeom>
              <a:avLst/>
              <a:gdLst>
                <a:gd name="connsiteX0" fmla="*/ 52688 w 177363"/>
                <a:gd name="connsiteY0" fmla="*/ 218706 h 255446"/>
                <a:gd name="connsiteX1" fmla="*/ 124009 w 177363"/>
                <a:gd name="connsiteY1" fmla="*/ 218706 h 255446"/>
                <a:gd name="connsiteX2" fmla="*/ 124009 w 177363"/>
                <a:gd name="connsiteY2" fmla="*/ 244931 h 255446"/>
                <a:gd name="connsiteX3" fmla="*/ 88342 w 177363"/>
                <a:gd name="connsiteY3" fmla="*/ 255427 h 255446"/>
                <a:gd name="connsiteX4" fmla="*/ 52688 w 177363"/>
                <a:gd name="connsiteY4" fmla="*/ 244931 h 255446"/>
                <a:gd name="connsiteX5" fmla="*/ 52688 w 177363"/>
                <a:gd name="connsiteY5" fmla="*/ 218706 h 255446"/>
                <a:gd name="connsiteX6" fmla="*/ 88673 w 177363"/>
                <a:gd name="connsiteY6" fmla="*/ 0 h 255446"/>
                <a:gd name="connsiteX7" fmla="*/ 177129 w 177363"/>
                <a:gd name="connsiteY7" fmla="*/ 73623 h 255446"/>
                <a:gd name="connsiteX8" fmla="*/ 122843 w 177363"/>
                <a:gd name="connsiteY8" fmla="*/ 201451 h 255446"/>
                <a:gd name="connsiteX9" fmla="*/ 54520 w 177363"/>
                <a:gd name="connsiteY9" fmla="*/ 201451 h 255446"/>
                <a:gd name="connsiteX10" fmla="*/ 234 w 177363"/>
                <a:gd name="connsiteY10" fmla="*/ 73623 h 255446"/>
                <a:gd name="connsiteX11" fmla="*/ 88673 w 177363"/>
                <a:gd name="connsiteY11" fmla="*/ 0 h 25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363" h="255446">
                  <a:moveTo>
                    <a:pt x="52688" y="218706"/>
                  </a:moveTo>
                  <a:lnTo>
                    <a:pt x="124009" y="218706"/>
                  </a:lnTo>
                  <a:lnTo>
                    <a:pt x="124009" y="244931"/>
                  </a:lnTo>
                  <a:cubicBezTo>
                    <a:pt x="114017" y="251399"/>
                    <a:pt x="102438" y="255777"/>
                    <a:pt x="88342" y="255427"/>
                  </a:cubicBezTo>
                  <a:cubicBezTo>
                    <a:pt x="74259" y="255777"/>
                    <a:pt x="62680" y="251399"/>
                    <a:pt x="52688" y="244931"/>
                  </a:cubicBezTo>
                  <a:cubicBezTo>
                    <a:pt x="52688" y="244931"/>
                    <a:pt x="52688" y="218706"/>
                    <a:pt x="52688" y="218706"/>
                  </a:cubicBezTo>
                  <a:close/>
                  <a:moveTo>
                    <a:pt x="88673" y="0"/>
                  </a:moveTo>
                  <a:cubicBezTo>
                    <a:pt x="150859" y="0"/>
                    <a:pt x="174352" y="38929"/>
                    <a:pt x="177129" y="73623"/>
                  </a:cubicBezTo>
                  <a:cubicBezTo>
                    <a:pt x="181522" y="128602"/>
                    <a:pt x="122843" y="146239"/>
                    <a:pt x="122843" y="201451"/>
                  </a:cubicBezTo>
                  <a:cubicBezTo>
                    <a:pt x="122843" y="201451"/>
                    <a:pt x="54520" y="201451"/>
                    <a:pt x="54520" y="201451"/>
                  </a:cubicBezTo>
                  <a:cubicBezTo>
                    <a:pt x="54520" y="146239"/>
                    <a:pt x="-4159" y="128602"/>
                    <a:pt x="234" y="73623"/>
                  </a:cubicBezTo>
                  <a:cubicBezTo>
                    <a:pt x="3011" y="38929"/>
                    <a:pt x="26504" y="0"/>
                    <a:pt x="88673" y="0"/>
                  </a:cubicBezTo>
                  <a:close/>
                </a:path>
              </a:pathLst>
            </a:custGeom>
            <a:solidFill>
              <a:srgbClr val="F7931F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grpSp>
        <p:nvGrpSpPr>
          <p:cNvPr id="35" name="44 Grupo">
            <a:extLst>
              <a:ext uri="{FF2B5EF4-FFF2-40B4-BE49-F238E27FC236}">
                <a16:creationId xmlns="" xmlns:a16="http://schemas.microsoft.com/office/drawing/2014/main" id="{1A2B9407-D1FE-4527-BCD7-88498D0791D9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36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89A32D91-3002-4E84-8C2C-02E016834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46 Rectángulo">
              <a:extLst>
                <a:ext uri="{FF2B5EF4-FFF2-40B4-BE49-F238E27FC236}">
                  <a16:creationId xmlns="" xmlns:a16="http://schemas.microsoft.com/office/drawing/2014/main" id="{D1824FCD-3CEF-4D48-B64C-2F44364BC83B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254D3D23-A324-4FDD-8D42-8A8E186CD458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Línies</a:t>
            </a:r>
            <a:r>
              <a:rPr lang="en-US" sz="4400" dirty="0">
                <a:latin typeface="+mj-lt"/>
                <a:ea typeface="+mj-ea"/>
                <a:cs typeface="+mj-cs"/>
              </a:rPr>
              <a:t> futures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" name="Diagrama 40">
            <a:extLst>
              <a:ext uri="{FF2B5EF4-FFF2-40B4-BE49-F238E27FC236}">
                <a16:creationId xmlns="" xmlns:a16="http://schemas.microsoft.com/office/drawing/2014/main" id="{A45563CF-E0F1-4E27-968A-523926CC3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42678409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41 CuadroTexto"/>
          <p:cNvSpPr txBox="1"/>
          <p:nvPr/>
        </p:nvSpPr>
        <p:spPr>
          <a:xfrm>
            <a:off x="8489424" y="7790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23/23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75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720"/>
    </mc:Choice>
    <mc:Fallback>
      <p:transition spd="slow" advTm="47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6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" r="9596"/>
          <a:stretch/>
        </p:blipFill>
        <p:spPr bwMode="auto">
          <a:xfrm>
            <a:off x="-1" y="0"/>
            <a:ext cx="916896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" name="57 Grupo"/>
          <p:cNvGrpSpPr/>
          <p:nvPr/>
        </p:nvGrpSpPr>
        <p:grpSpPr>
          <a:xfrm>
            <a:off x="2746400" y="1376668"/>
            <a:ext cx="6085257" cy="3522521"/>
            <a:chOff x="1742445" y="245252"/>
            <a:chExt cx="8160046" cy="4723537"/>
          </a:xfrm>
        </p:grpSpPr>
        <p:sp>
          <p:nvSpPr>
            <p:cNvPr id="30" name="Figure">
              <a:extLst>
                <a:ext uri="{FF2B5EF4-FFF2-40B4-BE49-F238E27FC236}">
                  <a16:creationId xmlns:a16="http://schemas.microsoft.com/office/drawing/2014/main" xmlns="" id="{55A0F8E7-9782-4D00-A930-693EE96C297C}"/>
                </a:ext>
              </a:extLst>
            </p:cNvPr>
            <p:cNvSpPr/>
            <p:nvPr/>
          </p:nvSpPr>
          <p:spPr>
            <a:xfrm>
              <a:off x="3981055" y="3788780"/>
              <a:ext cx="120806" cy="7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764" y="0"/>
                  </a:lnTo>
                  <a:lnTo>
                    <a:pt x="0" y="21600"/>
                  </a:lnTo>
                  <a:lnTo>
                    <a:pt x="20167" y="21600"/>
                  </a:lnTo>
                  <a:close/>
                </a:path>
              </a:pathLst>
            </a:custGeom>
            <a:solidFill>
              <a:srgbClr val="F7931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1" name="Figure">
              <a:extLst>
                <a:ext uri="{FF2B5EF4-FFF2-40B4-BE49-F238E27FC236}">
                  <a16:creationId xmlns:a16="http://schemas.microsoft.com/office/drawing/2014/main" xmlns="" id="{7D664E52-0EB3-493B-893A-E54932EA6E09}"/>
                </a:ext>
              </a:extLst>
            </p:cNvPr>
            <p:cNvSpPr/>
            <p:nvPr/>
          </p:nvSpPr>
          <p:spPr>
            <a:xfrm>
              <a:off x="4095562" y="3788780"/>
              <a:ext cx="269664" cy="7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70" y="0"/>
                  </a:moveTo>
                  <a:lnTo>
                    <a:pt x="642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7931F">
                <a:lumMod val="75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2" name="Figure">
              <a:extLst>
                <a:ext uri="{FF2B5EF4-FFF2-40B4-BE49-F238E27FC236}">
                  <a16:creationId xmlns:a16="http://schemas.microsoft.com/office/drawing/2014/main" xmlns="" id="{694C9CC3-EB40-4993-8C20-BB9ACBBBA635}"/>
                </a:ext>
              </a:extLst>
            </p:cNvPr>
            <p:cNvSpPr/>
            <p:nvPr/>
          </p:nvSpPr>
          <p:spPr>
            <a:xfrm>
              <a:off x="3900901" y="3788780"/>
              <a:ext cx="95041" cy="7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74" y="0"/>
                  </a:moveTo>
                  <a:lnTo>
                    <a:pt x="0" y="21600"/>
                  </a:lnTo>
                  <a:lnTo>
                    <a:pt x="182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31F">
                <a:lumMod val="75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3" name="Freeform: Shape 122">
              <a:extLst>
                <a:ext uri="{FF2B5EF4-FFF2-40B4-BE49-F238E27FC236}">
                  <a16:creationId xmlns:a16="http://schemas.microsoft.com/office/drawing/2014/main" xmlns="" id="{EF50D974-09FC-4449-85C4-AE581413C61F}"/>
                </a:ext>
              </a:extLst>
            </p:cNvPr>
            <p:cNvSpPr/>
            <p:nvPr/>
          </p:nvSpPr>
          <p:spPr>
            <a:xfrm>
              <a:off x="1862678" y="245252"/>
              <a:ext cx="2242046" cy="3445345"/>
            </a:xfrm>
            <a:custGeom>
              <a:avLst/>
              <a:gdLst>
                <a:gd name="connsiteX0" fmla="*/ 0 w 2242046"/>
                <a:gd name="connsiteY0" fmla="*/ 0 h 3445345"/>
                <a:gd name="connsiteX1" fmla="*/ 1339207 w 2242046"/>
                <a:gd name="connsiteY1" fmla="*/ 0 h 3445345"/>
                <a:gd name="connsiteX2" fmla="*/ 2242046 w 2242046"/>
                <a:gd name="connsiteY2" fmla="*/ 902840 h 3445345"/>
                <a:gd name="connsiteX3" fmla="*/ 2242046 w 2242046"/>
                <a:gd name="connsiteY3" fmla="*/ 3445345 h 3445345"/>
                <a:gd name="connsiteX4" fmla="*/ 2158488 w 2242046"/>
                <a:gd name="connsiteY4" fmla="*/ 3445345 h 3445345"/>
                <a:gd name="connsiteX5" fmla="*/ 2158488 w 2242046"/>
                <a:gd name="connsiteY5" fmla="*/ 1051211 h 3445345"/>
                <a:gd name="connsiteX6" fmla="*/ 902839 w 2242046"/>
                <a:gd name="connsiteY6" fmla="*/ 1051211 h 3445345"/>
                <a:gd name="connsiteX7" fmla="*/ 0 w 2242046"/>
                <a:gd name="connsiteY7" fmla="*/ 148371 h 344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2046" h="3445345">
                  <a:moveTo>
                    <a:pt x="0" y="0"/>
                  </a:moveTo>
                  <a:lnTo>
                    <a:pt x="1339207" y="0"/>
                  </a:lnTo>
                  <a:cubicBezTo>
                    <a:pt x="1837855" y="0"/>
                    <a:pt x="2242046" y="404126"/>
                    <a:pt x="2242046" y="902840"/>
                  </a:cubicBezTo>
                  <a:lnTo>
                    <a:pt x="2242046" y="3445345"/>
                  </a:lnTo>
                  <a:lnTo>
                    <a:pt x="2158488" y="3445345"/>
                  </a:lnTo>
                  <a:lnTo>
                    <a:pt x="2158488" y="1051211"/>
                  </a:lnTo>
                  <a:lnTo>
                    <a:pt x="902839" y="1051211"/>
                  </a:lnTo>
                  <a:cubicBezTo>
                    <a:pt x="404191" y="1051211"/>
                    <a:pt x="0" y="646899"/>
                    <a:pt x="0" y="148371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4" name="Freeform: Shape 120">
              <a:extLst>
                <a:ext uri="{FF2B5EF4-FFF2-40B4-BE49-F238E27FC236}">
                  <a16:creationId xmlns:a16="http://schemas.microsoft.com/office/drawing/2014/main" xmlns="" id="{04A1FD34-CAC6-4010-80EE-BB4AB91F754F}"/>
                </a:ext>
              </a:extLst>
            </p:cNvPr>
            <p:cNvSpPr/>
            <p:nvPr/>
          </p:nvSpPr>
          <p:spPr>
            <a:xfrm>
              <a:off x="1742445" y="2088812"/>
              <a:ext cx="2242046" cy="1601782"/>
            </a:xfrm>
            <a:custGeom>
              <a:avLst/>
              <a:gdLst>
                <a:gd name="connsiteX0" fmla="*/ 0 w 2242046"/>
                <a:gd name="connsiteY0" fmla="*/ 0 h 1601783"/>
                <a:gd name="connsiteX1" fmla="*/ 1419340 w 2242046"/>
                <a:gd name="connsiteY1" fmla="*/ 0 h 1601783"/>
                <a:gd name="connsiteX2" fmla="*/ 2242046 w 2242046"/>
                <a:gd name="connsiteY2" fmla="*/ 822758 h 1601783"/>
                <a:gd name="connsiteX3" fmla="*/ 2242046 w 2242046"/>
                <a:gd name="connsiteY3" fmla="*/ 1601783 h 1601783"/>
                <a:gd name="connsiteX4" fmla="*/ 2158488 w 2242046"/>
                <a:gd name="connsiteY4" fmla="*/ 1601783 h 1601783"/>
                <a:gd name="connsiteX5" fmla="*/ 2158488 w 2242046"/>
                <a:gd name="connsiteY5" fmla="*/ 1051140 h 1601783"/>
                <a:gd name="connsiteX6" fmla="*/ 822707 w 2242046"/>
                <a:gd name="connsiteY6" fmla="*/ 1051140 h 1601783"/>
                <a:gd name="connsiteX7" fmla="*/ 0 w 2242046"/>
                <a:gd name="connsiteY7" fmla="*/ 228483 h 160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2046" h="1601783">
                  <a:moveTo>
                    <a:pt x="0" y="0"/>
                  </a:moveTo>
                  <a:lnTo>
                    <a:pt x="1419340" y="0"/>
                  </a:lnTo>
                  <a:cubicBezTo>
                    <a:pt x="1873873" y="0"/>
                    <a:pt x="2242046" y="368100"/>
                    <a:pt x="2242046" y="822758"/>
                  </a:cubicBezTo>
                  <a:lnTo>
                    <a:pt x="2242046" y="1601783"/>
                  </a:lnTo>
                  <a:lnTo>
                    <a:pt x="2158488" y="1601783"/>
                  </a:lnTo>
                  <a:lnTo>
                    <a:pt x="2158488" y="1051140"/>
                  </a:lnTo>
                  <a:lnTo>
                    <a:pt x="822707" y="1051140"/>
                  </a:lnTo>
                  <a:cubicBezTo>
                    <a:pt x="368173" y="1051140"/>
                    <a:pt x="0" y="683040"/>
                    <a:pt x="0" y="228483"/>
                  </a:cubicBezTo>
                  <a:close/>
                </a:path>
              </a:pathLst>
            </a:custGeom>
            <a:solidFill>
              <a:srgbClr val="4CC1EF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5" name="Freeform: Shape 124">
              <a:extLst>
                <a:ext uri="{FF2B5EF4-FFF2-40B4-BE49-F238E27FC236}">
                  <a16:creationId xmlns:a16="http://schemas.microsoft.com/office/drawing/2014/main" xmlns="" id="{4F776E2C-523F-4891-8A8B-A263FCE3A0DA}"/>
                </a:ext>
              </a:extLst>
            </p:cNvPr>
            <p:cNvSpPr/>
            <p:nvPr/>
          </p:nvSpPr>
          <p:spPr>
            <a:xfrm>
              <a:off x="4152815" y="668928"/>
              <a:ext cx="2242046" cy="3021668"/>
            </a:xfrm>
            <a:custGeom>
              <a:avLst/>
              <a:gdLst>
                <a:gd name="connsiteX0" fmla="*/ 830699 w 2242046"/>
                <a:gd name="connsiteY0" fmla="*/ 0 h 3021669"/>
                <a:gd name="connsiteX1" fmla="*/ 2242046 w 2242046"/>
                <a:gd name="connsiteY1" fmla="*/ 0 h 3021669"/>
                <a:gd name="connsiteX2" fmla="*/ 2242046 w 2242046"/>
                <a:gd name="connsiteY2" fmla="*/ 220354 h 3021669"/>
                <a:gd name="connsiteX3" fmla="*/ 1411347 w 2242046"/>
                <a:gd name="connsiteY3" fmla="*/ 1051161 h 3021669"/>
                <a:gd name="connsiteX4" fmla="*/ 83558 w 2242046"/>
                <a:gd name="connsiteY4" fmla="*/ 1051161 h 3021669"/>
                <a:gd name="connsiteX5" fmla="*/ 83558 w 2242046"/>
                <a:gd name="connsiteY5" fmla="*/ 3021669 h 3021669"/>
                <a:gd name="connsiteX6" fmla="*/ 0 w 2242046"/>
                <a:gd name="connsiteY6" fmla="*/ 3021669 h 3021669"/>
                <a:gd name="connsiteX7" fmla="*/ 0 w 2242046"/>
                <a:gd name="connsiteY7" fmla="*/ 830807 h 3021669"/>
                <a:gd name="connsiteX8" fmla="*/ 830699 w 2242046"/>
                <a:gd name="connsiteY8" fmla="*/ 0 h 302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046" h="3021669">
                  <a:moveTo>
                    <a:pt x="830699" y="0"/>
                  </a:moveTo>
                  <a:lnTo>
                    <a:pt x="2242046" y="0"/>
                  </a:lnTo>
                  <a:lnTo>
                    <a:pt x="2242046" y="220354"/>
                  </a:lnTo>
                  <a:cubicBezTo>
                    <a:pt x="2242046" y="679645"/>
                    <a:pt x="1869929" y="1051161"/>
                    <a:pt x="1411347" y="1051161"/>
                  </a:cubicBezTo>
                  <a:lnTo>
                    <a:pt x="83558" y="1051161"/>
                  </a:lnTo>
                  <a:lnTo>
                    <a:pt x="83558" y="3021669"/>
                  </a:lnTo>
                  <a:lnTo>
                    <a:pt x="0" y="3021669"/>
                  </a:lnTo>
                  <a:lnTo>
                    <a:pt x="0" y="830807"/>
                  </a:lnTo>
                  <a:cubicBezTo>
                    <a:pt x="0" y="371515"/>
                    <a:pt x="372118" y="0"/>
                    <a:pt x="830699" y="0"/>
                  </a:cubicBezTo>
                  <a:close/>
                </a:path>
              </a:pathLst>
            </a:custGeom>
            <a:solidFill>
              <a:srgbClr val="F7931F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6" name="Freeform: Shape 126">
              <a:extLst>
                <a:ext uri="{FF2B5EF4-FFF2-40B4-BE49-F238E27FC236}">
                  <a16:creationId xmlns:a16="http://schemas.microsoft.com/office/drawing/2014/main" xmlns="" id="{5059C284-A2C0-4499-AF1C-0B47ED341906}"/>
                </a:ext>
              </a:extLst>
            </p:cNvPr>
            <p:cNvSpPr/>
            <p:nvPr/>
          </p:nvSpPr>
          <p:spPr>
            <a:xfrm>
              <a:off x="4278774" y="1911326"/>
              <a:ext cx="2242046" cy="1779268"/>
            </a:xfrm>
            <a:custGeom>
              <a:avLst/>
              <a:gdLst>
                <a:gd name="connsiteX0" fmla="*/ 814195 w 2242046"/>
                <a:gd name="connsiteY0" fmla="*/ 0 h 1779269"/>
                <a:gd name="connsiteX1" fmla="*/ 2242046 w 2242046"/>
                <a:gd name="connsiteY1" fmla="*/ 0 h 1779269"/>
                <a:gd name="connsiteX2" fmla="*/ 2242046 w 2242046"/>
                <a:gd name="connsiteY2" fmla="*/ 236986 h 1779269"/>
                <a:gd name="connsiteX3" fmla="*/ 1427851 w 2242046"/>
                <a:gd name="connsiteY3" fmla="*/ 1051148 h 1779269"/>
                <a:gd name="connsiteX4" fmla="*/ 84181 w 2242046"/>
                <a:gd name="connsiteY4" fmla="*/ 1051148 h 1779269"/>
                <a:gd name="connsiteX5" fmla="*/ 84181 w 2242046"/>
                <a:gd name="connsiteY5" fmla="*/ 1779269 h 1779269"/>
                <a:gd name="connsiteX6" fmla="*/ 0 w 2242046"/>
                <a:gd name="connsiteY6" fmla="*/ 1779269 h 1779269"/>
                <a:gd name="connsiteX7" fmla="*/ 0 w 2242046"/>
                <a:gd name="connsiteY7" fmla="*/ 814163 h 1779269"/>
                <a:gd name="connsiteX8" fmla="*/ 814195 w 2242046"/>
                <a:gd name="connsiteY8" fmla="*/ 0 h 177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046" h="1779269">
                  <a:moveTo>
                    <a:pt x="814195" y="0"/>
                  </a:moveTo>
                  <a:lnTo>
                    <a:pt x="2242046" y="0"/>
                  </a:lnTo>
                  <a:lnTo>
                    <a:pt x="2242046" y="236986"/>
                  </a:lnTo>
                  <a:cubicBezTo>
                    <a:pt x="2242046" y="686456"/>
                    <a:pt x="1877299" y="1051148"/>
                    <a:pt x="1427851" y="1051148"/>
                  </a:cubicBezTo>
                  <a:lnTo>
                    <a:pt x="84181" y="1051148"/>
                  </a:lnTo>
                  <a:lnTo>
                    <a:pt x="84181" y="1779269"/>
                  </a:lnTo>
                  <a:lnTo>
                    <a:pt x="0" y="1779269"/>
                  </a:lnTo>
                  <a:lnTo>
                    <a:pt x="0" y="814163"/>
                  </a:lnTo>
                  <a:cubicBezTo>
                    <a:pt x="0" y="364693"/>
                    <a:pt x="364748" y="0"/>
                    <a:pt x="814195" y="0"/>
                  </a:cubicBezTo>
                  <a:close/>
                </a:path>
              </a:pathLst>
            </a:custGeom>
            <a:solidFill>
              <a:srgbClr val="C13018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7" name="Freeform: Shape 106">
              <a:extLst>
                <a:ext uri="{FF2B5EF4-FFF2-40B4-BE49-F238E27FC236}">
                  <a16:creationId xmlns:a16="http://schemas.microsoft.com/office/drawing/2014/main" xmlns="" id="{A32DEB04-5D6F-4AE3-A5E2-C618B240F49D}"/>
                </a:ext>
              </a:extLst>
            </p:cNvPr>
            <p:cNvSpPr/>
            <p:nvPr/>
          </p:nvSpPr>
          <p:spPr>
            <a:xfrm>
              <a:off x="4044035" y="4201005"/>
              <a:ext cx="181494" cy="462035"/>
            </a:xfrm>
            <a:custGeom>
              <a:avLst/>
              <a:gdLst>
                <a:gd name="connsiteX0" fmla="*/ 16094 w 181494"/>
                <a:gd name="connsiteY0" fmla="*/ 0 h 462035"/>
                <a:gd name="connsiteX1" fmla="*/ 181494 w 181494"/>
                <a:gd name="connsiteY1" fmla="*/ 0 h 462035"/>
                <a:gd name="connsiteX2" fmla="*/ 181494 w 181494"/>
                <a:gd name="connsiteY2" fmla="*/ 462035 h 462035"/>
                <a:gd name="connsiteX3" fmla="*/ 0 w 181494"/>
                <a:gd name="connsiteY3" fmla="*/ 462035 h 462035"/>
                <a:gd name="connsiteX4" fmla="*/ 0 w 181494"/>
                <a:gd name="connsiteY4" fmla="*/ 150830 h 46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94" h="462035">
                  <a:moveTo>
                    <a:pt x="16094" y="0"/>
                  </a:moveTo>
                  <a:lnTo>
                    <a:pt x="181494" y="0"/>
                  </a:lnTo>
                  <a:lnTo>
                    <a:pt x="181494" y="462035"/>
                  </a:lnTo>
                  <a:lnTo>
                    <a:pt x="0" y="462035"/>
                  </a:lnTo>
                  <a:lnTo>
                    <a:pt x="0" y="150830"/>
                  </a:lnTo>
                  <a:close/>
                </a:path>
              </a:pathLst>
            </a:custGeom>
            <a:solidFill>
              <a:srgbClr val="C13018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8" name="Figure">
              <a:extLst>
                <a:ext uri="{FF2B5EF4-FFF2-40B4-BE49-F238E27FC236}">
                  <a16:creationId xmlns:a16="http://schemas.microsoft.com/office/drawing/2014/main" xmlns="" id="{AE3B1E88-CF68-421E-BC0C-41BDBBDD8A7F}"/>
                </a:ext>
              </a:extLst>
            </p:cNvPr>
            <p:cNvSpPr/>
            <p:nvPr/>
          </p:nvSpPr>
          <p:spPr>
            <a:xfrm>
              <a:off x="4003957" y="3861492"/>
              <a:ext cx="461463" cy="107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9595"/>
                  </a:moveTo>
                  <a:lnTo>
                    <a:pt x="5547" y="21276"/>
                  </a:lnTo>
                  <a:cubicBezTo>
                    <a:pt x="5547" y="21461"/>
                    <a:pt x="5092" y="21600"/>
                    <a:pt x="4529" y="21600"/>
                  </a:cubicBezTo>
                  <a:cubicBezTo>
                    <a:pt x="3966" y="21600"/>
                    <a:pt x="3511" y="21449"/>
                    <a:pt x="3511" y="21276"/>
                  </a:cubicBezTo>
                  <a:lnTo>
                    <a:pt x="3511" y="19862"/>
                  </a:lnTo>
                  <a:lnTo>
                    <a:pt x="0" y="17011"/>
                  </a:lnTo>
                  <a:lnTo>
                    <a:pt x="4207" y="0"/>
                  </a:lnTo>
                  <a:lnTo>
                    <a:pt x="16830" y="0"/>
                  </a:lnTo>
                  <a:lnTo>
                    <a:pt x="21600" y="9201"/>
                  </a:lnTo>
                  <a:lnTo>
                    <a:pt x="8495" y="19862"/>
                  </a:lnTo>
                  <a:lnTo>
                    <a:pt x="8495" y="21276"/>
                  </a:lnTo>
                  <a:cubicBezTo>
                    <a:pt x="8495" y="21461"/>
                    <a:pt x="8040" y="21600"/>
                    <a:pt x="7477" y="21600"/>
                  </a:cubicBezTo>
                  <a:cubicBezTo>
                    <a:pt x="6914" y="21600"/>
                    <a:pt x="6459" y="21449"/>
                    <a:pt x="6459" y="21276"/>
                  </a:cubicBezTo>
                  <a:lnTo>
                    <a:pt x="6459" y="9595"/>
                  </a:lnTo>
                  <a:lnTo>
                    <a:pt x="6700" y="9595"/>
                  </a:lnTo>
                  <a:cubicBezTo>
                    <a:pt x="7959" y="9595"/>
                    <a:pt x="8978" y="9154"/>
                    <a:pt x="8978" y="8610"/>
                  </a:cubicBezTo>
                  <a:lnTo>
                    <a:pt x="8978" y="8610"/>
                  </a:lnTo>
                  <a:cubicBezTo>
                    <a:pt x="8978" y="8065"/>
                    <a:pt x="7959" y="7625"/>
                    <a:pt x="6700" y="7625"/>
                  </a:cubicBezTo>
                  <a:lnTo>
                    <a:pt x="5306" y="7625"/>
                  </a:lnTo>
                  <a:cubicBezTo>
                    <a:pt x="4047" y="7625"/>
                    <a:pt x="3028" y="8065"/>
                    <a:pt x="3028" y="8610"/>
                  </a:cubicBezTo>
                  <a:lnTo>
                    <a:pt x="3028" y="8610"/>
                  </a:lnTo>
                  <a:cubicBezTo>
                    <a:pt x="3028" y="9154"/>
                    <a:pt x="4047" y="9595"/>
                    <a:pt x="5306" y="9595"/>
                  </a:cubicBezTo>
                  <a:lnTo>
                    <a:pt x="5547" y="9595"/>
                  </a:lnTo>
                  <a:close/>
                </a:path>
              </a:pathLst>
            </a:custGeom>
            <a:solidFill>
              <a:srgbClr val="F7931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9" name="Figure">
              <a:extLst>
                <a:ext uri="{FF2B5EF4-FFF2-40B4-BE49-F238E27FC236}">
                  <a16:creationId xmlns:a16="http://schemas.microsoft.com/office/drawing/2014/main" xmlns="" id="{7A76C630-9E16-465D-9963-9E7744FD3AAA}"/>
                </a:ext>
              </a:extLst>
            </p:cNvPr>
            <p:cNvSpPr/>
            <p:nvPr/>
          </p:nvSpPr>
          <p:spPr>
            <a:xfrm>
              <a:off x="3797845" y="3859776"/>
              <a:ext cx="182639" cy="58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81"/>
                  </a:moveTo>
                  <a:lnTo>
                    <a:pt x="7787" y="21600"/>
                  </a:lnTo>
                  <a:lnTo>
                    <a:pt x="21600" y="0"/>
                  </a:lnTo>
                  <a:lnTo>
                    <a:pt x="12120" y="0"/>
                  </a:lnTo>
                  <a:close/>
                </a:path>
              </a:pathLst>
            </a:custGeom>
            <a:solidFill>
              <a:srgbClr val="F7931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0" name="Figure">
              <a:extLst>
                <a:ext uri="{FF2B5EF4-FFF2-40B4-BE49-F238E27FC236}">
                  <a16:creationId xmlns:a16="http://schemas.microsoft.com/office/drawing/2014/main" xmlns="" id="{B5C2F93D-D14B-4F9E-8D95-C3FDB9C709FB}"/>
                </a:ext>
              </a:extLst>
            </p:cNvPr>
            <p:cNvSpPr/>
            <p:nvPr/>
          </p:nvSpPr>
          <p:spPr>
            <a:xfrm>
              <a:off x="3855098" y="3720075"/>
              <a:ext cx="555359" cy="7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4" y="0"/>
                  </a:moveTo>
                  <a:lnTo>
                    <a:pt x="1336" y="0"/>
                  </a:lnTo>
                  <a:cubicBezTo>
                    <a:pt x="601" y="0"/>
                    <a:pt x="0" y="4592"/>
                    <a:pt x="0" y="10205"/>
                  </a:cubicBezTo>
                  <a:lnTo>
                    <a:pt x="0" y="11395"/>
                  </a:lnTo>
                  <a:cubicBezTo>
                    <a:pt x="0" y="17008"/>
                    <a:pt x="601" y="21600"/>
                    <a:pt x="1336" y="21600"/>
                  </a:cubicBezTo>
                  <a:lnTo>
                    <a:pt x="20264" y="21600"/>
                  </a:lnTo>
                  <a:cubicBezTo>
                    <a:pt x="20999" y="21600"/>
                    <a:pt x="21600" y="17008"/>
                    <a:pt x="21600" y="11395"/>
                  </a:cubicBezTo>
                  <a:lnTo>
                    <a:pt x="21600" y="10205"/>
                  </a:lnTo>
                  <a:cubicBezTo>
                    <a:pt x="21600" y="4592"/>
                    <a:pt x="20999" y="0"/>
                    <a:pt x="20264" y="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1" name="Figure">
              <a:extLst>
                <a:ext uri="{FF2B5EF4-FFF2-40B4-BE49-F238E27FC236}">
                  <a16:creationId xmlns:a16="http://schemas.microsoft.com/office/drawing/2014/main" xmlns="" id="{CFF7B7C1-2CB1-4921-8BB1-BDF998DA8394}"/>
                </a:ext>
              </a:extLst>
            </p:cNvPr>
            <p:cNvSpPr/>
            <p:nvPr/>
          </p:nvSpPr>
          <p:spPr>
            <a:xfrm>
              <a:off x="3878000" y="3731526"/>
              <a:ext cx="166036" cy="3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21600"/>
                  </a:moveTo>
                  <a:lnTo>
                    <a:pt x="2160" y="21600"/>
                  </a:lnTo>
                  <a:cubicBezTo>
                    <a:pt x="968" y="21600"/>
                    <a:pt x="0" y="16759"/>
                    <a:pt x="0" y="10800"/>
                  </a:cubicBezTo>
                  <a:lnTo>
                    <a:pt x="0" y="10800"/>
                  </a:lnTo>
                  <a:cubicBezTo>
                    <a:pt x="0" y="4842"/>
                    <a:pt x="968" y="0"/>
                    <a:pt x="2160" y="0"/>
                  </a:cubicBezTo>
                  <a:lnTo>
                    <a:pt x="19440" y="0"/>
                  </a:lnTo>
                  <a:cubicBezTo>
                    <a:pt x="20632" y="0"/>
                    <a:pt x="21600" y="4841"/>
                    <a:pt x="21600" y="10800"/>
                  </a:cubicBezTo>
                  <a:lnTo>
                    <a:pt x="21600" y="10800"/>
                  </a:lnTo>
                  <a:cubicBezTo>
                    <a:pt x="21600" y="16759"/>
                    <a:pt x="20632" y="21600"/>
                    <a:pt x="19440" y="2160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xmlns="" id="{6B26963C-42FF-48EF-B3BC-A737AA50DC17}"/>
                </a:ext>
              </a:extLst>
            </p:cNvPr>
            <p:cNvSpPr/>
            <p:nvPr/>
          </p:nvSpPr>
          <p:spPr>
            <a:xfrm>
              <a:off x="2497686" y="499010"/>
              <a:ext cx="972028" cy="4952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Pablo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xmlns="" id="{2EB039DE-25C7-48E4-93FD-0942A8C6FC97}"/>
                </a:ext>
              </a:extLst>
            </p:cNvPr>
            <p:cNvSpPr/>
            <p:nvPr/>
          </p:nvSpPr>
          <p:spPr>
            <a:xfrm>
              <a:off x="2373154" y="2376067"/>
              <a:ext cx="980626" cy="4952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Olivia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104">
              <a:extLst>
                <a:ext uri="{FF2B5EF4-FFF2-40B4-BE49-F238E27FC236}">
                  <a16:creationId xmlns:a16="http://schemas.microsoft.com/office/drawing/2014/main" xmlns="" id="{02F99477-2AA8-4542-9D93-789C3FA3E4E5}"/>
                </a:ext>
              </a:extLst>
            </p:cNvPr>
            <p:cNvSpPr/>
            <p:nvPr/>
          </p:nvSpPr>
          <p:spPr>
            <a:xfrm>
              <a:off x="4740534" y="943655"/>
              <a:ext cx="1066609" cy="4952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smtClean="0">
                  <a:solidFill>
                    <a:sysClr val="windowText" lastClr="000000"/>
                  </a:solidFill>
                </a:rPr>
                <a:t>Mercè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105">
              <a:extLst>
                <a:ext uri="{FF2B5EF4-FFF2-40B4-BE49-F238E27FC236}">
                  <a16:creationId xmlns:a16="http://schemas.microsoft.com/office/drawing/2014/main" xmlns="" id="{5B7D9DDB-AE1D-44BB-BB01-DFEA732B59C4}"/>
                </a:ext>
              </a:extLst>
            </p:cNvPr>
            <p:cNvSpPr/>
            <p:nvPr/>
          </p:nvSpPr>
          <p:spPr>
            <a:xfrm>
              <a:off x="4867568" y="2202446"/>
              <a:ext cx="1064458" cy="4952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Bobby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igure">
              <a:extLst>
                <a:ext uri="{FF2B5EF4-FFF2-40B4-BE49-F238E27FC236}">
                  <a16:creationId xmlns:a16="http://schemas.microsoft.com/office/drawing/2014/main" xmlns="" id="{20E2AA4B-C03F-4F2E-BDB4-8B79E464E055}"/>
                </a:ext>
              </a:extLst>
            </p:cNvPr>
            <p:cNvSpPr/>
            <p:nvPr/>
          </p:nvSpPr>
          <p:spPr>
            <a:xfrm>
              <a:off x="3866548" y="3859776"/>
              <a:ext cx="229014" cy="84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2" y="0"/>
                  </a:moveTo>
                  <a:lnTo>
                    <a:pt x="0" y="14819"/>
                  </a:lnTo>
                  <a:lnTo>
                    <a:pt x="131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31F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xmlns="" id="{07690B26-A0EE-4C60-AFCD-3A8DCBA139D7}"/>
                </a:ext>
              </a:extLst>
            </p:cNvPr>
            <p:cNvSpPr>
              <a:spLocks noEditPoints="1"/>
            </p:cNvSpPr>
            <p:nvPr/>
          </p:nvSpPr>
          <p:spPr bwMode="auto">
            <a:xfrm flipH="1" flipV="1">
              <a:off x="4195180" y="3592475"/>
              <a:ext cx="5707311" cy="1376314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  <a:alpha val="35000"/>
              </a:sys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ángulo 37">
            <a:extLst>
              <a:ext uri="{FF2B5EF4-FFF2-40B4-BE49-F238E27FC236}">
                <a16:creationId xmlns="" xmlns:a16="http://schemas.microsoft.com/office/drawing/2014/main" id="{254D3D23-A324-4FDD-8D42-8A8E186CD458}"/>
              </a:ext>
            </a:extLst>
          </p:cNvPr>
          <p:cNvSpPr/>
          <p:nvPr/>
        </p:nvSpPr>
        <p:spPr>
          <a:xfrm>
            <a:off x="327940" y="163469"/>
            <a:ext cx="849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Agraïments</a:t>
            </a:r>
            <a:endParaRPr lang="ca-E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29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8ACBF3F4-C69D-46D7-BAE3-CBC0C7E85D33}"/>
              </a:ext>
            </a:extLst>
          </p:cNvPr>
          <p:cNvGrpSpPr/>
          <p:nvPr/>
        </p:nvGrpSpPr>
        <p:grpSpPr>
          <a:xfrm>
            <a:off x="3308934" y="2244543"/>
            <a:ext cx="1260784" cy="1134706"/>
            <a:chOff x="3480301" y="664260"/>
            <a:chExt cx="1260784" cy="1260784"/>
          </a:xfrm>
        </p:grpSpPr>
        <p:sp>
          <p:nvSpPr>
            <p:cNvPr id="29" name="Rectángulo 28">
              <a:extLst>
                <a:ext uri="{FF2B5EF4-FFF2-40B4-BE49-F238E27FC236}">
                  <a16:creationId xmlns="" xmlns:a16="http://schemas.microsoft.com/office/drawing/2014/main" id="{A273DF66-1EAC-4AB2-92B3-E5EB1887DD62}"/>
                </a:ext>
              </a:extLst>
            </p:cNvPr>
            <p:cNvSpPr/>
            <p:nvPr/>
          </p:nvSpPr>
          <p:spPr>
            <a:xfrm>
              <a:off x="3480301" y="664260"/>
              <a:ext cx="1260784" cy="12607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949571FE-5056-455D-9E0A-2E7014B2A921}"/>
                </a:ext>
              </a:extLst>
            </p:cNvPr>
            <p:cNvSpPr txBox="1"/>
            <p:nvPr/>
          </p:nvSpPr>
          <p:spPr>
            <a:xfrm>
              <a:off x="3480301" y="664260"/>
              <a:ext cx="1260784" cy="1260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>
                  <a:solidFill>
                    <a:srgbClr val="595959"/>
                  </a:solidFill>
                </a:rPr>
                <a:t>Poques  estacions de càrrega</a:t>
              </a:r>
              <a:endParaRPr lang="es-ES" sz="19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4" name="Flecha: circular 23">
            <a:extLst>
              <a:ext uri="{FF2B5EF4-FFF2-40B4-BE49-F238E27FC236}">
                <a16:creationId xmlns="" xmlns:a16="http://schemas.microsoft.com/office/drawing/2014/main" id="{541D20F3-FEFB-4FBD-9029-A959CAF14951}"/>
              </a:ext>
            </a:extLst>
          </p:cNvPr>
          <p:cNvSpPr/>
          <p:nvPr/>
        </p:nvSpPr>
        <p:spPr>
          <a:xfrm>
            <a:off x="1614098" y="1645691"/>
            <a:ext cx="2591568" cy="2332411"/>
          </a:xfrm>
          <a:prstGeom prst="circularArrow">
            <a:avLst>
              <a:gd name="adj1" fmla="val 9487"/>
              <a:gd name="adj2" fmla="val 685307"/>
              <a:gd name="adj3" fmla="val 7849063"/>
              <a:gd name="adj4" fmla="val 2265631"/>
              <a:gd name="adj5" fmla="val 11068"/>
            </a:avLst>
          </a:prstGeom>
          <a:solidFill>
            <a:srgbClr val="FFCC4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upo 24">
            <a:extLst>
              <a:ext uri="{FF2B5EF4-FFF2-40B4-BE49-F238E27FC236}">
                <a16:creationId xmlns="" xmlns:a16="http://schemas.microsoft.com/office/drawing/2014/main" id="{9889DB27-CA3B-4333-AA9E-4646F9AEEDD4}"/>
              </a:ext>
            </a:extLst>
          </p:cNvPr>
          <p:cNvGrpSpPr/>
          <p:nvPr/>
        </p:nvGrpSpPr>
        <p:grpSpPr>
          <a:xfrm>
            <a:off x="1250046" y="2244543"/>
            <a:ext cx="1260784" cy="1134706"/>
            <a:chOff x="1421413" y="664260"/>
            <a:chExt cx="1260784" cy="1260784"/>
          </a:xfrm>
        </p:grpSpPr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2D14E2D3-9162-4FDE-AE7D-AF39DB9B5000}"/>
                </a:ext>
              </a:extLst>
            </p:cNvPr>
            <p:cNvSpPr/>
            <p:nvPr/>
          </p:nvSpPr>
          <p:spPr>
            <a:xfrm>
              <a:off x="1421413" y="664260"/>
              <a:ext cx="1260784" cy="12607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="" xmlns:a16="http://schemas.microsoft.com/office/drawing/2014/main" id="{25E046AD-0F95-4E39-85F9-3B9759DF90F8}"/>
                </a:ext>
              </a:extLst>
            </p:cNvPr>
            <p:cNvSpPr txBox="1"/>
            <p:nvPr/>
          </p:nvSpPr>
          <p:spPr>
            <a:xfrm>
              <a:off x="1421413" y="664260"/>
              <a:ext cx="1260784" cy="1260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 err="1">
                  <a:solidFill>
                    <a:srgbClr val="595959"/>
                  </a:solidFill>
                </a:rPr>
                <a:t>Indecisió</a:t>
              </a:r>
              <a:r>
                <a:rPr lang="es-ES" sz="1900" kern="1200" dirty="0">
                  <a:solidFill>
                    <a:srgbClr val="595959"/>
                  </a:solidFill>
                </a:rPr>
                <a:t> en </a:t>
              </a:r>
              <a:r>
                <a:rPr lang="es-ES" sz="1900" kern="1200" dirty="0" err="1">
                  <a:solidFill>
                    <a:srgbClr val="595959"/>
                  </a:solidFill>
                </a:rPr>
                <a:t>l’adquisició</a:t>
              </a:r>
              <a:r>
                <a:rPr lang="es-ES" sz="1900" kern="1200" dirty="0">
                  <a:solidFill>
                    <a:srgbClr val="595959"/>
                  </a:solidFill>
                </a:rPr>
                <a:t> </a:t>
              </a:r>
              <a:r>
                <a:rPr lang="es-ES" sz="1900" kern="1200" dirty="0" err="1">
                  <a:solidFill>
                    <a:srgbClr val="595959"/>
                  </a:solidFill>
                </a:rPr>
                <a:t>d’un</a:t>
              </a:r>
              <a:r>
                <a:rPr lang="es-ES" sz="1900" kern="1200" dirty="0">
                  <a:solidFill>
                    <a:srgbClr val="595959"/>
                  </a:solidFill>
                </a:rPr>
                <a:t> </a:t>
              </a:r>
              <a:r>
                <a:rPr lang="es-ES" sz="1900" kern="1200" dirty="0" err="1">
                  <a:solidFill>
                    <a:srgbClr val="595959"/>
                  </a:solidFill>
                </a:rPr>
                <a:t>vehicle</a:t>
              </a:r>
              <a:r>
                <a:rPr lang="es-ES" sz="1900" kern="1200" dirty="0">
                  <a:solidFill>
                    <a:srgbClr val="595959"/>
                  </a:solidFill>
                </a:rPr>
                <a:t> </a:t>
              </a:r>
              <a:r>
                <a:rPr lang="es-ES" sz="1900" kern="1200" dirty="0" err="1">
                  <a:solidFill>
                    <a:srgbClr val="595959"/>
                  </a:solidFill>
                </a:rPr>
                <a:t>elèctric</a:t>
              </a:r>
              <a:endParaRPr lang="es-ES" sz="1900" kern="12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6" name="Flecha: circular 25">
            <a:extLst>
              <a:ext uri="{FF2B5EF4-FFF2-40B4-BE49-F238E27FC236}">
                <a16:creationId xmlns="" xmlns:a16="http://schemas.microsoft.com/office/drawing/2014/main" id="{E1085257-7F6B-47F7-A3DE-07D5146C396F}"/>
              </a:ext>
            </a:extLst>
          </p:cNvPr>
          <p:cNvSpPr/>
          <p:nvPr/>
        </p:nvSpPr>
        <p:spPr>
          <a:xfrm>
            <a:off x="1614098" y="1645691"/>
            <a:ext cx="2591568" cy="2332411"/>
          </a:xfrm>
          <a:prstGeom prst="circularArrow">
            <a:avLst>
              <a:gd name="adj1" fmla="val 9487"/>
              <a:gd name="adj2" fmla="val 685307"/>
              <a:gd name="adj3" fmla="val 18649063"/>
              <a:gd name="adj4" fmla="val 13065631"/>
              <a:gd name="adj5" fmla="val 11068"/>
            </a:avLst>
          </a:prstGeom>
          <a:solidFill>
            <a:srgbClr val="F7931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E42FA8CB-5E35-459E-9D64-903AC00186FA}"/>
              </a:ext>
            </a:extLst>
          </p:cNvPr>
          <p:cNvGrpSpPr/>
          <p:nvPr/>
        </p:nvGrpSpPr>
        <p:grpSpPr>
          <a:xfrm>
            <a:off x="1250046" y="1643005"/>
            <a:ext cx="3319672" cy="2332411"/>
            <a:chOff x="1250107" y="933054"/>
            <a:chExt cx="3319672" cy="2591568"/>
          </a:xfrm>
        </p:grpSpPr>
        <p:grpSp>
          <p:nvGrpSpPr>
            <p:cNvPr id="31" name="Grupo 30">
              <a:extLst>
                <a:ext uri="{FF2B5EF4-FFF2-40B4-BE49-F238E27FC236}">
                  <a16:creationId xmlns="" xmlns:a16="http://schemas.microsoft.com/office/drawing/2014/main" id="{7803269C-1865-4A57-97D8-8D2DE1872A59}"/>
                </a:ext>
              </a:extLst>
            </p:cNvPr>
            <p:cNvGrpSpPr/>
            <p:nvPr/>
          </p:nvGrpSpPr>
          <p:grpSpPr>
            <a:xfrm>
              <a:off x="3308995" y="1598445"/>
              <a:ext cx="1260784" cy="1260785"/>
              <a:chOff x="3480301" y="664260"/>
              <a:chExt cx="1260784" cy="1260785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="" xmlns:a16="http://schemas.microsoft.com/office/drawing/2014/main" id="{CFB53966-C226-491E-BF51-5DD9A522A77B}"/>
                  </a:ext>
                </a:extLst>
              </p:cNvPr>
              <p:cNvSpPr/>
              <p:nvPr/>
            </p:nvSpPr>
            <p:spPr>
              <a:xfrm>
                <a:off x="3480301" y="664260"/>
                <a:ext cx="1260784" cy="126078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CuadroTexto 32">
                <a:extLst>
                  <a:ext uri="{FF2B5EF4-FFF2-40B4-BE49-F238E27FC236}">
                    <a16:creationId xmlns="" xmlns:a16="http://schemas.microsoft.com/office/drawing/2014/main" id="{F117E99C-04FC-4DDA-80B1-08E128518557}"/>
                  </a:ext>
                </a:extLst>
              </p:cNvPr>
              <p:cNvSpPr txBox="1"/>
              <p:nvPr/>
            </p:nvSpPr>
            <p:spPr>
              <a:xfrm>
                <a:off x="3480301" y="664260"/>
                <a:ext cx="1260784" cy="12607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130" tIns="24130" rIns="24130" bIns="2413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900">
                    <a:solidFill>
                      <a:srgbClr val="595959"/>
                    </a:solidFill>
                  </a:rPr>
                  <a:t>Poques  estacions de càrrega</a:t>
                </a:r>
                <a:endParaRPr lang="es-ES" sz="1900" dirty="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34" name="Flecha: circular 33">
              <a:extLst>
                <a:ext uri="{FF2B5EF4-FFF2-40B4-BE49-F238E27FC236}">
                  <a16:creationId xmlns="" xmlns:a16="http://schemas.microsoft.com/office/drawing/2014/main" id="{F75534EC-9F65-470C-9F61-3E292744A8D6}"/>
                </a:ext>
              </a:extLst>
            </p:cNvPr>
            <p:cNvSpPr/>
            <p:nvPr/>
          </p:nvSpPr>
          <p:spPr>
            <a:xfrm>
              <a:off x="1614159" y="933054"/>
              <a:ext cx="2591568" cy="2591568"/>
            </a:xfrm>
            <a:prstGeom prst="circularArrow">
              <a:avLst>
                <a:gd name="adj1" fmla="val 9487"/>
                <a:gd name="adj2" fmla="val 685307"/>
                <a:gd name="adj3" fmla="val 7849063"/>
                <a:gd name="adj4" fmla="val 2265631"/>
                <a:gd name="adj5" fmla="val 11068"/>
              </a:avLst>
            </a:prstGeom>
            <a:solidFill>
              <a:srgbClr val="FFCC4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5" name="Grupo 34">
              <a:extLst>
                <a:ext uri="{FF2B5EF4-FFF2-40B4-BE49-F238E27FC236}">
                  <a16:creationId xmlns="" xmlns:a16="http://schemas.microsoft.com/office/drawing/2014/main" id="{43D0F74E-BD21-4297-841E-DD49B08863F8}"/>
                </a:ext>
              </a:extLst>
            </p:cNvPr>
            <p:cNvGrpSpPr/>
            <p:nvPr/>
          </p:nvGrpSpPr>
          <p:grpSpPr>
            <a:xfrm>
              <a:off x="1250107" y="1598445"/>
              <a:ext cx="1260784" cy="1260784"/>
              <a:chOff x="1421413" y="664260"/>
              <a:chExt cx="1260784" cy="1260784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="" xmlns:a16="http://schemas.microsoft.com/office/drawing/2014/main" id="{39BD6B34-DE33-4C8E-AB2B-817879F5F96E}"/>
                  </a:ext>
                </a:extLst>
              </p:cNvPr>
              <p:cNvSpPr/>
              <p:nvPr/>
            </p:nvSpPr>
            <p:spPr>
              <a:xfrm>
                <a:off x="1421413" y="664260"/>
                <a:ext cx="1260784" cy="126078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CuadroTexto 36">
                <a:extLst>
                  <a:ext uri="{FF2B5EF4-FFF2-40B4-BE49-F238E27FC236}">
                    <a16:creationId xmlns="" xmlns:a16="http://schemas.microsoft.com/office/drawing/2014/main" id="{C2994B35-66F8-4B98-B0F5-F962454D7CD1}"/>
                  </a:ext>
                </a:extLst>
              </p:cNvPr>
              <p:cNvSpPr txBox="1"/>
              <p:nvPr/>
            </p:nvSpPr>
            <p:spPr>
              <a:xfrm>
                <a:off x="1421413" y="664260"/>
                <a:ext cx="1260784" cy="12607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130" tIns="24130" rIns="24130" bIns="24130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900" kern="1200" dirty="0" err="1">
                    <a:solidFill>
                      <a:srgbClr val="595959"/>
                    </a:solidFill>
                  </a:rPr>
                  <a:t>Indecisió</a:t>
                </a:r>
                <a:r>
                  <a:rPr lang="es-ES" sz="1900" kern="1200" dirty="0">
                    <a:solidFill>
                      <a:srgbClr val="595959"/>
                    </a:solidFill>
                  </a:rPr>
                  <a:t> en </a:t>
                </a:r>
                <a:r>
                  <a:rPr lang="es-ES" sz="1900" kern="1200" dirty="0" err="1">
                    <a:solidFill>
                      <a:srgbClr val="595959"/>
                    </a:solidFill>
                  </a:rPr>
                  <a:t>l’adquisició</a:t>
                </a:r>
                <a:r>
                  <a:rPr lang="es-ES" sz="1900" kern="1200" dirty="0">
                    <a:solidFill>
                      <a:srgbClr val="595959"/>
                    </a:solidFill>
                  </a:rPr>
                  <a:t> </a:t>
                </a:r>
                <a:r>
                  <a:rPr lang="es-ES" sz="1900" kern="1200" dirty="0" err="1">
                    <a:solidFill>
                      <a:srgbClr val="595959"/>
                    </a:solidFill>
                  </a:rPr>
                  <a:t>d’un</a:t>
                </a:r>
                <a:r>
                  <a:rPr lang="es-ES" sz="1900" kern="1200" dirty="0">
                    <a:solidFill>
                      <a:srgbClr val="595959"/>
                    </a:solidFill>
                  </a:rPr>
                  <a:t> </a:t>
                </a:r>
                <a:r>
                  <a:rPr lang="es-ES" sz="1900" kern="1200" dirty="0" err="1">
                    <a:solidFill>
                      <a:srgbClr val="595959"/>
                    </a:solidFill>
                  </a:rPr>
                  <a:t>vehicle</a:t>
                </a:r>
                <a:r>
                  <a:rPr lang="es-ES" sz="1900" kern="1200" dirty="0">
                    <a:solidFill>
                      <a:srgbClr val="595959"/>
                    </a:solidFill>
                  </a:rPr>
                  <a:t> </a:t>
                </a:r>
                <a:r>
                  <a:rPr lang="es-ES" sz="1900" kern="1200" dirty="0" err="1">
                    <a:solidFill>
                      <a:srgbClr val="595959"/>
                    </a:solidFill>
                  </a:rPr>
                  <a:t>elèctric</a:t>
                </a:r>
                <a:endParaRPr lang="es-ES" sz="1900" kern="1200" dirty="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38" name="Flecha: circular 37">
              <a:extLst>
                <a:ext uri="{FF2B5EF4-FFF2-40B4-BE49-F238E27FC236}">
                  <a16:creationId xmlns="" xmlns:a16="http://schemas.microsoft.com/office/drawing/2014/main" id="{02BE82AC-62B0-46DF-BDAC-FA716C6D7B82}"/>
                </a:ext>
              </a:extLst>
            </p:cNvPr>
            <p:cNvSpPr/>
            <p:nvPr/>
          </p:nvSpPr>
          <p:spPr>
            <a:xfrm>
              <a:off x="1614159" y="933054"/>
              <a:ext cx="2591568" cy="2591568"/>
            </a:xfrm>
            <a:prstGeom prst="circularArrow">
              <a:avLst>
                <a:gd name="adj1" fmla="val 9487"/>
                <a:gd name="adj2" fmla="val 685307"/>
                <a:gd name="adj3" fmla="val 18649063"/>
                <a:gd name="adj4" fmla="val 13065631"/>
                <a:gd name="adj5" fmla="val 11068"/>
              </a:avLst>
            </a:prstGeom>
            <a:solidFill>
              <a:srgbClr val="F7931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FC5559C-92D7-45E2-9D86-3F79F32A8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1" t="489" r="1191" b="462"/>
          <a:stretch/>
        </p:blipFill>
        <p:spPr>
          <a:xfrm>
            <a:off x="5369438" y="1114923"/>
            <a:ext cx="3774562" cy="3938098"/>
          </a:xfrm>
          <a:prstGeom prst="rect">
            <a:avLst/>
          </a:prstGeom>
        </p:spPr>
      </p:pic>
      <p:grpSp>
        <p:nvGrpSpPr>
          <p:cNvPr id="121" name="Grupo 120">
            <a:extLst>
              <a:ext uri="{FF2B5EF4-FFF2-40B4-BE49-F238E27FC236}">
                <a16:creationId xmlns="" xmlns:a16="http://schemas.microsoft.com/office/drawing/2014/main" id="{15B702F5-2F23-4F05-A274-943E17343F76}"/>
              </a:ext>
            </a:extLst>
          </p:cNvPr>
          <p:cNvGrpSpPr/>
          <p:nvPr/>
        </p:nvGrpSpPr>
        <p:grpSpPr>
          <a:xfrm>
            <a:off x="-5608875" y="2718823"/>
            <a:ext cx="5580112" cy="1941159"/>
            <a:chOff x="0" y="2200506"/>
            <a:chExt cx="5580112" cy="2156843"/>
          </a:xfrm>
        </p:grpSpPr>
        <p:sp>
          <p:nvSpPr>
            <p:cNvPr id="118" name="Rectángulo 117">
              <a:extLst>
                <a:ext uri="{FF2B5EF4-FFF2-40B4-BE49-F238E27FC236}">
                  <a16:creationId xmlns="" xmlns:a16="http://schemas.microsoft.com/office/drawing/2014/main" id="{42E6C37E-0D80-4980-B8E0-507B666205FE}"/>
                </a:ext>
              </a:extLst>
            </p:cNvPr>
            <p:cNvSpPr/>
            <p:nvPr/>
          </p:nvSpPr>
          <p:spPr>
            <a:xfrm>
              <a:off x="0" y="2200506"/>
              <a:ext cx="5580112" cy="2156843"/>
            </a:xfrm>
            <a:prstGeom prst="rect">
              <a:avLst/>
            </a:prstGeom>
            <a:solidFill>
              <a:srgbClr val="A2B969"/>
            </a:solidFill>
            <a:ln>
              <a:solidFill>
                <a:srgbClr val="A2B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5" name="Imagen 114" descr="Imagen que contiene texto, mapa&#10;&#10;Descripción generada con confianza muy alta">
              <a:extLst>
                <a:ext uri="{FF2B5EF4-FFF2-40B4-BE49-F238E27FC236}">
                  <a16:creationId xmlns="" xmlns:a16="http://schemas.microsoft.com/office/drawing/2014/main" id="{7783C7D8-F85F-43F4-923B-EFC9861E2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492" t="2254" r="7619"/>
            <a:stretch/>
          </p:blipFill>
          <p:spPr>
            <a:xfrm>
              <a:off x="3014683" y="2580145"/>
              <a:ext cx="2277397" cy="1645507"/>
            </a:xfrm>
            <a:prstGeom prst="rect">
              <a:avLst/>
            </a:prstGeom>
          </p:spPr>
        </p:pic>
        <p:pic>
          <p:nvPicPr>
            <p:cNvPr id="117" name="Imagen 116" descr="Imagen que contiene texto, mapa&#10;&#10;Descripción generada con confianza muy alta">
              <a:extLst>
                <a:ext uri="{FF2B5EF4-FFF2-40B4-BE49-F238E27FC236}">
                  <a16:creationId xmlns="" xmlns:a16="http://schemas.microsoft.com/office/drawing/2014/main" id="{357EA6AA-AA89-4455-BDAC-129EAC6AB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06" t="16198" r="14563" b="44352"/>
            <a:stretch/>
          </p:blipFill>
          <p:spPr>
            <a:xfrm>
              <a:off x="269058" y="2580144"/>
              <a:ext cx="2413640" cy="1645508"/>
            </a:xfrm>
            <a:prstGeom prst="rect">
              <a:avLst/>
            </a:prstGeom>
          </p:spPr>
        </p:pic>
        <p:sp>
          <p:nvSpPr>
            <p:cNvPr id="119" name="CuadroTexto 118">
              <a:extLst>
                <a:ext uri="{FF2B5EF4-FFF2-40B4-BE49-F238E27FC236}">
                  <a16:creationId xmlns="" xmlns:a16="http://schemas.microsoft.com/office/drawing/2014/main" id="{9FE921E0-0E06-469E-B3FB-F23FBBAADB50}"/>
                </a:ext>
              </a:extLst>
            </p:cNvPr>
            <p:cNvSpPr txBox="1"/>
            <p:nvPr/>
          </p:nvSpPr>
          <p:spPr>
            <a:xfrm>
              <a:off x="927234" y="2200506"/>
              <a:ext cx="1097288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err="1">
                  <a:solidFill>
                    <a:schemeClr val="bg1"/>
                  </a:solidFill>
                </a:rPr>
                <a:t>Benzineres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="" xmlns:a16="http://schemas.microsoft.com/office/drawing/2014/main" id="{82E17669-0E7B-4BCD-9E5A-A85FFA15CE7C}"/>
                </a:ext>
              </a:extLst>
            </p:cNvPr>
            <p:cNvSpPr txBox="1"/>
            <p:nvPr/>
          </p:nvSpPr>
          <p:spPr>
            <a:xfrm>
              <a:off x="3367204" y="2200506"/>
              <a:ext cx="1572354" cy="37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err="1">
                  <a:solidFill>
                    <a:schemeClr val="bg1"/>
                  </a:solidFill>
                </a:rPr>
                <a:t>Punts</a:t>
              </a:r>
              <a:r>
                <a:rPr lang="es-ES" sz="1600" dirty="0">
                  <a:solidFill>
                    <a:schemeClr val="bg1"/>
                  </a:solidFill>
                </a:rPr>
                <a:t> de </a:t>
              </a:r>
              <a:r>
                <a:rPr lang="es-ES" sz="1600" dirty="0" err="1">
                  <a:solidFill>
                    <a:schemeClr val="bg1"/>
                  </a:solidFill>
                </a:rPr>
                <a:t>càrrega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44 Grupo">
            <a:extLst>
              <a:ext uri="{FF2B5EF4-FFF2-40B4-BE49-F238E27FC236}">
                <a16:creationId xmlns="" xmlns:a16="http://schemas.microsoft.com/office/drawing/2014/main" id="{12AB9FEE-34F3-48C5-8E80-F17797BDB784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40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01903C36-D665-440A-880A-85005DA1D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46 Rectángulo">
              <a:extLst>
                <a:ext uri="{FF2B5EF4-FFF2-40B4-BE49-F238E27FC236}">
                  <a16:creationId xmlns="" xmlns:a16="http://schemas.microsoft.com/office/drawing/2014/main" id="{9407B009-E3DD-4242-8C5E-E2DA326E0DC9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="" xmlns:a16="http://schemas.microsoft.com/office/drawing/2014/main" id="{969A129B-97F0-40D2-8F4B-070E56B45689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Context </a:t>
            </a:r>
            <a:r>
              <a:rPr lang="en-US" sz="4400" dirty="0" err="1">
                <a:latin typeface="+mj-lt"/>
                <a:ea typeface="+mj-ea"/>
                <a:cs typeface="+mj-cs"/>
              </a:rPr>
              <a:t>i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justificació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5" name="Diagrama 64">
            <a:extLst>
              <a:ext uri="{FF2B5EF4-FFF2-40B4-BE49-F238E27FC236}">
                <a16:creationId xmlns="" xmlns:a16="http://schemas.microsoft.com/office/drawing/2014/main" id="{338859A5-B454-4BDF-B06B-C7D26900A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32940236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537826" y="77902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1/23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72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46700"/>
    </mc:Choice>
    <mc:Fallback>
      <p:transition spd="slow" advClick="0" advTm="46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animMotion origin="layout" path="M 8.33333E-7 3.33333E-6 L -0.19618 -0.191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-95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0.00399 -0.00111 L 0.61042 -0.0011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780592C-51F3-424E-B78B-B4F2BA05E594}"/>
              </a:ext>
            </a:extLst>
          </p:cNvPr>
          <p:cNvSpPr/>
          <p:nvPr/>
        </p:nvSpPr>
        <p:spPr>
          <a:xfrm>
            <a:off x="1944216" y="3180260"/>
            <a:ext cx="7199784" cy="493200"/>
          </a:xfrm>
          <a:prstGeom prst="rect">
            <a:avLst/>
          </a:prstGeom>
          <a:solidFill>
            <a:srgbClr val="E8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0" tIns="34290" rIns="342900" bIns="34290" rtlCol="0" anchor="ctr"/>
          <a:lstStyle/>
          <a:p>
            <a:r>
              <a:rPr lang="en-US" sz="1400" b="1" cap="all">
                <a:solidFill>
                  <a:schemeClr val="tx1">
                    <a:lumMod val="85000"/>
                    <a:lumOff val="15000"/>
                  </a:schemeClr>
                </a:solidFill>
              </a:rPr>
              <a:t>Temporal</a:t>
            </a:r>
            <a:endParaRPr lang="en-US" sz="14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94ECAC4-8396-4E32-BEAC-55C06A6B2FC5}"/>
              </a:ext>
            </a:extLst>
          </p:cNvPr>
          <p:cNvSpPr/>
          <p:nvPr/>
        </p:nvSpPr>
        <p:spPr>
          <a:xfrm>
            <a:off x="1944216" y="2712766"/>
            <a:ext cx="7199784" cy="468000"/>
          </a:xfrm>
          <a:prstGeom prst="rect">
            <a:avLst/>
          </a:prstGeom>
          <a:solidFill>
            <a:srgbClr val="FFC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0" tIns="34290" rIns="342900" bIns="34290" rtlCol="0" anchor="ctr"/>
          <a:lstStyle/>
          <a:p>
            <a:r>
              <a:rPr lang="en-US" sz="1400" b="1" cap="all">
                <a:solidFill>
                  <a:schemeClr val="tx1">
                    <a:lumMod val="85000"/>
                    <a:lumOff val="15000"/>
                  </a:schemeClr>
                </a:solidFill>
              </a:rPr>
              <a:t>Ajudar als usuaris</a:t>
            </a:r>
            <a:endParaRPr lang="en-US" sz="14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B6B2CE6-0138-42E9-861A-DCB1E450F366}"/>
              </a:ext>
            </a:extLst>
          </p:cNvPr>
          <p:cNvSpPr/>
          <p:nvPr/>
        </p:nvSpPr>
        <p:spPr>
          <a:xfrm>
            <a:off x="1944216" y="2258711"/>
            <a:ext cx="7199784" cy="453600"/>
          </a:xfrm>
          <a:prstGeom prst="rect">
            <a:avLst/>
          </a:prstGeom>
          <a:solidFill>
            <a:srgbClr val="4CC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0" tIns="34290" rIns="342900" bIns="34290" rtlCol="0" anchor="ctr"/>
          <a:lstStyle/>
          <a:p>
            <a:r>
              <a:rPr lang="en-US" sz="1400" b="1" cap="all">
                <a:solidFill>
                  <a:schemeClr val="tx1">
                    <a:lumMod val="85000"/>
                    <a:lumOff val="15000"/>
                  </a:schemeClr>
                </a:solidFill>
              </a:rPr>
              <a:t>Aportar coneixement dels punts</a:t>
            </a:r>
            <a:endParaRPr lang="en-US" sz="14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0534896-A440-4B96-A4DC-9583E317123A}"/>
              </a:ext>
            </a:extLst>
          </p:cNvPr>
          <p:cNvSpPr/>
          <p:nvPr/>
        </p:nvSpPr>
        <p:spPr>
          <a:xfrm>
            <a:off x="1944216" y="3672411"/>
            <a:ext cx="7199784" cy="460800"/>
          </a:xfrm>
          <a:prstGeom prst="rect">
            <a:avLst/>
          </a:prstGeom>
          <a:solidFill>
            <a:srgbClr val="A2B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0" tIns="34290" rIns="342900" bIns="34290" rtlCol="0" anchor="ctr"/>
          <a:lstStyle/>
          <a:p>
            <a:r>
              <a:rPr lang="en-US" sz="1400" b="1" cap="all">
                <a:solidFill>
                  <a:schemeClr val="tx1">
                    <a:lumMod val="85000"/>
                    <a:lumOff val="15000"/>
                  </a:schemeClr>
                </a:solidFill>
              </a:rPr>
              <a:t>Àgil</a:t>
            </a:r>
            <a:endParaRPr lang="en-US" sz="14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BB9168A-36A1-46E9-AE53-3AE99820C9FF}"/>
              </a:ext>
            </a:extLst>
          </p:cNvPr>
          <p:cNvSpPr/>
          <p:nvPr/>
        </p:nvSpPr>
        <p:spPr>
          <a:xfrm>
            <a:off x="1944216" y="1815455"/>
            <a:ext cx="7199784" cy="442800"/>
          </a:xfrm>
          <a:prstGeom prst="rect">
            <a:avLst/>
          </a:prstGeom>
          <a:solidFill>
            <a:srgbClr val="F79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0" tIns="34290" rIns="342900" bIns="34290" rtlCol="0" anchor="ctr"/>
          <a:lstStyle/>
          <a:p>
            <a:r>
              <a:rPr lang="en-US" sz="1400" b="1" cap="all">
                <a:solidFill>
                  <a:schemeClr val="tx1"/>
                </a:solidFill>
              </a:rPr>
              <a:t>Assegurar la mobiliTAT</a:t>
            </a:r>
            <a:endParaRPr lang="en-US" sz="1400" b="1" cap="all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30C3C854-3531-4D53-BBA1-D8FADE1FA519}"/>
              </a:ext>
            </a:extLst>
          </p:cNvPr>
          <p:cNvSpPr/>
          <p:nvPr/>
        </p:nvSpPr>
        <p:spPr>
          <a:xfrm>
            <a:off x="1944215" y="1815456"/>
            <a:ext cx="1170096" cy="2319235"/>
          </a:xfrm>
          <a:custGeom>
            <a:avLst/>
            <a:gdLst>
              <a:gd name="connsiteX0" fmla="*/ 0 w 1560128"/>
              <a:gd name="connsiteY0" fmla="*/ 2473851 h 3092313"/>
              <a:gd name="connsiteX1" fmla="*/ 1162200 w 1560128"/>
              <a:gd name="connsiteY1" fmla="*/ 2473851 h 3092313"/>
              <a:gd name="connsiteX2" fmla="*/ 1099457 w 1560128"/>
              <a:gd name="connsiteY2" fmla="*/ 2590060 h 3092313"/>
              <a:gd name="connsiteX3" fmla="*/ 969509 w 1560128"/>
              <a:gd name="connsiteY3" fmla="*/ 2851461 h 3092313"/>
              <a:gd name="connsiteX4" fmla="*/ 871329 w 1560128"/>
              <a:gd name="connsiteY4" fmla="*/ 3092313 h 3092313"/>
              <a:gd name="connsiteX5" fmla="*/ 0 w 1560128"/>
              <a:gd name="connsiteY5" fmla="*/ 3092313 h 3092313"/>
              <a:gd name="connsiteX6" fmla="*/ 0 w 1560128"/>
              <a:gd name="connsiteY6" fmla="*/ 0 h 3092313"/>
              <a:gd name="connsiteX7" fmla="*/ 764505 w 1560128"/>
              <a:gd name="connsiteY7" fmla="*/ 0 h 3092313"/>
              <a:gd name="connsiteX8" fmla="*/ 863472 w 1560128"/>
              <a:gd name="connsiteY8" fmla="*/ 51595 h 3092313"/>
              <a:gd name="connsiteX9" fmla="*/ 1368996 w 1560128"/>
              <a:gd name="connsiteY9" fmla="*/ 529248 h 3092313"/>
              <a:gd name="connsiteX10" fmla="*/ 1419078 w 1560128"/>
              <a:gd name="connsiteY10" fmla="*/ 618463 h 3092313"/>
              <a:gd name="connsiteX11" fmla="*/ 1435478 w 1560128"/>
              <a:gd name="connsiteY11" fmla="*/ 647679 h 3092313"/>
              <a:gd name="connsiteX12" fmla="*/ 1559548 w 1560128"/>
              <a:gd name="connsiteY12" fmla="*/ 1175039 h 3092313"/>
              <a:gd name="connsiteX13" fmla="*/ 1559708 w 1560128"/>
              <a:gd name="connsiteY13" fmla="*/ 1236925 h 3092313"/>
              <a:gd name="connsiteX14" fmla="*/ 1559709 w 1560128"/>
              <a:gd name="connsiteY14" fmla="*/ 1236925 h 3092313"/>
              <a:gd name="connsiteX15" fmla="*/ 1560128 w 1560128"/>
              <a:gd name="connsiteY15" fmla="*/ 1399259 h 3092313"/>
              <a:gd name="connsiteX16" fmla="*/ 1502755 w 1560128"/>
              <a:gd name="connsiteY16" fmla="*/ 1754991 h 3092313"/>
              <a:gd name="connsiteX17" fmla="*/ 1467774 w 1560128"/>
              <a:gd name="connsiteY17" fmla="*/ 1855387 h 3092313"/>
              <a:gd name="connsiteX18" fmla="*/ 1462172 w 1560128"/>
              <a:gd name="connsiteY18" fmla="*/ 1871465 h 3092313"/>
              <a:gd name="connsiteX19" fmla="*/ 1232968 w 1560128"/>
              <a:gd name="connsiteY19" fmla="*/ 2342780 h 3092313"/>
              <a:gd name="connsiteX20" fmla="*/ 1162202 w 1560128"/>
              <a:gd name="connsiteY20" fmla="*/ 2473849 h 3092313"/>
              <a:gd name="connsiteX21" fmla="*/ 1 w 1560128"/>
              <a:gd name="connsiteY21" fmla="*/ 2473849 h 3092313"/>
              <a:gd name="connsiteX22" fmla="*/ 1 w 1560128"/>
              <a:gd name="connsiteY22" fmla="*/ 1855387 h 3092313"/>
              <a:gd name="connsiteX23" fmla="*/ 1 w 1560128"/>
              <a:gd name="connsiteY23" fmla="*/ 1236925 h 3092313"/>
              <a:gd name="connsiteX24" fmla="*/ 0 w 1560128"/>
              <a:gd name="connsiteY24" fmla="*/ 1236925 h 3092313"/>
              <a:gd name="connsiteX25" fmla="*/ 0 w 1560128"/>
              <a:gd name="connsiteY25" fmla="*/ 618463 h 309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60128" h="3092313">
                <a:moveTo>
                  <a:pt x="0" y="2473851"/>
                </a:moveTo>
                <a:lnTo>
                  <a:pt x="1162200" y="2473851"/>
                </a:lnTo>
                <a:lnTo>
                  <a:pt x="1099457" y="2590060"/>
                </a:lnTo>
                <a:cubicBezTo>
                  <a:pt x="1054874" y="2674574"/>
                  <a:pt x="1010885" y="2761442"/>
                  <a:pt x="969509" y="2851461"/>
                </a:cubicBezTo>
                <a:lnTo>
                  <a:pt x="871329" y="3092313"/>
                </a:lnTo>
                <a:lnTo>
                  <a:pt x="0" y="3092313"/>
                </a:lnTo>
                <a:close/>
                <a:moveTo>
                  <a:pt x="0" y="0"/>
                </a:moveTo>
                <a:lnTo>
                  <a:pt x="764505" y="0"/>
                </a:lnTo>
                <a:lnTo>
                  <a:pt x="863472" y="51595"/>
                </a:lnTo>
                <a:cubicBezTo>
                  <a:pt x="1073453" y="173331"/>
                  <a:pt x="1247472" y="337278"/>
                  <a:pt x="1368996" y="529248"/>
                </a:cubicBezTo>
                <a:lnTo>
                  <a:pt x="1419078" y="618463"/>
                </a:lnTo>
                <a:lnTo>
                  <a:pt x="1435478" y="647679"/>
                </a:lnTo>
                <a:cubicBezTo>
                  <a:pt x="1515370" y="809768"/>
                  <a:pt x="1559548" y="987976"/>
                  <a:pt x="1559548" y="1175039"/>
                </a:cubicBezTo>
                <a:lnTo>
                  <a:pt x="1559708" y="1236925"/>
                </a:lnTo>
                <a:lnTo>
                  <a:pt x="1559709" y="1236925"/>
                </a:lnTo>
                <a:lnTo>
                  <a:pt x="1560128" y="1399259"/>
                </a:lnTo>
                <a:cubicBezTo>
                  <a:pt x="1560128" y="1520610"/>
                  <a:pt x="1538730" y="1638290"/>
                  <a:pt x="1502755" y="1754991"/>
                </a:cubicBezTo>
                <a:lnTo>
                  <a:pt x="1467774" y="1855387"/>
                </a:lnTo>
                <a:lnTo>
                  <a:pt x="1462172" y="1871465"/>
                </a:lnTo>
                <a:cubicBezTo>
                  <a:pt x="1402257" y="2026593"/>
                  <a:pt x="1320467" y="2181573"/>
                  <a:pt x="1232968" y="2342780"/>
                </a:cubicBezTo>
                <a:lnTo>
                  <a:pt x="1162202" y="2473849"/>
                </a:lnTo>
                <a:lnTo>
                  <a:pt x="1" y="2473849"/>
                </a:lnTo>
                <a:lnTo>
                  <a:pt x="1" y="1855387"/>
                </a:lnTo>
                <a:lnTo>
                  <a:pt x="1" y="1236925"/>
                </a:lnTo>
                <a:lnTo>
                  <a:pt x="0" y="1236925"/>
                </a:lnTo>
                <a:lnTo>
                  <a:pt x="0" y="6184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67" name="Group 2">
            <a:extLst>
              <a:ext uri="{FF2B5EF4-FFF2-40B4-BE49-F238E27FC236}">
                <a16:creationId xmlns="" xmlns:a16="http://schemas.microsoft.com/office/drawing/2014/main" id="{60C2B68A-FB45-4820-B5EA-972430AC53DA}"/>
              </a:ext>
            </a:extLst>
          </p:cNvPr>
          <p:cNvGrpSpPr/>
          <p:nvPr/>
        </p:nvGrpSpPr>
        <p:grpSpPr>
          <a:xfrm>
            <a:off x="1392845" y="4134691"/>
            <a:ext cx="1128020" cy="876823"/>
            <a:chOff x="5360839" y="4561074"/>
            <a:chExt cx="1504027" cy="1169097"/>
          </a:xfrm>
        </p:grpSpPr>
        <p:sp>
          <p:nvSpPr>
            <p:cNvPr id="68" name="Freeform 38">
              <a:extLst>
                <a:ext uri="{FF2B5EF4-FFF2-40B4-BE49-F238E27FC236}">
                  <a16:creationId xmlns="" xmlns:a16="http://schemas.microsoft.com/office/drawing/2014/main" id="{2E462E00-8231-4956-B491-4524521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320" y="5075055"/>
              <a:ext cx="933171" cy="655116"/>
            </a:xfrm>
            <a:custGeom>
              <a:avLst/>
              <a:gdLst>
                <a:gd name="T0" fmla="*/ 0 w 1024"/>
                <a:gd name="T1" fmla="*/ 0 h 716"/>
                <a:gd name="T2" fmla="*/ 0 w 1024"/>
                <a:gd name="T3" fmla="*/ 460 h 716"/>
                <a:gd name="T4" fmla="*/ 205 w 1024"/>
                <a:gd name="T5" fmla="*/ 716 h 716"/>
                <a:gd name="T6" fmla="*/ 819 w 1024"/>
                <a:gd name="T7" fmla="*/ 716 h 716"/>
                <a:gd name="T8" fmla="*/ 1024 w 1024"/>
                <a:gd name="T9" fmla="*/ 460 h 716"/>
                <a:gd name="T10" fmla="*/ 1024 w 1024"/>
                <a:gd name="T11" fmla="*/ 0 h 716"/>
                <a:gd name="T12" fmla="*/ 0 w 1024"/>
                <a:gd name="T13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" h="716">
                  <a:moveTo>
                    <a:pt x="0" y="0"/>
                  </a:moveTo>
                  <a:lnTo>
                    <a:pt x="0" y="460"/>
                  </a:lnTo>
                  <a:cubicBezTo>
                    <a:pt x="0" y="601"/>
                    <a:pt x="92" y="716"/>
                    <a:pt x="205" y="716"/>
                  </a:cubicBezTo>
                  <a:lnTo>
                    <a:pt x="819" y="716"/>
                  </a:lnTo>
                  <a:cubicBezTo>
                    <a:pt x="932" y="716"/>
                    <a:pt x="1024" y="601"/>
                    <a:pt x="1024" y="460"/>
                  </a:cubicBezTo>
                  <a:lnTo>
                    <a:pt x="1024" y="0"/>
                  </a:lnTo>
                  <a:lnTo>
                    <a:pt x="0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9">
              <a:extLst>
                <a:ext uri="{FF2B5EF4-FFF2-40B4-BE49-F238E27FC236}">
                  <a16:creationId xmlns="" xmlns:a16="http://schemas.microsoft.com/office/drawing/2014/main" id="{2AB07434-8AAB-4DEF-BCF5-D9A67A40E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500" y="4561074"/>
              <a:ext cx="1400810" cy="914212"/>
            </a:xfrm>
            <a:custGeom>
              <a:avLst/>
              <a:gdLst>
                <a:gd name="T0" fmla="*/ 0 w 1534"/>
                <a:gd name="T1" fmla="*/ 0 h 1001"/>
                <a:gd name="T2" fmla="*/ 0 w 1534"/>
                <a:gd name="T3" fmla="*/ 745 h 1001"/>
                <a:gd name="T4" fmla="*/ 256 w 1534"/>
                <a:gd name="T5" fmla="*/ 1001 h 1001"/>
                <a:gd name="T6" fmla="*/ 1278 w 1534"/>
                <a:gd name="T7" fmla="*/ 1001 h 1001"/>
                <a:gd name="T8" fmla="*/ 1534 w 1534"/>
                <a:gd name="T9" fmla="*/ 745 h 1001"/>
                <a:gd name="T10" fmla="*/ 1534 w 1534"/>
                <a:gd name="T11" fmla="*/ 0 h 1001"/>
                <a:gd name="T12" fmla="*/ 0 w 1534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4" h="1001">
                  <a:moveTo>
                    <a:pt x="0" y="0"/>
                  </a:moveTo>
                  <a:lnTo>
                    <a:pt x="0" y="745"/>
                  </a:lnTo>
                  <a:cubicBezTo>
                    <a:pt x="0" y="886"/>
                    <a:pt x="114" y="1001"/>
                    <a:pt x="256" y="1001"/>
                  </a:cubicBezTo>
                  <a:lnTo>
                    <a:pt x="1278" y="1001"/>
                  </a:lnTo>
                  <a:cubicBezTo>
                    <a:pt x="1419" y="1001"/>
                    <a:pt x="1534" y="886"/>
                    <a:pt x="1534" y="745"/>
                  </a:cubicBezTo>
                  <a:lnTo>
                    <a:pt x="1534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5">
              <a:extLst>
                <a:ext uri="{FF2B5EF4-FFF2-40B4-BE49-F238E27FC236}">
                  <a16:creationId xmlns="" xmlns:a16="http://schemas.microsoft.com/office/drawing/2014/main" id="{0DBA7C2F-31A4-4DCB-A55E-99BA4619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839" y="4674824"/>
              <a:ext cx="1501921" cy="124283"/>
            </a:xfrm>
            <a:custGeom>
              <a:avLst/>
              <a:gdLst>
                <a:gd name="T0" fmla="*/ 1645 w 1645"/>
                <a:gd name="T1" fmla="*/ 101 h 138"/>
                <a:gd name="T2" fmla="*/ 1610 w 1645"/>
                <a:gd name="T3" fmla="*/ 138 h 138"/>
                <a:gd name="T4" fmla="*/ 35 w 1645"/>
                <a:gd name="T5" fmla="*/ 138 h 138"/>
                <a:gd name="T6" fmla="*/ 0 w 1645"/>
                <a:gd name="T7" fmla="*/ 101 h 138"/>
                <a:gd name="T8" fmla="*/ 0 w 1645"/>
                <a:gd name="T9" fmla="*/ 37 h 138"/>
                <a:gd name="T10" fmla="*/ 35 w 1645"/>
                <a:gd name="T11" fmla="*/ 0 h 138"/>
                <a:gd name="T12" fmla="*/ 1610 w 1645"/>
                <a:gd name="T13" fmla="*/ 0 h 138"/>
                <a:gd name="T14" fmla="*/ 1645 w 1645"/>
                <a:gd name="T15" fmla="*/ 37 h 138"/>
                <a:gd name="T16" fmla="*/ 1645 w 1645"/>
                <a:gd name="T17" fmla="*/ 10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5" h="138">
                  <a:moveTo>
                    <a:pt x="1645" y="101"/>
                  </a:moveTo>
                  <a:cubicBezTo>
                    <a:pt x="1645" y="121"/>
                    <a:pt x="1629" y="138"/>
                    <a:pt x="1610" y="138"/>
                  </a:cubicBezTo>
                  <a:lnTo>
                    <a:pt x="35" y="138"/>
                  </a:lnTo>
                  <a:cubicBezTo>
                    <a:pt x="15" y="138"/>
                    <a:pt x="0" y="121"/>
                    <a:pt x="0" y="101"/>
                  </a:cubicBezTo>
                  <a:lnTo>
                    <a:pt x="0" y="37"/>
                  </a:lnTo>
                  <a:cubicBezTo>
                    <a:pt x="0" y="17"/>
                    <a:pt x="15" y="0"/>
                    <a:pt x="35" y="0"/>
                  </a:cubicBezTo>
                  <a:lnTo>
                    <a:pt x="1610" y="0"/>
                  </a:lnTo>
                  <a:cubicBezTo>
                    <a:pt x="1629" y="0"/>
                    <a:pt x="1645" y="17"/>
                    <a:pt x="1645" y="37"/>
                  </a:cubicBezTo>
                  <a:lnTo>
                    <a:pt x="1645" y="10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6">
              <a:extLst>
                <a:ext uri="{FF2B5EF4-FFF2-40B4-BE49-F238E27FC236}">
                  <a16:creationId xmlns="" xmlns:a16="http://schemas.microsoft.com/office/drawing/2014/main" id="{1437303E-11A3-4515-8908-7EA3BE3E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839" y="4874940"/>
              <a:ext cx="1501921" cy="126389"/>
            </a:xfrm>
            <a:custGeom>
              <a:avLst/>
              <a:gdLst>
                <a:gd name="T0" fmla="*/ 1645 w 1645"/>
                <a:gd name="T1" fmla="*/ 101 h 138"/>
                <a:gd name="T2" fmla="*/ 1610 w 1645"/>
                <a:gd name="T3" fmla="*/ 138 h 138"/>
                <a:gd name="T4" fmla="*/ 35 w 1645"/>
                <a:gd name="T5" fmla="*/ 138 h 138"/>
                <a:gd name="T6" fmla="*/ 0 w 1645"/>
                <a:gd name="T7" fmla="*/ 101 h 138"/>
                <a:gd name="T8" fmla="*/ 0 w 1645"/>
                <a:gd name="T9" fmla="*/ 37 h 138"/>
                <a:gd name="T10" fmla="*/ 35 w 1645"/>
                <a:gd name="T11" fmla="*/ 0 h 138"/>
                <a:gd name="T12" fmla="*/ 1610 w 1645"/>
                <a:gd name="T13" fmla="*/ 0 h 138"/>
                <a:gd name="T14" fmla="*/ 1645 w 1645"/>
                <a:gd name="T15" fmla="*/ 37 h 138"/>
                <a:gd name="T16" fmla="*/ 1645 w 1645"/>
                <a:gd name="T17" fmla="*/ 10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5" h="138">
                  <a:moveTo>
                    <a:pt x="1645" y="101"/>
                  </a:moveTo>
                  <a:cubicBezTo>
                    <a:pt x="1645" y="121"/>
                    <a:pt x="1629" y="138"/>
                    <a:pt x="1610" y="138"/>
                  </a:cubicBezTo>
                  <a:lnTo>
                    <a:pt x="35" y="138"/>
                  </a:lnTo>
                  <a:cubicBezTo>
                    <a:pt x="15" y="138"/>
                    <a:pt x="0" y="121"/>
                    <a:pt x="0" y="101"/>
                  </a:cubicBezTo>
                  <a:lnTo>
                    <a:pt x="0" y="37"/>
                  </a:lnTo>
                  <a:cubicBezTo>
                    <a:pt x="0" y="17"/>
                    <a:pt x="15" y="0"/>
                    <a:pt x="35" y="0"/>
                  </a:cubicBezTo>
                  <a:lnTo>
                    <a:pt x="1610" y="0"/>
                  </a:lnTo>
                  <a:cubicBezTo>
                    <a:pt x="1629" y="0"/>
                    <a:pt x="1645" y="17"/>
                    <a:pt x="1645" y="37"/>
                  </a:cubicBezTo>
                  <a:lnTo>
                    <a:pt x="1645" y="101"/>
                  </a:lnTo>
                </a:path>
              </a:pathLst>
            </a:custGeom>
            <a:solidFill>
              <a:srgbClr val="9E9E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7">
              <a:extLst>
                <a:ext uri="{FF2B5EF4-FFF2-40B4-BE49-F238E27FC236}">
                  <a16:creationId xmlns="" xmlns:a16="http://schemas.microsoft.com/office/drawing/2014/main" id="{CDBBC140-3FD1-49BA-B48D-D8062732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945" y="5075055"/>
              <a:ext cx="1501921" cy="126389"/>
            </a:xfrm>
            <a:custGeom>
              <a:avLst/>
              <a:gdLst>
                <a:gd name="T0" fmla="*/ 1645 w 1645"/>
                <a:gd name="T1" fmla="*/ 101 h 138"/>
                <a:gd name="T2" fmla="*/ 1610 w 1645"/>
                <a:gd name="T3" fmla="*/ 138 h 138"/>
                <a:gd name="T4" fmla="*/ 35 w 1645"/>
                <a:gd name="T5" fmla="*/ 138 h 138"/>
                <a:gd name="T6" fmla="*/ 0 w 1645"/>
                <a:gd name="T7" fmla="*/ 101 h 138"/>
                <a:gd name="T8" fmla="*/ 0 w 1645"/>
                <a:gd name="T9" fmla="*/ 37 h 138"/>
                <a:gd name="T10" fmla="*/ 35 w 1645"/>
                <a:gd name="T11" fmla="*/ 0 h 138"/>
                <a:gd name="T12" fmla="*/ 1610 w 1645"/>
                <a:gd name="T13" fmla="*/ 0 h 138"/>
                <a:gd name="T14" fmla="*/ 1645 w 1645"/>
                <a:gd name="T15" fmla="*/ 37 h 138"/>
                <a:gd name="T16" fmla="*/ 1645 w 1645"/>
                <a:gd name="T17" fmla="*/ 10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5" h="138">
                  <a:moveTo>
                    <a:pt x="1645" y="101"/>
                  </a:moveTo>
                  <a:cubicBezTo>
                    <a:pt x="1645" y="121"/>
                    <a:pt x="1630" y="138"/>
                    <a:pt x="1610" y="138"/>
                  </a:cubicBezTo>
                  <a:lnTo>
                    <a:pt x="35" y="138"/>
                  </a:lnTo>
                  <a:cubicBezTo>
                    <a:pt x="16" y="138"/>
                    <a:pt x="0" y="121"/>
                    <a:pt x="0" y="101"/>
                  </a:cubicBezTo>
                  <a:lnTo>
                    <a:pt x="0" y="37"/>
                  </a:lnTo>
                  <a:cubicBezTo>
                    <a:pt x="0" y="17"/>
                    <a:pt x="16" y="0"/>
                    <a:pt x="35" y="0"/>
                  </a:cubicBezTo>
                  <a:lnTo>
                    <a:pt x="1610" y="0"/>
                  </a:lnTo>
                  <a:cubicBezTo>
                    <a:pt x="1630" y="0"/>
                    <a:pt x="1645" y="17"/>
                    <a:pt x="1645" y="37"/>
                  </a:cubicBezTo>
                  <a:lnTo>
                    <a:pt x="1645" y="101"/>
                  </a:lnTo>
                </a:path>
              </a:pathLst>
            </a:custGeom>
            <a:solidFill>
              <a:srgbClr val="9E9E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918378" y="1815457"/>
            <a:ext cx="2023241" cy="773077"/>
            <a:chOff x="918378" y="1815457"/>
            <a:chExt cx="2023241" cy="773077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1CD187BC-67F4-4464-88D2-851062BE7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311" y="1815457"/>
              <a:ext cx="1691375" cy="386539"/>
            </a:xfrm>
            <a:custGeom>
              <a:avLst/>
              <a:gdLst>
                <a:gd name="connsiteX0" fmla="*/ 1127583 w 2255167"/>
                <a:gd name="connsiteY0" fmla="*/ 0 h 515385"/>
                <a:gd name="connsiteX1" fmla="*/ 2254222 w 2255167"/>
                <a:gd name="connsiteY1" fmla="*/ 514051 h 515385"/>
                <a:gd name="connsiteX2" fmla="*/ 2255167 w 2255167"/>
                <a:gd name="connsiteY2" fmla="*/ 515385 h 515385"/>
                <a:gd name="connsiteX3" fmla="*/ 0 w 2255167"/>
                <a:gd name="connsiteY3" fmla="*/ 515385 h 515385"/>
                <a:gd name="connsiteX4" fmla="*/ 945 w 2255167"/>
                <a:gd name="connsiteY4" fmla="*/ 514051 h 515385"/>
                <a:gd name="connsiteX5" fmla="*/ 1127583 w 2255167"/>
                <a:gd name="connsiteY5" fmla="*/ 0 h 51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5167" h="515385">
                  <a:moveTo>
                    <a:pt x="1127583" y="0"/>
                  </a:moveTo>
                  <a:cubicBezTo>
                    <a:pt x="1596570" y="0"/>
                    <a:pt x="2010057" y="203909"/>
                    <a:pt x="2254222" y="514051"/>
                  </a:cubicBezTo>
                  <a:lnTo>
                    <a:pt x="2255167" y="515385"/>
                  </a:lnTo>
                  <a:lnTo>
                    <a:pt x="0" y="515385"/>
                  </a:lnTo>
                  <a:lnTo>
                    <a:pt x="945" y="514051"/>
                  </a:lnTo>
                  <a:cubicBezTo>
                    <a:pt x="245109" y="203909"/>
                    <a:pt x="658597" y="0"/>
                    <a:pt x="1127583" y="0"/>
                  </a:cubicBezTo>
                  <a:close/>
                </a:path>
              </a:pathLst>
            </a:custGeom>
            <a:solidFill>
              <a:srgbClr val="F7931F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429B41D-4CAF-4088-9393-109C06D8F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78" y="2201994"/>
              <a:ext cx="2023241" cy="386540"/>
            </a:xfrm>
            <a:custGeom>
              <a:avLst/>
              <a:gdLst>
                <a:gd name="connsiteX0" fmla="*/ 221244 w 2697655"/>
                <a:gd name="connsiteY0" fmla="*/ 0 h 515386"/>
                <a:gd name="connsiteX1" fmla="*/ 2476411 w 2697655"/>
                <a:gd name="connsiteY1" fmla="*/ 0 h 515386"/>
                <a:gd name="connsiteX2" fmla="*/ 2543522 w 2697655"/>
                <a:gd name="connsiteY2" fmla="*/ 94797 h 515386"/>
                <a:gd name="connsiteX3" fmla="*/ 2679904 w 2697655"/>
                <a:gd name="connsiteY3" fmla="*/ 415575 h 515386"/>
                <a:gd name="connsiteX4" fmla="*/ 2697655 w 2697655"/>
                <a:gd name="connsiteY4" fmla="*/ 515386 h 515386"/>
                <a:gd name="connsiteX5" fmla="*/ 0 w 2697655"/>
                <a:gd name="connsiteY5" fmla="*/ 515386 h 515386"/>
                <a:gd name="connsiteX6" fmla="*/ 17751 w 2697655"/>
                <a:gd name="connsiteY6" fmla="*/ 415575 h 515386"/>
                <a:gd name="connsiteX7" fmla="*/ 154133 w 2697655"/>
                <a:gd name="connsiteY7" fmla="*/ 94797 h 5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7655" h="515386">
                  <a:moveTo>
                    <a:pt x="221244" y="0"/>
                  </a:moveTo>
                  <a:lnTo>
                    <a:pt x="2476411" y="0"/>
                  </a:lnTo>
                  <a:lnTo>
                    <a:pt x="2543522" y="94797"/>
                  </a:lnTo>
                  <a:cubicBezTo>
                    <a:pt x="2606270" y="193921"/>
                    <a:pt x="2652755" y="301726"/>
                    <a:pt x="2679904" y="415575"/>
                  </a:cubicBezTo>
                  <a:lnTo>
                    <a:pt x="2697655" y="515386"/>
                  </a:lnTo>
                  <a:lnTo>
                    <a:pt x="0" y="515386"/>
                  </a:lnTo>
                  <a:lnTo>
                    <a:pt x="17751" y="415575"/>
                  </a:lnTo>
                  <a:cubicBezTo>
                    <a:pt x="44899" y="301726"/>
                    <a:pt x="91384" y="193921"/>
                    <a:pt x="154133" y="94797"/>
                  </a:cubicBezTo>
                  <a:close/>
                </a:path>
              </a:pathLst>
            </a:custGeom>
            <a:solidFill>
              <a:srgbClr val="F7931F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51" name="Picture 3" descr="C:\Users\Patricia\Downloads\noun_electric vehicle_215007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286" b="34588"/>
            <a:stretch/>
          </p:blipFill>
          <p:spPr bwMode="auto">
            <a:xfrm>
              <a:off x="1568467" y="1922790"/>
              <a:ext cx="699277" cy="27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910986" y="2258061"/>
            <a:ext cx="2038394" cy="717013"/>
            <a:chOff x="910986" y="2258061"/>
            <a:chExt cx="2038394" cy="717013"/>
          </a:xfrm>
        </p:grpSpPr>
        <p:grpSp>
          <p:nvGrpSpPr>
            <p:cNvPr id="10" name="9 Grupo"/>
            <p:cNvGrpSpPr/>
            <p:nvPr/>
          </p:nvGrpSpPr>
          <p:grpSpPr>
            <a:xfrm>
              <a:off x="910986" y="2258061"/>
              <a:ext cx="2038394" cy="717013"/>
              <a:chOff x="910986" y="1754893"/>
              <a:chExt cx="2038394" cy="717013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54CF9467-4526-4622-87B2-363575F2D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986" y="2085366"/>
                <a:ext cx="2038394" cy="386540"/>
              </a:xfrm>
              <a:custGeom>
                <a:avLst/>
                <a:gdLst>
                  <a:gd name="connsiteX0" fmla="*/ 9853 w 2717858"/>
                  <a:gd name="connsiteY0" fmla="*/ 0 h 515386"/>
                  <a:gd name="connsiteX1" fmla="*/ 2707508 w 2717858"/>
                  <a:gd name="connsiteY1" fmla="*/ 0 h 515386"/>
                  <a:gd name="connsiteX2" fmla="*/ 2710346 w 2717858"/>
                  <a:gd name="connsiteY2" fmla="*/ 15956 h 515386"/>
                  <a:gd name="connsiteX3" fmla="*/ 2717360 w 2717858"/>
                  <a:gd name="connsiteY3" fmla="*/ 135166 h 515386"/>
                  <a:gd name="connsiteX4" fmla="*/ 2717858 w 2717858"/>
                  <a:gd name="connsiteY4" fmla="*/ 328126 h 515386"/>
                  <a:gd name="connsiteX5" fmla="*/ 2711937 w 2717858"/>
                  <a:gd name="connsiteY5" fmla="*/ 431591 h 515386"/>
                  <a:gd name="connsiteX6" fmla="*/ 2698042 w 2717858"/>
                  <a:gd name="connsiteY6" fmla="*/ 515386 h 515386"/>
                  <a:gd name="connsiteX7" fmla="*/ 40691 w 2717858"/>
                  <a:gd name="connsiteY7" fmla="*/ 515386 h 515386"/>
                  <a:gd name="connsiteX8" fmla="*/ 28748 w 2717858"/>
                  <a:gd name="connsiteY8" fmla="*/ 469801 h 515386"/>
                  <a:gd name="connsiteX9" fmla="*/ 0 w 2717858"/>
                  <a:gd name="connsiteY9" fmla="*/ 328126 h 515386"/>
                  <a:gd name="connsiteX10" fmla="*/ 0 w 2717858"/>
                  <a:gd name="connsiteY10" fmla="*/ 135166 h 515386"/>
                  <a:gd name="connsiteX11" fmla="*/ 7015 w 2717858"/>
                  <a:gd name="connsiteY11" fmla="*/ 15956 h 5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17858" h="515386">
                    <a:moveTo>
                      <a:pt x="9853" y="0"/>
                    </a:moveTo>
                    <a:lnTo>
                      <a:pt x="2707508" y="0"/>
                    </a:lnTo>
                    <a:lnTo>
                      <a:pt x="2710346" y="15956"/>
                    </a:lnTo>
                    <a:cubicBezTo>
                      <a:pt x="2714984" y="55151"/>
                      <a:pt x="2717360" y="94921"/>
                      <a:pt x="2717360" y="135166"/>
                    </a:cubicBezTo>
                    <a:lnTo>
                      <a:pt x="2717858" y="328126"/>
                    </a:lnTo>
                    <a:cubicBezTo>
                      <a:pt x="2717858" y="362937"/>
                      <a:pt x="2715812" y="397397"/>
                      <a:pt x="2711937" y="431591"/>
                    </a:cubicBezTo>
                    <a:lnTo>
                      <a:pt x="2698042" y="515386"/>
                    </a:lnTo>
                    <a:lnTo>
                      <a:pt x="40691" y="515386"/>
                    </a:lnTo>
                    <a:lnTo>
                      <a:pt x="28748" y="469801"/>
                    </a:lnTo>
                    <a:cubicBezTo>
                      <a:pt x="18329" y="424925"/>
                      <a:pt x="8717" y="377802"/>
                      <a:pt x="0" y="328126"/>
                    </a:cubicBezTo>
                    <a:lnTo>
                      <a:pt x="0" y="135166"/>
                    </a:lnTo>
                    <a:cubicBezTo>
                      <a:pt x="0" y="94921"/>
                      <a:pt x="2377" y="55151"/>
                      <a:pt x="7015" y="15956"/>
                    </a:cubicBezTo>
                    <a:close/>
                  </a:path>
                </a:pathLst>
              </a:custGeom>
              <a:solidFill>
                <a:srgbClr val="4CC1EF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057" name="Picture 9" descr="D:\1..UOC_Patricia\10e.Semestre\2.TFG\PACs\PAC5\presentacio\Imagen8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3978" b="1"/>
              <a:stretch/>
            </p:blipFill>
            <p:spPr bwMode="auto">
              <a:xfrm>
                <a:off x="918378" y="1754893"/>
                <a:ext cx="2024062" cy="330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0" name="Picture 2" descr="C:\Users\Patricia\Downloads\noun_charging station map pin_577048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714" t="4481" r="10143" b="17428"/>
            <a:stretch/>
          </p:blipFill>
          <p:spPr bwMode="auto">
            <a:xfrm>
              <a:off x="1753924" y="2318870"/>
              <a:ext cx="32836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910986" y="2714878"/>
            <a:ext cx="2041525" cy="646734"/>
            <a:chOff x="910986" y="2714878"/>
            <a:chExt cx="2041525" cy="646734"/>
          </a:xfrm>
        </p:grpSpPr>
        <p:grpSp>
          <p:nvGrpSpPr>
            <p:cNvPr id="9" name="8 Grupo"/>
            <p:cNvGrpSpPr/>
            <p:nvPr/>
          </p:nvGrpSpPr>
          <p:grpSpPr>
            <a:xfrm>
              <a:off x="910986" y="2714878"/>
              <a:ext cx="2041525" cy="646734"/>
              <a:chOff x="910986" y="2211710"/>
              <a:chExt cx="2041525" cy="64673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DB33781F-F46B-4585-8F54-37571CE9A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505" y="2471904"/>
                <a:ext cx="1993015" cy="386540"/>
              </a:xfrm>
              <a:custGeom>
                <a:avLst/>
                <a:gdLst>
                  <a:gd name="connsiteX0" fmla="*/ 0 w 2657353"/>
                  <a:gd name="connsiteY0" fmla="*/ 0 h 515386"/>
                  <a:gd name="connsiteX1" fmla="*/ 2657353 w 2657353"/>
                  <a:gd name="connsiteY1" fmla="*/ 0 h 515386"/>
                  <a:gd name="connsiteX2" fmla="*/ 2654355 w 2657353"/>
                  <a:gd name="connsiteY2" fmla="*/ 18081 h 515386"/>
                  <a:gd name="connsiteX3" fmla="*/ 2503147 w 2657353"/>
                  <a:gd name="connsiteY3" fmla="*/ 419954 h 515386"/>
                  <a:gd name="connsiteX4" fmla="*/ 2453033 w 2657353"/>
                  <a:gd name="connsiteY4" fmla="*/ 515386 h 515386"/>
                  <a:gd name="connsiteX5" fmla="*/ 203949 w 2657353"/>
                  <a:gd name="connsiteY5" fmla="*/ 515386 h 515386"/>
                  <a:gd name="connsiteX6" fmla="*/ 193558 w 2657353"/>
                  <a:gd name="connsiteY6" fmla="*/ 497431 h 515386"/>
                  <a:gd name="connsiteX7" fmla="*/ 21643 w 2657353"/>
                  <a:gd name="connsiteY7" fmla="*/ 82611 h 5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7353" h="515386">
                    <a:moveTo>
                      <a:pt x="0" y="0"/>
                    </a:moveTo>
                    <a:lnTo>
                      <a:pt x="2657353" y="0"/>
                    </a:lnTo>
                    <a:lnTo>
                      <a:pt x="2654355" y="18081"/>
                    </a:lnTo>
                    <a:cubicBezTo>
                      <a:pt x="2625096" y="153081"/>
                      <a:pt x="2570056" y="285210"/>
                      <a:pt x="2503147" y="419954"/>
                    </a:cubicBezTo>
                    <a:lnTo>
                      <a:pt x="2453033" y="515386"/>
                    </a:lnTo>
                    <a:lnTo>
                      <a:pt x="203949" y="515386"/>
                    </a:lnTo>
                    <a:lnTo>
                      <a:pt x="193558" y="497431"/>
                    </a:lnTo>
                    <a:cubicBezTo>
                      <a:pt x="128632" y="377095"/>
                      <a:pt x="69408" y="245370"/>
                      <a:pt x="21643" y="82611"/>
                    </a:cubicBezTo>
                    <a:close/>
                  </a:path>
                </a:pathLst>
              </a:custGeom>
              <a:solidFill>
                <a:srgbClr val="FFCC4C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056" name="Picture 8" descr="D:\1..UOC_Patricia\10e.Semestre\2.TFG\PACs\PAC5\presentacio\Imagen7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9542"/>
              <a:stretch/>
            </p:blipFill>
            <p:spPr bwMode="auto">
              <a:xfrm>
                <a:off x="910986" y="2211710"/>
                <a:ext cx="2041525" cy="275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" name="Picture 8" descr="C:\Users\Patricia\Downloads\noun_convenient_2357754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857" t="3000" r="11429" b="17714"/>
            <a:stretch/>
          </p:blipFill>
          <p:spPr bwMode="auto">
            <a:xfrm>
              <a:off x="1767416" y="2786886"/>
              <a:ext cx="301379" cy="31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941505" y="3178593"/>
            <a:ext cx="1993900" cy="569558"/>
            <a:chOff x="941505" y="3178593"/>
            <a:chExt cx="1993900" cy="569558"/>
          </a:xfrm>
        </p:grpSpPr>
        <p:grpSp>
          <p:nvGrpSpPr>
            <p:cNvPr id="8" name="7 Grupo"/>
            <p:cNvGrpSpPr/>
            <p:nvPr/>
          </p:nvGrpSpPr>
          <p:grpSpPr>
            <a:xfrm>
              <a:off x="941505" y="3178593"/>
              <a:ext cx="1993900" cy="569558"/>
              <a:chOff x="941505" y="2675425"/>
              <a:chExt cx="1993900" cy="569558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BFB3F422-B13E-49F6-8E54-C87B3FE87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466" y="2858443"/>
                <a:ext cx="1686813" cy="386540"/>
              </a:xfrm>
              <a:custGeom>
                <a:avLst/>
                <a:gdLst>
                  <a:gd name="connsiteX0" fmla="*/ 0 w 2249084"/>
                  <a:gd name="connsiteY0" fmla="*/ 0 h 515386"/>
                  <a:gd name="connsiteX1" fmla="*/ 2249084 w 2249084"/>
                  <a:gd name="connsiteY1" fmla="*/ 0 h 515386"/>
                  <a:gd name="connsiteX2" fmla="*/ 2191672 w 2249084"/>
                  <a:gd name="connsiteY2" fmla="*/ 109332 h 515386"/>
                  <a:gd name="connsiteX3" fmla="*/ 2076776 w 2249084"/>
                  <a:gd name="connsiteY3" fmla="*/ 322135 h 515386"/>
                  <a:gd name="connsiteX4" fmla="*/ 1980706 w 2249084"/>
                  <a:gd name="connsiteY4" fmla="*/ 515386 h 515386"/>
                  <a:gd name="connsiteX5" fmla="*/ 302043 w 2249084"/>
                  <a:gd name="connsiteY5" fmla="*/ 515386 h 515386"/>
                  <a:gd name="connsiteX6" fmla="*/ 300831 w 2249084"/>
                  <a:gd name="connsiteY6" fmla="*/ 512982 h 515386"/>
                  <a:gd name="connsiteX7" fmla="*/ 90554 w 2249084"/>
                  <a:gd name="connsiteY7" fmla="*/ 156463 h 5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9084" h="515386">
                    <a:moveTo>
                      <a:pt x="0" y="0"/>
                    </a:moveTo>
                    <a:lnTo>
                      <a:pt x="2249084" y="0"/>
                    </a:lnTo>
                    <a:lnTo>
                      <a:pt x="2191672" y="109332"/>
                    </a:lnTo>
                    <a:cubicBezTo>
                      <a:pt x="2154022" y="178698"/>
                      <a:pt x="2115143" y="249404"/>
                      <a:pt x="2076776" y="322135"/>
                    </a:cubicBezTo>
                    <a:lnTo>
                      <a:pt x="1980706" y="515386"/>
                    </a:lnTo>
                    <a:lnTo>
                      <a:pt x="302043" y="515386"/>
                    </a:lnTo>
                    <a:lnTo>
                      <a:pt x="300831" y="512982"/>
                    </a:lnTo>
                    <a:cubicBezTo>
                      <a:pt x="231754" y="382612"/>
                      <a:pt x="159742" y="270321"/>
                      <a:pt x="90554" y="156463"/>
                    </a:cubicBezTo>
                    <a:close/>
                  </a:path>
                </a:pathLst>
              </a:custGeom>
              <a:solidFill>
                <a:srgbClr val="E85840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055" name="Picture 7" descr="D:\1..UOC_Patricia\10e.Semestre\2.TFG\PACs\PAC5\presentacio\Imagen5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2359" b="1"/>
              <a:stretch/>
            </p:blipFill>
            <p:spPr bwMode="auto">
              <a:xfrm>
                <a:off x="941505" y="2675425"/>
                <a:ext cx="1993900" cy="183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7" name="Picture 3" descr="C:\Users\Patricia\Downloads\noun_Stopwatch_365207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714" t="12714" r="27572" b="26982"/>
            <a:stretch/>
          </p:blipFill>
          <p:spPr bwMode="auto">
            <a:xfrm>
              <a:off x="1778275" y="3218934"/>
              <a:ext cx="279660" cy="38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1094466" y="3673626"/>
            <a:ext cx="1682750" cy="461064"/>
            <a:chOff x="1094466" y="3673626"/>
            <a:chExt cx="1682750" cy="461064"/>
          </a:xfrm>
        </p:grpSpPr>
        <p:grpSp>
          <p:nvGrpSpPr>
            <p:cNvPr id="5" name="4 Grupo"/>
            <p:cNvGrpSpPr/>
            <p:nvPr/>
          </p:nvGrpSpPr>
          <p:grpSpPr>
            <a:xfrm>
              <a:off x="1094466" y="3673626"/>
              <a:ext cx="1682750" cy="461064"/>
              <a:chOff x="1094466" y="3170458"/>
              <a:chExt cx="1682750" cy="461064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6C064277-F2D5-40A6-AA5B-AF3950E0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998" y="3244982"/>
                <a:ext cx="1258998" cy="386540"/>
              </a:xfrm>
              <a:custGeom>
                <a:avLst/>
                <a:gdLst>
                  <a:gd name="connsiteX0" fmla="*/ 0 w 1678664"/>
                  <a:gd name="connsiteY0" fmla="*/ 0 h 515386"/>
                  <a:gd name="connsiteX1" fmla="*/ 1678664 w 1678664"/>
                  <a:gd name="connsiteY1" fmla="*/ 0 h 515386"/>
                  <a:gd name="connsiteX2" fmla="*/ 1662902 w 1678664"/>
                  <a:gd name="connsiteY2" fmla="*/ 31707 h 515386"/>
                  <a:gd name="connsiteX3" fmla="*/ 1564569 w 1678664"/>
                  <a:gd name="connsiteY3" fmla="*/ 272933 h 515386"/>
                  <a:gd name="connsiteX4" fmla="*/ 1495617 w 1678664"/>
                  <a:gd name="connsiteY4" fmla="*/ 515386 h 515386"/>
                  <a:gd name="connsiteX5" fmla="*/ 206221 w 1678664"/>
                  <a:gd name="connsiteY5" fmla="*/ 515386 h 515386"/>
                  <a:gd name="connsiteX6" fmla="*/ 191458 w 1678664"/>
                  <a:gd name="connsiteY6" fmla="*/ 462586 h 515386"/>
                  <a:gd name="connsiteX7" fmla="*/ 49955 w 1678664"/>
                  <a:gd name="connsiteY7" fmla="*/ 99071 h 5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8664" h="515386">
                    <a:moveTo>
                      <a:pt x="0" y="0"/>
                    </a:moveTo>
                    <a:lnTo>
                      <a:pt x="1678664" y="0"/>
                    </a:lnTo>
                    <a:lnTo>
                      <a:pt x="1662902" y="31707"/>
                    </a:lnTo>
                    <a:cubicBezTo>
                      <a:pt x="1627295" y="109176"/>
                      <a:pt x="1593937" y="189356"/>
                      <a:pt x="1564569" y="272933"/>
                    </a:cubicBezTo>
                    <a:lnTo>
                      <a:pt x="1495617" y="515386"/>
                    </a:lnTo>
                    <a:lnTo>
                      <a:pt x="206221" y="515386"/>
                    </a:lnTo>
                    <a:lnTo>
                      <a:pt x="191458" y="462586"/>
                    </a:lnTo>
                    <a:cubicBezTo>
                      <a:pt x="148370" y="322958"/>
                      <a:pt x="100393" y="204549"/>
                      <a:pt x="49955" y="99071"/>
                    </a:cubicBezTo>
                    <a:close/>
                  </a:path>
                </a:pathLst>
              </a:custGeom>
              <a:solidFill>
                <a:srgbClr val="A2B969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053" name="Picture 5" descr="D:\1..UOC_Patricia\10e.Semestre\2.TFG\PACs\PAC5\presentacio\Imagen3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80601"/>
              <a:stretch/>
            </p:blipFill>
            <p:spPr bwMode="auto">
              <a:xfrm>
                <a:off x="1094466" y="3170458"/>
                <a:ext cx="1682750" cy="74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3" name="Picture 2" descr="C:\Users\Patricia\Downloads\noun_Road Runner_815590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17" t="23241" r="6326" b="39394"/>
            <a:stretch/>
          </p:blipFill>
          <p:spPr bwMode="auto">
            <a:xfrm>
              <a:off x="1602636" y="3748152"/>
              <a:ext cx="630939" cy="27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13 CuadroTexto"/>
          <p:cNvSpPr txBox="1"/>
          <p:nvPr/>
        </p:nvSpPr>
        <p:spPr>
          <a:xfrm>
            <a:off x="755576" y="1168718"/>
            <a:ext cx="300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>
                <a:solidFill>
                  <a:srgbClr val="595959"/>
                </a:solidFill>
              </a:rPr>
              <a:t>Aspectes de la solució:</a:t>
            </a:r>
            <a:endParaRPr lang="ca-ES" sz="2400">
              <a:solidFill>
                <a:srgbClr val="595959"/>
              </a:solidFill>
            </a:endParaRPr>
          </a:p>
        </p:txBody>
      </p:sp>
      <p:grpSp>
        <p:nvGrpSpPr>
          <p:cNvPr id="40" name="44 Grupo">
            <a:extLst>
              <a:ext uri="{FF2B5EF4-FFF2-40B4-BE49-F238E27FC236}">
                <a16:creationId xmlns="" xmlns:a16="http://schemas.microsoft.com/office/drawing/2014/main" id="{CC40DC49-C4A7-4C1B-929D-37921736AC58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41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F496F2D5-5779-4594-BDA5-CEB25AF0B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6 Rectángulo">
              <a:extLst>
                <a:ext uri="{FF2B5EF4-FFF2-40B4-BE49-F238E27FC236}">
                  <a16:creationId xmlns="" xmlns:a16="http://schemas.microsoft.com/office/drawing/2014/main" id="{CE759BB0-DA94-4585-8BA0-888EF5D2CB4C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3" name="Rectángulo 42">
            <a:extLst>
              <a:ext uri="{FF2B5EF4-FFF2-40B4-BE49-F238E27FC236}">
                <a16:creationId xmlns="" xmlns:a16="http://schemas.microsoft.com/office/drawing/2014/main" id="{AE9C8104-1FD1-4CA4-A436-2ED86969F11D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Context </a:t>
            </a:r>
            <a:r>
              <a:rPr lang="en-US" sz="4400" dirty="0" err="1">
                <a:latin typeface="+mj-lt"/>
                <a:ea typeface="+mj-ea"/>
                <a:cs typeface="+mj-cs"/>
              </a:rPr>
              <a:t>i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justificació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" name="Diagrama 44">
            <a:extLst>
              <a:ext uri="{FF2B5EF4-FFF2-40B4-BE49-F238E27FC236}">
                <a16:creationId xmlns="" xmlns:a16="http://schemas.microsoft.com/office/drawing/2014/main" id="{53F6E131-E209-46CB-989F-772EEED70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39004493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6" name="45 CuadroTexto"/>
          <p:cNvSpPr txBox="1"/>
          <p:nvPr/>
        </p:nvSpPr>
        <p:spPr>
          <a:xfrm>
            <a:off x="8537826" y="77902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2</a:t>
            </a:r>
            <a:r>
              <a:rPr lang="es-ES" sz="1400" smtClean="0">
                <a:solidFill>
                  <a:schemeClr val="bg1"/>
                </a:solidFill>
              </a:rPr>
              <a:t>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18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060"/>
    </mc:Choice>
    <mc:Fallback>
      <p:transition spd="slow" advTm="13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3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13" y="1275606"/>
            <a:ext cx="5089010" cy="216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2" descr="https://store-images.s-microsoft.com/image/apps.34961.13510798887621962.47b62c4c-a0c6-4e3c-87bb-509317d9c364.a6354b48-c68a-47fa-b69e-4cb592d42ffc?mode=scale&amp;q=90&amp;h=300&amp;w=3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7" r="12099"/>
          <a:stretch/>
        </p:blipFill>
        <p:spPr bwMode="auto">
          <a:xfrm>
            <a:off x="95250" y="3127390"/>
            <a:ext cx="596900" cy="6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37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776"/>
          <a:stretch/>
        </p:blipFill>
        <p:spPr bwMode="auto">
          <a:xfrm>
            <a:off x="3504654" y="3477114"/>
            <a:ext cx="5454728" cy="122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9" name="Picture 4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93" t="20342" r="26883" b="19241"/>
          <a:stretch/>
        </p:blipFill>
        <p:spPr bwMode="auto">
          <a:xfrm>
            <a:off x="3185028" y="4356019"/>
            <a:ext cx="603980" cy="6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9" name="Straight Connector 17">
            <a:extLst>
              <a:ext uri="{FF2B5EF4-FFF2-40B4-BE49-F238E27FC236}">
                <a16:creationId xmlns="" xmlns:a16="http://schemas.microsoft.com/office/drawing/2014/main" id="{D0537476-2C52-4CFF-9907-1B5E91FCB538}"/>
              </a:ext>
            </a:extLst>
          </p:cNvPr>
          <p:cNvCxnSpPr>
            <a:cxnSpLocks/>
          </p:cNvCxnSpPr>
          <p:nvPr/>
        </p:nvCxnSpPr>
        <p:spPr>
          <a:xfrm>
            <a:off x="5076056" y="3111838"/>
            <a:ext cx="576000" cy="188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18">
            <a:extLst>
              <a:ext uri="{FF2B5EF4-FFF2-40B4-BE49-F238E27FC236}">
                <a16:creationId xmlns="" xmlns:a16="http://schemas.microsoft.com/office/drawing/2014/main" id="{9CBBC2E5-6E77-4F17-A94D-648611299D34}"/>
              </a:ext>
            </a:extLst>
          </p:cNvPr>
          <p:cNvCxnSpPr/>
          <p:nvPr/>
        </p:nvCxnSpPr>
        <p:spPr>
          <a:xfrm>
            <a:off x="4570134" y="1825691"/>
            <a:ext cx="0" cy="260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32">
            <a:extLst>
              <a:ext uri="{FF2B5EF4-FFF2-40B4-BE49-F238E27FC236}">
                <a16:creationId xmlns="" xmlns:a16="http://schemas.microsoft.com/office/drawing/2014/main" id="{C71BAE33-8138-4C3C-B517-D17A1364D613}"/>
              </a:ext>
            </a:extLst>
          </p:cNvPr>
          <p:cNvCxnSpPr>
            <a:cxnSpLocks/>
          </p:cNvCxnSpPr>
          <p:nvPr/>
        </p:nvCxnSpPr>
        <p:spPr>
          <a:xfrm>
            <a:off x="3971970" y="2056343"/>
            <a:ext cx="397434" cy="685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33">
            <a:extLst>
              <a:ext uri="{FF2B5EF4-FFF2-40B4-BE49-F238E27FC236}">
                <a16:creationId xmlns="" xmlns:a16="http://schemas.microsoft.com/office/drawing/2014/main" id="{E76EB042-0FF6-4F5C-8CA7-14D6F3677C65}"/>
              </a:ext>
            </a:extLst>
          </p:cNvPr>
          <p:cNvCxnSpPr>
            <a:cxnSpLocks/>
          </p:cNvCxnSpPr>
          <p:nvPr/>
        </p:nvCxnSpPr>
        <p:spPr>
          <a:xfrm flipV="1">
            <a:off x="4788024" y="2095760"/>
            <a:ext cx="409096" cy="692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34">
            <a:extLst>
              <a:ext uri="{FF2B5EF4-FFF2-40B4-BE49-F238E27FC236}">
                <a16:creationId xmlns="" xmlns:a16="http://schemas.microsoft.com/office/drawing/2014/main" id="{CD6542DC-4E9F-4076-824A-239BC87FCD3E}"/>
              </a:ext>
            </a:extLst>
          </p:cNvPr>
          <p:cNvCxnSpPr>
            <a:cxnSpLocks/>
          </p:cNvCxnSpPr>
          <p:nvPr/>
        </p:nvCxnSpPr>
        <p:spPr>
          <a:xfrm flipV="1">
            <a:off x="3236300" y="2355726"/>
            <a:ext cx="2672765" cy="15357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35">
            <a:extLst>
              <a:ext uri="{FF2B5EF4-FFF2-40B4-BE49-F238E27FC236}">
                <a16:creationId xmlns="" xmlns:a16="http://schemas.microsoft.com/office/drawing/2014/main" id="{91B78257-FF95-4300-AEEA-149B7B854D99}"/>
              </a:ext>
            </a:extLst>
          </p:cNvPr>
          <p:cNvCxnSpPr>
            <a:cxnSpLocks/>
          </p:cNvCxnSpPr>
          <p:nvPr/>
        </p:nvCxnSpPr>
        <p:spPr>
          <a:xfrm>
            <a:off x="3249500" y="2355726"/>
            <a:ext cx="2666576" cy="15507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36">
            <a:extLst>
              <a:ext uri="{FF2B5EF4-FFF2-40B4-BE49-F238E27FC236}">
                <a16:creationId xmlns="" xmlns:a16="http://schemas.microsoft.com/office/drawing/2014/main" id="{47267603-B515-4FCE-8694-A22B87C9471D}"/>
              </a:ext>
            </a:extLst>
          </p:cNvPr>
          <p:cNvCxnSpPr>
            <a:cxnSpLocks/>
          </p:cNvCxnSpPr>
          <p:nvPr/>
        </p:nvCxnSpPr>
        <p:spPr>
          <a:xfrm flipH="1" flipV="1">
            <a:off x="3221360" y="2373060"/>
            <a:ext cx="111157" cy="7176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37">
            <a:extLst>
              <a:ext uri="{FF2B5EF4-FFF2-40B4-BE49-F238E27FC236}">
                <a16:creationId xmlns="" xmlns:a16="http://schemas.microsoft.com/office/drawing/2014/main" id="{4EE5FCF3-E8DF-430D-B9DB-55C3651C7B89}"/>
              </a:ext>
            </a:extLst>
          </p:cNvPr>
          <p:cNvCxnSpPr>
            <a:cxnSpLocks/>
          </p:cNvCxnSpPr>
          <p:nvPr/>
        </p:nvCxnSpPr>
        <p:spPr>
          <a:xfrm flipV="1">
            <a:off x="3236300" y="2056343"/>
            <a:ext cx="705792" cy="2806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38">
            <a:extLst>
              <a:ext uri="{FF2B5EF4-FFF2-40B4-BE49-F238E27FC236}">
                <a16:creationId xmlns="" xmlns:a16="http://schemas.microsoft.com/office/drawing/2014/main" id="{6A772462-C804-4815-847C-F291E7D5C721}"/>
              </a:ext>
            </a:extLst>
          </p:cNvPr>
          <p:cNvCxnSpPr>
            <a:cxnSpLocks/>
          </p:cNvCxnSpPr>
          <p:nvPr/>
        </p:nvCxnSpPr>
        <p:spPr>
          <a:xfrm flipV="1">
            <a:off x="3971970" y="1580586"/>
            <a:ext cx="587097" cy="445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39">
            <a:extLst>
              <a:ext uri="{FF2B5EF4-FFF2-40B4-BE49-F238E27FC236}">
                <a16:creationId xmlns="" xmlns:a16="http://schemas.microsoft.com/office/drawing/2014/main" id="{F12F91B3-2910-4E28-BFB6-C63046DE9415}"/>
              </a:ext>
            </a:extLst>
          </p:cNvPr>
          <p:cNvCxnSpPr>
            <a:cxnSpLocks/>
          </p:cNvCxnSpPr>
          <p:nvPr/>
        </p:nvCxnSpPr>
        <p:spPr>
          <a:xfrm flipH="1" flipV="1">
            <a:off x="4559068" y="1580586"/>
            <a:ext cx="626985" cy="459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40">
            <a:extLst>
              <a:ext uri="{FF2B5EF4-FFF2-40B4-BE49-F238E27FC236}">
                <a16:creationId xmlns="" xmlns:a16="http://schemas.microsoft.com/office/drawing/2014/main" id="{66D428D2-5D97-4D04-A4AA-2562869E48CA}"/>
              </a:ext>
            </a:extLst>
          </p:cNvPr>
          <p:cNvCxnSpPr>
            <a:cxnSpLocks/>
          </p:cNvCxnSpPr>
          <p:nvPr/>
        </p:nvCxnSpPr>
        <p:spPr>
          <a:xfrm flipV="1">
            <a:off x="3221360" y="3132965"/>
            <a:ext cx="111157" cy="759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41">
            <a:extLst>
              <a:ext uri="{FF2B5EF4-FFF2-40B4-BE49-F238E27FC236}">
                <a16:creationId xmlns="" xmlns:a16="http://schemas.microsoft.com/office/drawing/2014/main" id="{6D19408A-497F-482F-B34E-75E9929BE314}"/>
              </a:ext>
            </a:extLst>
          </p:cNvPr>
          <p:cNvCxnSpPr>
            <a:cxnSpLocks/>
          </p:cNvCxnSpPr>
          <p:nvPr/>
        </p:nvCxnSpPr>
        <p:spPr>
          <a:xfrm flipH="1" flipV="1">
            <a:off x="3236300" y="3928644"/>
            <a:ext cx="688622" cy="262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42">
            <a:extLst>
              <a:ext uri="{FF2B5EF4-FFF2-40B4-BE49-F238E27FC236}">
                <a16:creationId xmlns="" xmlns:a16="http://schemas.microsoft.com/office/drawing/2014/main" id="{C83FCBE1-B80C-41B2-A26A-A6736FEDA177}"/>
              </a:ext>
            </a:extLst>
          </p:cNvPr>
          <p:cNvCxnSpPr>
            <a:cxnSpLocks/>
          </p:cNvCxnSpPr>
          <p:nvPr/>
        </p:nvCxnSpPr>
        <p:spPr>
          <a:xfrm flipH="1" flipV="1">
            <a:off x="3960990" y="4205819"/>
            <a:ext cx="598078" cy="4749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43">
            <a:extLst>
              <a:ext uri="{FF2B5EF4-FFF2-40B4-BE49-F238E27FC236}">
                <a16:creationId xmlns="" xmlns:a16="http://schemas.microsoft.com/office/drawing/2014/main" id="{B1899EA2-4238-415A-A2C5-C2E75C5E364B}"/>
              </a:ext>
            </a:extLst>
          </p:cNvPr>
          <p:cNvCxnSpPr>
            <a:cxnSpLocks/>
          </p:cNvCxnSpPr>
          <p:nvPr/>
        </p:nvCxnSpPr>
        <p:spPr>
          <a:xfrm flipH="1">
            <a:off x="4570134" y="4209709"/>
            <a:ext cx="602416" cy="4664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44">
            <a:extLst>
              <a:ext uri="{FF2B5EF4-FFF2-40B4-BE49-F238E27FC236}">
                <a16:creationId xmlns="" xmlns:a16="http://schemas.microsoft.com/office/drawing/2014/main" id="{2D39B4D7-4A55-441F-98E1-2F33B7C48610}"/>
              </a:ext>
            </a:extLst>
          </p:cNvPr>
          <p:cNvCxnSpPr>
            <a:cxnSpLocks/>
          </p:cNvCxnSpPr>
          <p:nvPr/>
        </p:nvCxnSpPr>
        <p:spPr>
          <a:xfrm flipH="1">
            <a:off x="5194684" y="3902637"/>
            <a:ext cx="714380" cy="3070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45">
            <a:extLst>
              <a:ext uri="{FF2B5EF4-FFF2-40B4-BE49-F238E27FC236}">
                <a16:creationId xmlns="" xmlns:a16="http://schemas.microsoft.com/office/drawing/2014/main" id="{85F85EB9-FA09-4057-8994-CBDC8C8BE782}"/>
              </a:ext>
            </a:extLst>
          </p:cNvPr>
          <p:cNvCxnSpPr>
            <a:cxnSpLocks/>
          </p:cNvCxnSpPr>
          <p:nvPr/>
        </p:nvCxnSpPr>
        <p:spPr>
          <a:xfrm>
            <a:off x="5810653" y="3146333"/>
            <a:ext cx="98411" cy="756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46">
            <a:extLst>
              <a:ext uri="{FF2B5EF4-FFF2-40B4-BE49-F238E27FC236}">
                <a16:creationId xmlns="" xmlns:a16="http://schemas.microsoft.com/office/drawing/2014/main" id="{FF260FA4-46A9-489A-9E9A-E7015AC9B9AF}"/>
              </a:ext>
            </a:extLst>
          </p:cNvPr>
          <p:cNvCxnSpPr>
            <a:cxnSpLocks/>
          </p:cNvCxnSpPr>
          <p:nvPr/>
        </p:nvCxnSpPr>
        <p:spPr>
          <a:xfrm flipH="1">
            <a:off x="5810653" y="2367583"/>
            <a:ext cx="109478" cy="747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47">
            <a:extLst>
              <a:ext uri="{FF2B5EF4-FFF2-40B4-BE49-F238E27FC236}">
                <a16:creationId xmlns="" xmlns:a16="http://schemas.microsoft.com/office/drawing/2014/main" id="{601ECF99-4815-477C-B381-24E8E398A631}"/>
              </a:ext>
            </a:extLst>
          </p:cNvPr>
          <p:cNvCxnSpPr>
            <a:cxnSpLocks/>
          </p:cNvCxnSpPr>
          <p:nvPr/>
        </p:nvCxnSpPr>
        <p:spPr>
          <a:xfrm flipH="1" flipV="1">
            <a:off x="3347457" y="3126777"/>
            <a:ext cx="598594" cy="1042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48">
            <a:extLst>
              <a:ext uri="{FF2B5EF4-FFF2-40B4-BE49-F238E27FC236}">
                <a16:creationId xmlns="" xmlns:a16="http://schemas.microsoft.com/office/drawing/2014/main" id="{3395ED8F-7F1E-440B-97EC-4D5287B64D42}"/>
              </a:ext>
            </a:extLst>
          </p:cNvPr>
          <p:cNvCxnSpPr>
            <a:cxnSpLocks/>
          </p:cNvCxnSpPr>
          <p:nvPr/>
        </p:nvCxnSpPr>
        <p:spPr>
          <a:xfrm flipV="1">
            <a:off x="3332518" y="2056343"/>
            <a:ext cx="609574" cy="1034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49">
            <a:extLst>
              <a:ext uri="{FF2B5EF4-FFF2-40B4-BE49-F238E27FC236}">
                <a16:creationId xmlns="" xmlns:a16="http://schemas.microsoft.com/office/drawing/2014/main" id="{0752E24E-61C1-46E1-8BEF-3952895F51A0}"/>
              </a:ext>
            </a:extLst>
          </p:cNvPr>
          <p:cNvCxnSpPr>
            <a:cxnSpLocks/>
          </p:cNvCxnSpPr>
          <p:nvPr/>
        </p:nvCxnSpPr>
        <p:spPr>
          <a:xfrm>
            <a:off x="3984348" y="2035989"/>
            <a:ext cx="1197120" cy="1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50">
            <a:extLst>
              <a:ext uri="{FF2B5EF4-FFF2-40B4-BE49-F238E27FC236}">
                <a16:creationId xmlns="" xmlns:a16="http://schemas.microsoft.com/office/drawing/2014/main" id="{977812C2-A557-48B5-90F8-520AEDB84F9D}"/>
              </a:ext>
            </a:extLst>
          </p:cNvPr>
          <p:cNvCxnSpPr>
            <a:cxnSpLocks/>
          </p:cNvCxnSpPr>
          <p:nvPr/>
        </p:nvCxnSpPr>
        <p:spPr>
          <a:xfrm>
            <a:off x="5212771" y="2051640"/>
            <a:ext cx="691708" cy="3002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51">
            <a:extLst>
              <a:ext uri="{FF2B5EF4-FFF2-40B4-BE49-F238E27FC236}">
                <a16:creationId xmlns="" xmlns:a16="http://schemas.microsoft.com/office/drawing/2014/main" id="{BEC09424-AC31-4977-AF17-D4657856713A}"/>
              </a:ext>
            </a:extLst>
          </p:cNvPr>
          <p:cNvCxnSpPr>
            <a:cxnSpLocks/>
          </p:cNvCxnSpPr>
          <p:nvPr/>
        </p:nvCxnSpPr>
        <p:spPr>
          <a:xfrm flipV="1">
            <a:off x="5810653" y="2340864"/>
            <a:ext cx="120545" cy="7741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52">
            <a:extLst>
              <a:ext uri="{FF2B5EF4-FFF2-40B4-BE49-F238E27FC236}">
                <a16:creationId xmlns="" xmlns:a16="http://schemas.microsoft.com/office/drawing/2014/main" id="{B896ECDB-13BE-4A0F-AB9B-A19FCE0FE088}"/>
              </a:ext>
            </a:extLst>
          </p:cNvPr>
          <p:cNvCxnSpPr>
            <a:cxnSpLocks/>
          </p:cNvCxnSpPr>
          <p:nvPr/>
        </p:nvCxnSpPr>
        <p:spPr>
          <a:xfrm flipV="1">
            <a:off x="5203853" y="3141749"/>
            <a:ext cx="617867" cy="1064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53">
            <a:extLst>
              <a:ext uri="{FF2B5EF4-FFF2-40B4-BE49-F238E27FC236}">
                <a16:creationId xmlns="" xmlns:a16="http://schemas.microsoft.com/office/drawing/2014/main" id="{195B49A9-3A65-4B7B-A4F5-EC3875F574EC}"/>
              </a:ext>
            </a:extLst>
          </p:cNvPr>
          <p:cNvCxnSpPr>
            <a:cxnSpLocks/>
          </p:cNvCxnSpPr>
          <p:nvPr/>
        </p:nvCxnSpPr>
        <p:spPr>
          <a:xfrm>
            <a:off x="3967178" y="4190879"/>
            <a:ext cx="1200787" cy="77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54">
            <a:extLst>
              <a:ext uri="{FF2B5EF4-FFF2-40B4-BE49-F238E27FC236}">
                <a16:creationId xmlns="" xmlns:a16="http://schemas.microsoft.com/office/drawing/2014/main" id="{08C9B6ED-AD78-4D98-A7EE-A172B37AB671}"/>
              </a:ext>
            </a:extLst>
          </p:cNvPr>
          <p:cNvCxnSpPr>
            <a:cxnSpLocks/>
          </p:cNvCxnSpPr>
          <p:nvPr/>
        </p:nvCxnSpPr>
        <p:spPr>
          <a:xfrm flipH="1" flipV="1">
            <a:off x="5208187" y="2062707"/>
            <a:ext cx="602467" cy="10523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55">
            <a:extLst>
              <a:ext uri="{FF2B5EF4-FFF2-40B4-BE49-F238E27FC236}">
                <a16:creationId xmlns="" xmlns:a16="http://schemas.microsoft.com/office/drawing/2014/main" id="{F2CC4E80-8DFF-4F6E-92CE-F43165D80FBE}"/>
              </a:ext>
            </a:extLst>
          </p:cNvPr>
          <p:cNvSpPr/>
          <p:nvPr/>
        </p:nvSpPr>
        <p:spPr>
          <a:xfrm>
            <a:off x="4313963" y="1313348"/>
            <a:ext cx="512343" cy="512343"/>
          </a:xfrm>
          <a:prstGeom prst="ellipse">
            <a:avLst/>
          </a:prstGeom>
          <a:solidFill>
            <a:srgbClr val="E85840"/>
          </a:solidFill>
          <a:ln>
            <a:solidFill>
              <a:srgbClr val="E85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59">
            <a:extLst>
              <a:ext uri="{FF2B5EF4-FFF2-40B4-BE49-F238E27FC236}">
                <a16:creationId xmlns="" xmlns:a16="http://schemas.microsoft.com/office/drawing/2014/main" id="{CE5C26DB-6664-42FD-98A9-9029917339F2}"/>
              </a:ext>
            </a:extLst>
          </p:cNvPr>
          <p:cNvSpPr/>
          <p:nvPr/>
        </p:nvSpPr>
        <p:spPr>
          <a:xfrm>
            <a:off x="2965188" y="2095760"/>
            <a:ext cx="512343" cy="512343"/>
          </a:xfrm>
          <a:prstGeom prst="ellipse">
            <a:avLst/>
          </a:prstGeom>
          <a:solidFill>
            <a:srgbClr val="FFCC4C"/>
          </a:solidFill>
          <a:ln>
            <a:solidFill>
              <a:srgbClr val="FFC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60">
            <a:extLst>
              <a:ext uri="{FF2B5EF4-FFF2-40B4-BE49-F238E27FC236}">
                <a16:creationId xmlns="" xmlns:a16="http://schemas.microsoft.com/office/drawing/2014/main" id="{135435DF-4D79-49A0-BB05-539F6BE098A5}"/>
              </a:ext>
            </a:extLst>
          </p:cNvPr>
          <p:cNvSpPr/>
          <p:nvPr/>
        </p:nvSpPr>
        <p:spPr>
          <a:xfrm>
            <a:off x="5663960" y="2095760"/>
            <a:ext cx="512343" cy="512343"/>
          </a:xfrm>
          <a:prstGeom prst="ellipse">
            <a:avLst/>
          </a:prstGeom>
          <a:solidFill>
            <a:srgbClr val="F7931F"/>
          </a:solidFill>
          <a:ln>
            <a:solidFill>
              <a:srgbClr val="F79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67">
            <a:extLst>
              <a:ext uri="{FF2B5EF4-FFF2-40B4-BE49-F238E27FC236}">
                <a16:creationId xmlns="" xmlns:a16="http://schemas.microsoft.com/office/drawing/2014/main" id="{5037E843-7E14-473E-BA92-FAFB718B2B37}"/>
              </a:ext>
            </a:extLst>
          </p:cNvPr>
          <p:cNvSpPr/>
          <p:nvPr/>
        </p:nvSpPr>
        <p:spPr>
          <a:xfrm>
            <a:off x="4313963" y="4435671"/>
            <a:ext cx="512343" cy="512343"/>
          </a:xfrm>
          <a:prstGeom prst="ellipse">
            <a:avLst/>
          </a:prstGeom>
          <a:solidFill>
            <a:srgbClr val="16A085"/>
          </a:solidFill>
          <a:ln>
            <a:solidFill>
              <a:srgbClr val="16A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5 Grupo"/>
          <p:cNvGrpSpPr/>
          <p:nvPr/>
        </p:nvGrpSpPr>
        <p:grpSpPr>
          <a:xfrm>
            <a:off x="2965188" y="3657532"/>
            <a:ext cx="512343" cy="512343"/>
            <a:chOff x="2965188" y="3657532"/>
            <a:chExt cx="512343" cy="512343"/>
          </a:xfrm>
        </p:grpSpPr>
        <p:sp>
          <p:nvSpPr>
            <p:cNvPr id="283" name="Oval 63">
              <a:extLst>
                <a:ext uri="{FF2B5EF4-FFF2-40B4-BE49-F238E27FC236}">
                  <a16:creationId xmlns="" xmlns:a16="http://schemas.microsoft.com/office/drawing/2014/main" id="{DAF872BB-3B11-4E81-9D81-67F445765998}"/>
                </a:ext>
              </a:extLst>
            </p:cNvPr>
            <p:cNvSpPr/>
            <p:nvPr/>
          </p:nvSpPr>
          <p:spPr>
            <a:xfrm>
              <a:off x="2965188" y="3657532"/>
              <a:ext cx="512343" cy="512343"/>
            </a:xfrm>
            <a:prstGeom prst="ellipse">
              <a:avLst/>
            </a:prstGeom>
            <a:solidFill>
              <a:srgbClr val="4CC1EF"/>
            </a:solidFill>
            <a:ln>
              <a:solidFill>
                <a:srgbClr val="4CC1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8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0" b="100000" l="0" r="100000">
                          <a14:foregroundMark x1="31777" y1="10450" x2="31777" y2="10450"/>
                          <a14:foregroundMark x1="34829" y1="86306" x2="34829" y2="86306"/>
                          <a14:foregroundMark x1="41113" y1="69910" x2="41113" y2="69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906" y="3803647"/>
              <a:ext cx="220907" cy="22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3544658" y="1629031"/>
            <a:ext cx="824746" cy="824746"/>
            <a:chOff x="3544658" y="1629031"/>
            <a:chExt cx="824746" cy="824746"/>
          </a:xfrm>
        </p:grpSpPr>
        <p:sp>
          <p:nvSpPr>
            <p:cNvPr id="277" name="Oval 56">
              <a:extLst>
                <a:ext uri="{FF2B5EF4-FFF2-40B4-BE49-F238E27FC236}">
                  <a16:creationId xmlns="" xmlns:a16="http://schemas.microsoft.com/office/drawing/2014/main" id="{6DFAD4B8-7651-469F-B408-FD7A8195CE21}"/>
                </a:ext>
              </a:extLst>
            </p:cNvPr>
            <p:cNvSpPr/>
            <p:nvPr/>
          </p:nvSpPr>
          <p:spPr>
            <a:xfrm>
              <a:off x="3544658" y="1629031"/>
              <a:ext cx="824746" cy="824746"/>
            </a:xfrm>
            <a:prstGeom prst="ellipse">
              <a:avLst/>
            </a:prstGeom>
            <a:solidFill>
              <a:srgbClr val="74447C"/>
            </a:solidFill>
            <a:ln>
              <a:solidFill>
                <a:srgbClr val="7444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9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456" y="1885883"/>
              <a:ext cx="435150" cy="311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7" name="Straight Connector 32">
            <a:extLst>
              <a:ext uri="{FF2B5EF4-FFF2-40B4-BE49-F238E27FC236}">
                <a16:creationId xmlns="" xmlns:a16="http://schemas.microsoft.com/office/drawing/2014/main" id="{C71BAE33-8138-4C3C-B517-D17A1364D613}"/>
              </a:ext>
            </a:extLst>
          </p:cNvPr>
          <p:cNvCxnSpPr>
            <a:cxnSpLocks/>
          </p:cNvCxnSpPr>
          <p:nvPr/>
        </p:nvCxnSpPr>
        <p:spPr>
          <a:xfrm>
            <a:off x="4809126" y="3545625"/>
            <a:ext cx="379941" cy="6640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8 Grupo"/>
          <p:cNvGrpSpPr/>
          <p:nvPr/>
        </p:nvGrpSpPr>
        <p:grpSpPr>
          <a:xfrm>
            <a:off x="5397449" y="2715739"/>
            <a:ext cx="826408" cy="829886"/>
            <a:chOff x="5397449" y="2715739"/>
            <a:chExt cx="826408" cy="829886"/>
          </a:xfrm>
        </p:grpSpPr>
        <p:sp>
          <p:nvSpPr>
            <p:cNvPr id="282" name="Oval 62">
              <a:extLst>
                <a:ext uri="{FF2B5EF4-FFF2-40B4-BE49-F238E27FC236}">
                  <a16:creationId xmlns="" xmlns:a16="http://schemas.microsoft.com/office/drawing/2014/main" id="{0C7E919B-E090-4F38-A694-F8FFDED07ECE}"/>
                </a:ext>
              </a:extLst>
            </p:cNvPr>
            <p:cNvSpPr/>
            <p:nvPr/>
          </p:nvSpPr>
          <p:spPr>
            <a:xfrm>
              <a:off x="5397449" y="2715739"/>
              <a:ext cx="826408" cy="829886"/>
            </a:xfrm>
            <a:prstGeom prst="ellipse">
              <a:avLst/>
            </a:prstGeom>
            <a:solidFill>
              <a:srgbClr val="4CC1EF"/>
            </a:solidFill>
            <a:ln>
              <a:solidFill>
                <a:srgbClr val="4CC1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0" name="Picture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0" b="100000" l="0" r="99679">
                          <a14:foregroundMark x1="19872" y1="52493" x2="19872" y2="52493"/>
                          <a14:foregroundMark x1="48397" y1="40945" x2="48397" y2="40945"/>
                          <a14:foregroundMark x1="54327" y1="60105" x2="54327" y2="60105"/>
                          <a14:foregroundMark x1="82532" y1="51969" x2="82532" y2="51969"/>
                          <a14:backgroundMark x1="26230" y1="27027" x2="26230" y2="27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190" y="2975924"/>
              <a:ext cx="506925" cy="30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0" name="Straight Connector 17">
            <a:extLst>
              <a:ext uri="{FF2B5EF4-FFF2-40B4-BE49-F238E27FC236}">
                <a16:creationId xmlns="" xmlns:a16="http://schemas.microsoft.com/office/drawing/2014/main" id="{D0537476-2C52-4CFF-9907-1B5E91FCB538}"/>
              </a:ext>
            </a:extLst>
          </p:cNvPr>
          <p:cNvCxnSpPr>
            <a:cxnSpLocks/>
          </p:cNvCxnSpPr>
          <p:nvPr/>
        </p:nvCxnSpPr>
        <p:spPr>
          <a:xfrm>
            <a:off x="3506045" y="3111838"/>
            <a:ext cx="540000" cy="188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7 Grupo"/>
          <p:cNvGrpSpPr/>
          <p:nvPr/>
        </p:nvGrpSpPr>
        <p:grpSpPr>
          <a:xfrm>
            <a:off x="4771245" y="3786269"/>
            <a:ext cx="824746" cy="824746"/>
            <a:chOff x="4771245" y="3786269"/>
            <a:chExt cx="824746" cy="824746"/>
          </a:xfrm>
        </p:grpSpPr>
        <p:sp>
          <p:nvSpPr>
            <p:cNvPr id="286" name="Oval 66">
              <a:extLst>
                <a:ext uri="{FF2B5EF4-FFF2-40B4-BE49-F238E27FC236}">
                  <a16:creationId xmlns="" xmlns:a16="http://schemas.microsoft.com/office/drawing/2014/main" id="{9FF34C70-8CE9-4E5D-8D2B-18E6C2ED5B97}"/>
                </a:ext>
              </a:extLst>
            </p:cNvPr>
            <p:cNvSpPr/>
            <p:nvPr/>
          </p:nvSpPr>
          <p:spPr>
            <a:xfrm>
              <a:off x="4771245" y="3786269"/>
              <a:ext cx="824746" cy="8247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F79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1" name="Picture 1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924" b="99815" l="899" r="98201">
                          <a14:foregroundMark x1="50719" y1="13124" x2="50719" y2="13124"/>
                          <a14:foregroundMark x1="32554" y1="21627" x2="32554" y2="21627"/>
                          <a14:foregroundMark x1="37050" y1="59889" x2="37050" y2="59889"/>
                          <a14:foregroundMark x1="29496" y1="61922" x2="29496" y2="61922"/>
                          <a14:foregroundMark x1="30036" y1="80222" x2="30036" y2="8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779" y="4023655"/>
              <a:ext cx="359678" cy="34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1" name="Straight Connector 33">
            <a:extLst>
              <a:ext uri="{FF2B5EF4-FFF2-40B4-BE49-F238E27FC236}">
                <a16:creationId xmlns="" xmlns:a16="http://schemas.microsoft.com/office/drawing/2014/main" id="{E76EB042-0FF6-4F5C-8CA7-14D6F3677C65}"/>
              </a:ext>
            </a:extLst>
          </p:cNvPr>
          <p:cNvCxnSpPr>
            <a:cxnSpLocks/>
          </p:cNvCxnSpPr>
          <p:nvPr/>
        </p:nvCxnSpPr>
        <p:spPr>
          <a:xfrm flipV="1">
            <a:off x="4046045" y="3527994"/>
            <a:ext cx="267918" cy="495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6 Grupo"/>
          <p:cNvGrpSpPr/>
          <p:nvPr/>
        </p:nvGrpSpPr>
        <p:grpSpPr>
          <a:xfrm>
            <a:off x="3532845" y="3775935"/>
            <a:ext cx="826408" cy="829886"/>
            <a:chOff x="3532845" y="3775935"/>
            <a:chExt cx="826408" cy="829886"/>
          </a:xfrm>
        </p:grpSpPr>
        <p:sp>
          <p:nvSpPr>
            <p:cNvPr id="285" name="Oval 65">
              <a:extLst>
                <a:ext uri="{FF2B5EF4-FFF2-40B4-BE49-F238E27FC236}">
                  <a16:creationId xmlns="" xmlns:a16="http://schemas.microsoft.com/office/drawing/2014/main" id="{C7C75482-C814-459E-8265-49E63DD0D600}"/>
                </a:ext>
              </a:extLst>
            </p:cNvPr>
            <p:cNvSpPr/>
            <p:nvPr/>
          </p:nvSpPr>
          <p:spPr>
            <a:xfrm>
              <a:off x="3532845" y="3775935"/>
              <a:ext cx="826408" cy="829886"/>
            </a:xfrm>
            <a:prstGeom prst="ellipse">
              <a:avLst/>
            </a:prstGeom>
            <a:solidFill>
              <a:srgbClr val="FFCC4C"/>
            </a:solidFill>
            <a:ln>
              <a:solidFill>
                <a:srgbClr val="FFC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2" name="Picture 1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backgroundRemoval t="0" b="97663" l="0" r="100000">
                          <a14:foregroundMark x1="51827" y1="35726" x2="50997" y2="37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626" y="3970559"/>
              <a:ext cx="442847" cy="440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2920144" y="2699464"/>
            <a:ext cx="824746" cy="824746"/>
            <a:chOff x="2920144" y="2699464"/>
            <a:chExt cx="824746" cy="824746"/>
          </a:xfrm>
        </p:grpSpPr>
        <p:sp>
          <p:nvSpPr>
            <p:cNvPr id="281" name="Oval 61">
              <a:extLst>
                <a:ext uri="{FF2B5EF4-FFF2-40B4-BE49-F238E27FC236}">
                  <a16:creationId xmlns="" xmlns:a16="http://schemas.microsoft.com/office/drawing/2014/main" id="{B9332D87-2503-458A-8676-1119C6ABD42F}"/>
                </a:ext>
              </a:extLst>
            </p:cNvPr>
            <p:cNvSpPr/>
            <p:nvPr/>
          </p:nvSpPr>
          <p:spPr>
            <a:xfrm>
              <a:off x="2920144" y="2699464"/>
              <a:ext cx="824746" cy="824746"/>
            </a:xfrm>
            <a:prstGeom prst="ellipse">
              <a:avLst/>
            </a:prstGeom>
            <a:solidFill>
              <a:srgbClr val="E85840"/>
            </a:solidFill>
            <a:ln>
              <a:solidFill>
                <a:srgbClr val="E858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3" name="Picture 20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ackgroundRemoval t="0" b="98807" l="0" r="97839">
                          <a14:foregroundMark x1="30648" y1="92164" x2="42829" y2="931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40" r="4965"/>
            <a:stretch/>
          </p:blipFill>
          <p:spPr bwMode="auto">
            <a:xfrm>
              <a:off x="3152494" y="2878557"/>
              <a:ext cx="360045" cy="4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3962407" y="2514982"/>
            <a:ext cx="1216678" cy="1216678"/>
            <a:chOff x="3962407" y="2511445"/>
            <a:chExt cx="1216678" cy="1216678"/>
          </a:xfrm>
        </p:grpSpPr>
        <p:sp>
          <p:nvSpPr>
            <p:cNvPr id="275" name="Oval 4">
              <a:extLst>
                <a:ext uri="{FF2B5EF4-FFF2-40B4-BE49-F238E27FC236}">
                  <a16:creationId xmlns="" xmlns:a16="http://schemas.microsoft.com/office/drawing/2014/main" id="{CD97668A-D4DE-4AD4-922B-A4D21414B310}"/>
                </a:ext>
              </a:extLst>
            </p:cNvPr>
            <p:cNvSpPr/>
            <p:nvPr/>
          </p:nvSpPr>
          <p:spPr>
            <a:xfrm>
              <a:off x="3962407" y="2511445"/>
              <a:ext cx="1216678" cy="1216678"/>
            </a:xfrm>
            <a:prstGeom prst="ellipse">
              <a:avLst/>
            </a:prstGeom>
            <a:solidFill>
              <a:srgbClr val="9BBB59"/>
            </a:solidFill>
            <a:ln w="76200">
              <a:solidFill>
                <a:srgbClr val="9BBB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4" name="Picture 2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ackgroundRemoval t="3850" b="98460" l="2699" r="97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817" y="2730984"/>
              <a:ext cx="633859" cy="77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5663960" y="3657532"/>
            <a:ext cx="512343" cy="512343"/>
            <a:chOff x="5663960" y="3657532"/>
            <a:chExt cx="512343" cy="512343"/>
          </a:xfrm>
        </p:grpSpPr>
        <p:sp>
          <p:nvSpPr>
            <p:cNvPr id="284" name="Oval 64">
              <a:extLst>
                <a:ext uri="{FF2B5EF4-FFF2-40B4-BE49-F238E27FC236}">
                  <a16:creationId xmlns="" xmlns:a16="http://schemas.microsoft.com/office/drawing/2014/main" id="{474EC07C-3A5F-4E2D-99ED-976386CBBE46}"/>
                </a:ext>
              </a:extLst>
            </p:cNvPr>
            <p:cNvSpPr/>
            <p:nvPr/>
          </p:nvSpPr>
          <p:spPr>
            <a:xfrm>
              <a:off x="5663960" y="3657532"/>
              <a:ext cx="512343" cy="512343"/>
            </a:xfrm>
            <a:prstGeom prst="ellipse">
              <a:avLst/>
            </a:prstGeom>
            <a:solidFill>
              <a:srgbClr val="74447C"/>
            </a:solidFill>
            <a:ln>
              <a:solidFill>
                <a:srgbClr val="7444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5" name="Picture 2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 xmlns="">
                    <a14:imgLayer r:embed="rId23">
                      <a14:imgEffect>
                        <a14:backgroundRemoval t="0" b="100000" l="0" r="98291">
                          <a14:foregroundMark x1="51282" y1="17627" x2="62564" y2="179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048" y="3797063"/>
              <a:ext cx="238165" cy="233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4784747" y="1639268"/>
            <a:ext cx="824746" cy="824746"/>
            <a:chOff x="4784747" y="1639268"/>
            <a:chExt cx="824746" cy="824746"/>
          </a:xfrm>
        </p:grpSpPr>
        <p:sp>
          <p:nvSpPr>
            <p:cNvPr id="278" name="Oval 58">
              <a:extLst>
                <a:ext uri="{FF2B5EF4-FFF2-40B4-BE49-F238E27FC236}">
                  <a16:creationId xmlns="" xmlns:a16="http://schemas.microsoft.com/office/drawing/2014/main" id="{2B5D8F09-96B4-404C-85E9-F0D7527DA794}"/>
                </a:ext>
              </a:extLst>
            </p:cNvPr>
            <p:cNvSpPr/>
            <p:nvPr/>
          </p:nvSpPr>
          <p:spPr>
            <a:xfrm>
              <a:off x="4784747" y="1639268"/>
              <a:ext cx="824746" cy="824746"/>
            </a:xfrm>
            <a:prstGeom prst="ellipse">
              <a:avLst/>
            </a:prstGeom>
            <a:solidFill>
              <a:srgbClr val="16A085"/>
            </a:solidFill>
            <a:ln>
              <a:solidFill>
                <a:srgbClr val="16A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6" name="Picture 24" descr="D:\1..UOC_Patricia\10e.Semestre\2.TFG\PACs\PAC5\presentacio\type 2 mennekes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 xmlns="">
                    <a14:imgLayer r:embed="rId25">
                      <a14:imgEffect>
                        <a14:backgroundRemoval t="0" b="100000" l="0" r="100000">
                          <a14:foregroundMark x1="39875" y1="28986" x2="39875" y2="28986"/>
                          <a14:foregroundMark x1="32000" y1="39614" x2="32000" y2="39614"/>
                          <a14:foregroundMark x1="47125" y1="36301" x2="47125" y2="36301"/>
                          <a14:foregroundMark x1="59125" y1="26501" x2="59125" y2="26501"/>
                          <a14:foregroundMark x1="36500" y1="57281" x2="36500" y2="57281"/>
                          <a14:foregroundMark x1="63500" y1="58247" x2="63500" y2="58247"/>
                          <a14:foregroundMark x1="67500" y1="46239" x2="67500" y2="462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006" y="1834190"/>
              <a:ext cx="480227" cy="43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8" name="547 Grupo"/>
          <p:cNvGrpSpPr/>
          <p:nvPr/>
        </p:nvGrpSpPr>
        <p:grpSpPr>
          <a:xfrm>
            <a:off x="676217" y="2261164"/>
            <a:ext cx="1477412" cy="1739034"/>
            <a:chOff x="203623" y="1319735"/>
            <a:chExt cx="2206073" cy="2596726"/>
          </a:xfrm>
        </p:grpSpPr>
        <p:pic>
          <p:nvPicPr>
            <p:cNvPr id="549" name="Picture 4" descr="C:\Users\Patricia\Downloads\noun_Head_1912141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230" r="14198" b="15754"/>
            <a:stretch/>
          </p:blipFill>
          <p:spPr bwMode="auto">
            <a:xfrm>
              <a:off x="203623" y="1319735"/>
              <a:ext cx="2206073" cy="259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0" name="Group 45"/>
            <p:cNvGrpSpPr/>
            <p:nvPr/>
          </p:nvGrpSpPr>
          <p:grpSpPr>
            <a:xfrm flipH="1">
              <a:off x="402454" y="1563193"/>
              <a:ext cx="1497460" cy="1319936"/>
              <a:chOff x="4475536" y="2246604"/>
              <a:chExt cx="3197660" cy="2818578"/>
            </a:xfrm>
          </p:grpSpPr>
          <p:sp>
            <p:nvSpPr>
              <p:cNvPr id="551" name="Freeform: Shape 46"/>
              <p:cNvSpPr>
                <a:spLocks/>
              </p:cNvSpPr>
              <p:nvPr/>
            </p:nvSpPr>
            <p:spPr bwMode="auto">
              <a:xfrm>
                <a:off x="5854955" y="2246604"/>
                <a:ext cx="1818241" cy="1962683"/>
              </a:xfrm>
              <a:custGeom>
                <a:avLst/>
                <a:gdLst>
                  <a:gd name="connsiteX0" fmla="*/ 605613 w 1818241"/>
                  <a:gd name="connsiteY0" fmla="*/ 287 h 1962683"/>
                  <a:gd name="connsiteX1" fmla="*/ 786873 w 1818241"/>
                  <a:gd name="connsiteY1" fmla="*/ 21438 h 1962683"/>
                  <a:gd name="connsiteX2" fmla="*/ 1363574 w 1818241"/>
                  <a:gd name="connsiteY2" fmla="*/ 570077 h 1962683"/>
                  <a:gd name="connsiteX3" fmla="*/ 1768546 w 1818241"/>
                  <a:gd name="connsiteY3" fmla="*/ 905926 h 1962683"/>
                  <a:gd name="connsiteX4" fmla="*/ 1813080 w 1818241"/>
                  <a:gd name="connsiteY4" fmla="*/ 1215817 h 1962683"/>
                  <a:gd name="connsiteX5" fmla="*/ 1809826 w 1818241"/>
                  <a:gd name="connsiteY5" fmla="*/ 1231027 h 1962683"/>
                  <a:gd name="connsiteX6" fmla="*/ 1805511 w 1818241"/>
                  <a:gd name="connsiteY6" fmla="*/ 1251190 h 1962683"/>
                  <a:gd name="connsiteX7" fmla="*/ 1794891 w 1818241"/>
                  <a:gd name="connsiteY7" fmla="*/ 1295159 h 1962683"/>
                  <a:gd name="connsiteX8" fmla="*/ 1787075 w 1818241"/>
                  <a:gd name="connsiteY8" fmla="*/ 1315982 h 1962683"/>
                  <a:gd name="connsiteX9" fmla="*/ 1769073 w 1818241"/>
                  <a:gd name="connsiteY9" fmla="*/ 1360854 h 1962683"/>
                  <a:gd name="connsiteX10" fmla="*/ 1767039 w 1818241"/>
                  <a:gd name="connsiteY10" fmla="*/ 1364448 h 1962683"/>
                  <a:gd name="connsiteX11" fmla="*/ 1735658 w 1818241"/>
                  <a:gd name="connsiteY11" fmla="*/ 1418482 h 1962683"/>
                  <a:gd name="connsiteX12" fmla="*/ 1725911 w 1818241"/>
                  <a:gd name="connsiteY12" fmla="*/ 1430759 h 1962683"/>
                  <a:gd name="connsiteX13" fmla="*/ 1694216 w 1818241"/>
                  <a:gd name="connsiteY13" fmla="*/ 1469948 h 1962683"/>
                  <a:gd name="connsiteX14" fmla="*/ 1768546 w 1818241"/>
                  <a:gd name="connsiteY14" fmla="*/ 1590443 h 1962683"/>
                  <a:gd name="connsiteX15" fmla="*/ 1777169 w 1818241"/>
                  <a:gd name="connsiteY15" fmla="*/ 1616318 h 1962683"/>
                  <a:gd name="connsiteX16" fmla="*/ 1793793 w 1818241"/>
                  <a:gd name="connsiteY16" fmla="*/ 1671059 h 1962683"/>
                  <a:gd name="connsiteX17" fmla="*/ 1802607 w 1818241"/>
                  <a:gd name="connsiteY17" fmla="*/ 1725346 h 1962683"/>
                  <a:gd name="connsiteX18" fmla="*/ 1803607 w 1818241"/>
                  <a:gd name="connsiteY18" fmla="*/ 1737986 h 1962683"/>
                  <a:gd name="connsiteX19" fmla="*/ 1798463 w 1818241"/>
                  <a:gd name="connsiteY19" fmla="*/ 1746796 h 1962683"/>
                  <a:gd name="connsiteX20" fmla="*/ 1440467 w 1818241"/>
                  <a:gd name="connsiteY20" fmla="*/ 1962185 h 1962683"/>
                  <a:gd name="connsiteX21" fmla="*/ 1181593 w 1818241"/>
                  <a:gd name="connsiteY21" fmla="*/ 1680174 h 1962683"/>
                  <a:gd name="connsiteX22" fmla="*/ 968854 w 1818241"/>
                  <a:gd name="connsiteY22" fmla="*/ 1544296 h 1962683"/>
                  <a:gd name="connsiteX23" fmla="*/ 856077 w 1818241"/>
                  <a:gd name="connsiteY23" fmla="*/ 1144353 h 1962683"/>
                  <a:gd name="connsiteX24" fmla="*/ 838064 w 1818241"/>
                  <a:gd name="connsiteY24" fmla="*/ 1146064 h 1962683"/>
                  <a:gd name="connsiteX25" fmla="*/ 775939 w 1818241"/>
                  <a:gd name="connsiteY25" fmla="*/ 1151964 h 1962683"/>
                  <a:gd name="connsiteX26" fmla="*/ 525435 w 1818241"/>
                  <a:gd name="connsiteY26" fmla="*/ 1123843 h 1962683"/>
                  <a:gd name="connsiteX27" fmla="*/ 20501 w 1818241"/>
                  <a:gd name="connsiteY27" fmla="*/ 344468 h 1962683"/>
                  <a:gd name="connsiteX28" fmla="*/ 166599 w 1818241"/>
                  <a:gd name="connsiteY28" fmla="*/ 121423 h 1962683"/>
                  <a:gd name="connsiteX29" fmla="*/ 605613 w 1818241"/>
                  <a:gd name="connsiteY29" fmla="*/ 287 h 196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18241" h="1962683">
                    <a:moveTo>
                      <a:pt x="605613" y="287"/>
                    </a:moveTo>
                    <a:cubicBezTo>
                      <a:pt x="664484" y="1729"/>
                      <a:pt x="725358" y="8619"/>
                      <a:pt x="786873" y="21438"/>
                    </a:cubicBezTo>
                    <a:cubicBezTo>
                      <a:pt x="1145709" y="95786"/>
                      <a:pt x="1396894" y="339341"/>
                      <a:pt x="1363574" y="570077"/>
                    </a:cubicBezTo>
                    <a:cubicBezTo>
                      <a:pt x="1530176" y="593151"/>
                      <a:pt x="1689090" y="716210"/>
                      <a:pt x="1768546" y="905926"/>
                    </a:cubicBezTo>
                    <a:cubicBezTo>
                      <a:pt x="1813401" y="1009758"/>
                      <a:pt x="1826857" y="1117434"/>
                      <a:pt x="1813080" y="1215817"/>
                    </a:cubicBezTo>
                    <a:lnTo>
                      <a:pt x="1809826" y="1231027"/>
                    </a:lnTo>
                    <a:lnTo>
                      <a:pt x="1805511" y="1251190"/>
                    </a:lnTo>
                    <a:lnTo>
                      <a:pt x="1794891" y="1295159"/>
                    </a:lnTo>
                    <a:lnTo>
                      <a:pt x="1787075" y="1315982"/>
                    </a:lnTo>
                    <a:lnTo>
                      <a:pt x="1769073" y="1360854"/>
                    </a:lnTo>
                    <a:lnTo>
                      <a:pt x="1767039" y="1364448"/>
                    </a:lnTo>
                    <a:lnTo>
                      <a:pt x="1735658" y="1418482"/>
                    </a:lnTo>
                    <a:lnTo>
                      <a:pt x="1725911" y="1430759"/>
                    </a:lnTo>
                    <a:lnTo>
                      <a:pt x="1694216" y="1469948"/>
                    </a:lnTo>
                    <a:cubicBezTo>
                      <a:pt x="1724973" y="1505840"/>
                      <a:pt x="1748041" y="1544296"/>
                      <a:pt x="1768546" y="1590443"/>
                    </a:cubicBezTo>
                    <a:lnTo>
                      <a:pt x="1777169" y="1616318"/>
                    </a:lnTo>
                    <a:lnTo>
                      <a:pt x="1793793" y="1671059"/>
                    </a:lnTo>
                    <a:lnTo>
                      <a:pt x="1802607" y="1725346"/>
                    </a:lnTo>
                    <a:lnTo>
                      <a:pt x="1803607" y="1737986"/>
                    </a:lnTo>
                    <a:lnTo>
                      <a:pt x="1798463" y="1746796"/>
                    </a:lnTo>
                    <a:cubicBezTo>
                      <a:pt x="1776596" y="1792257"/>
                      <a:pt x="1693895" y="1973401"/>
                      <a:pt x="1440467" y="1962185"/>
                    </a:cubicBezTo>
                    <a:cubicBezTo>
                      <a:pt x="1271302" y="1954493"/>
                      <a:pt x="1161088" y="1841689"/>
                      <a:pt x="1181593" y="1680174"/>
                    </a:cubicBezTo>
                    <a:cubicBezTo>
                      <a:pt x="1099573" y="1654536"/>
                      <a:pt x="1025243" y="1608389"/>
                      <a:pt x="968854" y="1544296"/>
                    </a:cubicBezTo>
                    <a:cubicBezTo>
                      <a:pt x="871456" y="1434055"/>
                      <a:pt x="835572" y="1290486"/>
                      <a:pt x="856077" y="1144353"/>
                    </a:cubicBezTo>
                    <a:lnTo>
                      <a:pt x="838064" y="1146064"/>
                    </a:lnTo>
                    <a:lnTo>
                      <a:pt x="775939" y="1151964"/>
                    </a:lnTo>
                    <a:cubicBezTo>
                      <a:pt x="694601" y="1155570"/>
                      <a:pt x="610018" y="1146917"/>
                      <a:pt x="525435" y="1123843"/>
                    </a:cubicBezTo>
                    <a:cubicBezTo>
                      <a:pt x="156347" y="1018730"/>
                      <a:pt x="-71771" y="670063"/>
                      <a:pt x="20501" y="344468"/>
                    </a:cubicBezTo>
                    <a:cubicBezTo>
                      <a:pt x="46133" y="254738"/>
                      <a:pt x="161473" y="118860"/>
                      <a:pt x="166599" y="121423"/>
                    </a:cubicBezTo>
                    <a:cubicBezTo>
                      <a:pt x="270405" y="40666"/>
                      <a:pt x="428998" y="-4039"/>
                      <a:pt x="605613" y="287"/>
                    </a:cubicBezTo>
                    <a:close/>
                  </a:path>
                </a:pathLst>
              </a:custGeom>
              <a:solidFill>
                <a:srgbClr val="E85840"/>
              </a:solidFill>
              <a:ln w="381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: Shape 47"/>
              <p:cNvSpPr>
                <a:spLocks/>
              </p:cNvSpPr>
              <p:nvPr/>
            </p:nvSpPr>
            <p:spPr bwMode="auto">
              <a:xfrm>
                <a:off x="5123939" y="3390957"/>
                <a:ext cx="2539038" cy="1674225"/>
              </a:xfrm>
              <a:custGeom>
                <a:avLst/>
                <a:gdLst>
                  <a:gd name="connsiteX0" fmla="*/ 1587093 w 2539038"/>
                  <a:gd name="connsiteY0" fmla="*/ 0 h 1674225"/>
                  <a:gd name="connsiteX1" fmla="*/ 1699870 w 2539038"/>
                  <a:gd name="connsiteY1" fmla="*/ 399943 h 1674225"/>
                  <a:gd name="connsiteX2" fmla="*/ 1912609 w 2539038"/>
                  <a:gd name="connsiteY2" fmla="*/ 535821 h 1674225"/>
                  <a:gd name="connsiteX3" fmla="*/ 2171483 w 2539038"/>
                  <a:gd name="connsiteY3" fmla="*/ 817832 h 1674225"/>
                  <a:gd name="connsiteX4" fmla="*/ 2529479 w 2539038"/>
                  <a:gd name="connsiteY4" fmla="*/ 602443 h 1674225"/>
                  <a:gd name="connsiteX5" fmla="*/ 2534623 w 2539038"/>
                  <a:gd name="connsiteY5" fmla="*/ 593633 h 1674225"/>
                  <a:gd name="connsiteX6" fmla="*/ 2539038 w 2539038"/>
                  <a:gd name="connsiteY6" fmla="*/ 649425 h 1674225"/>
                  <a:gd name="connsiteX7" fmla="*/ 2187434 w 2539038"/>
                  <a:gd name="connsiteY7" fmla="*/ 1143435 h 1674225"/>
                  <a:gd name="connsiteX8" fmla="*/ 1677119 w 2539038"/>
                  <a:gd name="connsiteY8" fmla="*/ 1115228 h 1674225"/>
                  <a:gd name="connsiteX9" fmla="*/ 1674554 w 2539038"/>
                  <a:gd name="connsiteY9" fmla="*/ 1135742 h 1674225"/>
                  <a:gd name="connsiteX10" fmla="*/ 2007926 w 2539038"/>
                  <a:gd name="connsiteY10" fmla="*/ 1584478 h 1674225"/>
                  <a:gd name="connsiteX11" fmla="*/ 2010491 w 2539038"/>
                  <a:gd name="connsiteY11" fmla="*/ 1587042 h 1674225"/>
                  <a:gd name="connsiteX12" fmla="*/ 1915608 w 2539038"/>
                  <a:gd name="connsiteY12" fmla="*/ 1674225 h 1674225"/>
                  <a:gd name="connsiteX13" fmla="*/ 1377084 w 2539038"/>
                  <a:gd name="connsiteY13" fmla="*/ 1274209 h 1674225"/>
                  <a:gd name="connsiteX14" fmla="*/ 1320667 w 2539038"/>
                  <a:gd name="connsiteY14" fmla="*/ 1135742 h 1674225"/>
                  <a:gd name="connsiteX15" fmla="*/ 994988 w 2539038"/>
                  <a:gd name="connsiteY15" fmla="*/ 1053687 h 1674225"/>
                  <a:gd name="connsiteX16" fmla="*/ 966780 w 2539038"/>
                  <a:gd name="connsiteY16" fmla="*/ 1066508 h 1674225"/>
                  <a:gd name="connsiteX17" fmla="*/ 246183 w 2539038"/>
                  <a:gd name="connsiteY17" fmla="*/ 807524 h 1674225"/>
                  <a:gd name="connsiteX18" fmla="*/ 233361 w 2539038"/>
                  <a:gd name="connsiteY18" fmla="*/ 771625 h 1674225"/>
                  <a:gd name="connsiteX19" fmla="*/ 169251 w 2539038"/>
                  <a:gd name="connsiteY19" fmla="*/ 802395 h 1674225"/>
                  <a:gd name="connsiteX20" fmla="*/ 0 w 2539038"/>
                  <a:gd name="connsiteY20" fmla="*/ 845987 h 1674225"/>
                  <a:gd name="connsiteX21" fmla="*/ 1295023 w 2539038"/>
                  <a:gd name="connsiteY21" fmla="*/ 453663 h 1674225"/>
                  <a:gd name="connsiteX22" fmla="*/ 1343747 w 2539038"/>
                  <a:gd name="connsiteY22" fmla="*/ 466484 h 1674225"/>
                  <a:gd name="connsiteX23" fmla="*/ 1487353 w 2539038"/>
                  <a:gd name="connsiteY23" fmla="*/ 74161 h 1674225"/>
                  <a:gd name="connsiteX24" fmla="*/ 1569080 w 2539038"/>
                  <a:gd name="connsiteY24" fmla="*/ 1711 h 1674225"/>
                  <a:gd name="connsiteX25" fmla="*/ 1587093 w 2539038"/>
                  <a:gd name="connsiteY25" fmla="*/ 0 h 167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39038" h="1674225">
                    <a:moveTo>
                      <a:pt x="1587093" y="0"/>
                    </a:moveTo>
                    <a:cubicBezTo>
                      <a:pt x="1566588" y="146133"/>
                      <a:pt x="1602472" y="289702"/>
                      <a:pt x="1699870" y="399943"/>
                    </a:cubicBezTo>
                    <a:cubicBezTo>
                      <a:pt x="1756259" y="464036"/>
                      <a:pt x="1830589" y="510183"/>
                      <a:pt x="1912609" y="535821"/>
                    </a:cubicBezTo>
                    <a:cubicBezTo>
                      <a:pt x="1892104" y="697336"/>
                      <a:pt x="2002318" y="810140"/>
                      <a:pt x="2171483" y="817832"/>
                    </a:cubicBezTo>
                    <a:cubicBezTo>
                      <a:pt x="2424911" y="829048"/>
                      <a:pt x="2507612" y="647904"/>
                      <a:pt x="2529479" y="602443"/>
                    </a:cubicBezTo>
                    <a:lnTo>
                      <a:pt x="2534623" y="593633"/>
                    </a:lnTo>
                    <a:lnTo>
                      <a:pt x="2539038" y="649425"/>
                    </a:lnTo>
                    <a:cubicBezTo>
                      <a:pt x="2533629" y="854481"/>
                      <a:pt x="2400921" y="1053047"/>
                      <a:pt x="2187434" y="1143435"/>
                    </a:cubicBezTo>
                    <a:cubicBezTo>
                      <a:pt x="2013055" y="1217797"/>
                      <a:pt x="1823290" y="1202411"/>
                      <a:pt x="1677119" y="1115228"/>
                    </a:cubicBezTo>
                    <a:cubicBezTo>
                      <a:pt x="1674554" y="1122921"/>
                      <a:pt x="1674554" y="1128049"/>
                      <a:pt x="1674554" y="1135742"/>
                    </a:cubicBezTo>
                    <a:cubicBezTo>
                      <a:pt x="1674554" y="1346007"/>
                      <a:pt x="1815596" y="1525501"/>
                      <a:pt x="2007926" y="1584478"/>
                    </a:cubicBezTo>
                    <a:cubicBezTo>
                      <a:pt x="2007926" y="1584478"/>
                      <a:pt x="2010491" y="1587042"/>
                      <a:pt x="2010491" y="1587042"/>
                    </a:cubicBezTo>
                    <a:cubicBezTo>
                      <a:pt x="2010491" y="1587042"/>
                      <a:pt x="2010491" y="1587042"/>
                      <a:pt x="1915608" y="1674225"/>
                    </a:cubicBezTo>
                    <a:cubicBezTo>
                      <a:pt x="1705327" y="1646019"/>
                      <a:pt x="1497611" y="1502423"/>
                      <a:pt x="1377084" y="1274209"/>
                    </a:cubicBezTo>
                    <a:cubicBezTo>
                      <a:pt x="1354004" y="1230618"/>
                      <a:pt x="1336053" y="1184462"/>
                      <a:pt x="1320667" y="1135742"/>
                    </a:cubicBezTo>
                    <a:cubicBezTo>
                      <a:pt x="1200140" y="1174205"/>
                      <a:pt x="1071920" y="1138306"/>
                      <a:pt x="994988" y="1053687"/>
                    </a:cubicBezTo>
                    <a:cubicBezTo>
                      <a:pt x="984730" y="1058816"/>
                      <a:pt x="974473" y="1063944"/>
                      <a:pt x="966780" y="1066508"/>
                    </a:cubicBezTo>
                    <a:cubicBezTo>
                      <a:pt x="682131" y="1187026"/>
                      <a:pt x="359016" y="1071637"/>
                      <a:pt x="246183" y="807524"/>
                    </a:cubicBezTo>
                    <a:cubicBezTo>
                      <a:pt x="241054" y="794703"/>
                      <a:pt x="238490" y="781882"/>
                      <a:pt x="233361" y="771625"/>
                    </a:cubicBezTo>
                    <a:cubicBezTo>
                      <a:pt x="212846" y="781882"/>
                      <a:pt x="189766" y="792138"/>
                      <a:pt x="169251" y="802395"/>
                    </a:cubicBezTo>
                    <a:cubicBezTo>
                      <a:pt x="112834" y="825473"/>
                      <a:pt x="56417" y="840858"/>
                      <a:pt x="0" y="845987"/>
                    </a:cubicBezTo>
                    <a:cubicBezTo>
                      <a:pt x="230796" y="497255"/>
                      <a:pt x="753934" y="322889"/>
                      <a:pt x="1295023" y="453663"/>
                    </a:cubicBezTo>
                    <a:cubicBezTo>
                      <a:pt x="1310409" y="458792"/>
                      <a:pt x="1328360" y="461356"/>
                      <a:pt x="1343747" y="466484"/>
                    </a:cubicBezTo>
                    <a:cubicBezTo>
                      <a:pt x="1343747" y="317760"/>
                      <a:pt x="1392470" y="181857"/>
                      <a:pt x="1487353" y="74161"/>
                    </a:cubicBezTo>
                    <a:lnTo>
                      <a:pt x="1569080" y="1711"/>
                    </a:lnTo>
                    <a:lnTo>
                      <a:pt x="1587093" y="0"/>
                    </a:lnTo>
                    <a:close/>
                  </a:path>
                </a:pathLst>
              </a:custGeom>
              <a:solidFill>
                <a:srgbClr val="A2B969"/>
              </a:solidFill>
              <a:ln w="381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10"/>
              <p:cNvSpPr>
                <a:spLocks/>
              </p:cNvSpPr>
              <p:nvPr/>
            </p:nvSpPr>
            <p:spPr bwMode="auto">
              <a:xfrm>
                <a:off x="4475536" y="3019137"/>
                <a:ext cx="1061515" cy="1294635"/>
              </a:xfrm>
              <a:custGeom>
                <a:avLst/>
                <a:gdLst>
                  <a:gd name="T0" fmla="*/ 377 w 414"/>
                  <a:gd name="T1" fmla="*/ 215 h 505"/>
                  <a:gd name="T2" fmla="*/ 374 w 414"/>
                  <a:gd name="T3" fmla="*/ 70 h 505"/>
                  <a:gd name="T4" fmla="*/ 249 w 414"/>
                  <a:gd name="T5" fmla="*/ 49 h 505"/>
                  <a:gd name="T6" fmla="*/ 132 w 414"/>
                  <a:gd name="T7" fmla="*/ 0 h 505"/>
                  <a:gd name="T8" fmla="*/ 108 w 414"/>
                  <a:gd name="T9" fmla="*/ 4 h 505"/>
                  <a:gd name="T10" fmla="*/ 5 w 414"/>
                  <a:gd name="T11" fmla="*/ 120 h 505"/>
                  <a:gd name="T12" fmla="*/ 33 w 414"/>
                  <a:gd name="T13" fmla="*/ 221 h 505"/>
                  <a:gd name="T14" fmla="*/ 38 w 414"/>
                  <a:gd name="T15" fmla="*/ 357 h 505"/>
                  <a:gd name="T16" fmla="*/ 319 w 414"/>
                  <a:gd name="T17" fmla="*/ 458 h 505"/>
                  <a:gd name="T18" fmla="*/ 344 w 414"/>
                  <a:gd name="T19" fmla="*/ 446 h 505"/>
                  <a:gd name="T20" fmla="*/ 398 w 414"/>
                  <a:gd name="T21" fmla="*/ 307 h 505"/>
                  <a:gd name="T22" fmla="*/ 377 w 414"/>
                  <a:gd name="T23" fmla="*/ 21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4" h="505">
                    <a:moveTo>
                      <a:pt x="377" y="215"/>
                    </a:moveTo>
                    <a:cubicBezTo>
                      <a:pt x="414" y="174"/>
                      <a:pt x="413" y="110"/>
                      <a:pt x="374" y="70"/>
                    </a:cubicBezTo>
                    <a:cubicBezTo>
                      <a:pt x="340" y="35"/>
                      <a:pt x="289" y="28"/>
                      <a:pt x="249" y="49"/>
                    </a:cubicBezTo>
                    <a:cubicBezTo>
                      <a:pt x="219" y="19"/>
                      <a:pt x="178" y="0"/>
                      <a:pt x="132" y="0"/>
                    </a:cubicBezTo>
                    <a:cubicBezTo>
                      <a:pt x="124" y="0"/>
                      <a:pt x="108" y="3"/>
                      <a:pt x="108" y="4"/>
                    </a:cubicBezTo>
                    <a:cubicBezTo>
                      <a:pt x="54" y="18"/>
                      <a:pt x="12" y="62"/>
                      <a:pt x="5" y="120"/>
                    </a:cubicBezTo>
                    <a:cubicBezTo>
                      <a:pt x="0" y="157"/>
                      <a:pt x="11" y="193"/>
                      <a:pt x="33" y="221"/>
                    </a:cubicBezTo>
                    <a:cubicBezTo>
                      <a:pt x="19" y="265"/>
                      <a:pt x="20" y="312"/>
                      <a:pt x="38" y="357"/>
                    </a:cubicBezTo>
                    <a:cubicBezTo>
                      <a:pt x="82" y="460"/>
                      <a:pt x="208" y="505"/>
                      <a:pt x="319" y="458"/>
                    </a:cubicBezTo>
                    <a:cubicBezTo>
                      <a:pt x="327" y="454"/>
                      <a:pt x="336" y="450"/>
                      <a:pt x="344" y="446"/>
                    </a:cubicBezTo>
                    <a:cubicBezTo>
                      <a:pt x="344" y="446"/>
                      <a:pt x="404" y="391"/>
                      <a:pt x="398" y="307"/>
                    </a:cubicBezTo>
                    <a:cubicBezTo>
                      <a:pt x="396" y="274"/>
                      <a:pt x="391" y="242"/>
                      <a:pt x="377" y="215"/>
                    </a:cubicBezTo>
                    <a:close/>
                  </a:path>
                </a:pathLst>
              </a:custGeom>
              <a:solidFill>
                <a:srgbClr val="4CC1EF"/>
              </a:solidFill>
              <a:ln w="381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: Shape 49"/>
              <p:cNvSpPr>
                <a:spLocks/>
              </p:cNvSpPr>
              <p:nvPr/>
            </p:nvSpPr>
            <p:spPr bwMode="auto">
              <a:xfrm>
                <a:off x="4752483" y="2313476"/>
                <a:ext cx="1940535" cy="1615678"/>
              </a:xfrm>
              <a:custGeom>
                <a:avLst/>
                <a:gdLst>
                  <a:gd name="connsiteX0" fmla="*/ 2246662 w 2382017"/>
                  <a:gd name="connsiteY0" fmla="*/ 2596804 h 2751705"/>
                  <a:gd name="connsiteX1" fmla="*/ 2309917 w 2382017"/>
                  <a:gd name="connsiteY1" fmla="*/ 2634385 h 2751705"/>
                  <a:gd name="connsiteX2" fmla="*/ 2379453 w 2382017"/>
                  <a:gd name="connsiteY2" fmla="*/ 2661971 h 2751705"/>
                  <a:gd name="connsiteX3" fmla="*/ 2382017 w 2382017"/>
                  <a:gd name="connsiteY3" fmla="*/ 2664535 h 2751705"/>
                  <a:gd name="connsiteX4" fmla="*/ 2287146 w 2382017"/>
                  <a:gd name="connsiteY4" fmla="*/ 2751705 h 2751705"/>
                  <a:gd name="connsiteX5" fmla="*/ 2287080 w 2382017"/>
                  <a:gd name="connsiteY5" fmla="*/ 2751692 h 2751705"/>
                  <a:gd name="connsiteX6" fmla="*/ 2318383 w 2382017"/>
                  <a:gd name="connsiteY6" fmla="*/ 2722929 h 2751705"/>
                  <a:gd name="connsiteX7" fmla="*/ 2381947 w 2382017"/>
                  <a:gd name="connsiteY7" fmla="*/ 2664523 h 2751705"/>
                  <a:gd name="connsiteX8" fmla="*/ 2379382 w 2382017"/>
                  <a:gd name="connsiteY8" fmla="*/ 2661959 h 2751705"/>
                  <a:gd name="connsiteX9" fmla="*/ 2309838 w 2382017"/>
                  <a:gd name="connsiteY9" fmla="*/ 2634369 h 2751705"/>
                  <a:gd name="connsiteX10" fmla="*/ 2246633 w 2382017"/>
                  <a:gd name="connsiteY10" fmla="*/ 2596816 h 2751705"/>
                  <a:gd name="connsiteX11" fmla="*/ 1304981 w 2382017"/>
                  <a:gd name="connsiteY11" fmla="*/ 30851 h 2751705"/>
                  <a:gd name="connsiteX12" fmla="*/ 1305449 w 2382017"/>
                  <a:gd name="connsiteY12" fmla="*/ 32279 h 2751705"/>
                  <a:gd name="connsiteX13" fmla="*/ 1270903 w 2382017"/>
                  <a:gd name="connsiteY13" fmla="*/ 53430 h 2751705"/>
                  <a:gd name="connsiteX14" fmla="*/ 1014635 w 2382017"/>
                  <a:gd name="connsiteY14" fmla="*/ 2279 h 2751705"/>
                  <a:gd name="connsiteX15" fmla="*/ 1188833 w 2382017"/>
                  <a:gd name="connsiteY15" fmla="*/ 20146 h 2751705"/>
                  <a:gd name="connsiteX16" fmla="*/ 1269119 w 2382017"/>
                  <a:gd name="connsiteY16" fmla="*/ 54522 h 2751705"/>
                  <a:gd name="connsiteX17" fmla="*/ 1269071 w 2382017"/>
                  <a:gd name="connsiteY17" fmla="*/ 54551 h 2751705"/>
                  <a:gd name="connsiteX18" fmla="*/ 1122973 w 2382017"/>
                  <a:gd name="connsiteY18" fmla="*/ 277596 h 2751705"/>
                  <a:gd name="connsiteX19" fmla="*/ 1627907 w 2382017"/>
                  <a:gd name="connsiteY19" fmla="*/ 1056971 h 2751705"/>
                  <a:gd name="connsiteX20" fmla="*/ 1878412 w 2382017"/>
                  <a:gd name="connsiteY20" fmla="*/ 1085092 h 2751705"/>
                  <a:gd name="connsiteX21" fmla="*/ 1940535 w 2382017"/>
                  <a:gd name="connsiteY21" fmla="*/ 1079192 h 2751705"/>
                  <a:gd name="connsiteX22" fmla="*/ 1858809 w 2382017"/>
                  <a:gd name="connsiteY22" fmla="*/ 1151642 h 2751705"/>
                  <a:gd name="connsiteX23" fmla="*/ 1715203 w 2382017"/>
                  <a:gd name="connsiteY23" fmla="*/ 1543965 h 2751705"/>
                  <a:gd name="connsiteX24" fmla="*/ 1666479 w 2382017"/>
                  <a:gd name="connsiteY24" fmla="*/ 1531144 h 2751705"/>
                  <a:gd name="connsiteX25" fmla="*/ 739964 w 2382017"/>
                  <a:gd name="connsiteY25" fmla="*/ 1611601 h 2751705"/>
                  <a:gd name="connsiteX26" fmla="*/ 733019 w 2382017"/>
                  <a:gd name="connsiteY26" fmla="*/ 1615678 h 2751705"/>
                  <a:gd name="connsiteX27" fmla="*/ 742011 w 2382017"/>
                  <a:gd name="connsiteY27" fmla="*/ 1569837 h 2751705"/>
                  <a:gd name="connsiteX28" fmla="*/ 743543 w 2382017"/>
                  <a:gd name="connsiteY28" fmla="*/ 1492698 h 2751705"/>
                  <a:gd name="connsiteX29" fmla="*/ 689699 w 2382017"/>
                  <a:gd name="connsiteY29" fmla="*/ 1256843 h 2751705"/>
                  <a:gd name="connsiteX30" fmla="*/ 682006 w 2382017"/>
                  <a:gd name="connsiteY30" fmla="*/ 885116 h 2751705"/>
                  <a:gd name="connsiteX31" fmla="*/ 361500 w 2382017"/>
                  <a:gd name="connsiteY31" fmla="*/ 831280 h 2751705"/>
                  <a:gd name="connsiteX32" fmla="*/ 61507 w 2382017"/>
                  <a:gd name="connsiteY32" fmla="*/ 705662 h 2751705"/>
                  <a:gd name="connsiteX33" fmla="*/ 6701 w 2382017"/>
                  <a:gd name="connsiteY33" fmla="*/ 713233 h 2751705"/>
                  <a:gd name="connsiteX34" fmla="*/ 0 w 2382017"/>
                  <a:gd name="connsiteY34" fmla="*/ 715904 h 2751705"/>
                  <a:gd name="connsiteX35" fmla="*/ 21970 w 2382017"/>
                  <a:gd name="connsiteY35" fmla="*/ 608104 h 2751705"/>
                  <a:gd name="connsiteX36" fmla="*/ 230744 w 2382017"/>
                  <a:gd name="connsiteY36" fmla="*/ 316068 h 2751705"/>
                  <a:gd name="connsiteX37" fmla="*/ 699973 w 2382017"/>
                  <a:gd name="connsiteY37" fmla="*/ 187876 h 2751705"/>
                  <a:gd name="connsiteX38" fmla="*/ 925613 w 2382017"/>
                  <a:gd name="connsiteY38" fmla="*/ 21227 h 2751705"/>
                  <a:gd name="connsiteX39" fmla="*/ 1014635 w 2382017"/>
                  <a:gd name="connsiteY39" fmla="*/ 2279 h 2751705"/>
                  <a:gd name="connsiteX0" fmla="*/ 2246662 w 2382017"/>
                  <a:gd name="connsiteY0" fmla="*/ 2596804 h 2751705"/>
                  <a:gd name="connsiteX1" fmla="*/ 2309917 w 2382017"/>
                  <a:gd name="connsiteY1" fmla="*/ 2634385 h 2751705"/>
                  <a:gd name="connsiteX2" fmla="*/ 2379453 w 2382017"/>
                  <a:gd name="connsiteY2" fmla="*/ 2661971 h 2751705"/>
                  <a:gd name="connsiteX3" fmla="*/ 2382017 w 2382017"/>
                  <a:gd name="connsiteY3" fmla="*/ 2664535 h 2751705"/>
                  <a:gd name="connsiteX4" fmla="*/ 2287146 w 2382017"/>
                  <a:gd name="connsiteY4" fmla="*/ 2751705 h 2751705"/>
                  <a:gd name="connsiteX5" fmla="*/ 2318383 w 2382017"/>
                  <a:gd name="connsiteY5" fmla="*/ 2722929 h 2751705"/>
                  <a:gd name="connsiteX6" fmla="*/ 2381947 w 2382017"/>
                  <a:gd name="connsiteY6" fmla="*/ 2664523 h 2751705"/>
                  <a:gd name="connsiteX7" fmla="*/ 2379382 w 2382017"/>
                  <a:gd name="connsiteY7" fmla="*/ 2661959 h 2751705"/>
                  <a:gd name="connsiteX8" fmla="*/ 2309838 w 2382017"/>
                  <a:gd name="connsiteY8" fmla="*/ 2634369 h 2751705"/>
                  <a:gd name="connsiteX9" fmla="*/ 2246633 w 2382017"/>
                  <a:gd name="connsiteY9" fmla="*/ 2596816 h 2751705"/>
                  <a:gd name="connsiteX10" fmla="*/ 2246662 w 2382017"/>
                  <a:gd name="connsiteY10" fmla="*/ 2596804 h 2751705"/>
                  <a:gd name="connsiteX11" fmla="*/ 1304981 w 2382017"/>
                  <a:gd name="connsiteY11" fmla="*/ 30851 h 2751705"/>
                  <a:gd name="connsiteX12" fmla="*/ 1305449 w 2382017"/>
                  <a:gd name="connsiteY12" fmla="*/ 32279 h 2751705"/>
                  <a:gd name="connsiteX13" fmla="*/ 1270903 w 2382017"/>
                  <a:gd name="connsiteY13" fmla="*/ 53430 h 2751705"/>
                  <a:gd name="connsiteX14" fmla="*/ 1304981 w 2382017"/>
                  <a:gd name="connsiteY14" fmla="*/ 30851 h 2751705"/>
                  <a:gd name="connsiteX15" fmla="*/ 1014635 w 2382017"/>
                  <a:gd name="connsiteY15" fmla="*/ 2279 h 2751705"/>
                  <a:gd name="connsiteX16" fmla="*/ 1188833 w 2382017"/>
                  <a:gd name="connsiteY16" fmla="*/ 20146 h 2751705"/>
                  <a:gd name="connsiteX17" fmla="*/ 1269119 w 2382017"/>
                  <a:gd name="connsiteY17" fmla="*/ 54522 h 2751705"/>
                  <a:gd name="connsiteX18" fmla="*/ 1269071 w 2382017"/>
                  <a:gd name="connsiteY18" fmla="*/ 54551 h 2751705"/>
                  <a:gd name="connsiteX19" fmla="*/ 1122973 w 2382017"/>
                  <a:gd name="connsiteY19" fmla="*/ 277596 h 2751705"/>
                  <a:gd name="connsiteX20" fmla="*/ 1627907 w 2382017"/>
                  <a:gd name="connsiteY20" fmla="*/ 1056971 h 2751705"/>
                  <a:gd name="connsiteX21" fmla="*/ 1878412 w 2382017"/>
                  <a:gd name="connsiteY21" fmla="*/ 1085092 h 2751705"/>
                  <a:gd name="connsiteX22" fmla="*/ 1940535 w 2382017"/>
                  <a:gd name="connsiteY22" fmla="*/ 1079192 h 2751705"/>
                  <a:gd name="connsiteX23" fmla="*/ 1858809 w 2382017"/>
                  <a:gd name="connsiteY23" fmla="*/ 1151642 h 2751705"/>
                  <a:gd name="connsiteX24" fmla="*/ 1715203 w 2382017"/>
                  <a:gd name="connsiteY24" fmla="*/ 1543965 h 2751705"/>
                  <a:gd name="connsiteX25" fmla="*/ 1666479 w 2382017"/>
                  <a:gd name="connsiteY25" fmla="*/ 1531144 h 2751705"/>
                  <a:gd name="connsiteX26" fmla="*/ 739964 w 2382017"/>
                  <a:gd name="connsiteY26" fmla="*/ 1611601 h 2751705"/>
                  <a:gd name="connsiteX27" fmla="*/ 733019 w 2382017"/>
                  <a:gd name="connsiteY27" fmla="*/ 1615678 h 2751705"/>
                  <a:gd name="connsiteX28" fmla="*/ 742011 w 2382017"/>
                  <a:gd name="connsiteY28" fmla="*/ 1569837 h 2751705"/>
                  <a:gd name="connsiteX29" fmla="*/ 743543 w 2382017"/>
                  <a:gd name="connsiteY29" fmla="*/ 1492698 h 2751705"/>
                  <a:gd name="connsiteX30" fmla="*/ 689699 w 2382017"/>
                  <a:gd name="connsiteY30" fmla="*/ 1256843 h 2751705"/>
                  <a:gd name="connsiteX31" fmla="*/ 682006 w 2382017"/>
                  <a:gd name="connsiteY31" fmla="*/ 885116 h 2751705"/>
                  <a:gd name="connsiteX32" fmla="*/ 361500 w 2382017"/>
                  <a:gd name="connsiteY32" fmla="*/ 831280 h 2751705"/>
                  <a:gd name="connsiteX33" fmla="*/ 61507 w 2382017"/>
                  <a:gd name="connsiteY33" fmla="*/ 705662 h 2751705"/>
                  <a:gd name="connsiteX34" fmla="*/ 6701 w 2382017"/>
                  <a:gd name="connsiteY34" fmla="*/ 713233 h 2751705"/>
                  <a:gd name="connsiteX35" fmla="*/ 0 w 2382017"/>
                  <a:gd name="connsiteY35" fmla="*/ 715904 h 2751705"/>
                  <a:gd name="connsiteX36" fmla="*/ 21970 w 2382017"/>
                  <a:gd name="connsiteY36" fmla="*/ 608104 h 2751705"/>
                  <a:gd name="connsiteX37" fmla="*/ 230744 w 2382017"/>
                  <a:gd name="connsiteY37" fmla="*/ 316068 h 2751705"/>
                  <a:gd name="connsiteX38" fmla="*/ 699973 w 2382017"/>
                  <a:gd name="connsiteY38" fmla="*/ 187876 h 2751705"/>
                  <a:gd name="connsiteX39" fmla="*/ 925613 w 2382017"/>
                  <a:gd name="connsiteY39" fmla="*/ 21227 h 2751705"/>
                  <a:gd name="connsiteX40" fmla="*/ 1014635 w 2382017"/>
                  <a:gd name="connsiteY40" fmla="*/ 2279 h 2751705"/>
                  <a:gd name="connsiteX0" fmla="*/ 2246662 w 2382017"/>
                  <a:gd name="connsiteY0" fmla="*/ 2596804 h 2751705"/>
                  <a:gd name="connsiteX1" fmla="*/ 2309917 w 2382017"/>
                  <a:gd name="connsiteY1" fmla="*/ 2634385 h 2751705"/>
                  <a:gd name="connsiteX2" fmla="*/ 2379453 w 2382017"/>
                  <a:gd name="connsiteY2" fmla="*/ 2661971 h 2751705"/>
                  <a:gd name="connsiteX3" fmla="*/ 2382017 w 2382017"/>
                  <a:gd name="connsiteY3" fmla="*/ 2664535 h 2751705"/>
                  <a:gd name="connsiteX4" fmla="*/ 2287146 w 2382017"/>
                  <a:gd name="connsiteY4" fmla="*/ 2751705 h 2751705"/>
                  <a:gd name="connsiteX5" fmla="*/ 2381947 w 2382017"/>
                  <a:gd name="connsiteY5" fmla="*/ 2664523 h 2751705"/>
                  <a:gd name="connsiteX6" fmla="*/ 2379382 w 2382017"/>
                  <a:gd name="connsiteY6" fmla="*/ 2661959 h 2751705"/>
                  <a:gd name="connsiteX7" fmla="*/ 2309838 w 2382017"/>
                  <a:gd name="connsiteY7" fmla="*/ 2634369 h 2751705"/>
                  <a:gd name="connsiteX8" fmla="*/ 2246633 w 2382017"/>
                  <a:gd name="connsiteY8" fmla="*/ 2596816 h 2751705"/>
                  <a:gd name="connsiteX9" fmla="*/ 2246662 w 2382017"/>
                  <a:gd name="connsiteY9" fmla="*/ 2596804 h 2751705"/>
                  <a:gd name="connsiteX10" fmla="*/ 1304981 w 2382017"/>
                  <a:gd name="connsiteY10" fmla="*/ 30851 h 2751705"/>
                  <a:gd name="connsiteX11" fmla="*/ 1305449 w 2382017"/>
                  <a:gd name="connsiteY11" fmla="*/ 32279 h 2751705"/>
                  <a:gd name="connsiteX12" fmla="*/ 1270903 w 2382017"/>
                  <a:gd name="connsiteY12" fmla="*/ 53430 h 2751705"/>
                  <a:gd name="connsiteX13" fmla="*/ 1304981 w 2382017"/>
                  <a:gd name="connsiteY13" fmla="*/ 30851 h 2751705"/>
                  <a:gd name="connsiteX14" fmla="*/ 1014635 w 2382017"/>
                  <a:gd name="connsiteY14" fmla="*/ 2279 h 2751705"/>
                  <a:gd name="connsiteX15" fmla="*/ 1188833 w 2382017"/>
                  <a:gd name="connsiteY15" fmla="*/ 20146 h 2751705"/>
                  <a:gd name="connsiteX16" fmla="*/ 1269119 w 2382017"/>
                  <a:gd name="connsiteY16" fmla="*/ 54522 h 2751705"/>
                  <a:gd name="connsiteX17" fmla="*/ 1269071 w 2382017"/>
                  <a:gd name="connsiteY17" fmla="*/ 54551 h 2751705"/>
                  <a:gd name="connsiteX18" fmla="*/ 1122973 w 2382017"/>
                  <a:gd name="connsiteY18" fmla="*/ 277596 h 2751705"/>
                  <a:gd name="connsiteX19" fmla="*/ 1627907 w 2382017"/>
                  <a:gd name="connsiteY19" fmla="*/ 1056971 h 2751705"/>
                  <a:gd name="connsiteX20" fmla="*/ 1878412 w 2382017"/>
                  <a:gd name="connsiteY20" fmla="*/ 1085092 h 2751705"/>
                  <a:gd name="connsiteX21" fmla="*/ 1940535 w 2382017"/>
                  <a:gd name="connsiteY21" fmla="*/ 1079192 h 2751705"/>
                  <a:gd name="connsiteX22" fmla="*/ 1858809 w 2382017"/>
                  <a:gd name="connsiteY22" fmla="*/ 1151642 h 2751705"/>
                  <a:gd name="connsiteX23" fmla="*/ 1715203 w 2382017"/>
                  <a:gd name="connsiteY23" fmla="*/ 1543965 h 2751705"/>
                  <a:gd name="connsiteX24" fmla="*/ 1666479 w 2382017"/>
                  <a:gd name="connsiteY24" fmla="*/ 1531144 h 2751705"/>
                  <a:gd name="connsiteX25" fmla="*/ 739964 w 2382017"/>
                  <a:gd name="connsiteY25" fmla="*/ 1611601 h 2751705"/>
                  <a:gd name="connsiteX26" fmla="*/ 733019 w 2382017"/>
                  <a:gd name="connsiteY26" fmla="*/ 1615678 h 2751705"/>
                  <a:gd name="connsiteX27" fmla="*/ 742011 w 2382017"/>
                  <a:gd name="connsiteY27" fmla="*/ 1569837 h 2751705"/>
                  <a:gd name="connsiteX28" fmla="*/ 743543 w 2382017"/>
                  <a:gd name="connsiteY28" fmla="*/ 1492698 h 2751705"/>
                  <a:gd name="connsiteX29" fmla="*/ 689699 w 2382017"/>
                  <a:gd name="connsiteY29" fmla="*/ 1256843 h 2751705"/>
                  <a:gd name="connsiteX30" fmla="*/ 682006 w 2382017"/>
                  <a:gd name="connsiteY30" fmla="*/ 885116 h 2751705"/>
                  <a:gd name="connsiteX31" fmla="*/ 361500 w 2382017"/>
                  <a:gd name="connsiteY31" fmla="*/ 831280 h 2751705"/>
                  <a:gd name="connsiteX32" fmla="*/ 61507 w 2382017"/>
                  <a:gd name="connsiteY32" fmla="*/ 705662 h 2751705"/>
                  <a:gd name="connsiteX33" fmla="*/ 6701 w 2382017"/>
                  <a:gd name="connsiteY33" fmla="*/ 713233 h 2751705"/>
                  <a:gd name="connsiteX34" fmla="*/ 0 w 2382017"/>
                  <a:gd name="connsiteY34" fmla="*/ 715904 h 2751705"/>
                  <a:gd name="connsiteX35" fmla="*/ 21970 w 2382017"/>
                  <a:gd name="connsiteY35" fmla="*/ 608104 h 2751705"/>
                  <a:gd name="connsiteX36" fmla="*/ 230744 w 2382017"/>
                  <a:gd name="connsiteY36" fmla="*/ 316068 h 2751705"/>
                  <a:gd name="connsiteX37" fmla="*/ 699973 w 2382017"/>
                  <a:gd name="connsiteY37" fmla="*/ 187876 h 2751705"/>
                  <a:gd name="connsiteX38" fmla="*/ 925613 w 2382017"/>
                  <a:gd name="connsiteY38" fmla="*/ 21227 h 2751705"/>
                  <a:gd name="connsiteX39" fmla="*/ 1014635 w 2382017"/>
                  <a:gd name="connsiteY39" fmla="*/ 2279 h 2751705"/>
                  <a:gd name="connsiteX0" fmla="*/ 2246662 w 2382017"/>
                  <a:gd name="connsiteY0" fmla="*/ 2596804 h 2664535"/>
                  <a:gd name="connsiteX1" fmla="*/ 2309917 w 2382017"/>
                  <a:gd name="connsiteY1" fmla="*/ 2634385 h 2664535"/>
                  <a:gd name="connsiteX2" fmla="*/ 2379453 w 2382017"/>
                  <a:gd name="connsiteY2" fmla="*/ 2661971 h 2664535"/>
                  <a:gd name="connsiteX3" fmla="*/ 2382017 w 2382017"/>
                  <a:gd name="connsiteY3" fmla="*/ 2664535 h 2664535"/>
                  <a:gd name="connsiteX4" fmla="*/ 2381947 w 2382017"/>
                  <a:gd name="connsiteY4" fmla="*/ 2664523 h 2664535"/>
                  <a:gd name="connsiteX5" fmla="*/ 2379382 w 2382017"/>
                  <a:gd name="connsiteY5" fmla="*/ 2661959 h 2664535"/>
                  <a:gd name="connsiteX6" fmla="*/ 2309838 w 2382017"/>
                  <a:gd name="connsiteY6" fmla="*/ 2634369 h 2664535"/>
                  <a:gd name="connsiteX7" fmla="*/ 2246633 w 2382017"/>
                  <a:gd name="connsiteY7" fmla="*/ 2596816 h 2664535"/>
                  <a:gd name="connsiteX8" fmla="*/ 2246662 w 2382017"/>
                  <a:gd name="connsiteY8" fmla="*/ 2596804 h 2664535"/>
                  <a:gd name="connsiteX9" fmla="*/ 1304981 w 2382017"/>
                  <a:gd name="connsiteY9" fmla="*/ 30851 h 2664535"/>
                  <a:gd name="connsiteX10" fmla="*/ 1305449 w 2382017"/>
                  <a:gd name="connsiteY10" fmla="*/ 32279 h 2664535"/>
                  <a:gd name="connsiteX11" fmla="*/ 1270903 w 2382017"/>
                  <a:gd name="connsiteY11" fmla="*/ 53430 h 2664535"/>
                  <a:gd name="connsiteX12" fmla="*/ 1304981 w 2382017"/>
                  <a:gd name="connsiteY12" fmla="*/ 30851 h 2664535"/>
                  <a:gd name="connsiteX13" fmla="*/ 1014635 w 2382017"/>
                  <a:gd name="connsiteY13" fmla="*/ 2279 h 2664535"/>
                  <a:gd name="connsiteX14" fmla="*/ 1188833 w 2382017"/>
                  <a:gd name="connsiteY14" fmla="*/ 20146 h 2664535"/>
                  <a:gd name="connsiteX15" fmla="*/ 1269119 w 2382017"/>
                  <a:gd name="connsiteY15" fmla="*/ 54522 h 2664535"/>
                  <a:gd name="connsiteX16" fmla="*/ 1269071 w 2382017"/>
                  <a:gd name="connsiteY16" fmla="*/ 54551 h 2664535"/>
                  <a:gd name="connsiteX17" fmla="*/ 1122973 w 2382017"/>
                  <a:gd name="connsiteY17" fmla="*/ 277596 h 2664535"/>
                  <a:gd name="connsiteX18" fmla="*/ 1627907 w 2382017"/>
                  <a:gd name="connsiteY18" fmla="*/ 1056971 h 2664535"/>
                  <a:gd name="connsiteX19" fmla="*/ 1878412 w 2382017"/>
                  <a:gd name="connsiteY19" fmla="*/ 1085092 h 2664535"/>
                  <a:gd name="connsiteX20" fmla="*/ 1940535 w 2382017"/>
                  <a:gd name="connsiteY20" fmla="*/ 1079192 h 2664535"/>
                  <a:gd name="connsiteX21" fmla="*/ 1858809 w 2382017"/>
                  <a:gd name="connsiteY21" fmla="*/ 1151642 h 2664535"/>
                  <a:gd name="connsiteX22" fmla="*/ 1715203 w 2382017"/>
                  <a:gd name="connsiteY22" fmla="*/ 1543965 h 2664535"/>
                  <a:gd name="connsiteX23" fmla="*/ 1666479 w 2382017"/>
                  <a:gd name="connsiteY23" fmla="*/ 1531144 h 2664535"/>
                  <a:gd name="connsiteX24" fmla="*/ 739964 w 2382017"/>
                  <a:gd name="connsiteY24" fmla="*/ 1611601 h 2664535"/>
                  <a:gd name="connsiteX25" fmla="*/ 733019 w 2382017"/>
                  <a:gd name="connsiteY25" fmla="*/ 1615678 h 2664535"/>
                  <a:gd name="connsiteX26" fmla="*/ 742011 w 2382017"/>
                  <a:gd name="connsiteY26" fmla="*/ 1569837 h 2664535"/>
                  <a:gd name="connsiteX27" fmla="*/ 743543 w 2382017"/>
                  <a:gd name="connsiteY27" fmla="*/ 1492698 h 2664535"/>
                  <a:gd name="connsiteX28" fmla="*/ 689699 w 2382017"/>
                  <a:gd name="connsiteY28" fmla="*/ 1256843 h 2664535"/>
                  <a:gd name="connsiteX29" fmla="*/ 682006 w 2382017"/>
                  <a:gd name="connsiteY29" fmla="*/ 885116 h 2664535"/>
                  <a:gd name="connsiteX30" fmla="*/ 361500 w 2382017"/>
                  <a:gd name="connsiteY30" fmla="*/ 831280 h 2664535"/>
                  <a:gd name="connsiteX31" fmla="*/ 61507 w 2382017"/>
                  <a:gd name="connsiteY31" fmla="*/ 705662 h 2664535"/>
                  <a:gd name="connsiteX32" fmla="*/ 6701 w 2382017"/>
                  <a:gd name="connsiteY32" fmla="*/ 713233 h 2664535"/>
                  <a:gd name="connsiteX33" fmla="*/ 0 w 2382017"/>
                  <a:gd name="connsiteY33" fmla="*/ 715904 h 2664535"/>
                  <a:gd name="connsiteX34" fmla="*/ 21970 w 2382017"/>
                  <a:gd name="connsiteY34" fmla="*/ 608104 h 2664535"/>
                  <a:gd name="connsiteX35" fmla="*/ 230744 w 2382017"/>
                  <a:gd name="connsiteY35" fmla="*/ 316068 h 2664535"/>
                  <a:gd name="connsiteX36" fmla="*/ 699973 w 2382017"/>
                  <a:gd name="connsiteY36" fmla="*/ 187876 h 2664535"/>
                  <a:gd name="connsiteX37" fmla="*/ 925613 w 2382017"/>
                  <a:gd name="connsiteY37" fmla="*/ 21227 h 2664535"/>
                  <a:gd name="connsiteX38" fmla="*/ 1014635 w 2382017"/>
                  <a:gd name="connsiteY38" fmla="*/ 2279 h 2664535"/>
                  <a:gd name="connsiteX0" fmla="*/ 2246662 w 2382017"/>
                  <a:gd name="connsiteY0" fmla="*/ 2596804 h 2664535"/>
                  <a:gd name="connsiteX1" fmla="*/ 2309917 w 2382017"/>
                  <a:gd name="connsiteY1" fmla="*/ 2634385 h 2664535"/>
                  <a:gd name="connsiteX2" fmla="*/ 2379453 w 2382017"/>
                  <a:gd name="connsiteY2" fmla="*/ 2661971 h 2664535"/>
                  <a:gd name="connsiteX3" fmla="*/ 2382017 w 2382017"/>
                  <a:gd name="connsiteY3" fmla="*/ 2664535 h 2664535"/>
                  <a:gd name="connsiteX4" fmla="*/ 2381947 w 2382017"/>
                  <a:gd name="connsiteY4" fmla="*/ 2664523 h 2664535"/>
                  <a:gd name="connsiteX5" fmla="*/ 2309838 w 2382017"/>
                  <a:gd name="connsiteY5" fmla="*/ 2634369 h 2664535"/>
                  <a:gd name="connsiteX6" fmla="*/ 2246633 w 2382017"/>
                  <a:gd name="connsiteY6" fmla="*/ 2596816 h 2664535"/>
                  <a:gd name="connsiteX7" fmla="*/ 2246662 w 2382017"/>
                  <a:gd name="connsiteY7" fmla="*/ 2596804 h 2664535"/>
                  <a:gd name="connsiteX8" fmla="*/ 1304981 w 2382017"/>
                  <a:gd name="connsiteY8" fmla="*/ 30851 h 2664535"/>
                  <a:gd name="connsiteX9" fmla="*/ 1305449 w 2382017"/>
                  <a:gd name="connsiteY9" fmla="*/ 32279 h 2664535"/>
                  <a:gd name="connsiteX10" fmla="*/ 1270903 w 2382017"/>
                  <a:gd name="connsiteY10" fmla="*/ 53430 h 2664535"/>
                  <a:gd name="connsiteX11" fmla="*/ 1304981 w 2382017"/>
                  <a:gd name="connsiteY11" fmla="*/ 30851 h 2664535"/>
                  <a:gd name="connsiteX12" fmla="*/ 1014635 w 2382017"/>
                  <a:gd name="connsiteY12" fmla="*/ 2279 h 2664535"/>
                  <a:gd name="connsiteX13" fmla="*/ 1188833 w 2382017"/>
                  <a:gd name="connsiteY13" fmla="*/ 20146 h 2664535"/>
                  <a:gd name="connsiteX14" fmla="*/ 1269119 w 2382017"/>
                  <a:gd name="connsiteY14" fmla="*/ 54522 h 2664535"/>
                  <a:gd name="connsiteX15" fmla="*/ 1269071 w 2382017"/>
                  <a:gd name="connsiteY15" fmla="*/ 54551 h 2664535"/>
                  <a:gd name="connsiteX16" fmla="*/ 1122973 w 2382017"/>
                  <a:gd name="connsiteY16" fmla="*/ 277596 h 2664535"/>
                  <a:gd name="connsiteX17" fmla="*/ 1627907 w 2382017"/>
                  <a:gd name="connsiteY17" fmla="*/ 1056971 h 2664535"/>
                  <a:gd name="connsiteX18" fmla="*/ 1878412 w 2382017"/>
                  <a:gd name="connsiteY18" fmla="*/ 1085092 h 2664535"/>
                  <a:gd name="connsiteX19" fmla="*/ 1940535 w 2382017"/>
                  <a:gd name="connsiteY19" fmla="*/ 1079192 h 2664535"/>
                  <a:gd name="connsiteX20" fmla="*/ 1858809 w 2382017"/>
                  <a:gd name="connsiteY20" fmla="*/ 1151642 h 2664535"/>
                  <a:gd name="connsiteX21" fmla="*/ 1715203 w 2382017"/>
                  <a:gd name="connsiteY21" fmla="*/ 1543965 h 2664535"/>
                  <a:gd name="connsiteX22" fmla="*/ 1666479 w 2382017"/>
                  <a:gd name="connsiteY22" fmla="*/ 1531144 h 2664535"/>
                  <a:gd name="connsiteX23" fmla="*/ 739964 w 2382017"/>
                  <a:gd name="connsiteY23" fmla="*/ 1611601 h 2664535"/>
                  <a:gd name="connsiteX24" fmla="*/ 733019 w 2382017"/>
                  <a:gd name="connsiteY24" fmla="*/ 1615678 h 2664535"/>
                  <a:gd name="connsiteX25" fmla="*/ 742011 w 2382017"/>
                  <a:gd name="connsiteY25" fmla="*/ 1569837 h 2664535"/>
                  <a:gd name="connsiteX26" fmla="*/ 743543 w 2382017"/>
                  <a:gd name="connsiteY26" fmla="*/ 1492698 h 2664535"/>
                  <a:gd name="connsiteX27" fmla="*/ 689699 w 2382017"/>
                  <a:gd name="connsiteY27" fmla="*/ 1256843 h 2664535"/>
                  <a:gd name="connsiteX28" fmla="*/ 682006 w 2382017"/>
                  <a:gd name="connsiteY28" fmla="*/ 885116 h 2664535"/>
                  <a:gd name="connsiteX29" fmla="*/ 361500 w 2382017"/>
                  <a:gd name="connsiteY29" fmla="*/ 831280 h 2664535"/>
                  <a:gd name="connsiteX30" fmla="*/ 61507 w 2382017"/>
                  <a:gd name="connsiteY30" fmla="*/ 705662 h 2664535"/>
                  <a:gd name="connsiteX31" fmla="*/ 6701 w 2382017"/>
                  <a:gd name="connsiteY31" fmla="*/ 713233 h 2664535"/>
                  <a:gd name="connsiteX32" fmla="*/ 0 w 2382017"/>
                  <a:gd name="connsiteY32" fmla="*/ 715904 h 2664535"/>
                  <a:gd name="connsiteX33" fmla="*/ 21970 w 2382017"/>
                  <a:gd name="connsiteY33" fmla="*/ 608104 h 2664535"/>
                  <a:gd name="connsiteX34" fmla="*/ 230744 w 2382017"/>
                  <a:gd name="connsiteY34" fmla="*/ 316068 h 2664535"/>
                  <a:gd name="connsiteX35" fmla="*/ 699973 w 2382017"/>
                  <a:gd name="connsiteY35" fmla="*/ 187876 h 2664535"/>
                  <a:gd name="connsiteX36" fmla="*/ 925613 w 2382017"/>
                  <a:gd name="connsiteY36" fmla="*/ 21227 h 2664535"/>
                  <a:gd name="connsiteX37" fmla="*/ 1014635 w 2382017"/>
                  <a:gd name="connsiteY37" fmla="*/ 2279 h 2664535"/>
                  <a:gd name="connsiteX0" fmla="*/ 2246662 w 2382017"/>
                  <a:gd name="connsiteY0" fmla="*/ 2596804 h 2664535"/>
                  <a:gd name="connsiteX1" fmla="*/ 2309917 w 2382017"/>
                  <a:gd name="connsiteY1" fmla="*/ 2634385 h 2664535"/>
                  <a:gd name="connsiteX2" fmla="*/ 2379453 w 2382017"/>
                  <a:gd name="connsiteY2" fmla="*/ 2661971 h 2664535"/>
                  <a:gd name="connsiteX3" fmla="*/ 2382017 w 2382017"/>
                  <a:gd name="connsiteY3" fmla="*/ 2664535 h 2664535"/>
                  <a:gd name="connsiteX4" fmla="*/ 2309838 w 2382017"/>
                  <a:gd name="connsiteY4" fmla="*/ 2634369 h 2664535"/>
                  <a:gd name="connsiteX5" fmla="*/ 2246633 w 2382017"/>
                  <a:gd name="connsiteY5" fmla="*/ 2596816 h 2664535"/>
                  <a:gd name="connsiteX6" fmla="*/ 2246662 w 2382017"/>
                  <a:gd name="connsiteY6" fmla="*/ 2596804 h 2664535"/>
                  <a:gd name="connsiteX7" fmla="*/ 1304981 w 2382017"/>
                  <a:gd name="connsiteY7" fmla="*/ 30851 h 2664535"/>
                  <a:gd name="connsiteX8" fmla="*/ 1305449 w 2382017"/>
                  <a:gd name="connsiteY8" fmla="*/ 32279 h 2664535"/>
                  <a:gd name="connsiteX9" fmla="*/ 1270903 w 2382017"/>
                  <a:gd name="connsiteY9" fmla="*/ 53430 h 2664535"/>
                  <a:gd name="connsiteX10" fmla="*/ 1304981 w 2382017"/>
                  <a:gd name="connsiteY10" fmla="*/ 30851 h 2664535"/>
                  <a:gd name="connsiteX11" fmla="*/ 1014635 w 2382017"/>
                  <a:gd name="connsiteY11" fmla="*/ 2279 h 2664535"/>
                  <a:gd name="connsiteX12" fmla="*/ 1188833 w 2382017"/>
                  <a:gd name="connsiteY12" fmla="*/ 20146 h 2664535"/>
                  <a:gd name="connsiteX13" fmla="*/ 1269119 w 2382017"/>
                  <a:gd name="connsiteY13" fmla="*/ 54522 h 2664535"/>
                  <a:gd name="connsiteX14" fmla="*/ 1269071 w 2382017"/>
                  <a:gd name="connsiteY14" fmla="*/ 54551 h 2664535"/>
                  <a:gd name="connsiteX15" fmla="*/ 1122973 w 2382017"/>
                  <a:gd name="connsiteY15" fmla="*/ 277596 h 2664535"/>
                  <a:gd name="connsiteX16" fmla="*/ 1627907 w 2382017"/>
                  <a:gd name="connsiteY16" fmla="*/ 1056971 h 2664535"/>
                  <a:gd name="connsiteX17" fmla="*/ 1878412 w 2382017"/>
                  <a:gd name="connsiteY17" fmla="*/ 1085092 h 2664535"/>
                  <a:gd name="connsiteX18" fmla="*/ 1940535 w 2382017"/>
                  <a:gd name="connsiteY18" fmla="*/ 1079192 h 2664535"/>
                  <a:gd name="connsiteX19" fmla="*/ 1858809 w 2382017"/>
                  <a:gd name="connsiteY19" fmla="*/ 1151642 h 2664535"/>
                  <a:gd name="connsiteX20" fmla="*/ 1715203 w 2382017"/>
                  <a:gd name="connsiteY20" fmla="*/ 1543965 h 2664535"/>
                  <a:gd name="connsiteX21" fmla="*/ 1666479 w 2382017"/>
                  <a:gd name="connsiteY21" fmla="*/ 1531144 h 2664535"/>
                  <a:gd name="connsiteX22" fmla="*/ 739964 w 2382017"/>
                  <a:gd name="connsiteY22" fmla="*/ 1611601 h 2664535"/>
                  <a:gd name="connsiteX23" fmla="*/ 733019 w 2382017"/>
                  <a:gd name="connsiteY23" fmla="*/ 1615678 h 2664535"/>
                  <a:gd name="connsiteX24" fmla="*/ 742011 w 2382017"/>
                  <a:gd name="connsiteY24" fmla="*/ 1569837 h 2664535"/>
                  <a:gd name="connsiteX25" fmla="*/ 743543 w 2382017"/>
                  <a:gd name="connsiteY25" fmla="*/ 1492698 h 2664535"/>
                  <a:gd name="connsiteX26" fmla="*/ 689699 w 2382017"/>
                  <a:gd name="connsiteY26" fmla="*/ 1256843 h 2664535"/>
                  <a:gd name="connsiteX27" fmla="*/ 682006 w 2382017"/>
                  <a:gd name="connsiteY27" fmla="*/ 885116 h 2664535"/>
                  <a:gd name="connsiteX28" fmla="*/ 361500 w 2382017"/>
                  <a:gd name="connsiteY28" fmla="*/ 831280 h 2664535"/>
                  <a:gd name="connsiteX29" fmla="*/ 61507 w 2382017"/>
                  <a:gd name="connsiteY29" fmla="*/ 705662 h 2664535"/>
                  <a:gd name="connsiteX30" fmla="*/ 6701 w 2382017"/>
                  <a:gd name="connsiteY30" fmla="*/ 713233 h 2664535"/>
                  <a:gd name="connsiteX31" fmla="*/ 0 w 2382017"/>
                  <a:gd name="connsiteY31" fmla="*/ 715904 h 2664535"/>
                  <a:gd name="connsiteX32" fmla="*/ 21970 w 2382017"/>
                  <a:gd name="connsiteY32" fmla="*/ 608104 h 2664535"/>
                  <a:gd name="connsiteX33" fmla="*/ 230744 w 2382017"/>
                  <a:gd name="connsiteY33" fmla="*/ 316068 h 2664535"/>
                  <a:gd name="connsiteX34" fmla="*/ 699973 w 2382017"/>
                  <a:gd name="connsiteY34" fmla="*/ 187876 h 2664535"/>
                  <a:gd name="connsiteX35" fmla="*/ 925613 w 2382017"/>
                  <a:gd name="connsiteY35" fmla="*/ 21227 h 2664535"/>
                  <a:gd name="connsiteX36" fmla="*/ 1014635 w 2382017"/>
                  <a:gd name="connsiteY36" fmla="*/ 2279 h 2664535"/>
                  <a:gd name="connsiteX0" fmla="*/ 2246662 w 2379453"/>
                  <a:gd name="connsiteY0" fmla="*/ 2596804 h 2661971"/>
                  <a:gd name="connsiteX1" fmla="*/ 2309917 w 2379453"/>
                  <a:gd name="connsiteY1" fmla="*/ 2634385 h 2661971"/>
                  <a:gd name="connsiteX2" fmla="*/ 2379453 w 2379453"/>
                  <a:gd name="connsiteY2" fmla="*/ 2661971 h 2661971"/>
                  <a:gd name="connsiteX3" fmla="*/ 2309838 w 2379453"/>
                  <a:gd name="connsiteY3" fmla="*/ 2634369 h 2661971"/>
                  <a:gd name="connsiteX4" fmla="*/ 2246633 w 2379453"/>
                  <a:gd name="connsiteY4" fmla="*/ 2596816 h 2661971"/>
                  <a:gd name="connsiteX5" fmla="*/ 2246662 w 2379453"/>
                  <a:gd name="connsiteY5" fmla="*/ 2596804 h 2661971"/>
                  <a:gd name="connsiteX6" fmla="*/ 1304981 w 2379453"/>
                  <a:gd name="connsiteY6" fmla="*/ 30851 h 2661971"/>
                  <a:gd name="connsiteX7" fmla="*/ 1305449 w 2379453"/>
                  <a:gd name="connsiteY7" fmla="*/ 32279 h 2661971"/>
                  <a:gd name="connsiteX8" fmla="*/ 1270903 w 2379453"/>
                  <a:gd name="connsiteY8" fmla="*/ 53430 h 2661971"/>
                  <a:gd name="connsiteX9" fmla="*/ 1304981 w 2379453"/>
                  <a:gd name="connsiteY9" fmla="*/ 30851 h 2661971"/>
                  <a:gd name="connsiteX10" fmla="*/ 1014635 w 2379453"/>
                  <a:gd name="connsiteY10" fmla="*/ 2279 h 2661971"/>
                  <a:gd name="connsiteX11" fmla="*/ 1188833 w 2379453"/>
                  <a:gd name="connsiteY11" fmla="*/ 20146 h 2661971"/>
                  <a:gd name="connsiteX12" fmla="*/ 1269119 w 2379453"/>
                  <a:gd name="connsiteY12" fmla="*/ 54522 h 2661971"/>
                  <a:gd name="connsiteX13" fmla="*/ 1269071 w 2379453"/>
                  <a:gd name="connsiteY13" fmla="*/ 54551 h 2661971"/>
                  <a:gd name="connsiteX14" fmla="*/ 1122973 w 2379453"/>
                  <a:gd name="connsiteY14" fmla="*/ 277596 h 2661971"/>
                  <a:gd name="connsiteX15" fmla="*/ 1627907 w 2379453"/>
                  <a:gd name="connsiteY15" fmla="*/ 1056971 h 2661971"/>
                  <a:gd name="connsiteX16" fmla="*/ 1878412 w 2379453"/>
                  <a:gd name="connsiteY16" fmla="*/ 1085092 h 2661971"/>
                  <a:gd name="connsiteX17" fmla="*/ 1940535 w 2379453"/>
                  <a:gd name="connsiteY17" fmla="*/ 1079192 h 2661971"/>
                  <a:gd name="connsiteX18" fmla="*/ 1858809 w 2379453"/>
                  <a:gd name="connsiteY18" fmla="*/ 1151642 h 2661971"/>
                  <a:gd name="connsiteX19" fmla="*/ 1715203 w 2379453"/>
                  <a:gd name="connsiteY19" fmla="*/ 1543965 h 2661971"/>
                  <a:gd name="connsiteX20" fmla="*/ 1666479 w 2379453"/>
                  <a:gd name="connsiteY20" fmla="*/ 1531144 h 2661971"/>
                  <a:gd name="connsiteX21" fmla="*/ 739964 w 2379453"/>
                  <a:gd name="connsiteY21" fmla="*/ 1611601 h 2661971"/>
                  <a:gd name="connsiteX22" fmla="*/ 733019 w 2379453"/>
                  <a:gd name="connsiteY22" fmla="*/ 1615678 h 2661971"/>
                  <a:gd name="connsiteX23" fmla="*/ 742011 w 2379453"/>
                  <a:gd name="connsiteY23" fmla="*/ 1569837 h 2661971"/>
                  <a:gd name="connsiteX24" fmla="*/ 743543 w 2379453"/>
                  <a:gd name="connsiteY24" fmla="*/ 1492698 h 2661971"/>
                  <a:gd name="connsiteX25" fmla="*/ 689699 w 2379453"/>
                  <a:gd name="connsiteY25" fmla="*/ 1256843 h 2661971"/>
                  <a:gd name="connsiteX26" fmla="*/ 682006 w 2379453"/>
                  <a:gd name="connsiteY26" fmla="*/ 885116 h 2661971"/>
                  <a:gd name="connsiteX27" fmla="*/ 361500 w 2379453"/>
                  <a:gd name="connsiteY27" fmla="*/ 831280 h 2661971"/>
                  <a:gd name="connsiteX28" fmla="*/ 61507 w 2379453"/>
                  <a:gd name="connsiteY28" fmla="*/ 705662 h 2661971"/>
                  <a:gd name="connsiteX29" fmla="*/ 6701 w 2379453"/>
                  <a:gd name="connsiteY29" fmla="*/ 713233 h 2661971"/>
                  <a:gd name="connsiteX30" fmla="*/ 0 w 2379453"/>
                  <a:gd name="connsiteY30" fmla="*/ 715904 h 2661971"/>
                  <a:gd name="connsiteX31" fmla="*/ 21970 w 2379453"/>
                  <a:gd name="connsiteY31" fmla="*/ 608104 h 2661971"/>
                  <a:gd name="connsiteX32" fmla="*/ 230744 w 2379453"/>
                  <a:gd name="connsiteY32" fmla="*/ 316068 h 2661971"/>
                  <a:gd name="connsiteX33" fmla="*/ 699973 w 2379453"/>
                  <a:gd name="connsiteY33" fmla="*/ 187876 h 2661971"/>
                  <a:gd name="connsiteX34" fmla="*/ 925613 w 2379453"/>
                  <a:gd name="connsiteY34" fmla="*/ 21227 h 2661971"/>
                  <a:gd name="connsiteX35" fmla="*/ 1014635 w 2379453"/>
                  <a:gd name="connsiteY35" fmla="*/ 2279 h 2661971"/>
                  <a:gd name="connsiteX0" fmla="*/ 2246662 w 2317781"/>
                  <a:gd name="connsiteY0" fmla="*/ 2596804 h 2639073"/>
                  <a:gd name="connsiteX1" fmla="*/ 2309917 w 2317781"/>
                  <a:gd name="connsiteY1" fmla="*/ 2634385 h 2639073"/>
                  <a:gd name="connsiteX2" fmla="*/ 2309838 w 2317781"/>
                  <a:gd name="connsiteY2" fmla="*/ 2634369 h 2639073"/>
                  <a:gd name="connsiteX3" fmla="*/ 2246633 w 2317781"/>
                  <a:gd name="connsiteY3" fmla="*/ 2596816 h 2639073"/>
                  <a:gd name="connsiteX4" fmla="*/ 2246662 w 2317781"/>
                  <a:gd name="connsiteY4" fmla="*/ 2596804 h 2639073"/>
                  <a:gd name="connsiteX5" fmla="*/ 1304981 w 2317781"/>
                  <a:gd name="connsiteY5" fmla="*/ 30851 h 2639073"/>
                  <a:gd name="connsiteX6" fmla="*/ 1305449 w 2317781"/>
                  <a:gd name="connsiteY6" fmla="*/ 32279 h 2639073"/>
                  <a:gd name="connsiteX7" fmla="*/ 1270903 w 2317781"/>
                  <a:gd name="connsiteY7" fmla="*/ 53430 h 2639073"/>
                  <a:gd name="connsiteX8" fmla="*/ 1304981 w 2317781"/>
                  <a:gd name="connsiteY8" fmla="*/ 30851 h 2639073"/>
                  <a:gd name="connsiteX9" fmla="*/ 1014635 w 2317781"/>
                  <a:gd name="connsiteY9" fmla="*/ 2279 h 2639073"/>
                  <a:gd name="connsiteX10" fmla="*/ 1188833 w 2317781"/>
                  <a:gd name="connsiteY10" fmla="*/ 20146 h 2639073"/>
                  <a:gd name="connsiteX11" fmla="*/ 1269119 w 2317781"/>
                  <a:gd name="connsiteY11" fmla="*/ 54522 h 2639073"/>
                  <a:gd name="connsiteX12" fmla="*/ 1269071 w 2317781"/>
                  <a:gd name="connsiteY12" fmla="*/ 54551 h 2639073"/>
                  <a:gd name="connsiteX13" fmla="*/ 1122973 w 2317781"/>
                  <a:gd name="connsiteY13" fmla="*/ 277596 h 2639073"/>
                  <a:gd name="connsiteX14" fmla="*/ 1627907 w 2317781"/>
                  <a:gd name="connsiteY14" fmla="*/ 1056971 h 2639073"/>
                  <a:gd name="connsiteX15" fmla="*/ 1878412 w 2317781"/>
                  <a:gd name="connsiteY15" fmla="*/ 1085092 h 2639073"/>
                  <a:gd name="connsiteX16" fmla="*/ 1940535 w 2317781"/>
                  <a:gd name="connsiteY16" fmla="*/ 1079192 h 2639073"/>
                  <a:gd name="connsiteX17" fmla="*/ 1858809 w 2317781"/>
                  <a:gd name="connsiteY17" fmla="*/ 1151642 h 2639073"/>
                  <a:gd name="connsiteX18" fmla="*/ 1715203 w 2317781"/>
                  <a:gd name="connsiteY18" fmla="*/ 1543965 h 2639073"/>
                  <a:gd name="connsiteX19" fmla="*/ 1666479 w 2317781"/>
                  <a:gd name="connsiteY19" fmla="*/ 1531144 h 2639073"/>
                  <a:gd name="connsiteX20" fmla="*/ 739964 w 2317781"/>
                  <a:gd name="connsiteY20" fmla="*/ 1611601 h 2639073"/>
                  <a:gd name="connsiteX21" fmla="*/ 733019 w 2317781"/>
                  <a:gd name="connsiteY21" fmla="*/ 1615678 h 2639073"/>
                  <a:gd name="connsiteX22" fmla="*/ 742011 w 2317781"/>
                  <a:gd name="connsiteY22" fmla="*/ 1569837 h 2639073"/>
                  <a:gd name="connsiteX23" fmla="*/ 743543 w 2317781"/>
                  <a:gd name="connsiteY23" fmla="*/ 1492698 h 2639073"/>
                  <a:gd name="connsiteX24" fmla="*/ 689699 w 2317781"/>
                  <a:gd name="connsiteY24" fmla="*/ 1256843 h 2639073"/>
                  <a:gd name="connsiteX25" fmla="*/ 682006 w 2317781"/>
                  <a:gd name="connsiteY25" fmla="*/ 885116 h 2639073"/>
                  <a:gd name="connsiteX26" fmla="*/ 361500 w 2317781"/>
                  <a:gd name="connsiteY26" fmla="*/ 831280 h 2639073"/>
                  <a:gd name="connsiteX27" fmla="*/ 61507 w 2317781"/>
                  <a:gd name="connsiteY27" fmla="*/ 705662 h 2639073"/>
                  <a:gd name="connsiteX28" fmla="*/ 6701 w 2317781"/>
                  <a:gd name="connsiteY28" fmla="*/ 713233 h 2639073"/>
                  <a:gd name="connsiteX29" fmla="*/ 0 w 2317781"/>
                  <a:gd name="connsiteY29" fmla="*/ 715904 h 2639073"/>
                  <a:gd name="connsiteX30" fmla="*/ 21970 w 2317781"/>
                  <a:gd name="connsiteY30" fmla="*/ 608104 h 2639073"/>
                  <a:gd name="connsiteX31" fmla="*/ 230744 w 2317781"/>
                  <a:gd name="connsiteY31" fmla="*/ 316068 h 2639073"/>
                  <a:gd name="connsiteX32" fmla="*/ 699973 w 2317781"/>
                  <a:gd name="connsiteY32" fmla="*/ 187876 h 2639073"/>
                  <a:gd name="connsiteX33" fmla="*/ 925613 w 2317781"/>
                  <a:gd name="connsiteY33" fmla="*/ 21227 h 2639073"/>
                  <a:gd name="connsiteX34" fmla="*/ 1014635 w 2317781"/>
                  <a:gd name="connsiteY34" fmla="*/ 2279 h 2639073"/>
                  <a:gd name="connsiteX0" fmla="*/ 2246662 w 2309917"/>
                  <a:gd name="connsiteY0" fmla="*/ 2596804 h 2634385"/>
                  <a:gd name="connsiteX1" fmla="*/ 2309917 w 2309917"/>
                  <a:gd name="connsiteY1" fmla="*/ 2634385 h 2634385"/>
                  <a:gd name="connsiteX2" fmla="*/ 2246633 w 2309917"/>
                  <a:gd name="connsiteY2" fmla="*/ 2596816 h 2634385"/>
                  <a:gd name="connsiteX3" fmla="*/ 2246662 w 2309917"/>
                  <a:gd name="connsiteY3" fmla="*/ 2596804 h 2634385"/>
                  <a:gd name="connsiteX4" fmla="*/ 1304981 w 2309917"/>
                  <a:gd name="connsiteY4" fmla="*/ 30851 h 2634385"/>
                  <a:gd name="connsiteX5" fmla="*/ 1305449 w 2309917"/>
                  <a:gd name="connsiteY5" fmla="*/ 32279 h 2634385"/>
                  <a:gd name="connsiteX6" fmla="*/ 1270903 w 2309917"/>
                  <a:gd name="connsiteY6" fmla="*/ 53430 h 2634385"/>
                  <a:gd name="connsiteX7" fmla="*/ 1304981 w 2309917"/>
                  <a:gd name="connsiteY7" fmla="*/ 30851 h 2634385"/>
                  <a:gd name="connsiteX8" fmla="*/ 1014635 w 2309917"/>
                  <a:gd name="connsiteY8" fmla="*/ 2279 h 2634385"/>
                  <a:gd name="connsiteX9" fmla="*/ 1188833 w 2309917"/>
                  <a:gd name="connsiteY9" fmla="*/ 20146 h 2634385"/>
                  <a:gd name="connsiteX10" fmla="*/ 1269119 w 2309917"/>
                  <a:gd name="connsiteY10" fmla="*/ 54522 h 2634385"/>
                  <a:gd name="connsiteX11" fmla="*/ 1269071 w 2309917"/>
                  <a:gd name="connsiteY11" fmla="*/ 54551 h 2634385"/>
                  <a:gd name="connsiteX12" fmla="*/ 1122973 w 2309917"/>
                  <a:gd name="connsiteY12" fmla="*/ 277596 h 2634385"/>
                  <a:gd name="connsiteX13" fmla="*/ 1627907 w 2309917"/>
                  <a:gd name="connsiteY13" fmla="*/ 1056971 h 2634385"/>
                  <a:gd name="connsiteX14" fmla="*/ 1878412 w 2309917"/>
                  <a:gd name="connsiteY14" fmla="*/ 1085092 h 2634385"/>
                  <a:gd name="connsiteX15" fmla="*/ 1940535 w 2309917"/>
                  <a:gd name="connsiteY15" fmla="*/ 1079192 h 2634385"/>
                  <a:gd name="connsiteX16" fmla="*/ 1858809 w 2309917"/>
                  <a:gd name="connsiteY16" fmla="*/ 1151642 h 2634385"/>
                  <a:gd name="connsiteX17" fmla="*/ 1715203 w 2309917"/>
                  <a:gd name="connsiteY17" fmla="*/ 1543965 h 2634385"/>
                  <a:gd name="connsiteX18" fmla="*/ 1666479 w 2309917"/>
                  <a:gd name="connsiteY18" fmla="*/ 1531144 h 2634385"/>
                  <a:gd name="connsiteX19" fmla="*/ 739964 w 2309917"/>
                  <a:gd name="connsiteY19" fmla="*/ 1611601 h 2634385"/>
                  <a:gd name="connsiteX20" fmla="*/ 733019 w 2309917"/>
                  <a:gd name="connsiteY20" fmla="*/ 1615678 h 2634385"/>
                  <a:gd name="connsiteX21" fmla="*/ 742011 w 2309917"/>
                  <a:gd name="connsiteY21" fmla="*/ 1569837 h 2634385"/>
                  <a:gd name="connsiteX22" fmla="*/ 743543 w 2309917"/>
                  <a:gd name="connsiteY22" fmla="*/ 1492698 h 2634385"/>
                  <a:gd name="connsiteX23" fmla="*/ 689699 w 2309917"/>
                  <a:gd name="connsiteY23" fmla="*/ 1256843 h 2634385"/>
                  <a:gd name="connsiteX24" fmla="*/ 682006 w 2309917"/>
                  <a:gd name="connsiteY24" fmla="*/ 885116 h 2634385"/>
                  <a:gd name="connsiteX25" fmla="*/ 361500 w 2309917"/>
                  <a:gd name="connsiteY25" fmla="*/ 831280 h 2634385"/>
                  <a:gd name="connsiteX26" fmla="*/ 61507 w 2309917"/>
                  <a:gd name="connsiteY26" fmla="*/ 705662 h 2634385"/>
                  <a:gd name="connsiteX27" fmla="*/ 6701 w 2309917"/>
                  <a:gd name="connsiteY27" fmla="*/ 713233 h 2634385"/>
                  <a:gd name="connsiteX28" fmla="*/ 0 w 2309917"/>
                  <a:gd name="connsiteY28" fmla="*/ 715904 h 2634385"/>
                  <a:gd name="connsiteX29" fmla="*/ 21970 w 2309917"/>
                  <a:gd name="connsiteY29" fmla="*/ 608104 h 2634385"/>
                  <a:gd name="connsiteX30" fmla="*/ 230744 w 2309917"/>
                  <a:gd name="connsiteY30" fmla="*/ 316068 h 2634385"/>
                  <a:gd name="connsiteX31" fmla="*/ 699973 w 2309917"/>
                  <a:gd name="connsiteY31" fmla="*/ 187876 h 2634385"/>
                  <a:gd name="connsiteX32" fmla="*/ 925613 w 2309917"/>
                  <a:gd name="connsiteY32" fmla="*/ 21227 h 2634385"/>
                  <a:gd name="connsiteX33" fmla="*/ 1014635 w 2309917"/>
                  <a:gd name="connsiteY33" fmla="*/ 2279 h 2634385"/>
                  <a:gd name="connsiteX0" fmla="*/ 2246662 w 2246662"/>
                  <a:gd name="connsiteY0" fmla="*/ 2596804 h 2596816"/>
                  <a:gd name="connsiteX1" fmla="*/ 2246633 w 2246662"/>
                  <a:gd name="connsiteY1" fmla="*/ 2596816 h 2596816"/>
                  <a:gd name="connsiteX2" fmla="*/ 2246662 w 2246662"/>
                  <a:gd name="connsiteY2" fmla="*/ 2596804 h 2596816"/>
                  <a:gd name="connsiteX3" fmla="*/ 1304981 w 2246662"/>
                  <a:gd name="connsiteY3" fmla="*/ 30851 h 2596816"/>
                  <a:gd name="connsiteX4" fmla="*/ 1305449 w 2246662"/>
                  <a:gd name="connsiteY4" fmla="*/ 32279 h 2596816"/>
                  <a:gd name="connsiteX5" fmla="*/ 1270903 w 2246662"/>
                  <a:gd name="connsiteY5" fmla="*/ 53430 h 2596816"/>
                  <a:gd name="connsiteX6" fmla="*/ 1304981 w 2246662"/>
                  <a:gd name="connsiteY6" fmla="*/ 30851 h 2596816"/>
                  <a:gd name="connsiteX7" fmla="*/ 1014635 w 2246662"/>
                  <a:gd name="connsiteY7" fmla="*/ 2279 h 2596816"/>
                  <a:gd name="connsiteX8" fmla="*/ 1188833 w 2246662"/>
                  <a:gd name="connsiteY8" fmla="*/ 20146 h 2596816"/>
                  <a:gd name="connsiteX9" fmla="*/ 1269119 w 2246662"/>
                  <a:gd name="connsiteY9" fmla="*/ 54522 h 2596816"/>
                  <a:gd name="connsiteX10" fmla="*/ 1269071 w 2246662"/>
                  <a:gd name="connsiteY10" fmla="*/ 54551 h 2596816"/>
                  <a:gd name="connsiteX11" fmla="*/ 1122973 w 2246662"/>
                  <a:gd name="connsiteY11" fmla="*/ 277596 h 2596816"/>
                  <a:gd name="connsiteX12" fmla="*/ 1627907 w 2246662"/>
                  <a:gd name="connsiteY12" fmla="*/ 1056971 h 2596816"/>
                  <a:gd name="connsiteX13" fmla="*/ 1878412 w 2246662"/>
                  <a:gd name="connsiteY13" fmla="*/ 1085092 h 2596816"/>
                  <a:gd name="connsiteX14" fmla="*/ 1940535 w 2246662"/>
                  <a:gd name="connsiteY14" fmla="*/ 1079192 h 2596816"/>
                  <a:gd name="connsiteX15" fmla="*/ 1858809 w 2246662"/>
                  <a:gd name="connsiteY15" fmla="*/ 1151642 h 2596816"/>
                  <a:gd name="connsiteX16" fmla="*/ 1715203 w 2246662"/>
                  <a:gd name="connsiteY16" fmla="*/ 1543965 h 2596816"/>
                  <a:gd name="connsiteX17" fmla="*/ 1666479 w 2246662"/>
                  <a:gd name="connsiteY17" fmla="*/ 1531144 h 2596816"/>
                  <a:gd name="connsiteX18" fmla="*/ 739964 w 2246662"/>
                  <a:gd name="connsiteY18" fmla="*/ 1611601 h 2596816"/>
                  <a:gd name="connsiteX19" fmla="*/ 733019 w 2246662"/>
                  <a:gd name="connsiteY19" fmla="*/ 1615678 h 2596816"/>
                  <a:gd name="connsiteX20" fmla="*/ 742011 w 2246662"/>
                  <a:gd name="connsiteY20" fmla="*/ 1569837 h 2596816"/>
                  <a:gd name="connsiteX21" fmla="*/ 743543 w 2246662"/>
                  <a:gd name="connsiteY21" fmla="*/ 1492698 h 2596816"/>
                  <a:gd name="connsiteX22" fmla="*/ 689699 w 2246662"/>
                  <a:gd name="connsiteY22" fmla="*/ 1256843 h 2596816"/>
                  <a:gd name="connsiteX23" fmla="*/ 682006 w 2246662"/>
                  <a:gd name="connsiteY23" fmla="*/ 885116 h 2596816"/>
                  <a:gd name="connsiteX24" fmla="*/ 361500 w 2246662"/>
                  <a:gd name="connsiteY24" fmla="*/ 831280 h 2596816"/>
                  <a:gd name="connsiteX25" fmla="*/ 61507 w 2246662"/>
                  <a:gd name="connsiteY25" fmla="*/ 705662 h 2596816"/>
                  <a:gd name="connsiteX26" fmla="*/ 6701 w 2246662"/>
                  <a:gd name="connsiteY26" fmla="*/ 713233 h 2596816"/>
                  <a:gd name="connsiteX27" fmla="*/ 0 w 2246662"/>
                  <a:gd name="connsiteY27" fmla="*/ 715904 h 2596816"/>
                  <a:gd name="connsiteX28" fmla="*/ 21970 w 2246662"/>
                  <a:gd name="connsiteY28" fmla="*/ 608104 h 2596816"/>
                  <a:gd name="connsiteX29" fmla="*/ 230744 w 2246662"/>
                  <a:gd name="connsiteY29" fmla="*/ 316068 h 2596816"/>
                  <a:gd name="connsiteX30" fmla="*/ 699973 w 2246662"/>
                  <a:gd name="connsiteY30" fmla="*/ 187876 h 2596816"/>
                  <a:gd name="connsiteX31" fmla="*/ 925613 w 2246662"/>
                  <a:gd name="connsiteY31" fmla="*/ 21227 h 2596816"/>
                  <a:gd name="connsiteX32" fmla="*/ 1014635 w 2246662"/>
                  <a:gd name="connsiteY32" fmla="*/ 2279 h 2596816"/>
                  <a:gd name="connsiteX0" fmla="*/ 1304981 w 1940535"/>
                  <a:gd name="connsiteY0" fmla="*/ 30851 h 1615678"/>
                  <a:gd name="connsiteX1" fmla="*/ 1305449 w 1940535"/>
                  <a:gd name="connsiteY1" fmla="*/ 32279 h 1615678"/>
                  <a:gd name="connsiteX2" fmla="*/ 1270903 w 1940535"/>
                  <a:gd name="connsiteY2" fmla="*/ 53430 h 1615678"/>
                  <a:gd name="connsiteX3" fmla="*/ 1304981 w 1940535"/>
                  <a:gd name="connsiteY3" fmla="*/ 30851 h 1615678"/>
                  <a:gd name="connsiteX4" fmla="*/ 1014635 w 1940535"/>
                  <a:gd name="connsiteY4" fmla="*/ 2279 h 1615678"/>
                  <a:gd name="connsiteX5" fmla="*/ 1188833 w 1940535"/>
                  <a:gd name="connsiteY5" fmla="*/ 20146 h 1615678"/>
                  <a:gd name="connsiteX6" fmla="*/ 1269119 w 1940535"/>
                  <a:gd name="connsiteY6" fmla="*/ 54522 h 1615678"/>
                  <a:gd name="connsiteX7" fmla="*/ 1269071 w 1940535"/>
                  <a:gd name="connsiteY7" fmla="*/ 54551 h 1615678"/>
                  <a:gd name="connsiteX8" fmla="*/ 1122973 w 1940535"/>
                  <a:gd name="connsiteY8" fmla="*/ 277596 h 1615678"/>
                  <a:gd name="connsiteX9" fmla="*/ 1627907 w 1940535"/>
                  <a:gd name="connsiteY9" fmla="*/ 1056971 h 1615678"/>
                  <a:gd name="connsiteX10" fmla="*/ 1878412 w 1940535"/>
                  <a:gd name="connsiteY10" fmla="*/ 1085092 h 1615678"/>
                  <a:gd name="connsiteX11" fmla="*/ 1940535 w 1940535"/>
                  <a:gd name="connsiteY11" fmla="*/ 1079192 h 1615678"/>
                  <a:gd name="connsiteX12" fmla="*/ 1858809 w 1940535"/>
                  <a:gd name="connsiteY12" fmla="*/ 1151642 h 1615678"/>
                  <a:gd name="connsiteX13" fmla="*/ 1715203 w 1940535"/>
                  <a:gd name="connsiteY13" fmla="*/ 1543965 h 1615678"/>
                  <a:gd name="connsiteX14" fmla="*/ 1666479 w 1940535"/>
                  <a:gd name="connsiteY14" fmla="*/ 1531144 h 1615678"/>
                  <a:gd name="connsiteX15" fmla="*/ 739964 w 1940535"/>
                  <a:gd name="connsiteY15" fmla="*/ 1611601 h 1615678"/>
                  <a:gd name="connsiteX16" fmla="*/ 733019 w 1940535"/>
                  <a:gd name="connsiteY16" fmla="*/ 1615678 h 1615678"/>
                  <a:gd name="connsiteX17" fmla="*/ 742011 w 1940535"/>
                  <a:gd name="connsiteY17" fmla="*/ 1569837 h 1615678"/>
                  <a:gd name="connsiteX18" fmla="*/ 743543 w 1940535"/>
                  <a:gd name="connsiteY18" fmla="*/ 1492698 h 1615678"/>
                  <a:gd name="connsiteX19" fmla="*/ 689699 w 1940535"/>
                  <a:gd name="connsiteY19" fmla="*/ 1256843 h 1615678"/>
                  <a:gd name="connsiteX20" fmla="*/ 682006 w 1940535"/>
                  <a:gd name="connsiteY20" fmla="*/ 885116 h 1615678"/>
                  <a:gd name="connsiteX21" fmla="*/ 361500 w 1940535"/>
                  <a:gd name="connsiteY21" fmla="*/ 831280 h 1615678"/>
                  <a:gd name="connsiteX22" fmla="*/ 61507 w 1940535"/>
                  <a:gd name="connsiteY22" fmla="*/ 705662 h 1615678"/>
                  <a:gd name="connsiteX23" fmla="*/ 6701 w 1940535"/>
                  <a:gd name="connsiteY23" fmla="*/ 713233 h 1615678"/>
                  <a:gd name="connsiteX24" fmla="*/ 0 w 1940535"/>
                  <a:gd name="connsiteY24" fmla="*/ 715904 h 1615678"/>
                  <a:gd name="connsiteX25" fmla="*/ 21970 w 1940535"/>
                  <a:gd name="connsiteY25" fmla="*/ 608104 h 1615678"/>
                  <a:gd name="connsiteX26" fmla="*/ 230744 w 1940535"/>
                  <a:gd name="connsiteY26" fmla="*/ 316068 h 1615678"/>
                  <a:gd name="connsiteX27" fmla="*/ 699973 w 1940535"/>
                  <a:gd name="connsiteY27" fmla="*/ 187876 h 1615678"/>
                  <a:gd name="connsiteX28" fmla="*/ 925613 w 1940535"/>
                  <a:gd name="connsiteY28" fmla="*/ 21227 h 1615678"/>
                  <a:gd name="connsiteX29" fmla="*/ 1014635 w 1940535"/>
                  <a:gd name="connsiteY29" fmla="*/ 2279 h 1615678"/>
                  <a:gd name="connsiteX0" fmla="*/ 1270903 w 1940535"/>
                  <a:gd name="connsiteY0" fmla="*/ 53430 h 1615678"/>
                  <a:gd name="connsiteX1" fmla="*/ 1305449 w 1940535"/>
                  <a:gd name="connsiteY1" fmla="*/ 32279 h 1615678"/>
                  <a:gd name="connsiteX2" fmla="*/ 1270903 w 1940535"/>
                  <a:gd name="connsiteY2" fmla="*/ 53430 h 1615678"/>
                  <a:gd name="connsiteX3" fmla="*/ 1014635 w 1940535"/>
                  <a:gd name="connsiteY3" fmla="*/ 2279 h 1615678"/>
                  <a:gd name="connsiteX4" fmla="*/ 1188833 w 1940535"/>
                  <a:gd name="connsiteY4" fmla="*/ 20146 h 1615678"/>
                  <a:gd name="connsiteX5" fmla="*/ 1269119 w 1940535"/>
                  <a:gd name="connsiteY5" fmla="*/ 54522 h 1615678"/>
                  <a:gd name="connsiteX6" fmla="*/ 1269071 w 1940535"/>
                  <a:gd name="connsiteY6" fmla="*/ 54551 h 1615678"/>
                  <a:gd name="connsiteX7" fmla="*/ 1122973 w 1940535"/>
                  <a:gd name="connsiteY7" fmla="*/ 277596 h 1615678"/>
                  <a:gd name="connsiteX8" fmla="*/ 1627907 w 1940535"/>
                  <a:gd name="connsiteY8" fmla="*/ 1056971 h 1615678"/>
                  <a:gd name="connsiteX9" fmla="*/ 1878412 w 1940535"/>
                  <a:gd name="connsiteY9" fmla="*/ 1085092 h 1615678"/>
                  <a:gd name="connsiteX10" fmla="*/ 1940535 w 1940535"/>
                  <a:gd name="connsiteY10" fmla="*/ 1079192 h 1615678"/>
                  <a:gd name="connsiteX11" fmla="*/ 1858809 w 1940535"/>
                  <a:gd name="connsiteY11" fmla="*/ 1151642 h 1615678"/>
                  <a:gd name="connsiteX12" fmla="*/ 1715203 w 1940535"/>
                  <a:gd name="connsiteY12" fmla="*/ 1543965 h 1615678"/>
                  <a:gd name="connsiteX13" fmla="*/ 1666479 w 1940535"/>
                  <a:gd name="connsiteY13" fmla="*/ 1531144 h 1615678"/>
                  <a:gd name="connsiteX14" fmla="*/ 739964 w 1940535"/>
                  <a:gd name="connsiteY14" fmla="*/ 1611601 h 1615678"/>
                  <a:gd name="connsiteX15" fmla="*/ 733019 w 1940535"/>
                  <a:gd name="connsiteY15" fmla="*/ 1615678 h 1615678"/>
                  <a:gd name="connsiteX16" fmla="*/ 742011 w 1940535"/>
                  <a:gd name="connsiteY16" fmla="*/ 1569837 h 1615678"/>
                  <a:gd name="connsiteX17" fmla="*/ 743543 w 1940535"/>
                  <a:gd name="connsiteY17" fmla="*/ 1492698 h 1615678"/>
                  <a:gd name="connsiteX18" fmla="*/ 689699 w 1940535"/>
                  <a:gd name="connsiteY18" fmla="*/ 1256843 h 1615678"/>
                  <a:gd name="connsiteX19" fmla="*/ 682006 w 1940535"/>
                  <a:gd name="connsiteY19" fmla="*/ 885116 h 1615678"/>
                  <a:gd name="connsiteX20" fmla="*/ 361500 w 1940535"/>
                  <a:gd name="connsiteY20" fmla="*/ 831280 h 1615678"/>
                  <a:gd name="connsiteX21" fmla="*/ 61507 w 1940535"/>
                  <a:gd name="connsiteY21" fmla="*/ 705662 h 1615678"/>
                  <a:gd name="connsiteX22" fmla="*/ 6701 w 1940535"/>
                  <a:gd name="connsiteY22" fmla="*/ 713233 h 1615678"/>
                  <a:gd name="connsiteX23" fmla="*/ 0 w 1940535"/>
                  <a:gd name="connsiteY23" fmla="*/ 715904 h 1615678"/>
                  <a:gd name="connsiteX24" fmla="*/ 21970 w 1940535"/>
                  <a:gd name="connsiteY24" fmla="*/ 608104 h 1615678"/>
                  <a:gd name="connsiteX25" fmla="*/ 230744 w 1940535"/>
                  <a:gd name="connsiteY25" fmla="*/ 316068 h 1615678"/>
                  <a:gd name="connsiteX26" fmla="*/ 699973 w 1940535"/>
                  <a:gd name="connsiteY26" fmla="*/ 187876 h 1615678"/>
                  <a:gd name="connsiteX27" fmla="*/ 925613 w 1940535"/>
                  <a:gd name="connsiteY27" fmla="*/ 21227 h 1615678"/>
                  <a:gd name="connsiteX28" fmla="*/ 1014635 w 1940535"/>
                  <a:gd name="connsiteY28" fmla="*/ 2279 h 1615678"/>
                  <a:gd name="connsiteX0" fmla="*/ 1014635 w 1940535"/>
                  <a:gd name="connsiteY0" fmla="*/ 2279 h 1615678"/>
                  <a:gd name="connsiteX1" fmla="*/ 1188833 w 1940535"/>
                  <a:gd name="connsiteY1" fmla="*/ 20146 h 1615678"/>
                  <a:gd name="connsiteX2" fmla="*/ 1269119 w 1940535"/>
                  <a:gd name="connsiteY2" fmla="*/ 54522 h 1615678"/>
                  <a:gd name="connsiteX3" fmla="*/ 1269071 w 1940535"/>
                  <a:gd name="connsiteY3" fmla="*/ 54551 h 1615678"/>
                  <a:gd name="connsiteX4" fmla="*/ 1122973 w 1940535"/>
                  <a:gd name="connsiteY4" fmla="*/ 277596 h 1615678"/>
                  <a:gd name="connsiteX5" fmla="*/ 1627907 w 1940535"/>
                  <a:gd name="connsiteY5" fmla="*/ 1056971 h 1615678"/>
                  <a:gd name="connsiteX6" fmla="*/ 1878412 w 1940535"/>
                  <a:gd name="connsiteY6" fmla="*/ 1085092 h 1615678"/>
                  <a:gd name="connsiteX7" fmla="*/ 1940535 w 1940535"/>
                  <a:gd name="connsiteY7" fmla="*/ 1079192 h 1615678"/>
                  <a:gd name="connsiteX8" fmla="*/ 1858809 w 1940535"/>
                  <a:gd name="connsiteY8" fmla="*/ 1151642 h 1615678"/>
                  <a:gd name="connsiteX9" fmla="*/ 1715203 w 1940535"/>
                  <a:gd name="connsiteY9" fmla="*/ 1543965 h 1615678"/>
                  <a:gd name="connsiteX10" fmla="*/ 1666479 w 1940535"/>
                  <a:gd name="connsiteY10" fmla="*/ 1531144 h 1615678"/>
                  <a:gd name="connsiteX11" fmla="*/ 739964 w 1940535"/>
                  <a:gd name="connsiteY11" fmla="*/ 1611601 h 1615678"/>
                  <a:gd name="connsiteX12" fmla="*/ 733019 w 1940535"/>
                  <a:gd name="connsiteY12" fmla="*/ 1615678 h 1615678"/>
                  <a:gd name="connsiteX13" fmla="*/ 742011 w 1940535"/>
                  <a:gd name="connsiteY13" fmla="*/ 1569837 h 1615678"/>
                  <a:gd name="connsiteX14" fmla="*/ 743543 w 1940535"/>
                  <a:gd name="connsiteY14" fmla="*/ 1492698 h 1615678"/>
                  <a:gd name="connsiteX15" fmla="*/ 689699 w 1940535"/>
                  <a:gd name="connsiteY15" fmla="*/ 1256843 h 1615678"/>
                  <a:gd name="connsiteX16" fmla="*/ 682006 w 1940535"/>
                  <a:gd name="connsiteY16" fmla="*/ 885116 h 1615678"/>
                  <a:gd name="connsiteX17" fmla="*/ 361500 w 1940535"/>
                  <a:gd name="connsiteY17" fmla="*/ 831280 h 1615678"/>
                  <a:gd name="connsiteX18" fmla="*/ 61507 w 1940535"/>
                  <a:gd name="connsiteY18" fmla="*/ 705662 h 1615678"/>
                  <a:gd name="connsiteX19" fmla="*/ 6701 w 1940535"/>
                  <a:gd name="connsiteY19" fmla="*/ 713233 h 1615678"/>
                  <a:gd name="connsiteX20" fmla="*/ 0 w 1940535"/>
                  <a:gd name="connsiteY20" fmla="*/ 715904 h 1615678"/>
                  <a:gd name="connsiteX21" fmla="*/ 21970 w 1940535"/>
                  <a:gd name="connsiteY21" fmla="*/ 608104 h 1615678"/>
                  <a:gd name="connsiteX22" fmla="*/ 230744 w 1940535"/>
                  <a:gd name="connsiteY22" fmla="*/ 316068 h 1615678"/>
                  <a:gd name="connsiteX23" fmla="*/ 699973 w 1940535"/>
                  <a:gd name="connsiteY23" fmla="*/ 187876 h 1615678"/>
                  <a:gd name="connsiteX24" fmla="*/ 925613 w 1940535"/>
                  <a:gd name="connsiteY24" fmla="*/ 21227 h 1615678"/>
                  <a:gd name="connsiteX25" fmla="*/ 1014635 w 1940535"/>
                  <a:gd name="connsiteY25" fmla="*/ 2279 h 161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40535" h="1615678">
                    <a:moveTo>
                      <a:pt x="1014635" y="2279"/>
                    </a:moveTo>
                    <a:cubicBezTo>
                      <a:pt x="1074090" y="-3890"/>
                      <a:pt x="1133224" y="2600"/>
                      <a:pt x="1188833" y="20146"/>
                    </a:cubicBezTo>
                    <a:lnTo>
                      <a:pt x="1269119" y="54522"/>
                    </a:lnTo>
                    <a:cubicBezTo>
                      <a:pt x="1269103" y="54532"/>
                      <a:pt x="1269087" y="54541"/>
                      <a:pt x="1269071" y="54551"/>
                    </a:cubicBezTo>
                    <a:cubicBezTo>
                      <a:pt x="1263945" y="51987"/>
                      <a:pt x="1148605" y="187865"/>
                      <a:pt x="1122973" y="277596"/>
                    </a:cubicBezTo>
                    <a:cubicBezTo>
                      <a:pt x="1030701" y="603190"/>
                      <a:pt x="1258819" y="951858"/>
                      <a:pt x="1627907" y="1056971"/>
                    </a:cubicBezTo>
                    <a:cubicBezTo>
                      <a:pt x="1712490" y="1080045"/>
                      <a:pt x="1797073" y="1088698"/>
                      <a:pt x="1878412" y="1085092"/>
                    </a:cubicBezTo>
                    <a:lnTo>
                      <a:pt x="1940535" y="1079192"/>
                    </a:lnTo>
                    <a:lnTo>
                      <a:pt x="1858809" y="1151642"/>
                    </a:lnTo>
                    <a:cubicBezTo>
                      <a:pt x="1763926" y="1259338"/>
                      <a:pt x="1715203" y="1395241"/>
                      <a:pt x="1715203" y="1543965"/>
                    </a:cubicBezTo>
                    <a:cubicBezTo>
                      <a:pt x="1699816" y="1538837"/>
                      <a:pt x="1681865" y="1536273"/>
                      <a:pt x="1666479" y="1531144"/>
                    </a:cubicBezTo>
                    <a:cubicBezTo>
                      <a:pt x="1328299" y="1449410"/>
                      <a:pt x="997130" y="1486872"/>
                      <a:pt x="739964" y="1611601"/>
                    </a:cubicBezTo>
                    <a:lnTo>
                      <a:pt x="733019" y="1615678"/>
                    </a:lnTo>
                    <a:lnTo>
                      <a:pt x="742011" y="1569837"/>
                    </a:lnTo>
                    <a:cubicBezTo>
                      <a:pt x="744745" y="1545372"/>
                      <a:pt x="745466" y="1519616"/>
                      <a:pt x="743543" y="1492698"/>
                    </a:cubicBezTo>
                    <a:cubicBezTo>
                      <a:pt x="738415" y="1408098"/>
                      <a:pt x="725595" y="1326062"/>
                      <a:pt x="689699" y="1256843"/>
                    </a:cubicBezTo>
                    <a:cubicBezTo>
                      <a:pt x="784568" y="1151734"/>
                      <a:pt x="782004" y="987662"/>
                      <a:pt x="682006" y="885116"/>
                    </a:cubicBezTo>
                    <a:cubicBezTo>
                      <a:pt x="594829" y="795389"/>
                      <a:pt x="464062" y="777444"/>
                      <a:pt x="361500" y="831280"/>
                    </a:cubicBezTo>
                    <a:cubicBezTo>
                      <a:pt x="284579" y="754371"/>
                      <a:pt x="179453" y="705662"/>
                      <a:pt x="61507" y="705662"/>
                    </a:cubicBezTo>
                    <a:cubicBezTo>
                      <a:pt x="46123" y="705662"/>
                      <a:pt x="19200" y="709988"/>
                      <a:pt x="6701" y="713233"/>
                    </a:cubicBezTo>
                    <a:lnTo>
                      <a:pt x="0" y="715904"/>
                    </a:lnTo>
                    <a:lnTo>
                      <a:pt x="21970" y="608104"/>
                    </a:lnTo>
                    <a:cubicBezTo>
                      <a:pt x="56225" y="500663"/>
                      <a:pt x="126898" y="396828"/>
                      <a:pt x="230744" y="316068"/>
                    </a:cubicBezTo>
                    <a:cubicBezTo>
                      <a:pt x="376897" y="200695"/>
                      <a:pt x="551255" y="157110"/>
                      <a:pt x="699973" y="187876"/>
                    </a:cubicBezTo>
                    <a:cubicBezTo>
                      <a:pt x="751254" y="113525"/>
                      <a:pt x="830741" y="51993"/>
                      <a:pt x="925613" y="21227"/>
                    </a:cubicBezTo>
                    <a:cubicBezTo>
                      <a:pt x="955100" y="11613"/>
                      <a:pt x="984908" y="5364"/>
                      <a:pt x="1014635" y="2279"/>
                    </a:cubicBezTo>
                    <a:close/>
                  </a:path>
                </a:pathLst>
              </a:custGeom>
              <a:solidFill>
                <a:srgbClr val="EBCB38"/>
              </a:solidFill>
              <a:ln w="38100">
                <a:solidFill>
                  <a:srgbClr val="27579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5" name="554 Grupo"/>
          <p:cNvGrpSpPr/>
          <p:nvPr/>
        </p:nvGrpSpPr>
        <p:grpSpPr>
          <a:xfrm>
            <a:off x="7076946" y="2374482"/>
            <a:ext cx="1599510" cy="1512399"/>
            <a:chOff x="6671962" y="1599906"/>
            <a:chExt cx="2206800" cy="2086615"/>
          </a:xfrm>
        </p:grpSpPr>
        <p:grpSp>
          <p:nvGrpSpPr>
            <p:cNvPr id="556" name="555 Grupo"/>
            <p:cNvGrpSpPr/>
            <p:nvPr/>
          </p:nvGrpSpPr>
          <p:grpSpPr>
            <a:xfrm>
              <a:off x="6671962" y="1599906"/>
              <a:ext cx="2206800" cy="2086615"/>
              <a:chOff x="6575752" y="1338259"/>
              <a:chExt cx="2206800" cy="2086615"/>
            </a:xfrm>
          </p:grpSpPr>
          <p:sp>
            <p:nvSpPr>
              <p:cNvPr id="570" name="569 Rectángulo"/>
              <p:cNvSpPr/>
              <p:nvPr/>
            </p:nvSpPr>
            <p:spPr>
              <a:xfrm>
                <a:off x="6976299" y="1978532"/>
                <a:ext cx="1405707" cy="461533"/>
              </a:xfrm>
              <a:prstGeom prst="rect">
                <a:avLst/>
              </a:prstGeom>
              <a:solidFill>
                <a:srgbClr val="275791"/>
              </a:solidFill>
              <a:ln>
                <a:solidFill>
                  <a:srgbClr val="275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pic>
            <p:nvPicPr>
              <p:cNvPr id="571" name="Picture 26" descr="C:\Users\Patricia\Downloads\noun_Robot_2456019.png"/>
              <p:cNvPicPr>
                <a:picLocks noChangeAspect="1" noChangeArrowheads="1"/>
              </p:cNvPicPr>
              <p:nvPr/>
            </p:nvPicPr>
            <p:blipFill rotWithShape="1">
              <a:blip r:embed="rId2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287" t="6286" r="11508" b="20714"/>
              <a:stretch/>
            </p:blipFill>
            <p:spPr bwMode="auto">
              <a:xfrm>
                <a:off x="6575752" y="1338259"/>
                <a:ext cx="2206800" cy="208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7" name="Group 2">
              <a:extLst>
                <a:ext uri="{FF2B5EF4-FFF2-40B4-BE49-F238E27FC236}">
                  <a16:creationId xmlns="" xmlns:a16="http://schemas.microsoft.com/office/drawing/2014/main" id="{3244BDDF-47DA-4B9C-B5A0-209BC001CD97}"/>
                </a:ext>
              </a:extLst>
            </p:cNvPr>
            <p:cNvGrpSpPr/>
            <p:nvPr/>
          </p:nvGrpSpPr>
          <p:grpSpPr>
            <a:xfrm>
              <a:off x="6956229" y="1951584"/>
              <a:ext cx="1609811" cy="1336775"/>
              <a:chOff x="4180782" y="3213759"/>
              <a:chExt cx="1782521" cy="1480192"/>
            </a:xfrm>
          </p:grpSpPr>
          <p:sp>
            <p:nvSpPr>
              <p:cNvPr id="558" name="Figure">
                <a:extLst>
                  <a:ext uri="{FF2B5EF4-FFF2-40B4-BE49-F238E27FC236}">
                    <a16:creationId xmlns="" xmlns:a16="http://schemas.microsoft.com/office/drawing/2014/main" id="{3492BC39-025D-4E65-8111-7B920D999411}"/>
                  </a:ext>
                </a:extLst>
              </p:cNvPr>
              <p:cNvSpPr/>
              <p:nvPr/>
            </p:nvSpPr>
            <p:spPr>
              <a:xfrm>
                <a:off x="5288873" y="3610483"/>
                <a:ext cx="664854" cy="664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56" y="9098"/>
                    </a:moveTo>
                    <a:cubicBezTo>
                      <a:pt x="19711" y="7786"/>
                      <a:pt x="19200" y="6585"/>
                      <a:pt x="18467" y="5517"/>
                    </a:cubicBezTo>
                    <a:lnTo>
                      <a:pt x="19600" y="4382"/>
                    </a:lnTo>
                    <a:lnTo>
                      <a:pt x="17200" y="1980"/>
                    </a:lnTo>
                    <a:lnTo>
                      <a:pt x="16067" y="3114"/>
                    </a:lnTo>
                    <a:cubicBezTo>
                      <a:pt x="15000" y="2380"/>
                      <a:pt x="13800" y="1869"/>
                      <a:pt x="12489" y="1624"/>
                    </a:cubicBezTo>
                    <a:lnTo>
                      <a:pt x="12489" y="0"/>
                    </a:lnTo>
                    <a:lnTo>
                      <a:pt x="10778" y="0"/>
                    </a:lnTo>
                    <a:lnTo>
                      <a:pt x="9089" y="0"/>
                    </a:lnTo>
                    <a:lnTo>
                      <a:pt x="9089" y="1624"/>
                    </a:lnTo>
                    <a:cubicBezTo>
                      <a:pt x="7778" y="1869"/>
                      <a:pt x="6578" y="2380"/>
                      <a:pt x="5511" y="3114"/>
                    </a:cubicBezTo>
                    <a:lnTo>
                      <a:pt x="4378" y="1980"/>
                    </a:lnTo>
                    <a:lnTo>
                      <a:pt x="1978" y="4382"/>
                    </a:lnTo>
                    <a:lnTo>
                      <a:pt x="3111" y="5517"/>
                    </a:lnTo>
                    <a:cubicBezTo>
                      <a:pt x="2378" y="6562"/>
                      <a:pt x="1867" y="7786"/>
                      <a:pt x="1622" y="9098"/>
                    </a:cubicBezTo>
                    <a:lnTo>
                      <a:pt x="0" y="9098"/>
                    </a:lnTo>
                    <a:lnTo>
                      <a:pt x="0" y="12502"/>
                    </a:lnTo>
                    <a:lnTo>
                      <a:pt x="1622" y="12502"/>
                    </a:lnTo>
                    <a:cubicBezTo>
                      <a:pt x="1867" y="13814"/>
                      <a:pt x="2378" y="15015"/>
                      <a:pt x="3111" y="16083"/>
                    </a:cubicBezTo>
                    <a:lnTo>
                      <a:pt x="1978" y="17218"/>
                    </a:lnTo>
                    <a:lnTo>
                      <a:pt x="4378" y="19620"/>
                    </a:lnTo>
                    <a:lnTo>
                      <a:pt x="5511" y="18486"/>
                    </a:lnTo>
                    <a:cubicBezTo>
                      <a:pt x="6556" y="19220"/>
                      <a:pt x="7778" y="19731"/>
                      <a:pt x="9089" y="19976"/>
                    </a:cubicBezTo>
                    <a:lnTo>
                      <a:pt x="9089" y="21600"/>
                    </a:lnTo>
                    <a:lnTo>
                      <a:pt x="10800" y="21600"/>
                    </a:lnTo>
                    <a:lnTo>
                      <a:pt x="12511" y="21600"/>
                    </a:lnTo>
                    <a:lnTo>
                      <a:pt x="12511" y="19976"/>
                    </a:lnTo>
                    <a:cubicBezTo>
                      <a:pt x="13822" y="19731"/>
                      <a:pt x="15022" y="19220"/>
                      <a:pt x="16089" y="18486"/>
                    </a:cubicBezTo>
                    <a:lnTo>
                      <a:pt x="17222" y="19620"/>
                    </a:lnTo>
                    <a:lnTo>
                      <a:pt x="19622" y="17218"/>
                    </a:lnTo>
                    <a:lnTo>
                      <a:pt x="18489" y="16083"/>
                    </a:lnTo>
                    <a:cubicBezTo>
                      <a:pt x="19222" y="15015"/>
                      <a:pt x="19733" y="13814"/>
                      <a:pt x="19978" y="12502"/>
                    </a:cubicBezTo>
                    <a:lnTo>
                      <a:pt x="21600" y="12502"/>
                    </a:lnTo>
                    <a:lnTo>
                      <a:pt x="21600" y="9098"/>
                    </a:lnTo>
                    <a:lnTo>
                      <a:pt x="19956" y="9098"/>
                    </a:lnTo>
                    <a:close/>
                    <a:moveTo>
                      <a:pt x="10800" y="16862"/>
                    </a:moveTo>
                    <a:lnTo>
                      <a:pt x="10800" y="16862"/>
                    </a:lnTo>
                    <a:cubicBezTo>
                      <a:pt x="7444" y="16862"/>
                      <a:pt x="4733" y="14148"/>
                      <a:pt x="4733" y="10789"/>
                    </a:cubicBezTo>
                    <a:cubicBezTo>
                      <a:pt x="4733" y="7430"/>
                      <a:pt x="7444" y="4716"/>
                      <a:pt x="10800" y="4716"/>
                    </a:cubicBezTo>
                    <a:lnTo>
                      <a:pt x="10800" y="4716"/>
                    </a:lnTo>
                    <a:cubicBezTo>
                      <a:pt x="14156" y="4716"/>
                      <a:pt x="16867" y="7430"/>
                      <a:pt x="16867" y="10789"/>
                    </a:cubicBezTo>
                    <a:cubicBezTo>
                      <a:pt x="16867" y="14148"/>
                      <a:pt x="14133" y="16862"/>
                      <a:pt x="10800" y="16862"/>
                    </a:cubicBezTo>
                    <a:close/>
                  </a:path>
                </a:pathLst>
              </a:custGeom>
              <a:solidFill>
                <a:srgbClr val="C1301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9" name="Figure">
                <a:extLst>
                  <a:ext uri="{FF2B5EF4-FFF2-40B4-BE49-F238E27FC236}">
                    <a16:creationId xmlns="" xmlns:a16="http://schemas.microsoft.com/office/drawing/2014/main" id="{BE62C349-29CA-44D3-A071-CBB54607CE09}"/>
                  </a:ext>
                </a:extLst>
              </p:cNvPr>
              <p:cNvSpPr/>
              <p:nvPr/>
            </p:nvSpPr>
            <p:spPr>
              <a:xfrm>
                <a:off x="5453034" y="3336881"/>
                <a:ext cx="239402" cy="239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95" y="9072"/>
                    </a:moveTo>
                    <a:cubicBezTo>
                      <a:pt x="19749" y="7776"/>
                      <a:pt x="19255" y="6542"/>
                      <a:pt x="18514" y="5493"/>
                    </a:cubicBezTo>
                    <a:lnTo>
                      <a:pt x="19687" y="4320"/>
                    </a:lnTo>
                    <a:lnTo>
                      <a:pt x="17280" y="1913"/>
                    </a:lnTo>
                    <a:lnTo>
                      <a:pt x="16107" y="3086"/>
                    </a:lnTo>
                    <a:cubicBezTo>
                      <a:pt x="15058" y="2345"/>
                      <a:pt x="13824" y="1851"/>
                      <a:pt x="12528" y="1605"/>
                    </a:cubicBezTo>
                    <a:lnTo>
                      <a:pt x="12528" y="0"/>
                    </a:lnTo>
                    <a:lnTo>
                      <a:pt x="10800" y="0"/>
                    </a:lnTo>
                    <a:lnTo>
                      <a:pt x="9072" y="0"/>
                    </a:lnTo>
                    <a:lnTo>
                      <a:pt x="9072" y="1605"/>
                    </a:lnTo>
                    <a:cubicBezTo>
                      <a:pt x="7776" y="1851"/>
                      <a:pt x="6542" y="2345"/>
                      <a:pt x="5493" y="3086"/>
                    </a:cubicBezTo>
                    <a:lnTo>
                      <a:pt x="4320" y="1913"/>
                    </a:lnTo>
                    <a:lnTo>
                      <a:pt x="1913" y="4320"/>
                    </a:lnTo>
                    <a:lnTo>
                      <a:pt x="3086" y="5493"/>
                    </a:lnTo>
                    <a:cubicBezTo>
                      <a:pt x="2345" y="6542"/>
                      <a:pt x="1851" y="7776"/>
                      <a:pt x="1605" y="9072"/>
                    </a:cubicBezTo>
                    <a:lnTo>
                      <a:pt x="0" y="9072"/>
                    </a:lnTo>
                    <a:lnTo>
                      <a:pt x="0" y="12528"/>
                    </a:lnTo>
                    <a:lnTo>
                      <a:pt x="1605" y="12528"/>
                    </a:lnTo>
                    <a:cubicBezTo>
                      <a:pt x="1851" y="13824"/>
                      <a:pt x="2345" y="15058"/>
                      <a:pt x="3086" y="16107"/>
                    </a:cubicBezTo>
                    <a:lnTo>
                      <a:pt x="1913" y="17280"/>
                    </a:lnTo>
                    <a:lnTo>
                      <a:pt x="4320" y="19687"/>
                    </a:lnTo>
                    <a:lnTo>
                      <a:pt x="5493" y="18514"/>
                    </a:lnTo>
                    <a:cubicBezTo>
                      <a:pt x="6542" y="19255"/>
                      <a:pt x="7776" y="19749"/>
                      <a:pt x="9072" y="19995"/>
                    </a:cubicBezTo>
                    <a:lnTo>
                      <a:pt x="9072" y="21600"/>
                    </a:lnTo>
                    <a:lnTo>
                      <a:pt x="10800" y="21600"/>
                    </a:lnTo>
                    <a:lnTo>
                      <a:pt x="12528" y="21600"/>
                    </a:lnTo>
                    <a:lnTo>
                      <a:pt x="12528" y="19995"/>
                    </a:lnTo>
                    <a:cubicBezTo>
                      <a:pt x="13824" y="19749"/>
                      <a:pt x="15058" y="19255"/>
                      <a:pt x="16107" y="18514"/>
                    </a:cubicBezTo>
                    <a:lnTo>
                      <a:pt x="17280" y="19687"/>
                    </a:lnTo>
                    <a:lnTo>
                      <a:pt x="19687" y="17280"/>
                    </a:lnTo>
                    <a:lnTo>
                      <a:pt x="18514" y="16107"/>
                    </a:lnTo>
                    <a:cubicBezTo>
                      <a:pt x="19255" y="15058"/>
                      <a:pt x="19749" y="13824"/>
                      <a:pt x="19995" y="12528"/>
                    </a:cubicBezTo>
                    <a:lnTo>
                      <a:pt x="21600" y="12528"/>
                    </a:lnTo>
                    <a:lnTo>
                      <a:pt x="21600" y="9072"/>
                    </a:lnTo>
                    <a:lnTo>
                      <a:pt x="19995" y="9072"/>
                    </a:lnTo>
                    <a:close/>
                    <a:moveTo>
                      <a:pt x="10800" y="17712"/>
                    </a:moveTo>
                    <a:lnTo>
                      <a:pt x="10800" y="17712"/>
                    </a:lnTo>
                    <a:cubicBezTo>
                      <a:pt x="6974" y="17712"/>
                      <a:pt x="3888" y="14626"/>
                      <a:pt x="3888" y="10800"/>
                    </a:cubicBezTo>
                    <a:cubicBezTo>
                      <a:pt x="3888" y="6974"/>
                      <a:pt x="6974" y="3888"/>
                      <a:pt x="10800" y="3888"/>
                    </a:cubicBezTo>
                    <a:lnTo>
                      <a:pt x="10800" y="3888"/>
                    </a:lnTo>
                    <a:cubicBezTo>
                      <a:pt x="14626" y="3888"/>
                      <a:pt x="17712" y="6974"/>
                      <a:pt x="17712" y="10800"/>
                    </a:cubicBezTo>
                    <a:cubicBezTo>
                      <a:pt x="17712" y="14626"/>
                      <a:pt x="14626" y="17712"/>
                      <a:pt x="10800" y="17712"/>
                    </a:cubicBez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0" name="Figure">
                <a:extLst>
                  <a:ext uri="{FF2B5EF4-FFF2-40B4-BE49-F238E27FC236}">
                    <a16:creationId xmlns="" xmlns:a16="http://schemas.microsoft.com/office/drawing/2014/main" id="{8DC1F43E-5289-4D06-BB64-DB9EE6A36052}"/>
                  </a:ext>
                </a:extLst>
              </p:cNvPr>
              <p:cNvSpPr/>
              <p:nvPr/>
            </p:nvSpPr>
            <p:spPr>
              <a:xfrm>
                <a:off x="4529625" y="3918286"/>
                <a:ext cx="238035" cy="237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8" y="12325"/>
                    </a:moveTo>
                    <a:cubicBezTo>
                      <a:pt x="20297" y="11018"/>
                      <a:pt x="20172" y="9648"/>
                      <a:pt x="19862" y="8403"/>
                    </a:cubicBezTo>
                    <a:lnTo>
                      <a:pt x="21352" y="7719"/>
                    </a:lnTo>
                    <a:lnTo>
                      <a:pt x="19924" y="4606"/>
                    </a:lnTo>
                    <a:lnTo>
                      <a:pt x="18434" y="5291"/>
                    </a:lnTo>
                    <a:cubicBezTo>
                      <a:pt x="17690" y="4233"/>
                      <a:pt x="16697" y="3361"/>
                      <a:pt x="15579" y="2677"/>
                    </a:cubicBezTo>
                    <a:lnTo>
                      <a:pt x="16138" y="1120"/>
                    </a:lnTo>
                    <a:lnTo>
                      <a:pt x="14524" y="560"/>
                    </a:lnTo>
                    <a:lnTo>
                      <a:pt x="12910" y="0"/>
                    </a:lnTo>
                    <a:lnTo>
                      <a:pt x="12352" y="1556"/>
                    </a:lnTo>
                    <a:cubicBezTo>
                      <a:pt x="11048" y="1307"/>
                      <a:pt x="9683" y="1432"/>
                      <a:pt x="8441" y="1743"/>
                    </a:cubicBezTo>
                    <a:lnTo>
                      <a:pt x="7759" y="249"/>
                    </a:lnTo>
                    <a:lnTo>
                      <a:pt x="4655" y="1681"/>
                    </a:lnTo>
                    <a:lnTo>
                      <a:pt x="5338" y="3175"/>
                    </a:lnTo>
                    <a:cubicBezTo>
                      <a:pt x="4283" y="3922"/>
                      <a:pt x="3414" y="4918"/>
                      <a:pt x="2731" y="6038"/>
                    </a:cubicBezTo>
                    <a:lnTo>
                      <a:pt x="1179" y="5478"/>
                    </a:lnTo>
                    <a:lnTo>
                      <a:pt x="0" y="8715"/>
                    </a:lnTo>
                    <a:lnTo>
                      <a:pt x="1552" y="9275"/>
                    </a:lnTo>
                    <a:cubicBezTo>
                      <a:pt x="1303" y="10582"/>
                      <a:pt x="1428" y="11952"/>
                      <a:pt x="1738" y="13197"/>
                    </a:cubicBezTo>
                    <a:lnTo>
                      <a:pt x="248" y="13881"/>
                    </a:lnTo>
                    <a:lnTo>
                      <a:pt x="1676" y="16994"/>
                    </a:lnTo>
                    <a:lnTo>
                      <a:pt x="3166" y="16309"/>
                    </a:lnTo>
                    <a:cubicBezTo>
                      <a:pt x="3910" y="17367"/>
                      <a:pt x="4903" y="18239"/>
                      <a:pt x="6021" y="18923"/>
                    </a:cubicBezTo>
                    <a:lnTo>
                      <a:pt x="5462" y="20480"/>
                    </a:lnTo>
                    <a:lnTo>
                      <a:pt x="7076" y="21040"/>
                    </a:lnTo>
                    <a:lnTo>
                      <a:pt x="8690" y="21600"/>
                    </a:lnTo>
                    <a:lnTo>
                      <a:pt x="9248" y="20044"/>
                    </a:lnTo>
                    <a:cubicBezTo>
                      <a:pt x="10552" y="20293"/>
                      <a:pt x="11917" y="20168"/>
                      <a:pt x="13159" y="19857"/>
                    </a:cubicBezTo>
                    <a:lnTo>
                      <a:pt x="13841" y="21351"/>
                    </a:lnTo>
                    <a:lnTo>
                      <a:pt x="16945" y="19919"/>
                    </a:lnTo>
                    <a:lnTo>
                      <a:pt x="16262" y="18425"/>
                    </a:lnTo>
                    <a:cubicBezTo>
                      <a:pt x="17317" y="17678"/>
                      <a:pt x="18186" y="16682"/>
                      <a:pt x="18869" y="15562"/>
                    </a:cubicBezTo>
                    <a:lnTo>
                      <a:pt x="20421" y="16122"/>
                    </a:lnTo>
                    <a:lnTo>
                      <a:pt x="21600" y="12885"/>
                    </a:lnTo>
                    <a:lnTo>
                      <a:pt x="20048" y="12325"/>
                    </a:lnTo>
                    <a:close/>
                    <a:moveTo>
                      <a:pt x="8441" y="17305"/>
                    </a:moveTo>
                    <a:lnTo>
                      <a:pt x="8441" y="17305"/>
                    </a:lnTo>
                    <a:cubicBezTo>
                      <a:pt x="4841" y="15998"/>
                      <a:pt x="2979" y="12014"/>
                      <a:pt x="4283" y="8403"/>
                    </a:cubicBezTo>
                    <a:cubicBezTo>
                      <a:pt x="5586" y="4793"/>
                      <a:pt x="9559" y="2926"/>
                      <a:pt x="13159" y="4233"/>
                    </a:cubicBezTo>
                    <a:lnTo>
                      <a:pt x="13159" y="4233"/>
                    </a:lnTo>
                    <a:cubicBezTo>
                      <a:pt x="16759" y="5540"/>
                      <a:pt x="18621" y="9524"/>
                      <a:pt x="17317" y="13134"/>
                    </a:cubicBezTo>
                    <a:cubicBezTo>
                      <a:pt x="16014" y="16745"/>
                      <a:pt x="12041" y="18612"/>
                      <a:pt x="8441" y="1730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1" name="Figure">
                <a:extLst>
                  <a:ext uri="{FF2B5EF4-FFF2-40B4-BE49-F238E27FC236}">
                    <a16:creationId xmlns="" xmlns:a16="http://schemas.microsoft.com/office/drawing/2014/main" id="{C9DC3FE8-6C02-4209-AA76-A0F1B8C2C3CA}"/>
                  </a:ext>
                </a:extLst>
              </p:cNvPr>
              <p:cNvSpPr/>
              <p:nvPr/>
            </p:nvSpPr>
            <p:spPr>
              <a:xfrm>
                <a:off x="4803228" y="3802005"/>
                <a:ext cx="474131" cy="474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420" extrusionOk="0">
                    <a:moveTo>
                      <a:pt x="18451" y="6059"/>
                    </a:moveTo>
                    <a:lnTo>
                      <a:pt x="19903" y="5194"/>
                    </a:lnTo>
                    <a:cubicBezTo>
                      <a:pt x="19162" y="3989"/>
                      <a:pt x="18204" y="2938"/>
                      <a:pt x="17091" y="2104"/>
                    </a:cubicBezTo>
                    <a:lnTo>
                      <a:pt x="16071" y="3464"/>
                    </a:lnTo>
                    <a:cubicBezTo>
                      <a:pt x="15144" y="2753"/>
                      <a:pt x="14063" y="2258"/>
                      <a:pt x="12889" y="1949"/>
                    </a:cubicBezTo>
                    <a:lnTo>
                      <a:pt x="13290" y="312"/>
                    </a:lnTo>
                    <a:cubicBezTo>
                      <a:pt x="11962" y="-28"/>
                      <a:pt x="10540" y="-90"/>
                      <a:pt x="9119" y="126"/>
                    </a:cubicBezTo>
                    <a:lnTo>
                      <a:pt x="9366" y="1795"/>
                    </a:lnTo>
                    <a:cubicBezTo>
                      <a:pt x="8377" y="1949"/>
                      <a:pt x="7450" y="2258"/>
                      <a:pt x="6616" y="2660"/>
                    </a:cubicBezTo>
                    <a:cubicBezTo>
                      <a:pt x="6430" y="2753"/>
                      <a:pt x="6245" y="2846"/>
                      <a:pt x="6059" y="2969"/>
                    </a:cubicBezTo>
                    <a:lnTo>
                      <a:pt x="5194" y="1517"/>
                    </a:lnTo>
                    <a:cubicBezTo>
                      <a:pt x="3989" y="2258"/>
                      <a:pt x="2938" y="3216"/>
                      <a:pt x="2104" y="4329"/>
                    </a:cubicBezTo>
                    <a:lnTo>
                      <a:pt x="3464" y="5349"/>
                    </a:lnTo>
                    <a:cubicBezTo>
                      <a:pt x="2753" y="6307"/>
                      <a:pt x="2259" y="7357"/>
                      <a:pt x="1949" y="8531"/>
                    </a:cubicBezTo>
                    <a:lnTo>
                      <a:pt x="312" y="8130"/>
                    </a:lnTo>
                    <a:cubicBezTo>
                      <a:pt x="-28" y="9458"/>
                      <a:pt x="-90" y="10880"/>
                      <a:pt x="126" y="12301"/>
                    </a:cubicBezTo>
                    <a:lnTo>
                      <a:pt x="1795" y="12054"/>
                    </a:lnTo>
                    <a:cubicBezTo>
                      <a:pt x="1980" y="13259"/>
                      <a:pt x="2382" y="14372"/>
                      <a:pt x="2969" y="15361"/>
                    </a:cubicBezTo>
                    <a:lnTo>
                      <a:pt x="1517" y="16226"/>
                    </a:lnTo>
                    <a:cubicBezTo>
                      <a:pt x="2258" y="17431"/>
                      <a:pt x="3216" y="18482"/>
                      <a:pt x="4329" y="19316"/>
                    </a:cubicBezTo>
                    <a:lnTo>
                      <a:pt x="5349" y="17956"/>
                    </a:lnTo>
                    <a:cubicBezTo>
                      <a:pt x="6276" y="18667"/>
                      <a:pt x="7357" y="19162"/>
                      <a:pt x="8531" y="19471"/>
                    </a:cubicBezTo>
                    <a:lnTo>
                      <a:pt x="8130" y="21108"/>
                    </a:lnTo>
                    <a:cubicBezTo>
                      <a:pt x="9459" y="21448"/>
                      <a:pt x="10880" y="21510"/>
                      <a:pt x="12301" y="21294"/>
                    </a:cubicBezTo>
                    <a:lnTo>
                      <a:pt x="12054" y="19625"/>
                    </a:lnTo>
                    <a:cubicBezTo>
                      <a:pt x="13043" y="19471"/>
                      <a:pt x="13970" y="19162"/>
                      <a:pt x="14804" y="18760"/>
                    </a:cubicBezTo>
                    <a:cubicBezTo>
                      <a:pt x="14990" y="18667"/>
                      <a:pt x="15175" y="18574"/>
                      <a:pt x="15361" y="18451"/>
                    </a:cubicBezTo>
                    <a:lnTo>
                      <a:pt x="16226" y="19903"/>
                    </a:lnTo>
                    <a:cubicBezTo>
                      <a:pt x="17431" y="19162"/>
                      <a:pt x="18482" y="18204"/>
                      <a:pt x="19316" y="17091"/>
                    </a:cubicBezTo>
                    <a:lnTo>
                      <a:pt x="17956" y="16071"/>
                    </a:lnTo>
                    <a:cubicBezTo>
                      <a:pt x="18667" y="15144"/>
                      <a:pt x="19162" y="14063"/>
                      <a:pt x="19471" y="12889"/>
                    </a:cubicBezTo>
                    <a:lnTo>
                      <a:pt x="21108" y="13290"/>
                    </a:lnTo>
                    <a:cubicBezTo>
                      <a:pt x="21448" y="11962"/>
                      <a:pt x="21510" y="10540"/>
                      <a:pt x="21294" y="9119"/>
                    </a:cubicBezTo>
                    <a:lnTo>
                      <a:pt x="19625" y="9366"/>
                    </a:lnTo>
                    <a:cubicBezTo>
                      <a:pt x="19471" y="8161"/>
                      <a:pt x="19038" y="7048"/>
                      <a:pt x="18451" y="6059"/>
                    </a:cubicBezTo>
                    <a:close/>
                    <a:moveTo>
                      <a:pt x="15052" y="10046"/>
                    </a:moveTo>
                    <a:cubicBezTo>
                      <a:pt x="15330" y="11962"/>
                      <a:pt x="14341" y="13754"/>
                      <a:pt x="12703" y="14588"/>
                    </a:cubicBezTo>
                    <a:cubicBezTo>
                      <a:pt x="12301" y="14804"/>
                      <a:pt x="11838" y="14928"/>
                      <a:pt x="11374" y="15021"/>
                    </a:cubicBezTo>
                    <a:cubicBezTo>
                      <a:pt x="8995" y="15361"/>
                      <a:pt x="6770" y="13723"/>
                      <a:pt x="6430" y="11343"/>
                    </a:cubicBezTo>
                    <a:cubicBezTo>
                      <a:pt x="6152" y="9428"/>
                      <a:pt x="7141" y="7635"/>
                      <a:pt x="8779" y="6801"/>
                    </a:cubicBezTo>
                    <a:cubicBezTo>
                      <a:pt x="9180" y="6585"/>
                      <a:pt x="9644" y="6461"/>
                      <a:pt x="10107" y="6368"/>
                    </a:cubicBezTo>
                    <a:cubicBezTo>
                      <a:pt x="12456" y="6028"/>
                      <a:pt x="14681" y="7666"/>
                      <a:pt x="15052" y="10046"/>
                    </a:cubicBezTo>
                    <a:close/>
                  </a:path>
                </a:pathLst>
              </a:custGeom>
              <a:solidFill>
                <a:srgbClr val="16A08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2" name="Figure">
                <a:extLst>
                  <a:ext uri="{FF2B5EF4-FFF2-40B4-BE49-F238E27FC236}">
                    <a16:creationId xmlns="" xmlns:a16="http://schemas.microsoft.com/office/drawing/2014/main" id="{54392628-DA62-4B2D-9EDF-42B3E621BB5D}"/>
                  </a:ext>
                </a:extLst>
              </p:cNvPr>
              <p:cNvSpPr/>
              <p:nvPr/>
            </p:nvSpPr>
            <p:spPr>
              <a:xfrm>
                <a:off x="5097350" y="4198729"/>
                <a:ext cx="495905" cy="495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2" y="10173"/>
                    </a:moveTo>
                    <a:lnTo>
                      <a:pt x="21600" y="10054"/>
                    </a:lnTo>
                    <a:cubicBezTo>
                      <a:pt x="21511" y="8622"/>
                      <a:pt x="21123" y="7250"/>
                      <a:pt x="20498" y="5967"/>
                    </a:cubicBezTo>
                    <a:lnTo>
                      <a:pt x="18948" y="6743"/>
                    </a:lnTo>
                    <a:cubicBezTo>
                      <a:pt x="18412" y="5668"/>
                      <a:pt x="17697" y="4714"/>
                      <a:pt x="16774" y="3938"/>
                    </a:cubicBezTo>
                    <a:lnTo>
                      <a:pt x="17906" y="2625"/>
                    </a:lnTo>
                    <a:cubicBezTo>
                      <a:pt x="16863" y="1730"/>
                      <a:pt x="15641" y="985"/>
                      <a:pt x="14241" y="537"/>
                    </a:cubicBezTo>
                    <a:lnTo>
                      <a:pt x="13705" y="2178"/>
                    </a:lnTo>
                    <a:cubicBezTo>
                      <a:pt x="12751" y="1850"/>
                      <a:pt x="11768" y="1701"/>
                      <a:pt x="10815" y="1701"/>
                    </a:cubicBezTo>
                    <a:cubicBezTo>
                      <a:pt x="10606" y="1701"/>
                      <a:pt x="10398" y="1701"/>
                      <a:pt x="10159" y="1730"/>
                    </a:cubicBezTo>
                    <a:lnTo>
                      <a:pt x="10040" y="0"/>
                    </a:lnTo>
                    <a:cubicBezTo>
                      <a:pt x="8610" y="89"/>
                      <a:pt x="7240" y="477"/>
                      <a:pt x="5959" y="1104"/>
                    </a:cubicBezTo>
                    <a:lnTo>
                      <a:pt x="6733" y="2655"/>
                    </a:lnTo>
                    <a:cubicBezTo>
                      <a:pt x="5661" y="3192"/>
                      <a:pt x="4707" y="3908"/>
                      <a:pt x="3933" y="4833"/>
                    </a:cubicBezTo>
                    <a:lnTo>
                      <a:pt x="2622" y="3699"/>
                    </a:lnTo>
                    <a:cubicBezTo>
                      <a:pt x="1728" y="4744"/>
                      <a:pt x="983" y="5967"/>
                      <a:pt x="536" y="7369"/>
                    </a:cubicBezTo>
                    <a:lnTo>
                      <a:pt x="2175" y="7906"/>
                    </a:lnTo>
                    <a:cubicBezTo>
                      <a:pt x="1788" y="9070"/>
                      <a:pt x="1639" y="10263"/>
                      <a:pt x="1728" y="11427"/>
                    </a:cubicBezTo>
                    <a:lnTo>
                      <a:pt x="0" y="11546"/>
                    </a:lnTo>
                    <a:cubicBezTo>
                      <a:pt x="89" y="12978"/>
                      <a:pt x="477" y="14350"/>
                      <a:pt x="1102" y="15633"/>
                    </a:cubicBezTo>
                    <a:lnTo>
                      <a:pt x="2652" y="14857"/>
                    </a:lnTo>
                    <a:cubicBezTo>
                      <a:pt x="3188" y="15931"/>
                      <a:pt x="3903" y="16886"/>
                      <a:pt x="4826" y="17662"/>
                    </a:cubicBezTo>
                    <a:lnTo>
                      <a:pt x="3694" y="18975"/>
                    </a:lnTo>
                    <a:cubicBezTo>
                      <a:pt x="4737" y="19870"/>
                      <a:pt x="5959" y="20615"/>
                      <a:pt x="7359" y="21063"/>
                    </a:cubicBezTo>
                    <a:lnTo>
                      <a:pt x="7895" y="19422"/>
                    </a:lnTo>
                    <a:cubicBezTo>
                      <a:pt x="8849" y="19750"/>
                      <a:pt x="9832" y="19899"/>
                      <a:pt x="10785" y="19899"/>
                    </a:cubicBezTo>
                    <a:cubicBezTo>
                      <a:pt x="10994" y="19899"/>
                      <a:pt x="11202" y="19899"/>
                      <a:pt x="11441" y="19870"/>
                    </a:cubicBezTo>
                    <a:lnTo>
                      <a:pt x="11560" y="21600"/>
                    </a:lnTo>
                    <a:cubicBezTo>
                      <a:pt x="12990" y="21511"/>
                      <a:pt x="14360" y="21123"/>
                      <a:pt x="15641" y="20496"/>
                    </a:cubicBezTo>
                    <a:lnTo>
                      <a:pt x="14867" y="18945"/>
                    </a:lnTo>
                    <a:cubicBezTo>
                      <a:pt x="15939" y="18408"/>
                      <a:pt x="16893" y="17692"/>
                      <a:pt x="17667" y="16767"/>
                    </a:cubicBezTo>
                    <a:lnTo>
                      <a:pt x="18978" y="17901"/>
                    </a:lnTo>
                    <a:cubicBezTo>
                      <a:pt x="19872" y="16856"/>
                      <a:pt x="20617" y="15633"/>
                      <a:pt x="21064" y="14231"/>
                    </a:cubicBezTo>
                    <a:lnTo>
                      <a:pt x="19425" y="13694"/>
                    </a:lnTo>
                    <a:cubicBezTo>
                      <a:pt x="19812" y="12530"/>
                      <a:pt x="19961" y="11337"/>
                      <a:pt x="19872" y="10173"/>
                    </a:cubicBezTo>
                    <a:close/>
                    <a:moveTo>
                      <a:pt x="14986" y="12202"/>
                    </a:moveTo>
                    <a:cubicBezTo>
                      <a:pt x="14360" y="14052"/>
                      <a:pt x="12662" y="15215"/>
                      <a:pt x="10815" y="15215"/>
                    </a:cubicBezTo>
                    <a:cubicBezTo>
                      <a:pt x="10368" y="15215"/>
                      <a:pt x="9891" y="15156"/>
                      <a:pt x="9415" y="14977"/>
                    </a:cubicBezTo>
                    <a:cubicBezTo>
                      <a:pt x="7121" y="14201"/>
                      <a:pt x="5869" y="11695"/>
                      <a:pt x="6644" y="9398"/>
                    </a:cubicBezTo>
                    <a:cubicBezTo>
                      <a:pt x="7270" y="7548"/>
                      <a:pt x="8968" y="6385"/>
                      <a:pt x="10815" y="6385"/>
                    </a:cubicBezTo>
                    <a:cubicBezTo>
                      <a:pt x="11292" y="6385"/>
                      <a:pt x="11738" y="6444"/>
                      <a:pt x="12215" y="6623"/>
                    </a:cubicBezTo>
                    <a:cubicBezTo>
                      <a:pt x="14509" y="7399"/>
                      <a:pt x="15731" y="9905"/>
                      <a:pt x="14986" y="12202"/>
                    </a:cubicBezTo>
                    <a:close/>
                  </a:path>
                </a:pathLst>
              </a:custGeom>
              <a:solidFill>
                <a:srgbClr val="4CC1E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3" name="Figure">
                <a:extLst>
                  <a:ext uri="{FF2B5EF4-FFF2-40B4-BE49-F238E27FC236}">
                    <a16:creationId xmlns="" xmlns:a16="http://schemas.microsoft.com/office/drawing/2014/main" id="{203F9EFD-569A-44BA-ABF5-B35223B5A4F7}"/>
                  </a:ext>
                </a:extLst>
              </p:cNvPr>
              <p:cNvSpPr/>
              <p:nvPr/>
            </p:nvSpPr>
            <p:spPr>
              <a:xfrm>
                <a:off x="5617196" y="4239769"/>
                <a:ext cx="346107" cy="346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92" y="8947"/>
                    </a:moveTo>
                    <a:lnTo>
                      <a:pt x="21600" y="8606"/>
                    </a:lnTo>
                    <a:cubicBezTo>
                      <a:pt x="21301" y="7200"/>
                      <a:pt x="20746" y="5837"/>
                      <a:pt x="19935" y="4644"/>
                    </a:cubicBezTo>
                    <a:lnTo>
                      <a:pt x="18484" y="5624"/>
                    </a:lnTo>
                    <a:cubicBezTo>
                      <a:pt x="17801" y="4644"/>
                      <a:pt x="16947" y="3749"/>
                      <a:pt x="15923" y="3067"/>
                    </a:cubicBezTo>
                    <a:lnTo>
                      <a:pt x="16904" y="1619"/>
                    </a:lnTo>
                    <a:cubicBezTo>
                      <a:pt x="15709" y="852"/>
                      <a:pt x="14386" y="298"/>
                      <a:pt x="12934" y="0"/>
                    </a:cubicBezTo>
                    <a:lnTo>
                      <a:pt x="12593" y="1704"/>
                    </a:lnTo>
                    <a:cubicBezTo>
                      <a:pt x="11568" y="1491"/>
                      <a:pt x="10587" y="1491"/>
                      <a:pt x="9605" y="1619"/>
                    </a:cubicBezTo>
                    <a:cubicBezTo>
                      <a:pt x="9391" y="1662"/>
                      <a:pt x="9178" y="1704"/>
                      <a:pt x="8964" y="1747"/>
                    </a:cubicBezTo>
                    <a:lnTo>
                      <a:pt x="8623" y="43"/>
                    </a:lnTo>
                    <a:cubicBezTo>
                      <a:pt x="7214" y="341"/>
                      <a:pt x="5848" y="895"/>
                      <a:pt x="4653" y="1704"/>
                    </a:cubicBezTo>
                    <a:lnTo>
                      <a:pt x="5635" y="3153"/>
                    </a:lnTo>
                    <a:cubicBezTo>
                      <a:pt x="4653" y="3834"/>
                      <a:pt x="3757" y="4686"/>
                      <a:pt x="3074" y="5709"/>
                    </a:cubicBezTo>
                    <a:lnTo>
                      <a:pt x="1622" y="4729"/>
                    </a:lnTo>
                    <a:cubicBezTo>
                      <a:pt x="854" y="5922"/>
                      <a:pt x="299" y="7243"/>
                      <a:pt x="0" y="8691"/>
                    </a:cubicBezTo>
                    <a:lnTo>
                      <a:pt x="1708" y="9032"/>
                    </a:lnTo>
                    <a:cubicBezTo>
                      <a:pt x="1451" y="10267"/>
                      <a:pt x="1494" y="11503"/>
                      <a:pt x="1708" y="12653"/>
                    </a:cubicBezTo>
                    <a:lnTo>
                      <a:pt x="0" y="12994"/>
                    </a:lnTo>
                    <a:cubicBezTo>
                      <a:pt x="299" y="14400"/>
                      <a:pt x="854" y="15763"/>
                      <a:pt x="1665" y="16956"/>
                    </a:cubicBezTo>
                    <a:lnTo>
                      <a:pt x="3116" y="15976"/>
                    </a:lnTo>
                    <a:cubicBezTo>
                      <a:pt x="3799" y="16956"/>
                      <a:pt x="4653" y="17851"/>
                      <a:pt x="5677" y="18533"/>
                    </a:cubicBezTo>
                    <a:lnTo>
                      <a:pt x="4696" y="19981"/>
                    </a:lnTo>
                    <a:cubicBezTo>
                      <a:pt x="5848" y="20748"/>
                      <a:pt x="7214" y="21302"/>
                      <a:pt x="8666" y="21600"/>
                    </a:cubicBezTo>
                    <a:lnTo>
                      <a:pt x="9007" y="19896"/>
                    </a:lnTo>
                    <a:cubicBezTo>
                      <a:pt x="10032" y="20109"/>
                      <a:pt x="11013" y="20109"/>
                      <a:pt x="11995" y="19981"/>
                    </a:cubicBezTo>
                    <a:cubicBezTo>
                      <a:pt x="12209" y="19938"/>
                      <a:pt x="12422" y="19896"/>
                      <a:pt x="12636" y="19853"/>
                    </a:cubicBezTo>
                    <a:lnTo>
                      <a:pt x="12977" y="21557"/>
                    </a:lnTo>
                    <a:cubicBezTo>
                      <a:pt x="14386" y="21259"/>
                      <a:pt x="15752" y="20705"/>
                      <a:pt x="16947" y="19896"/>
                    </a:cubicBezTo>
                    <a:lnTo>
                      <a:pt x="15965" y="18447"/>
                    </a:lnTo>
                    <a:cubicBezTo>
                      <a:pt x="16947" y="17766"/>
                      <a:pt x="17843" y="16914"/>
                      <a:pt x="18526" y="15891"/>
                    </a:cubicBezTo>
                    <a:lnTo>
                      <a:pt x="19978" y="16871"/>
                    </a:lnTo>
                    <a:cubicBezTo>
                      <a:pt x="20746" y="15678"/>
                      <a:pt x="21301" y="14357"/>
                      <a:pt x="21600" y="12909"/>
                    </a:cubicBezTo>
                    <a:lnTo>
                      <a:pt x="19892" y="12568"/>
                    </a:lnTo>
                    <a:cubicBezTo>
                      <a:pt x="20149" y="11333"/>
                      <a:pt x="20106" y="10097"/>
                      <a:pt x="19892" y="8947"/>
                    </a:cubicBezTo>
                    <a:close/>
                    <a:moveTo>
                      <a:pt x="15197" y="11631"/>
                    </a:moveTo>
                    <a:cubicBezTo>
                      <a:pt x="14813" y="13591"/>
                      <a:pt x="13233" y="14996"/>
                      <a:pt x="11398" y="15209"/>
                    </a:cubicBezTo>
                    <a:cubicBezTo>
                      <a:pt x="10928" y="15252"/>
                      <a:pt x="10458" y="15252"/>
                      <a:pt x="9946" y="15167"/>
                    </a:cubicBezTo>
                    <a:cubicBezTo>
                      <a:pt x="7513" y="14698"/>
                      <a:pt x="5934" y="12355"/>
                      <a:pt x="6403" y="9927"/>
                    </a:cubicBezTo>
                    <a:cubicBezTo>
                      <a:pt x="6787" y="7967"/>
                      <a:pt x="8367" y="6561"/>
                      <a:pt x="10202" y="6348"/>
                    </a:cubicBezTo>
                    <a:cubicBezTo>
                      <a:pt x="10672" y="6305"/>
                      <a:pt x="11142" y="6305"/>
                      <a:pt x="11654" y="6391"/>
                    </a:cubicBezTo>
                    <a:cubicBezTo>
                      <a:pt x="14087" y="6859"/>
                      <a:pt x="15666" y="9202"/>
                      <a:pt x="15197" y="11631"/>
                    </a:cubicBezTo>
                    <a:close/>
                  </a:path>
                </a:pathLst>
              </a:custGeom>
              <a:solidFill>
                <a:srgbClr val="F7931F">
                  <a:lumMod val="75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4" name="Figure">
                <a:extLst>
                  <a:ext uri="{FF2B5EF4-FFF2-40B4-BE49-F238E27FC236}">
                    <a16:creationId xmlns="" xmlns:a16="http://schemas.microsoft.com/office/drawing/2014/main" id="{BF91C5A4-0D6B-417C-9D5C-14A42EDCD699}"/>
                  </a:ext>
                </a:extLst>
              </p:cNvPr>
              <p:cNvSpPr/>
              <p:nvPr/>
            </p:nvSpPr>
            <p:spPr>
              <a:xfrm>
                <a:off x="4180782" y="3678883"/>
                <a:ext cx="359104" cy="358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2" y="10140"/>
                    </a:moveTo>
                    <a:lnTo>
                      <a:pt x="21600" y="10017"/>
                    </a:lnTo>
                    <a:cubicBezTo>
                      <a:pt x="21518" y="8574"/>
                      <a:pt x="21106" y="7214"/>
                      <a:pt x="20489" y="5936"/>
                    </a:cubicBezTo>
                    <a:lnTo>
                      <a:pt x="18967" y="6719"/>
                    </a:lnTo>
                    <a:cubicBezTo>
                      <a:pt x="18432" y="5647"/>
                      <a:pt x="17691" y="4699"/>
                      <a:pt x="16786" y="3916"/>
                    </a:cubicBezTo>
                    <a:lnTo>
                      <a:pt x="17897" y="2597"/>
                    </a:lnTo>
                    <a:cubicBezTo>
                      <a:pt x="16869" y="1690"/>
                      <a:pt x="15634" y="989"/>
                      <a:pt x="14235" y="495"/>
                    </a:cubicBezTo>
                    <a:lnTo>
                      <a:pt x="13701" y="2144"/>
                    </a:lnTo>
                    <a:cubicBezTo>
                      <a:pt x="12754" y="1814"/>
                      <a:pt x="11767" y="1690"/>
                      <a:pt x="10821" y="1690"/>
                    </a:cubicBezTo>
                    <a:cubicBezTo>
                      <a:pt x="10615" y="1690"/>
                      <a:pt x="10409" y="1690"/>
                      <a:pt x="10162" y="1731"/>
                    </a:cubicBezTo>
                    <a:lnTo>
                      <a:pt x="10039" y="0"/>
                    </a:lnTo>
                    <a:cubicBezTo>
                      <a:pt x="8599" y="82"/>
                      <a:pt x="7241" y="495"/>
                      <a:pt x="5966" y="1113"/>
                    </a:cubicBezTo>
                    <a:lnTo>
                      <a:pt x="6747" y="2638"/>
                    </a:lnTo>
                    <a:cubicBezTo>
                      <a:pt x="5678" y="3174"/>
                      <a:pt x="4731" y="3916"/>
                      <a:pt x="3950" y="4823"/>
                    </a:cubicBezTo>
                    <a:lnTo>
                      <a:pt x="2633" y="3710"/>
                    </a:lnTo>
                    <a:cubicBezTo>
                      <a:pt x="1728" y="4740"/>
                      <a:pt x="1029" y="5977"/>
                      <a:pt x="535" y="7379"/>
                    </a:cubicBezTo>
                    <a:lnTo>
                      <a:pt x="2181" y="7914"/>
                    </a:lnTo>
                    <a:cubicBezTo>
                      <a:pt x="1810" y="9069"/>
                      <a:pt x="1646" y="10264"/>
                      <a:pt x="1728" y="11460"/>
                    </a:cubicBezTo>
                    <a:lnTo>
                      <a:pt x="0" y="11583"/>
                    </a:lnTo>
                    <a:cubicBezTo>
                      <a:pt x="82" y="13026"/>
                      <a:pt x="494" y="14386"/>
                      <a:pt x="1111" y="15664"/>
                    </a:cubicBezTo>
                    <a:lnTo>
                      <a:pt x="2633" y="14881"/>
                    </a:lnTo>
                    <a:cubicBezTo>
                      <a:pt x="3168" y="15953"/>
                      <a:pt x="3909" y="16901"/>
                      <a:pt x="4814" y="17684"/>
                    </a:cubicBezTo>
                    <a:lnTo>
                      <a:pt x="3703" y="19003"/>
                    </a:lnTo>
                    <a:cubicBezTo>
                      <a:pt x="4731" y="19910"/>
                      <a:pt x="5966" y="20611"/>
                      <a:pt x="7365" y="21105"/>
                    </a:cubicBezTo>
                    <a:lnTo>
                      <a:pt x="7899" y="19456"/>
                    </a:lnTo>
                    <a:cubicBezTo>
                      <a:pt x="8846" y="19786"/>
                      <a:pt x="9833" y="19910"/>
                      <a:pt x="10779" y="19910"/>
                    </a:cubicBezTo>
                    <a:cubicBezTo>
                      <a:pt x="10985" y="19910"/>
                      <a:pt x="11191" y="19910"/>
                      <a:pt x="11438" y="19869"/>
                    </a:cubicBezTo>
                    <a:lnTo>
                      <a:pt x="11561" y="21600"/>
                    </a:lnTo>
                    <a:cubicBezTo>
                      <a:pt x="13001" y="21518"/>
                      <a:pt x="14359" y="21105"/>
                      <a:pt x="15634" y="20487"/>
                    </a:cubicBezTo>
                    <a:lnTo>
                      <a:pt x="14853" y="18962"/>
                    </a:lnTo>
                    <a:cubicBezTo>
                      <a:pt x="15922" y="18426"/>
                      <a:pt x="16869" y="17684"/>
                      <a:pt x="17650" y="16777"/>
                    </a:cubicBezTo>
                    <a:lnTo>
                      <a:pt x="18967" y="17890"/>
                    </a:lnTo>
                    <a:cubicBezTo>
                      <a:pt x="19872" y="16860"/>
                      <a:pt x="20571" y="15623"/>
                      <a:pt x="21065" y="14221"/>
                    </a:cubicBezTo>
                    <a:lnTo>
                      <a:pt x="19419" y="13686"/>
                    </a:lnTo>
                    <a:cubicBezTo>
                      <a:pt x="19831" y="12490"/>
                      <a:pt x="19954" y="11295"/>
                      <a:pt x="19872" y="10140"/>
                    </a:cubicBezTo>
                    <a:close/>
                    <a:moveTo>
                      <a:pt x="14565" y="12037"/>
                    </a:moveTo>
                    <a:cubicBezTo>
                      <a:pt x="14030" y="13686"/>
                      <a:pt x="12466" y="14757"/>
                      <a:pt x="10821" y="14757"/>
                    </a:cubicBezTo>
                    <a:cubicBezTo>
                      <a:pt x="10409" y="14757"/>
                      <a:pt x="9998" y="14675"/>
                      <a:pt x="9586" y="14551"/>
                    </a:cubicBezTo>
                    <a:cubicBezTo>
                      <a:pt x="7529" y="13850"/>
                      <a:pt x="6377" y="11624"/>
                      <a:pt x="7077" y="9522"/>
                    </a:cubicBezTo>
                    <a:cubicBezTo>
                      <a:pt x="7611" y="7873"/>
                      <a:pt x="9175" y="6802"/>
                      <a:pt x="10821" y="6802"/>
                    </a:cubicBezTo>
                    <a:cubicBezTo>
                      <a:pt x="11232" y="6802"/>
                      <a:pt x="11643" y="6884"/>
                      <a:pt x="12055" y="7008"/>
                    </a:cubicBezTo>
                    <a:cubicBezTo>
                      <a:pt x="14153" y="7750"/>
                      <a:pt x="15264" y="9976"/>
                      <a:pt x="14565" y="12037"/>
                    </a:cubicBezTo>
                    <a:close/>
                  </a:path>
                </a:pathLst>
              </a:custGeom>
              <a:solidFill>
                <a:srgbClr val="FFCC4C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5" name="Figure">
                <a:extLst>
                  <a:ext uri="{FF2B5EF4-FFF2-40B4-BE49-F238E27FC236}">
                    <a16:creationId xmlns="" xmlns:a16="http://schemas.microsoft.com/office/drawing/2014/main" id="{CBA0C14D-0935-46EA-AF4D-AFF7333DCFE9}"/>
                  </a:ext>
                </a:extLst>
              </p:cNvPr>
              <p:cNvSpPr/>
              <p:nvPr/>
            </p:nvSpPr>
            <p:spPr>
              <a:xfrm>
                <a:off x="5022110" y="3323200"/>
                <a:ext cx="411773" cy="411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8" y="9401"/>
                    </a:moveTo>
                    <a:lnTo>
                      <a:pt x="21600" y="9149"/>
                    </a:lnTo>
                    <a:cubicBezTo>
                      <a:pt x="21385" y="7714"/>
                      <a:pt x="20882" y="6351"/>
                      <a:pt x="20129" y="5131"/>
                    </a:cubicBezTo>
                    <a:lnTo>
                      <a:pt x="18658" y="6028"/>
                    </a:lnTo>
                    <a:cubicBezTo>
                      <a:pt x="18048" y="4987"/>
                      <a:pt x="17223" y="4090"/>
                      <a:pt x="16218" y="3373"/>
                    </a:cubicBezTo>
                    <a:lnTo>
                      <a:pt x="17258" y="1973"/>
                    </a:lnTo>
                    <a:cubicBezTo>
                      <a:pt x="16146" y="1148"/>
                      <a:pt x="14819" y="538"/>
                      <a:pt x="13383" y="179"/>
                    </a:cubicBezTo>
                    <a:lnTo>
                      <a:pt x="12989" y="1866"/>
                    </a:lnTo>
                    <a:cubicBezTo>
                      <a:pt x="11984" y="1615"/>
                      <a:pt x="11015" y="1543"/>
                      <a:pt x="10047" y="1650"/>
                    </a:cubicBezTo>
                    <a:cubicBezTo>
                      <a:pt x="9831" y="1686"/>
                      <a:pt x="9616" y="1686"/>
                      <a:pt x="9401" y="1722"/>
                    </a:cubicBezTo>
                    <a:lnTo>
                      <a:pt x="9149" y="0"/>
                    </a:lnTo>
                    <a:cubicBezTo>
                      <a:pt x="7714" y="215"/>
                      <a:pt x="6351" y="718"/>
                      <a:pt x="5131" y="1471"/>
                    </a:cubicBezTo>
                    <a:lnTo>
                      <a:pt x="6028" y="2942"/>
                    </a:lnTo>
                    <a:cubicBezTo>
                      <a:pt x="4987" y="3552"/>
                      <a:pt x="4090" y="4377"/>
                      <a:pt x="3373" y="5382"/>
                    </a:cubicBezTo>
                    <a:lnTo>
                      <a:pt x="1973" y="4342"/>
                    </a:lnTo>
                    <a:cubicBezTo>
                      <a:pt x="1148" y="5454"/>
                      <a:pt x="538" y="6781"/>
                      <a:pt x="179" y="8217"/>
                    </a:cubicBezTo>
                    <a:lnTo>
                      <a:pt x="1866" y="8611"/>
                    </a:lnTo>
                    <a:cubicBezTo>
                      <a:pt x="1579" y="9831"/>
                      <a:pt x="1543" y="11051"/>
                      <a:pt x="1722" y="12199"/>
                    </a:cubicBezTo>
                    <a:lnTo>
                      <a:pt x="0" y="12451"/>
                    </a:lnTo>
                    <a:cubicBezTo>
                      <a:pt x="215" y="13886"/>
                      <a:pt x="718" y="15249"/>
                      <a:pt x="1471" y="16469"/>
                    </a:cubicBezTo>
                    <a:lnTo>
                      <a:pt x="2942" y="15572"/>
                    </a:lnTo>
                    <a:cubicBezTo>
                      <a:pt x="3552" y="16613"/>
                      <a:pt x="4377" y="17510"/>
                      <a:pt x="5382" y="18227"/>
                    </a:cubicBezTo>
                    <a:lnTo>
                      <a:pt x="4342" y="19627"/>
                    </a:lnTo>
                    <a:cubicBezTo>
                      <a:pt x="5454" y="20452"/>
                      <a:pt x="6781" y="21062"/>
                      <a:pt x="8217" y="21421"/>
                    </a:cubicBezTo>
                    <a:lnTo>
                      <a:pt x="8611" y="19734"/>
                    </a:lnTo>
                    <a:cubicBezTo>
                      <a:pt x="9616" y="19985"/>
                      <a:pt x="10585" y="20057"/>
                      <a:pt x="11553" y="19950"/>
                    </a:cubicBezTo>
                    <a:cubicBezTo>
                      <a:pt x="11769" y="19914"/>
                      <a:pt x="11984" y="19914"/>
                      <a:pt x="12199" y="19878"/>
                    </a:cubicBezTo>
                    <a:lnTo>
                      <a:pt x="12450" y="21600"/>
                    </a:lnTo>
                    <a:cubicBezTo>
                      <a:pt x="13886" y="21385"/>
                      <a:pt x="15249" y="20882"/>
                      <a:pt x="16469" y="20129"/>
                    </a:cubicBezTo>
                    <a:lnTo>
                      <a:pt x="15572" y="18658"/>
                    </a:lnTo>
                    <a:cubicBezTo>
                      <a:pt x="16613" y="18048"/>
                      <a:pt x="17510" y="17223"/>
                      <a:pt x="18227" y="16218"/>
                    </a:cubicBezTo>
                    <a:lnTo>
                      <a:pt x="19627" y="17258"/>
                    </a:lnTo>
                    <a:cubicBezTo>
                      <a:pt x="20452" y="16146"/>
                      <a:pt x="21062" y="14819"/>
                      <a:pt x="21421" y="13383"/>
                    </a:cubicBezTo>
                    <a:lnTo>
                      <a:pt x="19734" y="12989"/>
                    </a:lnTo>
                    <a:cubicBezTo>
                      <a:pt x="20021" y="11769"/>
                      <a:pt x="20057" y="10549"/>
                      <a:pt x="19878" y="9401"/>
                    </a:cubicBezTo>
                    <a:close/>
                    <a:moveTo>
                      <a:pt x="15106" y="11841"/>
                    </a:moveTo>
                    <a:cubicBezTo>
                      <a:pt x="14639" y="13742"/>
                      <a:pt x="13025" y="15070"/>
                      <a:pt x="11159" y="15213"/>
                    </a:cubicBezTo>
                    <a:cubicBezTo>
                      <a:pt x="10692" y="15249"/>
                      <a:pt x="10226" y="15213"/>
                      <a:pt x="9724" y="15106"/>
                    </a:cubicBezTo>
                    <a:cubicBezTo>
                      <a:pt x="7320" y="14532"/>
                      <a:pt x="5884" y="12128"/>
                      <a:pt x="6458" y="9724"/>
                    </a:cubicBezTo>
                    <a:cubicBezTo>
                      <a:pt x="6925" y="7822"/>
                      <a:pt x="8540" y="6494"/>
                      <a:pt x="10405" y="6351"/>
                    </a:cubicBezTo>
                    <a:cubicBezTo>
                      <a:pt x="10872" y="6315"/>
                      <a:pt x="11338" y="6351"/>
                      <a:pt x="11841" y="6458"/>
                    </a:cubicBezTo>
                    <a:cubicBezTo>
                      <a:pt x="14245" y="7068"/>
                      <a:pt x="15680" y="9472"/>
                      <a:pt x="15106" y="11841"/>
                    </a:cubicBezTo>
                    <a:close/>
                  </a:path>
                </a:pathLst>
              </a:custGeom>
              <a:solidFill>
                <a:srgbClr val="F7931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6" name="Figure">
                <a:extLst>
                  <a:ext uri="{FF2B5EF4-FFF2-40B4-BE49-F238E27FC236}">
                    <a16:creationId xmlns="" xmlns:a16="http://schemas.microsoft.com/office/drawing/2014/main" id="{DD858270-4B8E-40BB-951F-80112B01EB89}"/>
                  </a:ext>
                </a:extLst>
              </p:cNvPr>
              <p:cNvSpPr/>
              <p:nvPr/>
            </p:nvSpPr>
            <p:spPr>
              <a:xfrm>
                <a:off x="4919509" y="3213759"/>
                <a:ext cx="172370" cy="172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86" y="10200"/>
                    </a:moveTo>
                    <a:lnTo>
                      <a:pt x="21600" y="10114"/>
                    </a:lnTo>
                    <a:cubicBezTo>
                      <a:pt x="21514" y="8657"/>
                      <a:pt x="21086" y="7286"/>
                      <a:pt x="20486" y="6000"/>
                    </a:cubicBezTo>
                    <a:lnTo>
                      <a:pt x="18943" y="6771"/>
                    </a:lnTo>
                    <a:cubicBezTo>
                      <a:pt x="18429" y="5743"/>
                      <a:pt x="17657" y="4714"/>
                      <a:pt x="16800" y="3943"/>
                    </a:cubicBezTo>
                    <a:lnTo>
                      <a:pt x="17914" y="2657"/>
                    </a:lnTo>
                    <a:cubicBezTo>
                      <a:pt x="16886" y="1714"/>
                      <a:pt x="15600" y="1029"/>
                      <a:pt x="14229" y="600"/>
                    </a:cubicBezTo>
                    <a:lnTo>
                      <a:pt x="13714" y="2229"/>
                    </a:lnTo>
                    <a:cubicBezTo>
                      <a:pt x="12771" y="1886"/>
                      <a:pt x="11743" y="1714"/>
                      <a:pt x="10800" y="1714"/>
                    </a:cubicBezTo>
                    <a:cubicBezTo>
                      <a:pt x="10543" y="1714"/>
                      <a:pt x="10371" y="1714"/>
                      <a:pt x="10114" y="1714"/>
                    </a:cubicBezTo>
                    <a:lnTo>
                      <a:pt x="10029" y="0"/>
                    </a:lnTo>
                    <a:cubicBezTo>
                      <a:pt x="8571" y="86"/>
                      <a:pt x="7200" y="514"/>
                      <a:pt x="5914" y="1114"/>
                    </a:cubicBezTo>
                    <a:lnTo>
                      <a:pt x="6686" y="2657"/>
                    </a:lnTo>
                    <a:cubicBezTo>
                      <a:pt x="5657" y="3171"/>
                      <a:pt x="4629" y="3943"/>
                      <a:pt x="3857" y="4800"/>
                    </a:cubicBezTo>
                    <a:lnTo>
                      <a:pt x="2571" y="3686"/>
                    </a:lnTo>
                    <a:cubicBezTo>
                      <a:pt x="1629" y="4714"/>
                      <a:pt x="943" y="6000"/>
                      <a:pt x="514" y="7371"/>
                    </a:cubicBezTo>
                    <a:lnTo>
                      <a:pt x="2143" y="7886"/>
                    </a:lnTo>
                    <a:cubicBezTo>
                      <a:pt x="1714" y="9086"/>
                      <a:pt x="1629" y="10286"/>
                      <a:pt x="1714" y="11400"/>
                    </a:cubicBezTo>
                    <a:lnTo>
                      <a:pt x="0" y="11486"/>
                    </a:lnTo>
                    <a:cubicBezTo>
                      <a:pt x="86" y="12943"/>
                      <a:pt x="514" y="14314"/>
                      <a:pt x="1114" y="15600"/>
                    </a:cubicBezTo>
                    <a:lnTo>
                      <a:pt x="2657" y="14829"/>
                    </a:lnTo>
                    <a:cubicBezTo>
                      <a:pt x="3171" y="15857"/>
                      <a:pt x="3943" y="16886"/>
                      <a:pt x="4800" y="17657"/>
                    </a:cubicBezTo>
                    <a:lnTo>
                      <a:pt x="3686" y="18943"/>
                    </a:lnTo>
                    <a:cubicBezTo>
                      <a:pt x="4714" y="19886"/>
                      <a:pt x="6000" y="20571"/>
                      <a:pt x="7371" y="21000"/>
                    </a:cubicBezTo>
                    <a:lnTo>
                      <a:pt x="7886" y="19371"/>
                    </a:lnTo>
                    <a:cubicBezTo>
                      <a:pt x="8829" y="19714"/>
                      <a:pt x="9857" y="19886"/>
                      <a:pt x="10800" y="19886"/>
                    </a:cubicBezTo>
                    <a:cubicBezTo>
                      <a:pt x="11057" y="19886"/>
                      <a:pt x="11229" y="19886"/>
                      <a:pt x="11486" y="19886"/>
                    </a:cubicBezTo>
                    <a:lnTo>
                      <a:pt x="11571" y="21600"/>
                    </a:lnTo>
                    <a:cubicBezTo>
                      <a:pt x="13029" y="21514"/>
                      <a:pt x="14400" y="21086"/>
                      <a:pt x="15686" y="20486"/>
                    </a:cubicBezTo>
                    <a:lnTo>
                      <a:pt x="14914" y="18943"/>
                    </a:lnTo>
                    <a:cubicBezTo>
                      <a:pt x="15943" y="18429"/>
                      <a:pt x="16971" y="17657"/>
                      <a:pt x="17743" y="16800"/>
                    </a:cubicBezTo>
                    <a:lnTo>
                      <a:pt x="19029" y="17914"/>
                    </a:lnTo>
                    <a:cubicBezTo>
                      <a:pt x="19971" y="16886"/>
                      <a:pt x="20657" y="15600"/>
                      <a:pt x="21086" y="14229"/>
                    </a:cubicBezTo>
                    <a:lnTo>
                      <a:pt x="19457" y="13714"/>
                    </a:lnTo>
                    <a:cubicBezTo>
                      <a:pt x="19886" y="12600"/>
                      <a:pt x="19971" y="11400"/>
                      <a:pt x="19886" y="10200"/>
                    </a:cubicBezTo>
                    <a:close/>
                    <a:moveTo>
                      <a:pt x="15000" y="12257"/>
                    </a:moveTo>
                    <a:cubicBezTo>
                      <a:pt x="14400" y="14143"/>
                      <a:pt x="12686" y="15257"/>
                      <a:pt x="10800" y="15257"/>
                    </a:cubicBezTo>
                    <a:cubicBezTo>
                      <a:pt x="10371" y="15257"/>
                      <a:pt x="9857" y="15171"/>
                      <a:pt x="9429" y="15000"/>
                    </a:cubicBezTo>
                    <a:cubicBezTo>
                      <a:pt x="7114" y="14229"/>
                      <a:pt x="5829" y="11743"/>
                      <a:pt x="6600" y="9429"/>
                    </a:cubicBezTo>
                    <a:cubicBezTo>
                      <a:pt x="7200" y="7543"/>
                      <a:pt x="8914" y="6429"/>
                      <a:pt x="10800" y="6429"/>
                    </a:cubicBezTo>
                    <a:cubicBezTo>
                      <a:pt x="11229" y="6429"/>
                      <a:pt x="11743" y="6514"/>
                      <a:pt x="12171" y="6686"/>
                    </a:cubicBezTo>
                    <a:cubicBezTo>
                      <a:pt x="14486" y="7457"/>
                      <a:pt x="15771" y="9943"/>
                      <a:pt x="15000" y="12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7" name="Figure">
                <a:extLst>
                  <a:ext uri="{FF2B5EF4-FFF2-40B4-BE49-F238E27FC236}">
                    <a16:creationId xmlns="" xmlns:a16="http://schemas.microsoft.com/office/drawing/2014/main" id="{9F34A56C-BC6C-4A93-B3F5-A04233F2604F}"/>
                  </a:ext>
                </a:extLst>
              </p:cNvPr>
              <p:cNvSpPr/>
              <p:nvPr/>
            </p:nvSpPr>
            <p:spPr>
              <a:xfrm>
                <a:off x="4461224" y="3323200"/>
                <a:ext cx="540366" cy="541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2" y="8957"/>
                    </a:moveTo>
                    <a:cubicBezTo>
                      <a:pt x="19686" y="7646"/>
                      <a:pt x="19139" y="6444"/>
                      <a:pt x="18401" y="5407"/>
                    </a:cubicBezTo>
                    <a:lnTo>
                      <a:pt x="19522" y="4260"/>
                    </a:lnTo>
                    <a:lnTo>
                      <a:pt x="17089" y="1884"/>
                    </a:lnTo>
                    <a:lnTo>
                      <a:pt x="15968" y="3031"/>
                    </a:lnTo>
                    <a:cubicBezTo>
                      <a:pt x="14901" y="2321"/>
                      <a:pt x="13671" y="1830"/>
                      <a:pt x="12358" y="1611"/>
                    </a:cubicBezTo>
                    <a:lnTo>
                      <a:pt x="12331" y="0"/>
                    </a:lnTo>
                    <a:lnTo>
                      <a:pt x="10636" y="27"/>
                    </a:lnTo>
                    <a:lnTo>
                      <a:pt x="8941" y="55"/>
                    </a:lnTo>
                    <a:lnTo>
                      <a:pt x="8968" y="1666"/>
                    </a:lnTo>
                    <a:cubicBezTo>
                      <a:pt x="7656" y="1912"/>
                      <a:pt x="6453" y="2458"/>
                      <a:pt x="5414" y="3195"/>
                    </a:cubicBezTo>
                    <a:lnTo>
                      <a:pt x="4265" y="2075"/>
                    </a:lnTo>
                    <a:lnTo>
                      <a:pt x="1887" y="4506"/>
                    </a:lnTo>
                    <a:lnTo>
                      <a:pt x="3035" y="5625"/>
                    </a:lnTo>
                    <a:cubicBezTo>
                      <a:pt x="2324" y="6690"/>
                      <a:pt x="1832" y="7919"/>
                      <a:pt x="1613" y="9230"/>
                    </a:cubicBezTo>
                    <a:lnTo>
                      <a:pt x="0" y="9257"/>
                    </a:lnTo>
                    <a:lnTo>
                      <a:pt x="55" y="12671"/>
                    </a:lnTo>
                    <a:lnTo>
                      <a:pt x="1668" y="12643"/>
                    </a:lnTo>
                    <a:cubicBezTo>
                      <a:pt x="1914" y="13954"/>
                      <a:pt x="2461" y="15156"/>
                      <a:pt x="3199" y="16193"/>
                    </a:cubicBezTo>
                    <a:lnTo>
                      <a:pt x="2078" y="17340"/>
                    </a:lnTo>
                    <a:lnTo>
                      <a:pt x="4511" y="19716"/>
                    </a:lnTo>
                    <a:lnTo>
                      <a:pt x="5632" y="18569"/>
                    </a:lnTo>
                    <a:cubicBezTo>
                      <a:pt x="6699" y="19279"/>
                      <a:pt x="7929" y="19770"/>
                      <a:pt x="9242" y="19989"/>
                    </a:cubicBezTo>
                    <a:lnTo>
                      <a:pt x="9269" y="21600"/>
                    </a:lnTo>
                    <a:lnTo>
                      <a:pt x="10964" y="21573"/>
                    </a:lnTo>
                    <a:lnTo>
                      <a:pt x="12659" y="21545"/>
                    </a:lnTo>
                    <a:lnTo>
                      <a:pt x="12632" y="19934"/>
                    </a:lnTo>
                    <a:cubicBezTo>
                      <a:pt x="13944" y="19688"/>
                      <a:pt x="15147" y="19142"/>
                      <a:pt x="16186" y="18405"/>
                    </a:cubicBezTo>
                    <a:lnTo>
                      <a:pt x="17335" y="19525"/>
                    </a:lnTo>
                    <a:lnTo>
                      <a:pt x="19713" y="17094"/>
                    </a:lnTo>
                    <a:lnTo>
                      <a:pt x="18565" y="15975"/>
                    </a:lnTo>
                    <a:cubicBezTo>
                      <a:pt x="19276" y="14910"/>
                      <a:pt x="19768" y="13681"/>
                      <a:pt x="19987" y="12370"/>
                    </a:cubicBezTo>
                    <a:lnTo>
                      <a:pt x="21600" y="12343"/>
                    </a:lnTo>
                    <a:lnTo>
                      <a:pt x="21545" y="8929"/>
                    </a:lnTo>
                    <a:lnTo>
                      <a:pt x="19932" y="8957"/>
                    </a:lnTo>
                    <a:close/>
                    <a:moveTo>
                      <a:pt x="10882" y="17640"/>
                    </a:moveTo>
                    <a:lnTo>
                      <a:pt x="10882" y="17640"/>
                    </a:lnTo>
                    <a:cubicBezTo>
                      <a:pt x="7082" y="17695"/>
                      <a:pt x="3965" y="14664"/>
                      <a:pt x="3910" y="10841"/>
                    </a:cubicBezTo>
                    <a:cubicBezTo>
                      <a:pt x="3855" y="7045"/>
                      <a:pt x="6890" y="3932"/>
                      <a:pt x="10718" y="3878"/>
                    </a:cubicBezTo>
                    <a:lnTo>
                      <a:pt x="10718" y="3878"/>
                    </a:lnTo>
                    <a:cubicBezTo>
                      <a:pt x="14518" y="3823"/>
                      <a:pt x="17635" y="6854"/>
                      <a:pt x="17690" y="10677"/>
                    </a:cubicBezTo>
                    <a:cubicBezTo>
                      <a:pt x="17745" y="14473"/>
                      <a:pt x="14683" y="17613"/>
                      <a:pt x="10882" y="17640"/>
                    </a:cubicBezTo>
                    <a:close/>
                  </a:path>
                </a:pathLst>
              </a:custGeom>
              <a:solidFill>
                <a:srgbClr val="A2B96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8" name="Figure">
                <a:extLst>
                  <a:ext uri="{FF2B5EF4-FFF2-40B4-BE49-F238E27FC236}">
                    <a16:creationId xmlns="" xmlns:a16="http://schemas.microsoft.com/office/drawing/2014/main" id="{C9B8D16B-2474-40FC-A42B-1555B7A4A6BF}"/>
                  </a:ext>
                </a:extLst>
              </p:cNvPr>
              <p:cNvSpPr/>
              <p:nvPr/>
            </p:nvSpPr>
            <p:spPr>
              <a:xfrm>
                <a:off x="4611706" y="3473681"/>
                <a:ext cx="231209" cy="23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74" extrusionOk="0">
                    <a:moveTo>
                      <a:pt x="10864" y="21473"/>
                    </a:moveTo>
                    <a:lnTo>
                      <a:pt x="10864" y="21473"/>
                    </a:lnTo>
                    <a:cubicBezTo>
                      <a:pt x="4956" y="21537"/>
                      <a:pt x="64" y="16772"/>
                      <a:pt x="1" y="10864"/>
                    </a:cubicBezTo>
                    <a:cubicBezTo>
                      <a:pt x="-63" y="4956"/>
                      <a:pt x="4702" y="64"/>
                      <a:pt x="10610" y="1"/>
                    </a:cubicBezTo>
                    <a:lnTo>
                      <a:pt x="10610" y="1"/>
                    </a:lnTo>
                    <a:cubicBezTo>
                      <a:pt x="16518" y="-63"/>
                      <a:pt x="21410" y="4702"/>
                      <a:pt x="21473" y="10610"/>
                    </a:cubicBezTo>
                    <a:cubicBezTo>
                      <a:pt x="21537" y="16518"/>
                      <a:pt x="16772" y="21346"/>
                      <a:pt x="10864" y="21473"/>
                    </a:cubicBezTo>
                    <a:close/>
                  </a:path>
                </a:pathLst>
              </a:custGeom>
              <a:solidFill>
                <a:srgbClr val="A2B96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9" name="Figure">
                <a:extLst>
                  <a:ext uri="{FF2B5EF4-FFF2-40B4-BE49-F238E27FC236}">
                    <a16:creationId xmlns="" xmlns:a16="http://schemas.microsoft.com/office/drawing/2014/main" id="{CC6D4B93-E900-4527-9A0E-52DA3F8BF9E6}"/>
                  </a:ext>
                </a:extLst>
              </p:cNvPr>
              <p:cNvSpPr/>
              <p:nvPr/>
            </p:nvSpPr>
            <p:spPr>
              <a:xfrm>
                <a:off x="5294105" y="4397090"/>
                <a:ext cx="102394" cy="101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extrusionOk="0">
                    <a:moveTo>
                      <a:pt x="18752" y="14207"/>
                    </a:moveTo>
                    <a:cubicBezTo>
                      <a:pt x="17466" y="18701"/>
                      <a:pt x="13737" y="21600"/>
                      <a:pt x="9623" y="21600"/>
                    </a:cubicBezTo>
                    <a:cubicBezTo>
                      <a:pt x="8594" y="21600"/>
                      <a:pt x="7566" y="21455"/>
                      <a:pt x="6537" y="21020"/>
                    </a:cubicBezTo>
                    <a:cubicBezTo>
                      <a:pt x="1523" y="19136"/>
                      <a:pt x="-1177" y="13047"/>
                      <a:pt x="494" y="7393"/>
                    </a:cubicBezTo>
                    <a:cubicBezTo>
                      <a:pt x="1780" y="2899"/>
                      <a:pt x="5509" y="0"/>
                      <a:pt x="9623" y="0"/>
                    </a:cubicBezTo>
                    <a:cubicBezTo>
                      <a:pt x="10652" y="0"/>
                      <a:pt x="11680" y="145"/>
                      <a:pt x="12709" y="580"/>
                    </a:cubicBezTo>
                    <a:cubicBezTo>
                      <a:pt x="17723" y="2465"/>
                      <a:pt x="20423" y="8553"/>
                      <a:pt x="18752" y="14207"/>
                    </a:cubicBezTo>
                    <a:close/>
                  </a:path>
                </a:pathLst>
              </a:custGeom>
              <a:solidFill>
                <a:srgbClr val="063951">
                  <a:lumMod val="75000"/>
                  <a:lumOff val="25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" name="44 Grupo">
            <a:extLst>
              <a:ext uri="{FF2B5EF4-FFF2-40B4-BE49-F238E27FC236}">
                <a16:creationId xmlns="" xmlns:a16="http://schemas.microsoft.com/office/drawing/2014/main" id="{B5E06CEC-0406-4FF8-AE16-8997B6A07F9D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93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8985F184-0737-4767-A558-F56920191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46 Rectángulo">
              <a:extLst>
                <a:ext uri="{FF2B5EF4-FFF2-40B4-BE49-F238E27FC236}">
                  <a16:creationId xmlns="" xmlns:a16="http://schemas.microsoft.com/office/drawing/2014/main" id="{BBEC4165-B401-4E68-9D89-0350F8EF833A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95" name="Rectángulo 94">
            <a:extLst>
              <a:ext uri="{FF2B5EF4-FFF2-40B4-BE49-F238E27FC236}">
                <a16:creationId xmlns="" xmlns:a16="http://schemas.microsoft.com/office/drawing/2014/main" id="{85F34E68-BF09-43D4-BA0F-9207E617AC28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Context </a:t>
            </a:r>
            <a:r>
              <a:rPr lang="en-US" sz="4400" dirty="0" err="1">
                <a:latin typeface="+mj-lt"/>
                <a:ea typeface="+mj-ea"/>
                <a:cs typeface="+mj-cs"/>
              </a:rPr>
              <a:t>i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justificació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6" name="Diagrama 95">
            <a:extLst>
              <a:ext uri="{FF2B5EF4-FFF2-40B4-BE49-F238E27FC236}">
                <a16:creationId xmlns="" xmlns:a16="http://schemas.microsoft.com/office/drawing/2014/main" id="{32AACC56-5A45-4800-B124-5C1AACD26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34618807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98" name="97 CuadroTexto"/>
          <p:cNvSpPr txBox="1"/>
          <p:nvPr/>
        </p:nvSpPr>
        <p:spPr>
          <a:xfrm>
            <a:off x="8537826" y="77902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</a:rPr>
              <a:t>3/23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35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070"/>
    </mc:Choice>
    <mc:Fallback>
      <p:transition spd="slow" advTm="39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9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6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2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6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6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4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6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6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6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6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6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6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6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2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7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2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7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2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7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2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7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2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7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2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7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12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17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2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9" grpId="0" animBg="1"/>
      <p:bldP spid="280" grpId="0" animBg="1"/>
      <p:bldP spid="2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6677732" y="1996598"/>
            <a:ext cx="2202816" cy="1225706"/>
            <a:chOff x="6677732" y="1996598"/>
            <a:chExt cx="2202816" cy="1225706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CFEB0739-CAAD-4D68-AB63-FE09D4951234}"/>
                </a:ext>
              </a:extLst>
            </p:cNvPr>
            <p:cNvGrpSpPr/>
            <p:nvPr/>
          </p:nvGrpSpPr>
          <p:grpSpPr>
            <a:xfrm>
              <a:off x="6677732" y="2146969"/>
              <a:ext cx="2202816" cy="1075335"/>
              <a:chOff x="8921977" y="1518023"/>
              <a:chExt cx="2937088" cy="1433778"/>
            </a:xfrm>
          </p:grpSpPr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6A7220FB-3169-4887-BE16-8E5AFAC1DD2C}"/>
                  </a:ext>
                </a:extLst>
              </p:cNvPr>
              <p:cNvSpPr txBox="1"/>
              <p:nvPr/>
            </p:nvSpPr>
            <p:spPr>
              <a:xfrm>
                <a:off x="8921977" y="1518023"/>
                <a:ext cx="2937088" cy="41036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400" b="1" cap="all"/>
                  <a:t>Coneixement</a:t>
                </a:r>
                <a:endParaRPr lang="en-US" sz="1400" b="1" cap="all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7554F125-261A-42E3-8D1C-58C86C66D491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93" cy="102592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itchFamily="34" charset="0"/>
                  <a:buChar char="•"/>
                </a:pPr>
                <a:r>
                  <a:rPr lang="en-US" sz="1100" dirty="0" err="1">
                    <a:solidFill>
                      <a:srgbClr val="595959"/>
                    </a:solidFill>
                  </a:rPr>
                  <a:t>Aplicar</a:t>
                </a:r>
                <a:r>
                  <a:rPr lang="en-US" sz="1100" dirty="0">
                    <a:solidFill>
                      <a:srgbClr val="595959"/>
                    </a:solidFill>
                  </a:rPr>
                  <a:t> </a:t>
                </a:r>
                <a:r>
                  <a:rPr lang="en-US" sz="1100" dirty="0" err="1">
                    <a:solidFill>
                      <a:srgbClr val="595959"/>
                    </a:solidFill>
                  </a:rPr>
                  <a:t>els</a:t>
                </a:r>
                <a:r>
                  <a:rPr lang="en-US" sz="1100" dirty="0">
                    <a:solidFill>
                      <a:srgbClr val="595959"/>
                    </a:solidFill>
                  </a:rPr>
                  <a:t> </a:t>
                </a:r>
                <a:r>
                  <a:rPr lang="en-US" sz="1100" dirty="0" err="1">
                    <a:solidFill>
                      <a:srgbClr val="595959"/>
                    </a:solidFill>
                  </a:rPr>
                  <a:t>coneixements</a:t>
                </a:r>
                <a:r>
                  <a:rPr lang="en-US" sz="1100" dirty="0">
                    <a:solidFill>
                      <a:srgbClr val="595959"/>
                    </a:solidFill>
                  </a:rPr>
                  <a:t> </a:t>
                </a:r>
                <a:r>
                  <a:rPr lang="en-US" sz="1100" dirty="0" err="1">
                    <a:solidFill>
                      <a:srgbClr val="595959"/>
                    </a:solidFill>
                  </a:rPr>
                  <a:t>adquirits</a:t>
                </a:r>
                <a:r>
                  <a:rPr lang="en-US" sz="1100" dirty="0">
                    <a:solidFill>
                      <a:srgbClr val="595959"/>
                    </a:solidFill>
                  </a:rPr>
                  <a:t> </a:t>
                </a:r>
                <a:r>
                  <a:rPr lang="en-US" sz="1100" dirty="0" err="1">
                    <a:solidFill>
                      <a:srgbClr val="595959"/>
                    </a:solidFill>
                  </a:rPr>
                  <a:t>en</a:t>
                </a:r>
                <a:r>
                  <a:rPr lang="en-US" sz="1100" dirty="0">
                    <a:solidFill>
                      <a:srgbClr val="595959"/>
                    </a:solidFill>
                  </a:rPr>
                  <a:t> el Grau </a:t>
                </a:r>
                <a:r>
                  <a:rPr lang="en-US" sz="1100" dirty="0" err="1">
                    <a:solidFill>
                      <a:srgbClr val="595959"/>
                    </a:solidFill>
                  </a:rPr>
                  <a:t>d’Enginyeria</a:t>
                </a:r>
                <a:r>
                  <a:rPr lang="en-US" sz="1100" dirty="0">
                    <a:solidFill>
                      <a:srgbClr val="595959"/>
                    </a:solidFill>
                  </a:rPr>
                  <a:t> </a:t>
                </a:r>
                <a:r>
                  <a:rPr lang="en-US" sz="1100" dirty="0" err="1">
                    <a:solidFill>
                      <a:srgbClr val="595959"/>
                    </a:solidFill>
                  </a:rPr>
                  <a:t>Informàtica</a:t>
                </a:r>
                <a:endParaRPr lang="en-US" sz="1100" dirty="0">
                  <a:solidFill>
                    <a:srgbClr val="595959"/>
                  </a:solidFill>
                </a:endParaRPr>
              </a:p>
              <a:p>
                <a:pPr marL="171450" indent="-171450" algn="just">
                  <a:buFont typeface="Arial" pitchFamily="34" charset="0"/>
                  <a:buChar char="•"/>
                </a:pPr>
                <a:r>
                  <a:rPr lang="en-US" sz="1100" dirty="0" err="1">
                    <a:solidFill>
                      <a:srgbClr val="595959"/>
                    </a:solidFill>
                  </a:rPr>
                  <a:t>Ampliar</a:t>
                </a:r>
                <a:r>
                  <a:rPr lang="en-US" sz="1100" dirty="0">
                    <a:solidFill>
                      <a:srgbClr val="595959"/>
                    </a:solidFill>
                  </a:rPr>
                  <a:t> les </a:t>
                </a:r>
                <a:r>
                  <a:rPr lang="en-US" sz="1100" dirty="0" err="1">
                    <a:solidFill>
                      <a:srgbClr val="595959"/>
                    </a:solidFill>
                  </a:rPr>
                  <a:t>nocions</a:t>
                </a:r>
                <a:r>
                  <a:rPr lang="en-US" sz="1100" dirty="0">
                    <a:solidFill>
                      <a:srgbClr val="595959"/>
                    </a:solidFill>
                  </a:rPr>
                  <a:t> de la web </a:t>
                </a:r>
                <a:r>
                  <a:rPr lang="en-US" sz="1100" dirty="0" err="1">
                    <a:solidFill>
                      <a:srgbClr val="595959"/>
                    </a:solidFill>
                  </a:rPr>
                  <a:t>semàntica</a:t>
                </a:r>
                <a:endParaRPr lang="en-US" sz="1100" dirty="0">
                  <a:solidFill>
                    <a:srgbClr val="595959"/>
                  </a:solidFill>
                </a:endParaRPr>
              </a:p>
            </p:txBody>
          </p:sp>
        </p:grp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440" y="1996598"/>
              <a:ext cx="540000" cy="39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6677732" y="3498949"/>
            <a:ext cx="2202816" cy="925266"/>
            <a:chOff x="6677732" y="3498949"/>
            <a:chExt cx="2202816" cy="925266"/>
          </a:xfrm>
        </p:grpSpPr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CB7F4CB0-C69D-4CDD-867B-AE0362FBAB70}"/>
                </a:ext>
              </a:extLst>
            </p:cNvPr>
            <p:cNvGrpSpPr/>
            <p:nvPr/>
          </p:nvGrpSpPr>
          <p:grpSpPr>
            <a:xfrm>
              <a:off x="6677732" y="3687434"/>
              <a:ext cx="2202816" cy="736781"/>
              <a:chOff x="8921977" y="4124683"/>
              <a:chExt cx="2937088" cy="982373"/>
            </a:xfrm>
          </p:grpSpPr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117E79AC-B63C-4BEC-A9F4-69ADC5085EBC}"/>
                  </a:ext>
                </a:extLst>
              </p:cNvPr>
              <p:cNvSpPr txBox="1"/>
              <p:nvPr/>
            </p:nvSpPr>
            <p:spPr>
              <a:xfrm>
                <a:off x="8921977" y="4124683"/>
                <a:ext cx="2937088" cy="41036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400" b="1" cap="all"/>
                  <a:t>Gestió</a:t>
                </a:r>
                <a:endParaRPr lang="en-US" sz="1400" b="1" cap="all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70DFE455-81D6-4760-B015-5E7F7509ED50}"/>
                  </a:ext>
                </a:extLst>
              </p:cNvPr>
              <p:cNvSpPr txBox="1"/>
              <p:nvPr/>
            </p:nvSpPr>
            <p:spPr>
              <a:xfrm>
                <a:off x="8929772" y="4532541"/>
                <a:ext cx="2929293" cy="574515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itchFamily="34" charset="0"/>
                  <a:buChar char="•"/>
                </a:pPr>
                <a:r>
                  <a:rPr lang="en-US" sz="1100">
                    <a:solidFill>
                      <a:srgbClr val="595959"/>
                    </a:solidFill>
                  </a:rPr>
                  <a:t>Aprendre a gestionar un projecte complex des de zero</a:t>
                </a:r>
                <a:endParaRPr lang="en-US" sz="1100" dirty="0">
                  <a:solidFill>
                    <a:srgbClr val="595959"/>
                  </a:solidFill>
                </a:endParaRPr>
              </a:p>
            </p:txBody>
          </p:sp>
        </p:grp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440" y="3498949"/>
              <a:ext cx="540000" cy="48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3995936" y="3487244"/>
            <a:ext cx="2202816" cy="1275524"/>
            <a:chOff x="3995936" y="3487244"/>
            <a:chExt cx="2202816" cy="1275524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C69793B6-4152-4D4F-A486-80D896A19AFD}"/>
                </a:ext>
              </a:extLst>
            </p:cNvPr>
            <p:cNvGrpSpPr/>
            <p:nvPr/>
          </p:nvGrpSpPr>
          <p:grpSpPr>
            <a:xfrm>
              <a:off x="3995936" y="3687433"/>
              <a:ext cx="2202816" cy="1075335"/>
              <a:chOff x="8921977" y="4124684"/>
              <a:chExt cx="2937088" cy="1433778"/>
            </a:xfrm>
          </p:grpSpPr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634DC6C4-D23D-4BEA-82B8-B01E53334A9C}"/>
                  </a:ext>
                </a:extLst>
              </p:cNvPr>
              <p:cNvSpPr txBox="1"/>
              <p:nvPr/>
            </p:nvSpPr>
            <p:spPr>
              <a:xfrm>
                <a:off x="8921977" y="4124684"/>
                <a:ext cx="2937088" cy="41036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400" b="1" cap="all"/>
                  <a:t>Reutilització</a:t>
                </a:r>
                <a:endParaRPr lang="en-US" sz="1400" b="1" cap="all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205EE4E9-68F9-4F71-8016-6B28CC863A8F}"/>
                  </a:ext>
                </a:extLst>
              </p:cNvPr>
              <p:cNvSpPr txBox="1"/>
              <p:nvPr/>
            </p:nvSpPr>
            <p:spPr>
              <a:xfrm>
                <a:off x="8929772" y="4532542"/>
                <a:ext cx="2929293" cy="102592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itchFamily="34" charset="0"/>
                  <a:buChar char="•"/>
                </a:pPr>
                <a:r>
                  <a:rPr lang="en-US" sz="1100">
                    <a:solidFill>
                      <a:srgbClr val="595959"/>
                    </a:solidFill>
                  </a:rPr>
                  <a:t>Entendre els projectes oberts existents</a:t>
                </a:r>
              </a:p>
              <a:p>
                <a:pPr marL="171450" indent="-171450" algn="just">
                  <a:buFont typeface="Arial" pitchFamily="34" charset="0"/>
                  <a:buChar char="•"/>
                </a:pPr>
                <a:r>
                  <a:rPr lang="en-US" sz="1100">
                    <a:solidFill>
                      <a:srgbClr val="595959"/>
                    </a:solidFill>
                  </a:rPr>
                  <a:t>Reutilitzar les funcionalitats que ofereixen</a:t>
                </a:r>
                <a:endParaRPr lang="en-US" sz="1100" dirty="0">
                  <a:solidFill>
                    <a:srgbClr val="595959"/>
                  </a:solidFill>
                </a:endParaRPr>
              </a:p>
            </p:txBody>
          </p:sp>
        </p:grp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968" y="3487244"/>
              <a:ext cx="540000" cy="504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3995936" y="1923678"/>
            <a:ext cx="2202816" cy="1298626"/>
            <a:chOff x="3995936" y="1923678"/>
            <a:chExt cx="2202816" cy="1298626"/>
          </a:xfrm>
        </p:grpSpPr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136FB03A-9CDC-4948-8527-5128511962E7}"/>
                </a:ext>
              </a:extLst>
            </p:cNvPr>
            <p:cNvGrpSpPr/>
            <p:nvPr/>
          </p:nvGrpSpPr>
          <p:grpSpPr>
            <a:xfrm>
              <a:off x="3995936" y="2146969"/>
              <a:ext cx="2202816" cy="1075335"/>
              <a:chOff x="8921977" y="1518023"/>
              <a:chExt cx="2937088" cy="1433778"/>
            </a:xfrm>
          </p:grpSpPr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F2490BF5-5C71-442A-B901-B6B72E1B8ABD}"/>
                  </a:ext>
                </a:extLst>
              </p:cNvPr>
              <p:cNvSpPr txBox="1"/>
              <p:nvPr/>
            </p:nvSpPr>
            <p:spPr>
              <a:xfrm>
                <a:off x="8921977" y="1518023"/>
                <a:ext cx="2937088" cy="41036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400" b="1" cap="all"/>
                  <a:t>difusió</a:t>
                </a:r>
                <a:endParaRPr lang="en-US" sz="1600" b="1" cap="all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9FC778A0-EB8C-4EE8-89A8-C7A188902AF8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93" cy="102592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itchFamily="34" charset="0"/>
                  <a:buChar char="•"/>
                </a:pPr>
                <a:r>
                  <a:rPr lang="en-US" sz="1100">
                    <a:solidFill>
                      <a:srgbClr val="595959"/>
                    </a:solidFill>
                  </a:rPr>
                  <a:t>Difondre la informació dels punts de recàrrega de Barcelona</a:t>
                </a:r>
              </a:p>
              <a:p>
                <a:pPr marL="171450" indent="-171450" algn="just">
                  <a:buFont typeface="Arial" pitchFamily="34" charset="0"/>
                  <a:buChar char="•"/>
                </a:pPr>
                <a:r>
                  <a:rPr lang="en-US" sz="1100">
                    <a:solidFill>
                      <a:srgbClr val="595959"/>
                    </a:solidFill>
                  </a:rPr>
                  <a:t>Facilitar als sistemes informàtics inferir nou coneixement</a:t>
                </a:r>
                <a:endParaRPr lang="en-US" sz="1100" dirty="0">
                  <a:solidFill>
                    <a:srgbClr val="595959"/>
                  </a:solidFill>
                </a:endParaRPr>
              </a:p>
            </p:txBody>
          </p:sp>
        </p:grpSp>
        <p:pic>
          <p:nvPicPr>
            <p:cNvPr id="38" name="Graphic 104" descr="Rocket">
              <a:extLst>
                <a:ext uri="{FF2B5EF4-FFF2-40B4-BE49-F238E27FC236}">
                  <a16:creationId xmlns="" xmlns:a16="http://schemas.microsoft.com/office/drawing/2014/main" id="{221B4E14-54D7-42F8-BC5D-B4B5D7563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26968" y="1923678"/>
              <a:ext cx="540000" cy="540000"/>
            </a:xfrm>
            <a:prstGeom prst="rect">
              <a:avLst/>
            </a:prstGeom>
          </p:spPr>
        </p:pic>
      </p:grpSp>
      <p:sp>
        <p:nvSpPr>
          <p:cNvPr id="81" name="Right Triangle 80">
            <a:extLst>
              <a:ext uri="{FF2B5EF4-FFF2-40B4-BE49-F238E27FC236}">
                <a16:creationId xmlns="" xmlns:a16="http://schemas.microsoft.com/office/drawing/2014/main" id="{AA47ED0A-D615-4FB3-A5C7-0D4D4C98FDF2}"/>
              </a:ext>
            </a:extLst>
          </p:cNvPr>
          <p:cNvSpPr/>
          <p:nvPr/>
        </p:nvSpPr>
        <p:spPr>
          <a:xfrm rot="4385300">
            <a:off x="3525924" y="1983557"/>
            <a:ext cx="114492" cy="40699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9933003C-96BB-49F7-A452-E537AB7DDF53}"/>
              </a:ext>
            </a:extLst>
          </p:cNvPr>
          <p:cNvSpPr/>
          <p:nvPr/>
        </p:nvSpPr>
        <p:spPr>
          <a:xfrm>
            <a:off x="2" y="548648"/>
            <a:ext cx="3482607" cy="4594853"/>
          </a:xfrm>
          <a:custGeom>
            <a:avLst/>
            <a:gdLst>
              <a:gd name="connsiteX0" fmla="*/ 0 w 5197931"/>
              <a:gd name="connsiteY0" fmla="*/ 0 h 6858002"/>
              <a:gd name="connsiteX1" fmla="*/ 3904748 w 5197931"/>
              <a:gd name="connsiteY1" fmla="*/ 0 h 6858002"/>
              <a:gd name="connsiteX2" fmla="*/ 4010977 w 5197931"/>
              <a:gd name="connsiteY2" fmla="*/ 122634 h 6858002"/>
              <a:gd name="connsiteX3" fmla="*/ 5197931 w 5197931"/>
              <a:gd name="connsiteY3" fmla="*/ 3429000 h 6858002"/>
              <a:gd name="connsiteX4" fmla="*/ 4010977 w 5197931"/>
              <a:gd name="connsiteY4" fmla="*/ 6735366 h 6858002"/>
              <a:gd name="connsiteX5" fmla="*/ 3904747 w 5197931"/>
              <a:gd name="connsiteY5" fmla="*/ 6858002 h 6858002"/>
              <a:gd name="connsiteX6" fmla="*/ 0 w 5197931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7931" h="6858002">
                <a:moveTo>
                  <a:pt x="0" y="0"/>
                </a:moveTo>
                <a:lnTo>
                  <a:pt x="3904748" y="0"/>
                </a:lnTo>
                <a:lnTo>
                  <a:pt x="4010977" y="122634"/>
                </a:lnTo>
                <a:cubicBezTo>
                  <a:pt x="4752492" y="1021143"/>
                  <a:pt x="5197931" y="2173053"/>
                  <a:pt x="5197931" y="3429000"/>
                </a:cubicBezTo>
                <a:cubicBezTo>
                  <a:pt x="5197931" y="4684948"/>
                  <a:pt x="4752492" y="5836858"/>
                  <a:pt x="4010977" y="6735366"/>
                </a:cubicBezTo>
                <a:lnTo>
                  <a:pt x="3904747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A2B969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BAA25A26-F71A-4AEE-A2C5-202863F7E4E6}"/>
              </a:ext>
            </a:extLst>
          </p:cNvPr>
          <p:cNvSpPr/>
          <p:nvPr/>
        </p:nvSpPr>
        <p:spPr>
          <a:xfrm rot="20585300">
            <a:off x="2599385" y="1541836"/>
            <a:ext cx="1095613" cy="702072"/>
          </a:xfrm>
          <a:custGeom>
            <a:avLst/>
            <a:gdLst>
              <a:gd name="connsiteX0" fmla="*/ 0 w 1635247"/>
              <a:gd name="connsiteY0" fmla="*/ 0 h 1047870"/>
              <a:gd name="connsiteX1" fmla="*/ 1597295 w 1635247"/>
              <a:gd name="connsiteY1" fmla="*/ 0 h 1047870"/>
              <a:gd name="connsiteX2" fmla="*/ 1605064 w 1635247"/>
              <a:gd name="connsiteY2" fmla="*/ 51408 h 1047870"/>
              <a:gd name="connsiteX3" fmla="*/ 1635247 w 1635247"/>
              <a:gd name="connsiteY3" fmla="*/ 554989 h 1047870"/>
              <a:gd name="connsiteX4" fmla="*/ 1627628 w 1635247"/>
              <a:gd name="connsiteY4" fmla="*/ 808795 h 1047870"/>
              <a:gd name="connsiteX5" fmla="*/ 1606031 w 1635247"/>
              <a:gd name="connsiteY5" fmla="*/ 1047870 h 1047870"/>
              <a:gd name="connsiteX6" fmla="*/ 0 w 1635247"/>
              <a:gd name="connsiteY6" fmla="*/ 1047870 h 10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247" h="1047870">
                <a:moveTo>
                  <a:pt x="0" y="0"/>
                </a:moveTo>
                <a:lnTo>
                  <a:pt x="1597295" y="0"/>
                </a:lnTo>
                <a:lnTo>
                  <a:pt x="1605064" y="51408"/>
                </a:lnTo>
                <a:cubicBezTo>
                  <a:pt x="1624992" y="216484"/>
                  <a:pt x="1635247" y="384539"/>
                  <a:pt x="1635247" y="554989"/>
                </a:cubicBezTo>
                <a:cubicBezTo>
                  <a:pt x="1635247" y="640214"/>
                  <a:pt x="1632683" y="724840"/>
                  <a:pt x="1627628" y="808795"/>
                </a:cubicBezTo>
                <a:lnTo>
                  <a:pt x="1606031" y="1047870"/>
                </a:lnTo>
                <a:lnTo>
                  <a:pt x="0" y="10478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0" rIns="10287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Coneixement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5" name="Right Triangle 74">
            <a:extLst>
              <a:ext uri="{FF2B5EF4-FFF2-40B4-BE49-F238E27FC236}">
                <a16:creationId xmlns="" xmlns:a16="http://schemas.microsoft.com/office/drawing/2014/main" id="{99E34685-947A-4756-9C92-093CB9C0F45A}"/>
              </a:ext>
            </a:extLst>
          </p:cNvPr>
          <p:cNvSpPr/>
          <p:nvPr/>
        </p:nvSpPr>
        <p:spPr>
          <a:xfrm rot="7407010">
            <a:off x="2123277" y="4618161"/>
            <a:ext cx="114492" cy="40699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DE896421-3B7D-425D-87B4-6DEEF424D85B}"/>
              </a:ext>
            </a:extLst>
          </p:cNvPr>
          <p:cNvSpPr/>
          <p:nvPr/>
        </p:nvSpPr>
        <p:spPr>
          <a:xfrm>
            <a:off x="0" y="548649"/>
            <a:ext cx="2786086" cy="4594852"/>
          </a:xfrm>
          <a:custGeom>
            <a:avLst/>
            <a:gdLst>
              <a:gd name="connsiteX0" fmla="*/ 0 w 4158345"/>
              <a:gd name="connsiteY0" fmla="*/ 0 h 6858001"/>
              <a:gd name="connsiteX1" fmla="*/ 2351919 w 4158345"/>
              <a:gd name="connsiteY1" fmla="*/ 0 h 6858001"/>
              <a:gd name="connsiteX2" fmla="*/ 2488005 w 4158345"/>
              <a:gd name="connsiteY2" fmla="*/ 96773 h 6858001"/>
              <a:gd name="connsiteX3" fmla="*/ 4158345 w 4158345"/>
              <a:gd name="connsiteY3" fmla="*/ 3429002 h 6858001"/>
              <a:gd name="connsiteX4" fmla="*/ 2488005 w 4158345"/>
              <a:gd name="connsiteY4" fmla="*/ 6761228 h 6858001"/>
              <a:gd name="connsiteX5" fmla="*/ 2351919 w 4158345"/>
              <a:gd name="connsiteY5" fmla="*/ 6858001 h 6858001"/>
              <a:gd name="connsiteX6" fmla="*/ 0 w 4158345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8345" h="6858001">
                <a:moveTo>
                  <a:pt x="0" y="0"/>
                </a:moveTo>
                <a:lnTo>
                  <a:pt x="2351919" y="0"/>
                </a:lnTo>
                <a:lnTo>
                  <a:pt x="2488005" y="96773"/>
                </a:lnTo>
                <a:cubicBezTo>
                  <a:pt x="3502004" y="855097"/>
                  <a:pt x="4158345" y="2065400"/>
                  <a:pt x="4158345" y="3429002"/>
                </a:cubicBezTo>
                <a:cubicBezTo>
                  <a:pt x="4158345" y="4792601"/>
                  <a:pt x="3502004" y="6002904"/>
                  <a:pt x="2488005" y="6761228"/>
                </a:cubicBezTo>
                <a:lnTo>
                  <a:pt x="235191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4CC1EF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02776792-5F3E-44D8-AD75-A631FC8A516B}"/>
              </a:ext>
            </a:extLst>
          </p:cNvPr>
          <p:cNvSpPr/>
          <p:nvPr/>
        </p:nvSpPr>
        <p:spPr>
          <a:xfrm rot="2007010">
            <a:off x="1581135" y="3947210"/>
            <a:ext cx="1095613" cy="702072"/>
          </a:xfrm>
          <a:custGeom>
            <a:avLst/>
            <a:gdLst>
              <a:gd name="connsiteX0" fmla="*/ 0 w 1635247"/>
              <a:gd name="connsiteY0" fmla="*/ 0 h 1047870"/>
              <a:gd name="connsiteX1" fmla="*/ 1597295 w 1635247"/>
              <a:gd name="connsiteY1" fmla="*/ 0 h 1047870"/>
              <a:gd name="connsiteX2" fmla="*/ 1605064 w 1635247"/>
              <a:gd name="connsiteY2" fmla="*/ 51408 h 1047870"/>
              <a:gd name="connsiteX3" fmla="*/ 1635247 w 1635247"/>
              <a:gd name="connsiteY3" fmla="*/ 554989 h 1047870"/>
              <a:gd name="connsiteX4" fmla="*/ 1627628 w 1635247"/>
              <a:gd name="connsiteY4" fmla="*/ 808795 h 1047870"/>
              <a:gd name="connsiteX5" fmla="*/ 1606031 w 1635247"/>
              <a:gd name="connsiteY5" fmla="*/ 1047870 h 1047870"/>
              <a:gd name="connsiteX6" fmla="*/ 0 w 1635247"/>
              <a:gd name="connsiteY6" fmla="*/ 1047870 h 10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247" h="1047870">
                <a:moveTo>
                  <a:pt x="0" y="0"/>
                </a:moveTo>
                <a:lnTo>
                  <a:pt x="1597295" y="0"/>
                </a:lnTo>
                <a:lnTo>
                  <a:pt x="1605064" y="51408"/>
                </a:lnTo>
                <a:cubicBezTo>
                  <a:pt x="1624992" y="216484"/>
                  <a:pt x="1635247" y="384539"/>
                  <a:pt x="1635247" y="554989"/>
                </a:cubicBezTo>
                <a:cubicBezTo>
                  <a:pt x="1635247" y="640214"/>
                  <a:pt x="1632683" y="724840"/>
                  <a:pt x="1627628" y="808795"/>
                </a:cubicBezTo>
                <a:lnTo>
                  <a:pt x="1606031" y="1047870"/>
                </a:lnTo>
                <a:lnTo>
                  <a:pt x="0" y="10478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0" rIns="10287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Gestió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C91A3B3E-7155-4D87-B3B1-9B247D1193E5}"/>
              </a:ext>
            </a:extLst>
          </p:cNvPr>
          <p:cNvSpPr/>
          <p:nvPr/>
        </p:nvSpPr>
        <p:spPr>
          <a:xfrm rot="5400000">
            <a:off x="2149085" y="3051050"/>
            <a:ext cx="114492" cy="40699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4F397794-94F3-4554-AEF4-1900997CC691}"/>
              </a:ext>
            </a:extLst>
          </p:cNvPr>
          <p:cNvSpPr/>
          <p:nvPr/>
        </p:nvSpPr>
        <p:spPr>
          <a:xfrm>
            <a:off x="1" y="748690"/>
            <a:ext cx="2097385" cy="4194767"/>
          </a:xfrm>
          <a:custGeom>
            <a:avLst/>
            <a:gdLst>
              <a:gd name="connsiteX0" fmla="*/ 2 w 3130431"/>
              <a:gd name="connsiteY0" fmla="*/ 0 h 6260858"/>
              <a:gd name="connsiteX1" fmla="*/ 3130431 w 3130431"/>
              <a:gd name="connsiteY1" fmla="*/ 3130430 h 6260858"/>
              <a:gd name="connsiteX2" fmla="*/ 2 w 3130431"/>
              <a:gd name="connsiteY2" fmla="*/ 6260858 h 6260858"/>
              <a:gd name="connsiteX3" fmla="*/ 0 w 3130431"/>
              <a:gd name="connsiteY3" fmla="*/ 6260858 h 6260858"/>
              <a:gd name="connsiteX4" fmla="*/ 0 w 3130431"/>
              <a:gd name="connsiteY4" fmla="*/ 0 h 62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431" h="6260858">
                <a:moveTo>
                  <a:pt x="2" y="0"/>
                </a:moveTo>
                <a:cubicBezTo>
                  <a:pt x="1728890" y="0"/>
                  <a:pt x="3130431" y="1401541"/>
                  <a:pt x="3130431" y="3130430"/>
                </a:cubicBezTo>
                <a:cubicBezTo>
                  <a:pt x="3130431" y="4859318"/>
                  <a:pt x="1728890" y="6260858"/>
                  <a:pt x="2" y="6260858"/>
                </a:cubicBezTo>
                <a:lnTo>
                  <a:pt x="0" y="6260858"/>
                </a:lnTo>
                <a:lnTo>
                  <a:pt x="0" y="0"/>
                </a:lnTo>
                <a:close/>
              </a:path>
            </a:pathLst>
          </a:custGeom>
          <a:solidFill>
            <a:srgbClr val="F7931F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7D8B884A-8F14-4000-AD07-0E7114236F11}"/>
              </a:ext>
            </a:extLst>
          </p:cNvPr>
          <p:cNvSpPr/>
          <p:nvPr/>
        </p:nvSpPr>
        <p:spPr>
          <a:xfrm>
            <a:off x="1326977" y="2495227"/>
            <a:ext cx="1095613" cy="702072"/>
          </a:xfrm>
          <a:custGeom>
            <a:avLst/>
            <a:gdLst>
              <a:gd name="connsiteX0" fmla="*/ 0 w 1635247"/>
              <a:gd name="connsiteY0" fmla="*/ 0 h 1047870"/>
              <a:gd name="connsiteX1" fmla="*/ 1597295 w 1635247"/>
              <a:gd name="connsiteY1" fmla="*/ 0 h 1047870"/>
              <a:gd name="connsiteX2" fmla="*/ 1605064 w 1635247"/>
              <a:gd name="connsiteY2" fmla="*/ 51408 h 1047870"/>
              <a:gd name="connsiteX3" fmla="*/ 1635247 w 1635247"/>
              <a:gd name="connsiteY3" fmla="*/ 554989 h 1047870"/>
              <a:gd name="connsiteX4" fmla="*/ 1627628 w 1635247"/>
              <a:gd name="connsiteY4" fmla="*/ 808795 h 1047870"/>
              <a:gd name="connsiteX5" fmla="*/ 1606031 w 1635247"/>
              <a:gd name="connsiteY5" fmla="*/ 1047870 h 1047870"/>
              <a:gd name="connsiteX6" fmla="*/ 0 w 1635247"/>
              <a:gd name="connsiteY6" fmla="*/ 1047870 h 10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247" h="1047870">
                <a:moveTo>
                  <a:pt x="0" y="0"/>
                </a:moveTo>
                <a:lnTo>
                  <a:pt x="1597295" y="0"/>
                </a:lnTo>
                <a:lnTo>
                  <a:pt x="1605064" y="51408"/>
                </a:lnTo>
                <a:cubicBezTo>
                  <a:pt x="1624992" y="216484"/>
                  <a:pt x="1635247" y="384539"/>
                  <a:pt x="1635247" y="554989"/>
                </a:cubicBezTo>
                <a:cubicBezTo>
                  <a:pt x="1635247" y="640214"/>
                  <a:pt x="1632683" y="724840"/>
                  <a:pt x="1627628" y="808795"/>
                </a:cubicBezTo>
                <a:lnTo>
                  <a:pt x="1606031" y="1047870"/>
                </a:lnTo>
                <a:lnTo>
                  <a:pt x="0" y="10478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0" rIns="10287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Reutilització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2" name="Right Triangle 41">
            <a:extLst>
              <a:ext uri="{FF2B5EF4-FFF2-40B4-BE49-F238E27FC236}">
                <a16:creationId xmlns="" xmlns:a16="http://schemas.microsoft.com/office/drawing/2014/main" id="{4F617032-906B-4A35-A550-306E7C8DF6FE}"/>
              </a:ext>
            </a:extLst>
          </p:cNvPr>
          <p:cNvSpPr/>
          <p:nvPr/>
        </p:nvSpPr>
        <p:spPr>
          <a:xfrm rot="2470639">
            <a:off x="1186693" y="1826393"/>
            <a:ext cx="114492" cy="406991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95106990-95B8-4988-827C-2C94B3348372}"/>
              </a:ext>
            </a:extLst>
          </p:cNvPr>
          <p:cNvSpPr/>
          <p:nvPr/>
        </p:nvSpPr>
        <p:spPr>
          <a:xfrm>
            <a:off x="1" y="1452423"/>
            <a:ext cx="1393652" cy="2787303"/>
          </a:xfrm>
          <a:custGeom>
            <a:avLst/>
            <a:gdLst>
              <a:gd name="connsiteX0" fmla="*/ 1 w 2080081"/>
              <a:gd name="connsiteY0" fmla="*/ 0 h 4160161"/>
              <a:gd name="connsiteX1" fmla="*/ 2080081 w 2080081"/>
              <a:gd name="connsiteY1" fmla="*/ 2080080 h 4160161"/>
              <a:gd name="connsiteX2" fmla="*/ 1 w 2080081"/>
              <a:gd name="connsiteY2" fmla="*/ 4160161 h 4160161"/>
              <a:gd name="connsiteX3" fmla="*/ 0 w 2080081"/>
              <a:gd name="connsiteY3" fmla="*/ 4160161 h 4160161"/>
              <a:gd name="connsiteX4" fmla="*/ 0 w 2080081"/>
              <a:gd name="connsiteY4" fmla="*/ 0 h 416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081" h="4160161">
                <a:moveTo>
                  <a:pt x="1" y="0"/>
                </a:moveTo>
                <a:cubicBezTo>
                  <a:pt x="1148797" y="0"/>
                  <a:pt x="2080081" y="931285"/>
                  <a:pt x="2080081" y="2080080"/>
                </a:cubicBezTo>
                <a:cubicBezTo>
                  <a:pt x="2080081" y="3228877"/>
                  <a:pt x="1148797" y="4160161"/>
                  <a:pt x="1" y="4160161"/>
                </a:cubicBezTo>
                <a:lnTo>
                  <a:pt x="0" y="4160161"/>
                </a:lnTo>
                <a:lnTo>
                  <a:pt x="0" y="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4C301017-60AB-4A17-95BD-CCC58E0C5605}"/>
              </a:ext>
            </a:extLst>
          </p:cNvPr>
          <p:cNvSpPr/>
          <p:nvPr/>
        </p:nvSpPr>
        <p:spPr>
          <a:xfrm rot="18670639">
            <a:off x="170540" y="1659590"/>
            <a:ext cx="1095613" cy="702072"/>
          </a:xfrm>
          <a:custGeom>
            <a:avLst/>
            <a:gdLst>
              <a:gd name="connsiteX0" fmla="*/ 0 w 1635247"/>
              <a:gd name="connsiteY0" fmla="*/ 0 h 1047870"/>
              <a:gd name="connsiteX1" fmla="*/ 1597295 w 1635247"/>
              <a:gd name="connsiteY1" fmla="*/ 0 h 1047870"/>
              <a:gd name="connsiteX2" fmla="*/ 1605064 w 1635247"/>
              <a:gd name="connsiteY2" fmla="*/ 51408 h 1047870"/>
              <a:gd name="connsiteX3" fmla="*/ 1635247 w 1635247"/>
              <a:gd name="connsiteY3" fmla="*/ 554989 h 1047870"/>
              <a:gd name="connsiteX4" fmla="*/ 1627628 w 1635247"/>
              <a:gd name="connsiteY4" fmla="*/ 808795 h 1047870"/>
              <a:gd name="connsiteX5" fmla="*/ 1606031 w 1635247"/>
              <a:gd name="connsiteY5" fmla="*/ 1047870 h 1047870"/>
              <a:gd name="connsiteX6" fmla="*/ 0 w 1635247"/>
              <a:gd name="connsiteY6" fmla="*/ 1047870 h 10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247" h="1047870">
                <a:moveTo>
                  <a:pt x="0" y="0"/>
                </a:moveTo>
                <a:lnTo>
                  <a:pt x="1597295" y="0"/>
                </a:lnTo>
                <a:lnTo>
                  <a:pt x="1605064" y="51408"/>
                </a:lnTo>
                <a:cubicBezTo>
                  <a:pt x="1624992" y="216484"/>
                  <a:pt x="1635247" y="384539"/>
                  <a:pt x="1635247" y="554989"/>
                </a:cubicBezTo>
                <a:cubicBezTo>
                  <a:pt x="1635247" y="640214"/>
                  <a:pt x="1632683" y="724840"/>
                  <a:pt x="1627628" y="808795"/>
                </a:cubicBezTo>
                <a:lnTo>
                  <a:pt x="1606031" y="1047870"/>
                </a:lnTo>
                <a:lnTo>
                  <a:pt x="0" y="10478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0" rIns="10287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Difusió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1D767ADF-7FF2-4412-9F82-EAF2F066AE58}"/>
              </a:ext>
            </a:extLst>
          </p:cNvPr>
          <p:cNvSpPr/>
          <p:nvPr/>
        </p:nvSpPr>
        <p:spPr>
          <a:xfrm>
            <a:off x="2" y="2148338"/>
            <a:ext cx="697739" cy="1395475"/>
          </a:xfrm>
          <a:custGeom>
            <a:avLst/>
            <a:gdLst>
              <a:gd name="connsiteX0" fmla="*/ 2 w 1041403"/>
              <a:gd name="connsiteY0" fmla="*/ 0 h 2082803"/>
              <a:gd name="connsiteX1" fmla="*/ 1041403 w 1041403"/>
              <a:gd name="connsiteY1" fmla="*/ 1041402 h 2082803"/>
              <a:gd name="connsiteX2" fmla="*/ 2 w 1041403"/>
              <a:gd name="connsiteY2" fmla="*/ 2082803 h 2082803"/>
              <a:gd name="connsiteX3" fmla="*/ 0 w 1041403"/>
              <a:gd name="connsiteY3" fmla="*/ 2082802 h 2082803"/>
              <a:gd name="connsiteX4" fmla="*/ 0 w 1041403"/>
              <a:gd name="connsiteY4" fmla="*/ 1 h 208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03" h="2082803">
                <a:moveTo>
                  <a:pt x="2" y="0"/>
                </a:moveTo>
                <a:cubicBezTo>
                  <a:pt x="575152" y="0"/>
                  <a:pt x="1041403" y="466251"/>
                  <a:pt x="1041403" y="1041402"/>
                </a:cubicBezTo>
                <a:cubicBezTo>
                  <a:pt x="1041403" y="1616551"/>
                  <a:pt x="575152" y="2082803"/>
                  <a:pt x="2" y="2082803"/>
                </a:cubicBezTo>
                <a:lnTo>
                  <a:pt x="0" y="2082802"/>
                </a:lnTo>
                <a:lnTo>
                  <a:pt x="0" y="1"/>
                </a:lnTo>
                <a:close/>
              </a:path>
            </a:pathLst>
          </a:custGeom>
          <a:solidFill>
            <a:srgbClr val="FFCC4C"/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Patricia\Downloads\noun_degree_1730505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0" t="11429" r="6001" b="25620"/>
          <a:stretch/>
        </p:blipFill>
        <p:spPr bwMode="auto">
          <a:xfrm>
            <a:off x="2866650" y="2438971"/>
            <a:ext cx="482399" cy="3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tricia\Downloads\noun_management_1796507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57" t="11428" r="13714" b="25083"/>
          <a:stretch/>
        </p:blipFill>
        <p:spPr bwMode="auto">
          <a:xfrm>
            <a:off x="1259499" y="4573523"/>
            <a:ext cx="482399" cy="4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atricia\Downloads\noun_Reuse_1929746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1" t="3715" r="7856" b="17713"/>
          <a:stretch/>
        </p:blipFill>
        <p:spPr bwMode="auto">
          <a:xfrm>
            <a:off x="1313625" y="3347015"/>
            <a:ext cx="516599" cy="4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phic 100" descr="Rocket">
            <a:extLst>
              <a:ext uri="{FF2B5EF4-FFF2-40B4-BE49-F238E27FC236}">
                <a16:creationId xmlns="" xmlns:a16="http://schemas.microsoft.com/office/drawing/2014/main" id="{0EE4B67A-E740-4376-84E1-FC1FB877BB1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7099" y="2495227"/>
            <a:ext cx="482399" cy="482399"/>
          </a:xfrm>
          <a:prstGeom prst="rect">
            <a:avLst/>
          </a:prstGeom>
        </p:spPr>
      </p:pic>
      <p:grpSp>
        <p:nvGrpSpPr>
          <p:cNvPr id="45" name="44 Grupo"/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46" name="Picture 2" descr="D:\1..UOC_Patricia\10e.Semestre\2.TFG\PACs\PAC5\presentacio\Imagen9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46 Rectángulo"/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AD724EE-1777-41B1-827C-07BDDF2B6383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Objectius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4" name="Diagrama 43">
            <a:extLst>
              <a:ext uri="{FF2B5EF4-FFF2-40B4-BE49-F238E27FC236}">
                <a16:creationId xmlns="" xmlns:a16="http://schemas.microsoft.com/office/drawing/2014/main" id="{1CF440C5-734E-48E0-B7D2-7A69F1123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4134727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48" name="47 CuadroTexto"/>
          <p:cNvSpPr txBox="1"/>
          <p:nvPr/>
        </p:nvSpPr>
        <p:spPr>
          <a:xfrm>
            <a:off x="8537826" y="77902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4</a:t>
            </a:r>
            <a:r>
              <a:rPr lang="es-ES" sz="1400" smtClean="0">
                <a:solidFill>
                  <a:schemeClr val="bg1"/>
                </a:solidFill>
              </a:rPr>
              <a:t>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75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960"/>
    </mc:Choice>
    <mc:Fallback>
      <p:transition spd="slow" advTm="4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6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6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3" grpId="0" animBg="1"/>
      <p:bldP spid="82" grpId="0" animBg="1"/>
      <p:bldP spid="75" grpId="0" animBg="1"/>
      <p:bldP spid="34" grpId="0" animBg="1"/>
      <p:bldP spid="76" grpId="0" animBg="1"/>
      <p:bldP spid="39" grpId="0" animBg="1"/>
      <p:bldP spid="35" grpId="0" animBg="1"/>
      <p:bldP spid="40" grpId="0" animBg="1"/>
      <p:bldP spid="42" grpId="0" animBg="1"/>
      <p:bldP spid="36" grpId="0" animBg="1"/>
      <p:bldP spid="73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35">
            <a:extLst>
              <a:ext uri="{FF2B5EF4-FFF2-40B4-BE49-F238E27FC236}">
                <a16:creationId xmlns="" xmlns:a16="http://schemas.microsoft.com/office/drawing/2014/main" id="{16ED4670-5561-4701-BC47-9DDF2FCD75B1}"/>
              </a:ext>
            </a:extLst>
          </p:cNvPr>
          <p:cNvSpPr/>
          <p:nvPr/>
        </p:nvSpPr>
        <p:spPr>
          <a:xfrm>
            <a:off x="4388230" y="2778256"/>
            <a:ext cx="1971024" cy="732307"/>
          </a:xfrm>
          <a:custGeom>
            <a:avLst/>
            <a:gdLst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0 w 2628032"/>
              <a:gd name="connsiteY4" fmla="*/ 0 h 1459969"/>
              <a:gd name="connsiteX5" fmla="*/ 368505 w 2628032"/>
              <a:gd name="connsiteY5" fmla="*/ 0 h 1459969"/>
              <a:gd name="connsiteX6" fmla="*/ 368505 w 2628032"/>
              <a:gd name="connsiteY6" fmla="*/ 341205 h 1459969"/>
              <a:gd name="connsiteX7" fmla="*/ 0 w 2628032"/>
              <a:gd name="connsiteY7" fmla="*/ 341205 h 1459969"/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1708943 w 2628032"/>
              <a:gd name="connsiteY2" fmla="*/ 765964 h 1459969"/>
              <a:gd name="connsiteX3" fmla="*/ 1852787 w 2628032"/>
              <a:gd name="connsiteY3" fmla="*/ 1459969 h 1459969"/>
              <a:gd name="connsiteX4" fmla="*/ 1852787 w 2628032"/>
              <a:gd name="connsiteY4" fmla="*/ 927394 h 1459969"/>
              <a:gd name="connsiteX5" fmla="*/ 0 w 2628032"/>
              <a:gd name="connsiteY5" fmla="*/ 0 h 1459969"/>
              <a:gd name="connsiteX6" fmla="*/ 368505 w 2628032"/>
              <a:gd name="connsiteY6" fmla="*/ 0 h 1459969"/>
              <a:gd name="connsiteX7" fmla="*/ 368505 w 2628032"/>
              <a:gd name="connsiteY7" fmla="*/ 341205 h 1459969"/>
              <a:gd name="connsiteX8" fmla="*/ 0 w 2628032"/>
              <a:gd name="connsiteY8" fmla="*/ 341205 h 1459969"/>
              <a:gd name="connsiteX9" fmla="*/ 0 w 2628032"/>
              <a:gd name="connsiteY9" fmla="*/ 0 h 1459969"/>
              <a:gd name="connsiteX0" fmla="*/ 1852787 w 2628032"/>
              <a:gd name="connsiteY0" fmla="*/ 927394 h 976409"/>
              <a:gd name="connsiteX1" fmla="*/ 2628032 w 2628032"/>
              <a:gd name="connsiteY1" fmla="*/ 927394 h 976409"/>
              <a:gd name="connsiteX2" fmla="*/ 1708943 w 2628032"/>
              <a:gd name="connsiteY2" fmla="*/ 765964 h 976409"/>
              <a:gd name="connsiteX3" fmla="*/ 1824433 w 2628032"/>
              <a:gd name="connsiteY3" fmla="*/ 907077 h 976409"/>
              <a:gd name="connsiteX4" fmla="*/ 1852787 w 2628032"/>
              <a:gd name="connsiteY4" fmla="*/ 927394 h 976409"/>
              <a:gd name="connsiteX5" fmla="*/ 0 w 2628032"/>
              <a:gd name="connsiteY5" fmla="*/ 0 h 976409"/>
              <a:gd name="connsiteX6" fmla="*/ 368505 w 2628032"/>
              <a:gd name="connsiteY6" fmla="*/ 0 h 976409"/>
              <a:gd name="connsiteX7" fmla="*/ 368505 w 2628032"/>
              <a:gd name="connsiteY7" fmla="*/ 341205 h 976409"/>
              <a:gd name="connsiteX8" fmla="*/ 0 w 2628032"/>
              <a:gd name="connsiteY8" fmla="*/ 341205 h 976409"/>
              <a:gd name="connsiteX9" fmla="*/ 0 w 2628032"/>
              <a:gd name="connsiteY9" fmla="*/ 0 h 97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032" h="976409">
                <a:moveTo>
                  <a:pt x="1852787" y="927394"/>
                </a:moveTo>
                <a:lnTo>
                  <a:pt x="2628032" y="927394"/>
                </a:lnTo>
                <a:lnTo>
                  <a:pt x="1708943" y="765964"/>
                </a:lnTo>
                <a:cubicBezTo>
                  <a:pt x="1450528" y="765964"/>
                  <a:pt x="2082848" y="907077"/>
                  <a:pt x="1824433" y="907077"/>
                </a:cubicBezTo>
                <a:cubicBezTo>
                  <a:pt x="1824433" y="729552"/>
                  <a:pt x="1852787" y="1104919"/>
                  <a:pt x="1852787" y="927394"/>
                </a:cubicBezTo>
                <a:close/>
                <a:moveTo>
                  <a:pt x="0" y="0"/>
                </a:moveTo>
                <a:lnTo>
                  <a:pt x="368505" y="0"/>
                </a:lnTo>
                <a:lnTo>
                  <a:pt x="368505" y="341205"/>
                </a:lnTo>
                <a:lnTo>
                  <a:pt x="0" y="3412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5" name="Freeform: Shape 35">
            <a:extLst>
              <a:ext uri="{FF2B5EF4-FFF2-40B4-BE49-F238E27FC236}">
                <a16:creationId xmlns="" xmlns:a16="http://schemas.microsoft.com/office/drawing/2014/main" id="{16ED4670-5561-4701-BC47-9DDF2FCD75B1}"/>
              </a:ext>
            </a:extLst>
          </p:cNvPr>
          <p:cNvSpPr/>
          <p:nvPr/>
        </p:nvSpPr>
        <p:spPr>
          <a:xfrm>
            <a:off x="4375565" y="2778257"/>
            <a:ext cx="1971024" cy="1094977"/>
          </a:xfrm>
          <a:custGeom>
            <a:avLst/>
            <a:gdLst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0 w 2628032"/>
              <a:gd name="connsiteY4" fmla="*/ 0 h 1459969"/>
              <a:gd name="connsiteX5" fmla="*/ 368505 w 2628032"/>
              <a:gd name="connsiteY5" fmla="*/ 0 h 1459969"/>
              <a:gd name="connsiteX6" fmla="*/ 368505 w 2628032"/>
              <a:gd name="connsiteY6" fmla="*/ 341205 h 1459969"/>
              <a:gd name="connsiteX7" fmla="*/ 0 w 2628032"/>
              <a:gd name="connsiteY7" fmla="*/ 341205 h 1459969"/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1852787 w 2628032"/>
              <a:gd name="connsiteY4" fmla="*/ 927394 h 1459969"/>
              <a:gd name="connsiteX5" fmla="*/ 909711 w 2628032"/>
              <a:gd name="connsiteY5" fmla="*/ 572087 h 1459969"/>
              <a:gd name="connsiteX6" fmla="*/ 368505 w 2628032"/>
              <a:gd name="connsiteY6" fmla="*/ 0 h 1459969"/>
              <a:gd name="connsiteX7" fmla="*/ 368505 w 2628032"/>
              <a:gd name="connsiteY7" fmla="*/ 341205 h 1459969"/>
              <a:gd name="connsiteX8" fmla="*/ 0 w 2628032"/>
              <a:gd name="connsiteY8" fmla="*/ 341205 h 1459969"/>
              <a:gd name="connsiteX9" fmla="*/ 909711 w 2628032"/>
              <a:gd name="connsiteY9" fmla="*/ 572087 h 145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032" h="1459969">
                <a:moveTo>
                  <a:pt x="1852787" y="927394"/>
                </a:moveTo>
                <a:lnTo>
                  <a:pt x="2628032" y="927394"/>
                </a:lnTo>
                <a:lnTo>
                  <a:pt x="2628032" y="1459969"/>
                </a:lnTo>
                <a:lnTo>
                  <a:pt x="1852787" y="1459969"/>
                </a:lnTo>
                <a:lnTo>
                  <a:pt x="1852787" y="927394"/>
                </a:lnTo>
                <a:close/>
                <a:moveTo>
                  <a:pt x="909711" y="572087"/>
                </a:moveTo>
                <a:lnTo>
                  <a:pt x="368505" y="0"/>
                </a:lnTo>
                <a:lnTo>
                  <a:pt x="368505" y="341205"/>
                </a:lnTo>
                <a:lnTo>
                  <a:pt x="0" y="341205"/>
                </a:lnTo>
                <a:cubicBezTo>
                  <a:pt x="0" y="227470"/>
                  <a:pt x="909711" y="685822"/>
                  <a:pt x="909711" y="5720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1" name="Freeform: Shape 33">
            <a:extLst>
              <a:ext uri="{FF2B5EF4-FFF2-40B4-BE49-F238E27FC236}">
                <a16:creationId xmlns="" xmlns:a16="http://schemas.microsoft.com/office/drawing/2014/main" id="{B00D6AE7-E8EE-4C3A-8899-69D323FFD468}"/>
              </a:ext>
            </a:extLst>
          </p:cNvPr>
          <p:cNvSpPr/>
          <p:nvPr/>
        </p:nvSpPr>
        <p:spPr>
          <a:xfrm>
            <a:off x="1735652" y="2767765"/>
            <a:ext cx="1971024" cy="1094977"/>
          </a:xfrm>
          <a:custGeom>
            <a:avLst/>
            <a:gdLst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0 w 2628032"/>
              <a:gd name="connsiteY4" fmla="*/ 0 h 1459969"/>
              <a:gd name="connsiteX5" fmla="*/ 368505 w 2628032"/>
              <a:gd name="connsiteY5" fmla="*/ 0 h 1459969"/>
              <a:gd name="connsiteX6" fmla="*/ 368505 w 2628032"/>
              <a:gd name="connsiteY6" fmla="*/ 341205 h 1459969"/>
              <a:gd name="connsiteX7" fmla="*/ 0 w 2628032"/>
              <a:gd name="connsiteY7" fmla="*/ 341205 h 1459969"/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1852787 w 2628032"/>
              <a:gd name="connsiteY4" fmla="*/ 927394 h 1459969"/>
              <a:gd name="connsiteX5" fmla="*/ 769033 w 2628032"/>
              <a:gd name="connsiteY5" fmla="*/ 684628 h 1459969"/>
              <a:gd name="connsiteX6" fmla="*/ 368505 w 2628032"/>
              <a:gd name="connsiteY6" fmla="*/ 0 h 1459969"/>
              <a:gd name="connsiteX7" fmla="*/ 368505 w 2628032"/>
              <a:gd name="connsiteY7" fmla="*/ 341205 h 1459969"/>
              <a:gd name="connsiteX8" fmla="*/ 0 w 2628032"/>
              <a:gd name="connsiteY8" fmla="*/ 341205 h 1459969"/>
              <a:gd name="connsiteX9" fmla="*/ 769033 w 2628032"/>
              <a:gd name="connsiteY9" fmla="*/ 684628 h 145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032" h="1459969">
                <a:moveTo>
                  <a:pt x="1852787" y="927394"/>
                </a:moveTo>
                <a:lnTo>
                  <a:pt x="2628032" y="927394"/>
                </a:lnTo>
                <a:lnTo>
                  <a:pt x="2628032" y="1459969"/>
                </a:lnTo>
                <a:lnTo>
                  <a:pt x="1852787" y="1459969"/>
                </a:lnTo>
                <a:lnTo>
                  <a:pt x="1852787" y="927394"/>
                </a:lnTo>
                <a:close/>
                <a:moveTo>
                  <a:pt x="769033" y="684628"/>
                </a:moveTo>
                <a:lnTo>
                  <a:pt x="368505" y="0"/>
                </a:lnTo>
                <a:lnTo>
                  <a:pt x="368505" y="341205"/>
                </a:lnTo>
                <a:lnTo>
                  <a:pt x="0" y="341205"/>
                </a:lnTo>
                <a:cubicBezTo>
                  <a:pt x="0" y="227470"/>
                  <a:pt x="769033" y="798363"/>
                  <a:pt x="769033" y="6846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Freeform: Shape 32">
            <a:extLst>
              <a:ext uri="{FF2B5EF4-FFF2-40B4-BE49-F238E27FC236}">
                <a16:creationId xmlns="" xmlns:a16="http://schemas.microsoft.com/office/drawing/2014/main" id="{765958C6-2E45-4C3D-9A3B-614E824A6550}"/>
              </a:ext>
            </a:extLst>
          </p:cNvPr>
          <p:cNvSpPr/>
          <p:nvPr/>
        </p:nvSpPr>
        <p:spPr>
          <a:xfrm>
            <a:off x="3058167" y="2788435"/>
            <a:ext cx="1971024" cy="737418"/>
          </a:xfrm>
          <a:custGeom>
            <a:avLst/>
            <a:gdLst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0 w 2628032"/>
              <a:gd name="connsiteY4" fmla="*/ 0 h 1459969"/>
              <a:gd name="connsiteX5" fmla="*/ 368505 w 2628032"/>
              <a:gd name="connsiteY5" fmla="*/ 0 h 1459969"/>
              <a:gd name="connsiteX6" fmla="*/ 368505 w 2628032"/>
              <a:gd name="connsiteY6" fmla="*/ 341205 h 1459969"/>
              <a:gd name="connsiteX7" fmla="*/ 0 w 2628032"/>
              <a:gd name="connsiteY7" fmla="*/ 341205 h 1459969"/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1652672 w 2628032"/>
              <a:gd name="connsiteY2" fmla="*/ 869125 h 1459969"/>
              <a:gd name="connsiteX3" fmla="*/ 1852787 w 2628032"/>
              <a:gd name="connsiteY3" fmla="*/ 1459969 h 1459969"/>
              <a:gd name="connsiteX4" fmla="*/ 1852787 w 2628032"/>
              <a:gd name="connsiteY4" fmla="*/ 927394 h 1459969"/>
              <a:gd name="connsiteX5" fmla="*/ 0 w 2628032"/>
              <a:gd name="connsiteY5" fmla="*/ 0 h 1459969"/>
              <a:gd name="connsiteX6" fmla="*/ 368505 w 2628032"/>
              <a:gd name="connsiteY6" fmla="*/ 0 h 1459969"/>
              <a:gd name="connsiteX7" fmla="*/ 368505 w 2628032"/>
              <a:gd name="connsiteY7" fmla="*/ 341205 h 1459969"/>
              <a:gd name="connsiteX8" fmla="*/ 0 w 2628032"/>
              <a:gd name="connsiteY8" fmla="*/ 341205 h 1459969"/>
              <a:gd name="connsiteX9" fmla="*/ 0 w 2628032"/>
              <a:gd name="connsiteY9" fmla="*/ 0 h 1459969"/>
              <a:gd name="connsiteX0" fmla="*/ 1852787 w 2628032"/>
              <a:gd name="connsiteY0" fmla="*/ 927394 h 983224"/>
              <a:gd name="connsiteX1" fmla="*/ 2628032 w 2628032"/>
              <a:gd name="connsiteY1" fmla="*/ 927394 h 983224"/>
              <a:gd name="connsiteX2" fmla="*/ 1652672 w 2628032"/>
              <a:gd name="connsiteY2" fmla="*/ 869125 h 983224"/>
              <a:gd name="connsiteX3" fmla="*/ 1725196 w 2628032"/>
              <a:gd name="connsiteY3" fmla="*/ 963782 h 983224"/>
              <a:gd name="connsiteX4" fmla="*/ 1852787 w 2628032"/>
              <a:gd name="connsiteY4" fmla="*/ 927394 h 983224"/>
              <a:gd name="connsiteX5" fmla="*/ 0 w 2628032"/>
              <a:gd name="connsiteY5" fmla="*/ 0 h 983224"/>
              <a:gd name="connsiteX6" fmla="*/ 368505 w 2628032"/>
              <a:gd name="connsiteY6" fmla="*/ 0 h 983224"/>
              <a:gd name="connsiteX7" fmla="*/ 368505 w 2628032"/>
              <a:gd name="connsiteY7" fmla="*/ 341205 h 983224"/>
              <a:gd name="connsiteX8" fmla="*/ 0 w 2628032"/>
              <a:gd name="connsiteY8" fmla="*/ 341205 h 983224"/>
              <a:gd name="connsiteX9" fmla="*/ 0 w 2628032"/>
              <a:gd name="connsiteY9" fmla="*/ 0 h 9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032" h="983224">
                <a:moveTo>
                  <a:pt x="1852787" y="927394"/>
                </a:moveTo>
                <a:lnTo>
                  <a:pt x="2628032" y="927394"/>
                </a:lnTo>
                <a:lnTo>
                  <a:pt x="1652672" y="869125"/>
                </a:lnTo>
                <a:cubicBezTo>
                  <a:pt x="1394257" y="869125"/>
                  <a:pt x="1983611" y="963782"/>
                  <a:pt x="1725196" y="963782"/>
                </a:cubicBezTo>
                <a:cubicBezTo>
                  <a:pt x="1725196" y="786257"/>
                  <a:pt x="1852787" y="1104919"/>
                  <a:pt x="1852787" y="927394"/>
                </a:cubicBezTo>
                <a:close/>
                <a:moveTo>
                  <a:pt x="0" y="0"/>
                </a:moveTo>
                <a:lnTo>
                  <a:pt x="368505" y="0"/>
                </a:lnTo>
                <a:lnTo>
                  <a:pt x="368505" y="341205"/>
                </a:lnTo>
                <a:lnTo>
                  <a:pt x="0" y="3412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3" name="Freeform: Shape 32">
            <a:extLst>
              <a:ext uri="{FF2B5EF4-FFF2-40B4-BE49-F238E27FC236}">
                <a16:creationId xmlns="" xmlns:a16="http://schemas.microsoft.com/office/drawing/2014/main" id="{765958C6-2E45-4C3D-9A3B-614E824A6550}"/>
              </a:ext>
            </a:extLst>
          </p:cNvPr>
          <p:cNvSpPr/>
          <p:nvPr/>
        </p:nvSpPr>
        <p:spPr>
          <a:xfrm>
            <a:off x="3057572" y="2788435"/>
            <a:ext cx="1971024" cy="1094977"/>
          </a:xfrm>
          <a:custGeom>
            <a:avLst/>
            <a:gdLst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0 w 2628032"/>
              <a:gd name="connsiteY4" fmla="*/ 0 h 1459969"/>
              <a:gd name="connsiteX5" fmla="*/ 368505 w 2628032"/>
              <a:gd name="connsiteY5" fmla="*/ 0 h 1459969"/>
              <a:gd name="connsiteX6" fmla="*/ 368505 w 2628032"/>
              <a:gd name="connsiteY6" fmla="*/ 341205 h 1459969"/>
              <a:gd name="connsiteX7" fmla="*/ 0 w 2628032"/>
              <a:gd name="connsiteY7" fmla="*/ 341205 h 1459969"/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1852787 w 2628032"/>
              <a:gd name="connsiteY4" fmla="*/ 927394 h 1459969"/>
              <a:gd name="connsiteX5" fmla="*/ 825304 w 2628032"/>
              <a:gd name="connsiteY5" fmla="*/ 590843 h 1459969"/>
              <a:gd name="connsiteX6" fmla="*/ 368505 w 2628032"/>
              <a:gd name="connsiteY6" fmla="*/ 0 h 1459969"/>
              <a:gd name="connsiteX7" fmla="*/ 368505 w 2628032"/>
              <a:gd name="connsiteY7" fmla="*/ 341205 h 1459969"/>
              <a:gd name="connsiteX8" fmla="*/ 0 w 2628032"/>
              <a:gd name="connsiteY8" fmla="*/ 341205 h 1459969"/>
              <a:gd name="connsiteX9" fmla="*/ 825304 w 2628032"/>
              <a:gd name="connsiteY9" fmla="*/ 590843 h 145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032" h="1459969">
                <a:moveTo>
                  <a:pt x="1852787" y="927394"/>
                </a:moveTo>
                <a:lnTo>
                  <a:pt x="2628032" y="927394"/>
                </a:lnTo>
                <a:lnTo>
                  <a:pt x="2628032" y="1459969"/>
                </a:lnTo>
                <a:lnTo>
                  <a:pt x="1852787" y="1459969"/>
                </a:lnTo>
                <a:lnTo>
                  <a:pt x="1852787" y="927394"/>
                </a:lnTo>
                <a:close/>
                <a:moveTo>
                  <a:pt x="825304" y="590843"/>
                </a:moveTo>
                <a:lnTo>
                  <a:pt x="368505" y="0"/>
                </a:lnTo>
                <a:lnTo>
                  <a:pt x="368505" y="341205"/>
                </a:lnTo>
                <a:lnTo>
                  <a:pt x="0" y="341205"/>
                </a:lnTo>
                <a:cubicBezTo>
                  <a:pt x="0" y="227470"/>
                  <a:pt x="825304" y="704578"/>
                  <a:pt x="825304" y="5908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0" name="Freeform: Shape 33">
            <a:extLst>
              <a:ext uri="{FF2B5EF4-FFF2-40B4-BE49-F238E27FC236}">
                <a16:creationId xmlns="" xmlns:a16="http://schemas.microsoft.com/office/drawing/2014/main" id="{B00D6AE7-E8EE-4C3A-8899-69D323FFD468}"/>
              </a:ext>
            </a:extLst>
          </p:cNvPr>
          <p:cNvSpPr/>
          <p:nvPr/>
        </p:nvSpPr>
        <p:spPr>
          <a:xfrm>
            <a:off x="1736248" y="2792716"/>
            <a:ext cx="1980666" cy="695546"/>
          </a:xfrm>
          <a:custGeom>
            <a:avLst/>
            <a:gdLst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0 w 2628032"/>
              <a:gd name="connsiteY4" fmla="*/ 0 h 1459969"/>
              <a:gd name="connsiteX5" fmla="*/ 368505 w 2628032"/>
              <a:gd name="connsiteY5" fmla="*/ 0 h 1459969"/>
              <a:gd name="connsiteX6" fmla="*/ 368505 w 2628032"/>
              <a:gd name="connsiteY6" fmla="*/ 341205 h 1459969"/>
              <a:gd name="connsiteX7" fmla="*/ 0 w 2628032"/>
              <a:gd name="connsiteY7" fmla="*/ 341205 h 1459969"/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1596401 w 2628032"/>
              <a:gd name="connsiteY2" fmla="*/ 625285 h 1459969"/>
              <a:gd name="connsiteX3" fmla="*/ 1852787 w 2628032"/>
              <a:gd name="connsiteY3" fmla="*/ 1459969 h 1459969"/>
              <a:gd name="connsiteX4" fmla="*/ 1852787 w 2628032"/>
              <a:gd name="connsiteY4" fmla="*/ 927394 h 1459969"/>
              <a:gd name="connsiteX5" fmla="*/ 0 w 2628032"/>
              <a:gd name="connsiteY5" fmla="*/ 0 h 1459969"/>
              <a:gd name="connsiteX6" fmla="*/ 368505 w 2628032"/>
              <a:gd name="connsiteY6" fmla="*/ 0 h 1459969"/>
              <a:gd name="connsiteX7" fmla="*/ 368505 w 2628032"/>
              <a:gd name="connsiteY7" fmla="*/ 341205 h 1459969"/>
              <a:gd name="connsiteX8" fmla="*/ 0 w 2628032"/>
              <a:gd name="connsiteY8" fmla="*/ 341205 h 1459969"/>
              <a:gd name="connsiteX9" fmla="*/ 0 w 2628032"/>
              <a:gd name="connsiteY9" fmla="*/ 0 h 1459969"/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1867755 w 2628032"/>
              <a:gd name="connsiteY2" fmla="*/ 809165 h 1459969"/>
              <a:gd name="connsiteX3" fmla="*/ 1596401 w 2628032"/>
              <a:gd name="connsiteY3" fmla="*/ 625285 h 1459969"/>
              <a:gd name="connsiteX4" fmla="*/ 1852787 w 2628032"/>
              <a:gd name="connsiteY4" fmla="*/ 1459969 h 1459969"/>
              <a:gd name="connsiteX5" fmla="*/ 1852787 w 2628032"/>
              <a:gd name="connsiteY5" fmla="*/ 927394 h 1459969"/>
              <a:gd name="connsiteX6" fmla="*/ 0 w 2628032"/>
              <a:gd name="connsiteY6" fmla="*/ 0 h 1459969"/>
              <a:gd name="connsiteX7" fmla="*/ 368505 w 2628032"/>
              <a:gd name="connsiteY7" fmla="*/ 0 h 1459969"/>
              <a:gd name="connsiteX8" fmla="*/ 368505 w 2628032"/>
              <a:gd name="connsiteY8" fmla="*/ 341205 h 1459969"/>
              <a:gd name="connsiteX9" fmla="*/ 0 w 2628032"/>
              <a:gd name="connsiteY9" fmla="*/ 341205 h 1459969"/>
              <a:gd name="connsiteX10" fmla="*/ 0 w 2628032"/>
              <a:gd name="connsiteY10" fmla="*/ 0 h 1459969"/>
              <a:gd name="connsiteX0" fmla="*/ 1852787 w 2628032"/>
              <a:gd name="connsiteY0" fmla="*/ 927394 h 927394"/>
              <a:gd name="connsiteX1" fmla="*/ 2628032 w 2628032"/>
              <a:gd name="connsiteY1" fmla="*/ 927394 h 927394"/>
              <a:gd name="connsiteX2" fmla="*/ 1867755 w 2628032"/>
              <a:gd name="connsiteY2" fmla="*/ 809165 h 927394"/>
              <a:gd name="connsiteX3" fmla="*/ 1596401 w 2628032"/>
              <a:gd name="connsiteY3" fmla="*/ 625285 h 927394"/>
              <a:gd name="connsiteX4" fmla="*/ 1777759 w 2628032"/>
              <a:gd name="connsiteY4" fmla="*/ 925397 h 927394"/>
              <a:gd name="connsiteX5" fmla="*/ 1852787 w 2628032"/>
              <a:gd name="connsiteY5" fmla="*/ 927394 h 927394"/>
              <a:gd name="connsiteX6" fmla="*/ 0 w 2628032"/>
              <a:gd name="connsiteY6" fmla="*/ 0 h 927394"/>
              <a:gd name="connsiteX7" fmla="*/ 368505 w 2628032"/>
              <a:gd name="connsiteY7" fmla="*/ 0 h 927394"/>
              <a:gd name="connsiteX8" fmla="*/ 368505 w 2628032"/>
              <a:gd name="connsiteY8" fmla="*/ 341205 h 927394"/>
              <a:gd name="connsiteX9" fmla="*/ 0 w 2628032"/>
              <a:gd name="connsiteY9" fmla="*/ 341205 h 927394"/>
              <a:gd name="connsiteX10" fmla="*/ 0 w 2628032"/>
              <a:gd name="connsiteY10" fmla="*/ 0 h 927394"/>
              <a:gd name="connsiteX0" fmla="*/ 1852787 w 2640888"/>
              <a:gd name="connsiteY0" fmla="*/ 927394 h 927394"/>
              <a:gd name="connsiteX1" fmla="*/ 2628032 w 2640888"/>
              <a:gd name="connsiteY1" fmla="*/ 927394 h 927394"/>
              <a:gd name="connsiteX2" fmla="*/ 1848997 w 2640888"/>
              <a:gd name="connsiteY2" fmla="*/ 893571 h 927394"/>
              <a:gd name="connsiteX3" fmla="*/ 1867755 w 2640888"/>
              <a:gd name="connsiteY3" fmla="*/ 809165 h 927394"/>
              <a:gd name="connsiteX4" fmla="*/ 1596401 w 2640888"/>
              <a:gd name="connsiteY4" fmla="*/ 625285 h 927394"/>
              <a:gd name="connsiteX5" fmla="*/ 1777759 w 2640888"/>
              <a:gd name="connsiteY5" fmla="*/ 925397 h 927394"/>
              <a:gd name="connsiteX6" fmla="*/ 1852787 w 2640888"/>
              <a:gd name="connsiteY6" fmla="*/ 927394 h 927394"/>
              <a:gd name="connsiteX7" fmla="*/ 0 w 2640888"/>
              <a:gd name="connsiteY7" fmla="*/ 0 h 927394"/>
              <a:gd name="connsiteX8" fmla="*/ 368505 w 2640888"/>
              <a:gd name="connsiteY8" fmla="*/ 0 h 927394"/>
              <a:gd name="connsiteX9" fmla="*/ 368505 w 2640888"/>
              <a:gd name="connsiteY9" fmla="*/ 341205 h 927394"/>
              <a:gd name="connsiteX10" fmla="*/ 0 w 2640888"/>
              <a:gd name="connsiteY10" fmla="*/ 341205 h 927394"/>
              <a:gd name="connsiteX11" fmla="*/ 0 w 2640888"/>
              <a:gd name="connsiteY11" fmla="*/ 0 h 9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0888" h="927394">
                <a:moveTo>
                  <a:pt x="1852787" y="927394"/>
                </a:moveTo>
                <a:lnTo>
                  <a:pt x="2628032" y="927394"/>
                </a:lnTo>
                <a:cubicBezTo>
                  <a:pt x="2749320" y="923320"/>
                  <a:pt x="1975710" y="913276"/>
                  <a:pt x="1848997" y="893571"/>
                </a:cubicBezTo>
                <a:cubicBezTo>
                  <a:pt x="1722284" y="873866"/>
                  <a:pt x="2031774" y="855442"/>
                  <a:pt x="1867755" y="809165"/>
                </a:cubicBezTo>
                <a:lnTo>
                  <a:pt x="1596401" y="625285"/>
                </a:lnTo>
                <a:cubicBezTo>
                  <a:pt x="1337986" y="625285"/>
                  <a:pt x="2036174" y="925397"/>
                  <a:pt x="1777759" y="925397"/>
                </a:cubicBezTo>
                <a:lnTo>
                  <a:pt x="1852787" y="927394"/>
                </a:lnTo>
                <a:close/>
                <a:moveTo>
                  <a:pt x="0" y="0"/>
                </a:moveTo>
                <a:lnTo>
                  <a:pt x="368505" y="0"/>
                </a:lnTo>
                <a:lnTo>
                  <a:pt x="368505" y="341205"/>
                </a:lnTo>
                <a:lnTo>
                  <a:pt x="0" y="3412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9" name="Freeform: Shape 34">
            <a:extLst>
              <a:ext uri="{FF2B5EF4-FFF2-40B4-BE49-F238E27FC236}">
                <a16:creationId xmlns="" xmlns:a16="http://schemas.microsoft.com/office/drawing/2014/main" id="{41DF130B-E2C2-4346-A161-58B00D1FC8D1}"/>
              </a:ext>
            </a:extLst>
          </p:cNvPr>
          <p:cNvSpPr/>
          <p:nvPr/>
        </p:nvSpPr>
        <p:spPr>
          <a:xfrm>
            <a:off x="879431" y="3319910"/>
            <a:ext cx="1504731" cy="553324"/>
          </a:xfrm>
          <a:custGeom>
            <a:avLst/>
            <a:gdLst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0 w 2628032"/>
              <a:gd name="connsiteY4" fmla="*/ 0 h 1459969"/>
              <a:gd name="connsiteX5" fmla="*/ 368505 w 2628032"/>
              <a:gd name="connsiteY5" fmla="*/ 0 h 1459969"/>
              <a:gd name="connsiteX6" fmla="*/ 368505 w 2628032"/>
              <a:gd name="connsiteY6" fmla="*/ 341205 h 1459969"/>
              <a:gd name="connsiteX7" fmla="*/ 0 w 2628032"/>
              <a:gd name="connsiteY7" fmla="*/ 341205 h 1459969"/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1852787 w 2628032"/>
              <a:gd name="connsiteY4" fmla="*/ 927394 h 1459969"/>
              <a:gd name="connsiteX5" fmla="*/ 722141 w 2628032"/>
              <a:gd name="connsiteY5" fmla="*/ 881576 h 1459969"/>
              <a:gd name="connsiteX6" fmla="*/ 368505 w 2628032"/>
              <a:gd name="connsiteY6" fmla="*/ 0 h 1459969"/>
              <a:gd name="connsiteX7" fmla="*/ 368505 w 2628032"/>
              <a:gd name="connsiteY7" fmla="*/ 341205 h 1459969"/>
              <a:gd name="connsiteX8" fmla="*/ 0 w 2628032"/>
              <a:gd name="connsiteY8" fmla="*/ 341205 h 1459969"/>
              <a:gd name="connsiteX9" fmla="*/ 722141 w 2628032"/>
              <a:gd name="connsiteY9" fmla="*/ 881576 h 1459969"/>
              <a:gd name="connsiteX0" fmla="*/ 1852787 w 2628032"/>
              <a:gd name="connsiteY0" fmla="*/ 597721 h 1130296"/>
              <a:gd name="connsiteX1" fmla="*/ 2628032 w 2628032"/>
              <a:gd name="connsiteY1" fmla="*/ 597721 h 1130296"/>
              <a:gd name="connsiteX2" fmla="*/ 2628032 w 2628032"/>
              <a:gd name="connsiteY2" fmla="*/ 1130296 h 1130296"/>
              <a:gd name="connsiteX3" fmla="*/ 1852787 w 2628032"/>
              <a:gd name="connsiteY3" fmla="*/ 1130296 h 1130296"/>
              <a:gd name="connsiteX4" fmla="*/ 1852787 w 2628032"/>
              <a:gd name="connsiteY4" fmla="*/ 597721 h 1130296"/>
              <a:gd name="connsiteX5" fmla="*/ 722141 w 2628032"/>
              <a:gd name="connsiteY5" fmla="*/ 551903 h 1130296"/>
              <a:gd name="connsiteX6" fmla="*/ 687373 w 2628032"/>
              <a:gd name="connsiteY6" fmla="*/ 514388 h 1130296"/>
              <a:gd name="connsiteX7" fmla="*/ 368505 w 2628032"/>
              <a:gd name="connsiteY7" fmla="*/ 11532 h 1130296"/>
              <a:gd name="connsiteX8" fmla="*/ 0 w 2628032"/>
              <a:gd name="connsiteY8" fmla="*/ 11532 h 1130296"/>
              <a:gd name="connsiteX9" fmla="*/ 722141 w 2628032"/>
              <a:gd name="connsiteY9" fmla="*/ 551903 h 1130296"/>
              <a:gd name="connsiteX0" fmla="*/ 1484282 w 2259527"/>
              <a:gd name="connsiteY0" fmla="*/ 586189 h 1118764"/>
              <a:gd name="connsiteX1" fmla="*/ 2259527 w 2259527"/>
              <a:gd name="connsiteY1" fmla="*/ 586189 h 1118764"/>
              <a:gd name="connsiteX2" fmla="*/ 2259527 w 2259527"/>
              <a:gd name="connsiteY2" fmla="*/ 1118764 h 1118764"/>
              <a:gd name="connsiteX3" fmla="*/ 1484282 w 2259527"/>
              <a:gd name="connsiteY3" fmla="*/ 1118764 h 1118764"/>
              <a:gd name="connsiteX4" fmla="*/ 1484282 w 2259527"/>
              <a:gd name="connsiteY4" fmla="*/ 586189 h 1118764"/>
              <a:gd name="connsiteX5" fmla="*/ 353636 w 2259527"/>
              <a:gd name="connsiteY5" fmla="*/ 540371 h 1118764"/>
              <a:gd name="connsiteX6" fmla="*/ 318868 w 2259527"/>
              <a:gd name="connsiteY6" fmla="*/ 502856 h 1118764"/>
              <a:gd name="connsiteX7" fmla="*/ 0 w 2259527"/>
              <a:gd name="connsiteY7" fmla="*/ 0 h 1118764"/>
              <a:gd name="connsiteX8" fmla="*/ 287987 w 2259527"/>
              <a:gd name="connsiteY8" fmla="*/ 403273 h 1118764"/>
              <a:gd name="connsiteX9" fmla="*/ 353636 w 2259527"/>
              <a:gd name="connsiteY9" fmla="*/ 540371 h 1118764"/>
              <a:gd name="connsiteX0" fmla="*/ 1231063 w 2006308"/>
              <a:gd name="connsiteY0" fmla="*/ 205190 h 737765"/>
              <a:gd name="connsiteX1" fmla="*/ 2006308 w 2006308"/>
              <a:gd name="connsiteY1" fmla="*/ 205190 h 737765"/>
              <a:gd name="connsiteX2" fmla="*/ 2006308 w 2006308"/>
              <a:gd name="connsiteY2" fmla="*/ 737765 h 737765"/>
              <a:gd name="connsiteX3" fmla="*/ 1231063 w 2006308"/>
              <a:gd name="connsiteY3" fmla="*/ 737765 h 737765"/>
              <a:gd name="connsiteX4" fmla="*/ 1231063 w 2006308"/>
              <a:gd name="connsiteY4" fmla="*/ 205190 h 737765"/>
              <a:gd name="connsiteX5" fmla="*/ 100417 w 2006308"/>
              <a:gd name="connsiteY5" fmla="*/ 159372 h 737765"/>
              <a:gd name="connsiteX6" fmla="*/ 65649 w 2006308"/>
              <a:gd name="connsiteY6" fmla="*/ 121857 h 737765"/>
              <a:gd name="connsiteX7" fmla="*/ 0 w 2006308"/>
              <a:gd name="connsiteY7" fmla="*/ 97302 h 737765"/>
              <a:gd name="connsiteX8" fmla="*/ 34768 w 2006308"/>
              <a:gd name="connsiteY8" fmla="*/ 22274 h 737765"/>
              <a:gd name="connsiteX9" fmla="*/ 100417 w 2006308"/>
              <a:gd name="connsiteY9" fmla="*/ 159372 h 73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308" h="737765">
                <a:moveTo>
                  <a:pt x="1231063" y="205190"/>
                </a:moveTo>
                <a:lnTo>
                  <a:pt x="2006308" y="205190"/>
                </a:lnTo>
                <a:lnTo>
                  <a:pt x="2006308" y="737765"/>
                </a:lnTo>
                <a:lnTo>
                  <a:pt x="1231063" y="737765"/>
                </a:lnTo>
                <a:lnTo>
                  <a:pt x="1231063" y="205190"/>
                </a:lnTo>
                <a:close/>
                <a:moveTo>
                  <a:pt x="100417" y="159372"/>
                </a:moveTo>
                <a:lnTo>
                  <a:pt x="65649" y="121857"/>
                </a:lnTo>
                <a:lnTo>
                  <a:pt x="0" y="97302"/>
                </a:lnTo>
                <a:lnTo>
                  <a:pt x="34768" y="22274"/>
                </a:lnTo>
                <a:cubicBezTo>
                  <a:pt x="34768" y="-91461"/>
                  <a:pt x="100417" y="273107"/>
                  <a:pt x="100417" y="1593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" name="1 Grupo"/>
          <p:cNvGrpSpPr/>
          <p:nvPr/>
        </p:nvGrpSpPr>
        <p:grpSpPr>
          <a:xfrm flipH="1">
            <a:off x="7171564" y="2340486"/>
            <a:ext cx="2158776" cy="1999332"/>
            <a:chOff x="-446351" y="1886079"/>
            <a:chExt cx="3441344" cy="3187171"/>
          </a:xfrm>
        </p:grpSpPr>
        <p:sp>
          <p:nvSpPr>
            <p:cNvPr id="29" name="Oval 2"/>
            <p:cNvSpPr/>
            <p:nvPr/>
          </p:nvSpPr>
          <p:spPr>
            <a:xfrm rot="358981">
              <a:off x="-446351" y="4487060"/>
              <a:ext cx="2740674" cy="536540"/>
            </a:xfrm>
            <a:prstGeom prst="ellipse">
              <a:avLst/>
            </a:prstGeom>
            <a:gradFill flip="none" rotWithShape="1">
              <a:gsLst>
                <a:gs pos="41000">
                  <a:srgbClr val="EEEEEE">
                    <a:alpha val="79000"/>
                  </a:srgbClr>
                </a:gs>
                <a:gs pos="0">
                  <a:schemeClr val="accent3">
                    <a:lumMod val="5000"/>
                    <a:lumOff val="95000"/>
                    <a:alpha val="56000"/>
                  </a:schemeClr>
                </a:gs>
                <a:gs pos="74000">
                  <a:schemeClr val="bg1">
                    <a:lumMod val="7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"/>
            <p:cNvSpPr/>
            <p:nvPr/>
          </p:nvSpPr>
          <p:spPr>
            <a:xfrm rot="20972402">
              <a:off x="886181" y="1886079"/>
              <a:ext cx="2108812" cy="3187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4"/>
            <p:cNvGrpSpPr/>
            <p:nvPr/>
          </p:nvGrpSpPr>
          <p:grpSpPr>
            <a:xfrm>
              <a:off x="701676" y="1979612"/>
              <a:ext cx="2207058" cy="3070225"/>
              <a:chOff x="3959226" y="1979612"/>
              <a:chExt cx="2207058" cy="3070225"/>
            </a:xfrm>
          </p:grpSpPr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3959226" y="1979612"/>
                <a:ext cx="1282700" cy="3070225"/>
              </a:xfrm>
              <a:custGeom>
                <a:avLst/>
                <a:gdLst>
                  <a:gd name="T0" fmla="*/ 2967 w 3234"/>
                  <a:gd name="T1" fmla="*/ 7672 h 7734"/>
                  <a:gd name="T2" fmla="*/ 2704 w 3234"/>
                  <a:gd name="T3" fmla="*/ 7573 h 7734"/>
                  <a:gd name="T4" fmla="*/ 2387 w 3234"/>
                  <a:gd name="T5" fmla="*/ 7401 h 7734"/>
                  <a:gd name="T6" fmla="*/ 2008 w 3234"/>
                  <a:gd name="T7" fmla="*/ 7110 h 7734"/>
                  <a:gd name="T8" fmla="*/ 1704 w 3234"/>
                  <a:gd name="T9" fmla="*/ 6803 h 7734"/>
                  <a:gd name="T10" fmla="*/ 1474 w 3234"/>
                  <a:gd name="T11" fmla="*/ 6514 h 7734"/>
                  <a:gd name="T12" fmla="*/ 1258 w 3234"/>
                  <a:gd name="T13" fmla="*/ 6193 h 7734"/>
                  <a:gd name="T14" fmla="*/ 1060 w 3234"/>
                  <a:gd name="T15" fmla="*/ 5834 h 7734"/>
                  <a:gd name="T16" fmla="*/ 890 w 3234"/>
                  <a:gd name="T17" fmla="*/ 5460 h 7734"/>
                  <a:gd name="T18" fmla="*/ 740 w 3234"/>
                  <a:gd name="T19" fmla="*/ 5052 h 7734"/>
                  <a:gd name="T20" fmla="*/ 618 w 3234"/>
                  <a:gd name="T21" fmla="*/ 4623 h 7734"/>
                  <a:gd name="T22" fmla="*/ 539 w 3234"/>
                  <a:gd name="T23" fmla="*/ 4243 h 7734"/>
                  <a:gd name="T24" fmla="*/ 478 w 3234"/>
                  <a:gd name="T25" fmla="*/ 3806 h 7734"/>
                  <a:gd name="T26" fmla="*/ 448 w 3234"/>
                  <a:gd name="T27" fmla="*/ 3349 h 7734"/>
                  <a:gd name="T28" fmla="*/ 460 w 3234"/>
                  <a:gd name="T29" fmla="*/ 2785 h 7734"/>
                  <a:gd name="T30" fmla="*/ 819 w 3234"/>
                  <a:gd name="T31" fmla="*/ 1260 h 7734"/>
                  <a:gd name="T32" fmla="*/ 1440 w 3234"/>
                  <a:gd name="T33" fmla="*/ 339 h 7734"/>
                  <a:gd name="T34" fmla="*/ 1895 w 3234"/>
                  <a:gd name="T35" fmla="*/ 0 h 7734"/>
                  <a:gd name="T36" fmla="*/ 781 w 3234"/>
                  <a:gd name="T37" fmla="*/ 814 h 7734"/>
                  <a:gd name="T38" fmla="*/ 192 w 3234"/>
                  <a:gd name="T39" fmla="*/ 1974 h 7734"/>
                  <a:gd name="T40" fmla="*/ 4 w 3234"/>
                  <a:gd name="T41" fmla="*/ 3191 h 7734"/>
                  <a:gd name="T42" fmla="*/ 4 w 3234"/>
                  <a:gd name="T43" fmla="*/ 3523 h 7734"/>
                  <a:gd name="T44" fmla="*/ 23 w 3234"/>
                  <a:gd name="T45" fmla="*/ 3845 h 7734"/>
                  <a:gd name="T46" fmla="*/ 66 w 3234"/>
                  <a:gd name="T47" fmla="*/ 4203 h 7734"/>
                  <a:gd name="T48" fmla="*/ 135 w 3234"/>
                  <a:gd name="T49" fmla="*/ 4562 h 7734"/>
                  <a:gd name="T50" fmla="*/ 166 w 3234"/>
                  <a:gd name="T51" fmla="*/ 4696 h 7734"/>
                  <a:gd name="T52" fmla="*/ 224 w 3234"/>
                  <a:gd name="T53" fmla="*/ 4910 h 7734"/>
                  <a:gd name="T54" fmla="*/ 285 w 3234"/>
                  <a:gd name="T55" fmla="*/ 5105 h 7734"/>
                  <a:gd name="T56" fmla="*/ 349 w 3234"/>
                  <a:gd name="T57" fmla="*/ 5285 h 7734"/>
                  <a:gd name="T58" fmla="*/ 420 w 3234"/>
                  <a:gd name="T59" fmla="*/ 5467 h 7734"/>
                  <a:gd name="T60" fmla="*/ 503 w 3234"/>
                  <a:gd name="T61" fmla="*/ 5655 h 7734"/>
                  <a:gd name="T62" fmla="*/ 588 w 3234"/>
                  <a:gd name="T63" fmla="*/ 5828 h 7734"/>
                  <a:gd name="T64" fmla="*/ 674 w 3234"/>
                  <a:gd name="T65" fmla="*/ 5988 h 7734"/>
                  <a:gd name="T66" fmla="*/ 734 w 3234"/>
                  <a:gd name="T67" fmla="*/ 6092 h 7734"/>
                  <a:gd name="T68" fmla="*/ 792 w 3234"/>
                  <a:gd name="T69" fmla="*/ 6187 h 7734"/>
                  <a:gd name="T70" fmla="*/ 885 w 3234"/>
                  <a:gd name="T71" fmla="*/ 6330 h 7734"/>
                  <a:gd name="T72" fmla="*/ 969 w 3234"/>
                  <a:gd name="T73" fmla="*/ 6448 h 7734"/>
                  <a:gd name="T74" fmla="*/ 1043 w 3234"/>
                  <a:gd name="T75" fmla="*/ 6545 h 7734"/>
                  <a:gd name="T76" fmla="*/ 1113 w 3234"/>
                  <a:gd name="T77" fmla="*/ 6632 h 7734"/>
                  <a:gd name="T78" fmla="*/ 1212 w 3234"/>
                  <a:gd name="T79" fmla="*/ 6746 h 7734"/>
                  <a:gd name="T80" fmla="*/ 1283 w 3234"/>
                  <a:gd name="T81" fmla="*/ 6824 h 7734"/>
                  <a:gd name="T82" fmla="*/ 1360 w 3234"/>
                  <a:gd name="T83" fmla="*/ 6903 h 7734"/>
                  <a:gd name="T84" fmla="*/ 1461 w 3234"/>
                  <a:gd name="T85" fmla="*/ 6998 h 7734"/>
                  <a:gd name="T86" fmla="*/ 1566 w 3234"/>
                  <a:gd name="T87" fmla="*/ 7090 h 7734"/>
                  <a:gd name="T88" fmla="*/ 1632 w 3234"/>
                  <a:gd name="T89" fmla="*/ 7143 h 7734"/>
                  <a:gd name="T90" fmla="*/ 1713 w 3234"/>
                  <a:gd name="T91" fmla="*/ 7206 h 7734"/>
                  <a:gd name="T92" fmla="*/ 1834 w 3234"/>
                  <a:gd name="T93" fmla="*/ 7290 h 7734"/>
                  <a:gd name="T94" fmla="*/ 1929 w 3234"/>
                  <a:gd name="T95" fmla="*/ 7350 h 7734"/>
                  <a:gd name="T96" fmla="*/ 2041 w 3234"/>
                  <a:gd name="T97" fmla="*/ 7415 h 7734"/>
                  <a:gd name="T98" fmla="*/ 2119 w 3234"/>
                  <a:gd name="T99" fmla="*/ 7455 h 7734"/>
                  <a:gd name="T100" fmla="*/ 2225 w 3234"/>
                  <a:gd name="T101" fmla="*/ 7503 h 7734"/>
                  <a:gd name="T102" fmla="*/ 2343 w 3234"/>
                  <a:gd name="T103" fmla="*/ 7551 h 7734"/>
                  <a:gd name="T104" fmla="*/ 2468 w 3234"/>
                  <a:gd name="T105" fmla="*/ 7594 h 7734"/>
                  <a:gd name="T106" fmla="*/ 2565 w 3234"/>
                  <a:gd name="T107" fmla="*/ 7620 h 7734"/>
                  <a:gd name="T108" fmla="*/ 2718 w 3234"/>
                  <a:gd name="T109" fmla="*/ 7652 h 7734"/>
                  <a:gd name="T110" fmla="*/ 2745 w 3234"/>
                  <a:gd name="T111" fmla="*/ 7657 h 7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34" h="7734">
                    <a:moveTo>
                      <a:pt x="3234" y="7734"/>
                    </a:moveTo>
                    <a:lnTo>
                      <a:pt x="3168" y="7722"/>
                    </a:lnTo>
                    <a:lnTo>
                      <a:pt x="3102" y="7708"/>
                    </a:lnTo>
                    <a:lnTo>
                      <a:pt x="3099" y="7708"/>
                    </a:lnTo>
                    <a:lnTo>
                      <a:pt x="3037" y="7692"/>
                    </a:lnTo>
                    <a:lnTo>
                      <a:pt x="2973" y="7674"/>
                    </a:lnTo>
                    <a:lnTo>
                      <a:pt x="2971" y="7673"/>
                    </a:lnTo>
                    <a:lnTo>
                      <a:pt x="2967" y="7672"/>
                    </a:lnTo>
                    <a:lnTo>
                      <a:pt x="2905" y="7652"/>
                    </a:lnTo>
                    <a:lnTo>
                      <a:pt x="2844" y="7630"/>
                    </a:lnTo>
                    <a:lnTo>
                      <a:pt x="2838" y="7629"/>
                    </a:lnTo>
                    <a:lnTo>
                      <a:pt x="2833" y="7626"/>
                    </a:lnTo>
                    <a:lnTo>
                      <a:pt x="2774" y="7603"/>
                    </a:lnTo>
                    <a:lnTo>
                      <a:pt x="2713" y="7577"/>
                    </a:lnTo>
                    <a:lnTo>
                      <a:pt x="2709" y="7574"/>
                    </a:lnTo>
                    <a:lnTo>
                      <a:pt x="2704" y="7573"/>
                    </a:lnTo>
                    <a:lnTo>
                      <a:pt x="2643" y="7545"/>
                    </a:lnTo>
                    <a:lnTo>
                      <a:pt x="2583" y="7513"/>
                    </a:lnTo>
                    <a:lnTo>
                      <a:pt x="2579" y="7512"/>
                    </a:lnTo>
                    <a:lnTo>
                      <a:pt x="2575" y="7510"/>
                    </a:lnTo>
                    <a:lnTo>
                      <a:pt x="2513" y="7477"/>
                    </a:lnTo>
                    <a:lnTo>
                      <a:pt x="2452" y="7441"/>
                    </a:lnTo>
                    <a:lnTo>
                      <a:pt x="2448" y="7438"/>
                    </a:lnTo>
                    <a:lnTo>
                      <a:pt x="2387" y="7401"/>
                    </a:lnTo>
                    <a:lnTo>
                      <a:pt x="2326" y="7360"/>
                    </a:lnTo>
                    <a:lnTo>
                      <a:pt x="2321" y="7357"/>
                    </a:lnTo>
                    <a:lnTo>
                      <a:pt x="2260" y="7314"/>
                    </a:lnTo>
                    <a:lnTo>
                      <a:pt x="2199" y="7268"/>
                    </a:lnTo>
                    <a:lnTo>
                      <a:pt x="2135" y="7219"/>
                    </a:lnTo>
                    <a:lnTo>
                      <a:pt x="2071" y="7166"/>
                    </a:lnTo>
                    <a:lnTo>
                      <a:pt x="2070" y="7163"/>
                    </a:lnTo>
                    <a:lnTo>
                      <a:pt x="2008" y="7110"/>
                    </a:lnTo>
                    <a:lnTo>
                      <a:pt x="1947" y="7055"/>
                    </a:lnTo>
                    <a:lnTo>
                      <a:pt x="1942" y="7049"/>
                    </a:lnTo>
                    <a:lnTo>
                      <a:pt x="1882" y="6992"/>
                    </a:lnTo>
                    <a:lnTo>
                      <a:pt x="1825" y="6934"/>
                    </a:lnTo>
                    <a:lnTo>
                      <a:pt x="1821" y="6930"/>
                    </a:lnTo>
                    <a:lnTo>
                      <a:pt x="1817" y="6926"/>
                    </a:lnTo>
                    <a:lnTo>
                      <a:pt x="1760" y="6865"/>
                    </a:lnTo>
                    <a:lnTo>
                      <a:pt x="1704" y="6803"/>
                    </a:lnTo>
                    <a:lnTo>
                      <a:pt x="1700" y="6799"/>
                    </a:lnTo>
                    <a:lnTo>
                      <a:pt x="1697" y="6794"/>
                    </a:lnTo>
                    <a:lnTo>
                      <a:pt x="1642" y="6731"/>
                    </a:lnTo>
                    <a:lnTo>
                      <a:pt x="1589" y="6664"/>
                    </a:lnTo>
                    <a:lnTo>
                      <a:pt x="1584" y="6659"/>
                    </a:lnTo>
                    <a:lnTo>
                      <a:pt x="1579" y="6653"/>
                    </a:lnTo>
                    <a:lnTo>
                      <a:pt x="1525" y="6585"/>
                    </a:lnTo>
                    <a:lnTo>
                      <a:pt x="1474" y="6514"/>
                    </a:lnTo>
                    <a:lnTo>
                      <a:pt x="1471" y="6512"/>
                    </a:lnTo>
                    <a:lnTo>
                      <a:pt x="1468" y="6508"/>
                    </a:lnTo>
                    <a:lnTo>
                      <a:pt x="1415" y="6435"/>
                    </a:lnTo>
                    <a:lnTo>
                      <a:pt x="1365" y="6360"/>
                    </a:lnTo>
                    <a:lnTo>
                      <a:pt x="1361" y="6353"/>
                    </a:lnTo>
                    <a:lnTo>
                      <a:pt x="1310" y="6276"/>
                    </a:lnTo>
                    <a:lnTo>
                      <a:pt x="1261" y="6197"/>
                    </a:lnTo>
                    <a:lnTo>
                      <a:pt x="1258" y="6193"/>
                    </a:lnTo>
                    <a:lnTo>
                      <a:pt x="1256" y="6189"/>
                    </a:lnTo>
                    <a:lnTo>
                      <a:pt x="1207" y="6106"/>
                    </a:lnTo>
                    <a:lnTo>
                      <a:pt x="1160" y="6023"/>
                    </a:lnTo>
                    <a:lnTo>
                      <a:pt x="1156" y="6016"/>
                    </a:lnTo>
                    <a:lnTo>
                      <a:pt x="1153" y="6011"/>
                    </a:lnTo>
                    <a:lnTo>
                      <a:pt x="1107" y="5926"/>
                    </a:lnTo>
                    <a:lnTo>
                      <a:pt x="1063" y="5839"/>
                    </a:lnTo>
                    <a:lnTo>
                      <a:pt x="1060" y="5834"/>
                    </a:lnTo>
                    <a:lnTo>
                      <a:pt x="1058" y="5828"/>
                    </a:lnTo>
                    <a:lnTo>
                      <a:pt x="1015" y="5742"/>
                    </a:lnTo>
                    <a:lnTo>
                      <a:pt x="973" y="5651"/>
                    </a:lnTo>
                    <a:lnTo>
                      <a:pt x="969" y="5646"/>
                    </a:lnTo>
                    <a:lnTo>
                      <a:pt x="967" y="5639"/>
                    </a:lnTo>
                    <a:lnTo>
                      <a:pt x="967" y="5638"/>
                    </a:lnTo>
                    <a:lnTo>
                      <a:pt x="928" y="5550"/>
                    </a:lnTo>
                    <a:lnTo>
                      <a:pt x="890" y="5460"/>
                    </a:lnTo>
                    <a:lnTo>
                      <a:pt x="885" y="5449"/>
                    </a:lnTo>
                    <a:lnTo>
                      <a:pt x="880" y="5437"/>
                    </a:lnTo>
                    <a:lnTo>
                      <a:pt x="844" y="5346"/>
                    </a:lnTo>
                    <a:lnTo>
                      <a:pt x="810" y="5253"/>
                    </a:lnTo>
                    <a:lnTo>
                      <a:pt x="806" y="5243"/>
                    </a:lnTo>
                    <a:lnTo>
                      <a:pt x="802" y="5231"/>
                    </a:lnTo>
                    <a:lnTo>
                      <a:pt x="770" y="5143"/>
                    </a:lnTo>
                    <a:lnTo>
                      <a:pt x="740" y="5052"/>
                    </a:lnTo>
                    <a:lnTo>
                      <a:pt x="736" y="5039"/>
                    </a:lnTo>
                    <a:lnTo>
                      <a:pt x="732" y="5026"/>
                    </a:lnTo>
                    <a:lnTo>
                      <a:pt x="704" y="4935"/>
                    </a:lnTo>
                    <a:lnTo>
                      <a:pt x="678" y="4845"/>
                    </a:lnTo>
                    <a:lnTo>
                      <a:pt x="673" y="4827"/>
                    </a:lnTo>
                    <a:lnTo>
                      <a:pt x="666" y="4807"/>
                    </a:lnTo>
                    <a:lnTo>
                      <a:pt x="642" y="4716"/>
                    </a:lnTo>
                    <a:lnTo>
                      <a:pt x="618" y="4623"/>
                    </a:lnTo>
                    <a:lnTo>
                      <a:pt x="614" y="4606"/>
                    </a:lnTo>
                    <a:lnTo>
                      <a:pt x="610" y="4591"/>
                    </a:lnTo>
                    <a:lnTo>
                      <a:pt x="596" y="4526"/>
                    </a:lnTo>
                    <a:lnTo>
                      <a:pt x="582" y="4461"/>
                    </a:lnTo>
                    <a:lnTo>
                      <a:pt x="570" y="4408"/>
                    </a:lnTo>
                    <a:lnTo>
                      <a:pt x="560" y="4353"/>
                    </a:lnTo>
                    <a:lnTo>
                      <a:pt x="549" y="4299"/>
                    </a:lnTo>
                    <a:lnTo>
                      <a:pt x="539" y="4243"/>
                    </a:lnTo>
                    <a:lnTo>
                      <a:pt x="530" y="4188"/>
                    </a:lnTo>
                    <a:lnTo>
                      <a:pt x="520" y="4132"/>
                    </a:lnTo>
                    <a:lnTo>
                      <a:pt x="512" y="4079"/>
                    </a:lnTo>
                    <a:lnTo>
                      <a:pt x="505" y="4027"/>
                    </a:lnTo>
                    <a:lnTo>
                      <a:pt x="496" y="3967"/>
                    </a:lnTo>
                    <a:lnTo>
                      <a:pt x="489" y="3908"/>
                    </a:lnTo>
                    <a:lnTo>
                      <a:pt x="483" y="3857"/>
                    </a:lnTo>
                    <a:lnTo>
                      <a:pt x="478" y="3806"/>
                    </a:lnTo>
                    <a:lnTo>
                      <a:pt x="472" y="3746"/>
                    </a:lnTo>
                    <a:lnTo>
                      <a:pt x="467" y="3683"/>
                    </a:lnTo>
                    <a:lnTo>
                      <a:pt x="463" y="3633"/>
                    </a:lnTo>
                    <a:lnTo>
                      <a:pt x="459" y="3581"/>
                    </a:lnTo>
                    <a:lnTo>
                      <a:pt x="455" y="3520"/>
                    </a:lnTo>
                    <a:lnTo>
                      <a:pt x="452" y="3459"/>
                    </a:lnTo>
                    <a:lnTo>
                      <a:pt x="450" y="3403"/>
                    </a:lnTo>
                    <a:lnTo>
                      <a:pt x="448" y="3349"/>
                    </a:lnTo>
                    <a:lnTo>
                      <a:pt x="447" y="3292"/>
                    </a:lnTo>
                    <a:lnTo>
                      <a:pt x="446" y="3235"/>
                    </a:lnTo>
                    <a:lnTo>
                      <a:pt x="446" y="3165"/>
                    </a:lnTo>
                    <a:lnTo>
                      <a:pt x="447" y="3096"/>
                    </a:lnTo>
                    <a:lnTo>
                      <a:pt x="448" y="3053"/>
                    </a:lnTo>
                    <a:lnTo>
                      <a:pt x="448" y="3011"/>
                    </a:lnTo>
                    <a:lnTo>
                      <a:pt x="452" y="2898"/>
                    </a:lnTo>
                    <a:lnTo>
                      <a:pt x="460" y="2785"/>
                    </a:lnTo>
                    <a:lnTo>
                      <a:pt x="470" y="2652"/>
                    </a:lnTo>
                    <a:lnTo>
                      <a:pt x="503" y="2391"/>
                    </a:lnTo>
                    <a:lnTo>
                      <a:pt x="546" y="2141"/>
                    </a:lnTo>
                    <a:lnTo>
                      <a:pt x="600" y="1901"/>
                    </a:lnTo>
                    <a:lnTo>
                      <a:pt x="631" y="1786"/>
                    </a:lnTo>
                    <a:lnTo>
                      <a:pt x="664" y="1674"/>
                    </a:lnTo>
                    <a:lnTo>
                      <a:pt x="736" y="1462"/>
                    </a:lnTo>
                    <a:lnTo>
                      <a:pt x="819" y="1260"/>
                    </a:lnTo>
                    <a:lnTo>
                      <a:pt x="909" y="1070"/>
                    </a:lnTo>
                    <a:lnTo>
                      <a:pt x="958" y="980"/>
                    </a:lnTo>
                    <a:lnTo>
                      <a:pt x="1006" y="894"/>
                    </a:lnTo>
                    <a:lnTo>
                      <a:pt x="1109" y="733"/>
                    </a:lnTo>
                    <a:lnTo>
                      <a:pt x="1218" y="586"/>
                    </a:lnTo>
                    <a:lnTo>
                      <a:pt x="1334" y="448"/>
                    </a:lnTo>
                    <a:lnTo>
                      <a:pt x="1393" y="386"/>
                    </a:lnTo>
                    <a:lnTo>
                      <a:pt x="1440" y="339"/>
                    </a:lnTo>
                    <a:lnTo>
                      <a:pt x="1536" y="253"/>
                    </a:lnTo>
                    <a:lnTo>
                      <a:pt x="1584" y="212"/>
                    </a:lnTo>
                    <a:lnTo>
                      <a:pt x="1673" y="141"/>
                    </a:lnTo>
                    <a:lnTo>
                      <a:pt x="1764" y="79"/>
                    </a:lnTo>
                    <a:lnTo>
                      <a:pt x="1829" y="37"/>
                    </a:lnTo>
                    <a:lnTo>
                      <a:pt x="1895" y="0"/>
                    </a:lnTo>
                    <a:lnTo>
                      <a:pt x="1895" y="0"/>
                    </a:lnTo>
                    <a:lnTo>
                      <a:pt x="1895" y="0"/>
                    </a:lnTo>
                    <a:lnTo>
                      <a:pt x="1461" y="237"/>
                    </a:lnTo>
                    <a:lnTo>
                      <a:pt x="1395" y="275"/>
                    </a:lnTo>
                    <a:lnTo>
                      <a:pt x="1265" y="359"/>
                    </a:lnTo>
                    <a:lnTo>
                      <a:pt x="1138" y="453"/>
                    </a:lnTo>
                    <a:lnTo>
                      <a:pt x="1016" y="561"/>
                    </a:lnTo>
                    <a:lnTo>
                      <a:pt x="958" y="618"/>
                    </a:lnTo>
                    <a:lnTo>
                      <a:pt x="898" y="680"/>
                    </a:lnTo>
                    <a:lnTo>
                      <a:pt x="781" y="814"/>
                    </a:lnTo>
                    <a:lnTo>
                      <a:pt x="673" y="959"/>
                    </a:lnTo>
                    <a:lnTo>
                      <a:pt x="569" y="1114"/>
                    </a:lnTo>
                    <a:lnTo>
                      <a:pt x="521" y="1197"/>
                    </a:lnTo>
                    <a:lnTo>
                      <a:pt x="472" y="1284"/>
                    </a:lnTo>
                    <a:lnTo>
                      <a:pt x="381" y="1468"/>
                    </a:lnTo>
                    <a:lnTo>
                      <a:pt x="298" y="1663"/>
                    </a:lnTo>
                    <a:lnTo>
                      <a:pt x="225" y="1867"/>
                    </a:lnTo>
                    <a:lnTo>
                      <a:pt x="192" y="1974"/>
                    </a:lnTo>
                    <a:lnTo>
                      <a:pt x="161" y="2085"/>
                    </a:lnTo>
                    <a:lnTo>
                      <a:pt x="105" y="2315"/>
                    </a:lnTo>
                    <a:lnTo>
                      <a:pt x="61" y="2554"/>
                    </a:lnTo>
                    <a:lnTo>
                      <a:pt x="28" y="2803"/>
                    </a:lnTo>
                    <a:lnTo>
                      <a:pt x="17" y="2932"/>
                    </a:lnTo>
                    <a:lnTo>
                      <a:pt x="9" y="3038"/>
                    </a:lnTo>
                    <a:lnTo>
                      <a:pt x="4" y="3145"/>
                    </a:lnTo>
                    <a:lnTo>
                      <a:pt x="4" y="3191"/>
                    </a:lnTo>
                    <a:lnTo>
                      <a:pt x="3" y="3237"/>
                    </a:lnTo>
                    <a:lnTo>
                      <a:pt x="1" y="3295"/>
                    </a:lnTo>
                    <a:lnTo>
                      <a:pt x="0" y="3352"/>
                    </a:lnTo>
                    <a:lnTo>
                      <a:pt x="0" y="3355"/>
                    </a:lnTo>
                    <a:lnTo>
                      <a:pt x="0" y="3359"/>
                    </a:lnTo>
                    <a:lnTo>
                      <a:pt x="1" y="3415"/>
                    </a:lnTo>
                    <a:lnTo>
                      <a:pt x="3" y="3471"/>
                    </a:lnTo>
                    <a:lnTo>
                      <a:pt x="4" y="3523"/>
                    </a:lnTo>
                    <a:lnTo>
                      <a:pt x="5" y="3574"/>
                    </a:lnTo>
                    <a:lnTo>
                      <a:pt x="8" y="3632"/>
                    </a:lnTo>
                    <a:lnTo>
                      <a:pt x="12" y="3689"/>
                    </a:lnTo>
                    <a:lnTo>
                      <a:pt x="14" y="3730"/>
                    </a:lnTo>
                    <a:lnTo>
                      <a:pt x="15" y="3773"/>
                    </a:lnTo>
                    <a:lnTo>
                      <a:pt x="17" y="3781"/>
                    </a:lnTo>
                    <a:lnTo>
                      <a:pt x="18" y="3788"/>
                    </a:lnTo>
                    <a:lnTo>
                      <a:pt x="23" y="3845"/>
                    </a:lnTo>
                    <a:lnTo>
                      <a:pt x="28" y="3904"/>
                    </a:lnTo>
                    <a:lnTo>
                      <a:pt x="34" y="3953"/>
                    </a:lnTo>
                    <a:lnTo>
                      <a:pt x="39" y="4002"/>
                    </a:lnTo>
                    <a:lnTo>
                      <a:pt x="45" y="4057"/>
                    </a:lnTo>
                    <a:lnTo>
                      <a:pt x="53" y="4111"/>
                    </a:lnTo>
                    <a:lnTo>
                      <a:pt x="58" y="4151"/>
                    </a:lnTo>
                    <a:lnTo>
                      <a:pt x="63" y="4190"/>
                    </a:lnTo>
                    <a:lnTo>
                      <a:pt x="66" y="4203"/>
                    </a:lnTo>
                    <a:lnTo>
                      <a:pt x="69" y="4216"/>
                    </a:lnTo>
                    <a:lnTo>
                      <a:pt x="76" y="4267"/>
                    </a:lnTo>
                    <a:lnTo>
                      <a:pt x="85" y="4318"/>
                    </a:lnTo>
                    <a:lnTo>
                      <a:pt x="96" y="4373"/>
                    </a:lnTo>
                    <a:lnTo>
                      <a:pt x="106" y="4427"/>
                    </a:lnTo>
                    <a:lnTo>
                      <a:pt x="117" y="4475"/>
                    </a:lnTo>
                    <a:lnTo>
                      <a:pt x="127" y="4525"/>
                    </a:lnTo>
                    <a:lnTo>
                      <a:pt x="135" y="4562"/>
                    </a:lnTo>
                    <a:lnTo>
                      <a:pt x="142" y="4600"/>
                    </a:lnTo>
                    <a:lnTo>
                      <a:pt x="149" y="4627"/>
                    </a:lnTo>
                    <a:lnTo>
                      <a:pt x="155" y="4654"/>
                    </a:lnTo>
                    <a:lnTo>
                      <a:pt x="157" y="4661"/>
                    </a:lnTo>
                    <a:lnTo>
                      <a:pt x="159" y="4668"/>
                    </a:lnTo>
                    <a:lnTo>
                      <a:pt x="161" y="4674"/>
                    </a:lnTo>
                    <a:lnTo>
                      <a:pt x="162" y="4679"/>
                    </a:lnTo>
                    <a:lnTo>
                      <a:pt x="166" y="4696"/>
                    </a:lnTo>
                    <a:lnTo>
                      <a:pt x="170" y="4711"/>
                    </a:lnTo>
                    <a:lnTo>
                      <a:pt x="184" y="4766"/>
                    </a:lnTo>
                    <a:lnTo>
                      <a:pt x="198" y="4820"/>
                    </a:lnTo>
                    <a:lnTo>
                      <a:pt x="203" y="4840"/>
                    </a:lnTo>
                    <a:lnTo>
                      <a:pt x="210" y="4860"/>
                    </a:lnTo>
                    <a:lnTo>
                      <a:pt x="214" y="4876"/>
                    </a:lnTo>
                    <a:lnTo>
                      <a:pt x="218" y="4890"/>
                    </a:lnTo>
                    <a:lnTo>
                      <a:pt x="224" y="4910"/>
                    </a:lnTo>
                    <a:lnTo>
                      <a:pt x="229" y="4929"/>
                    </a:lnTo>
                    <a:lnTo>
                      <a:pt x="245" y="4983"/>
                    </a:lnTo>
                    <a:lnTo>
                      <a:pt x="262" y="5037"/>
                    </a:lnTo>
                    <a:lnTo>
                      <a:pt x="267" y="5051"/>
                    </a:lnTo>
                    <a:lnTo>
                      <a:pt x="272" y="5066"/>
                    </a:lnTo>
                    <a:lnTo>
                      <a:pt x="276" y="5077"/>
                    </a:lnTo>
                    <a:lnTo>
                      <a:pt x="280" y="5088"/>
                    </a:lnTo>
                    <a:lnTo>
                      <a:pt x="285" y="5105"/>
                    </a:lnTo>
                    <a:lnTo>
                      <a:pt x="290" y="5121"/>
                    </a:lnTo>
                    <a:lnTo>
                      <a:pt x="305" y="5164"/>
                    </a:lnTo>
                    <a:lnTo>
                      <a:pt x="319" y="5205"/>
                    </a:lnTo>
                    <a:lnTo>
                      <a:pt x="329" y="5234"/>
                    </a:lnTo>
                    <a:lnTo>
                      <a:pt x="340" y="5261"/>
                    </a:lnTo>
                    <a:lnTo>
                      <a:pt x="343" y="5271"/>
                    </a:lnTo>
                    <a:lnTo>
                      <a:pt x="347" y="5281"/>
                    </a:lnTo>
                    <a:lnTo>
                      <a:pt x="349" y="5285"/>
                    </a:lnTo>
                    <a:lnTo>
                      <a:pt x="350" y="5288"/>
                    </a:lnTo>
                    <a:lnTo>
                      <a:pt x="365" y="5329"/>
                    </a:lnTo>
                    <a:lnTo>
                      <a:pt x="381" y="5370"/>
                    </a:lnTo>
                    <a:lnTo>
                      <a:pt x="395" y="5406"/>
                    </a:lnTo>
                    <a:lnTo>
                      <a:pt x="409" y="5441"/>
                    </a:lnTo>
                    <a:lnTo>
                      <a:pt x="412" y="5449"/>
                    </a:lnTo>
                    <a:lnTo>
                      <a:pt x="416" y="5456"/>
                    </a:lnTo>
                    <a:lnTo>
                      <a:pt x="420" y="5467"/>
                    </a:lnTo>
                    <a:lnTo>
                      <a:pt x="425" y="5479"/>
                    </a:lnTo>
                    <a:lnTo>
                      <a:pt x="432" y="5495"/>
                    </a:lnTo>
                    <a:lnTo>
                      <a:pt x="439" y="5511"/>
                    </a:lnTo>
                    <a:lnTo>
                      <a:pt x="454" y="5546"/>
                    </a:lnTo>
                    <a:lnTo>
                      <a:pt x="469" y="5581"/>
                    </a:lnTo>
                    <a:lnTo>
                      <a:pt x="485" y="5615"/>
                    </a:lnTo>
                    <a:lnTo>
                      <a:pt x="500" y="5647"/>
                    </a:lnTo>
                    <a:lnTo>
                      <a:pt x="503" y="5655"/>
                    </a:lnTo>
                    <a:lnTo>
                      <a:pt x="505" y="5661"/>
                    </a:lnTo>
                    <a:lnTo>
                      <a:pt x="517" y="5685"/>
                    </a:lnTo>
                    <a:lnTo>
                      <a:pt x="529" y="5708"/>
                    </a:lnTo>
                    <a:lnTo>
                      <a:pt x="543" y="5738"/>
                    </a:lnTo>
                    <a:lnTo>
                      <a:pt x="557" y="5768"/>
                    </a:lnTo>
                    <a:lnTo>
                      <a:pt x="572" y="5796"/>
                    </a:lnTo>
                    <a:lnTo>
                      <a:pt x="586" y="5826"/>
                    </a:lnTo>
                    <a:lnTo>
                      <a:pt x="588" y="5828"/>
                    </a:lnTo>
                    <a:lnTo>
                      <a:pt x="591" y="5835"/>
                    </a:lnTo>
                    <a:lnTo>
                      <a:pt x="595" y="5841"/>
                    </a:lnTo>
                    <a:lnTo>
                      <a:pt x="605" y="5862"/>
                    </a:lnTo>
                    <a:lnTo>
                      <a:pt x="616" y="5883"/>
                    </a:lnTo>
                    <a:lnTo>
                      <a:pt x="630" y="5909"/>
                    </a:lnTo>
                    <a:lnTo>
                      <a:pt x="644" y="5936"/>
                    </a:lnTo>
                    <a:lnTo>
                      <a:pt x="660" y="5962"/>
                    </a:lnTo>
                    <a:lnTo>
                      <a:pt x="674" y="5988"/>
                    </a:lnTo>
                    <a:lnTo>
                      <a:pt x="678" y="5997"/>
                    </a:lnTo>
                    <a:lnTo>
                      <a:pt x="683" y="6005"/>
                    </a:lnTo>
                    <a:lnTo>
                      <a:pt x="686" y="6009"/>
                    </a:lnTo>
                    <a:lnTo>
                      <a:pt x="687" y="6011"/>
                    </a:lnTo>
                    <a:lnTo>
                      <a:pt x="695" y="6025"/>
                    </a:lnTo>
                    <a:lnTo>
                      <a:pt x="704" y="6040"/>
                    </a:lnTo>
                    <a:lnTo>
                      <a:pt x="718" y="6066"/>
                    </a:lnTo>
                    <a:lnTo>
                      <a:pt x="734" y="6092"/>
                    </a:lnTo>
                    <a:lnTo>
                      <a:pt x="748" y="6115"/>
                    </a:lnTo>
                    <a:lnTo>
                      <a:pt x="762" y="6140"/>
                    </a:lnTo>
                    <a:lnTo>
                      <a:pt x="772" y="6156"/>
                    </a:lnTo>
                    <a:lnTo>
                      <a:pt x="784" y="6173"/>
                    </a:lnTo>
                    <a:lnTo>
                      <a:pt x="785" y="6176"/>
                    </a:lnTo>
                    <a:lnTo>
                      <a:pt x="787" y="6178"/>
                    </a:lnTo>
                    <a:lnTo>
                      <a:pt x="789" y="6182"/>
                    </a:lnTo>
                    <a:lnTo>
                      <a:pt x="792" y="6187"/>
                    </a:lnTo>
                    <a:lnTo>
                      <a:pt x="807" y="6211"/>
                    </a:lnTo>
                    <a:lnTo>
                      <a:pt x="822" y="6234"/>
                    </a:lnTo>
                    <a:lnTo>
                      <a:pt x="837" y="6257"/>
                    </a:lnTo>
                    <a:lnTo>
                      <a:pt x="853" y="6281"/>
                    </a:lnTo>
                    <a:lnTo>
                      <a:pt x="867" y="6302"/>
                    </a:lnTo>
                    <a:lnTo>
                      <a:pt x="881" y="6324"/>
                    </a:lnTo>
                    <a:lnTo>
                      <a:pt x="884" y="6326"/>
                    </a:lnTo>
                    <a:lnTo>
                      <a:pt x="885" y="6330"/>
                    </a:lnTo>
                    <a:lnTo>
                      <a:pt x="888" y="6333"/>
                    </a:lnTo>
                    <a:lnTo>
                      <a:pt x="890" y="6335"/>
                    </a:lnTo>
                    <a:lnTo>
                      <a:pt x="899" y="6351"/>
                    </a:lnTo>
                    <a:lnTo>
                      <a:pt x="910" y="6365"/>
                    </a:lnTo>
                    <a:lnTo>
                      <a:pt x="924" y="6386"/>
                    </a:lnTo>
                    <a:lnTo>
                      <a:pt x="940" y="6407"/>
                    </a:lnTo>
                    <a:lnTo>
                      <a:pt x="954" y="6427"/>
                    </a:lnTo>
                    <a:lnTo>
                      <a:pt x="969" y="6448"/>
                    </a:lnTo>
                    <a:lnTo>
                      <a:pt x="980" y="6462"/>
                    </a:lnTo>
                    <a:lnTo>
                      <a:pt x="991" y="6478"/>
                    </a:lnTo>
                    <a:lnTo>
                      <a:pt x="994" y="6480"/>
                    </a:lnTo>
                    <a:lnTo>
                      <a:pt x="995" y="6483"/>
                    </a:lnTo>
                    <a:lnTo>
                      <a:pt x="998" y="6487"/>
                    </a:lnTo>
                    <a:lnTo>
                      <a:pt x="1013" y="6506"/>
                    </a:lnTo>
                    <a:lnTo>
                      <a:pt x="1028" y="6526"/>
                    </a:lnTo>
                    <a:lnTo>
                      <a:pt x="1043" y="6545"/>
                    </a:lnTo>
                    <a:lnTo>
                      <a:pt x="1058" y="6563"/>
                    </a:lnTo>
                    <a:lnTo>
                      <a:pt x="1073" y="6583"/>
                    </a:lnTo>
                    <a:lnTo>
                      <a:pt x="1089" y="6601"/>
                    </a:lnTo>
                    <a:lnTo>
                      <a:pt x="1095" y="6609"/>
                    </a:lnTo>
                    <a:lnTo>
                      <a:pt x="1100" y="6617"/>
                    </a:lnTo>
                    <a:lnTo>
                      <a:pt x="1104" y="6622"/>
                    </a:lnTo>
                    <a:lnTo>
                      <a:pt x="1108" y="6626"/>
                    </a:lnTo>
                    <a:lnTo>
                      <a:pt x="1113" y="6632"/>
                    </a:lnTo>
                    <a:lnTo>
                      <a:pt x="1117" y="6637"/>
                    </a:lnTo>
                    <a:lnTo>
                      <a:pt x="1133" y="6655"/>
                    </a:lnTo>
                    <a:lnTo>
                      <a:pt x="1147" y="6674"/>
                    </a:lnTo>
                    <a:lnTo>
                      <a:pt x="1163" y="6690"/>
                    </a:lnTo>
                    <a:lnTo>
                      <a:pt x="1177" y="6707"/>
                    </a:lnTo>
                    <a:lnTo>
                      <a:pt x="1192" y="6725"/>
                    </a:lnTo>
                    <a:lnTo>
                      <a:pt x="1208" y="6742"/>
                    </a:lnTo>
                    <a:lnTo>
                      <a:pt x="1212" y="6746"/>
                    </a:lnTo>
                    <a:lnTo>
                      <a:pt x="1216" y="6750"/>
                    </a:lnTo>
                    <a:lnTo>
                      <a:pt x="1220" y="6755"/>
                    </a:lnTo>
                    <a:lnTo>
                      <a:pt x="1225" y="6760"/>
                    </a:lnTo>
                    <a:lnTo>
                      <a:pt x="1231" y="6768"/>
                    </a:lnTo>
                    <a:lnTo>
                      <a:pt x="1238" y="6775"/>
                    </a:lnTo>
                    <a:lnTo>
                      <a:pt x="1253" y="6791"/>
                    </a:lnTo>
                    <a:lnTo>
                      <a:pt x="1269" y="6808"/>
                    </a:lnTo>
                    <a:lnTo>
                      <a:pt x="1283" y="6824"/>
                    </a:lnTo>
                    <a:lnTo>
                      <a:pt x="1299" y="6841"/>
                    </a:lnTo>
                    <a:lnTo>
                      <a:pt x="1314" y="6856"/>
                    </a:lnTo>
                    <a:lnTo>
                      <a:pt x="1330" y="6872"/>
                    </a:lnTo>
                    <a:lnTo>
                      <a:pt x="1335" y="6877"/>
                    </a:lnTo>
                    <a:lnTo>
                      <a:pt x="1338" y="6881"/>
                    </a:lnTo>
                    <a:lnTo>
                      <a:pt x="1341" y="6884"/>
                    </a:lnTo>
                    <a:lnTo>
                      <a:pt x="1350" y="6893"/>
                    </a:lnTo>
                    <a:lnTo>
                      <a:pt x="1360" y="6903"/>
                    </a:lnTo>
                    <a:lnTo>
                      <a:pt x="1375" y="6917"/>
                    </a:lnTo>
                    <a:lnTo>
                      <a:pt x="1391" y="6933"/>
                    </a:lnTo>
                    <a:lnTo>
                      <a:pt x="1406" y="6948"/>
                    </a:lnTo>
                    <a:lnTo>
                      <a:pt x="1422" y="6963"/>
                    </a:lnTo>
                    <a:lnTo>
                      <a:pt x="1437" y="6977"/>
                    </a:lnTo>
                    <a:lnTo>
                      <a:pt x="1453" y="6991"/>
                    </a:lnTo>
                    <a:lnTo>
                      <a:pt x="1457" y="6995"/>
                    </a:lnTo>
                    <a:lnTo>
                      <a:pt x="1461" y="6998"/>
                    </a:lnTo>
                    <a:lnTo>
                      <a:pt x="1463" y="7000"/>
                    </a:lnTo>
                    <a:lnTo>
                      <a:pt x="1475" y="7011"/>
                    </a:lnTo>
                    <a:lnTo>
                      <a:pt x="1485" y="7021"/>
                    </a:lnTo>
                    <a:lnTo>
                      <a:pt x="1501" y="7035"/>
                    </a:lnTo>
                    <a:lnTo>
                      <a:pt x="1518" y="7048"/>
                    </a:lnTo>
                    <a:lnTo>
                      <a:pt x="1533" y="7062"/>
                    </a:lnTo>
                    <a:lnTo>
                      <a:pt x="1550" y="7077"/>
                    </a:lnTo>
                    <a:lnTo>
                      <a:pt x="1566" y="7090"/>
                    </a:lnTo>
                    <a:lnTo>
                      <a:pt x="1582" y="7104"/>
                    </a:lnTo>
                    <a:lnTo>
                      <a:pt x="1582" y="7104"/>
                    </a:lnTo>
                    <a:lnTo>
                      <a:pt x="1582" y="7104"/>
                    </a:lnTo>
                    <a:lnTo>
                      <a:pt x="1582" y="7104"/>
                    </a:lnTo>
                    <a:lnTo>
                      <a:pt x="1588" y="7108"/>
                    </a:lnTo>
                    <a:lnTo>
                      <a:pt x="1601" y="7119"/>
                    </a:lnTo>
                    <a:lnTo>
                      <a:pt x="1615" y="7130"/>
                    </a:lnTo>
                    <a:lnTo>
                      <a:pt x="1632" y="7143"/>
                    </a:lnTo>
                    <a:lnTo>
                      <a:pt x="1647" y="7156"/>
                    </a:lnTo>
                    <a:lnTo>
                      <a:pt x="1664" y="7169"/>
                    </a:lnTo>
                    <a:lnTo>
                      <a:pt x="1681" y="7182"/>
                    </a:lnTo>
                    <a:lnTo>
                      <a:pt x="1697" y="7193"/>
                    </a:lnTo>
                    <a:lnTo>
                      <a:pt x="1712" y="7205"/>
                    </a:lnTo>
                    <a:lnTo>
                      <a:pt x="1713" y="7206"/>
                    </a:lnTo>
                    <a:lnTo>
                      <a:pt x="1713" y="7206"/>
                    </a:lnTo>
                    <a:lnTo>
                      <a:pt x="1713" y="7206"/>
                    </a:lnTo>
                    <a:lnTo>
                      <a:pt x="1732" y="7219"/>
                    </a:lnTo>
                    <a:lnTo>
                      <a:pt x="1748" y="7232"/>
                    </a:lnTo>
                    <a:lnTo>
                      <a:pt x="1767" y="7244"/>
                    </a:lnTo>
                    <a:lnTo>
                      <a:pt x="1785" y="7257"/>
                    </a:lnTo>
                    <a:lnTo>
                      <a:pt x="1802" y="7268"/>
                    </a:lnTo>
                    <a:lnTo>
                      <a:pt x="1820" y="7280"/>
                    </a:lnTo>
                    <a:lnTo>
                      <a:pt x="1827" y="7285"/>
                    </a:lnTo>
                    <a:lnTo>
                      <a:pt x="1834" y="7290"/>
                    </a:lnTo>
                    <a:lnTo>
                      <a:pt x="1837" y="7292"/>
                    </a:lnTo>
                    <a:lnTo>
                      <a:pt x="1840" y="7294"/>
                    </a:lnTo>
                    <a:lnTo>
                      <a:pt x="1847" y="7300"/>
                    </a:lnTo>
                    <a:lnTo>
                      <a:pt x="1855" y="7303"/>
                    </a:lnTo>
                    <a:lnTo>
                      <a:pt x="1873" y="7316"/>
                    </a:lnTo>
                    <a:lnTo>
                      <a:pt x="1891" y="7328"/>
                    </a:lnTo>
                    <a:lnTo>
                      <a:pt x="1910" y="7338"/>
                    </a:lnTo>
                    <a:lnTo>
                      <a:pt x="1929" y="7350"/>
                    </a:lnTo>
                    <a:lnTo>
                      <a:pt x="1944" y="7359"/>
                    </a:lnTo>
                    <a:lnTo>
                      <a:pt x="1960" y="7370"/>
                    </a:lnTo>
                    <a:lnTo>
                      <a:pt x="1965" y="7371"/>
                    </a:lnTo>
                    <a:lnTo>
                      <a:pt x="1965" y="7372"/>
                    </a:lnTo>
                    <a:lnTo>
                      <a:pt x="1984" y="7383"/>
                    </a:lnTo>
                    <a:lnTo>
                      <a:pt x="2002" y="7393"/>
                    </a:lnTo>
                    <a:lnTo>
                      <a:pt x="2022" y="7403"/>
                    </a:lnTo>
                    <a:lnTo>
                      <a:pt x="2041" y="7415"/>
                    </a:lnTo>
                    <a:lnTo>
                      <a:pt x="2061" y="7425"/>
                    </a:lnTo>
                    <a:lnTo>
                      <a:pt x="2080" y="7434"/>
                    </a:lnTo>
                    <a:lnTo>
                      <a:pt x="2083" y="7437"/>
                    </a:lnTo>
                    <a:lnTo>
                      <a:pt x="2087" y="7438"/>
                    </a:lnTo>
                    <a:lnTo>
                      <a:pt x="2091" y="7441"/>
                    </a:lnTo>
                    <a:lnTo>
                      <a:pt x="2096" y="7442"/>
                    </a:lnTo>
                    <a:lnTo>
                      <a:pt x="2107" y="7449"/>
                    </a:lnTo>
                    <a:lnTo>
                      <a:pt x="2119" y="7455"/>
                    </a:lnTo>
                    <a:lnTo>
                      <a:pt x="2139" y="7464"/>
                    </a:lnTo>
                    <a:lnTo>
                      <a:pt x="2158" y="7473"/>
                    </a:lnTo>
                    <a:lnTo>
                      <a:pt x="2179" y="7484"/>
                    </a:lnTo>
                    <a:lnTo>
                      <a:pt x="2201" y="7493"/>
                    </a:lnTo>
                    <a:lnTo>
                      <a:pt x="2207" y="7497"/>
                    </a:lnTo>
                    <a:lnTo>
                      <a:pt x="2214" y="7499"/>
                    </a:lnTo>
                    <a:lnTo>
                      <a:pt x="2219" y="7502"/>
                    </a:lnTo>
                    <a:lnTo>
                      <a:pt x="2225" y="7503"/>
                    </a:lnTo>
                    <a:lnTo>
                      <a:pt x="2234" y="7508"/>
                    </a:lnTo>
                    <a:lnTo>
                      <a:pt x="2244" y="7512"/>
                    </a:lnTo>
                    <a:lnTo>
                      <a:pt x="2264" y="7521"/>
                    </a:lnTo>
                    <a:lnTo>
                      <a:pt x="2286" y="7529"/>
                    </a:lnTo>
                    <a:lnTo>
                      <a:pt x="2307" y="7538"/>
                    </a:lnTo>
                    <a:lnTo>
                      <a:pt x="2329" y="7546"/>
                    </a:lnTo>
                    <a:lnTo>
                      <a:pt x="2337" y="7548"/>
                    </a:lnTo>
                    <a:lnTo>
                      <a:pt x="2343" y="7551"/>
                    </a:lnTo>
                    <a:lnTo>
                      <a:pt x="2350" y="7554"/>
                    </a:lnTo>
                    <a:lnTo>
                      <a:pt x="2355" y="7555"/>
                    </a:lnTo>
                    <a:lnTo>
                      <a:pt x="2365" y="7559"/>
                    </a:lnTo>
                    <a:lnTo>
                      <a:pt x="2376" y="7563"/>
                    </a:lnTo>
                    <a:lnTo>
                      <a:pt x="2398" y="7570"/>
                    </a:lnTo>
                    <a:lnTo>
                      <a:pt x="2421" y="7578"/>
                    </a:lnTo>
                    <a:lnTo>
                      <a:pt x="2444" y="7586"/>
                    </a:lnTo>
                    <a:lnTo>
                      <a:pt x="2468" y="7594"/>
                    </a:lnTo>
                    <a:lnTo>
                      <a:pt x="2472" y="7595"/>
                    </a:lnTo>
                    <a:lnTo>
                      <a:pt x="2477" y="7596"/>
                    </a:lnTo>
                    <a:lnTo>
                      <a:pt x="2481" y="7598"/>
                    </a:lnTo>
                    <a:lnTo>
                      <a:pt x="2486" y="7599"/>
                    </a:lnTo>
                    <a:lnTo>
                      <a:pt x="2500" y="7603"/>
                    </a:lnTo>
                    <a:lnTo>
                      <a:pt x="2513" y="7607"/>
                    </a:lnTo>
                    <a:lnTo>
                      <a:pt x="2539" y="7613"/>
                    </a:lnTo>
                    <a:lnTo>
                      <a:pt x="2565" y="7620"/>
                    </a:lnTo>
                    <a:lnTo>
                      <a:pt x="2587" y="7626"/>
                    </a:lnTo>
                    <a:lnTo>
                      <a:pt x="2609" y="7631"/>
                    </a:lnTo>
                    <a:lnTo>
                      <a:pt x="2614" y="7631"/>
                    </a:lnTo>
                    <a:lnTo>
                      <a:pt x="2616" y="7633"/>
                    </a:lnTo>
                    <a:lnTo>
                      <a:pt x="2641" y="7638"/>
                    </a:lnTo>
                    <a:lnTo>
                      <a:pt x="2667" y="7643"/>
                    </a:lnTo>
                    <a:lnTo>
                      <a:pt x="2692" y="7648"/>
                    </a:lnTo>
                    <a:lnTo>
                      <a:pt x="2718" y="7652"/>
                    </a:lnTo>
                    <a:lnTo>
                      <a:pt x="2722" y="7653"/>
                    </a:lnTo>
                    <a:lnTo>
                      <a:pt x="2724" y="7653"/>
                    </a:lnTo>
                    <a:lnTo>
                      <a:pt x="2728" y="7655"/>
                    </a:lnTo>
                    <a:lnTo>
                      <a:pt x="2731" y="7655"/>
                    </a:lnTo>
                    <a:lnTo>
                      <a:pt x="2735" y="7655"/>
                    </a:lnTo>
                    <a:lnTo>
                      <a:pt x="2737" y="7656"/>
                    </a:lnTo>
                    <a:lnTo>
                      <a:pt x="2741" y="7656"/>
                    </a:lnTo>
                    <a:lnTo>
                      <a:pt x="2745" y="7657"/>
                    </a:lnTo>
                    <a:lnTo>
                      <a:pt x="2985" y="7695"/>
                    </a:lnTo>
                    <a:lnTo>
                      <a:pt x="3226" y="7732"/>
                    </a:lnTo>
                    <a:lnTo>
                      <a:pt x="3227" y="7732"/>
                    </a:lnTo>
                    <a:lnTo>
                      <a:pt x="3230" y="7732"/>
                    </a:lnTo>
                    <a:lnTo>
                      <a:pt x="3234" y="773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6"/>
              <p:cNvSpPr/>
              <p:nvPr/>
            </p:nvSpPr>
            <p:spPr>
              <a:xfrm rot="20972402">
                <a:off x="4216718" y="2002850"/>
                <a:ext cx="1949566" cy="2969304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7"/>
              <p:cNvSpPr/>
              <p:nvPr/>
            </p:nvSpPr>
            <p:spPr>
              <a:xfrm rot="20972402">
                <a:off x="4538335" y="2394425"/>
                <a:ext cx="1426299" cy="217233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8"/>
              <p:cNvSpPr/>
              <p:nvPr/>
            </p:nvSpPr>
            <p:spPr>
              <a:xfrm rot="20972402">
                <a:off x="4737415" y="2626128"/>
                <a:ext cx="1103151" cy="1680164"/>
              </a:xfrm>
              <a:prstGeom prst="ellipse">
                <a:avLst/>
              </a:prstGeom>
              <a:gradFill flip="none" rotWithShape="1">
                <a:gsLst>
                  <a:gs pos="17000">
                    <a:srgbClr val="A30000"/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9"/>
              <p:cNvSpPr/>
              <p:nvPr/>
            </p:nvSpPr>
            <p:spPr>
              <a:xfrm rot="20972402">
                <a:off x="4985339" y="2957543"/>
                <a:ext cx="675097" cy="1028213"/>
              </a:xfrm>
              <a:prstGeom prst="ellipse">
                <a:avLst/>
              </a:prstGeom>
              <a:gradFill flip="none" rotWithShape="1">
                <a:gsLst>
                  <a:gs pos="0">
                    <a:srgbClr val="B3B3B3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10"/>
              <p:cNvSpPr/>
              <p:nvPr/>
            </p:nvSpPr>
            <p:spPr>
              <a:xfrm rot="20972402">
                <a:off x="5222169" y="3246035"/>
                <a:ext cx="287163" cy="43736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Freeform: Shape 34">
            <a:extLst>
              <a:ext uri="{FF2B5EF4-FFF2-40B4-BE49-F238E27FC236}">
                <a16:creationId xmlns="" xmlns:a16="http://schemas.microsoft.com/office/drawing/2014/main" id="{41DF130B-E2C2-4346-A161-58B00D1FC8D1}"/>
              </a:ext>
            </a:extLst>
          </p:cNvPr>
          <p:cNvSpPr/>
          <p:nvPr/>
        </p:nvSpPr>
        <p:spPr>
          <a:xfrm>
            <a:off x="413138" y="2778732"/>
            <a:ext cx="1971024" cy="779431"/>
          </a:xfrm>
          <a:custGeom>
            <a:avLst/>
            <a:gdLst>
              <a:gd name="connsiteX0" fmla="*/ 1852787 w 2628032"/>
              <a:gd name="connsiteY0" fmla="*/ 92739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0 w 2628032"/>
              <a:gd name="connsiteY4" fmla="*/ 0 h 1459969"/>
              <a:gd name="connsiteX5" fmla="*/ 368505 w 2628032"/>
              <a:gd name="connsiteY5" fmla="*/ 0 h 1459969"/>
              <a:gd name="connsiteX6" fmla="*/ 368505 w 2628032"/>
              <a:gd name="connsiteY6" fmla="*/ 341205 h 1459969"/>
              <a:gd name="connsiteX7" fmla="*/ 0 w 2628032"/>
              <a:gd name="connsiteY7" fmla="*/ 341205 h 1459969"/>
              <a:gd name="connsiteX0" fmla="*/ 2340467 w 2628032"/>
              <a:gd name="connsiteY0" fmla="*/ 993044 h 1459969"/>
              <a:gd name="connsiteX1" fmla="*/ 2628032 w 2628032"/>
              <a:gd name="connsiteY1" fmla="*/ 927394 h 1459969"/>
              <a:gd name="connsiteX2" fmla="*/ 2628032 w 2628032"/>
              <a:gd name="connsiteY2" fmla="*/ 1459969 h 1459969"/>
              <a:gd name="connsiteX3" fmla="*/ 1852787 w 2628032"/>
              <a:gd name="connsiteY3" fmla="*/ 1459969 h 1459969"/>
              <a:gd name="connsiteX4" fmla="*/ 2340467 w 2628032"/>
              <a:gd name="connsiteY4" fmla="*/ 993044 h 1459969"/>
              <a:gd name="connsiteX5" fmla="*/ 0 w 2628032"/>
              <a:gd name="connsiteY5" fmla="*/ 0 h 1459969"/>
              <a:gd name="connsiteX6" fmla="*/ 368505 w 2628032"/>
              <a:gd name="connsiteY6" fmla="*/ 0 h 1459969"/>
              <a:gd name="connsiteX7" fmla="*/ 368505 w 2628032"/>
              <a:gd name="connsiteY7" fmla="*/ 341205 h 1459969"/>
              <a:gd name="connsiteX8" fmla="*/ 0 w 2628032"/>
              <a:gd name="connsiteY8" fmla="*/ 341205 h 1459969"/>
              <a:gd name="connsiteX9" fmla="*/ 0 w 2628032"/>
              <a:gd name="connsiteY9" fmla="*/ 0 h 1459969"/>
              <a:gd name="connsiteX0" fmla="*/ 2340467 w 2628032"/>
              <a:gd name="connsiteY0" fmla="*/ 993044 h 1459969"/>
              <a:gd name="connsiteX1" fmla="*/ 2628032 w 2628032"/>
              <a:gd name="connsiteY1" fmla="*/ 927394 h 1459969"/>
              <a:gd name="connsiteX2" fmla="*/ 2374813 w 2628032"/>
              <a:gd name="connsiteY2" fmla="*/ 944154 h 1459969"/>
              <a:gd name="connsiteX3" fmla="*/ 1852787 w 2628032"/>
              <a:gd name="connsiteY3" fmla="*/ 1459969 h 1459969"/>
              <a:gd name="connsiteX4" fmla="*/ 2340467 w 2628032"/>
              <a:gd name="connsiteY4" fmla="*/ 993044 h 1459969"/>
              <a:gd name="connsiteX5" fmla="*/ 0 w 2628032"/>
              <a:gd name="connsiteY5" fmla="*/ 0 h 1459969"/>
              <a:gd name="connsiteX6" fmla="*/ 368505 w 2628032"/>
              <a:gd name="connsiteY6" fmla="*/ 0 h 1459969"/>
              <a:gd name="connsiteX7" fmla="*/ 368505 w 2628032"/>
              <a:gd name="connsiteY7" fmla="*/ 341205 h 1459969"/>
              <a:gd name="connsiteX8" fmla="*/ 0 w 2628032"/>
              <a:gd name="connsiteY8" fmla="*/ 341205 h 1459969"/>
              <a:gd name="connsiteX9" fmla="*/ 0 w 2628032"/>
              <a:gd name="connsiteY9" fmla="*/ 0 h 1459969"/>
              <a:gd name="connsiteX0" fmla="*/ 2340467 w 2628032"/>
              <a:gd name="connsiteY0" fmla="*/ 993044 h 1039241"/>
              <a:gd name="connsiteX1" fmla="*/ 2628032 w 2628032"/>
              <a:gd name="connsiteY1" fmla="*/ 927394 h 1039241"/>
              <a:gd name="connsiteX2" fmla="*/ 2374813 w 2628032"/>
              <a:gd name="connsiteY2" fmla="*/ 944154 h 1039241"/>
              <a:gd name="connsiteX3" fmla="*/ 2040356 w 2628032"/>
              <a:gd name="connsiteY3" fmla="*/ 944154 h 1039241"/>
              <a:gd name="connsiteX4" fmla="*/ 2340467 w 2628032"/>
              <a:gd name="connsiteY4" fmla="*/ 993044 h 1039241"/>
              <a:gd name="connsiteX5" fmla="*/ 0 w 2628032"/>
              <a:gd name="connsiteY5" fmla="*/ 0 h 1039241"/>
              <a:gd name="connsiteX6" fmla="*/ 368505 w 2628032"/>
              <a:gd name="connsiteY6" fmla="*/ 0 h 1039241"/>
              <a:gd name="connsiteX7" fmla="*/ 368505 w 2628032"/>
              <a:gd name="connsiteY7" fmla="*/ 341205 h 1039241"/>
              <a:gd name="connsiteX8" fmla="*/ 0 w 2628032"/>
              <a:gd name="connsiteY8" fmla="*/ 341205 h 1039241"/>
              <a:gd name="connsiteX9" fmla="*/ 0 w 2628032"/>
              <a:gd name="connsiteY9" fmla="*/ 0 h 103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032" h="1039241">
                <a:moveTo>
                  <a:pt x="2340467" y="993044"/>
                </a:moveTo>
                <a:lnTo>
                  <a:pt x="2628032" y="927394"/>
                </a:lnTo>
                <a:lnTo>
                  <a:pt x="2374813" y="944154"/>
                </a:lnTo>
                <a:lnTo>
                  <a:pt x="2040356" y="944154"/>
                </a:lnTo>
                <a:cubicBezTo>
                  <a:pt x="2040356" y="766629"/>
                  <a:pt x="2340467" y="1170569"/>
                  <a:pt x="2340467" y="993044"/>
                </a:cubicBezTo>
                <a:close/>
                <a:moveTo>
                  <a:pt x="0" y="0"/>
                </a:moveTo>
                <a:lnTo>
                  <a:pt x="368505" y="0"/>
                </a:lnTo>
                <a:lnTo>
                  <a:pt x="368505" y="341205"/>
                </a:lnTo>
                <a:lnTo>
                  <a:pt x="0" y="3412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="" xmlns:a16="http://schemas.microsoft.com/office/drawing/2014/main" id="{AB8DDCAE-8B84-41D6-B851-73719533E632}"/>
              </a:ext>
            </a:extLst>
          </p:cNvPr>
          <p:cNvSpPr/>
          <p:nvPr/>
        </p:nvSpPr>
        <p:spPr>
          <a:xfrm>
            <a:off x="0" y="2608128"/>
            <a:ext cx="7717335" cy="1436183"/>
          </a:xfrm>
          <a:prstGeom prst="rightArrow">
            <a:avLst>
              <a:gd name="adj1" fmla="val 50000"/>
              <a:gd name="adj2" fmla="val 64952"/>
            </a:avLst>
          </a:prstGeom>
          <a:solidFill>
            <a:srgbClr val="9E9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05C4594-5D8C-42C5-A63F-FAF96FBAEB5B}"/>
              </a:ext>
            </a:extLst>
          </p:cNvPr>
          <p:cNvSpPr txBox="1"/>
          <p:nvPr/>
        </p:nvSpPr>
        <p:spPr>
          <a:xfrm>
            <a:off x="181346" y="4280193"/>
            <a:ext cx="2202816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1400" b="1" dirty="0" err="1">
                <a:solidFill>
                  <a:srgbClr val="FFCC4C"/>
                </a:solidFill>
              </a:rPr>
              <a:t>Crear</a:t>
            </a:r>
            <a:r>
              <a:rPr lang="en-US" sz="1400" b="1" dirty="0">
                <a:solidFill>
                  <a:srgbClr val="FFCC4C"/>
                </a:solidFill>
              </a:rPr>
              <a:t> un model </a:t>
            </a:r>
            <a:r>
              <a:rPr lang="en-US" sz="1400" b="1" dirty="0" err="1">
                <a:solidFill>
                  <a:srgbClr val="FFCC4C"/>
                </a:solidFill>
              </a:rPr>
              <a:t>ontològic</a:t>
            </a:r>
            <a:endParaRPr lang="en-US" sz="1400" b="1" dirty="0">
              <a:solidFill>
                <a:srgbClr val="FFCC4C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A7DDA4F-C9D4-4AFB-B838-DC5C3F9E555E}"/>
              </a:ext>
            </a:extLst>
          </p:cNvPr>
          <p:cNvSpPr txBox="1"/>
          <p:nvPr/>
        </p:nvSpPr>
        <p:spPr>
          <a:xfrm>
            <a:off x="1503860" y="2050181"/>
            <a:ext cx="2202816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400" b="1">
                <a:solidFill>
                  <a:srgbClr val="4CC1EF"/>
                </a:solidFill>
              </a:rPr>
              <a:t>Implementar un </a:t>
            </a:r>
            <a:r>
              <a:rPr lang="en-US" sz="1400" b="1" i="1">
                <a:solidFill>
                  <a:srgbClr val="4CC1EF"/>
                </a:solidFill>
              </a:rPr>
              <a:t>script</a:t>
            </a:r>
            <a:endParaRPr lang="en-US" sz="1400" b="1" dirty="0">
              <a:solidFill>
                <a:srgbClr val="4CC1EF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C43E1F8-E0AE-42B3-95BD-6BD73B0B4171}"/>
              </a:ext>
            </a:extLst>
          </p:cNvPr>
          <p:cNvSpPr txBox="1"/>
          <p:nvPr/>
        </p:nvSpPr>
        <p:spPr>
          <a:xfrm>
            <a:off x="2826375" y="4280197"/>
            <a:ext cx="2202816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1400" b="1" dirty="0" err="1">
                <a:solidFill>
                  <a:srgbClr val="A2B969"/>
                </a:solidFill>
              </a:rPr>
              <a:t>Explotar</a:t>
            </a:r>
            <a:r>
              <a:rPr lang="en-US" sz="1400" b="1" dirty="0">
                <a:solidFill>
                  <a:srgbClr val="A2B969"/>
                </a:solidFill>
              </a:rPr>
              <a:t> el model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4BF6C20-66F2-4AD2-AF8A-8AE4666DF10B}"/>
              </a:ext>
            </a:extLst>
          </p:cNvPr>
          <p:cNvSpPr txBox="1"/>
          <p:nvPr/>
        </p:nvSpPr>
        <p:spPr>
          <a:xfrm>
            <a:off x="4148891" y="2059474"/>
            <a:ext cx="2202816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400" b="1">
                <a:solidFill>
                  <a:srgbClr val="F7931F"/>
                </a:solidFill>
              </a:rPr>
              <a:t>Integrar un mapa</a:t>
            </a:r>
            <a:endParaRPr lang="en-US" sz="1400" b="1" dirty="0">
              <a:solidFill>
                <a:srgbClr val="F7931F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16361" y="2447222"/>
            <a:ext cx="1971024" cy="1757999"/>
            <a:chOff x="416361" y="2447222"/>
            <a:chExt cx="1971024" cy="1757999"/>
          </a:xfrm>
        </p:grpSpPr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5EBF1A5-19CD-4546-9867-5D4DC76402B0}"/>
                </a:ext>
              </a:extLst>
            </p:cNvPr>
            <p:cNvSpPr/>
            <p:nvPr/>
          </p:nvSpPr>
          <p:spPr>
            <a:xfrm>
              <a:off x="416361" y="2447222"/>
              <a:ext cx="1971024" cy="1757999"/>
            </a:xfrm>
            <a:custGeom>
              <a:avLst/>
              <a:gdLst>
                <a:gd name="connsiteX0" fmla="*/ 866515 w 2628032"/>
                <a:gd name="connsiteY0" fmla="*/ 0 h 2343998"/>
                <a:gd name="connsiteX1" fmla="*/ 2628032 w 2628032"/>
                <a:gd name="connsiteY1" fmla="*/ 1901983 h 2343998"/>
                <a:gd name="connsiteX2" fmla="*/ 1761518 w 2628032"/>
                <a:gd name="connsiteY2" fmla="*/ 2343998 h 2343998"/>
                <a:gd name="connsiteX3" fmla="*/ 0 w 2628032"/>
                <a:gd name="connsiteY3" fmla="*/ 442014 h 234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032" h="2343998">
                  <a:moveTo>
                    <a:pt x="866515" y="0"/>
                  </a:moveTo>
                  <a:lnTo>
                    <a:pt x="2628032" y="1901983"/>
                  </a:lnTo>
                  <a:lnTo>
                    <a:pt x="1761518" y="2343998"/>
                  </a:lnTo>
                  <a:lnTo>
                    <a:pt x="0" y="442014"/>
                  </a:lnTo>
                  <a:close/>
                </a:path>
              </a:pathLst>
            </a:custGeom>
            <a:solidFill>
              <a:srgbClr val="FFC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0F7B3E3-7F12-4CF8-947F-91C0C9E4881F}"/>
                </a:ext>
              </a:extLst>
            </p:cNvPr>
            <p:cNvSpPr/>
            <p:nvPr/>
          </p:nvSpPr>
          <p:spPr>
            <a:xfrm>
              <a:off x="1509707" y="3562860"/>
              <a:ext cx="528029" cy="530915"/>
            </a:xfrm>
            <a:prstGeom prst="rect">
              <a:avLst/>
            </a:prstGeom>
          </p:spPr>
          <p:txBody>
            <a:bodyPr wrap="none" lIns="68580" tIns="34290" rIns="68580" bIns="34290" anchor="ctr">
              <a:spAutoFit/>
            </a:bodyPr>
            <a:lstStyle/>
            <a:p>
              <a:pPr algn="ctr"/>
              <a:r>
                <a:rPr lang="en-US" sz="3000" b="1" dirty="0">
                  <a:solidFill>
                    <a:prstClr val="black"/>
                  </a:solidFill>
                </a:rPr>
                <a:t>01</a:t>
              </a:r>
              <a:endParaRPr lang="en-US" sz="1100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1736248" y="2447222"/>
            <a:ext cx="1971024" cy="1757999"/>
            <a:chOff x="1736248" y="2447222"/>
            <a:chExt cx="1971024" cy="1757999"/>
          </a:xfrm>
        </p:grpSpPr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5842AF6-9781-4897-A6AE-85A755215AD7}"/>
                </a:ext>
              </a:extLst>
            </p:cNvPr>
            <p:cNvSpPr/>
            <p:nvPr/>
          </p:nvSpPr>
          <p:spPr>
            <a:xfrm>
              <a:off x="1736248" y="2447222"/>
              <a:ext cx="1971024" cy="1757999"/>
            </a:xfrm>
            <a:custGeom>
              <a:avLst/>
              <a:gdLst>
                <a:gd name="connsiteX0" fmla="*/ 866515 w 2628032"/>
                <a:gd name="connsiteY0" fmla="*/ 0 h 2343998"/>
                <a:gd name="connsiteX1" fmla="*/ 2628032 w 2628032"/>
                <a:gd name="connsiteY1" fmla="*/ 1901983 h 2343998"/>
                <a:gd name="connsiteX2" fmla="*/ 1761518 w 2628032"/>
                <a:gd name="connsiteY2" fmla="*/ 2343998 h 2343998"/>
                <a:gd name="connsiteX3" fmla="*/ 0 w 2628032"/>
                <a:gd name="connsiteY3" fmla="*/ 442014 h 234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032" h="2343998">
                  <a:moveTo>
                    <a:pt x="866515" y="0"/>
                  </a:moveTo>
                  <a:lnTo>
                    <a:pt x="2628032" y="1901983"/>
                  </a:lnTo>
                  <a:lnTo>
                    <a:pt x="1761518" y="2343998"/>
                  </a:lnTo>
                  <a:lnTo>
                    <a:pt x="0" y="442014"/>
                  </a:lnTo>
                  <a:close/>
                </a:path>
              </a:pathLst>
            </a:custGeom>
            <a:solidFill>
              <a:srgbClr val="4CC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FEB93EA9-0DBB-44C4-912A-91568BC2B389}"/>
                </a:ext>
              </a:extLst>
            </p:cNvPr>
            <p:cNvSpPr/>
            <p:nvPr/>
          </p:nvSpPr>
          <p:spPr>
            <a:xfrm>
              <a:off x="2085898" y="2571515"/>
              <a:ext cx="528029" cy="530915"/>
            </a:xfrm>
            <a:prstGeom prst="rect">
              <a:avLst/>
            </a:prstGeom>
          </p:spPr>
          <p:txBody>
            <a:bodyPr wrap="none" lIns="68580" tIns="34290" rIns="68580" bIns="34290" anchor="ctr">
              <a:spAutoFit/>
            </a:bodyPr>
            <a:lstStyle/>
            <a:p>
              <a:pPr algn="ctr"/>
              <a:r>
                <a:rPr lang="en-US" sz="3000" b="1" dirty="0">
                  <a:solidFill>
                    <a:prstClr val="black"/>
                  </a:solidFill>
                </a:rPr>
                <a:t>02</a:t>
              </a:r>
              <a:endParaRPr lang="en-US" sz="11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057572" y="2447222"/>
            <a:ext cx="1971024" cy="1757999"/>
            <a:chOff x="3057572" y="2447222"/>
            <a:chExt cx="1971024" cy="1757999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84083A3-2EF3-48DD-986D-24DB5F87D38D}"/>
                </a:ext>
              </a:extLst>
            </p:cNvPr>
            <p:cNvSpPr/>
            <p:nvPr/>
          </p:nvSpPr>
          <p:spPr>
            <a:xfrm>
              <a:off x="3057572" y="2447222"/>
              <a:ext cx="1971024" cy="1757999"/>
            </a:xfrm>
            <a:custGeom>
              <a:avLst/>
              <a:gdLst>
                <a:gd name="connsiteX0" fmla="*/ 866515 w 2628032"/>
                <a:gd name="connsiteY0" fmla="*/ 0 h 2343998"/>
                <a:gd name="connsiteX1" fmla="*/ 2628032 w 2628032"/>
                <a:gd name="connsiteY1" fmla="*/ 1901983 h 2343998"/>
                <a:gd name="connsiteX2" fmla="*/ 1761518 w 2628032"/>
                <a:gd name="connsiteY2" fmla="*/ 2343998 h 2343998"/>
                <a:gd name="connsiteX3" fmla="*/ 0 w 2628032"/>
                <a:gd name="connsiteY3" fmla="*/ 442014 h 234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032" h="2343998">
                  <a:moveTo>
                    <a:pt x="866515" y="0"/>
                  </a:moveTo>
                  <a:lnTo>
                    <a:pt x="2628032" y="1901983"/>
                  </a:lnTo>
                  <a:lnTo>
                    <a:pt x="1761518" y="2343998"/>
                  </a:lnTo>
                  <a:lnTo>
                    <a:pt x="0" y="442014"/>
                  </a:lnTo>
                  <a:close/>
                </a:path>
              </a:pathLst>
            </a:custGeom>
            <a:solidFill>
              <a:srgbClr val="A2B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C1EA29B0-9DE7-4F8C-B78E-526D18C6AB88}"/>
                </a:ext>
              </a:extLst>
            </p:cNvPr>
            <p:cNvSpPr/>
            <p:nvPr/>
          </p:nvSpPr>
          <p:spPr>
            <a:xfrm>
              <a:off x="4154737" y="3562860"/>
              <a:ext cx="528029" cy="530915"/>
            </a:xfrm>
            <a:prstGeom prst="rect">
              <a:avLst/>
            </a:prstGeom>
          </p:spPr>
          <p:txBody>
            <a:bodyPr wrap="none" lIns="68580" tIns="34290" rIns="68580" bIns="34290" anchor="ctr">
              <a:spAutoFit/>
            </a:bodyPr>
            <a:lstStyle/>
            <a:p>
              <a:pPr algn="ctr"/>
              <a:r>
                <a:rPr lang="en-US" sz="3000" b="1" dirty="0">
                  <a:solidFill>
                    <a:prstClr val="black"/>
                  </a:solidFill>
                </a:rPr>
                <a:t>03</a:t>
              </a:r>
              <a:endParaRPr lang="en-US" sz="11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380683" y="2447222"/>
            <a:ext cx="1971024" cy="1757999"/>
            <a:chOff x="4380683" y="2447222"/>
            <a:chExt cx="1971024" cy="1757999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9D56FD1-F9D8-4BA7-BF64-555CED888C5D}"/>
                </a:ext>
              </a:extLst>
            </p:cNvPr>
            <p:cNvSpPr/>
            <p:nvPr/>
          </p:nvSpPr>
          <p:spPr>
            <a:xfrm>
              <a:off x="4380683" y="2447222"/>
              <a:ext cx="1971024" cy="1757999"/>
            </a:xfrm>
            <a:custGeom>
              <a:avLst/>
              <a:gdLst>
                <a:gd name="connsiteX0" fmla="*/ 866515 w 2628032"/>
                <a:gd name="connsiteY0" fmla="*/ 0 h 2343998"/>
                <a:gd name="connsiteX1" fmla="*/ 2628032 w 2628032"/>
                <a:gd name="connsiteY1" fmla="*/ 1901983 h 2343998"/>
                <a:gd name="connsiteX2" fmla="*/ 1761518 w 2628032"/>
                <a:gd name="connsiteY2" fmla="*/ 2343998 h 2343998"/>
                <a:gd name="connsiteX3" fmla="*/ 0 w 2628032"/>
                <a:gd name="connsiteY3" fmla="*/ 442014 h 234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032" h="2343998">
                  <a:moveTo>
                    <a:pt x="866515" y="0"/>
                  </a:moveTo>
                  <a:lnTo>
                    <a:pt x="2628032" y="1901983"/>
                  </a:lnTo>
                  <a:lnTo>
                    <a:pt x="1761518" y="2343998"/>
                  </a:lnTo>
                  <a:lnTo>
                    <a:pt x="0" y="442014"/>
                  </a:lnTo>
                  <a:close/>
                </a:path>
              </a:pathLst>
            </a:custGeom>
            <a:solidFill>
              <a:srgbClr val="F79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D2AC8269-5CD4-4944-94AF-4AED62E49BD2}"/>
                </a:ext>
              </a:extLst>
            </p:cNvPr>
            <p:cNvSpPr/>
            <p:nvPr/>
          </p:nvSpPr>
          <p:spPr>
            <a:xfrm>
              <a:off x="4720470" y="2558663"/>
              <a:ext cx="528029" cy="530915"/>
            </a:xfrm>
            <a:prstGeom prst="rect">
              <a:avLst/>
            </a:prstGeom>
          </p:spPr>
          <p:txBody>
            <a:bodyPr wrap="none" lIns="68580" tIns="34290" rIns="68580" bIns="34290" anchor="ctr">
              <a:spAutoFit/>
            </a:bodyPr>
            <a:lstStyle/>
            <a:p>
              <a:pPr algn="ctr"/>
              <a:r>
                <a:rPr lang="en-US" sz="3000" b="1" dirty="0">
                  <a:solidFill>
                    <a:prstClr val="black"/>
                  </a:solidFill>
                </a:rPr>
                <a:t>04</a:t>
              </a:r>
              <a:endParaRPr lang="en-US" sz="1100" dirty="0"/>
            </a:p>
          </p:txBody>
        </p:sp>
      </p:grpSp>
      <p:sp>
        <p:nvSpPr>
          <p:cNvPr id="52" name="TextBox 86">
            <a:extLst>
              <a:ext uri="{FF2B5EF4-FFF2-40B4-BE49-F238E27FC236}">
                <a16:creationId xmlns="" xmlns:a16="http://schemas.microsoft.com/office/drawing/2014/main" id="{69C848BD-C9C8-48FD-ACB4-19A8347C5E5D}"/>
              </a:ext>
            </a:extLst>
          </p:cNvPr>
          <p:cNvSpPr txBox="1"/>
          <p:nvPr/>
        </p:nvSpPr>
        <p:spPr>
          <a:xfrm>
            <a:off x="6833919" y="1187773"/>
            <a:ext cx="1694184" cy="95410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>
                <a:solidFill>
                  <a:srgbClr val="E92926"/>
                </a:solidFill>
              </a:rPr>
              <a:t>Augmentar l’accessibilitat de la informació dels punts de càrrega</a:t>
            </a:r>
            <a:endParaRPr lang="en-US" sz="1400" b="1" dirty="0">
              <a:solidFill>
                <a:srgbClr val="E92926"/>
              </a:solidFill>
            </a:endParaRPr>
          </a:p>
        </p:txBody>
      </p:sp>
      <p:grpSp>
        <p:nvGrpSpPr>
          <p:cNvPr id="46" name="44 Grupo">
            <a:extLst>
              <a:ext uri="{FF2B5EF4-FFF2-40B4-BE49-F238E27FC236}">
                <a16:creationId xmlns="" xmlns:a16="http://schemas.microsoft.com/office/drawing/2014/main" id="{A0803194-B8DE-4114-8E83-F6C2E9419118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47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3459AAEE-ECDD-4CF1-8F8A-AC37150F8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46 Rectángulo">
              <a:extLst>
                <a:ext uri="{FF2B5EF4-FFF2-40B4-BE49-F238E27FC236}">
                  <a16:creationId xmlns="" xmlns:a16="http://schemas.microsoft.com/office/drawing/2014/main" id="{C87667E7-8AEB-4FAE-8BF9-EABC64509964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61DD5F3B-1E6B-4CFA-AE52-2BDD5247523E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Objectius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0" name="Diagrama 49">
            <a:extLst>
              <a:ext uri="{FF2B5EF4-FFF2-40B4-BE49-F238E27FC236}">
                <a16:creationId xmlns="" xmlns:a16="http://schemas.microsoft.com/office/drawing/2014/main" id="{0A8F5F35-E87A-4059-A84A-2ACA0B9D4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75579951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" name="50 CuadroTexto"/>
          <p:cNvSpPr txBox="1"/>
          <p:nvPr/>
        </p:nvSpPr>
        <p:spPr>
          <a:xfrm>
            <a:off x="8537826" y="77902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5</a:t>
            </a:r>
            <a:r>
              <a:rPr lang="es-ES" sz="1400" smtClean="0">
                <a:solidFill>
                  <a:schemeClr val="bg1"/>
                </a:solidFill>
              </a:rPr>
              <a:t>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32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220"/>
    </mc:Choice>
    <mc:Fallback>
      <p:transition spd="slow" advTm="32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3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3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2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1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1" grpId="0" animBg="1"/>
      <p:bldP spid="62" grpId="0" animBg="1"/>
      <p:bldP spid="63" grpId="0" animBg="1"/>
      <p:bldP spid="60" grpId="0" animBg="1"/>
      <p:bldP spid="59" grpId="0" animBg="1"/>
      <p:bldP spid="58" grpId="0" animBg="1"/>
      <p:bldP spid="37" grpId="0" animBg="1"/>
      <p:bldP spid="73" grpId="0"/>
      <p:bldP spid="76" grpId="0"/>
      <p:bldP spid="79" grpId="0"/>
      <p:bldP spid="82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165 Grupo"/>
          <p:cNvGrpSpPr/>
          <p:nvPr/>
        </p:nvGrpSpPr>
        <p:grpSpPr>
          <a:xfrm flipH="1">
            <a:off x="-2" y="1519291"/>
            <a:ext cx="8741807" cy="3572739"/>
            <a:chOff x="163497" y="1199807"/>
            <a:chExt cx="8741807" cy="3572739"/>
          </a:xfrm>
        </p:grpSpPr>
        <p:sp>
          <p:nvSpPr>
            <p:cNvPr id="107" name="Freeform 5">
              <a:extLst>
                <a:ext uri="{FF2B5EF4-FFF2-40B4-BE49-F238E27FC236}">
                  <a16:creationId xmlns="" xmlns:a16="http://schemas.microsoft.com/office/drawing/2014/main" id="{0BFF871F-F4CD-4396-8297-A61796AD85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5032" y="2375955"/>
              <a:ext cx="522351" cy="337185"/>
            </a:xfrm>
            <a:custGeom>
              <a:avLst/>
              <a:gdLst/>
              <a:ahLst/>
              <a:cxnLst>
                <a:cxn ang="0">
                  <a:pos x="474" y="335"/>
                </a:cxn>
                <a:cxn ang="0">
                  <a:pos x="525" y="323"/>
                </a:cxn>
                <a:cxn ang="0">
                  <a:pos x="512" y="270"/>
                </a:cxn>
                <a:cxn ang="0">
                  <a:pos x="61" y="10"/>
                </a:cxn>
                <a:cxn ang="0">
                  <a:pos x="11" y="22"/>
                </a:cxn>
                <a:cxn ang="0">
                  <a:pos x="23" y="75"/>
                </a:cxn>
                <a:cxn ang="0">
                  <a:pos x="474" y="335"/>
                </a:cxn>
              </a:cxnLst>
              <a:rect l="0" t="0" r="r" b="b"/>
              <a:pathLst>
                <a:path w="535" h="345">
                  <a:moveTo>
                    <a:pt x="474" y="335"/>
                  </a:moveTo>
                  <a:cubicBezTo>
                    <a:pt x="492" y="345"/>
                    <a:pt x="514" y="341"/>
                    <a:pt x="525" y="323"/>
                  </a:cubicBezTo>
                  <a:cubicBezTo>
                    <a:pt x="535" y="305"/>
                    <a:pt x="530" y="281"/>
                    <a:pt x="512" y="27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43" y="0"/>
                    <a:pt x="21" y="5"/>
                    <a:pt x="11" y="22"/>
                  </a:cubicBezTo>
                  <a:cubicBezTo>
                    <a:pt x="0" y="40"/>
                    <a:pt x="5" y="64"/>
                    <a:pt x="23" y="75"/>
                  </a:cubicBezTo>
                  <a:lnTo>
                    <a:pt x="474" y="335"/>
                  </a:lnTo>
                  <a:close/>
                </a:path>
              </a:pathLst>
            </a:custGeom>
            <a:solidFill>
              <a:srgbClr val="F7931F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6">
              <a:extLst>
                <a:ext uri="{FF2B5EF4-FFF2-40B4-BE49-F238E27FC236}">
                  <a16:creationId xmlns="" xmlns:a16="http://schemas.microsoft.com/office/drawing/2014/main" id="{BF2156CE-41E8-4B09-A489-1F48703351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69896" y="2469681"/>
              <a:ext cx="522351" cy="337185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474" y="336"/>
                </a:cxn>
                <a:cxn ang="0">
                  <a:pos x="525" y="323"/>
                </a:cxn>
                <a:cxn ang="0">
                  <a:pos x="512" y="271"/>
                </a:cxn>
                <a:cxn ang="0">
                  <a:pos x="61" y="11"/>
                </a:cxn>
                <a:cxn ang="0">
                  <a:pos x="11" y="23"/>
                </a:cxn>
                <a:cxn ang="0">
                  <a:pos x="24" y="76"/>
                </a:cxn>
              </a:cxnLst>
              <a:rect l="0" t="0" r="r" b="b"/>
              <a:pathLst>
                <a:path w="535" h="346">
                  <a:moveTo>
                    <a:pt x="24" y="76"/>
                  </a:moveTo>
                  <a:cubicBezTo>
                    <a:pt x="474" y="336"/>
                    <a:pt x="474" y="336"/>
                    <a:pt x="474" y="336"/>
                  </a:cubicBezTo>
                  <a:cubicBezTo>
                    <a:pt x="492" y="346"/>
                    <a:pt x="514" y="341"/>
                    <a:pt x="525" y="323"/>
                  </a:cubicBezTo>
                  <a:cubicBezTo>
                    <a:pt x="535" y="306"/>
                    <a:pt x="530" y="281"/>
                    <a:pt x="512" y="27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43" y="0"/>
                    <a:pt x="21" y="5"/>
                    <a:pt x="11" y="23"/>
                  </a:cubicBezTo>
                  <a:cubicBezTo>
                    <a:pt x="0" y="41"/>
                    <a:pt x="6" y="65"/>
                    <a:pt x="24" y="76"/>
                  </a:cubicBezTo>
                  <a:close/>
                </a:path>
              </a:pathLst>
            </a:custGeom>
            <a:solidFill>
              <a:srgbClr val="F7931F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7">
              <a:extLst>
                <a:ext uri="{FF2B5EF4-FFF2-40B4-BE49-F238E27FC236}">
                  <a16:creationId xmlns="" xmlns:a16="http://schemas.microsoft.com/office/drawing/2014/main" id="{19825E34-DDDF-4AE8-8180-D2A926F082E0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115616" y="2564550"/>
              <a:ext cx="1044703" cy="1480186"/>
            </a:xfrm>
            <a:custGeom>
              <a:avLst/>
              <a:gdLst/>
              <a:ahLst/>
              <a:cxnLst>
                <a:cxn ang="0">
                  <a:pos x="1068" y="298"/>
                </a:cxn>
                <a:cxn ang="0">
                  <a:pos x="1058" y="284"/>
                </a:cxn>
                <a:cxn ang="0">
                  <a:pos x="1038" y="271"/>
                </a:cxn>
                <a:cxn ang="0">
                  <a:pos x="587" y="11"/>
                </a:cxn>
                <a:cxn ang="0">
                  <a:pos x="567" y="3"/>
                </a:cxn>
                <a:cxn ang="0">
                  <a:pos x="536" y="17"/>
                </a:cxn>
                <a:cxn ang="0">
                  <a:pos x="24" y="903"/>
                </a:cxn>
                <a:cxn ang="0">
                  <a:pos x="24" y="903"/>
                </a:cxn>
                <a:cxn ang="0">
                  <a:pos x="1" y="1456"/>
                </a:cxn>
                <a:cxn ang="0">
                  <a:pos x="29" y="1507"/>
                </a:cxn>
                <a:cxn ang="0">
                  <a:pos x="87" y="1506"/>
                </a:cxn>
                <a:cxn ang="0">
                  <a:pos x="554" y="1209"/>
                </a:cxn>
                <a:cxn ang="0">
                  <a:pos x="554" y="1209"/>
                </a:cxn>
                <a:cxn ang="0">
                  <a:pos x="1066" y="323"/>
                </a:cxn>
                <a:cxn ang="0">
                  <a:pos x="1069" y="304"/>
                </a:cxn>
                <a:cxn ang="0">
                  <a:pos x="1068" y="298"/>
                </a:cxn>
                <a:cxn ang="0">
                  <a:pos x="509" y="1167"/>
                </a:cxn>
                <a:cxn ang="0">
                  <a:pos x="509" y="1167"/>
                </a:cxn>
                <a:cxn ang="0">
                  <a:pos x="195" y="1367"/>
                </a:cxn>
                <a:cxn ang="0">
                  <a:pos x="194" y="1366"/>
                </a:cxn>
                <a:cxn ang="0">
                  <a:pos x="142" y="1310"/>
                </a:cxn>
                <a:cxn ang="0">
                  <a:pos x="68" y="1289"/>
                </a:cxn>
                <a:cxn ang="0">
                  <a:pos x="68" y="1289"/>
                </a:cxn>
                <a:cxn ang="0">
                  <a:pos x="83" y="921"/>
                </a:cxn>
                <a:cxn ang="0">
                  <a:pos x="83" y="921"/>
                </a:cxn>
                <a:cxn ang="0">
                  <a:pos x="87" y="914"/>
                </a:cxn>
                <a:cxn ang="0">
                  <a:pos x="87" y="914"/>
                </a:cxn>
                <a:cxn ang="0">
                  <a:pos x="229" y="896"/>
                </a:cxn>
                <a:cxn ang="0">
                  <a:pos x="237" y="898"/>
                </a:cxn>
                <a:cxn ang="0">
                  <a:pos x="241" y="905"/>
                </a:cxn>
                <a:cxn ang="0">
                  <a:pos x="255" y="1023"/>
                </a:cxn>
                <a:cxn ang="0">
                  <a:pos x="281" y="1063"/>
                </a:cxn>
                <a:cxn ang="0">
                  <a:pos x="281" y="1063"/>
                </a:cxn>
                <a:cxn ang="0">
                  <a:pos x="328" y="1067"/>
                </a:cxn>
                <a:cxn ang="0">
                  <a:pos x="446" y="1021"/>
                </a:cxn>
                <a:cxn ang="0">
                  <a:pos x="457" y="1025"/>
                </a:cxn>
                <a:cxn ang="0">
                  <a:pos x="513" y="1161"/>
                </a:cxn>
                <a:cxn ang="0">
                  <a:pos x="513" y="1161"/>
                </a:cxn>
                <a:cxn ang="0">
                  <a:pos x="509" y="1167"/>
                </a:cxn>
                <a:cxn ang="0">
                  <a:pos x="538" y="1117"/>
                </a:cxn>
                <a:cxn ang="0">
                  <a:pos x="538" y="1117"/>
                </a:cxn>
                <a:cxn ang="0">
                  <a:pos x="494" y="1010"/>
                </a:cxn>
                <a:cxn ang="0">
                  <a:pos x="432" y="984"/>
                </a:cxn>
                <a:cxn ang="0">
                  <a:pos x="314" y="1030"/>
                </a:cxn>
                <a:cxn ang="0">
                  <a:pos x="301" y="1029"/>
                </a:cxn>
                <a:cxn ang="0">
                  <a:pos x="294" y="1018"/>
                </a:cxn>
                <a:cxn ang="0">
                  <a:pos x="280" y="901"/>
                </a:cxn>
                <a:cxn ang="0">
                  <a:pos x="267" y="872"/>
                </a:cxn>
                <a:cxn ang="0">
                  <a:pos x="224" y="856"/>
                </a:cxn>
                <a:cxn ang="0">
                  <a:pos x="113" y="871"/>
                </a:cxn>
                <a:cxn ang="0">
                  <a:pos x="112" y="870"/>
                </a:cxn>
                <a:cxn ang="0">
                  <a:pos x="566" y="85"/>
                </a:cxn>
                <a:cxn ang="0">
                  <a:pos x="566" y="85"/>
                </a:cxn>
                <a:cxn ang="0">
                  <a:pos x="992" y="331"/>
                </a:cxn>
                <a:cxn ang="0">
                  <a:pos x="992" y="331"/>
                </a:cxn>
                <a:cxn ang="0">
                  <a:pos x="538" y="1117"/>
                </a:cxn>
              </a:cxnLst>
              <a:rect l="0" t="0" r="r" b="b"/>
              <a:pathLst>
                <a:path w="1070" h="1517">
                  <a:moveTo>
                    <a:pt x="1068" y="298"/>
                  </a:moveTo>
                  <a:cubicBezTo>
                    <a:pt x="1066" y="293"/>
                    <a:pt x="1063" y="288"/>
                    <a:pt x="1058" y="284"/>
                  </a:cubicBezTo>
                  <a:cubicBezTo>
                    <a:pt x="1053" y="280"/>
                    <a:pt x="1046" y="275"/>
                    <a:pt x="1038" y="271"/>
                  </a:cubicBezTo>
                  <a:cubicBezTo>
                    <a:pt x="587" y="11"/>
                    <a:pt x="587" y="11"/>
                    <a:pt x="587" y="11"/>
                  </a:cubicBezTo>
                  <a:cubicBezTo>
                    <a:pt x="580" y="6"/>
                    <a:pt x="573" y="4"/>
                    <a:pt x="567" y="3"/>
                  </a:cubicBezTo>
                  <a:cubicBezTo>
                    <a:pt x="555" y="0"/>
                    <a:pt x="542" y="6"/>
                    <a:pt x="536" y="17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1" y="1456"/>
                    <a:pt x="1" y="1456"/>
                    <a:pt x="1" y="1456"/>
                  </a:cubicBezTo>
                  <a:cubicBezTo>
                    <a:pt x="0" y="1477"/>
                    <a:pt x="11" y="1496"/>
                    <a:pt x="29" y="1507"/>
                  </a:cubicBezTo>
                  <a:cubicBezTo>
                    <a:pt x="47" y="1517"/>
                    <a:pt x="70" y="1517"/>
                    <a:pt x="87" y="1506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1066" y="323"/>
                    <a:pt x="1066" y="323"/>
                    <a:pt x="1066" y="323"/>
                  </a:cubicBezTo>
                  <a:cubicBezTo>
                    <a:pt x="1069" y="317"/>
                    <a:pt x="1070" y="311"/>
                    <a:pt x="1069" y="304"/>
                  </a:cubicBezTo>
                  <a:cubicBezTo>
                    <a:pt x="1069" y="302"/>
                    <a:pt x="1069" y="300"/>
                    <a:pt x="1068" y="298"/>
                  </a:cubicBezTo>
                  <a:close/>
                  <a:moveTo>
                    <a:pt x="509" y="1167"/>
                  </a:moveTo>
                  <a:cubicBezTo>
                    <a:pt x="509" y="1167"/>
                    <a:pt x="509" y="1167"/>
                    <a:pt x="509" y="1167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4" y="1366"/>
                    <a:pt x="194" y="1366"/>
                    <a:pt x="194" y="1366"/>
                  </a:cubicBezTo>
                  <a:cubicBezTo>
                    <a:pt x="179" y="1342"/>
                    <a:pt x="158" y="1320"/>
                    <a:pt x="142" y="1310"/>
                  </a:cubicBezTo>
                  <a:cubicBezTo>
                    <a:pt x="124" y="1300"/>
                    <a:pt x="95" y="1292"/>
                    <a:pt x="68" y="1289"/>
                  </a:cubicBezTo>
                  <a:cubicBezTo>
                    <a:pt x="68" y="1289"/>
                    <a:pt x="68" y="1289"/>
                    <a:pt x="68" y="1289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229" y="896"/>
                    <a:pt x="229" y="896"/>
                    <a:pt x="229" y="896"/>
                  </a:cubicBezTo>
                  <a:cubicBezTo>
                    <a:pt x="233" y="896"/>
                    <a:pt x="235" y="897"/>
                    <a:pt x="237" y="898"/>
                  </a:cubicBezTo>
                  <a:cubicBezTo>
                    <a:pt x="238" y="899"/>
                    <a:pt x="240" y="901"/>
                    <a:pt x="241" y="905"/>
                  </a:cubicBezTo>
                  <a:cubicBezTo>
                    <a:pt x="255" y="1023"/>
                    <a:pt x="255" y="1023"/>
                    <a:pt x="255" y="1023"/>
                  </a:cubicBezTo>
                  <a:cubicBezTo>
                    <a:pt x="257" y="1040"/>
                    <a:pt x="266" y="1054"/>
                    <a:pt x="281" y="1063"/>
                  </a:cubicBezTo>
                  <a:cubicBezTo>
                    <a:pt x="281" y="1063"/>
                    <a:pt x="281" y="1063"/>
                    <a:pt x="281" y="1063"/>
                  </a:cubicBezTo>
                  <a:cubicBezTo>
                    <a:pt x="296" y="1072"/>
                    <a:pt x="313" y="1073"/>
                    <a:pt x="328" y="1067"/>
                  </a:cubicBezTo>
                  <a:cubicBezTo>
                    <a:pt x="446" y="1021"/>
                    <a:pt x="446" y="1021"/>
                    <a:pt x="446" y="1021"/>
                  </a:cubicBezTo>
                  <a:cubicBezTo>
                    <a:pt x="450" y="1019"/>
                    <a:pt x="455" y="1021"/>
                    <a:pt x="457" y="1025"/>
                  </a:cubicBezTo>
                  <a:cubicBezTo>
                    <a:pt x="513" y="1161"/>
                    <a:pt x="513" y="1161"/>
                    <a:pt x="513" y="1161"/>
                  </a:cubicBezTo>
                  <a:cubicBezTo>
                    <a:pt x="513" y="1161"/>
                    <a:pt x="513" y="1161"/>
                    <a:pt x="513" y="1161"/>
                  </a:cubicBezTo>
                  <a:lnTo>
                    <a:pt x="509" y="1167"/>
                  </a:lnTo>
                  <a:close/>
                  <a:moveTo>
                    <a:pt x="538" y="1117"/>
                  </a:moveTo>
                  <a:cubicBezTo>
                    <a:pt x="538" y="1117"/>
                    <a:pt x="538" y="1117"/>
                    <a:pt x="538" y="1117"/>
                  </a:cubicBezTo>
                  <a:cubicBezTo>
                    <a:pt x="494" y="1010"/>
                    <a:pt x="494" y="1010"/>
                    <a:pt x="494" y="1010"/>
                  </a:cubicBezTo>
                  <a:cubicBezTo>
                    <a:pt x="484" y="986"/>
                    <a:pt x="456" y="974"/>
                    <a:pt x="432" y="984"/>
                  </a:cubicBezTo>
                  <a:cubicBezTo>
                    <a:pt x="314" y="1030"/>
                    <a:pt x="314" y="1030"/>
                    <a:pt x="314" y="1030"/>
                  </a:cubicBezTo>
                  <a:cubicBezTo>
                    <a:pt x="308" y="1032"/>
                    <a:pt x="303" y="1030"/>
                    <a:pt x="301" y="1029"/>
                  </a:cubicBezTo>
                  <a:cubicBezTo>
                    <a:pt x="299" y="1027"/>
                    <a:pt x="295" y="1024"/>
                    <a:pt x="294" y="1018"/>
                  </a:cubicBezTo>
                  <a:cubicBezTo>
                    <a:pt x="280" y="901"/>
                    <a:pt x="280" y="901"/>
                    <a:pt x="280" y="901"/>
                  </a:cubicBezTo>
                  <a:cubicBezTo>
                    <a:pt x="279" y="891"/>
                    <a:pt x="275" y="880"/>
                    <a:pt x="267" y="872"/>
                  </a:cubicBezTo>
                  <a:cubicBezTo>
                    <a:pt x="256" y="860"/>
                    <a:pt x="240" y="854"/>
                    <a:pt x="224" y="856"/>
                  </a:cubicBezTo>
                  <a:cubicBezTo>
                    <a:pt x="113" y="871"/>
                    <a:pt x="113" y="871"/>
                    <a:pt x="113" y="871"/>
                  </a:cubicBezTo>
                  <a:cubicBezTo>
                    <a:pt x="112" y="871"/>
                    <a:pt x="112" y="871"/>
                    <a:pt x="112" y="870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992" y="331"/>
                    <a:pt x="992" y="331"/>
                    <a:pt x="992" y="331"/>
                  </a:cubicBezTo>
                  <a:cubicBezTo>
                    <a:pt x="992" y="331"/>
                    <a:pt x="992" y="331"/>
                    <a:pt x="992" y="331"/>
                  </a:cubicBezTo>
                  <a:lnTo>
                    <a:pt x="538" y="1117"/>
                  </a:lnTo>
                  <a:close/>
                </a:path>
              </a:pathLst>
            </a:custGeom>
            <a:solidFill>
              <a:srgbClr val="F793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8">
              <a:extLst>
                <a:ext uri="{FF2B5EF4-FFF2-40B4-BE49-F238E27FC236}">
                  <a16:creationId xmlns="" xmlns:a16="http://schemas.microsoft.com/office/drawing/2014/main" id="{F4243583-78D1-47C4-BA74-B1A22648B8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3497" y="1739304"/>
              <a:ext cx="185166" cy="100584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5" y="76"/>
                </a:cxn>
                <a:cxn ang="0">
                  <a:pos x="51" y="99"/>
                </a:cxn>
                <a:cxn ang="0">
                  <a:pos x="155" y="71"/>
                </a:cxn>
                <a:cxn ang="0">
                  <a:pos x="184" y="28"/>
                </a:cxn>
                <a:cxn ang="0">
                  <a:pos x="138" y="5"/>
                </a:cxn>
                <a:cxn ang="0">
                  <a:pos x="33" y="33"/>
                </a:cxn>
              </a:cxnLst>
              <a:rect l="0" t="0" r="r" b="b"/>
              <a:pathLst>
                <a:path w="189" h="104">
                  <a:moveTo>
                    <a:pt x="33" y="33"/>
                  </a:moveTo>
                  <a:cubicBezTo>
                    <a:pt x="13" y="39"/>
                    <a:pt x="0" y="58"/>
                    <a:pt x="5" y="76"/>
                  </a:cubicBezTo>
                  <a:cubicBezTo>
                    <a:pt x="10" y="94"/>
                    <a:pt x="31" y="104"/>
                    <a:pt x="51" y="9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6" y="65"/>
                    <a:pt x="189" y="46"/>
                    <a:pt x="184" y="28"/>
                  </a:cubicBezTo>
                  <a:cubicBezTo>
                    <a:pt x="179" y="10"/>
                    <a:pt x="158" y="0"/>
                    <a:pt x="138" y="5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rgbClr val="FFC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9">
              <a:extLst>
                <a:ext uri="{FF2B5EF4-FFF2-40B4-BE49-F238E27FC236}">
                  <a16:creationId xmlns="" xmlns:a16="http://schemas.microsoft.com/office/drawing/2014/main" id="{C792EC36-3DAC-4AF5-A1C6-9A5E92B7CB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68754" y="1199807"/>
              <a:ext cx="101727" cy="184023"/>
            </a:xfrm>
            <a:custGeom>
              <a:avLst/>
              <a:gdLst/>
              <a:ahLst/>
              <a:cxnLst>
                <a:cxn ang="0">
                  <a:pos x="99" y="138"/>
                </a:cxn>
                <a:cxn ang="0">
                  <a:pos x="76" y="184"/>
                </a:cxn>
                <a:cxn ang="0">
                  <a:pos x="33" y="155"/>
                </a:cxn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8"/>
                </a:cxn>
              </a:cxnLst>
              <a:rect l="0" t="0" r="r" b="b"/>
              <a:pathLst>
                <a:path w="104" h="189">
                  <a:moveTo>
                    <a:pt x="99" y="138"/>
                  </a:moveTo>
                  <a:cubicBezTo>
                    <a:pt x="104" y="158"/>
                    <a:pt x="94" y="179"/>
                    <a:pt x="76" y="184"/>
                  </a:cubicBezTo>
                  <a:cubicBezTo>
                    <a:pt x="58" y="189"/>
                    <a:pt x="39" y="176"/>
                    <a:pt x="33" y="15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31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lnTo>
                    <a:pt x="99" y="138"/>
                  </a:lnTo>
                  <a:close/>
                </a:path>
              </a:pathLst>
            </a:custGeom>
            <a:solidFill>
              <a:srgbClr val="FFC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0">
              <a:extLst>
                <a:ext uri="{FF2B5EF4-FFF2-40B4-BE49-F238E27FC236}">
                  <a16:creationId xmlns="" xmlns:a16="http://schemas.microsoft.com/office/drawing/2014/main" id="{52B1D5CE-861A-4539-A20B-09C1A4D0F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1281" y="2546262"/>
              <a:ext cx="101727" cy="184023"/>
            </a:xfrm>
            <a:custGeom>
              <a:avLst/>
              <a:gdLst/>
              <a:ahLst/>
              <a:cxnLst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7"/>
                </a:cxn>
                <a:cxn ang="0">
                  <a:pos x="76" y="183"/>
                </a:cxn>
                <a:cxn ang="0">
                  <a:pos x="33" y="155"/>
                </a:cxn>
                <a:cxn ang="0">
                  <a:pos x="5" y="51"/>
                </a:cxn>
              </a:cxnLst>
              <a:rect l="0" t="0" r="r" b="b"/>
              <a:pathLst>
                <a:path w="104" h="188">
                  <a:moveTo>
                    <a:pt x="5" y="51"/>
                  </a:moveTo>
                  <a:cubicBezTo>
                    <a:pt x="0" y="30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4" y="158"/>
                    <a:pt x="94" y="179"/>
                    <a:pt x="76" y="183"/>
                  </a:cubicBezTo>
                  <a:cubicBezTo>
                    <a:pt x="58" y="188"/>
                    <a:pt x="39" y="175"/>
                    <a:pt x="33" y="155"/>
                  </a:cubicBezTo>
                  <a:lnTo>
                    <a:pt x="5" y="51"/>
                  </a:lnTo>
                  <a:close/>
                </a:path>
              </a:pathLst>
            </a:custGeom>
            <a:solidFill>
              <a:srgbClr val="FFC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1">
              <a:extLst>
                <a:ext uri="{FF2B5EF4-FFF2-40B4-BE49-F238E27FC236}">
                  <a16:creationId xmlns="" xmlns:a16="http://schemas.microsoft.com/office/drawing/2014/main" id="{1EE83885-F8B3-4DEA-A276-8577308E0B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08809" y="2108493"/>
              <a:ext cx="185166" cy="102870"/>
            </a:xfrm>
            <a:custGeom>
              <a:avLst/>
              <a:gdLst/>
              <a:ahLst/>
              <a:cxnLst>
                <a:cxn ang="0">
                  <a:pos x="155" y="72"/>
                </a:cxn>
                <a:cxn ang="0">
                  <a:pos x="184" y="29"/>
                </a:cxn>
                <a:cxn ang="0">
                  <a:pos x="138" y="6"/>
                </a:cxn>
                <a:cxn ang="0">
                  <a:pos x="34" y="34"/>
                </a:cxn>
                <a:cxn ang="0">
                  <a:pos x="5" y="77"/>
                </a:cxn>
                <a:cxn ang="0">
                  <a:pos x="51" y="99"/>
                </a:cxn>
                <a:cxn ang="0">
                  <a:pos x="155" y="72"/>
                </a:cxn>
              </a:cxnLst>
              <a:rect l="0" t="0" r="r" b="b"/>
              <a:pathLst>
                <a:path w="189" h="105">
                  <a:moveTo>
                    <a:pt x="155" y="72"/>
                  </a:moveTo>
                  <a:cubicBezTo>
                    <a:pt x="176" y="66"/>
                    <a:pt x="189" y="47"/>
                    <a:pt x="184" y="29"/>
                  </a:cubicBezTo>
                  <a:cubicBezTo>
                    <a:pt x="179" y="11"/>
                    <a:pt x="158" y="0"/>
                    <a:pt x="138" y="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3" y="39"/>
                    <a:pt x="0" y="59"/>
                    <a:pt x="5" y="77"/>
                  </a:cubicBezTo>
                  <a:cubicBezTo>
                    <a:pt x="10" y="95"/>
                    <a:pt x="31" y="105"/>
                    <a:pt x="51" y="99"/>
                  </a:cubicBezTo>
                  <a:lnTo>
                    <a:pt x="155" y="72"/>
                  </a:lnTo>
                  <a:close/>
                </a:path>
              </a:pathLst>
            </a:custGeom>
            <a:solidFill>
              <a:srgbClr val="FFC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2">
              <a:extLst>
                <a:ext uri="{FF2B5EF4-FFF2-40B4-BE49-F238E27FC236}">
                  <a16:creationId xmlns="" xmlns:a16="http://schemas.microsoft.com/office/drawing/2014/main" id="{56C08EDF-C047-4582-90B5-962A3C2DBA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4111" y="1258100"/>
              <a:ext cx="131445" cy="174879"/>
            </a:xfrm>
            <a:custGeom>
              <a:avLst/>
              <a:gdLst/>
              <a:ahLst/>
              <a:cxnLst>
                <a:cxn ang="0">
                  <a:pos x="10" y="119"/>
                </a:cxn>
                <a:cxn ang="0">
                  <a:pos x="21" y="170"/>
                </a:cxn>
                <a:cxn ang="0">
                  <a:pos x="69" y="153"/>
                </a:cxn>
                <a:cxn ang="0">
                  <a:pos x="123" y="60"/>
                </a:cxn>
                <a:cxn ang="0">
                  <a:pos x="113" y="9"/>
                </a:cxn>
                <a:cxn ang="0">
                  <a:pos x="64" y="26"/>
                </a:cxn>
                <a:cxn ang="0">
                  <a:pos x="10" y="119"/>
                </a:cxn>
              </a:cxnLst>
              <a:rect l="0" t="0" r="r" b="b"/>
              <a:pathLst>
                <a:path w="134" h="179">
                  <a:moveTo>
                    <a:pt x="10" y="119"/>
                  </a:moveTo>
                  <a:cubicBezTo>
                    <a:pt x="0" y="138"/>
                    <a:pt x="4" y="160"/>
                    <a:pt x="21" y="170"/>
                  </a:cubicBezTo>
                  <a:cubicBezTo>
                    <a:pt x="37" y="179"/>
                    <a:pt x="59" y="171"/>
                    <a:pt x="69" y="153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34" y="41"/>
                    <a:pt x="129" y="19"/>
                    <a:pt x="113" y="9"/>
                  </a:cubicBezTo>
                  <a:cubicBezTo>
                    <a:pt x="97" y="0"/>
                    <a:pt x="75" y="7"/>
                    <a:pt x="64" y="26"/>
                  </a:cubicBezTo>
                  <a:lnTo>
                    <a:pt x="10" y="119"/>
                  </a:lnTo>
                  <a:close/>
                </a:path>
              </a:pathLst>
            </a:custGeom>
            <a:solidFill>
              <a:srgbClr val="FFC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3">
              <a:extLst>
                <a:ext uri="{FF2B5EF4-FFF2-40B4-BE49-F238E27FC236}">
                  <a16:creationId xmlns="" xmlns:a16="http://schemas.microsoft.com/office/drawing/2014/main" id="{66B8E271-0096-4C13-B516-FB09B726E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374" y="1603286"/>
              <a:ext cx="174879" cy="130302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9" y="21"/>
                </a:cxn>
                <a:cxn ang="0">
                  <a:pos x="25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5"/>
                </a:cxn>
                <a:cxn ang="0">
                  <a:pos x="59" y="11"/>
                </a:cxn>
              </a:cxnLst>
              <a:rect l="0" t="0" r="r" b="b"/>
              <a:pathLst>
                <a:path w="179" h="134">
                  <a:moveTo>
                    <a:pt x="59" y="11"/>
                  </a:moveTo>
                  <a:cubicBezTo>
                    <a:pt x="41" y="0"/>
                    <a:pt x="18" y="5"/>
                    <a:pt x="9" y="21"/>
                  </a:cubicBezTo>
                  <a:cubicBezTo>
                    <a:pt x="0" y="37"/>
                    <a:pt x="7" y="59"/>
                    <a:pt x="25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5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FFC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14">
              <a:extLst>
                <a:ext uri="{FF2B5EF4-FFF2-40B4-BE49-F238E27FC236}">
                  <a16:creationId xmlns="" xmlns:a16="http://schemas.microsoft.com/office/drawing/2014/main" id="{8C601ADB-034D-4107-AF05-9DCA97450C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8084" y="2278800"/>
              <a:ext cx="174879" cy="130302"/>
            </a:xfrm>
            <a:custGeom>
              <a:avLst/>
              <a:gdLst/>
              <a:ahLst/>
              <a:cxnLst>
                <a:cxn ang="0">
                  <a:pos x="60" y="10"/>
                </a:cxn>
                <a:cxn ang="0">
                  <a:pos x="9" y="21"/>
                </a:cxn>
                <a:cxn ang="0">
                  <a:pos x="26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4"/>
                </a:cxn>
                <a:cxn ang="0">
                  <a:pos x="60" y="10"/>
                </a:cxn>
              </a:cxnLst>
              <a:rect l="0" t="0" r="r" b="b"/>
              <a:pathLst>
                <a:path w="179" h="134">
                  <a:moveTo>
                    <a:pt x="60" y="10"/>
                  </a:moveTo>
                  <a:cubicBezTo>
                    <a:pt x="41" y="0"/>
                    <a:pt x="19" y="4"/>
                    <a:pt x="9" y="21"/>
                  </a:cubicBezTo>
                  <a:cubicBezTo>
                    <a:pt x="0" y="37"/>
                    <a:pt x="7" y="59"/>
                    <a:pt x="26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4"/>
                  </a:cubicBezTo>
                  <a:lnTo>
                    <a:pt x="60" y="10"/>
                  </a:lnTo>
                  <a:close/>
                </a:path>
              </a:pathLst>
            </a:custGeom>
            <a:solidFill>
              <a:srgbClr val="FFC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15">
              <a:extLst>
                <a:ext uri="{FF2B5EF4-FFF2-40B4-BE49-F238E27FC236}">
                  <a16:creationId xmlns="" xmlns:a16="http://schemas.microsoft.com/office/drawing/2014/main" id="{CD795D3F-03A2-41A3-92D4-9DA328F6B9E5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63522" y="1406690"/>
              <a:ext cx="1123569" cy="1225297"/>
            </a:xfrm>
            <a:custGeom>
              <a:avLst/>
              <a:gdLst/>
              <a:ahLst/>
              <a:cxnLst>
                <a:cxn ang="0">
                  <a:pos x="510" y="1256"/>
                </a:cxn>
                <a:cxn ang="0">
                  <a:pos x="0" y="961"/>
                </a:cxn>
                <a:cxn ang="0">
                  <a:pos x="13" y="937"/>
                </a:cxn>
                <a:cxn ang="0">
                  <a:pos x="32" y="713"/>
                </a:cxn>
                <a:cxn ang="0">
                  <a:pos x="73" y="317"/>
                </a:cxn>
                <a:cxn ang="0">
                  <a:pos x="373" y="37"/>
                </a:cxn>
                <a:cxn ang="0">
                  <a:pos x="616" y="7"/>
                </a:cxn>
                <a:cxn ang="0">
                  <a:pos x="848" y="77"/>
                </a:cxn>
                <a:cxn ang="0">
                  <a:pos x="852" y="80"/>
                </a:cxn>
                <a:cxn ang="0">
                  <a:pos x="853" y="80"/>
                </a:cxn>
                <a:cxn ang="0">
                  <a:pos x="1029" y="245"/>
                </a:cxn>
                <a:cxn ang="0">
                  <a:pos x="1125" y="470"/>
                </a:cxn>
                <a:cxn ang="0">
                  <a:pos x="1032" y="870"/>
                </a:cxn>
                <a:cxn ang="0">
                  <a:pos x="710" y="1104"/>
                </a:cxn>
                <a:cxn ang="0">
                  <a:pos x="524" y="1232"/>
                </a:cxn>
                <a:cxn ang="0">
                  <a:pos x="510" y="1256"/>
                </a:cxn>
                <a:cxn ang="0">
                  <a:pos x="75" y="939"/>
                </a:cxn>
                <a:cxn ang="0">
                  <a:pos x="492" y="1180"/>
                </a:cxn>
                <a:cxn ang="0">
                  <a:pos x="686" y="1053"/>
                </a:cxn>
                <a:cxn ang="0">
                  <a:pos x="987" y="836"/>
                </a:cxn>
                <a:cxn ang="0">
                  <a:pos x="1069" y="481"/>
                </a:cxn>
                <a:cxn ang="0">
                  <a:pos x="824" y="128"/>
                </a:cxn>
                <a:cxn ang="0">
                  <a:pos x="820" y="126"/>
                </a:cxn>
                <a:cxn ang="0">
                  <a:pos x="392" y="90"/>
                </a:cxn>
                <a:cxn ang="0">
                  <a:pos x="125" y="339"/>
                </a:cxn>
                <a:cxn ang="0">
                  <a:pos x="88" y="708"/>
                </a:cxn>
                <a:cxn ang="0">
                  <a:pos x="75" y="939"/>
                </a:cxn>
              </a:cxnLst>
              <a:rect l="0" t="0" r="r" b="b"/>
              <a:pathLst>
                <a:path w="1152" h="1256">
                  <a:moveTo>
                    <a:pt x="510" y="1256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13" y="937"/>
                    <a:pt x="13" y="937"/>
                    <a:pt x="13" y="937"/>
                  </a:cubicBezTo>
                  <a:cubicBezTo>
                    <a:pt x="46" y="877"/>
                    <a:pt x="40" y="801"/>
                    <a:pt x="32" y="713"/>
                  </a:cubicBezTo>
                  <a:cubicBezTo>
                    <a:pt x="23" y="604"/>
                    <a:pt x="11" y="468"/>
                    <a:pt x="73" y="317"/>
                  </a:cubicBezTo>
                  <a:cubicBezTo>
                    <a:pt x="128" y="184"/>
                    <a:pt x="234" y="85"/>
                    <a:pt x="373" y="37"/>
                  </a:cubicBezTo>
                  <a:cubicBezTo>
                    <a:pt x="449" y="10"/>
                    <a:pt x="533" y="0"/>
                    <a:pt x="616" y="7"/>
                  </a:cubicBezTo>
                  <a:cubicBezTo>
                    <a:pt x="699" y="14"/>
                    <a:pt x="779" y="38"/>
                    <a:pt x="848" y="77"/>
                  </a:cubicBezTo>
                  <a:cubicBezTo>
                    <a:pt x="852" y="80"/>
                    <a:pt x="852" y="80"/>
                    <a:pt x="852" y="80"/>
                  </a:cubicBezTo>
                  <a:cubicBezTo>
                    <a:pt x="853" y="80"/>
                    <a:pt x="853" y="80"/>
                    <a:pt x="853" y="80"/>
                  </a:cubicBezTo>
                  <a:cubicBezTo>
                    <a:pt x="920" y="120"/>
                    <a:pt x="981" y="177"/>
                    <a:pt x="1029" y="245"/>
                  </a:cubicBezTo>
                  <a:cubicBezTo>
                    <a:pt x="1076" y="313"/>
                    <a:pt x="1109" y="391"/>
                    <a:pt x="1125" y="470"/>
                  </a:cubicBezTo>
                  <a:cubicBezTo>
                    <a:pt x="1152" y="615"/>
                    <a:pt x="1119" y="757"/>
                    <a:pt x="1032" y="870"/>
                  </a:cubicBezTo>
                  <a:cubicBezTo>
                    <a:pt x="932" y="1000"/>
                    <a:pt x="809" y="1057"/>
                    <a:pt x="710" y="1104"/>
                  </a:cubicBezTo>
                  <a:cubicBezTo>
                    <a:pt x="629" y="1141"/>
                    <a:pt x="560" y="1174"/>
                    <a:pt x="524" y="1232"/>
                  </a:cubicBezTo>
                  <a:lnTo>
                    <a:pt x="510" y="1256"/>
                  </a:lnTo>
                  <a:close/>
                  <a:moveTo>
                    <a:pt x="75" y="939"/>
                  </a:moveTo>
                  <a:cubicBezTo>
                    <a:pt x="492" y="1180"/>
                    <a:pt x="492" y="1180"/>
                    <a:pt x="492" y="1180"/>
                  </a:cubicBezTo>
                  <a:cubicBezTo>
                    <a:pt x="538" y="1122"/>
                    <a:pt x="607" y="1090"/>
                    <a:pt x="686" y="1053"/>
                  </a:cubicBezTo>
                  <a:cubicBezTo>
                    <a:pt x="784" y="1007"/>
                    <a:pt x="896" y="955"/>
                    <a:pt x="987" y="836"/>
                  </a:cubicBezTo>
                  <a:cubicBezTo>
                    <a:pt x="1087" y="707"/>
                    <a:pt x="1087" y="572"/>
                    <a:pt x="1069" y="481"/>
                  </a:cubicBezTo>
                  <a:cubicBezTo>
                    <a:pt x="1042" y="337"/>
                    <a:pt x="948" y="201"/>
                    <a:pt x="824" y="128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695" y="55"/>
                    <a:pt x="530" y="41"/>
                    <a:pt x="392" y="90"/>
                  </a:cubicBezTo>
                  <a:cubicBezTo>
                    <a:pt x="304" y="120"/>
                    <a:pt x="187" y="188"/>
                    <a:pt x="125" y="339"/>
                  </a:cubicBezTo>
                  <a:cubicBezTo>
                    <a:pt x="68" y="477"/>
                    <a:pt x="79" y="600"/>
                    <a:pt x="88" y="708"/>
                  </a:cubicBezTo>
                  <a:cubicBezTo>
                    <a:pt x="96" y="795"/>
                    <a:pt x="102" y="871"/>
                    <a:pt x="75" y="939"/>
                  </a:cubicBezTo>
                  <a:close/>
                </a:path>
              </a:pathLst>
            </a:custGeom>
            <a:solidFill>
              <a:srgbClr val="4CC1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6">
              <a:extLst>
                <a:ext uri="{FF2B5EF4-FFF2-40B4-BE49-F238E27FC236}">
                  <a16:creationId xmlns="" xmlns:a16="http://schemas.microsoft.com/office/drawing/2014/main" id="{32E16D86-5347-4B37-9E33-6822E92AD6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2107" y="1620432"/>
              <a:ext cx="363474" cy="417195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rgbClr val="3A5C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17">
              <a:extLst>
                <a:ext uri="{FF2B5EF4-FFF2-40B4-BE49-F238E27FC236}">
                  <a16:creationId xmlns="" xmlns:a16="http://schemas.microsoft.com/office/drawing/2014/main" id="{7CF58A0D-20C0-412A-AC3D-4662683160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969" y="1846746"/>
              <a:ext cx="545211" cy="502921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rgbClr val="C130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18">
              <a:extLst>
                <a:ext uri="{FF2B5EF4-FFF2-40B4-BE49-F238E27FC236}">
                  <a16:creationId xmlns="" xmlns:a16="http://schemas.microsoft.com/office/drawing/2014/main" id="{FD344159-8C5C-401D-9F90-C6A8BE93ED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5571" y="1533563"/>
              <a:ext cx="585216" cy="676657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rgbClr val="A2B9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19">
              <a:extLst>
                <a:ext uri="{FF2B5EF4-FFF2-40B4-BE49-F238E27FC236}">
                  <a16:creationId xmlns="" xmlns:a16="http://schemas.microsoft.com/office/drawing/2014/main" id="{83BDBCD7-A289-44BE-9B70-DC86D9F647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3054" y="2194218"/>
              <a:ext cx="109728" cy="198882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rgbClr val="0639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20">
              <a:extLst>
                <a:ext uri="{FF2B5EF4-FFF2-40B4-BE49-F238E27FC236}">
                  <a16:creationId xmlns="" xmlns:a16="http://schemas.microsoft.com/office/drawing/2014/main" id="{AADC5F58-08B0-41B2-AC8C-B2296F1E71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6458" y="2311947"/>
              <a:ext cx="163449" cy="165735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rgbClr val="0639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13">
              <a:extLst>
                <a:ext uri="{FF2B5EF4-FFF2-40B4-BE49-F238E27FC236}">
                  <a16:creationId xmlns="" xmlns:a16="http://schemas.microsoft.com/office/drawing/2014/main" id="{F24D8577-86EC-4370-9EF1-F7C45A25AB1E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2109383" y="4044737"/>
              <a:ext cx="6795921" cy="727809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6" name="Group 2">
            <a:extLst>
              <a:ext uri="{FF2B5EF4-FFF2-40B4-BE49-F238E27FC236}">
                <a16:creationId xmlns="" xmlns:a16="http://schemas.microsoft.com/office/drawing/2014/main" id="{3FB53817-99C8-4599-869A-4AC1C2C91090}"/>
              </a:ext>
            </a:extLst>
          </p:cNvPr>
          <p:cNvGrpSpPr/>
          <p:nvPr/>
        </p:nvGrpSpPr>
        <p:grpSpPr>
          <a:xfrm flipH="1">
            <a:off x="527971" y="2344218"/>
            <a:ext cx="508555" cy="477775"/>
            <a:chOff x="4087031" y="4641593"/>
            <a:chExt cx="1206500" cy="1133477"/>
          </a:xfrm>
        </p:grpSpPr>
        <p:sp>
          <p:nvSpPr>
            <p:cNvPr id="137" name="Freeform 16">
              <a:extLst>
                <a:ext uri="{FF2B5EF4-FFF2-40B4-BE49-F238E27FC236}">
                  <a16:creationId xmlns="" xmlns:a16="http://schemas.microsoft.com/office/drawing/2014/main" id="{6AB2D64E-D745-4F5C-9DD4-70E9C0F660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87031" y="4762244"/>
              <a:ext cx="504825" cy="579438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rgbClr val="3A5C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7">
              <a:extLst>
                <a:ext uri="{FF2B5EF4-FFF2-40B4-BE49-F238E27FC236}">
                  <a16:creationId xmlns="" xmlns:a16="http://schemas.microsoft.com/office/drawing/2014/main" id="{582BBB31-D4BB-4968-B98F-D4C8317E9B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41006" y="5076569"/>
              <a:ext cx="757238" cy="698501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8">
              <a:extLst>
                <a:ext uri="{FF2B5EF4-FFF2-40B4-BE49-F238E27FC236}">
                  <a16:creationId xmlns="" xmlns:a16="http://schemas.microsoft.com/office/drawing/2014/main" id="{5F34C85C-5C76-4082-94F4-ACE4B37B31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80731" y="4641593"/>
              <a:ext cx="812800" cy="939801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0" name="Group 98">
            <a:extLst>
              <a:ext uri="{FF2B5EF4-FFF2-40B4-BE49-F238E27FC236}">
                <a16:creationId xmlns="" xmlns:a16="http://schemas.microsoft.com/office/drawing/2014/main" id="{703D9C56-3B27-46CB-A311-F16594B51460}"/>
              </a:ext>
            </a:extLst>
          </p:cNvPr>
          <p:cNvGrpSpPr/>
          <p:nvPr/>
        </p:nvGrpSpPr>
        <p:grpSpPr>
          <a:xfrm flipH="1">
            <a:off x="527971" y="3102087"/>
            <a:ext cx="508555" cy="477775"/>
            <a:chOff x="4087031" y="4641593"/>
            <a:chExt cx="1206500" cy="1133477"/>
          </a:xfrm>
        </p:grpSpPr>
        <p:sp>
          <p:nvSpPr>
            <p:cNvPr id="141" name="Freeform 16">
              <a:extLst>
                <a:ext uri="{FF2B5EF4-FFF2-40B4-BE49-F238E27FC236}">
                  <a16:creationId xmlns="" xmlns:a16="http://schemas.microsoft.com/office/drawing/2014/main" id="{1BB85325-E642-4AD6-AD06-7435EEE2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87031" y="4762244"/>
              <a:ext cx="504825" cy="579438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7">
              <a:extLst>
                <a:ext uri="{FF2B5EF4-FFF2-40B4-BE49-F238E27FC236}">
                  <a16:creationId xmlns="" xmlns:a16="http://schemas.microsoft.com/office/drawing/2014/main" id="{526B12EF-81A0-480E-994B-340067CEDA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41006" y="5076569"/>
              <a:ext cx="757238" cy="698501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rgbClr val="C130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8">
              <a:extLst>
                <a:ext uri="{FF2B5EF4-FFF2-40B4-BE49-F238E27FC236}">
                  <a16:creationId xmlns="" xmlns:a16="http://schemas.microsoft.com/office/drawing/2014/main" id="{F94B935F-BE93-409B-A7C0-DF20CAA4C2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80731" y="4641593"/>
              <a:ext cx="812800" cy="939801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4" name="Group 105">
            <a:extLst>
              <a:ext uri="{FF2B5EF4-FFF2-40B4-BE49-F238E27FC236}">
                <a16:creationId xmlns="" xmlns:a16="http://schemas.microsoft.com/office/drawing/2014/main" id="{F88ED4C3-EF66-42AA-88A8-6D2650C855CD}"/>
              </a:ext>
            </a:extLst>
          </p:cNvPr>
          <p:cNvGrpSpPr/>
          <p:nvPr/>
        </p:nvGrpSpPr>
        <p:grpSpPr>
          <a:xfrm flipH="1">
            <a:off x="527971" y="1586350"/>
            <a:ext cx="508555" cy="477775"/>
            <a:chOff x="4087031" y="4641593"/>
            <a:chExt cx="1206500" cy="1133477"/>
          </a:xfrm>
        </p:grpSpPr>
        <p:sp>
          <p:nvSpPr>
            <p:cNvPr id="145" name="Freeform 16">
              <a:extLst>
                <a:ext uri="{FF2B5EF4-FFF2-40B4-BE49-F238E27FC236}">
                  <a16:creationId xmlns="" xmlns:a16="http://schemas.microsoft.com/office/drawing/2014/main" id="{57ECCB49-95A3-4BE1-9C42-7868CDD1A5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87031" y="4762244"/>
              <a:ext cx="504825" cy="579438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7">
              <a:extLst>
                <a:ext uri="{FF2B5EF4-FFF2-40B4-BE49-F238E27FC236}">
                  <a16:creationId xmlns="" xmlns:a16="http://schemas.microsoft.com/office/drawing/2014/main" id="{B007A0D4-6F50-4CA7-828F-594987C132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41006" y="5076569"/>
              <a:ext cx="757238" cy="698501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8">
              <a:extLst>
                <a:ext uri="{FF2B5EF4-FFF2-40B4-BE49-F238E27FC236}">
                  <a16:creationId xmlns="" xmlns:a16="http://schemas.microsoft.com/office/drawing/2014/main" id="{10CD9E9A-AACB-4329-AABF-44DAAAB584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80731" y="4641593"/>
              <a:ext cx="812800" cy="939801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rgbClr val="A2B9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3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1205960" y="1671349"/>
            <a:ext cx="39421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El model de representació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s’ha plantejat des de zero.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174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1205960" y="2429217"/>
            <a:ext cx="4459088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En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la implementació del programa s’utilitzen APIs públiques.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175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1205960" y="3187086"/>
            <a:ext cx="5886490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El component del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mapa s’obté d’adaptar i configurar un producte ja existent.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grpSp>
        <p:nvGrpSpPr>
          <p:cNvPr id="38" name="44 Grupo">
            <a:extLst>
              <a:ext uri="{FF2B5EF4-FFF2-40B4-BE49-F238E27FC236}">
                <a16:creationId xmlns="" xmlns:a16="http://schemas.microsoft.com/office/drawing/2014/main" id="{5FA73DCA-1E9D-44D3-B729-6C441E909472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39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F9E8F1D7-44C6-401C-BF2E-463A953AC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46 Rectángulo">
              <a:extLst>
                <a:ext uri="{FF2B5EF4-FFF2-40B4-BE49-F238E27FC236}">
                  <a16:creationId xmlns="" xmlns:a16="http://schemas.microsoft.com/office/drawing/2014/main" id="{D5B7E18D-4E17-4318-9F6E-434C41AA1FAF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5E1A7548-521B-4089-9F9D-F1A03794D768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Enfocament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2" name="Diagrama 41">
            <a:extLst>
              <a:ext uri="{FF2B5EF4-FFF2-40B4-BE49-F238E27FC236}">
                <a16:creationId xmlns="" xmlns:a16="http://schemas.microsoft.com/office/drawing/2014/main" id="{77159F2E-2F99-4CAE-9FD9-3868C5D00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61459149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42 CuadroTexto"/>
          <p:cNvSpPr txBox="1"/>
          <p:nvPr/>
        </p:nvSpPr>
        <p:spPr>
          <a:xfrm>
            <a:off x="8537826" y="77902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6</a:t>
            </a:r>
            <a:r>
              <a:rPr lang="es-ES" sz="1400" smtClean="0">
                <a:solidFill>
                  <a:schemeClr val="bg1"/>
                </a:solidFill>
              </a:rPr>
              <a:t>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90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830"/>
    </mc:Choice>
    <mc:Fallback>
      <p:transition spd="slow" advTm="24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1090392" y="1203598"/>
            <a:ext cx="2160240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just">
              <a:defRPr/>
            </a:pPr>
            <a:r>
              <a:rPr lang="en-US" sz="1400" b="1" kern="0"/>
              <a:t>Metodologia en cascada</a:t>
            </a:r>
            <a:endParaRPr lang="en-US" sz="1400" b="1" kern="0" dirty="0"/>
          </a:p>
        </p:txBody>
      </p:sp>
      <p:graphicFrame>
        <p:nvGraphicFramePr>
          <p:cNvPr id="269" name="268 Diagrama"/>
          <p:cNvGraphicFramePr/>
          <p:nvPr>
            <p:extLst>
              <p:ext uri="{D42A27DB-BD31-4B8C-83A1-F6EECF244321}">
                <p14:modId xmlns:p14="http://schemas.microsoft.com/office/powerpoint/2010/main" xmlns="" val="2351101103"/>
              </p:ext>
            </p:extLst>
          </p:nvPr>
        </p:nvGraphicFramePr>
        <p:xfrm>
          <a:off x="1100682" y="1599962"/>
          <a:ext cx="6879574" cy="51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8" name="267 Rectángulo"/>
          <p:cNvSpPr/>
          <p:nvPr/>
        </p:nvSpPr>
        <p:spPr>
          <a:xfrm>
            <a:off x="1542200" y="2440454"/>
            <a:ext cx="5976664" cy="255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0" name="269 Rectángulo"/>
          <p:cNvSpPr/>
          <p:nvPr/>
        </p:nvSpPr>
        <p:spPr>
          <a:xfrm>
            <a:off x="2268940" y="3342186"/>
            <a:ext cx="3949821" cy="1550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271" name="270 Diagrama"/>
          <p:cNvGraphicFramePr/>
          <p:nvPr>
            <p:extLst>
              <p:ext uri="{D42A27DB-BD31-4B8C-83A1-F6EECF244321}">
                <p14:modId xmlns:p14="http://schemas.microsoft.com/office/powerpoint/2010/main" xmlns="" val="1756489004"/>
              </p:ext>
            </p:extLst>
          </p:nvPr>
        </p:nvGraphicFramePr>
        <p:xfrm>
          <a:off x="2132216" y="3419830"/>
          <a:ext cx="2469694" cy="137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2" name="271 Flecha arriba"/>
          <p:cNvSpPr/>
          <p:nvPr/>
        </p:nvSpPr>
        <p:spPr>
          <a:xfrm rot="10800000">
            <a:off x="3186720" y="3039252"/>
            <a:ext cx="337742" cy="252000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73" name="272 Grupo"/>
          <p:cNvGrpSpPr/>
          <p:nvPr/>
        </p:nvGrpSpPr>
        <p:grpSpPr>
          <a:xfrm>
            <a:off x="1647867" y="2499268"/>
            <a:ext cx="1234800" cy="493203"/>
            <a:chOff x="2987171" y="581211"/>
            <a:chExt cx="1658504" cy="663403"/>
          </a:xfrm>
        </p:grpSpPr>
        <p:sp>
          <p:nvSpPr>
            <p:cNvPr id="287" name="286 Cheurón"/>
            <p:cNvSpPr/>
            <p:nvPr/>
          </p:nvSpPr>
          <p:spPr>
            <a:xfrm>
              <a:off x="2987171" y="581211"/>
              <a:ext cx="1658504" cy="66340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8" name="Cheurón 4"/>
            <p:cNvSpPr/>
            <p:nvPr/>
          </p:nvSpPr>
          <p:spPr>
            <a:xfrm>
              <a:off x="3318872" y="581212"/>
              <a:ext cx="995102" cy="66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/>
              <a:r>
                <a:rPr lang="ca-ES" sz="800"/>
                <a:t>Obtenir i analitzar el conjunt de dades</a:t>
              </a:r>
            </a:p>
          </p:txBody>
        </p:sp>
      </p:grpSp>
      <p:grpSp>
        <p:nvGrpSpPr>
          <p:cNvPr id="274" name="273 Grupo"/>
          <p:cNvGrpSpPr/>
          <p:nvPr/>
        </p:nvGrpSpPr>
        <p:grpSpPr>
          <a:xfrm>
            <a:off x="2760317" y="2499268"/>
            <a:ext cx="1234800" cy="493203"/>
            <a:chOff x="2987171" y="581211"/>
            <a:chExt cx="1658504" cy="663403"/>
          </a:xfrm>
        </p:grpSpPr>
        <p:sp>
          <p:nvSpPr>
            <p:cNvPr id="285" name="284 Cheurón"/>
            <p:cNvSpPr/>
            <p:nvPr/>
          </p:nvSpPr>
          <p:spPr>
            <a:xfrm>
              <a:off x="2987171" y="581211"/>
              <a:ext cx="1658504" cy="66340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6" name="Cheurón 4"/>
            <p:cNvSpPr/>
            <p:nvPr/>
          </p:nvSpPr>
          <p:spPr>
            <a:xfrm>
              <a:off x="3318872" y="581212"/>
              <a:ext cx="995102" cy="66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/>
              <a:r>
                <a:rPr lang="ca-ES" sz="800"/>
                <a:t>Implementar la ontologia</a:t>
              </a:r>
            </a:p>
          </p:txBody>
        </p:sp>
      </p:grpSp>
      <p:grpSp>
        <p:nvGrpSpPr>
          <p:cNvPr id="275" name="274 Grupo"/>
          <p:cNvGrpSpPr/>
          <p:nvPr/>
        </p:nvGrpSpPr>
        <p:grpSpPr>
          <a:xfrm>
            <a:off x="3872767" y="2499268"/>
            <a:ext cx="1234800" cy="493203"/>
            <a:chOff x="2987171" y="581211"/>
            <a:chExt cx="1658504" cy="663403"/>
          </a:xfrm>
        </p:grpSpPr>
        <p:sp>
          <p:nvSpPr>
            <p:cNvPr id="283" name="282 Cheurón"/>
            <p:cNvSpPr/>
            <p:nvPr/>
          </p:nvSpPr>
          <p:spPr>
            <a:xfrm>
              <a:off x="2987171" y="581211"/>
              <a:ext cx="1658504" cy="66340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4" name="Cheurón 4"/>
            <p:cNvSpPr/>
            <p:nvPr/>
          </p:nvSpPr>
          <p:spPr>
            <a:xfrm>
              <a:off x="3318872" y="581212"/>
              <a:ext cx="995102" cy="66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/>
              <a:r>
                <a:rPr lang="es-ES" sz="800"/>
                <a:t>Poblar la ontologia</a:t>
              </a:r>
              <a:endParaRPr lang="ca-ES" sz="800"/>
            </a:p>
          </p:txBody>
        </p:sp>
      </p:grpSp>
      <p:grpSp>
        <p:nvGrpSpPr>
          <p:cNvPr id="276" name="275 Grupo"/>
          <p:cNvGrpSpPr/>
          <p:nvPr/>
        </p:nvGrpSpPr>
        <p:grpSpPr>
          <a:xfrm>
            <a:off x="4983962" y="2499268"/>
            <a:ext cx="1234800" cy="493202"/>
            <a:chOff x="2987171" y="581211"/>
            <a:chExt cx="1658504" cy="663397"/>
          </a:xfrm>
        </p:grpSpPr>
        <p:sp>
          <p:nvSpPr>
            <p:cNvPr id="281" name="280 Cheurón"/>
            <p:cNvSpPr/>
            <p:nvPr/>
          </p:nvSpPr>
          <p:spPr>
            <a:xfrm>
              <a:off x="2987171" y="581211"/>
              <a:ext cx="1658504" cy="663397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2" name="Cheurón 4"/>
            <p:cNvSpPr/>
            <p:nvPr/>
          </p:nvSpPr>
          <p:spPr>
            <a:xfrm>
              <a:off x="3318872" y="581213"/>
              <a:ext cx="995102" cy="663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/>
              <a:r>
                <a:rPr lang="ca-ES" sz="800"/>
                <a:t>Consultar la ontologia</a:t>
              </a:r>
            </a:p>
          </p:txBody>
        </p:sp>
      </p:grpSp>
      <p:grpSp>
        <p:nvGrpSpPr>
          <p:cNvPr id="277" name="276 Grupo"/>
          <p:cNvGrpSpPr/>
          <p:nvPr/>
        </p:nvGrpSpPr>
        <p:grpSpPr>
          <a:xfrm>
            <a:off x="6096411" y="2499268"/>
            <a:ext cx="1234800" cy="493203"/>
            <a:chOff x="2987171" y="581211"/>
            <a:chExt cx="1658504" cy="663403"/>
          </a:xfrm>
        </p:grpSpPr>
        <p:sp>
          <p:nvSpPr>
            <p:cNvPr id="279" name="278 Cheurón"/>
            <p:cNvSpPr/>
            <p:nvPr/>
          </p:nvSpPr>
          <p:spPr>
            <a:xfrm>
              <a:off x="2987171" y="581211"/>
              <a:ext cx="1658504" cy="66340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0" name="Cheurón 4"/>
            <p:cNvSpPr/>
            <p:nvPr/>
          </p:nvSpPr>
          <p:spPr>
            <a:xfrm>
              <a:off x="3318872" y="581212"/>
              <a:ext cx="995102" cy="66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/>
              <a:r>
                <a:rPr lang="ca-ES" sz="800"/>
                <a:t>Incorporar l’eina map4rdf</a:t>
              </a:r>
            </a:p>
          </p:txBody>
        </p:sp>
      </p:grpSp>
      <p:sp>
        <p:nvSpPr>
          <p:cNvPr id="278" name="277 Flecha arriba"/>
          <p:cNvSpPr/>
          <p:nvPr/>
        </p:nvSpPr>
        <p:spPr>
          <a:xfrm rot="10800000">
            <a:off x="4327690" y="2149150"/>
            <a:ext cx="337742" cy="252000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9" name="TextBox 88">
            <a:extLst>
              <a:ext uri="{FF2B5EF4-FFF2-40B4-BE49-F238E27FC236}">
                <a16:creationId xmlns="" xmlns:a16="http://schemas.microsoft.com/office/drawing/2014/main" id="{B4E5BF29-230F-401E-BAEE-6A7DA57930BB}"/>
              </a:ext>
            </a:extLst>
          </p:cNvPr>
          <p:cNvSpPr txBox="1"/>
          <p:nvPr/>
        </p:nvSpPr>
        <p:spPr>
          <a:xfrm>
            <a:off x="4459052" y="3963399"/>
            <a:ext cx="2160240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just">
              <a:defRPr/>
            </a:pPr>
            <a:r>
              <a:rPr lang="en-US" sz="1400" b="1" kern="0" dirty="0" err="1"/>
              <a:t>Metodologia</a:t>
            </a:r>
            <a:r>
              <a:rPr lang="en-US" sz="1400" b="1" kern="0" dirty="0"/>
              <a:t> </a:t>
            </a:r>
            <a:r>
              <a:rPr lang="en-US" sz="1400" b="1" kern="0" dirty="0" err="1"/>
              <a:t>iterativa</a:t>
            </a:r>
            <a:endParaRPr lang="en-US" sz="1400" b="1" kern="0" dirty="0"/>
          </a:p>
        </p:txBody>
      </p:sp>
      <p:grpSp>
        <p:nvGrpSpPr>
          <p:cNvPr id="30" name="44 Grupo">
            <a:extLst>
              <a:ext uri="{FF2B5EF4-FFF2-40B4-BE49-F238E27FC236}">
                <a16:creationId xmlns="" xmlns:a16="http://schemas.microsoft.com/office/drawing/2014/main" id="{BDE4DF5D-6B1E-451C-80A1-4AF8B1B00545}"/>
              </a:ext>
            </a:extLst>
          </p:cNvPr>
          <p:cNvGrpSpPr/>
          <p:nvPr/>
        </p:nvGrpSpPr>
        <p:grpSpPr>
          <a:xfrm>
            <a:off x="-1" y="-10633"/>
            <a:ext cx="9144001" cy="1176338"/>
            <a:chOff x="-1" y="2201077"/>
            <a:chExt cx="9144001" cy="1176338"/>
          </a:xfrm>
        </p:grpSpPr>
        <p:pic>
          <p:nvPicPr>
            <p:cNvPr id="31" name="Picture 2" descr="D:\1..UOC_Patricia\10e.Semestre\2.TFG\PACs\PAC5\presentacio\Imagen9.png">
              <a:extLst>
                <a:ext uri="{FF2B5EF4-FFF2-40B4-BE49-F238E27FC236}">
                  <a16:creationId xmlns="" xmlns:a16="http://schemas.microsoft.com/office/drawing/2014/main" id="{D09F95E9-4443-480A-BBD2-748B620D6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01077"/>
              <a:ext cx="9144001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46 Rectángulo">
              <a:extLst>
                <a:ext uri="{FF2B5EF4-FFF2-40B4-BE49-F238E27FC236}">
                  <a16:creationId xmlns="" xmlns:a16="http://schemas.microsoft.com/office/drawing/2014/main" id="{73741B98-1B9A-4DF5-81BE-C442C65C5B88}"/>
                </a:ext>
              </a:extLst>
            </p:cNvPr>
            <p:cNvSpPr/>
            <p:nvPr/>
          </p:nvSpPr>
          <p:spPr>
            <a:xfrm>
              <a:off x="0" y="2211709"/>
              <a:ext cx="6300192" cy="1116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44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21FAA1E7-7BC2-4C2F-88F5-485207D53A33}"/>
              </a:ext>
            </a:extLst>
          </p:cNvPr>
          <p:cNvSpPr/>
          <p:nvPr/>
        </p:nvSpPr>
        <p:spPr>
          <a:xfrm>
            <a:off x="327940" y="163469"/>
            <a:ext cx="573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Mètode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seguit</a:t>
            </a:r>
            <a:endParaRPr lang="ca-E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Diagrama 33">
            <a:extLst>
              <a:ext uri="{FF2B5EF4-FFF2-40B4-BE49-F238E27FC236}">
                <a16:creationId xmlns="" xmlns:a16="http://schemas.microsoft.com/office/drawing/2014/main" id="{598BAD43-1A98-4D46-9669-0CA94A3FB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54266326"/>
              </p:ext>
            </p:extLst>
          </p:nvPr>
        </p:nvGraphicFramePr>
        <p:xfrm>
          <a:off x="7046641" y="-361627"/>
          <a:ext cx="205141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5" name="34 CuadroTexto"/>
          <p:cNvSpPr txBox="1"/>
          <p:nvPr/>
        </p:nvSpPr>
        <p:spPr>
          <a:xfrm>
            <a:off x="8537826" y="77902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7</a:t>
            </a:r>
            <a:r>
              <a:rPr lang="es-ES" sz="1400" smtClean="0">
                <a:solidFill>
                  <a:schemeClr val="bg1"/>
                </a:solidFill>
              </a:rPr>
              <a:t>/23</a:t>
            </a:r>
            <a:endParaRPr lang="ca-E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04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80"/>
    </mc:Choice>
    <mc:Fallback>
      <p:transition spd="slow" advTm="22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7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9" grpId="0">
        <p:bldAsOne/>
      </p:bldGraphic>
      <p:bldP spid="268" grpId="0" animBg="1"/>
      <p:bldP spid="270" grpId="0" animBg="1"/>
      <p:bldGraphic spid="271" grpId="0">
        <p:bldAsOne/>
      </p:bldGraphic>
      <p:bldP spid="272" grpId="0" animBg="1"/>
      <p:bldP spid="278" grpId="0" animBg="1"/>
      <p:bldP spid="28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14026</TotalTime>
  <Words>1377</Words>
  <Application>Microsoft Office PowerPoint</Application>
  <PresentationFormat>Presentación en pantalla (16:9)</PresentationFormat>
  <Paragraphs>587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Patricia Andolz Santacana Grau d’Enginyeria Informàtica TFG Juny del 2019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Andolz</dc:creator>
  <cp:lastModifiedBy>mcastillonf</cp:lastModifiedBy>
  <cp:revision>236</cp:revision>
  <dcterms:created xsi:type="dcterms:W3CDTF">2019-06-02T15:24:21Z</dcterms:created>
  <dcterms:modified xsi:type="dcterms:W3CDTF">2019-07-01T07:34:01Z</dcterms:modified>
</cp:coreProperties>
</file>