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8" r:id="rId11"/>
    <p:sldId id="269" r:id="rId12"/>
    <p:sldId id="262" r:id="rId13"/>
    <p:sldId id="270" r:id="rId14"/>
    <p:sldId id="271" r:id="rId15"/>
    <p:sldId id="264" r:id="rId16"/>
    <p:sldId id="274" r:id="rId17"/>
    <p:sldId id="273" r:id="rId18"/>
    <p:sldId id="27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11FC068-CD9A-471B-859E-2B3108190A0A}">
          <p14:sldIdLst>
            <p14:sldId id="256"/>
          </p14:sldIdLst>
        </p14:section>
        <p14:section name="Sección sin título" id="{8FD390D3-641D-4077-8C97-5FC616519E03}">
          <p14:sldIdLst>
            <p14:sldId id="257"/>
            <p14:sldId id="258"/>
            <p14:sldId id="259"/>
            <p14:sldId id="260"/>
            <p14:sldId id="265"/>
            <p14:sldId id="266"/>
            <p14:sldId id="261"/>
            <p14:sldId id="267"/>
            <p14:sldId id="268"/>
            <p14:sldId id="269"/>
            <p14:sldId id="262"/>
            <p14:sldId id="270"/>
            <p14:sldId id="271"/>
            <p14:sldId id="264"/>
            <p14:sldId id="274"/>
            <p14:sldId id="273"/>
            <p14:sldId id="27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kar P M" initials="OPM" lastIdx="1" clrIdx="0">
    <p:extLst>
      <p:ext uri="{19B8F6BF-5375-455C-9EA6-DF929625EA0E}">
        <p15:presenceInfo xmlns:p15="http://schemas.microsoft.com/office/powerpoint/2012/main" userId="0ab5916609329a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58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5.xml"/><Relationship Id="rId7" Type="http://schemas.openxmlformats.org/officeDocument/2006/relationships/slide" Target="../slides/slide1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Objectius del projecte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Conclusions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0FFA9BCE-4F3D-424F-813E-FFC7EFA6DD9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8C06F15E-C6C3-4762-9C05-BF848BB3CDB0}" type="parTrans" cxnId="{E32CB808-7AE4-441B-BF62-8782D6819872}">
      <dgm:prSet/>
      <dgm:spPr/>
      <dgm:t>
        <a:bodyPr/>
        <a:lstStyle/>
        <a:p>
          <a:endParaRPr lang="ca-ES"/>
        </a:p>
      </dgm:t>
    </dgm:pt>
    <dgm:pt modelId="{2BEAB4B7-B769-476E-8CC4-27199C9DAAC7}" type="sibTrans" cxnId="{E32CB808-7AE4-441B-BF62-8782D6819872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315ABEF2-68F2-4EF0-B534-B3AD64BC3108}" type="pres">
      <dgm:prSet presAssocID="{0FFA9BCE-4F3D-424F-813E-FFC7EFA6DD9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A4345A6-BF14-4619-ACBE-6A43E50E811D}" type="pres">
      <dgm:prSet presAssocID="{2BEAB4B7-B769-476E-8CC4-27199C9DAAC7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Y="22535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 custLinFactNeighborY="20915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 custLinFactNeighborY="41830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 custLinFactNeighborY="55519">
        <dgm:presLayoutVars>
          <dgm:chMax val="0"/>
          <dgm:bulletEnabled val="1"/>
        </dgm:presLayoutVars>
      </dgm:prSet>
      <dgm:spPr/>
    </dgm:pt>
  </dgm:ptLst>
  <dgm:cxnLst>
    <dgm:cxn modelId="{D2838304-A283-4107-9908-4609AF0C303F}" type="presOf" srcId="{1F419810-104A-4089-B490-683BEC7A50B9}" destId="{417C1FA7-3B4A-49AC-A98F-04BCA96EF71F}" srcOrd="0" destOrd="0" presId="urn:microsoft.com/office/officeart/2005/8/layout/vList2"/>
    <dgm:cxn modelId="{E32CB808-7AE4-441B-BF62-8782D6819872}" srcId="{1F419810-104A-4089-B490-683BEC7A50B9}" destId="{0FFA9BCE-4F3D-424F-813E-FFC7EFA6DD9A}" srcOrd="3" destOrd="0" parTransId="{8C06F15E-C6C3-4762-9C05-BF848BB3CDB0}" sibTransId="{2BEAB4B7-B769-476E-8CC4-27199C9DAAC7}"/>
    <dgm:cxn modelId="{DDD3B611-AD36-421E-8E6C-96C8A8A52C25}" type="presOf" srcId="{F14F8F14-9B37-4958-915E-BD301960F9BE}" destId="{AA1722F1-3687-442B-8047-2295EA2753A4}" srcOrd="0" destOrd="0" presId="urn:microsoft.com/office/officeart/2005/8/layout/vList2"/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5063CC1D-30A9-4E32-8FB5-BF19AF9FF64F}" type="presOf" srcId="{A1849290-6A42-4094-AFDC-65DA35360DA8}" destId="{A567E7C5-DEF3-411D-8888-2E246CB284A9}" srcOrd="0" destOrd="0" presId="urn:microsoft.com/office/officeart/2005/8/layout/vList2"/>
    <dgm:cxn modelId="{D516B422-81BF-42EE-8C80-59DD721BC37D}" type="presOf" srcId="{109DBCF9-9B18-4B90-977E-D18B6A1CAEAC}" destId="{88412D7C-A9F5-4E00-93C4-36EEB63DC591}" srcOrd="0" destOrd="0" presId="urn:microsoft.com/office/officeart/2005/8/layout/vList2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E088886D-2726-41A3-9AE3-19DFB8778E58}" type="presOf" srcId="{7611AB57-3BFF-49BF-8313-EB7F7E869222}" destId="{6BD01B59-62D7-4EEE-889B-02D746686527}" srcOrd="0" destOrd="0" presId="urn:microsoft.com/office/officeart/2005/8/layout/vList2"/>
    <dgm:cxn modelId="{A2E5995A-BC9E-4BEE-A6BA-F80C5C9AA3BC}" type="presOf" srcId="{573B20EB-9240-40CE-870D-669ACD7F873B}" destId="{D49F8D76-64AF-4E54-A0B3-D9899044CB16}" srcOrd="0" destOrd="0" presId="urn:microsoft.com/office/officeart/2005/8/layout/vList2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E42D84C4-61E3-48D3-90F4-D3448519E48B}" type="presOf" srcId="{35921D90-D7E9-41DE-A644-D14D8042CF40}" destId="{02518D7F-C939-47D9-ADF5-4613B30929FF}" srcOrd="0" destOrd="0" presId="urn:microsoft.com/office/officeart/2005/8/layout/vList2"/>
    <dgm:cxn modelId="{8C45B6D8-94C2-45E6-A680-804E2902E104}" type="presOf" srcId="{0FFA9BCE-4F3D-424F-813E-FFC7EFA6DD9A}" destId="{315ABEF2-68F2-4EF0-B534-B3AD64BC3108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0C5412F4-F00E-4BF2-9A7B-C5B6AB88C910}" type="presOf" srcId="{3FF80E9B-C5C4-4A2B-ABA1-D7D9E99255D1}" destId="{1482633B-1013-46BD-B716-93189555DA04}" srcOrd="0" destOrd="0" presId="urn:microsoft.com/office/officeart/2005/8/layout/vList2"/>
    <dgm:cxn modelId="{5BF2CF17-B4E5-4764-A464-5266D089C0A2}" type="presParOf" srcId="{417C1FA7-3B4A-49AC-A98F-04BCA96EF71F}" destId="{A567E7C5-DEF3-411D-8888-2E246CB284A9}" srcOrd="0" destOrd="0" presId="urn:microsoft.com/office/officeart/2005/8/layout/vList2"/>
    <dgm:cxn modelId="{9EBB69AE-8022-46A8-BB4D-15EAAD2084A4}" type="presParOf" srcId="{417C1FA7-3B4A-49AC-A98F-04BCA96EF71F}" destId="{C3423457-2EC8-4BF0-B36E-67AF467105EE}" srcOrd="1" destOrd="0" presId="urn:microsoft.com/office/officeart/2005/8/layout/vList2"/>
    <dgm:cxn modelId="{1BAE3E89-09E7-479C-BD76-92FE5B8E9374}" type="presParOf" srcId="{417C1FA7-3B4A-49AC-A98F-04BCA96EF71F}" destId="{02518D7F-C939-47D9-ADF5-4613B30929FF}" srcOrd="2" destOrd="0" presId="urn:microsoft.com/office/officeart/2005/8/layout/vList2"/>
    <dgm:cxn modelId="{B59A3AFA-ACED-4BAE-BED3-DD64F9AD5A52}" type="presParOf" srcId="{417C1FA7-3B4A-49AC-A98F-04BCA96EF71F}" destId="{65710A32-5E90-4499-A3BA-44CC133E5CCB}" srcOrd="3" destOrd="0" presId="urn:microsoft.com/office/officeart/2005/8/layout/vList2"/>
    <dgm:cxn modelId="{58B42C09-1748-4698-A5E4-88ACFC038865}" type="presParOf" srcId="{417C1FA7-3B4A-49AC-A98F-04BCA96EF71F}" destId="{D49F8D76-64AF-4E54-A0B3-D9899044CB16}" srcOrd="4" destOrd="0" presId="urn:microsoft.com/office/officeart/2005/8/layout/vList2"/>
    <dgm:cxn modelId="{81053DB8-EF50-4BE1-A7E4-76996797379A}" type="presParOf" srcId="{417C1FA7-3B4A-49AC-A98F-04BCA96EF71F}" destId="{3EB4D302-ED6F-4880-86CD-7135CEBADC2B}" srcOrd="5" destOrd="0" presId="urn:microsoft.com/office/officeart/2005/8/layout/vList2"/>
    <dgm:cxn modelId="{6AF35BCF-30EB-47E9-87F6-8B2D394F0D10}" type="presParOf" srcId="{417C1FA7-3B4A-49AC-A98F-04BCA96EF71F}" destId="{315ABEF2-68F2-4EF0-B534-B3AD64BC3108}" srcOrd="6" destOrd="0" presId="urn:microsoft.com/office/officeart/2005/8/layout/vList2"/>
    <dgm:cxn modelId="{6B249B89-698D-4491-9814-C11D919EC017}" type="presParOf" srcId="{417C1FA7-3B4A-49AC-A98F-04BCA96EF71F}" destId="{DA4345A6-BF14-4619-ACBE-6A43E50E811D}" srcOrd="7" destOrd="0" presId="urn:microsoft.com/office/officeart/2005/8/layout/vList2"/>
    <dgm:cxn modelId="{8AF3E5FA-CD87-4684-A08B-E7C8FBD866E2}" type="presParOf" srcId="{417C1FA7-3B4A-49AC-A98F-04BCA96EF71F}" destId="{88412D7C-A9F5-4E00-93C4-36EEB63DC591}" srcOrd="8" destOrd="0" presId="urn:microsoft.com/office/officeart/2005/8/layout/vList2"/>
    <dgm:cxn modelId="{FAAB9557-0A77-4774-B567-20B87B789C22}" type="presParOf" srcId="{417C1FA7-3B4A-49AC-A98F-04BCA96EF71F}" destId="{F15B3CF6-ADDB-4EB6-A78C-874EFB12426E}" srcOrd="9" destOrd="0" presId="urn:microsoft.com/office/officeart/2005/8/layout/vList2"/>
    <dgm:cxn modelId="{DA14C0ED-EE7C-48C7-B5D8-D4EE15AD8E53}" type="presParOf" srcId="{417C1FA7-3B4A-49AC-A98F-04BCA96EF71F}" destId="{6BD01B59-62D7-4EEE-889B-02D746686527}" srcOrd="10" destOrd="0" presId="urn:microsoft.com/office/officeart/2005/8/layout/vList2"/>
    <dgm:cxn modelId="{7D07B77C-1DF3-4CB9-B39C-F83464EE2C05}" type="presParOf" srcId="{417C1FA7-3B4A-49AC-A98F-04BCA96EF71F}" destId="{9CBD0190-C1BC-4314-A3C6-4B80BC5325CB}" srcOrd="11" destOrd="0" presId="urn:microsoft.com/office/officeart/2005/8/layout/vList2"/>
    <dgm:cxn modelId="{FBE30761-D6E0-4F5B-B37A-67F2C89B5FAE}" type="presParOf" srcId="{417C1FA7-3B4A-49AC-A98F-04BCA96EF71F}" destId="{AA1722F1-3687-442B-8047-2295EA2753A4}" srcOrd="12" destOrd="0" presId="urn:microsoft.com/office/officeart/2005/8/layout/vList2"/>
    <dgm:cxn modelId="{D293D70C-E78B-4128-ADCC-0FA7CDB7C3C2}" type="presParOf" srcId="{417C1FA7-3B4A-49AC-A98F-04BCA96EF71F}" destId="{704214E6-F1B4-4C00-B68F-60045879A98B}" srcOrd="13" destOrd="0" presId="urn:microsoft.com/office/officeart/2005/8/layout/vList2"/>
    <dgm:cxn modelId="{FFF70088-268E-4232-B651-4FF58A6D8995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BC314-6123-44D2-B190-A59A6E6C7A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3D766B44-3878-48D5-A1FE-BED6DA138D36}">
      <dgm:prSet/>
      <dgm:spPr/>
      <dgm:t>
        <a:bodyPr/>
        <a:lstStyle/>
        <a:p>
          <a:r>
            <a:rPr lang="ca-ES" dirty="0"/>
            <a:t>Projecte enfocat al manteniment de maquinària</a:t>
          </a:r>
        </a:p>
      </dgm:t>
    </dgm:pt>
    <dgm:pt modelId="{E6697C0D-DB43-4931-B7F8-9D2385A87D8E}" type="parTrans" cxnId="{8B4B47C8-86DB-421D-B531-3079A654ED3A}">
      <dgm:prSet/>
      <dgm:spPr/>
      <dgm:t>
        <a:bodyPr/>
        <a:lstStyle/>
        <a:p>
          <a:endParaRPr lang="ca-ES"/>
        </a:p>
      </dgm:t>
    </dgm:pt>
    <dgm:pt modelId="{63C56108-0073-4FB2-BDDF-75A4DECA581E}" type="sibTrans" cxnId="{8B4B47C8-86DB-421D-B531-3079A654ED3A}">
      <dgm:prSet/>
      <dgm:spPr/>
      <dgm:t>
        <a:bodyPr/>
        <a:lstStyle/>
        <a:p>
          <a:endParaRPr lang="ca-ES"/>
        </a:p>
      </dgm:t>
    </dgm:pt>
    <dgm:pt modelId="{650A89EE-338F-43F4-A11F-616B2D496DDD}">
      <dgm:prSet/>
      <dgm:spPr/>
      <dgm:t>
        <a:bodyPr/>
        <a:lstStyle/>
        <a:p>
          <a:r>
            <a:rPr lang="ca-ES" dirty="0"/>
            <a:t>Control de Maquinària</a:t>
          </a:r>
        </a:p>
      </dgm:t>
    </dgm:pt>
    <dgm:pt modelId="{3AA04C55-3DDC-4BFE-9710-08F9068FD7FA}" type="parTrans" cxnId="{BAE36DD1-C433-4461-BF3D-EF3AF0BE53B1}">
      <dgm:prSet/>
      <dgm:spPr/>
      <dgm:t>
        <a:bodyPr/>
        <a:lstStyle/>
        <a:p>
          <a:endParaRPr lang="ca-ES"/>
        </a:p>
      </dgm:t>
    </dgm:pt>
    <dgm:pt modelId="{486BBD49-6CFA-4DBD-A52B-18329EB0E609}" type="sibTrans" cxnId="{BAE36DD1-C433-4461-BF3D-EF3AF0BE53B1}">
      <dgm:prSet/>
      <dgm:spPr/>
      <dgm:t>
        <a:bodyPr/>
        <a:lstStyle/>
        <a:p>
          <a:endParaRPr lang="ca-ES"/>
        </a:p>
      </dgm:t>
    </dgm:pt>
    <dgm:pt modelId="{DF83E88D-3D58-4D89-92EF-62175723F979}">
      <dgm:prSet/>
      <dgm:spPr/>
      <dgm:t>
        <a:bodyPr/>
        <a:lstStyle/>
        <a:p>
          <a:r>
            <a:rPr lang="ca-ES" dirty="0"/>
            <a:t>Manteniment Preventiu</a:t>
          </a:r>
        </a:p>
      </dgm:t>
    </dgm:pt>
    <dgm:pt modelId="{C3932F5A-9420-448E-BCD9-AE890A3719F5}" type="parTrans" cxnId="{F39F5ACD-B9AC-4BB2-ABCB-C765D3F0EEC5}">
      <dgm:prSet/>
      <dgm:spPr/>
      <dgm:t>
        <a:bodyPr/>
        <a:lstStyle/>
        <a:p>
          <a:endParaRPr lang="ca-ES"/>
        </a:p>
      </dgm:t>
    </dgm:pt>
    <dgm:pt modelId="{EB4DEC3F-5E2E-4F8B-96F4-6B2BAC0DDF4D}" type="sibTrans" cxnId="{F39F5ACD-B9AC-4BB2-ABCB-C765D3F0EEC5}">
      <dgm:prSet/>
      <dgm:spPr/>
      <dgm:t>
        <a:bodyPr/>
        <a:lstStyle/>
        <a:p>
          <a:endParaRPr lang="ca-ES"/>
        </a:p>
      </dgm:t>
    </dgm:pt>
    <dgm:pt modelId="{89443CFF-E860-483A-9B5E-720A6BE7ED1C}">
      <dgm:prSet/>
      <dgm:spPr/>
      <dgm:t>
        <a:bodyPr/>
        <a:lstStyle/>
        <a:p>
          <a:r>
            <a:rPr lang="ca-ES" dirty="0"/>
            <a:t>Optimitzar el temps de producció de la maquinària</a:t>
          </a:r>
        </a:p>
      </dgm:t>
    </dgm:pt>
    <dgm:pt modelId="{39B5FFDE-DD34-4A60-A5D9-DCC90E517047}" type="parTrans" cxnId="{14DF1436-08C1-4E46-9B44-1B5E7C17CA12}">
      <dgm:prSet/>
      <dgm:spPr/>
      <dgm:t>
        <a:bodyPr/>
        <a:lstStyle/>
        <a:p>
          <a:endParaRPr lang="ca-ES"/>
        </a:p>
      </dgm:t>
    </dgm:pt>
    <dgm:pt modelId="{0BC3DEDF-D890-436E-B294-6C898CE2209C}" type="sibTrans" cxnId="{14DF1436-08C1-4E46-9B44-1B5E7C17CA12}">
      <dgm:prSet/>
      <dgm:spPr/>
      <dgm:t>
        <a:bodyPr/>
        <a:lstStyle/>
        <a:p>
          <a:endParaRPr lang="ca-ES"/>
        </a:p>
      </dgm:t>
    </dgm:pt>
    <dgm:pt modelId="{10CEA90B-6DCB-420A-8F94-821CE9CA9A8A}">
      <dgm:prSet/>
      <dgm:spPr/>
      <dgm:t>
        <a:bodyPr/>
        <a:lstStyle/>
        <a:p>
          <a:r>
            <a:rPr lang="ca-ES"/>
            <a:t>Actualitzar treballs al concepte de Industria 4.0</a:t>
          </a:r>
        </a:p>
      </dgm:t>
    </dgm:pt>
    <dgm:pt modelId="{BC52A4EF-5F8C-4E8B-AA8C-913970534A2D}" type="parTrans" cxnId="{5A9DEFF6-033A-473C-B69C-FDE780BC606D}">
      <dgm:prSet/>
      <dgm:spPr/>
      <dgm:t>
        <a:bodyPr/>
        <a:lstStyle/>
        <a:p>
          <a:endParaRPr lang="ca-ES"/>
        </a:p>
      </dgm:t>
    </dgm:pt>
    <dgm:pt modelId="{F56F581F-87B4-444A-A8E0-3237ADFBE33E}" type="sibTrans" cxnId="{5A9DEFF6-033A-473C-B69C-FDE780BC606D}">
      <dgm:prSet/>
      <dgm:spPr/>
      <dgm:t>
        <a:bodyPr/>
        <a:lstStyle/>
        <a:p>
          <a:endParaRPr lang="ca-ES"/>
        </a:p>
      </dgm:t>
    </dgm:pt>
    <dgm:pt modelId="{14A6F1F3-6DEB-4D6A-80BB-365794461026}">
      <dgm:prSet/>
      <dgm:spPr/>
      <dgm:t>
        <a:bodyPr/>
        <a:lstStyle/>
        <a:p>
          <a:r>
            <a:rPr lang="ca-ES" dirty="0"/>
            <a:t>Manteniment Correctiu.</a:t>
          </a:r>
        </a:p>
      </dgm:t>
    </dgm:pt>
    <dgm:pt modelId="{FE22A149-350A-4D54-A6A9-630D58794316}" type="parTrans" cxnId="{D4DAD8A7-6800-43D6-B6DE-81F87367BD13}">
      <dgm:prSet/>
      <dgm:spPr/>
      <dgm:t>
        <a:bodyPr/>
        <a:lstStyle/>
        <a:p>
          <a:endParaRPr lang="ca-ES"/>
        </a:p>
      </dgm:t>
    </dgm:pt>
    <dgm:pt modelId="{12ABCE4B-8DA3-4417-81B1-B0854976DC18}" type="sibTrans" cxnId="{D4DAD8A7-6800-43D6-B6DE-81F87367BD13}">
      <dgm:prSet/>
      <dgm:spPr/>
      <dgm:t>
        <a:bodyPr/>
        <a:lstStyle/>
        <a:p>
          <a:endParaRPr lang="ca-ES"/>
        </a:p>
      </dgm:t>
    </dgm:pt>
    <dgm:pt modelId="{D67ADFFF-59D3-44FE-AA69-4AF7B35D3B9C}" type="pres">
      <dgm:prSet presAssocID="{3FDBC314-6123-44D2-B190-A59A6E6C7A17}" presName="Name0" presStyleCnt="0">
        <dgm:presLayoutVars>
          <dgm:dir/>
          <dgm:resizeHandles val="exact"/>
        </dgm:presLayoutVars>
      </dgm:prSet>
      <dgm:spPr/>
    </dgm:pt>
    <dgm:pt modelId="{EE884BF1-1315-4E2F-8577-06EBA3868F6F}" type="pres">
      <dgm:prSet presAssocID="{3D766B44-3878-48D5-A1FE-BED6DA138D36}" presName="node" presStyleLbl="node1" presStyleIdx="0" presStyleCnt="3" custScaleX="91104">
        <dgm:presLayoutVars>
          <dgm:bulletEnabled val="1"/>
        </dgm:presLayoutVars>
      </dgm:prSet>
      <dgm:spPr/>
    </dgm:pt>
    <dgm:pt modelId="{49557557-838E-4BC2-8786-78DB81EFAAB1}" type="pres">
      <dgm:prSet presAssocID="{63C56108-0073-4FB2-BDDF-75A4DECA581E}" presName="sibTrans" presStyleCnt="0"/>
      <dgm:spPr/>
    </dgm:pt>
    <dgm:pt modelId="{0262B3D1-CD37-4CE5-BAD3-CA27CC12BF5B}" type="pres">
      <dgm:prSet presAssocID="{89443CFF-E860-483A-9B5E-720A6BE7ED1C}" presName="node" presStyleLbl="node1" presStyleIdx="1" presStyleCnt="3">
        <dgm:presLayoutVars>
          <dgm:bulletEnabled val="1"/>
        </dgm:presLayoutVars>
      </dgm:prSet>
      <dgm:spPr/>
    </dgm:pt>
    <dgm:pt modelId="{AC832093-4A59-410E-9746-5CBE940FAFE1}" type="pres">
      <dgm:prSet presAssocID="{0BC3DEDF-D890-436E-B294-6C898CE2209C}" presName="sibTrans" presStyleCnt="0"/>
      <dgm:spPr/>
    </dgm:pt>
    <dgm:pt modelId="{E74C7370-5A1C-4E0C-B5DC-9FCD8A30DA5D}" type="pres">
      <dgm:prSet presAssocID="{10CEA90B-6DCB-420A-8F94-821CE9CA9A8A}" presName="node" presStyleLbl="node1" presStyleIdx="2" presStyleCnt="3">
        <dgm:presLayoutVars>
          <dgm:bulletEnabled val="1"/>
        </dgm:presLayoutVars>
      </dgm:prSet>
      <dgm:spPr/>
    </dgm:pt>
  </dgm:ptLst>
  <dgm:cxnLst>
    <dgm:cxn modelId="{3EDBC11A-1A96-4C0A-A9B7-6D4B393E617C}" type="presOf" srcId="{14A6F1F3-6DEB-4D6A-80BB-365794461026}" destId="{EE884BF1-1315-4E2F-8577-06EBA3868F6F}" srcOrd="0" destOrd="3" presId="urn:microsoft.com/office/officeart/2005/8/layout/hList6"/>
    <dgm:cxn modelId="{14DF1436-08C1-4E46-9B44-1B5E7C17CA12}" srcId="{3FDBC314-6123-44D2-B190-A59A6E6C7A17}" destId="{89443CFF-E860-483A-9B5E-720A6BE7ED1C}" srcOrd="1" destOrd="0" parTransId="{39B5FFDE-DD34-4A60-A5D9-DCC90E517047}" sibTransId="{0BC3DEDF-D890-436E-B294-6C898CE2209C}"/>
    <dgm:cxn modelId="{3E85BF36-409B-4BDE-886A-0C261BB76A8B}" type="presOf" srcId="{89443CFF-E860-483A-9B5E-720A6BE7ED1C}" destId="{0262B3D1-CD37-4CE5-BAD3-CA27CC12BF5B}" srcOrd="0" destOrd="0" presId="urn:microsoft.com/office/officeart/2005/8/layout/hList6"/>
    <dgm:cxn modelId="{16F16243-DF44-4259-B568-64F5AAAED27F}" type="presOf" srcId="{3D766B44-3878-48D5-A1FE-BED6DA138D36}" destId="{EE884BF1-1315-4E2F-8577-06EBA3868F6F}" srcOrd="0" destOrd="0" presId="urn:microsoft.com/office/officeart/2005/8/layout/hList6"/>
    <dgm:cxn modelId="{BDC11A64-FFE2-4709-AB89-26D42DB32B8F}" type="presOf" srcId="{10CEA90B-6DCB-420A-8F94-821CE9CA9A8A}" destId="{E74C7370-5A1C-4E0C-B5DC-9FCD8A30DA5D}" srcOrd="0" destOrd="0" presId="urn:microsoft.com/office/officeart/2005/8/layout/hList6"/>
    <dgm:cxn modelId="{D4DAD8A7-6800-43D6-B6DE-81F87367BD13}" srcId="{3D766B44-3878-48D5-A1FE-BED6DA138D36}" destId="{14A6F1F3-6DEB-4D6A-80BB-365794461026}" srcOrd="2" destOrd="0" parTransId="{FE22A149-350A-4D54-A6A9-630D58794316}" sibTransId="{12ABCE4B-8DA3-4417-81B1-B0854976DC18}"/>
    <dgm:cxn modelId="{0928A8AA-16D1-4E4C-B216-D812B58B6465}" type="presOf" srcId="{DF83E88D-3D58-4D89-92EF-62175723F979}" destId="{EE884BF1-1315-4E2F-8577-06EBA3868F6F}" srcOrd="0" destOrd="2" presId="urn:microsoft.com/office/officeart/2005/8/layout/hList6"/>
    <dgm:cxn modelId="{1A8AF4C1-756C-44D9-ADA6-17001DEAFDDD}" type="presOf" srcId="{650A89EE-338F-43F4-A11F-616B2D496DDD}" destId="{EE884BF1-1315-4E2F-8577-06EBA3868F6F}" srcOrd="0" destOrd="1" presId="urn:microsoft.com/office/officeart/2005/8/layout/hList6"/>
    <dgm:cxn modelId="{8B4B47C8-86DB-421D-B531-3079A654ED3A}" srcId="{3FDBC314-6123-44D2-B190-A59A6E6C7A17}" destId="{3D766B44-3878-48D5-A1FE-BED6DA138D36}" srcOrd="0" destOrd="0" parTransId="{E6697C0D-DB43-4931-B7F8-9D2385A87D8E}" sibTransId="{63C56108-0073-4FB2-BDDF-75A4DECA581E}"/>
    <dgm:cxn modelId="{ACBE07CB-F957-40F9-A5E3-F71217FDDAA9}" type="presOf" srcId="{3FDBC314-6123-44D2-B190-A59A6E6C7A17}" destId="{D67ADFFF-59D3-44FE-AA69-4AF7B35D3B9C}" srcOrd="0" destOrd="0" presId="urn:microsoft.com/office/officeart/2005/8/layout/hList6"/>
    <dgm:cxn modelId="{F39F5ACD-B9AC-4BB2-ABCB-C765D3F0EEC5}" srcId="{3D766B44-3878-48D5-A1FE-BED6DA138D36}" destId="{DF83E88D-3D58-4D89-92EF-62175723F979}" srcOrd="1" destOrd="0" parTransId="{C3932F5A-9420-448E-BCD9-AE890A3719F5}" sibTransId="{EB4DEC3F-5E2E-4F8B-96F4-6B2BAC0DDF4D}"/>
    <dgm:cxn modelId="{BAE36DD1-C433-4461-BF3D-EF3AF0BE53B1}" srcId="{3D766B44-3878-48D5-A1FE-BED6DA138D36}" destId="{650A89EE-338F-43F4-A11F-616B2D496DDD}" srcOrd="0" destOrd="0" parTransId="{3AA04C55-3DDC-4BFE-9710-08F9068FD7FA}" sibTransId="{486BBD49-6CFA-4DBD-A52B-18329EB0E609}"/>
    <dgm:cxn modelId="{5A9DEFF6-033A-473C-B69C-FDE780BC606D}" srcId="{3FDBC314-6123-44D2-B190-A59A6E6C7A17}" destId="{10CEA90B-6DCB-420A-8F94-821CE9CA9A8A}" srcOrd="2" destOrd="0" parTransId="{BC52A4EF-5F8C-4E8B-AA8C-913970534A2D}" sibTransId="{F56F581F-87B4-444A-A8E0-3237ADFBE33E}"/>
    <dgm:cxn modelId="{62B7912B-1947-443A-8BCB-A3ABC62E7A19}" type="presParOf" srcId="{D67ADFFF-59D3-44FE-AA69-4AF7B35D3B9C}" destId="{EE884BF1-1315-4E2F-8577-06EBA3868F6F}" srcOrd="0" destOrd="0" presId="urn:microsoft.com/office/officeart/2005/8/layout/hList6"/>
    <dgm:cxn modelId="{133EA904-DC34-48BB-B566-BA22418DF353}" type="presParOf" srcId="{D67ADFFF-59D3-44FE-AA69-4AF7B35D3B9C}" destId="{49557557-838E-4BC2-8786-78DB81EFAAB1}" srcOrd="1" destOrd="0" presId="urn:microsoft.com/office/officeart/2005/8/layout/hList6"/>
    <dgm:cxn modelId="{1C5CE4A8-13BB-4C04-85AB-49ADF7FE8E19}" type="presParOf" srcId="{D67ADFFF-59D3-44FE-AA69-4AF7B35D3B9C}" destId="{0262B3D1-CD37-4CE5-BAD3-CA27CC12BF5B}" srcOrd="2" destOrd="0" presId="urn:microsoft.com/office/officeart/2005/8/layout/hList6"/>
    <dgm:cxn modelId="{03E9F750-9A79-4633-864C-4EB8C0D9854C}" type="presParOf" srcId="{D67ADFFF-59D3-44FE-AA69-4AF7B35D3B9C}" destId="{AC832093-4A59-410E-9746-5CBE940FAFE1}" srcOrd="3" destOrd="0" presId="urn:microsoft.com/office/officeart/2005/8/layout/hList6"/>
    <dgm:cxn modelId="{713FD6AD-D9ED-4EEB-8C6D-6549F6799BD3}" type="presParOf" srcId="{D67ADFFF-59D3-44FE-AA69-4AF7B35D3B9C}" destId="{E74C7370-5A1C-4E0C-B5DC-9FCD8A30DA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Conclusions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Conclusions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981754-37C8-48AD-8596-906D362F87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8FF906E3-FE27-4A45-BD78-712A809A74FA}">
      <dgm:prSet/>
      <dgm:spPr/>
      <dgm:t>
        <a:bodyPr/>
        <a:lstStyle/>
        <a:p>
          <a:r>
            <a:rPr lang="ca-ES" dirty="0"/>
            <a:t>Creació completa d’una aplicació web des de zero</a:t>
          </a:r>
        </a:p>
      </dgm:t>
    </dgm:pt>
    <dgm:pt modelId="{51B3F4AD-37F8-42CC-A72C-11A50EBBA896}" type="parTrans" cxnId="{0CA23F8E-162A-443F-922F-5FFAC3D49221}">
      <dgm:prSet/>
      <dgm:spPr/>
      <dgm:t>
        <a:bodyPr/>
        <a:lstStyle/>
        <a:p>
          <a:endParaRPr lang="ca-ES"/>
        </a:p>
      </dgm:t>
    </dgm:pt>
    <dgm:pt modelId="{7B1A3ABF-6DBF-4EA6-B1FA-1F8FFA95B0F9}" type="sibTrans" cxnId="{0CA23F8E-162A-443F-922F-5FFAC3D49221}">
      <dgm:prSet/>
      <dgm:spPr/>
      <dgm:t>
        <a:bodyPr/>
        <a:lstStyle/>
        <a:p>
          <a:endParaRPr lang="ca-ES"/>
        </a:p>
      </dgm:t>
    </dgm:pt>
    <dgm:pt modelId="{D770DA64-E454-4E6C-9D72-D7C60BBE8E43}">
      <dgm:prSet/>
      <dgm:spPr/>
      <dgm:t>
        <a:bodyPr/>
        <a:lstStyle/>
        <a:p>
          <a:r>
            <a:rPr lang="ca-ES" dirty="0"/>
            <a:t>Complir requisits d’aplicació web </a:t>
          </a:r>
        </a:p>
      </dgm:t>
    </dgm:pt>
    <dgm:pt modelId="{1A8F2299-3D48-46B0-AA60-8A804B937AD1}" type="parTrans" cxnId="{97F49165-A98C-42CD-A22D-E2A0B386E0C2}">
      <dgm:prSet/>
      <dgm:spPr/>
      <dgm:t>
        <a:bodyPr/>
        <a:lstStyle/>
        <a:p>
          <a:endParaRPr lang="ca-ES"/>
        </a:p>
      </dgm:t>
    </dgm:pt>
    <dgm:pt modelId="{C24DE1D2-9870-4BF1-8E3B-F01F7C835A23}" type="sibTrans" cxnId="{97F49165-A98C-42CD-A22D-E2A0B386E0C2}">
      <dgm:prSet/>
      <dgm:spPr/>
      <dgm:t>
        <a:bodyPr/>
        <a:lstStyle/>
        <a:p>
          <a:endParaRPr lang="ca-ES"/>
        </a:p>
      </dgm:t>
    </dgm:pt>
    <dgm:pt modelId="{0FA1A966-E9F7-466B-9694-C9526E1083E0}">
      <dgm:prSet/>
      <dgm:spPr/>
      <dgm:t>
        <a:bodyPr/>
        <a:lstStyle/>
        <a:p>
          <a:r>
            <a:rPr lang="ca-ES" dirty="0"/>
            <a:t>Escalable, Usable, Robusta, ...</a:t>
          </a:r>
        </a:p>
      </dgm:t>
    </dgm:pt>
    <dgm:pt modelId="{9BD6FFA5-DE50-4701-B19D-7239EDBCFE54}" type="parTrans" cxnId="{92D4B05E-6AED-4A9F-9984-C51976769085}">
      <dgm:prSet/>
      <dgm:spPr/>
      <dgm:t>
        <a:bodyPr/>
        <a:lstStyle/>
        <a:p>
          <a:endParaRPr lang="ca-ES"/>
        </a:p>
      </dgm:t>
    </dgm:pt>
    <dgm:pt modelId="{9ABD1CF7-235D-4919-9638-16D7F90AFA81}" type="sibTrans" cxnId="{92D4B05E-6AED-4A9F-9984-C51976769085}">
      <dgm:prSet/>
      <dgm:spPr/>
      <dgm:t>
        <a:bodyPr/>
        <a:lstStyle/>
        <a:p>
          <a:endParaRPr lang="ca-ES"/>
        </a:p>
      </dgm:t>
    </dgm:pt>
    <dgm:pt modelId="{A05F66D1-C781-4A74-8A4C-3F3D3370CD30}">
      <dgm:prSet/>
      <dgm:spPr/>
      <dgm:t>
        <a:bodyPr/>
        <a:lstStyle/>
        <a:p>
          <a:r>
            <a:rPr lang="ca-ES" dirty="0"/>
            <a:t>Planificació, Especificació, Disseny, Implementació</a:t>
          </a:r>
        </a:p>
      </dgm:t>
    </dgm:pt>
    <dgm:pt modelId="{6CE7C91A-31FA-4F67-8959-4D74BCE4BCB4}" type="parTrans" cxnId="{3E21335E-7BDA-43BC-B146-88B7D08DFCFA}">
      <dgm:prSet/>
      <dgm:spPr/>
      <dgm:t>
        <a:bodyPr/>
        <a:lstStyle/>
        <a:p>
          <a:endParaRPr lang="ca-ES"/>
        </a:p>
      </dgm:t>
    </dgm:pt>
    <dgm:pt modelId="{7BB622C5-AAAE-4EF8-A58D-100E04313EE7}" type="sibTrans" cxnId="{3E21335E-7BDA-43BC-B146-88B7D08DFCFA}">
      <dgm:prSet/>
      <dgm:spPr/>
      <dgm:t>
        <a:bodyPr/>
        <a:lstStyle/>
        <a:p>
          <a:endParaRPr lang="ca-ES"/>
        </a:p>
      </dgm:t>
    </dgm:pt>
    <dgm:pt modelId="{FD1470C0-BE9F-4B10-933D-E6D438BE0CFC}">
      <dgm:prSet/>
      <dgm:spPr/>
      <dgm:t>
        <a:bodyPr/>
        <a:lstStyle/>
        <a:p>
          <a:r>
            <a:rPr lang="ca-ES" dirty="0"/>
            <a:t>Conèixer més a fons els llenguatge de programació utilitzats en l’aplicació</a:t>
          </a:r>
        </a:p>
      </dgm:t>
    </dgm:pt>
    <dgm:pt modelId="{A1AD0F3D-4B62-4482-A58C-43E346B51486}" type="sibTrans" cxnId="{AAC55C8A-78AF-428B-AD2B-40B8FEF720F1}">
      <dgm:prSet/>
      <dgm:spPr/>
      <dgm:t>
        <a:bodyPr/>
        <a:lstStyle/>
        <a:p>
          <a:endParaRPr lang="ca-ES"/>
        </a:p>
      </dgm:t>
    </dgm:pt>
    <dgm:pt modelId="{6308E96C-AE88-4E2E-B9EE-4F8AB4E1DF51}" type="parTrans" cxnId="{AAC55C8A-78AF-428B-AD2B-40B8FEF720F1}">
      <dgm:prSet/>
      <dgm:spPr/>
      <dgm:t>
        <a:bodyPr/>
        <a:lstStyle/>
        <a:p>
          <a:endParaRPr lang="ca-ES"/>
        </a:p>
      </dgm:t>
    </dgm:pt>
    <dgm:pt modelId="{4B254238-B870-4C97-B575-F8EA4D60B57C}">
      <dgm:prSet/>
      <dgm:spPr/>
      <dgm:t>
        <a:bodyPr/>
        <a:lstStyle/>
        <a:p>
          <a:endParaRPr lang="ca-ES" dirty="0"/>
        </a:p>
      </dgm:t>
    </dgm:pt>
    <dgm:pt modelId="{F55E6925-28A5-46F2-AC3B-685925CE5B5B}" type="parTrans" cxnId="{BCCAF27B-7378-4C2A-9DF8-C71D751DA69C}">
      <dgm:prSet/>
      <dgm:spPr/>
      <dgm:t>
        <a:bodyPr/>
        <a:lstStyle/>
        <a:p>
          <a:endParaRPr lang="ca-ES"/>
        </a:p>
      </dgm:t>
    </dgm:pt>
    <dgm:pt modelId="{FD93611C-4B17-4610-BBF8-72E7032F54D4}" type="sibTrans" cxnId="{BCCAF27B-7378-4C2A-9DF8-C71D751DA69C}">
      <dgm:prSet/>
      <dgm:spPr/>
      <dgm:t>
        <a:bodyPr/>
        <a:lstStyle/>
        <a:p>
          <a:endParaRPr lang="ca-ES"/>
        </a:p>
      </dgm:t>
    </dgm:pt>
    <dgm:pt modelId="{C136210C-05CA-42D2-8CFC-5FD64C69A546}">
      <dgm:prSet/>
      <dgm:spPr/>
      <dgm:t>
        <a:bodyPr/>
        <a:lstStyle/>
        <a:p>
          <a:endParaRPr lang="ca-ES" dirty="0"/>
        </a:p>
      </dgm:t>
    </dgm:pt>
    <dgm:pt modelId="{3EEA476F-0058-415C-A094-A9AC88D3941D}" type="parTrans" cxnId="{0DC1B17C-5F9B-4ADD-B2D9-0D04456FE273}">
      <dgm:prSet/>
      <dgm:spPr/>
      <dgm:t>
        <a:bodyPr/>
        <a:lstStyle/>
        <a:p>
          <a:endParaRPr lang="ca-ES"/>
        </a:p>
      </dgm:t>
    </dgm:pt>
    <dgm:pt modelId="{4E2438E9-0B24-41F8-A25B-673D90CEC3B8}" type="sibTrans" cxnId="{0DC1B17C-5F9B-4ADD-B2D9-0D04456FE273}">
      <dgm:prSet/>
      <dgm:spPr/>
      <dgm:t>
        <a:bodyPr/>
        <a:lstStyle/>
        <a:p>
          <a:endParaRPr lang="ca-ES"/>
        </a:p>
      </dgm:t>
    </dgm:pt>
    <dgm:pt modelId="{787EFBD1-B400-4176-9CB7-8F9450F112E9}">
      <dgm:prSet/>
      <dgm:spPr/>
      <dgm:t>
        <a:bodyPr/>
        <a:lstStyle/>
        <a:p>
          <a:r>
            <a:rPr lang="ca-ES" dirty="0"/>
            <a:t>Java,</a:t>
          </a:r>
          <a:r>
            <a:rPr lang="es-ES" dirty="0"/>
            <a:t> </a:t>
          </a:r>
          <a:r>
            <a:rPr lang="ca-ES" dirty="0"/>
            <a:t>XHTML</a:t>
          </a:r>
          <a:r>
            <a:rPr lang="es-ES" dirty="0"/>
            <a:t>, </a:t>
          </a:r>
          <a:r>
            <a:rPr lang="ca-ES" dirty="0"/>
            <a:t>SQL</a:t>
          </a:r>
        </a:p>
      </dgm:t>
    </dgm:pt>
    <dgm:pt modelId="{8A9A2EC5-2C2A-4C5C-A50A-DC13C6612EFB}" type="parTrans" cxnId="{575A6D87-EF47-4AB8-A788-562CA6FFF84D}">
      <dgm:prSet/>
      <dgm:spPr/>
      <dgm:t>
        <a:bodyPr/>
        <a:lstStyle/>
        <a:p>
          <a:endParaRPr lang="ca-ES"/>
        </a:p>
      </dgm:t>
    </dgm:pt>
    <dgm:pt modelId="{9B589B09-5EBF-425A-B090-2D246936E6AF}" type="sibTrans" cxnId="{575A6D87-EF47-4AB8-A788-562CA6FFF84D}">
      <dgm:prSet/>
      <dgm:spPr/>
      <dgm:t>
        <a:bodyPr/>
        <a:lstStyle/>
        <a:p>
          <a:endParaRPr lang="ca-ES"/>
        </a:p>
      </dgm:t>
    </dgm:pt>
    <dgm:pt modelId="{79671FA4-463E-470E-8391-640A95A8D67E}">
      <dgm:prSet/>
      <dgm:spPr/>
      <dgm:t>
        <a:bodyPr/>
        <a:lstStyle/>
        <a:p>
          <a:endParaRPr lang="ca-ES" dirty="0"/>
        </a:p>
      </dgm:t>
    </dgm:pt>
    <dgm:pt modelId="{9A28FAED-7DFE-4AB3-8CEB-D7AEEBF0123F}" type="parTrans" cxnId="{9C7B8CFF-2B95-4C7C-A2A2-63B378199385}">
      <dgm:prSet/>
      <dgm:spPr/>
      <dgm:t>
        <a:bodyPr/>
        <a:lstStyle/>
        <a:p>
          <a:endParaRPr lang="ca-ES"/>
        </a:p>
      </dgm:t>
    </dgm:pt>
    <dgm:pt modelId="{2E0FF09D-8ADE-4E14-9F34-C857287E99A2}" type="sibTrans" cxnId="{9C7B8CFF-2B95-4C7C-A2A2-63B378199385}">
      <dgm:prSet/>
      <dgm:spPr/>
      <dgm:t>
        <a:bodyPr/>
        <a:lstStyle/>
        <a:p>
          <a:endParaRPr lang="ca-ES"/>
        </a:p>
      </dgm:t>
    </dgm:pt>
    <dgm:pt modelId="{0F487DE1-1150-42F3-84CA-D93B347804EA}">
      <dgm:prSet/>
      <dgm:spPr/>
      <dgm:t>
        <a:bodyPr/>
        <a:lstStyle/>
        <a:p>
          <a:endParaRPr lang="ca-ES" dirty="0"/>
        </a:p>
      </dgm:t>
    </dgm:pt>
    <dgm:pt modelId="{879D92DA-3883-4764-90D8-61F80CF45093}" type="parTrans" cxnId="{B16469C4-3375-4861-AF88-5842700C1B21}">
      <dgm:prSet/>
      <dgm:spPr/>
      <dgm:t>
        <a:bodyPr/>
        <a:lstStyle/>
        <a:p>
          <a:endParaRPr lang="ca-ES"/>
        </a:p>
      </dgm:t>
    </dgm:pt>
    <dgm:pt modelId="{119F15B3-91DE-4E8A-97D8-D02E90565B95}" type="sibTrans" cxnId="{B16469C4-3375-4861-AF88-5842700C1B21}">
      <dgm:prSet/>
      <dgm:spPr/>
      <dgm:t>
        <a:bodyPr/>
        <a:lstStyle/>
        <a:p>
          <a:endParaRPr lang="ca-ES"/>
        </a:p>
      </dgm:t>
    </dgm:pt>
    <dgm:pt modelId="{6EF7E413-4AC5-4819-8FBC-2AA72A7543E0}">
      <dgm:prSet/>
      <dgm:spPr/>
      <dgm:t>
        <a:bodyPr/>
        <a:lstStyle/>
        <a:p>
          <a:endParaRPr lang="ca-ES" dirty="0"/>
        </a:p>
      </dgm:t>
    </dgm:pt>
    <dgm:pt modelId="{D9606DDB-0766-4E84-92BB-CC58C60DF5D9}" type="parTrans" cxnId="{8E452EA3-321B-44CF-8A97-EC3E74C0D7B3}">
      <dgm:prSet/>
      <dgm:spPr/>
      <dgm:t>
        <a:bodyPr/>
        <a:lstStyle/>
        <a:p>
          <a:endParaRPr lang="ca-ES"/>
        </a:p>
      </dgm:t>
    </dgm:pt>
    <dgm:pt modelId="{91951731-1D24-4F69-A97A-3D2540B4BC20}" type="sibTrans" cxnId="{8E452EA3-321B-44CF-8A97-EC3E74C0D7B3}">
      <dgm:prSet/>
      <dgm:spPr/>
      <dgm:t>
        <a:bodyPr/>
        <a:lstStyle/>
        <a:p>
          <a:endParaRPr lang="ca-ES"/>
        </a:p>
      </dgm:t>
    </dgm:pt>
    <dgm:pt modelId="{73F49FEB-02E6-4842-988E-25CF61C78511}">
      <dgm:prSet/>
      <dgm:spPr/>
      <dgm:t>
        <a:bodyPr/>
        <a:lstStyle/>
        <a:p>
          <a:endParaRPr lang="ca-ES" dirty="0"/>
        </a:p>
      </dgm:t>
    </dgm:pt>
    <dgm:pt modelId="{B9BFB169-4866-490A-920C-CF62B886DDE2}" type="parTrans" cxnId="{562E6180-B90D-491A-A9AC-59F3FA806A1D}">
      <dgm:prSet/>
      <dgm:spPr/>
      <dgm:t>
        <a:bodyPr/>
        <a:lstStyle/>
        <a:p>
          <a:endParaRPr lang="ca-ES"/>
        </a:p>
      </dgm:t>
    </dgm:pt>
    <dgm:pt modelId="{113AB61A-5C7A-4BC8-8971-ACC78B3E0A69}" type="sibTrans" cxnId="{562E6180-B90D-491A-A9AC-59F3FA806A1D}">
      <dgm:prSet/>
      <dgm:spPr/>
      <dgm:t>
        <a:bodyPr/>
        <a:lstStyle/>
        <a:p>
          <a:endParaRPr lang="ca-ES"/>
        </a:p>
      </dgm:t>
    </dgm:pt>
    <dgm:pt modelId="{E2A7294C-3DB9-4B9D-8E15-D09981BA3B44}" type="pres">
      <dgm:prSet presAssocID="{37981754-37C8-48AD-8596-906D362F87A2}" presName="linear" presStyleCnt="0">
        <dgm:presLayoutVars>
          <dgm:animLvl val="lvl"/>
          <dgm:resizeHandles val="exact"/>
        </dgm:presLayoutVars>
      </dgm:prSet>
      <dgm:spPr/>
    </dgm:pt>
    <dgm:pt modelId="{06AF8803-8AB1-4191-B20A-F8E83BBFFD37}" type="pres">
      <dgm:prSet presAssocID="{8FF906E3-FE27-4A45-BD78-712A809A74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1884E4-2A54-4437-B9DB-A3D20A7AD939}" type="pres">
      <dgm:prSet presAssocID="{8FF906E3-FE27-4A45-BD78-712A809A74FA}" presName="childText" presStyleLbl="revTx" presStyleIdx="0" presStyleCnt="3">
        <dgm:presLayoutVars>
          <dgm:bulletEnabled val="1"/>
        </dgm:presLayoutVars>
      </dgm:prSet>
      <dgm:spPr/>
    </dgm:pt>
    <dgm:pt modelId="{03CCA647-FB92-4620-B272-CD5563BADCA5}" type="pres">
      <dgm:prSet presAssocID="{D770DA64-E454-4E6C-9D72-D7C60BBE8E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0CC398-DBA3-4202-BF64-1C15E4B888D0}" type="pres">
      <dgm:prSet presAssocID="{D770DA64-E454-4E6C-9D72-D7C60BBE8E43}" presName="childText" presStyleLbl="revTx" presStyleIdx="1" presStyleCnt="3">
        <dgm:presLayoutVars>
          <dgm:bulletEnabled val="1"/>
        </dgm:presLayoutVars>
      </dgm:prSet>
      <dgm:spPr/>
    </dgm:pt>
    <dgm:pt modelId="{67034B0D-8CE0-4226-8328-2A7533EBBBEA}" type="pres">
      <dgm:prSet presAssocID="{FD1470C0-BE9F-4B10-933D-E6D438BE0C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B8276D-7E26-4536-8076-7B2D51CDA3B7}" type="pres">
      <dgm:prSet presAssocID="{FD1470C0-BE9F-4B10-933D-E6D438BE0CF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22A2F09-CDD7-4937-80A0-0772C4A243BA}" type="presOf" srcId="{4B254238-B870-4C97-B575-F8EA4D60B57C}" destId="{BD0CC398-DBA3-4202-BF64-1C15E4B888D0}" srcOrd="0" destOrd="2" presId="urn:microsoft.com/office/officeart/2005/8/layout/vList2"/>
    <dgm:cxn modelId="{50770A12-3818-4DD7-8DA5-C853CD80D0E2}" type="presOf" srcId="{8FF906E3-FE27-4A45-BD78-712A809A74FA}" destId="{06AF8803-8AB1-4191-B20A-F8E83BBFFD37}" srcOrd="0" destOrd="0" presId="urn:microsoft.com/office/officeart/2005/8/layout/vList2"/>
    <dgm:cxn modelId="{B4B4351B-4A4E-4E31-B3F1-1552C6501700}" type="presOf" srcId="{C136210C-05CA-42D2-8CFC-5FD64C69A546}" destId="{BD0CC398-DBA3-4202-BF64-1C15E4B888D0}" srcOrd="0" destOrd="0" presId="urn:microsoft.com/office/officeart/2005/8/layout/vList2"/>
    <dgm:cxn modelId="{7A96632F-DE70-48D7-B6D2-6C767ECE3E86}" type="presOf" srcId="{787EFBD1-B400-4176-9CB7-8F9450F112E9}" destId="{99B8276D-7E26-4536-8076-7B2D51CDA3B7}" srcOrd="0" destOrd="1" presId="urn:microsoft.com/office/officeart/2005/8/layout/vList2"/>
    <dgm:cxn modelId="{3E21335E-7BDA-43BC-B146-88B7D08DFCFA}" srcId="{8FF906E3-FE27-4A45-BD78-712A809A74FA}" destId="{A05F66D1-C781-4A74-8A4C-3F3D3370CD30}" srcOrd="1" destOrd="0" parTransId="{6CE7C91A-31FA-4F67-8959-4D74BCE4BCB4}" sibTransId="{7BB622C5-AAAE-4EF8-A58D-100E04313EE7}"/>
    <dgm:cxn modelId="{92D4B05E-6AED-4A9F-9984-C51976769085}" srcId="{D770DA64-E454-4E6C-9D72-D7C60BBE8E43}" destId="{0FA1A966-E9F7-466B-9694-C9526E1083E0}" srcOrd="1" destOrd="0" parTransId="{9BD6FFA5-DE50-4701-B19D-7239EDBCFE54}" sibTransId="{9ABD1CF7-235D-4919-9638-16D7F90AFA81}"/>
    <dgm:cxn modelId="{BE604C60-3B80-4149-88C3-E9E291EEB4EA}" type="presOf" srcId="{0F487DE1-1150-42F3-84CA-D93B347804EA}" destId="{99B8276D-7E26-4536-8076-7B2D51CDA3B7}" srcOrd="0" destOrd="2" presId="urn:microsoft.com/office/officeart/2005/8/layout/vList2"/>
    <dgm:cxn modelId="{97F49165-A98C-42CD-A22D-E2A0B386E0C2}" srcId="{37981754-37C8-48AD-8596-906D362F87A2}" destId="{D770DA64-E454-4E6C-9D72-D7C60BBE8E43}" srcOrd="1" destOrd="0" parTransId="{1A8F2299-3D48-46B0-AA60-8A804B937AD1}" sibTransId="{C24DE1D2-9870-4BF1-8E3B-F01F7C835A23}"/>
    <dgm:cxn modelId="{1437054A-B584-4AF6-A718-C928C0B6922A}" type="presOf" srcId="{6EF7E413-4AC5-4819-8FBC-2AA72A7543E0}" destId="{C41884E4-2A54-4437-B9DB-A3D20A7AD939}" srcOrd="0" destOrd="0" presId="urn:microsoft.com/office/officeart/2005/8/layout/vList2"/>
    <dgm:cxn modelId="{2A79446B-BCCF-483C-8DC9-C84EAD66770D}" type="presOf" srcId="{FD1470C0-BE9F-4B10-933D-E6D438BE0CFC}" destId="{67034B0D-8CE0-4226-8328-2A7533EBBBEA}" srcOrd="0" destOrd="0" presId="urn:microsoft.com/office/officeart/2005/8/layout/vList2"/>
    <dgm:cxn modelId="{43B3986B-E0B6-4564-BA53-1E6F48CC9F4F}" type="presOf" srcId="{0FA1A966-E9F7-466B-9694-C9526E1083E0}" destId="{BD0CC398-DBA3-4202-BF64-1C15E4B888D0}" srcOrd="0" destOrd="1" presId="urn:microsoft.com/office/officeart/2005/8/layout/vList2"/>
    <dgm:cxn modelId="{2FA1366E-B936-4871-9C4E-AB2FC131C186}" type="presOf" srcId="{37981754-37C8-48AD-8596-906D362F87A2}" destId="{E2A7294C-3DB9-4B9D-8E15-D09981BA3B44}" srcOrd="0" destOrd="0" presId="urn:microsoft.com/office/officeart/2005/8/layout/vList2"/>
    <dgm:cxn modelId="{EA5A487A-896F-4689-B9CC-D522BCE93663}" type="presOf" srcId="{D770DA64-E454-4E6C-9D72-D7C60BBE8E43}" destId="{03CCA647-FB92-4620-B272-CD5563BADCA5}" srcOrd="0" destOrd="0" presId="urn:microsoft.com/office/officeart/2005/8/layout/vList2"/>
    <dgm:cxn modelId="{BCCAF27B-7378-4C2A-9DF8-C71D751DA69C}" srcId="{D770DA64-E454-4E6C-9D72-D7C60BBE8E43}" destId="{4B254238-B870-4C97-B575-F8EA4D60B57C}" srcOrd="2" destOrd="0" parTransId="{F55E6925-28A5-46F2-AC3B-685925CE5B5B}" sibTransId="{FD93611C-4B17-4610-BBF8-72E7032F54D4}"/>
    <dgm:cxn modelId="{0DC1B17C-5F9B-4ADD-B2D9-0D04456FE273}" srcId="{D770DA64-E454-4E6C-9D72-D7C60BBE8E43}" destId="{C136210C-05CA-42D2-8CFC-5FD64C69A546}" srcOrd="0" destOrd="0" parTransId="{3EEA476F-0058-415C-A094-A9AC88D3941D}" sibTransId="{4E2438E9-0B24-41F8-A25B-673D90CEC3B8}"/>
    <dgm:cxn modelId="{562E6180-B90D-491A-A9AC-59F3FA806A1D}" srcId="{8FF906E3-FE27-4A45-BD78-712A809A74FA}" destId="{73F49FEB-02E6-4842-988E-25CF61C78511}" srcOrd="2" destOrd="0" parTransId="{B9BFB169-4866-490A-920C-CF62B886DDE2}" sibTransId="{113AB61A-5C7A-4BC8-8971-ACC78B3E0A69}"/>
    <dgm:cxn modelId="{575A6D87-EF47-4AB8-A788-562CA6FFF84D}" srcId="{FD1470C0-BE9F-4B10-933D-E6D438BE0CFC}" destId="{787EFBD1-B400-4176-9CB7-8F9450F112E9}" srcOrd="1" destOrd="0" parTransId="{8A9A2EC5-2C2A-4C5C-A50A-DC13C6612EFB}" sibTransId="{9B589B09-5EBF-425A-B090-2D246936E6AF}"/>
    <dgm:cxn modelId="{FBC08187-9993-4920-AE50-A22AD212A16A}" type="presOf" srcId="{73F49FEB-02E6-4842-988E-25CF61C78511}" destId="{C41884E4-2A54-4437-B9DB-A3D20A7AD939}" srcOrd="0" destOrd="2" presId="urn:microsoft.com/office/officeart/2005/8/layout/vList2"/>
    <dgm:cxn modelId="{AAC55C8A-78AF-428B-AD2B-40B8FEF720F1}" srcId="{37981754-37C8-48AD-8596-906D362F87A2}" destId="{FD1470C0-BE9F-4B10-933D-E6D438BE0CFC}" srcOrd="2" destOrd="0" parTransId="{6308E96C-AE88-4E2E-B9EE-4F8AB4E1DF51}" sibTransId="{A1AD0F3D-4B62-4482-A58C-43E346B51486}"/>
    <dgm:cxn modelId="{0CA23F8E-162A-443F-922F-5FFAC3D49221}" srcId="{37981754-37C8-48AD-8596-906D362F87A2}" destId="{8FF906E3-FE27-4A45-BD78-712A809A74FA}" srcOrd="0" destOrd="0" parTransId="{51B3F4AD-37F8-42CC-A72C-11A50EBBA896}" sibTransId="{7B1A3ABF-6DBF-4EA6-B1FA-1F8FFA95B0F9}"/>
    <dgm:cxn modelId="{8E452EA3-321B-44CF-8A97-EC3E74C0D7B3}" srcId="{8FF906E3-FE27-4A45-BD78-712A809A74FA}" destId="{6EF7E413-4AC5-4819-8FBC-2AA72A7543E0}" srcOrd="0" destOrd="0" parTransId="{D9606DDB-0766-4E84-92BB-CC58C60DF5D9}" sibTransId="{91951731-1D24-4F69-A97A-3D2540B4BC20}"/>
    <dgm:cxn modelId="{8CEA6EC0-715A-4465-B56D-517E8E4C3E4D}" type="presOf" srcId="{A05F66D1-C781-4A74-8A4C-3F3D3370CD30}" destId="{C41884E4-2A54-4437-B9DB-A3D20A7AD939}" srcOrd="0" destOrd="1" presId="urn:microsoft.com/office/officeart/2005/8/layout/vList2"/>
    <dgm:cxn modelId="{B16469C4-3375-4861-AF88-5842700C1B21}" srcId="{FD1470C0-BE9F-4B10-933D-E6D438BE0CFC}" destId="{0F487DE1-1150-42F3-84CA-D93B347804EA}" srcOrd="2" destOrd="0" parTransId="{879D92DA-3883-4764-90D8-61F80CF45093}" sibTransId="{119F15B3-91DE-4E8A-97D8-D02E90565B95}"/>
    <dgm:cxn modelId="{C8B870C6-271E-4C5F-AABA-0BD348ACF505}" type="presOf" srcId="{79671FA4-463E-470E-8391-640A95A8D67E}" destId="{99B8276D-7E26-4536-8076-7B2D51CDA3B7}" srcOrd="0" destOrd="0" presId="urn:microsoft.com/office/officeart/2005/8/layout/vList2"/>
    <dgm:cxn modelId="{9C7B8CFF-2B95-4C7C-A2A2-63B378199385}" srcId="{FD1470C0-BE9F-4B10-933D-E6D438BE0CFC}" destId="{79671FA4-463E-470E-8391-640A95A8D67E}" srcOrd="0" destOrd="0" parTransId="{9A28FAED-7DFE-4AB3-8CEB-D7AEEBF0123F}" sibTransId="{2E0FF09D-8ADE-4E14-9F34-C857287E99A2}"/>
    <dgm:cxn modelId="{C8C0990F-5FC3-47DD-A386-F759C4307B69}" type="presParOf" srcId="{E2A7294C-3DB9-4B9D-8E15-D09981BA3B44}" destId="{06AF8803-8AB1-4191-B20A-F8E83BBFFD37}" srcOrd="0" destOrd="0" presId="urn:microsoft.com/office/officeart/2005/8/layout/vList2"/>
    <dgm:cxn modelId="{0B25D679-9275-48AF-97A8-10252A79CBFE}" type="presParOf" srcId="{E2A7294C-3DB9-4B9D-8E15-D09981BA3B44}" destId="{C41884E4-2A54-4437-B9DB-A3D20A7AD939}" srcOrd="1" destOrd="0" presId="urn:microsoft.com/office/officeart/2005/8/layout/vList2"/>
    <dgm:cxn modelId="{E97711C2-47B5-4A95-81D3-20624C2952EE}" type="presParOf" srcId="{E2A7294C-3DB9-4B9D-8E15-D09981BA3B44}" destId="{03CCA647-FB92-4620-B272-CD5563BADCA5}" srcOrd="2" destOrd="0" presId="urn:microsoft.com/office/officeart/2005/8/layout/vList2"/>
    <dgm:cxn modelId="{0DCD5A2D-23E5-4A04-98FF-0F7EFB32A7F4}" type="presParOf" srcId="{E2A7294C-3DB9-4B9D-8E15-D09981BA3B44}" destId="{BD0CC398-DBA3-4202-BF64-1C15E4B888D0}" srcOrd="3" destOrd="0" presId="urn:microsoft.com/office/officeart/2005/8/layout/vList2"/>
    <dgm:cxn modelId="{E868F363-953E-43AC-8FCF-54240972CCF0}" type="presParOf" srcId="{E2A7294C-3DB9-4B9D-8E15-D09981BA3B44}" destId="{67034B0D-8CE0-4226-8328-2A7533EBBBEA}" srcOrd="4" destOrd="0" presId="urn:microsoft.com/office/officeart/2005/8/layout/vList2"/>
    <dgm:cxn modelId="{1779A216-9D75-4A56-9483-49FA5491D35D}" type="presParOf" srcId="{E2A7294C-3DB9-4B9D-8E15-D09981BA3B44}" destId="{99B8276D-7E26-4536-8076-7B2D51CDA3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06CF52-22C0-44C6-90F1-D9EF0E1BF1D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D8C7FB0E-42CA-4580-9766-873EA79F2AC2}">
      <dgm:prSet custT="1"/>
      <dgm:spPr/>
      <dgm:t>
        <a:bodyPr/>
        <a:lstStyle/>
        <a:p>
          <a:r>
            <a:rPr lang="ca-ES" sz="2000" dirty="0"/>
            <a:t>Registre d’usuaris</a:t>
          </a:r>
        </a:p>
      </dgm:t>
    </dgm:pt>
    <dgm:pt modelId="{4A457957-B790-4F69-A20E-B484C4801CDB}" type="parTrans" cxnId="{26DCE933-4A70-450D-9DEA-1AF2915E2601}">
      <dgm:prSet/>
      <dgm:spPr/>
      <dgm:t>
        <a:bodyPr/>
        <a:lstStyle/>
        <a:p>
          <a:endParaRPr lang="ca-ES"/>
        </a:p>
      </dgm:t>
    </dgm:pt>
    <dgm:pt modelId="{7DB84403-6F04-49CA-8EEE-6E814A7B40D8}" type="sibTrans" cxnId="{26DCE933-4A70-450D-9DEA-1AF2915E2601}">
      <dgm:prSet/>
      <dgm:spPr/>
      <dgm:t>
        <a:bodyPr/>
        <a:lstStyle/>
        <a:p>
          <a:endParaRPr lang="ca-ES"/>
        </a:p>
      </dgm:t>
    </dgm:pt>
    <dgm:pt modelId="{3AD5F477-D6DF-4E88-826C-10FB0BD1C4DE}">
      <dgm:prSet custT="1"/>
      <dgm:spPr/>
      <dgm:t>
        <a:bodyPr/>
        <a:lstStyle/>
        <a:p>
          <a:r>
            <a:rPr lang="ca-ES" sz="2000" dirty="0"/>
            <a:t>Llistat de maquinària i fitxes de manteniment preventiu i correctiu</a:t>
          </a:r>
        </a:p>
      </dgm:t>
    </dgm:pt>
    <dgm:pt modelId="{6F73EEC2-32AD-427D-8EBE-32B081FEE4AA}" type="parTrans" cxnId="{8A3D1BEA-B489-4A0A-80F2-79E1EB3D1283}">
      <dgm:prSet/>
      <dgm:spPr/>
      <dgm:t>
        <a:bodyPr/>
        <a:lstStyle/>
        <a:p>
          <a:endParaRPr lang="ca-ES"/>
        </a:p>
      </dgm:t>
    </dgm:pt>
    <dgm:pt modelId="{409FC5E4-A373-4A42-9D9E-CA3601B253D7}" type="sibTrans" cxnId="{8A3D1BEA-B489-4A0A-80F2-79E1EB3D1283}">
      <dgm:prSet/>
      <dgm:spPr/>
      <dgm:t>
        <a:bodyPr/>
        <a:lstStyle/>
        <a:p>
          <a:endParaRPr lang="ca-ES"/>
        </a:p>
      </dgm:t>
    </dgm:pt>
    <dgm:pt modelId="{8D02F272-4C0E-4EC3-B082-324BED56E4E1}">
      <dgm:prSet custT="1"/>
      <dgm:spPr/>
      <dgm:t>
        <a:bodyPr/>
        <a:lstStyle/>
        <a:p>
          <a:r>
            <a:rPr lang="ca-ES" sz="2000" dirty="0"/>
            <a:t>Alta, baixa, modificació i visualització de les màquines i fitxes de manteniment preventiu i correctiu</a:t>
          </a:r>
        </a:p>
      </dgm:t>
    </dgm:pt>
    <dgm:pt modelId="{3D1ED099-AD77-44DC-AF05-E733E276D063}" type="parTrans" cxnId="{97571692-9A96-4C02-9C33-93C985A6B1F2}">
      <dgm:prSet/>
      <dgm:spPr/>
      <dgm:t>
        <a:bodyPr/>
        <a:lstStyle/>
        <a:p>
          <a:endParaRPr lang="ca-ES"/>
        </a:p>
      </dgm:t>
    </dgm:pt>
    <dgm:pt modelId="{44E02486-ED90-49A3-812B-9EE5A79F3DCE}" type="sibTrans" cxnId="{97571692-9A96-4C02-9C33-93C985A6B1F2}">
      <dgm:prSet/>
      <dgm:spPr/>
      <dgm:t>
        <a:bodyPr/>
        <a:lstStyle/>
        <a:p>
          <a:endParaRPr lang="ca-ES"/>
        </a:p>
      </dgm:t>
    </dgm:pt>
    <dgm:pt modelId="{A5878F10-0D37-4CBC-A51F-2062D2A1E04C}">
      <dgm:prSet custT="1"/>
      <dgm:spPr/>
      <dgm:t>
        <a:bodyPr/>
        <a:lstStyle/>
        <a:p>
          <a:r>
            <a:rPr lang="ca-ES" sz="2000" dirty="0"/>
            <a:t>Cerca de problemes repetitius</a:t>
          </a:r>
        </a:p>
      </dgm:t>
    </dgm:pt>
    <dgm:pt modelId="{E659C555-C168-4572-A8AE-7E38DA275CC2}" type="parTrans" cxnId="{7B8AB6BD-8E68-441C-B92B-AE5FEFF3CF92}">
      <dgm:prSet/>
      <dgm:spPr/>
      <dgm:t>
        <a:bodyPr/>
        <a:lstStyle/>
        <a:p>
          <a:endParaRPr lang="ca-ES"/>
        </a:p>
      </dgm:t>
    </dgm:pt>
    <dgm:pt modelId="{68449B76-2889-492B-9C2B-DA142AEBB308}" type="sibTrans" cxnId="{7B8AB6BD-8E68-441C-B92B-AE5FEFF3CF92}">
      <dgm:prSet/>
      <dgm:spPr/>
      <dgm:t>
        <a:bodyPr/>
        <a:lstStyle/>
        <a:p>
          <a:endParaRPr lang="ca-ES"/>
        </a:p>
      </dgm:t>
    </dgm:pt>
    <dgm:pt modelId="{E24396A7-67FF-4742-B237-AB8622C2D36D}">
      <dgm:prSet custT="1"/>
      <dgm:spPr/>
      <dgm:t>
        <a:bodyPr/>
        <a:lstStyle/>
        <a:p>
          <a:r>
            <a:rPr lang="ca-ES" sz="2000" dirty="0"/>
            <a:t>Persistència a la base de dades</a:t>
          </a:r>
        </a:p>
      </dgm:t>
    </dgm:pt>
    <dgm:pt modelId="{41555BF8-4B62-4603-9BCA-62B41FB8586C}" type="parTrans" cxnId="{6DB7A11E-BFE9-4B4B-A46A-C0B4E77971A3}">
      <dgm:prSet/>
      <dgm:spPr/>
      <dgm:t>
        <a:bodyPr/>
        <a:lstStyle/>
        <a:p>
          <a:endParaRPr lang="ca-ES"/>
        </a:p>
      </dgm:t>
    </dgm:pt>
    <dgm:pt modelId="{DA8F1FE4-379C-4E25-A072-E925E93858DA}" type="sibTrans" cxnId="{6DB7A11E-BFE9-4B4B-A46A-C0B4E77971A3}">
      <dgm:prSet/>
      <dgm:spPr/>
      <dgm:t>
        <a:bodyPr/>
        <a:lstStyle/>
        <a:p>
          <a:endParaRPr lang="ca-ES"/>
        </a:p>
      </dgm:t>
    </dgm:pt>
    <dgm:pt modelId="{565AD50E-BE8A-494B-88A4-EF4B10FB054B}">
      <dgm:prSet custT="1"/>
      <dgm:spPr/>
      <dgm:t>
        <a:bodyPr/>
        <a:lstStyle/>
        <a:p>
          <a:r>
            <a:rPr lang="ca-ES" sz="2000" dirty="0"/>
            <a:t>Enviament de correus</a:t>
          </a:r>
        </a:p>
      </dgm:t>
    </dgm:pt>
    <dgm:pt modelId="{3E38743A-AECB-4CF5-BFA0-5B82CF4D1B1E}" type="parTrans" cxnId="{06B515B3-80F1-47F8-BCD5-B24FB585D3BC}">
      <dgm:prSet/>
      <dgm:spPr/>
      <dgm:t>
        <a:bodyPr/>
        <a:lstStyle/>
        <a:p>
          <a:endParaRPr lang="ca-ES"/>
        </a:p>
      </dgm:t>
    </dgm:pt>
    <dgm:pt modelId="{5FD07DCA-4628-486B-8695-EA05227C55F3}" type="sibTrans" cxnId="{06B515B3-80F1-47F8-BCD5-B24FB585D3BC}">
      <dgm:prSet/>
      <dgm:spPr/>
      <dgm:t>
        <a:bodyPr/>
        <a:lstStyle/>
        <a:p>
          <a:endParaRPr lang="ca-ES"/>
        </a:p>
      </dgm:t>
    </dgm:pt>
    <dgm:pt modelId="{45C963B1-1FF3-433E-9556-54FF4E8BC152}" type="pres">
      <dgm:prSet presAssocID="{6406CF52-22C0-44C6-90F1-D9EF0E1BF1D2}" presName="vert0" presStyleCnt="0">
        <dgm:presLayoutVars>
          <dgm:dir/>
          <dgm:animOne val="branch"/>
          <dgm:animLvl val="lvl"/>
        </dgm:presLayoutVars>
      </dgm:prSet>
      <dgm:spPr/>
    </dgm:pt>
    <dgm:pt modelId="{8742ABE4-B200-42D3-B26D-3352265EE0EF}" type="pres">
      <dgm:prSet presAssocID="{D8C7FB0E-42CA-4580-9766-873EA79F2AC2}" presName="thickLine" presStyleLbl="alignNode1" presStyleIdx="0" presStyleCnt="6"/>
      <dgm:spPr/>
    </dgm:pt>
    <dgm:pt modelId="{3DCAFDF0-13B1-4721-89EC-18DF3C778D9E}" type="pres">
      <dgm:prSet presAssocID="{D8C7FB0E-42CA-4580-9766-873EA79F2AC2}" presName="horz1" presStyleCnt="0"/>
      <dgm:spPr/>
    </dgm:pt>
    <dgm:pt modelId="{6294D072-2DDB-4265-AD98-2747233AEF6A}" type="pres">
      <dgm:prSet presAssocID="{D8C7FB0E-42CA-4580-9766-873EA79F2AC2}" presName="tx1" presStyleLbl="revTx" presStyleIdx="0" presStyleCnt="6"/>
      <dgm:spPr/>
    </dgm:pt>
    <dgm:pt modelId="{FAFE38EE-D5AF-4EFD-AE93-0BA4DE635B33}" type="pres">
      <dgm:prSet presAssocID="{D8C7FB0E-42CA-4580-9766-873EA79F2AC2}" presName="vert1" presStyleCnt="0"/>
      <dgm:spPr/>
    </dgm:pt>
    <dgm:pt modelId="{7A440B1F-9CD0-4325-B5A7-AF61ED91DDB0}" type="pres">
      <dgm:prSet presAssocID="{3AD5F477-D6DF-4E88-826C-10FB0BD1C4DE}" presName="thickLine" presStyleLbl="alignNode1" presStyleIdx="1" presStyleCnt="6"/>
      <dgm:spPr/>
    </dgm:pt>
    <dgm:pt modelId="{DD738898-61E6-4A72-80AE-AA919FAECDED}" type="pres">
      <dgm:prSet presAssocID="{3AD5F477-D6DF-4E88-826C-10FB0BD1C4DE}" presName="horz1" presStyleCnt="0"/>
      <dgm:spPr/>
    </dgm:pt>
    <dgm:pt modelId="{AAE33F71-603C-42B7-894C-1E56C1EBC583}" type="pres">
      <dgm:prSet presAssocID="{3AD5F477-D6DF-4E88-826C-10FB0BD1C4DE}" presName="tx1" presStyleLbl="revTx" presStyleIdx="1" presStyleCnt="6"/>
      <dgm:spPr/>
    </dgm:pt>
    <dgm:pt modelId="{679A1EE1-AB34-4BB3-B477-D06FC8B21A1F}" type="pres">
      <dgm:prSet presAssocID="{3AD5F477-D6DF-4E88-826C-10FB0BD1C4DE}" presName="vert1" presStyleCnt="0"/>
      <dgm:spPr/>
    </dgm:pt>
    <dgm:pt modelId="{A6649A88-7E00-4263-8C2F-C83DEA30B169}" type="pres">
      <dgm:prSet presAssocID="{8D02F272-4C0E-4EC3-B082-324BED56E4E1}" presName="thickLine" presStyleLbl="alignNode1" presStyleIdx="2" presStyleCnt="6"/>
      <dgm:spPr/>
    </dgm:pt>
    <dgm:pt modelId="{581B144D-94F4-41F5-8F5B-65B08BC2B51E}" type="pres">
      <dgm:prSet presAssocID="{8D02F272-4C0E-4EC3-B082-324BED56E4E1}" presName="horz1" presStyleCnt="0"/>
      <dgm:spPr/>
    </dgm:pt>
    <dgm:pt modelId="{53E0A533-4006-4241-B8AB-8CBC0A07C1AE}" type="pres">
      <dgm:prSet presAssocID="{8D02F272-4C0E-4EC3-B082-324BED56E4E1}" presName="tx1" presStyleLbl="revTx" presStyleIdx="2" presStyleCnt="6"/>
      <dgm:spPr/>
    </dgm:pt>
    <dgm:pt modelId="{14516F40-F933-499B-91EB-17142D201572}" type="pres">
      <dgm:prSet presAssocID="{8D02F272-4C0E-4EC3-B082-324BED56E4E1}" presName="vert1" presStyleCnt="0"/>
      <dgm:spPr/>
    </dgm:pt>
    <dgm:pt modelId="{89AB26F3-9179-4E87-B02D-97C0B6BEC101}" type="pres">
      <dgm:prSet presAssocID="{A5878F10-0D37-4CBC-A51F-2062D2A1E04C}" presName="thickLine" presStyleLbl="alignNode1" presStyleIdx="3" presStyleCnt="6"/>
      <dgm:spPr/>
    </dgm:pt>
    <dgm:pt modelId="{B2E48ADD-0C00-4B8F-8C8F-74F91B4720EB}" type="pres">
      <dgm:prSet presAssocID="{A5878F10-0D37-4CBC-A51F-2062D2A1E04C}" presName="horz1" presStyleCnt="0"/>
      <dgm:spPr/>
    </dgm:pt>
    <dgm:pt modelId="{D52FC794-333B-4E4A-9BA9-895CBD36BD45}" type="pres">
      <dgm:prSet presAssocID="{A5878F10-0D37-4CBC-A51F-2062D2A1E04C}" presName="tx1" presStyleLbl="revTx" presStyleIdx="3" presStyleCnt="6"/>
      <dgm:spPr/>
    </dgm:pt>
    <dgm:pt modelId="{A1CDCE3F-260B-4C4B-B858-ACB42E0F1366}" type="pres">
      <dgm:prSet presAssocID="{A5878F10-0D37-4CBC-A51F-2062D2A1E04C}" presName="vert1" presStyleCnt="0"/>
      <dgm:spPr/>
    </dgm:pt>
    <dgm:pt modelId="{64204F33-6F50-4B82-87A2-2F29C28BC9F1}" type="pres">
      <dgm:prSet presAssocID="{E24396A7-67FF-4742-B237-AB8622C2D36D}" presName="thickLine" presStyleLbl="alignNode1" presStyleIdx="4" presStyleCnt="6"/>
      <dgm:spPr/>
    </dgm:pt>
    <dgm:pt modelId="{7297D80C-B4DA-4C9E-B87F-E252ED94C07F}" type="pres">
      <dgm:prSet presAssocID="{E24396A7-67FF-4742-B237-AB8622C2D36D}" presName="horz1" presStyleCnt="0"/>
      <dgm:spPr/>
    </dgm:pt>
    <dgm:pt modelId="{EDABE824-2E5D-4C1F-A1A4-DDE9F4374DCB}" type="pres">
      <dgm:prSet presAssocID="{E24396A7-67FF-4742-B237-AB8622C2D36D}" presName="tx1" presStyleLbl="revTx" presStyleIdx="4" presStyleCnt="6"/>
      <dgm:spPr/>
    </dgm:pt>
    <dgm:pt modelId="{4236C32D-CE3A-425B-9258-AFB189A592A5}" type="pres">
      <dgm:prSet presAssocID="{E24396A7-67FF-4742-B237-AB8622C2D36D}" presName="vert1" presStyleCnt="0"/>
      <dgm:spPr/>
    </dgm:pt>
    <dgm:pt modelId="{A1D95097-BF80-463A-9A9F-24487C752C51}" type="pres">
      <dgm:prSet presAssocID="{565AD50E-BE8A-494B-88A4-EF4B10FB054B}" presName="thickLine" presStyleLbl="alignNode1" presStyleIdx="5" presStyleCnt="6"/>
      <dgm:spPr/>
    </dgm:pt>
    <dgm:pt modelId="{D89DD13C-7C56-4944-8D67-7530A40FFF84}" type="pres">
      <dgm:prSet presAssocID="{565AD50E-BE8A-494B-88A4-EF4B10FB054B}" presName="horz1" presStyleCnt="0"/>
      <dgm:spPr/>
    </dgm:pt>
    <dgm:pt modelId="{CB97505C-FC7D-4A54-AA53-7DE6BD6B94BA}" type="pres">
      <dgm:prSet presAssocID="{565AD50E-BE8A-494B-88A4-EF4B10FB054B}" presName="tx1" presStyleLbl="revTx" presStyleIdx="5" presStyleCnt="6"/>
      <dgm:spPr/>
    </dgm:pt>
    <dgm:pt modelId="{4645AB6D-DB1B-4A6E-B14B-5462F5D6F128}" type="pres">
      <dgm:prSet presAssocID="{565AD50E-BE8A-494B-88A4-EF4B10FB054B}" presName="vert1" presStyleCnt="0"/>
      <dgm:spPr/>
    </dgm:pt>
  </dgm:ptLst>
  <dgm:cxnLst>
    <dgm:cxn modelId="{6B12EB05-5218-4846-B9BB-23E0AD03E727}" type="presOf" srcId="{3AD5F477-D6DF-4E88-826C-10FB0BD1C4DE}" destId="{AAE33F71-603C-42B7-894C-1E56C1EBC583}" srcOrd="0" destOrd="0" presId="urn:microsoft.com/office/officeart/2008/layout/LinedList"/>
    <dgm:cxn modelId="{6DB7A11E-BFE9-4B4B-A46A-C0B4E77971A3}" srcId="{6406CF52-22C0-44C6-90F1-D9EF0E1BF1D2}" destId="{E24396A7-67FF-4742-B237-AB8622C2D36D}" srcOrd="4" destOrd="0" parTransId="{41555BF8-4B62-4603-9BCA-62B41FB8586C}" sibTransId="{DA8F1FE4-379C-4E25-A072-E925E93858DA}"/>
    <dgm:cxn modelId="{26DCE933-4A70-450D-9DEA-1AF2915E2601}" srcId="{6406CF52-22C0-44C6-90F1-D9EF0E1BF1D2}" destId="{D8C7FB0E-42CA-4580-9766-873EA79F2AC2}" srcOrd="0" destOrd="0" parTransId="{4A457957-B790-4F69-A20E-B484C4801CDB}" sibTransId="{7DB84403-6F04-49CA-8EEE-6E814A7B40D8}"/>
    <dgm:cxn modelId="{4220BB61-CC01-44D7-A1C4-EAF6BEB395F9}" type="presOf" srcId="{8D02F272-4C0E-4EC3-B082-324BED56E4E1}" destId="{53E0A533-4006-4241-B8AB-8CBC0A07C1AE}" srcOrd="0" destOrd="0" presId="urn:microsoft.com/office/officeart/2008/layout/LinedList"/>
    <dgm:cxn modelId="{AEDEC04A-87C5-4E56-80A4-7A344E16E20E}" type="presOf" srcId="{6406CF52-22C0-44C6-90F1-D9EF0E1BF1D2}" destId="{45C963B1-1FF3-433E-9556-54FF4E8BC152}" srcOrd="0" destOrd="0" presId="urn:microsoft.com/office/officeart/2008/layout/LinedList"/>
    <dgm:cxn modelId="{A81D144F-5BCC-40F3-9E8E-6A9169696850}" type="presOf" srcId="{A5878F10-0D37-4CBC-A51F-2062D2A1E04C}" destId="{D52FC794-333B-4E4A-9BA9-895CBD36BD45}" srcOrd="0" destOrd="0" presId="urn:microsoft.com/office/officeart/2008/layout/LinedList"/>
    <dgm:cxn modelId="{D3E48554-2B7F-44BB-8378-E7C149A22B0B}" type="presOf" srcId="{D8C7FB0E-42CA-4580-9766-873EA79F2AC2}" destId="{6294D072-2DDB-4265-AD98-2747233AEF6A}" srcOrd="0" destOrd="0" presId="urn:microsoft.com/office/officeart/2008/layout/LinedList"/>
    <dgm:cxn modelId="{97571692-9A96-4C02-9C33-93C985A6B1F2}" srcId="{6406CF52-22C0-44C6-90F1-D9EF0E1BF1D2}" destId="{8D02F272-4C0E-4EC3-B082-324BED56E4E1}" srcOrd="2" destOrd="0" parTransId="{3D1ED099-AD77-44DC-AF05-E733E276D063}" sibTransId="{44E02486-ED90-49A3-812B-9EE5A79F3DCE}"/>
    <dgm:cxn modelId="{A25EF199-0F54-4DD3-BFAD-CE55764D7E37}" type="presOf" srcId="{E24396A7-67FF-4742-B237-AB8622C2D36D}" destId="{EDABE824-2E5D-4C1F-A1A4-DDE9F4374DCB}" srcOrd="0" destOrd="0" presId="urn:microsoft.com/office/officeart/2008/layout/LinedList"/>
    <dgm:cxn modelId="{06B515B3-80F1-47F8-BCD5-B24FB585D3BC}" srcId="{6406CF52-22C0-44C6-90F1-D9EF0E1BF1D2}" destId="{565AD50E-BE8A-494B-88A4-EF4B10FB054B}" srcOrd="5" destOrd="0" parTransId="{3E38743A-AECB-4CF5-BFA0-5B82CF4D1B1E}" sibTransId="{5FD07DCA-4628-486B-8695-EA05227C55F3}"/>
    <dgm:cxn modelId="{A0A63FBB-D9E8-477C-87F8-CF08A466A20E}" type="presOf" srcId="{565AD50E-BE8A-494B-88A4-EF4B10FB054B}" destId="{CB97505C-FC7D-4A54-AA53-7DE6BD6B94BA}" srcOrd="0" destOrd="0" presId="urn:microsoft.com/office/officeart/2008/layout/LinedList"/>
    <dgm:cxn modelId="{7B8AB6BD-8E68-441C-B92B-AE5FEFF3CF92}" srcId="{6406CF52-22C0-44C6-90F1-D9EF0E1BF1D2}" destId="{A5878F10-0D37-4CBC-A51F-2062D2A1E04C}" srcOrd="3" destOrd="0" parTransId="{E659C555-C168-4572-A8AE-7E38DA275CC2}" sibTransId="{68449B76-2889-492B-9C2B-DA142AEBB308}"/>
    <dgm:cxn modelId="{8A3D1BEA-B489-4A0A-80F2-79E1EB3D1283}" srcId="{6406CF52-22C0-44C6-90F1-D9EF0E1BF1D2}" destId="{3AD5F477-D6DF-4E88-826C-10FB0BD1C4DE}" srcOrd="1" destOrd="0" parTransId="{6F73EEC2-32AD-427D-8EBE-32B081FEE4AA}" sibTransId="{409FC5E4-A373-4A42-9D9E-CA3601B253D7}"/>
    <dgm:cxn modelId="{9542B66A-4FDA-4D0A-AC32-0F7F8AE8F6C8}" type="presParOf" srcId="{45C963B1-1FF3-433E-9556-54FF4E8BC152}" destId="{8742ABE4-B200-42D3-B26D-3352265EE0EF}" srcOrd="0" destOrd="0" presId="urn:microsoft.com/office/officeart/2008/layout/LinedList"/>
    <dgm:cxn modelId="{0575AD58-BDC8-4341-BB34-5927868ABCE3}" type="presParOf" srcId="{45C963B1-1FF3-433E-9556-54FF4E8BC152}" destId="{3DCAFDF0-13B1-4721-89EC-18DF3C778D9E}" srcOrd="1" destOrd="0" presId="urn:microsoft.com/office/officeart/2008/layout/LinedList"/>
    <dgm:cxn modelId="{6A8C3620-D614-49E8-8B57-72A70732730E}" type="presParOf" srcId="{3DCAFDF0-13B1-4721-89EC-18DF3C778D9E}" destId="{6294D072-2DDB-4265-AD98-2747233AEF6A}" srcOrd="0" destOrd="0" presId="urn:microsoft.com/office/officeart/2008/layout/LinedList"/>
    <dgm:cxn modelId="{B902C542-A47D-4C2C-85AF-3170E404047E}" type="presParOf" srcId="{3DCAFDF0-13B1-4721-89EC-18DF3C778D9E}" destId="{FAFE38EE-D5AF-4EFD-AE93-0BA4DE635B33}" srcOrd="1" destOrd="0" presId="urn:microsoft.com/office/officeart/2008/layout/LinedList"/>
    <dgm:cxn modelId="{720A5A02-3C8F-44C4-A3CD-85AB68695D12}" type="presParOf" srcId="{45C963B1-1FF3-433E-9556-54FF4E8BC152}" destId="{7A440B1F-9CD0-4325-B5A7-AF61ED91DDB0}" srcOrd="2" destOrd="0" presId="urn:microsoft.com/office/officeart/2008/layout/LinedList"/>
    <dgm:cxn modelId="{EB3967BD-96AA-4EFD-B397-86DED3F9AAEE}" type="presParOf" srcId="{45C963B1-1FF3-433E-9556-54FF4E8BC152}" destId="{DD738898-61E6-4A72-80AE-AA919FAECDED}" srcOrd="3" destOrd="0" presId="urn:microsoft.com/office/officeart/2008/layout/LinedList"/>
    <dgm:cxn modelId="{3949B3FA-601F-4374-9405-21479E921498}" type="presParOf" srcId="{DD738898-61E6-4A72-80AE-AA919FAECDED}" destId="{AAE33F71-603C-42B7-894C-1E56C1EBC583}" srcOrd="0" destOrd="0" presId="urn:microsoft.com/office/officeart/2008/layout/LinedList"/>
    <dgm:cxn modelId="{E707C3CA-F936-4249-ACC1-9E0EEA2EE401}" type="presParOf" srcId="{DD738898-61E6-4A72-80AE-AA919FAECDED}" destId="{679A1EE1-AB34-4BB3-B477-D06FC8B21A1F}" srcOrd="1" destOrd="0" presId="urn:microsoft.com/office/officeart/2008/layout/LinedList"/>
    <dgm:cxn modelId="{21B1A9CD-4E51-4068-BAA1-F4DFC5DA7398}" type="presParOf" srcId="{45C963B1-1FF3-433E-9556-54FF4E8BC152}" destId="{A6649A88-7E00-4263-8C2F-C83DEA30B169}" srcOrd="4" destOrd="0" presId="urn:microsoft.com/office/officeart/2008/layout/LinedList"/>
    <dgm:cxn modelId="{C87D7981-933D-43CC-9637-022F4D219DAB}" type="presParOf" srcId="{45C963B1-1FF3-433E-9556-54FF4E8BC152}" destId="{581B144D-94F4-41F5-8F5B-65B08BC2B51E}" srcOrd="5" destOrd="0" presId="urn:microsoft.com/office/officeart/2008/layout/LinedList"/>
    <dgm:cxn modelId="{72897156-6758-48A7-B44E-1A9B2E933054}" type="presParOf" srcId="{581B144D-94F4-41F5-8F5B-65B08BC2B51E}" destId="{53E0A533-4006-4241-B8AB-8CBC0A07C1AE}" srcOrd="0" destOrd="0" presId="urn:microsoft.com/office/officeart/2008/layout/LinedList"/>
    <dgm:cxn modelId="{E9FBBE78-6600-4487-AD26-DD3C1AA5A703}" type="presParOf" srcId="{581B144D-94F4-41F5-8F5B-65B08BC2B51E}" destId="{14516F40-F933-499B-91EB-17142D201572}" srcOrd="1" destOrd="0" presId="urn:microsoft.com/office/officeart/2008/layout/LinedList"/>
    <dgm:cxn modelId="{C3328114-9D7A-44A3-8417-32A43E4DE9A6}" type="presParOf" srcId="{45C963B1-1FF3-433E-9556-54FF4E8BC152}" destId="{89AB26F3-9179-4E87-B02D-97C0B6BEC101}" srcOrd="6" destOrd="0" presId="urn:microsoft.com/office/officeart/2008/layout/LinedList"/>
    <dgm:cxn modelId="{97213743-896E-4D51-ACF6-637574F6ADE1}" type="presParOf" srcId="{45C963B1-1FF3-433E-9556-54FF4E8BC152}" destId="{B2E48ADD-0C00-4B8F-8C8F-74F91B4720EB}" srcOrd="7" destOrd="0" presId="urn:microsoft.com/office/officeart/2008/layout/LinedList"/>
    <dgm:cxn modelId="{E3EE6FB1-086F-4175-B3FC-3B3C95561C47}" type="presParOf" srcId="{B2E48ADD-0C00-4B8F-8C8F-74F91B4720EB}" destId="{D52FC794-333B-4E4A-9BA9-895CBD36BD45}" srcOrd="0" destOrd="0" presId="urn:microsoft.com/office/officeart/2008/layout/LinedList"/>
    <dgm:cxn modelId="{25009F83-F963-4A2E-9F7F-164765327991}" type="presParOf" srcId="{B2E48ADD-0C00-4B8F-8C8F-74F91B4720EB}" destId="{A1CDCE3F-260B-4C4B-B858-ACB42E0F1366}" srcOrd="1" destOrd="0" presId="urn:microsoft.com/office/officeart/2008/layout/LinedList"/>
    <dgm:cxn modelId="{5881EA50-7379-4560-B9FA-ADACA9EFCDB9}" type="presParOf" srcId="{45C963B1-1FF3-433E-9556-54FF4E8BC152}" destId="{64204F33-6F50-4B82-87A2-2F29C28BC9F1}" srcOrd="8" destOrd="0" presId="urn:microsoft.com/office/officeart/2008/layout/LinedList"/>
    <dgm:cxn modelId="{611818DD-9298-4578-893F-822A3B217E7B}" type="presParOf" srcId="{45C963B1-1FF3-433E-9556-54FF4E8BC152}" destId="{7297D80C-B4DA-4C9E-B87F-E252ED94C07F}" srcOrd="9" destOrd="0" presId="urn:microsoft.com/office/officeart/2008/layout/LinedList"/>
    <dgm:cxn modelId="{68E92DFE-7E32-4E0A-A7F1-15A9F20C24F2}" type="presParOf" srcId="{7297D80C-B4DA-4C9E-B87F-E252ED94C07F}" destId="{EDABE824-2E5D-4C1F-A1A4-DDE9F4374DCB}" srcOrd="0" destOrd="0" presId="urn:microsoft.com/office/officeart/2008/layout/LinedList"/>
    <dgm:cxn modelId="{177FAE8C-37EE-4E56-98E6-45B2540B4DC0}" type="presParOf" srcId="{7297D80C-B4DA-4C9E-B87F-E252ED94C07F}" destId="{4236C32D-CE3A-425B-9258-AFB189A592A5}" srcOrd="1" destOrd="0" presId="urn:microsoft.com/office/officeart/2008/layout/LinedList"/>
    <dgm:cxn modelId="{F14B71C8-EEC7-4547-9CFC-2014D23D5ABA}" type="presParOf" srcId="{45C963B1-1FF3-433E-9556-54FF4E8BC152}" destId="{A1D95097-BF80-463A-9A9F-24487C752C51}" srcOrd="10" destOrd="0" presId="urn:microsoft.com/office/officeart/2008/layout/LinedList"/>
    <dgm:cxn modelId="{44670383-E1D5-4774-923A-93F9188626E8}" type="presParOf" srcId="{45C963B1-1FF3-433E-9556-54FF4E8BC152}" destId="{D89DD13C-7C56-4944-8D67-7530A40FFF84}" srcOrd="11" destOrd="0" presId="urn:microsoft.com/office/officeart/2008/layout/LinedList"/>
    <dgm:cxn modelId="{3BBCC8DA-FC1D-4C4A-B16B-E82A0924CFD9}" type="presParOf" srcId="{D89DD13C-7C56-4944-8D67-7530A40FFF84}" destId="{CB97505C-FC7D-4A54-AA53-7DE6BD6B94BA}" srcOrd="0" destOrd="0" presId="urn:microsoft.com/office/officeart/2008/layout/LinedList"/>
    <dgm:cxn modelId="{B5E4254B-F266-4233-9873-439D80E4D184}" type="presParOf" srcId="{D89DD13C-7C56-4944-8D67-7530A40FFF84}" destId="{4645AB6D-DB1B-4A6E-B14B-5462F5D6F1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419810-104A-4089-B490-683BEC7A5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849290-6A42-4094-AFDC-65DA35360DA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Descripció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9D7255-3CFB-435C-899D-F8DCE04C2552}" type="parTrans" cxnId="{BE77778C-8E49-4084-BFC7-1AEC73BC1935}">
      <dgm:prSet/>
      <dgm:spPr/>
      <dgm:t>
        <a:bodyPr/>
        <a:lstStyle/>
        <a:p>
          <a:endParaRPr lang="es-ES"/>
        </a:p>
      </dgm:t>
    </dgm:pt>
    <dgm:pt modelId="{46A3BFF0-10EF-40B0-AD31-B7E23EAB8AC3}" type="sibTrans" cxnId="{BE77778C-8E49-4084-BFC7-1AEC73BC1935}">
      <dgm:prSet/>
      <dgm:spPr/>
      <dgm:t>
        <a:bodyPr/>
        <a:lstStyle/>
        <a:p>
          <a:endParaRPr lang="es-ES"/>
        </a:p>
      </dgm:t>
    </dgm:pt>
    <dgm:pt modelId="{35921D90-D7E9-41DE-A644-D14D8042CF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Objectius del projecte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9B2178-33CD-4282-921A-EBF9A25D98F0}" type="parTrans" cxnId="{FD9261A0-00C4-40DF-9F7D-51A1B392B299}">
      <dgm:prSet/>
      <dgm:spPr/>
      <dgm:t>
        <a:bodyPr/>
        <a:lstStyle/>
        <a:p>
          <a:endParaRPr lang="es-ES"/>
        </a:p>
      </dgm:t>
    </dgm:pt>
    <dgm:pt modelId="{4257D55D-5283-4E3E-AA92-894C78FE968D}" type="sibTrans" cxnId="{FD9261A0-00C4-40DF-9F7D-51A1B392B299}">
      <dgm:prSet/>
      <dgm:spPr/>
      <dgm:t>
        <a:bodyPr/>
        <a:lstStyle/>
        <a:p>
          <a:endParaRPr lang="es-ES"/>
        </a:p>
      </dgm:t>
    </dgm:pt>
    <dgm:pt modelId="{573B20EB-9240-40CE-870D-669ACD7F87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Planificació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6C4D9D-DA8E-4F98-97F7-5B8FD11AE3C5}" type="parTrans" cxnId="{C36B9549-58CC-4BDE-9123-567B39F70B28}">
      <dgm:prSet/>
      <dgm:spPr/>
      <dgm:t>
        <a:bodyPr/>
        <a:lstStyle/>
        <a:p>
          <a:endParaRPr lang="es-ES"/>
        </a:p>
      </dgm:t>
    </dgm:pt>
    <dgm:pt modelId="{1028F6E9-EFA9-46C8-A693-EFBEC81299DA}" type="sibTrans" cxnId="{C36B9549-58CC-4BDE-9123-567B39F70B28}">
      <dgm:prSet/>
      <dgm:spPr/>
      <dgm:t>
        <a:bodyPr/>
        <a:lstStyle/>
        <a:p>
          <a:endParaRPr lang="es-ES"/>
        </a:p>
      </dgm:t>
    </dgm:pt>
    <dgm:pt modelId="{109DBCF9-9B18-4B90-977E-D18B6A1CAE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Especificació i disseny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054E8C8-6C00-44E2-94D1-DEBB69C0EFAC}" type="parTrans" cxnId="{E249D414-CB55-458A-A9F8-BFD196202082}">
      <dgm:prSet/>
      <dgm:spPr/>
      <dgm:t>
        <a:bodyPr/>
        <a:lstStyle/>
        <a:p>
          <a:endParaRPr lang="es-ES"/>
        </a:p>
      </dgm:t>
    </dgm:pt>
    <dgm:pt modelId="{5BBDB449-689B-4E36-B89F-3353E12520B1}" type="sibTrans" cxnId="{E249D414-CB55-458A-A9F8-BFD196202082}">
      <dgm:prSet/>
      <dgm:spPr/>
      <dgm:t>
        <a:bodyPr/>
        <a:lstStyle/>
        <a:p>
          <a:endParaRPr lang="es-ES"/>
        </a:p>
      </dgm:t>
    </dgm:pt>
    <dgm:pt modelId="{7611AB57-3BFF-49BF-8313-EB7F7E86922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Implementació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08B4F20-9A7F-4959-B027-35560A3D6E36}" type="parTrans" cxnId="{3EC4EF4A-AA5B-4964-BAC7-56D521E00C07}">
      <dgm:prSet/>
      <dgm:spPr/>
      <dgm:t>
        <a:bodyPr/>
        <a:lstStyle/>
        <a:p>
          <a:endParaRPr lang="es-ES"/>
        </a:p>
      </dgm:t>
    </dgm:pt>
    <dgm:pt modelId="{72D224B6-548D-432C-AE79-9E312F2CCD3A}" type="sibTrans" cxnId="{3EC4EF4A-AA5B-4964-BAC7-56D521E00C07}">
      <dgm:prSet/>
      <dgm:spPr/>
      <dgm:t>
        <a:bodyPr/>
        <a:lstStyle/>
        <a:p>
          <a:endParaRPr lang="es-ES"/>
        </a:p>
      </dgm:t>
    </dgm:pt>
    <dgm:pt modelId="{F14F8F14-9B37-4958-915E-BD301960F9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 dirty="0"/>
            <a:t>Aplicació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06FAA9-515B-4EF5-A5B2-80094023A740}" type="parTrans" cxnId="{3053CE33-35DA-423E-B6EF-6CABA9F0F81B}">
      <dgm:prSet/>
      <dgm:spPr/>
      <dgm:t>
        <a:bodyPr/>
        <a:lstStyle/>
        <a:p>
          <a:endParaRPr lang="es-ES"/>
        </a:p>
      </dgm:t>
    </dgm:pt>
    <dgm:pt modelId="{AE6CB784-B1B0-4050-BBC5-4FC81F5449BE}" type="sibTrans" cxnId="{3053CE33-35DA-423E-B6EF-6CABA9F0F81B}">
      <dgm:prSet/>
      <dgm:spPr/>
      <dgm:t>
        <a:bodyPr/>
        <a:lstStyle/>
        <a:p>
          <a:endParaRPr lang="es-ES"/>
        </a:p>
      </dgm:t>
    </dgm:pt>
    <dgm:pt modelId="{3FF80E9B-C5C4-4A2B-ABA1-D7D9E99255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a-ES"/>
            <a:t>Conclusions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D835445-9FF9-4164-BC90-E926ED382583}" type="parTrans" cxnId="{2EC62ADE-0C08-48CE-87F8-E0DE21C9A03A}">
      <dgm:prSet/>
      <dgm:spPr/>
      <dgm:t>
        <a:bodyPr/>
        <a:lstStyle/>
        <a:p>
          <a:endParaRPr lang="es-ES"/>
        </a:p>
      </dgm:t>
    </dgm:pt>
    <dgm:pt modelId="{72F097E0-7C84-46FC-8D35-0051A3A2A2E2}" type="sibTrans" cxnId="{2EC62ADE-0C08-48CE-87F8-E0DE21C9A03A}">
      <dgm:prSet/>
      <dgm:spPr/>
      <dgm:t>
        <a:bodyPr/>
        <a:lstStyle/>
        <a:p>
          <a:endParaRPr lang="es-ES"/>
        </a:p>
      </dgm:t>
    </dgm:pt>
    <dgm:pt modelId="{D958D3B0-C536-4D2B-95B8-D82D8419087A}">
      <dgm:prSet/>
      <dgm:spPr>
        <a:solidFill>
          <a:srgbClr val="0070C0"/>
        </a:solidFill>
      </dgm:spPr>
      <dgm:t>
        <a:bodyPr/>
        <a:lstStyle/>
        <a:p>
          <a:pPr rtl="0"/>
          <a:r>
            <a:rPr lang="ca-ES" noProof="0" dirty="0"/>
            <a:t>Descripció de l’aplicació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9F1C1552-A053-4336-980C-598207A374F7}" type="parTrans" cxnId="{EE61D888-C1D7-4846-AC3D-51037F1DF26D}">
      <dgm:prSet/>
      <dgm:spPr/>
      <dgm:t>
        <a:bodyPr/>
        <a:lstStyle/>
        <a:p>
          <a:endParaRPr lang="ca-ES"/>
        </a:p>
      </dgm:t>
    </dgm:pt>
    <dgm:pt modelId="{387B35F5-2F59-40B8-BB22-C48676BCC756}" type="sibTrans" cxnId="{EE61D888-C1D7-4846-AC3D-51037F1DF26D}">
      <dgm:prSet/>
      <dgm:spPr/>
      <dgm:t>
        <a:bodyPr/>
        <a:lstStyle/>
        <a:p>
          <a:endParaRPr lang="ca-ES"/>
        </a:p>
      </dgm:t>
    </dgm:pt>
    <dgm:pt modelId="{417C1FA7-3B4A-49AC-A98F-04BCA96EF71F}" type="pres">
      <dgm:prSet presAssocID="{1F419810-104A-4089-B490-683BEC7A50B9}" presName="linear" presStyleCnt="0">
        <dgm:presLayoutVars>
          <dgm:animLvl val="lvl"/>
          <dgm:resizeHandles val="exact"/>
        </dgm:presLayoutVars>
      </dgm:prSet>
      <dgm:spPr/>
    </dgm:pt>
    <dgm:pt modelId="{A567E7C5-DEF3-411D-8888-2E246CB284A9}" type="pres">
      <dgm:prSet presAssocID="{A1849290-6A42-4094-AFDC-65DA35360DA8}" presName="parentText" presStyleLbl="node1" presStyleIdx="0" presStyleCnt="8" custLinFactNeighborX="-40758" custLinFactNeighborY="25919">
        <dgm:presLayoutVars>
          <dgm:chMax val="0"/>
          <dgm:bulletEnabled val="1"/>
        </dgm:presLayoutVars>
      </dgm:prSet>
      <dgm:spPr/>
    </dgm:pt>
    <dgm:pt modelId="{C3423457-2EC8-4BF0-B36E-67AF467105EE}" type="pres">
      <dgm:prSet presAssocID="{46A3BFF0-10EF-40B0-AD31-B7E23EAB8AC3}" presName="spacer" presStyleCnt="0"/>
      <dgm:spPr/>
    </dgm:pt>
    <dgm:pt modelId="{02518D7F-C939-47D9-ADF5-4613B30929FF}" type="pres">
      <dgm:prSet presAssocID="{35921D90-D7E9-41DE-A644-D14D8042CF40}" presName="parentText" presStyleLbl="node1" presStyleIdx="1" presStyleCnt="8" custLinFactNeighborX="-558">
        <dgm:presLayoutVars>
          <dgm:chMax val="0"/>
          <dgm:bulletEnabled val="1"/>
        </dgm:presLayoutVars>
      </dgm:prSet>
      <dgm:spPr/>
    </dgm:pt>
    <dgm:pt modelId="{65710A32-5E90-4499-A3BA-44CC133E5CCB}" type="pres">
      <dgm:prSet presAssocID="{4257D55D-5283-4E3E-AA92-894C78FE968D}" presName="spacer" presStyleCnt="0"/>
      <dgm:spPr/>
    </dgm:pt>
    <dgm:pt modelId="{D49F8D76-64AF-4E54-A0B3-D9899044CB16}" type="pres">
      <dgm:prSet presAssocID="{573B20EB-9240-40CE-870D-669ACD7F87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B4D302-ED6F-4880-86CD-7135CEBADC2B}" type="pres">
      <dgm:prSet presAssocID="{1028F6E9-EFA9-46C8-A693-EFBEC81299DA}" presName="spacer" presStyleCnt="0"/>
      <dgm:spPr/>
    </dgm:pt>
    <dgm:pt modelId="{13C1D7F3-7A96-4B2F-9AD8-110516E5BC99}" type="pres">
      <dgm:prSet presAssocID="{D958D3B0-C536-4D2B-95B8-D82D8419087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8D5EDE-AAD5-4F89-9D5E-4FA625218ECB}" type="pres">
      <dgm:prSet presAssocID="{387B35F5-2F59-40B8-BB22-C48676BCC756}" presName="spacer" presStyleCnt="0"/>
      <dgm:spPr/>
    </dgm:pt>
    <dgm:pt modelId="{88412D7C-A9F5-4E00-93C4-36EEB63DC591}" type="pres">
      <dgm:prSet presAssocID="{109DBCF9-9B18-4B90-977E-D18B6A1CAEAC}" presName="parentText" presStyleLbl="node1" presStyleIdx="4" presStyleCnt="8" custLinFactNeighborX="-6689" custLinFactNeighborY="43450">
        <dgm:presLayoutVars>
          <dgm:chMax val="0"/>
          <dgm:bulletEnabled val="1"/>
        </dgm:presLayoutVars>
      </dgm:prSet>
      <dgm:spPr/>
    </dgm:pt>
    <dgm:pt modelId="{F15B3CF6-ADDB-4EB6-A78C-874EFB12426E}" type="pres">
      <dgm:prSet presAssocID="{5BBDB449-689B-4E36-B89F-3353E12520B1}" presName="spacer" presStyleCnt="0"/>
      <dgm:spPr/>
    </dgm:pt>
    <dgm:pt modelId="{6BD01B59-62D7-4EEE-889B-02D746686527}" type="pres">
      <dgm:prSet presAssocID="{7611AB57-3BFF-49BF-8313-EB7F7E869222}" presName="parentText" presStyleLbl="node1" presStyleIdx="5" presStyleCnt="8" custLinFactNeighborY="85696">
        <dgm:presLayoutVars>
          <dgm:chMax val="0"/>
          <dgm:bulletEnabled val="1"/>
        </dgm:presLayoutVars>
      </dgm:prSet>
      <dgm:spPr/>
    </dgm:pt>
    <dgm:pt modelId="{9CBD0190-C1BC-4314-A3C6-4B80BC5325CB}" type="pres">
      <dgm:prSet presAssocID="{72D224B6-548D-432C-AE79-9E312F2CCD3A}" presName="spacer" presStyleCnt="0"/>
      <dgm:spPr/>
    </dgm:pt>
    <dgm:pt modelId="{AA1722F1-3687-442B-8047-2295EA2753A4}" type="pres">
      <dgm:prSet presAssocID="{F14F8F14-9B37-4958-915E-BD301960F9B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04214E6-F1B4-4C00-B68F-60045879A98B}" type="pres">
      <dgm:prSet presAssocID="{AE6CB784-B1B0-4050-BBC5-4FC81F5449BE}" presName="spacer" presStyleCnt="0"/>
      <dgm:spPr/>
    </dgm:pt>
    <dgm:pt modelId="{1482633B-1013-46BD-B716-93189555DA04}" type="pres">
      <dgm:prSet presAssocID="{3FF80E9B-C5C4-4A2B-ABA1-D7D9E99255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49D414-CB55-458A-A9F8-BFD196202082}" srcId="{1F419810-104A-4089-B490-683BEC7A50B9}" destId="{109DBCF9-9B18-4B90-977E-D18B6A1CAEAC}" srcOrd="4" destOrd="0" parTransId="{0054E8C8-6C00-44E2-94D1-DEBB69C0EFAC}" sibTransId="{5BBDB449-689B-4E36-B89F-3353E12520B1}"/>
    <dgm:cxn modelId="{3053CE33-35DA-423E-B6EF-6CABA9F0F81B}" srcId="{1F419810-104A-4089-B490-683BEC7A50B9}" destId="{F14F8F14-9B37-4958-915E-BD301960F9BE}" srcOrd="6" destOrd="0" parTransId="{0906FAA9-515B-4EF5-A5B2-80094023A740}" sibTransId="{AE6CB784-B1B0-4050-BBC5-4FC81F5449BE}"/>
    <dgm:cxn modelId="{7D8EF23D-D4F1-4A25-AFD9-4E311474170C}" type="presOf" srcId="{D958D3B0-C536-4D2B-95B8-D82D8419087A}" destId="{13C1D7F3-7A96-4B2F-9AD8-110516E5BC99}" srcOrd="0" destOrd="0" presId="urn:microsoft.com/office/officeart/2005/8/layout/vList2"/>
    <dgm:cxn modelId="{2C8D8363-4CF2-4BE4-8010-C9EC58563192}" type="presOf" srcId="{109DBCF9-9B18-4B90-977E-D18B6A1CAEAC}" destId="{88412D7C-A9F5-4E00-93C4-36EEB63DC591}" srcOrd="0" destOrd="0" presId="urn:microsoft.com/office/officeart/2005/8/layout/vList2"/>
    <dgm:cxn modelId="{C36B9549-58CC-4BDE-9123-567B39F70B28}" srcId="{1F419810-104A-4089-B490-683BEC7A50B9}" destId="{573B20EB-9240-40CE-870D-669ACD7F873B}" srcOrd="2" destOrd="0" parTransId="{7D6C4D9D-DA8E-4F98-97F7-5B8FD11AE3C5}" sibTransId="{1028F6E9-EFA9-46C8-A693-EFBEC81299DA}"/>
    <dgm:cxn modelId="{3EC4EF4A-AA5B-4964-BAC7-56D521E00C07}" srcId="{1F419810-104A-4089-B490-683BEC7A50B9}" destId="{7611AB57-3BFF-49BF-8313-EB7F7E869222}" srcOrd="5" destOrd="0" parTransId="{408B4F20-9A7F-4959-B027-35560A3D6E36}" sibTransId="{72D224B6-548D-432C-AE79-9E312F2CCD3A}"/>
    <dgm:cxn modelId="{F356EB59-8F01-4750-B617-7FEAEA28EB3F}" type="presOf" srcId="{573B20EB-9240-40CE-870D-669ACD7F873B}" destId="{D49F8D76-64AF-4E54-A0B3-D9899044CB16}" srcOrd="0" destOrd="0" presId="urn:microsoft.com/office/officeart/2005/8/layout/vList2"/>
    <dgm:cxn modelId="{7345157A-361A-4871-AA96-48E9A1CB99CE}" type="presOf" srcId="{1F419810-104A-4089-B490-683BEC7A50B9}" destId="{417C1FA7-3B4A-49AC-A98F-04BCA96EF71F}" srcOrd="0" destOrd="0" presId="urn:microsoft.com/office/officeart/2005/8/layout/vList2"/>
    <dgm:cxn modelId="{EE61D888-C1D7-4846-AC3D-51037F1DF26D}" srcId="{1F419810-104A-4089-B490-683BEC7A50B9}" destId="{D958D3B0-C536-4D2B-95B8-D82D8419087A}" srcOrd="3" destOrd="0" parTransId="{9F1C1552-A053-4336-980C-598207A374F7}" sibTransId="{387B35F5-2F59-40B8-BB22-C48676BCC756}"/>
    <dgm:cxn modelId="{BE77778C-8E49-4084-BFC7-1AEC73BC1935}" srcId="{1F419810-104A-4089-B490-683BEC7A50B9}" destId="{A1849290-6A42-4094-AFDC-65DA35360DA8}" srcOrd="0" destOrd="0" parTransId="{149D7255-3CFB-435C-899D-F8DCE04C2552}" sibTransId="{46A3BFF0-10EF-40B0-AD31-B7E23EAB8AC3}"/>
    <dgm:cxn modelId="{50ADC68F-D596-4195-A712-FD43BA148305}" type="presOf" srcId="{3FF80E9B-C5C4-4A2B-ABA1-D7D9E99255D1}" destId="{1482633B-1013-46BD-B716-93189555DA04}" srcOrd="0" destOrd="0" presId="urn:microsoft.com/office/officeart/2005/8/layout/vList2"/>
    <dgm:cxn modelId="{A8804491-5E23-4694-9C96-FF4BC7BE4CFB}" type="presOf" srcId="{A1849290-6A42-4094-AFDC-65DA35360DA8}" destId="{A567E7C5-DEF3-411D-8888-2E246CB284A9}" srcOrd="0" destOrd="0" presId="urn:microsoft.com/office/officeart/2005/8/layout/vList2"/>
    <dgm:cxn modelId="{FD9261A0-00C4-40DF-9F7D-51A1B392B299}" srcId="{1F419810-104A-4089-B490-683BEC7A50B9}" destId="{35921D90-D7E9-41DE-A644-D14D8042CF40}" srcOrd="1" destOrd="0" parTransId="{D79B2178-33CD-4282-921A-EBF9A25D98F0}" sibTransId="{4257D55D-5283-4E3E-AA92-894C78FE968D}"/>
    <dgm:cxn modelId="{146A60B0-429A-45A7-8AC5-B22478DFBE25}" type="presOf" srcId="{F14F8F14-9B37-4958-915E-BD301960F9BE}" destId="{AA1722F1-3687-442B-8047-2295EA2753A4}" srcOrd="0" destOrd="0" presId="urn:microsoft.com/office/officeart/2005/8/layout/vList2"/>
    <dgm:cxn modelId="{7D6547C0-38C0-4CEA-BAE5-E692898FC267}" type="presOf" srcId="{35921D90-D7E9-41DE-A644-D14D8042CF40}" destId="{02518D7F-C939-47D9-ADF5-4613B30929FF}" srcOrd="0" destOrd="0" presId="urn:microsoft.com/office/officeart/2005/8/layout/vList2"/>
    <dgm:cxn modelId="{263FF0D8-56FC-4C60-BBBE-D8BA6804D838}" type="presOf" srcId="{7611AB57-3BFF-49BF-8313-EB7F7E869222}" destId="{6BD01B59-62D7-4EEE-889B-02D746686527}" srcOrd="0" destOrd="0" presId="urn:microsoft.com/office/officeart/2005/8/layout/vList2"/>
    <dgm:cxn modelId="{2EC62ADE-0C08-48CE-87F8-E0DE21C9A03A}" srcId="{1F419810-104A-4089-B490-683BEC7A50B9}" destId="{3FF80E9B-C5C4-4A2B-ABA1-D7D9E99255D1}" srcOrd="7" destOrd="0" parTransId="{5D835445-9FF9-4164-BC90-E926ED382583}" sibTransId="{72F097E0-7C84-46FC-8D35-0051A3A2A2E2}"/>
    <dgm:cxn modelId="{34678D5B-D126-48F1-AD89-80141DB0A942}" type="presParOf" srcId="{417C1FA7-3B4A-49AC-A98F-04BCA96EF71F}" destId="{A567E7C5-DEF3-411D-8888-2E246CB284A9}" srcOrd="0" destOrd="0" presId="urn:microsoft.com/office/officeart/2005/8/layout/vList2"/>
    <dgm:cxn modelId="{709BFC1D-3CF1-498E-ABED-6DDAD7C337CE}" type="presParOf" srcId="{417C1FA7-3B4A-49AC-A98F-04BCA96EF71F}" destId="{C3423457-2EC8-4BF0-B36E-67AF467105EE}" srcOrd="1" destOrd="0" presId="urn:microsoft.com/office/officeart/2005/8/layout/vList2"/>
    <dgm:cxn modelId="{6D3218CB-C4C3-4981-B35C-62E6BFE3794A}" type="presParOf" srcId="{417C1FA7-3B4A-49AC-A98F-04BCA96EF71F}" destId="{02518D7F-C939-47D9-ADF5-4613B30929FF}" srcOrd="2" destOrd="0" presId="urn:microsoft.com/office/officeart/2005/8/layout/vList2"/>
    <dgm:cxn modelId="{2889CCCA-330F-4351-BD8A-10F85D64987C}" type="presParOf" srcId="{417C1FA7-3B4A-49AC-A98F-04BCA96EF71F}" destId="{65710A32-5E90-4499-A3BA-44CC133E5CCB}" srcOrd="3" destOrd="0" presId="urn:microsoft.com/office/officeart/2005/8/layout/vList2"/>
    <dgm:cxn modelId="{4BCEA3B9-7764-4C93-AC3D-193D861FADB7}" type="presParOf" srcId="{417C1FA7-3B4A-49AC-A98F-04BCA96EF71F}" destId="{D49F8D76-64AF-4E54-A0B3-D9899044CB16}" srcOrd="4" destOrd="0" presId="urn:microsoft.com/office/officeart/2005/8/layout/vList2"/>
    <dgm:cxn modelId="{8632C6C1-2714-49D4-9389-16DE2718D8C6}" type="presParOf" srcId="{417C1FA7-3B4A-49AC-A98F-04BCA96EF71F}" destId="{3EB4D302-ED6F-4880-86CD-7135CEBADC2B}" srcOrd="5" destOrd="0" presId="urn:microsoft.com/office/officeart/2005/8/layout/vList2"/>
    <dgm:cxn modelId="{F9998617-4616-4D52-A834-F95603474737}" type="presParOf" srcId="{417C1FA7-3B4A-49AC-A98F-04BCA96EF71F}" destId="{13C1D7F3-7A96-4B2F-9AD8-110516E5BC99}" srcOrd="6" destOrd="0" presId="urn:microsoft.com/office/officeart/2005/8/layout/vList2"/>
    <dgm:cxn modelId="{A676C35B-872F-481C-8C9F-5CF8A42E307E}" type="presParOf" srcId="{417C1FA7-3B4A-49AC-A98F-04BCA96EF71F}" destId="{FC8D5EDE-AAD5-4F89-9D5E-4FA625218ECB}" srcOrd="7" destOrd="0" presId="urn:microsoft.com/office/officeart/2005/8/layout/vList2"/>
    <dgm:cxn modelId="{4421E17B-A762-42C1-BBCF-5BB170867B4D}" type="presParOf" srcId="{417C1FA7-3B4A-49AC-A98F-04BCA96EF71F}" destId="{88412D7C-A9F5-4E00-93C4-36EEB63DC591}" srcOrd="8" destOrd="0" presId="urn:microsoft.com/office/officeart/2005/8/layout/vList2"/>
    <dgm:cxn modelId="{7AAA3DEA-2C3C-4DFB-ABB2-26EFA2317644}" type="presParOf" srcId="{417C1FA7-3B4A-49AC-A98F-04BCA96EF71F}" destId="{F15B3CF6-ADDB-4EB6-A78C-874EFB12426E}" srcOrd="9" destOrd="0" presId="urn:microsoft.com/office/officeart/2005/8/layout/vList2"/>
    <dgm:cxn modelId="{9DA99E9B-5BD6-4F22-8C15-347EC2503961}" type="presParOf" srcId="{417C1FA7-3B4A-49AC-A98F-04BCA96EF71F}" destId="{6BD01B59-62D7-4EEE-889B-02D746686527}" srcOrd="10" destOrd="0" presId="urn:microsoft.com/office/officeart/2005/8/layout/vList2"/>
    <dgm:cxn modelId="{5345B469-D118-4867-86AE-1C60256012C0}" type="presParOf" srcId="{417C1FA7-3B4A-49AC-A98F-04BCA96EF71F}" destId="{9CBD0190-C1BC-4314-A3C6-4B80BC5325CB}" srcOrd="11" destOrd="0" presId="urn:microsoft.com/office/officeart/2005/8/layout/vList2"/>
    <dgm:cxn modelId="{BCE616B4-6078-4576-895A-86F856970D83}" type="presParOf" srcId="{417C1FA7-3B4A-49AC-A98F-04BCA96EF71F}" destId="{AA1722F1-3687-442B-8047-2295EA2753A4}" srcOrd="12" destOrd="0" presId="urn:microsoft.com/office/officeart/2005/8/layout/vList2"/>
    <dgm:cxn modelId="{7DDBB22C-5D24-4EB0-B97F-5D07D0E0E726}" type="presParOf" srcId="{417C1FA7-3B4A-49AC-A98F-04BCA96EF71F}" destId="{704214E6-F1B4-4C00-B68F-60045879A98B}" srcOrd="13" destOrd="0" presId="urn:microsoft.com/office/officeart/2005/8/layout/vList2"/>
    <dgm:cxn modelId="{A817CE1B-896A-42E8-85D6-8DBF752BC7B3}" type="presParOf" srcId="{417C1FA7-3B4A-49AC-A98F-04BCA96EF71F}" destId="{1482633B-1013-46BD-B716-93189555D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21924"/>
          <a:ext cx="6231672" cy="5019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Descripció del projecte</a:t>
          </a:r>
          <a:endParaRPr lang="es-ES" sz="2200" kern="1200" dirty="0"/>
        </a:p>
      </dsp:txBody>
      <dsp:txXfrm>
        <a:off x="24502" y="46426"/>
        <a:ext cx="6182668" cy="452926"/>
      </dsp:txXfrm>
    </dsp:sp>
    <dsp:sp modelId="{02518D7F-C939-47D9-ADF5-4613B30929FF}">
      <dsp:nvSpPr>
        <dsp:cNvPr id="0" name=""/>
        <dsp:cNvSpPr/>
      </dsp:nvSpPr>
      <dsp:spPr>
        <a:xfrm>
          <a:off x="0" y="587214"/>
          <a:ext cx="6231672" cy="5019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/>
            <a:t>Objectius del projecte</a:t>
          </a:r>
          <a:endParaRPr lang="es-ES" sz="2200" kern="1200"/>
        </a:p>
      </dsp:txBody>
      <dsp:txXfrm>
        <a:off x="24502" y="611716"/>
        <a:ext cx="6182668" cy="452926"/>
      </dsp:txXfrm>
    </dsp:sp>
    <dsp:sp modelId="{D49F8D76-64AF-4E54-A0B3-D9899044CB16}">
      <dsp:nvSpPr>
        <dsp:cNvPr id="0" name=""/>
        <dsp:cNvSpPr/>
      </dsp:nvSpPr>
      <dsp:spPr>
        <a:xfrm>
          <a:off x="0" y="1152504"/>
          <a:ext cx="6231672" cy="5019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Planificació</a:t>
          </a:r>
          <a:endParaRPr lang="es-ES" sz="2200" kern="1200" dirty="0"/>
        </a:p>
      </dsp:txBody>
      <dsp:txXfrm>
        <a:off x="24502" y="1177006"/>
        <a:ext cx="6182668" cy="452926"/>
      </dsp:txXfrm>
    </dsp:sp>
    <dsp:sp modelId="{315ABEF2-68F2-4EF0-B534-B3AD64BC3108}">
      <dsp:nvSpPr>
        <dsp:cNvPr id="0" name=""/>
        <dsp:cNvSpPr/>
      </dsp:nvSpPr>
      <dsp:spPr>
        <a:xfrm>
          <a:off x="0" y="1717794"/>
          <a:ext cx="6231672" cy="5019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noProof="0" dirty="0"/>
            <a:t>Descripció de l’aplicació</a:t>
          </a:r>
        </a:p>
      </dsp:txBody>
      <dsp:txXfrm>
        <a:off x="24502" y="1742296"/>
        <a:ext cx="6182668" cy="452926"/>
      </dsp:txXfrm>
    </dsp:sp>
    <dsp:sp modelId="{88412D7C-A9F5-4E00-93C4-36EEB63DC591}">
      <dsp:nvSpPr>
        <dsp:cNvPr id="0" name=""/>
        <dsp:cNvSpPr/>
      </dsp:nvSpPr>
      <dsp:spPr>
        <a:xfrm>
          <a:off x="0" y="2297363"/>
          <a:ext cx="6231672" cy="5019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Especificació i disseny</a:t>
          </a:r>
          <a:endParaRPr lang="es-ES" sz="2200" kern="1200" dirty="0"/>
        </a:p>
      </dsp:txBody>
      <dsp:txXfrm>
        <a:off x="24502" y="2321865"/>
        <a:ext cx="6182668" cy="452926"/>
      </dsp:txXfrm>
    </dsp:sp>
    <dsp:sp modelId="{6BD01B59-62D7-4EEE-889B-02D746686527}">
      <dsp:nvSpPr>
        <dsp:cNvPr id="0" name=""/>
        <dsp:cNvSpPr/>
      </dsp:nvSpPr>
      <dsp:spPr>
        <a:xfrm>
          <a:off x="0" y="2861626"/>
          <a:ext cx="6231672" cy="5019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Implementació</a:t>
          </a:r>
          <a:endParaRPr lang="es-ES" sz="2200" kern="1200" dirty="0"/>
        </a:p>
      </dsp:txBody>
      <dsp:txXfrm>
        <a:off x="24502" y="2886128"/>
        <a:ext cx="6182668" cy="452926"/>
      </dsp:txXfrm>
    </dsp:sp>
    <dsp:sp modelId="{AA1722F1-3687-442B-8047-2295EA2753A4}">
      <dsp:nvSpPr>
        <dsp:cNvPr id="0" name=""/>
        <dsp:cNvSpPr/>
      </dsp:nvSpPr>
      <dsp:spPr>
        <a:xfrm>
          <a:off x="0" y="3440168"/>
          <a:ext cx="6231672" cy="5019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Aplicació</a:t>
          </a:r>
          <a:endParaRPr lang="es-ES" sz="2200" kern="1200" dirty="0"/>
        </a:p>
      </dsp:txBody>
      <dsp:txXfrm>
        <a:off x="24502" y="3464670"/>
        <a:ext cx="6182668" cy="452926"/>
      </dsp:txXfrm>
    </dsp:sp>
    <dsp:sp modelId="{1482633B-1013-46BD-B716-93189555DA04}">
      <dsp:nvSpPr>
        <dsp:cNvPr id="0" name=""/>
        <dsp:cNvSpPr/>
      </dsp:nvSpPr>
      <dsp:spPr>
        <a:xfrm>
          <a:off x="0" y="4000879"/>
          <a:ext cx="6231672" cy="5019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Conclusions</a:t>
          </a:r>
          <a:endParaRPr lang="es-ES" sz="2200" kern="1200" dirty="0"/>
        </a:p>
      </dsp:txBody>
      <dsp:txXfrm>
        <a:off x="24502" y="4025381"/>
        <a:ext cx="6182668" cy="4529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84BF1-1315-4E2F-8577-06EBA3868F6F}">
      <dsp:nvSpPr>
        <dsp:cNvPr id="0" name=""/>
        <dsp:cNvSpPr/>
      </dsp:nvSpPr>
      <dsp:spPr>
        <a:xfrm rot="16200000">
          <a:off x="-689657" y="689961"/>
          <a:ext cx="3638024" cy="22581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 dirty="0"/>
            <a:t>Projecte enfocat al manteniment de maquinària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/>
            <a:t>Control de Maquinària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/>
            <a:t>Manteniment Preventiu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/>
            <a:t>Manteniment Correctiu.</a:t>
          </a:r>
        </a:p>
      </dsp:txBody>
      <dsp:txXfrm rot="5400000">
        <a:off x="305" y="727604"/>
        <a:ext cx="2258100" cy="2182814"/>
      </dsp:txXfrm>
    </dsp:sp>
    <dsp:sp modelId="{0262B3D1-CD37-4CE5-BAD3-CA27CC12BF5B}">
      <dsp:nvSpPr>
        <dsp:cNvPr id="0" name=""/>
        <dsp:cNvSpPr/>
      </dsp:nvSpPr>
      <dsp:spPr>
        <a:xfrm rot="16200000">
          <a:off x="1864585" y="579713"/>
          <a:ext cx="3638024" cy="247859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 dirty="0"/>
            <a:t>Optimitzar el temps de producció de la maquinària</a:t>
          </a:r>
        </a:p>
      </dsp:txBody>
      <dsp:txXfrm rot="5400000">
        <a:off x="2444299" y="727604"/>
        <a:ext cx="2478596" cy="2182814"/>
      </dsp:txXfrm>
    </dsp:sp>
    <dsp:sp modelId="{E74C7370-5A1C-4E0C-B5DC-9FCD8A30DA5D}">
      <dsp:nvSpPr>
        <dsp:cNvPr id="0" name=""/>
        <dsp:cNvSpPr/>
      </dsp:nvSpPr>
      <dsp:spPr>
        <a:xfrm rot="16200000">
          <a:off x="4529076" y="579713"/>
          <a:ext cx="3638024" cy="247859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/>
            <a:t>Actualitzar treballs al concepte de Industria 4.0</a:t>
          </a:r>
        </a:p>
      </dsp:txBody>
      <dsp:txXfrm rot="5400000">
        <a:off x="5108790" y="727604"/>
        <a:ext cx="2478596" cy="21828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Conclusions</a:t>
          </a:r>
          <a:endParaRPr lang="es-ES" sz="1900" kern="1200" dirty="0"/>
        </a:p>
      </dsp:txBody>
      <dsp:txXfrm>
        <a:off x="21161" y="3772149"/>
        <a:ext cx="2480931" cy="391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Conclusions</a:t>
          </a:r>
          <a:endParaRPr lang="es-ES" sz="1900" kern="1200" dirty="0"/>
        </a:p>
      </dsp:txBody>
      <dsp:txXfrm>
        <a:off x="21161" y="3772149"/>
        <a:ext cx="2480931" cy="391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F8803-8AB1-4191-B20A-F8E83BBFFD37}">
      <dsp:nvSpPr>
        <dsp:cNvPr id="0" name=""/>
        <dsp:cNvSpPr/>
      </dsp:nvSpPr>
      <dsp:spPr>
        <a:xfrm>
          <a:off x="0" y="190063"/>
          <a:ext cx="7829891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Creació completa d’una aplicació web des de zero</a:t>
          </a:r>
        </a:p>
      </dsp:txBody>
      <dsp:txXfrm>
        <a:off x="22275" y="212338"/>
        <a:ext cx="7785341" cy="411750"/>
      </dsp:txXfrm>
    </dsp:sp>
    <dsp:sp modelId="{C41884E4-2A54-4437-B9DB-A3D20A7AD939}">
      <dsp:nvSpPr>
        <dsp:cNvPr id="0" name=""/>
        <dsp:cNvSpPr/>
      </dsp:nvSpPr>
      <dsp:spPr>
        <a:xfrm>
          <a:off x="0" y="646363"/>
          <a:ext cx="7829891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dirty="0"/>
            <a:t>Planificació, Especificació, Disseny, Implementació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a-ES" sz="1600" kern="1200" dirty="0"/>
        </a:p>
      </dsp:txBody>
      <dsp:txXfrm>
        <a:off x="0" y="646363"/>
        <a:ext cx="7829891" cy="745200"/>
      </dsp:txXfrm>
    </dsp:sp>
    <dsp:sp modelId="{03CCA647-FB92-4620-B272-CD5563BADCA5}">
      <dsp:nvSpPr>
        <dsp:cNvPr id="0" name=""/>
        <dsp:cNvSpPr/>
      </dsp:nvSpPr>
      <dsp:spPr>
        <a:xfrm>
          <a:off x="0" y="1391563"/>
          <a:ext cx="7829891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Complir requisits d’aplicació web </a:t>
          </a:r>
        </a:p>
      </dsp:txBody>
      <dsp:txXfrm>
        <a:off x="22275" y="1413838"/>
        <a:ext cx="7785341" cy="411750"/>
      </dsp:txXfrm>
    </dsp:sp>
    <dsp:sp modelId="{BD0CC398-DBA3-4202-BF64-1C15E4B888D0}">
      <dsp:nvSpPr>
        <dsp:cNvPr id="0" name=""/>
        <dsp:cNvSpPr/>
      </dsp:nvSpPr>
      <dsp:spPr>
        <a:xfrm>
          <a:off x="0" y="1847863"/>
          <a:ext cx="7829891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dirty="0"/>
            <a:t>Escalable, Usable, Robusta, ...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a-ES" sz="1600" kern="1200" dirty="0"/>
        </a:p>
      </dsp:txBody>
      <dsp:txXfrm>
        <a:off x="0" y="1847863"/>
        <a:ext cx="7829891" cy="745200"/>
      </dsp:txXfrm>
    </dsp:sp>
    <dsp:sp modelId="{67034B0D-8CE0-4226-8328-2A7533EBBBEA}">
      <dsp:nvSpPr>
        <dsp:cNvPr id="0" name=""/>
        <dsp:cNvSpPr/>
      </dsp:nvSpPr>
      <dsp:spPr>
        <a:xfrm>
          <a:off x="0" y="2593063"/>
          <a:ext cx="7829891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Conèixer més a fons els llenguatge de programació utilitzats en l’aplicació</a:t>
          </a:r>
        </a:p>
      </dsp:txBody>
      <dsp:txXfrm>
        <a:off x="22275" y="2615338"/>
        <a:ext cx="7785341" cy="411750"/>
      </dsp:txXfrm>
    </dsp:sp>
    <dsp:sp modelId="{99B8276D-7E26-4536-8076-7B2D51CDA3B7}">
      <dsp:nvSpPr>
        <dsp:cNvPr id="0" name=""/>
        <dsp:cNvSpPr/>
      </dsp:nvSpPr>
      <dsp:spPr>
        <a:xfrm>
          <a:off x="0" y="3049362"/>
          <a:ext cx="7829891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dirty="0"/>
            <a:t>Java,</a:t>
          </a:r>
          <a:r>
            <a:rPr lang="es-ES" sz="1600" kern="1200" dirty="0"/>
            <a:t> </a:t>
          </a:r>
          <a:r>
            <a:rPr lang="ca-ES" sz="1600" kern="1200" dirty="0"/>
            <a:t>XHTML</a:t>
          </a:r>
          <a:r>
            <a:rPr lang="es-ES" sz="1600" kern="1200" dirty="0"/>
            <a:t>, </a:t>
          </a:r>
          <a:r>
            <a:rPr lang="ca-ES" sz="1600" kern="1200" dirty="0"/>
            <a:t>SQL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a-ES" sz="1600" kern="1200" dirty="0"/>
        </a:p>
      </dsp:txBody>
      <dsp:txXfrm>
        <a:off x="0" y="3049362"/>
        <a:ext cx="7829891" cy="745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77457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795739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2ABE4-B200-42D3-B26D-3352265EE0EF}">
      <dsp:nvSpPr>
        <dsp:cNvPr id="0" name=""/>
        <dsp:cNvSpPr/>
      </dsp:nvSpPr>
      <dsp:spPr>
        <a:xfrm>
          <a:off x="0" y="2246"/>
          <a:ext cx="7026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4D072-2DDB-4265-AD98-2747233AEF6A}">
      <dsp:nvSpPr>
        <dsp:cNvPr id="0" name=""/>
        <dsp:cNvSpPr/>
      </dsp:nvSpPr>
      <dsp:spPr>
        <a:xfrm>
          <a:off x="0" y="2246"/>
          <a:ext cx="7026419" cy="76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Registre d’usuaris</a:t>
          </a:r>
        </a:p>
      </dsp:txBody>
      <dsp:txXfrm>
        <a:off x="0" y="2246"/>
        <a:ext cx="7026419" cy="766013"/>
      </dsp:txXfrm>
    </dsp:sp>
    <dsp:sp modelId="{7A440B1F-9CD0-4325-B5A7-AF61ED91DDB0}">
      <dsp:nvSpPr>
        <dsp:cNvPr id="0" name=""/>
        <dsp:cNvSpPr/>
      </dsp:nvSpPr>
      <dsp:spPr>
        <a:xfrm>
          <a:off x="0" y="768260"/>
          <a:ext cx="7026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33F71-603C-42B7-894C-1E56C1EBC583}">
      <dsp:nvSpPr>
        <dsp:cNvPr id="0" name=""/>
        <dsp:cNvSpPr/>
      </dsp:nvSpPr>
      <dsp:spPr>
        <a:xfrm>
          <a:off x="0" y="768260"/>
          <a:ext cx="7026419" cy="76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Llistat de maquinària i fitxes de manteniment preventiu i correctiu</a:t>
          </a:r>
        </a:p>
      </dsp:txBody>
      <dsp:txXfrm>
        <a:off x="0" y="768260"/>
        <a:ext cx="7026419" cy="766013"/>
      </dsp:txXfrm>
    </dsp:sp>
    <dsp:sp modelId="{A6649A88-7E00-4263-8C2F-C83DEA30B169}">
      <dsp:nvSpPr>
        <dsp:cNvPr id="0" name=""/>
        <dsp:cNvSpPr/>
      </dsp:nvSpPr>
      <dsp:spPr>
        <a:xfrm>
          <a:off x="0" y="1534273"/>
          <a:ext cx="7026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0A533-4006-4241-B8AB-8CBC0A07C1AE}">
      <dsp:nvSpPr>
        <dsp:cNvPr id="0" name=""/>
        <dsp:cNvSpPr/>
      </dsp:nvSpPr>
      <dsp:spPr>
        <a:xfrm>
          <a:off x="0" y="1534273"/>
          <a:ext cx="7026419" cy="76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Alta, baixa, modificació i visualització de les màquines i fitxes de manteniment preventiu i correctiu</a:t>
          </a:r>
        </a:p>
      </dsp:txBody>
      <dsp:txXfrm>
        <a:off x="0" y="1534273"/>
        <a:ext cx="7026419" cy="766013"/>
      </dsp:txXfrm>
    </dsp:sp>
    <dsp:sp modelId="{89AB26F3-9179-4E87-B02D-97C0B6BEC101}">
      <dsp:nvSpPr>
        <dsp:cNvPr id="0" name=""/>
        <dsp:cNvSpPr/>
      </dsp:nvSpPr>
      <dsp:spPr>
        <a:xfrm>
          <a:off x="0" y="2300287"/>
          <a:ext cx="7026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FC794-333B-4E4A-9BA9-895CBD36BD45}">
      <dsp:nvSpPr>
        <dsp:cNvPr id="0" name=""/>
        <dsp:cNvSpPr/>
      </dsp:nvSpPr>
      <dsp:spPr>
        <a:xfrm>
          <a:off x="0" y="2300287"/>
          <a:ext cx="7026419" cy="76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Cerca de problemes repetitius</a:t>
          </a:r>
        </a:p>
      </dsp:txBody>
      <dsp:txXfrm>
        <a:off x="0" y="2300287"/>
        <a:ext cx="7026419" cy="766013"/>
      </dsp:txXfrm>
    </dsp:sp>
    <dsp:sp modelId="{64204F33-6F50-4B82-87A2-2F29C28BC9F1}">
      <dsp:nvSpPr>
        <dsp:cNvPr id="0" name=""/>
        <dsp:cNvSpPr/>
      </dsp:nvSpPr>
      <dsp:spPr>
        <a:xfrm>
          <a:off x="0" y="3066301"/>
          <a:ext cx="7026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BE824-2E5D-4C1F-A1A4-DDE9F4374DCB}">
      <dsp:nvSpPr>
        <dsp:cNvPr id="0" name=""/>
        <dsp:cNvSpPr/>
      </dsp:nvSpPr>
      <dsp:spPr>
        <a:xfrm>
          <a:off x="0" y="3066301"/>
          <a:ext cx="7026419" cy="76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Persistència a la base de dades</a:t>
          </a:r>
        </a:p>
      </dsp:txBody>
      <dsp:txXfrm>
        <a:off x="0" y="3066301"/>
        <a:ext cx="7026419" cy="766013"/>
      </dsp:txXfrm>
    </dsp:sp>
    <dsp:sp modelId="{A1D95097-BF80-463A-9A9F-24487C752C51}">
      <dsp:nvSpPr>
        <dsp:cNvPr id="0" name=""/>
        <dsp:cNvSpPr/>
      </dsp:nvSpPr>
      <dsp:spPr>
        <a:xfrm>
          <a:off x="0" y="3832314"/>
          <a:ext cx="7026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7505C-FC7D-4A54-AA53-7DE6BD6B94BA}">
      <dsp:nvSpPr>
        <dsp:cNvPr id="0" name=""/>
        <dsp:cNvSpPr/>
      </dsp:nvSpPr>
      <dsp:spPr>
        <a:xfrm>
          <a:off x="0" y="3832314"/>
          <a:ext cx="7026419" cy="76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Enviament de correus</a:t>
          </a:r>
        </a:p>
      </dsp:txBody>
      <dsp:txXfrm>
        <a:off x="0" y="3832314"/>
        <a:ext cx="7026419" cy="7660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E7C5-DEF3-411D-8888-2E246CB284A9}">
      <dsp:nvSpPr>
        <dsp:cNvPr id="0" name=""/>
        <dsp:cNvSpPr/>
      </dsp:nvSpPr>
      <dsp:spPr>
        <a:xfrm>
          <a:off x="0" y="347735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Descripció del projecte</a:t>
          </a:r>
          <a:endParaRPr lang="es-ES" sz="1900" kern="1200" dirty="0"/>
        </a:p>
      </dsp:txBody>
      <dsp:txXfrm>
        <a:off x="21161" y="368896"/>
        <a:ext cx="2480931" cy="391163"/>
      </dsp:txXfrm>
    </dsp:sp>
    <dsp:sp modelId="{02518D7F-C939-47D9-ADF5-4613B30929FF}">
      <dsp:nvSpPr>
        <dsp:cNvPr id="0" name=""/>
        <dsp:cNvSpPr/>
      </dsp:nvSpPr>
      <dsp:spPr>
        <a:xfrm>
          <a:off x="0" y="821757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Objectius del projecte</a:t>
          </a:r>
          <a:endParaRPr lang="es-ES" sz="1900" kern="1200" dirty="0"/>
        </a:p>
      </dsp:txBody>
      <dsp:txXfrm>
        <a:off x="21161" y="842918"/>
        <a:ext cx="2480931" cy="391163"/>
      </dsp:txXfrm>
    </dsp:sp>
    <dsp:sp modelId="{D49F8D76-64AF-4E54-A0B3-D9899044CB16}">
      <dsp:nvSpPr>
        <dsp:cNvPr id="0" name=""/>
        <dsp:cNvSpPr/>
      </dsp:nvSpPr>
      <dsp:spPr>
        <a:xfrm>
          <a:off x="0" y="1309962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Planificació</a:t>
          </a:r>
          <a:endParaRPr lang="es-ES" sz="1900" kern="1200" dirty="0"/>
        </a:p>
      </dsp:txBody>
      <dsp:txXfrm>
        <a:off x="21161" y="1331123"/>
        <a:ext cx="2480931" cy="391163"/>
      </dsp:txXfrm>
    </dsp:sp>
    <dsp:sp modelId="{13C1D7F3-7A96-4B2F-9AD8-110516E5BC99}">
      <dsp:nvSpPr>
        <dsp:cNvPr id="0" name=""/>
        <dsp:cNvSpPr/>
      </dsp:nvSpPr>
      <dsp:spPr>
        <a:xfrm>
          <a:off x="0" y="1798168"/>
          <a:ext cx="2523253" cy="43348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Descripció de l’aplicació</a:t>
          </a:r>
        </a:p>
      </dsp:txBody>
      <dsp:txXfrm>
        <a:off x="21161" y="1819329"/>
        <a:ext cx="2480931" cy="391163"/>
      </dsp:txXfrm>
    </dsp:sp>
    <dsp:sp modelId="{88412D7C-A9F5-4E00-93C4-36EEB63DC591}">
      <dsp:nvSpPr>
        <dsp:cNvPr id="0" name=""/>
        <dsp:cNvSpPr/>
      </dsp:nvSpPr>
      <dsp:spPr>
        <a:xfrm>
          <a:off x="0" y="231014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Especificació i disseny</a:t>
          </a:r>
          <a:endParaRPr lang="es-ES" sz="1900" kern="1200" dirty="0"/>
        </a:p>
      </dsp:txBody>
      <dsp:txXfrm>
        <a:off x="21161" y="2331309"/>
        <a:ext cx="2480931" cy="391163"/>
      </dsp:txXfrm>
    </dsp:sp>
    <dsp:sp modelId="{6BD01B59-62D7-4EEE-889B-02D746686527}">
      <dsp:nvSpPr>
        <dsp:cNvPr id="0" name=""/>
        <dsp:cNvSpPr/>
      </dsp:nvSpPr>
      <dsp:spPr>
        <a:xfrm>
          <a:off x="0" y="2821470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Implementació</a:t>
          </a:r>
          <a:endParaRPr lang="es-ES" sz="1900" kern="1200" dirty="0"/>
        </a:p>
      </dsp:txBody>
      <dsp:txXfrm>
        <a:off x="21161" y="2842631"/>
        <a:ext cx="2480931" cy="391163"/>
      </dsp:txXfrm>
    </dsp:sp>
    <dsp:sp modelId="{AA1722F1-3687-442B-8047-2295EA2753A4}">
      <dsp:nvSpPr>
        <dsp:cNvPr id="0" name=""/>
        <dsp:cNvSpPr/>
      </dsp:nvSpPr>
      <dsp:spPr>
        <a:xfrm>
          <a:off x="0" y="3262783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Aplicació</a:t>
          </a:r>
          <a:endParaRPr lang="es-ES" sz="1900" kern="1200" dirty="0"/>
        </a:p>
      </dsp:txBody>
      <dsp:txXfrm>
        <a:off x="21161" y="3283944"/>
        <a:ext cx="2480931" cy="391163"/>
      </dsp:txXfrm>
    </dsp:sp>
    <dsp:sp modelId="{1482633B-1013-46BD-B716-93189555DA04}">
      <dsp:nvSpPr>
        <dsp:cNvPr id="0" name=""/>
        <dsp:cNvSpPr/>
      </dsp:nvSpPr>
      <dsp:spPr>
        <a:xfrm>
          <a:off x="0" y="3750988"/>
          <a:ext cx="2523253" cy="4334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Conclusions</a:t>
          </a:r>
          <a:endParaRPr lang="es-ES" sz="1900" kern="1200"/>
        </a:p>
      </dsp:txBody>
      <dsp:txXfrm>
        <a:off x="21161" y="3772149"/>
        <a:ext cx="2480931" cy="39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AABD3-7F94-4A53-9084-3F57751002D6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B55A0-4916-4AAE-90CC-ECD509D9CF9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422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791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585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3649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15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58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970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1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005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48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276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44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9480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8167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035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39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4945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356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F7A6-DEB2-4B18-912F-4256781573F2}" type="datetimeFigureOut">
              <a:rPr lang="ca-ES" smtClean="0"/>
              <a:t>28/6/2019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C70-2839-407A-8DA1-7182ACB78E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0056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6.png"/><Relationship Id="rId9" Type="http://schemas.microsoft.com/office/2007/relationships/diagramDrawing" Target="../diagrams/drawin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6.png"/><Relationship Id="rId9" Type="http://schemas.microsoft.com/office/2007/relationships/diagramDrawing" Target="../diagrams/drawing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4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8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10" Type="http://schemas.openxmlformats.org/officeDocument/2006/relationships/image" Target="../media/image26.png"/><Relationship Id="rId4" Type="http://schemas.openxmlformats.org/officeDocument/2006/relationships/diagramData" Target="../diagrams/data19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10" Type="http://schemas.openxmlformats.org/officeDocument/2006/relationships/image" Target="../media/image28.png"/><Relationship Id="rId4" Type="http://schemas.openxmlformats.org/officeDocument/2006/relationships/diagramData" Target="../diagrams/data20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7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png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6.png"/><Relationship Id="rId9" Type="http://schemas.microsoft.com/office/2007/relationships/diagramDrawing" Target="../diagrams/drawin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6.png"/><Relationship Id="rId9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21BBF-18F9-4EF4-89D6-82D82872D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722" y="965288"/>
            <a:ext cx="10280650" cy="18159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a-ES" sz="4400" dirty="0"/>
              <a:t>Control de Manteniment de Maquinària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2A29E5-48A0-40AC-A04C-212C91EF2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307" y="3631843"/>
            <a:ext cx="3915178" cy="2093708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66700" h="107950" prst="softRound"/>
          </a:sp3d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a-E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2400" b="1" dirty="0">
                <a:solidFill>
                  <a:schemeClr val="tx1"/>
                </a:solidFill>
              </a:rPr>
              <a:t>    Oscar Manuel Parra Martínez</a:t>
            </a:r>
            <a:endParaRPr lang="ca-E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2400" dirty="0">
                <a:solidFill>
                  <a:schemeClr val="tx1"/>
                </a:solidFill>
              </a:rPr>
              <a:t>    Grau d’enginyeria Informàtica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2400" dirty="0">
                <a:solidFill>
                  <a:schemeClr val="tx1"/>
                </a:solidFill>
              </a:rPr>
              <a:t>    Java EE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a-E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2400" dirty="0">
                <a:solidFill>
                  <a:schemeClr val="tx1"/>
                </a:solidFill>
              </a:rPr>
              <a:t>    Juny de 2019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4AEB49C8-9401-4CC2-B74A-814873416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14" y="4104686"/>
            <a:ext cx="1644834" cy="195232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BB338C00-AB9D-4D92-872B-97B9EF3DB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4014" y="2097627"/>
            <a:ext cx="1692529" cy="169252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3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31" y="455677"/>
            <a:ext cx="8298893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ESPECIFICACIÓ I DISSENY</a:t>
            </a:r>
            <a:br>
              <a:rPr lang="es-ES" sz="4000" dirty="0"/>
            </a:br>
            <a:r>
              <a:rPr lang="ca-ES" sz="2400" dirty="0"/>
              <a:t>disseny de classes</a:t>
            </a:r>
            <a:endParaRPr lang="ca-ES" sz="4000" dirty="0"/>
          </a:p>
        </p:txBody>
      </p:sp>
      <p:pic>
        <p:nvPicPr>
          <p:cNvPr id="7" name="Marcador de contenido 6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8B340A4C-3809-44BF-B236-5EAAA38B7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57" y="1611313"/>
            <a:ext cx="7608327" cy="4444930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D9E71030-4605-4918-9EE2-EC431E77A590}"/>
              </a:ext>
            </a:extLst>
          </p:cNvPr>
          <p:cNvGraphicFramePr>
            <a:graphicFrameLocks/>
          </p:cNvGraphicFramePr>
          <p:nvPr/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08205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31" y="455677"/>
            <a:ext cx="8298893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ESPECIFICACIÓ I DISSENY</a:t>
            </a:r>
            <a:br>
              <a:rPr lang="es-ES" sz="4000" dirty="0"/>
            </a:br>
            <a:r>
              <a:rPr lang="ca-ES" sz="2400" dirty="0"/>
              <a:t>disseny d’arquitectura</a:t>
            </a:r>
            <a:endParaRPr lang="ca-ES" sz="4000" dirty="0"/>
          </a:p>
        </p:txBody>
      </p:sp>
      <p:pic>
        <p:nvPicPr>
          <p:cNvPr id="5" name="Marcador de contenido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46987A3-6D32-4F8E-A37A-C0FEB2D85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98" y="1710169"/>
            <a:ext cx="7753900" cy="4374790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D9E71030-4605-4918-9EE2-EC431E77A590}"/>
              </a:ext>
            </a:extLst>
          </p:cNvPr>
          <p:cNvGraphicFramePr>
            <a:graphicFrameLocks/>
          </p:cNvGraphicFramePr>
          <p:nvPr/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29761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51" y="556513"/>
            <a:ext cx="8336445" cy="1020574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IMPLEMENTACIÓ</a:t>
            </a:r>
            <a:br>
              <a:rPr lang="es-ES" sz="4000" dirty="0"/>
            </a:br>
            <a:r>
              <a:rPr lang="es-ES" sz="2400" dirty="0"/>
              <a:t>EINES</a:t>
            </a:r>
            <a:endParaRPr lang="ca-ES" sz="4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536C56-1AEC-4219-98C4-CDB9177EF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4992" y="1967805"/>
            <a:ext cx="3647112" cy="433368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a-ES" dirty="0"/>
              <a:t>EINES DE DISSENY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B2B6300-8F67-45CA-9AD6-497156ABC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9901" y="1964696"/>
            <a:ext cx="4018722" cy="433368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a-ES" dirty="0"/>
              <a:t>EINES DE PROGRAMACIÓ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8" name="CuadroTexto 57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751328B8-D671-4B35-8E87-E1904A537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087566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0A53010-E514-4655-98CA-64B8A0A73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00764">
            <a:off x="3176671" y="2836863"/>
            <a:ext cx="2487889" cy="6849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BA4D39-2DFF-4B98-961D-CA47B68230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1687">
            <a:off x="4787001" y="3639570"/>
            <a:ext cx="1545369" cy="75154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640B723E-2161-4E73-9331-E71F0B0425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72084">
            <a:off x="3950053" y="4504055"/>
            <a:ext cx="2294787" cy="4953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E8E41BEF-DDC5-40BF-84C2-769B8EC37D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6086" y="4881394"/>
            <a:ext cx="1116496" cy="1065746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80EDA2E1-0432-41B4-A5A6-667A29D1F8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05905">
            <a:off x="9490005" y="2856140"/>
            <a:ext cx="1314450" cy="82867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FCC18FD2-D208-43E2-B03E-DCD1464CC1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699654">
            <a:off x="7412193" y="2881718"/>
            <a:ext cx="1307272" cy="886872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0EEED03B-3BC9-4428-873D-7B7C0213AA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7188" y="3573740"/>
            <a:ext cx="1605189" cy="100251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FA103059-188A-43F2-B5DC-8E4B69898C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96122">
            <a:off x="7389545" y="4987847"/>
            <a:ext cx="1465402" cy="891165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D03ECCD3-18C0-4834-A2F1-F3BC078B5F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559150">
            <a:off x="9376745" y="4822426"/>
            <a:ext cx="1273190" cy="10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2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4E8C-6CEC-4B27-A15E-56B329F9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819" y="1729825"/>
            <a:ext cx="7508318" cy="10146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a-ES" dirty="0"/>
              <a:t>La base de dades es crea automàticament al compilar l’aplicació, amb un arxiu dedicat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7" name="Rectángulo 56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8" name="CuadroTexto 57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751328B8-D671-4B35-8E87-E1904A5375B8}"/>
              </a:ext>
            </a:extLst>
          </p:cNvPr>
          <p:cNvGraphicFramePr>
            <a:graphicFrameLocks/>
          </p:cNvGraphicFramePr>
          <p:nvPr/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Título 1">
            <a:extLst>
              <a:ext uri="{FF2B5EF4-FFF2-40B4-BE49-F238E27FC236}">
                <a16:creationId xmlns:a16="http://schemas.microsoft.com/office/drawing/2014/main" id="{05AD7EA6-B0E4-4A17-BECB-EBBDE4460958}"/>
              </a:ext>
            </a:extLst>
          </p:cNvPr>
          <p:cNvSpPr txBox="1">
            <a:spLocks/>
          </p:cNvSpPr>
          <p:nvPr/>
        </p:nvSpPr>
        <p:spPr>
          <a:xfrm>
            <a:off x="2914651" y="556513"/>
            <a:ext cx="8336445" cy="10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/>
              <a:t>IMPLEMENTACIÓ</a:t>
            </a:r>
            <a:br>
              <a:rPr lang="es-ES" sz="4000" dirty="0"/>
            </a:br>
            <a:r>
              <a:rPr lang="ca-ES" sz="2800" dirty="0"/>
              <a:t>Base de dades</a:t>
            </a:r>
            <a:endParaRPr lang="ca-ES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9694D4-5932-4B4C-9DC7-CB29DA646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819" y="2744492"/>
            <a:ext cx="7573405" cy="34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71826FC-7B4C-43DB-88EF-B31012DA2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356" y="1677922"/>
            <a:ext cx="2447413" cy="290814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a-ES" dirty="0"/>
              <a:t>JPA</a:t>
            </a:r>
          </a:p>
          <a:p>
            <a:r>
              <a:rPr lang="ca-ES" sz="1800" dirty="0"/>
              <a:t>Classes de capa integració</a:t>
            </a:r>
          </a:p>
          <a:p>
            <a:r>
              <a:rPr lang="ca-ES" sz="1800" dirty="0"/>
              <a:t>Relacionat amb les taules de la BBDD</a:t>
            </a:r>
          </a:p>
          <a:p>
            <a:r>
              <a:rPr lang="ca-ES" sz="1800" dirty="0"/>
              <a:t>Mètodes </a:t>
            </a:r>
            <a:r>
              <a:rPr lang="ca-ES" sz="1800" dirty="0" err="1"/>
              <a:t>getter</a:t>
            </a:r>
            <a:r>
              <a:rPr lang="ca-ES" sz="1800" dirty="0"/>
              <a:t> / setter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299DF9F-1D58-438D-AD8E-9D4E42CC2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6095" y="4898221"/>
            <a:ext cx="2506778" cy="126342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a-ES" dirty="0" err="1"/>
              <a:t>ManagedBean</a:t>
            </a:r>
            <a:endParaRPr lang="ca-ES" dirty="0"/>
          </a:p>
          <a:p>
            <a:r>
              <a:rPr lang="ca-ES" sz="1800" dirty="0"/>
              <a:t>Lògica de l’aplicació</a:t>
            </a:r>
          </a:p>
          <a:p>
            <a:pPr marL="0" indent="0">
              <a:buNone/>
            </a:pPr>
            <a:endParaRPr lang="ca-ES" sz="1800" dirty="0"/>
          </a:p>
        </p:txBody>
      </p:sp>
      <p:sp>
        <p:nvSpPr>
          <p:cNvPr id="57" name="Rectángulo 56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8" name="CuadroTexto 57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751328B8-D671-4B35-8E87-E1904A5375B8}"/>
              </a:ext>
            </a:extLst>
          </p:cNvPr>
          <p:cNvGraphicFramePr>
            <a:graphicFrameLocks/>
          </p:cNvGraphicFramePr>
          <p:nvPr/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Título 1">
            <a:extLst>
              <a:ext uri="{FF2B5EF4-FFF2-40B4-BE49-F238E27FC236}">
                <a16:creationId xmlns:a16="http://schemas.microsoft.com/office/drawing/2014/main" id="{51A961F1-462A-4C65-8D00-B9ED0E5D0CC3}"/>
              </a:ext>
            </a:extLst>
          </p:cNvPr>
          <p:cNvSpPr txBox="1">
            <a:spLocks/>
          </p:cNvSpPr>
          <p:nvPr/>
        </p:nvSpPr>
        <p:spPr>
          <a:xfrm>
            <a:off x="2914651" y="556513"/>
            <a:ext cx="8336445" cy="10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/>
              <a:t>IMPLEMENTACIÓ</a:t>
            </a:r>
            <a:br>
              <a:rPr lang="es-ES" sz="4000" dirty="0"/>
            </a:br>
            <a:r>
              <a:rPr lang="ca-ES" sz="2800" dirty="0" err="1"/>
              <a:t>CLasses</a:t>
            </a:r>
            <a:endParaRPr lang="ca-ES" sz="4000" dirty="0"/>
          </a:p>
        </p:txBody>
      </p:sp>
      <p:sp>
        <p:nvSpPr>
          <p:cNvPr id="59" name="Marcador de contenido 6">
            <a:extLst>
              <a:ext uri="{FF2B5EF4-FFF2-40B4-BE49-F238E27FC236}">
                <a16:creationId xmlns:a16="http://schemas.microsoft.com/office/drawing/2014/main" id="{1969B2D1-F5C4-43B1-A751-E7DCEA7EA50F}"/>
              </a:ext>
            </a:extLst>
          </p:cNvPr>
          <p:cNvSpPr txBox="1">
            <a:spLocks/>
          </p:cNvSpPr>
          <p:nvPr/>
        </p:nvSpPr>
        <p:spPr>
          <a:xfrm>
            <a:off x="5974019" y="1692292"/>
            <a:ext cx="2447413" cy="2893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dirty="0"/>
              <a:t>EJB</a:t>
            </a:r>
          </a:p>
          <a:p>
            <a:r>
              <a:rPr lang="ca-ES" sz="1800" dirty="0"/>
              <a:t>Persistència amb </a:t>
            </a:r>
            <a:r>
              <a:rPr lang="ca-ES" sz="1800" dirty="0" err="1"/>
              <a:t>EntityManager</a:t>
            </a:r>
            <a:r>
              <a:rPr lang="ca-ES" sz="1800" dirty="0"/>
              <a:t> de la BBDD</a:t>
            </a:r>
          </a:p>
          <a:p>
            <a:r>
              <a:rPr lang="ca-ES" sz="1800" dirty="0"/>
              <a:t>Connexió entre </a:t>
            </a:r>
            <a:r>
              <a:rPr lang="ca-ES" sz="1800" dirty="0" err="1"/>
              <a:t>ManagedBean</a:t>
            </a:r>
            <a:r>
              <a:rPr lang="ca-ES" sz="1800" dirty="0"/>
              <a:t> i JPA</a:t>
            </a:r>
          </a:p>
        </p:txBody>
      </p:sp>
      <p:sp>
        <p:nvSpPr>
          <p:cNvPr id="60" name="Marcador de contenido 6">
            <a:extLst>
              <a:ext uri="{FF2B5EF4-FFF2-40B4-BE49-F238E27FC236}">
                <a16:creationId xmlns:a16="http://schemas.microsoft.com/office/drawing/2014/main" id="{2EDF5686-A46C-4E3A-A549-45AA7C86D26A}"/>
              </a:ext>
            </a:extLst>
          </p:cNvPr>
          <p:cNvSpPr txBox="1">
            <a:spLocks/>
          </p:cNvSpPr>
          <p:nvPr/>
        </p:nvSpPr>
        <p:spPr>
          <a:xfrm>
            <a:off x="8803682" y="1692292"/>
            <a:ext cx="2447413" cy="2893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dirty="0"/>
              <a:t>FACELETS</a:t>
            </a:r>
          </a:p>
          <a:p>
            <a:r>
              <a:rPr lang="ca-ES" sz="1800" dirty="0"/>
              <a:t>Connexió amb l’usuari</a:t>
            </a:r>
          </a:p>
        </p:txBody>
      </p:sp>
    </p:spTree>
    <p:extLst>
      <p:ext uri="{BB962C8B-B14F-4D97-AF65-F5344CB8AC3E}">
        <p14:creationId xmlns:p14="http://schemas.microsoft.com/office/powerpoint/2010/main" val="169326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4E8C-6CEC-4B27-A15E-56B329F92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4991" y="1814977"/>
            <a:ext cx="3315809" cy="282328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ca-ES" dirty="0"/>
              <a:t>Per accedir a l’aplicació, és necessari fer el registre de l’usuari i contrasenya, i depèn el compte s’accedeix com usuari o administrador.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EA8CF371-34BE-4587-B3CD-EE2E19CD3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658688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0" name="Imagen 59">
            <a:extLst>
              <a:ext uri="{FF2B5EF4-FFF2-40B4-BE49-F238E27FC236}">
                <a16:creationId xmlns:a16="http://schemas.microsoft.com/office/drawing/2014/main" id="{82F2D83C-2520-4574-B2E9-955EE286BC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002"/>
          <a:stretch/>
        </p:blipFill>
        <p:spPr>
          <a:xfrm>
            <a:off x="6692063" y="2544419"/>
            <a:ext cx="4562686" cy="3638292"/>
          </a:xfrm>
          <a:prstGeom prst="rect">
            <a:avLst/>
          </a:prstGeom>
        </p:spPr>
      </p:pic>
      <p:sp>
        <p:nvSpPr>
          <p:cNvPr id="64" name="Título 1">
            <a:extLst>
              <a:ext uri="{FF2B5EF4-FFF2-40B4-BE49-F238E27FC236}">
                <a16:creationId xmlns:a16="http://schemas.microsoft.com/office/drawing/2014/main" id="{DDACE7C9-A67C-4944-B7AE-84E944B212F9}"/>
              </a:ext>
            </a:extLst>
          </p:cNvPr>
          <p:cNvSpPr txBox="1">
            <a:spLocks/>
          </p:cNvSpPr>
          <p:nvPr/>
        </p:nvSpPr>
        <p:spPr>
          <a:xfrm>
            <a:off x="2914651" y="328484"/>
            <a:ext cx="8340098" cy="112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dirty="0"/>
              <a:t>Aplicació</a:t>
            </a:r>
          </a:p>
          <a:p>
            <a:pPr algn="ctr"/>
            <a:r>
              <a:rPr lang="ca-ES" sz="2800" dirty="0"/>
              <a:t>MANTENIMENT PREVENTIU</a:t>
            </a:r>
          </a:p>
        </p:txBody>
      </p:sp>
    </p:spTree>
    <p:extLst>
      <p:ext uri="{BB962C8B-B14F-4D97-AF65-F5344CB8AC3E}">
        <p14:creationId xmlns:p14="http://schemas.microsoft.com/office/powerpoint/2010/main" val="425784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4E8C-6CEC-4B27-A15E-56B329F9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308" y="1539875"/>
            <a:ext cx="3830409" cy="190807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ca-ES" dirty="0"/>
              <a:t>El menú de màquines dona accés a diferents opcions, com poden ser llistats o donar d’alta noves màquines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EA8CF371-34BE-4587-B3CD-EE2E19CD312A}"/>
              </a:ext>
            </a:extLst>
          </p:cNvPr>
          <p:cNvGraphicFramePr>
            <a:graphicFrameLocks/>
          </p:cNvGraphicFramePr>
          <p:nvPr/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9973EC34-E41A-4177-84A5-07B1A71891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93" y="1599411"/>
            <a:ext cx="3964638" cy="3283947"/>
          </a:xfrm>
          <a:prstGeom prst="rect">
            <a:avLst/>
          </a:prstGeom>
        </p:spPr>
      </p:pic>
      <p:pic>
        <p:nvPicPr>
          <p:cNvPr id="54" name="Imagen 53" descr="Imagen que contiene captura de pantalla, monitor&#10;&#10;Descripción generada automáticamente">
            <a:extLst>
              <a:ext uri="{FF2B5EF4-FFF2-40B4-BE49-F238E27FC236}">
                <a16:creationId xmlns:a16="http://schemas.microsoft.com/office/drawing/2014/main" id="{A96B7133-E3D9-4893-A510-5954D1E545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74" y="3576159"/>
            <a:ext cx="4146237" cy="2960057"/>
          </a:xfrm>
          <a:prstGeom prst="rect">
            <a:avLst/>
          </a:prstGeom>
        </p:spPr>
      </p:pic>
      <p:sp>
        <p:nvSpPr>
          <p:cNvPr id="60" name="Título 1">
            <a:extLst>
              <a:ext uri="{FF2B5EF4-FFF2-40B4-BE49-F238E27FC236}">
                <a16:creationId xmlns:a16="http://schemas.microsoft.com/office/drawing/2014/main" id="{239BA0BC-4CEF-49B8-B926-A8F891CE1709}"/>
              </a:ext>
            </a:extLst>
          </p:cNvPr>
          <p:cNvSpPr txBox="1">
            <a:spLocks/>
          </p:cNvSpPr>
          <p:nvPr/>
        </p:nvSpPr>
        <p:spPr>
          <a:xfrm>
            <a:off x="2900194" y="284736"/>
            <a:ext cx="8340098" cy="112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dirty="0"/>
              <a:t>Aplicació</a:t>
            </a:r>
          </a:p>
          <a:p>
            <a:pPr algn="ctr"/>
            <a:r>
              <a:rPr lang="ca-ES" sz="2800" dirty="0"/>
              <a:t>MANTENIMENT PREVENTIU</a:t>
            </a:r>
          </a:p>
        </p:txBody>
      </p:sp>
    </p:spTree>
    <p:extLst>
      <p:ext uri="{BB962C8B-B14F-4D97-AF65-F5344CB8AC3E}">
        <p14:creationId xmlns:p14="http://schemas.microsoft.com/office/powerpoint/2010/main" val="22845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4E8C-6CEC-4B27-A15E-56B329F9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573" y="1350565"/>
            <a:ext cx="3858722" cy="276502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ca-ES" dirty="0"/>
              <a:t>Al manteniment preventiu es pot, crear i llistar accions preventives, i llistar i crear / modificar / esborrar fitxes de manteniment preventiu de cada màquina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EA8CF371-34BE-4587-B3CD-EE2E19CD312A}"/>
              </a:ext>
            </a:extLst>
          </p:cNvPr>
          <p:cNvGraphicFramePr>
            <a:graphicFrameLocks/>
          </p:cNvGraphicFramePr>
          <p:nvPr/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Título 1">
            <a:extLst>
              <a:ext uri="{FF2B5EF4-FFF2-40B4-BE49-F238E27FC236}">
                <a16:creationId xmlns:a16="http://schemas.microsoft.com/office/drawing/2014/main" id="{8EA24ABF-3A28-49CD-AC84-32558700EAF6}"/>
              </a:ext>
            </a:extLst>
          </p:cNvPr>
          <p:cNvSpPr txBox="1">
            <a:spLocks/>
          </p:cNvSpPr>
          <p:nvPr/>
        </p:nvSpPr>
        <p:spPr>
          <a:xfrm>
            <a:off x="2914651" y="179587"/>
            <a:ext cx="8340098" cy="112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dirty="0"/>
              <a:t>Aplicació</a:t>
            </a:r>
          </a:p>
          <a:p>
            <a:pPr algn="ctr"/>
            <a:r>
              <a:rPr lang="ca-ES" sz="2800" dirty="0"/>
              <a:t>MANTENIMENT PREVENTIU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2BB93C-7595-4712-8FB8-A9E62F97C9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1"/>
          <a:stretch/>
        </p:blipFill>
        <p:spPr>
          <a:xfrm>
            <a:off x="7597630" y="1620838"/>
            <a:ext cx="3657119" cy="2324100"/>
          </a:xfrm>
          <a:prstGeom prst="rect">
            <a:avLst/>
          </a:prstGeom>
        </p:spPr>
      </p:pic>
      <p:sp>
        <p:nvSpPr>
          <p:cNvPr id="56" name="Marcador de contenido 2">
            <a:extLst>
              <a:ext uri="{FF2B5EF4-FFF2-40B4-BE49-F238E27FC236}">
                <a16:creationId xmlns:a16="http://schemas.microsoft.com/office/drawing/2014/main" id="{9A2EDA5F-B328-49F8-95C5-0974EAC62BEE}"/>
              </a:ext>
            </a:extLst>
          </p:cNvPr>
          <p:cNvSpPr txBox="1">
            <a:spLocks/>
          </p:cNvSpPr>
          <p:nvPr/>
        </p:nvSpPr>
        <p:spPr>
          <a:xfrm>
            <a:off x="7616662" y="4346075"/>
            <a:ext cx="3657117" cy="1615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a-ES" dirty="0"/>
              <a:t>On la majoria de opcions s’escullen de llistes ja definides per evitar errors</a:t>
            </a:r>
          </a:p>
        </p:txBody>
      </p:sp>
      <p:pic>
        <p:nvPicPr>
          <p:cNvPr id="40" name="Imagen 39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8A487F0D-68BD-4859-9323-24C85F21BC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20" y="4055896"/>
            <a:ext cx="3827986" cy="25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00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4E8C-6CEC-4B27-A15E-56B329F9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520" y="1793254"/>
            <a:ext cx="4014346" cy="1756396"/>
          </a:xfrm>
        </p:spPr>
        <p:txBody>
          <a:bodyPr anchor="t">
            <a:normAutofit fontScale="92500"/>
          </a:bodyPr>
          <a:lstStyle/>
          <a:p>
            <a:pPr marL="0" indent="0" algn="just">
              <a:buNone/>
            </a:pPr>
            <a:r>
              <a:rPr lang="ca-ES" dirty="0"/>
              <a:t>Igual que als altres dos menús, el manteniment correctiu permet llistar, i manipular accions correctives de les màquines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EA8CF371-34BE-4587-B3CD-EE2E19CD312A}"/>
              </a:ext>
            </a:extLst>
          </p:cNvPr>
          <p:cNvGraphicFramePr>
            <a:graphicFrameLocks/>
          </p:cNvGraphicFramePr>
          <p:nvPr/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Título 1">
            <a:extLst>
              <a:ext uri="{FF2B5EF4-FFF2-40B4-BE49-F238E27FC236}">
                <a16:creationId xmlns:a16="http://schemas.microsoft.com/office/drawing/2014/main" id="{0E464CD7-BBE9-49AA-9238-B3DA405B4476}"/>
              </a:ext>
            </a:extLst>
          </p:cNvPr>
          <p:cNvSpPr txBox="1">
            <a:spLocks/>
          </p:cNvSpPr>
          <p:nvPr/>
        </p:nvSpPr>
        <p:spPr>
          <a:xfrm>
            <a:off x="2941833" y="421373"/>
            <a:ext cx="8340098" cy="112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dirty="0"/>
              <a:t>Aplicació</a:t>
            </a:r>
          </a:p>
          <a:p>
            <a:pPr algn="ctr"/>
            <a:r>
              <a:rPr lang="ca-ES" sz="2800" dirty="0"/>
              <a:t>MANTENIMENT CORRECTIU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BD5FA3-927A-4E4F-A257-A2184A51FE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45"/>
          <a:stretch/>
        </p:blipFill>
        <p:spPr>
          <a:xfrm>
            <a:off x="3275250" y="3713123"/>
            <a:ext cx="4966594" cy="2845633"/>
          </a:xfrm>
          <a:prstGeom prst="rect">
            <a:avLst/>
          </a:prstGeom>
        </p:spPr>
      </p:pic>
      <p:pic>
        <p:nvPicPr>
          <p:cNvPr id="9" name="Imagen 8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9BD1AC4C-92C5-4273-B482-B001196B5F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44" y="1673090"/>
            <a:ext cx="4032790" cy="25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9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597" y="512763"/>
            <a:ext cx="8329016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CONCLUSIÓ</a:t>
            </a:r>
            <a:endParaRPr lang="ca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4E8C-6CEC-4B27-A15E-56B329F9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592" y="2041065"/>
            <a:ext cx="7204824" cy="2729718"/>
          </a:xfrm>
        </p:spPr>
        <p:txBody>
          <a:bodyPr anchor="t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a-ES" dirty="0"/>
              <a:t>Entendre el procés de creació d’una aplicació web i la seva connexió a una base de dades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a-ES" dirty="0"/>
              <a:t>Planificar, dissenyar i implementar totes les funcionalitats proposades de l’aplicació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a-ES" dirty="0"/>
              <a:t>Possibilitat de ampliar a nous mòduls en un futur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a-ES" dirty="0"/>
          </a:p>
          <a:p>
            <a:pPr algn="just"/>
            <a:endParaRPr lang="ca-ES" dirty="0"/>
          </a:p>
          <a:p>
            <a:pPr algn="just"/>
            <a:endParaRPr lang="ca-ES" dirty="0"/>
          </a:p>
          <a:p>
            <a:endParaRPr lang="ca-E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7" name="Rectángulo 56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6" name="CuadroTexto 55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E3C9E4BB-D951-4234-A6CA-D1E2461A4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506457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276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4516D0D-478E-4D61-9D6C-B360BD25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567001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CONTINGUT DE LA PRESENTACIÓ</a:t>
            </a:r>
            <a:endParaRPr lang="ca-ES" sz="4000" dirty="0"/>
          </a:p>
        </p:txBody>
      </p:sp>
      <p:graphicFrame>
        <p:nvGraphicFramePr>
          <p:cNvPr id="4" name="Marcador de contenido 3">
            <a:hlinkClick r:id="rId3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399049"/>
              </p:ext>
            </p:extLst>
          </p:nvPr>
        </p:nvGraphicFramePr>
        <p:xfrm>
          <a:off x="3093670" y="1801813"/>
          <a:ext cx="6231672" cy="450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2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3" name="CuadroTexto 52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</p:spTree>
    <p:extLst>
      <p:ext uri="{BB962C8B-B14F-4D97-AF65-F5344CB8AC3E}">
        <p14:creationId xmlns:p14="http://schemas.microsoft.com/office/powerpoint/2010/main" val="227867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741" y="491825"/>
            <a:ext cx="8352871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DESCRIPCIÓ DEL PROJECTE</a:t>
            </a:r>
            <a:endParaRPr lang="ca-ES" sz="4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CC71149-35B2-4A12-A8CC-EF11CE78B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519110"/>
              </p:ext>
            </p:extLst>
          </p:nvPr>
        </p:nvGraphicFramePr>
        <p:xfrm>
          <a:off x="3221594" y="2153177"/>
          <a:ext cx="7587691" cy="363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7" name="Rectángulo 56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270751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4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8" name="CuadroTexto 57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</p:spTree>
    <p:extLst>
      <p:ext uri="{BB962C8B-B14F-4D97-AF65-F5344CB8AC3E}">
        <p14:creationId xmlns:p14="http://schemas.microsoft.com/office/powerpoint/2010/main" val="3709144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31" y="483921"/>
            <a:ext cx="8338581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OBJECTIUS DEL PROJECTE</a:t>
            </a:r>
            <a:endParaRPr lang="ca-ES" sz="4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1BCF93D-7DF3-4373-838E-2973C9687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527007"/>
              </p:ext>
            </p:extLst>
          </p:nvPr>
        </p:nvGraphicFramePr>
        <p:xfrm>
          <a:off x="3050144" y="1960562"/>
          <a:ext cx="7829891" cy="398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9" name="Rectángulo 58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0" name="CuadroTexto 59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7" name="Marcador de contenido 3">
            <a:extLst>
              <a:ext uri="{FF2B5EF4-FFF2-40B4-BE49-F238E27FC236}">
                <a16:creationId xmlns:a16="http://schemas.microsoft.com/office/drawing/2014/main" id="{15E19B97-900B-4550-B998-99C6BD5CB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06750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91713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741" y="494240"/>
            <a:ext cx="8327469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PLANIFICACIÓ</a:t>
            </a:r>
            <a:endParaRPr lang="ca-ES" sz="4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4" name="Tabla 53">
            <a:extLst>
              <a:ext uri="{FF2B5EF4-FFF2-40B4-BE49-F238E27FC236}">
                <a16:creationId xmlns:a16="http://schemas.microsoft.com/office/drawing/2014/main" id="{FD09C4A4-8B10-417A-B8E9-525C9A226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04627"/>
              </p:ext>
            </p:extLst>
          </p:nvPr>
        </p:nvGraphicFramePr>
        <p:xfrm>
          <a:off x="3150117" y="1827214"/>
          <a:ext cx="7962422" cy="4199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423">
                  <a:extLst>
                    <a:ext uri="{9D8B030D-6E8A-4147-A177-3AD203B41FA5}">
                      <a16:colId xmlns:a16="http://schemas.microsoft.com/office/drawing/2014/main" val="712290225"/>
                    </a:ext>
                  </a:extLst>
                </a:gridCol>
                <a:gridCol w="4852557">
                  <a:extLst>
                    <a:ext uri="{9D8B030D-6E8A-4147-A177-3AD203B41FA5}">
                      <a16:colId xmlns:a16="http://schemas.microsoft.com/office/drawing/2014/main" val="3898243330"/>
                    </a:ext>
                  </a:extLst>
                </a:gridCol>
                <a:gridCol w="1854442">
                  <a:extLst>
                    <a:ext uri="{9D8B030D-6E8A-4147-A177-3AD203B41FA5}">
                      <a16:colId xmlns:a16="http://schemas.microsoft.com/office/drawing/2014/main" val="3182608053"/>
                    </a:ext>
                  </a:extLst>
                </a:gridCol>
              </a:tblGrid>
              <a:tr h="839833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a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</a:t>
                      </a:r>
                      <a:endParaRPr lang="ca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  <a:endParaRPr lang="ca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Límit</a:t>
                      </a:r>
                      <a:endParaRPr lang="ca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371792"/>
                  </a:ext>
                </a:extLst>
              </a:tr>
              <a:tr h="8398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PAC1</a:t>
                      </a:r>
                      <a:endParaRPr lang="ca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 del pla de treball</a:t>
                      </a:r>
                      <a:endParaRPr lang="ca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04-03-2019</a:t>
                      </a:r>
                      <a:endParaRPr lang="ca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054343"/>
                  </a:ext>
                </a:extLst>
              </a:tr>
              <a:tr h="8398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PAC2</a:t>
                      </a:r>
                      <a:endParaRPr lang="ca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 de l’anàlisi i disseny</a:t>
                      </a:r>
                      <a:endParaRPr lang="ca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08-04-2019</a:t>
                      </a:r>
                      <a:endParaRPr lang="ca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355513"/>
                  </a:ext>
                </a:extLst>
              </a:tr>
              <a:tr h="8398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PAC3</a:t>
                      </a:r>
                      <a:endParaRPr lang="ca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 i proves de funcionament</a:t>
                      </a:r>
                      <a:endParaRPr lang="ca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23-05-2019</a:t>
                      </a:r>
                      <a:endParaRPr lang="ca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756091"/>
                  </a:ext>
                </a:extLst>
              </a:tr>
              <a:tr h="8398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  <a:endParaRPr lang="ca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 de la memòria i presentació</a:t>
                      </a:r>
                      <a:endParaRPr lang="ca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12-06-2019</a:t>
                      </a:r>
                      <a:endParaRPr lang="ca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106373"/>
                  </a:ext>
                </a:extLst>
              </a:tr>
            </a:tbl>
          </a:graphicData>
        </a:graphic>
      </p:graphicFrame>
      <p:graphicFrame>
        <p:nvGraphicFramePr>
          <p:cNvPr id="56" name="Marcador de contenido 3">
            <a:extLst>
              <a:ext uri="{FF2B5EF4-FFF2-40B4-BE49-F238E27FC236}">
                <a16:creationId xmlns:a16="http://schemas.microsoft.com/office/drawing/2014/main" id="{8E707FF8-1F8A-4596-951F-72756BD37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614796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591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32" y="497899"/>
            <a:ext cx="8310006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PLANIFICACIÓ</a:t>
            </a:r>
            <a:endParaRPr lang="ca-ES" sz="4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pic>
        <p:nvPicPr>
          <p:cNvPr id="6" name="Imagen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E13BE3E9-BD0C-4E85-B2F7-99D8788FF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r="10396"/>
          <a:stretch/>
        </p:blipFill>
        <p:spPr>
          <a:xfrm>
            <a:off x="3266054" y="1730375"/>
            <a:ext cx="7616250" cy="4491038"/>
          </a:xfrm>
          <a:prstGeom prst="rect">
            <a:avLst/>
          </a:prstGeom>
        </p:spPr>
      </p:pic>
      <p:graphicFrame>
        <p:nvGraphicFramePr>
          <p:cNvPr id="56" name="Marcador de contenido 3">
            <a:extLst>
              <a:ext uri="{FF2B5EF4-FFF2-40B4-BE49-F238E27FC236}">
                <a16:creationId xmlns:a16="http://schemas.microsoft.com/office/drawing/2014/main" id="{14FB526A-4E9B-4256-A48E-A3D7B4D46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864269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4938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742" y="497899"/>
            <a:ext cx="8324296" cy="1117073"/>
          </a:xfrm>
        </p:spPr>
        <p:txBody>
          <a:bodyPr>
            <a:normAutofit/>
          </a:bodyPr>
          <a:lstStyle/>
          <a:p>
            <a:pPr algn="ctr"/>
            <a:r>
              <a:rPr lang="ca-ES" sz="4000" dirty="0"/>
              <a:t>Descripció de l’aplicació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4FBE330A-EB5B-4C14-9810-3CB674115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62619"/>
              </p:ext>
            </p:extLst>
          </p:nvPr>
        </p:nvGraphicFramePr>
        <p:xfrm>
          <a:off x="3685790" y="1649534"/>
          <a:ext cx="7026419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4" name="Marcador de contenido 3">
            <a:extLst>
              <a:ext uri="{FF2B5EF4-FFF2-40B4-BE49-F238E27FC236}">
                <a16:creationId xmlns:a16="http://schemas.microsoft.com/office/drawing/2014/main" id="{DDB1DECA-DA07-451B-8ACA-238B80FC3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397295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24899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741" y="455677"/>
            <a:ext cx="8313183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ESPECIFICACIÓ I DISSENY</a:t>
            </a:r>
            <a:br>
              <a:rPr lang="es-ES" sz="4000" dirty="0"/>
            </a:br>
            <a:r>
              <a:rPr lang="ca-ES" sz="2400" dirty="0"/>
              <a:t>Casos d’ús</a:t>
            </a:r>
            <a:endParaRPr lang="ca-ES" sz="4000" dirty="0"/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CAF6FCC-FCB8-4C85-B178-AD2EBD1A1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02" y="1539875"/>
            <a:ext cx="7954263" cy="4692533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D9E71030-4605-4918-9EE2-EC431E77A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219561"/>
              </p:ext>
            </p:extLst>
          </p:nvPr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8725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991713-A432-49A6-ACBB-BD1C45B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31" y="455677"/>
            <a:ext cx="8298893" cy="111707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ESPECIFICACIÓ I DISSENY</a:t>
            </a:r>
            <a:br>
              <a:rPr lang="es-ES" sz="4000" dirty="0"/>
            </a:br>
            <a:r>
              <a:rPr lang="ca-ES" sz="2400" dirty="0"/>
              <a:t>disseny de base de dades</a:t>
            </a:r>
            <a:endParaRPr lang="ca-ES" sz="4000" dirty="0"/>
          </a:p>
        </p:txBody>
      </p:sp>
      <p:pic>
        <p:nvPicPr>
          <p:cNvPr id="5" name="Marcador de contenido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99F648D1-46CC-4261-9A84-904C4CCDD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0" y="2019300"/>
            <a:ext cx="7675917" cy="4050196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8" name="Rectángulo 57"/>
          <p:cNvSpPr/>
          <p:nvPr/>
        </p:nvSpPr>
        <p:spPr>
          <a:xfrm>
            <a:off x="-1" y="-3"/>
            <a:ext cx="2897746" cy="684371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 Imagen" descr="uoc_LOGO_masterbrand_DOC_tzdo.tif">
            <a:extLst>
              <a:ext uri="{FF2B5EF4-FFF2-40B4-BE49-F238E27FC236}">
                <a16:creationId xmlns:a16="http://schemas.microsoft.com/office/drawing/2014/main" id="{B9C06A42-75DD-41E5-ABFA-9AB3ADA3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 b="3948"/>
          <a:stretch/>
        </p:blipFill>
        <p:spPr bwMode="auto">
          <a:xfrm>
            <a:off x="9935707" y="6401594"/>
            <a:ext cx="2201186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CuadroTexto 58"/>
          <p:cNvSpPr txBox="1"/>
          <p:nvPr/>
        </p:nvSpPr>
        <p:spPr>
          <a:xfrm>
            <a:off x="-1" y="6547048"/>
            <a:ext cx="2914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TFG / Oscar Parra Martínez</a:t>
            </a:r>
          </a:p>
        </p:txBody>
      </p:sp>
      <p:graphicFrame>
        <p:nvGraphicFramePr>
          <p:cNvPr id="52" name="Marcador de contenido 3">
            <a:extLst>
              <a:ext uri="{FF2B5EF4-FFF2-40B4-BE49-F238E27FC236}">
                <a16:creationId xmlns:a16="http://schemas.microsoft.com/office/drawing/2014/main" id="{D9E71030-4605-4918-9EE2-EC431E77A590}"/>
              </a:ext>
            </a:extLst>
          </p:cNvPr>
          <p:cNvGraphicFramePr>
            <a:graphicFrameLocks/>
          </p:cNvGraphicFramePr>
          <p:nvPr/>
        </p:nvGraphicFramePr>
        <p:xfrm>
          <a:off x="187245" y="1309886"/>
          <a:ext cx="2523253" cy="451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748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4177</TotalTime>
  <Words>786</Words>
  <Application>Microsoft Office PowerPoint</Application>
  <PresentationFormat>Panorámica</PresentationFormat>
  <Paragraphs>248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Circuito</vt:lpstr>
      <vt:lpstr>Control de Manteniment de Maquinària</vt:lpstr>
      <vt:lpstr>CONTINGUT DE LA PRESENTACIÓ</vt:lpstr>
      <vt:lpstr>DESCRIPCIÓ DEL PROJECTE</vt:lpstr>
      <vt:lpstr>OBJECTIUS DEL PROJECTE</vt:lpstr>
      <vt:lpstr>PLANIFICACIÓ</vt:lpstr>
      <vt:lpstr>PLANIFICACIÓ</vt:lpstr>
      <vt:lpstr>Descripció de l’aplicació</vt:lpstr>
      <vt:lpstr>ESPECIFICACIÓ I DISSENY Casos d’ús</vt:lpstr>
      <vt:lpstr>ESPECIFICACIÓ I DISSENY disseny de base de dades</vt:lpstr>
      <vt:lpstr>ESPECIFICACIÓ I DISSENY disseny de classes</vt:lpstr>
      <vt:lpstr>ESPECIFICACIÓ I DISSENY disseny d’arquitectura</vt:lpstr>
      <vt:lpstr>IMPLEMENTACIÓ EINES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Manteniment de Maquinària</dc:title>
  <dc:creator>Oskar P M</dc:creator>
  <cp:lastModifiedBy>Oskar P M</cp:lastModifiedBy>
  <cp:revision>75</cp:revision>
  <dcterms:created xsi:type="dcterms:W3CDTF">2019-06-05T22:11:32Z</dcterms:created>
  <dcterms:modified xsi:type="dcterms:W3CDTF">2019-06-28T20:21:03Z</dcterms:modified>
</cp:coreProperties>
</file>