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9" r:id="rId6"/>
    <p:sldId id="257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0"/>
    <p:restoredTop sz="86410"/>
  </p:normalViewPr>
  <p:slideViewPr>
    <p:cSldViewPr>
      <p:cViewPr>
        <p:scale>
          <a:sx n="66" d="100"/>
          <a:sy n="66" d="100"/>
        </p:scale>
        <p:origin x="-3804" y="-155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6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14144-91D8-4D4B-843D-42617B9269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7210140-3584-418B-9657-957DB9EB06FB}">
      <dgm:prSet/>
      <dgm:spPr/>
      <dgm:t>
        <a:bodyPr/>
        <a:lstStyle/>
        <a:p>
          <a:r>
            <a:rPr lang="es-ES" dirty="0" smtClean="0"/>
            <a:t>Crear una aplicación web que gestione incidencias en un escenario como el campus virtual de la UOC.</a:t>
          </a:r>
          <a:endParaRPr lang="es-ES" dirty="0"/>
        </a:p>
      </dgm:t>
    </dgm:pt>
    <dgm:pt modelId="{E84B45FA-F4CF-476E-8CF6-E28174FCD20F}" type="parTrans" cxnId="{D9219F69-CE68-481D-BF8E-AD88B6A6B054}">
      <dgm:prSet/>
      <dgm:spPr/>
      <dgm:t>
        <a:bodyPr/>
        <a:lstStyle/>
        <a:p>
          <a:endParaRPr lang="es-ES"/>
        </a:p>
      </dgm:t>
    </dgm:pt>
    <dgm:pt modelId="{7FD777AB-55E6-462C-B331-28DE7673B131}" type="sibTrans" cxnId="{D9219F69-CE68-481D-BF8E-AD88B6A6B054}">
      <dgm:prSet/>
      <dgm:spPr/>
      <dgm:t>
        <a:bodyPr/>
        <a:lstStyle/>
        <a:p>
          <a:endParaRPr lang="es-ES"/>
        </a:p>
      </dgm:t>
    </dgm:pt>
    <dgm:pt modelId="{95B5FECB-1A36-4B8B-BCC9-A34E8B88AE9D}">
      <dgm:prSet/>
      <dgm:spPr/>
      <dgm:t>
        <a:bodyPr/>
        <a:lstStyle/>
        <a:p>
          <a:r>
            <a:rPr lang="es-ES" dirty="0" smtClean="0"/>
            <a:t>Ofrecer una solución para páginas que soporten un número alto de usuarios proporcionando una respuesta rápida y adecuada.</a:t>
          </a:r>
          <a:endParaRPr lang="es-ES" dirty="0"/>
        </a:p>
      </dgm:t>
    </dgm:pt>
    <dgm:pt modelId="{104D7881-B1A4-42B6-B248-4E9DFE3552CB}" type="parTrans" cxnId="{E33596D0-C871-4877-87DA-1025CF551C6F}">
      <dgm:prSet/>
      <dgm:spPr/>
      <dgm:t>
        <a:bodyPr/>
        <a:lstStyle/>
        <a:p>
          <a:endParaRPr lang="es-ES"/>
        </a:p>
      </dgm:t>
    </dgm:pt>
    <dgm:pt modelId="{E9F63204-266F-4B21-AE63-0C5A5350AC57}" type="sibTrans" cxnId="{E33596D0-C871-4877-87DA-1025CF551C6F}">
      <dgm:prSet/>
      <dgm:spPr/>
      <dgm:t>
        <a:bodyPr/>
        <a:lstStyle/>
        <a:p>
          <a:endParaRPr lang="es-ES"/>
        </a:p>
      </dgm:t>
    </dgm:pt>
    <dgm:pt modelId="{FB04CD54-A770-4AAE-AF8F-2F0259DE5C68}">
      <dgm:prSet/>
      <dgm:spPr/>
      <dgm:t>
        <a:bodyPr/>
        <a:lstStyle/>
        <a:p>
          <a:r>
            <a:rPr lang="es-ES" dirty="0" smtClean="0"/>
            <a:t>Simplificar el proceso con un esquema simple y un diseño limpio y eficaz.</a:t>
          </a:r>
          <a:endParaRPr lang="es-ES" dirty="0"/>
        </a:p>
      </dgm:t>
    </dgm:pt>
    <dgm:pt modelId="{E9455BB2-79C1-4C16-A5C4-438C94B71C9C}" type="parTrans" cxnId="{242761B6-8191-4571-96B3-5178FDC59977}">
      <dgm:prSet/>
      <dgm:spPr/>
      <dgm:t>
        <a:bodyPr/>
        <a:lstStyle/>
        <a:p>
          <a:endParaRPr lang="es-ES"/>
        </a:p>
      </dgm:t>
    </dgm:pt>
    <dgm:pt modelId="{B1AD9745-C5F0-47EF-8573-A99FC6E70930}" type="sibTrans" cxnId="{242761B6-8191-4571-96B3-5178FDC59977}">
      <dgm:prSet/>
      <dgm:spPr/>
      <dgm:t>
        <a:bodyPr/>
        <a:lstStyle/>
        <a:p>
          <a:endParaRPr lang="es-ES"/>
        </a:p>
      </dgm:t>
    </dgm:pt>
    <dgm:pt modelId="{9677D422-40E1-445F-9640-E9A687BE71FB}" type="pres">
      <dgm:prSet presAssocID="{46C14144-91D8-4D4B-843D-42617B9269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BB8693-A13F-4E51-886A-528F92577EFC}" type="pres">
      <dgm:prSet presAssocID="{97210140-3584-418B-9657-957DB9EB06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94B902-1090-43DE-9613-E54AEBC01B05}" type="pres">
      <dgm:prSet presAssocID="{7FD777AB-55E6-462C-B331-28DE7673B131}" presName="spacer" presStyleCnt="0"/>
      <dgm:spPr/>
    </dgm:pt>
    <dgm:pt modelId="{F0831C4E-D60A-4651-B85F-F1A33AFA8598}" type="pres">
      <dgm:prSet presAssocID="{95B5FECB-1A36-4B8B-BCC9-A34E8B88AE9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62A6E9-DE7E-4157-B290-0AAC8C68F693}" type="pres">
      <dgm:prSet presAssocID="{E9F63204-266F-4B21-AE63-0C5A5350AC57}" presName="spacer" presStyleCnt="0"/>
      <dgm:spPr/>
    </dgm:pt>
    <dgm:pt modelId="{CDE6F639-3C5B-42C8-9376-CFC36A949F25}" type="pres">
      <dgm:prSet presAssocID="{FB04CD54-A770-4AAE-AF8F-2F0259DE5C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2761B6-8191-4571-96B3-5178FDC59977}" srcId="{46C14144-91D8-4D4B-843D-42617B9269CA}" destId="{FB04CD54-A770-4AAE-AF8F-2F0259DE5C68}" srcOrd="2" destOrd="0" parTransId="{E9455BB2-79C1-4C16-A5C4-438C94B71C9C}" sibTransId="{B1AD9745-C5F0-47EF-8573-A99FC6E70930}"/>
    <dgm:cxn modelId="{757605E8-E454-46FF-82DB-20A95F643AC5}" type="presOf" srcId="{46C14144-91D8-4D4B-843D-42617B9269CA}" destId="{9677D422-40E1-445F-9640-E9A687BE71FB}" srcOrd="0" destOrd="0" presId="urn:microsoft.com/office/officeart/2005/8/layout/vList2"/>
    <dgm:cxn modelId="{452FBB13-5144-4BBB-B63E-08E0D4DC9B31}" type="presOf" srcId="{97210140-3584-418B-9657-957DB9EB06FB}" destId="{E7BB8693-A13F-4E51-886A-528F92577EFC}" srcOrd="0" destOrd="0" presId="urn:microsoft.com/office/officeart/2005/8/layout/vList2"/>
    <dgm:cxn modelId="{E33596D0-C871-4877-87DA-1025CF551C6F}" srcId="{46C14144-91D8-4D4B-843D-42617B9269CA}" destId="{95B5FECB-1A36-4B8B-BCC9-A34E8B88AE9D}" srcOrd="1" destOrd="0" parTransId="{104D7881-B1A4-42B6-B248-4E9DFE3552CB}" sibTransId="{E9F63204-266F-4B21-AE63-0C5A5350AC57}"/>
    <dgm:cxn modelId="{3CDCCCCA-3CF4-436D-9D0B-D6BC41A1B950}" type="presOf" srcId="{FB04CD54-A770-4AAE-AF8F-2F0259DE5C68}" destId="{CDE6F639-3C5B-42C8-9376-CFC36A949F25}" srcOrd="0" destOrd="0" presId="urn:microsoft.com/office/officeart/2005/8/layout/vList2"/>
    <dgm:cxn modelId="{D9219F69-CE68-481D-BF8E-AD88B6A6B054}" srcId="{46C14144-91D8-4D4B-843D-42617B9269CA}" destId="{97210140-3584-418B-9657-957DB9EB06FB}" srcOrd="0" destOrd="0" parTransId="{E84B45FA-F4CF-476E-8CF6-E28174FCD20F}" sibTransId="{7FD777AB-55E6-462C-B331-28DE7673B131}"/>
    <dgm:cxn modelId="{3259D07A-F4CA-4B08-BDB2-CD89E1C0CEBE}" type="presOf" srcId="{95B5FECB-1A36-4B8B-BCC9-A34E8B88AE9D}" destId="{F0831C4E-D60A-4651-B85F-F1A33AFA8598}" srcOrd="0" destOrd="0" presId="urn:microsoft.com/office/officeart/2005/8/layout/vList2"/>
    <dgm:cxn modelId="{F1656EB8-5B18-40B6-9A37-87BF53586C53}" type="presParOf" srcId="{9677D422-40E1-445F-9640-E9A687BE71FB}" destId="{E7BB8693-A13F-4E51-886A-528F92577EFC}" srcOrd="0" destOrd="0" presId="urn:microsoft.com/office/officeart/2005/8/layout/vList2"/>
    <dgm:cxn modelId="{834A89C3-7D61-4B4C-9275-0BA75634A789}" type="presParOf" srcId="{9677D422-40E1-445F-9640-E9A687BE71FB}" destId="{9094B902-1090-43DE-9613-E54AEBC01B05}" srcOrd="1" destOrd="0" presId="urn:microsoft.com/office/officeart/2005/8/layout/vList2"/>
    <dgm:cxn modelId="{62E52224-7F3E-42E5-817E-6F1FA01CFC8B}" type="presParOf" srcId="{9677D422-40E1-445F-9640-E9A687BE71FB}" destId="{F0831C4E-D60A-4651-B85F-F1A33AFA8598}" srcOrd="2" destOrd="0" presId="urn:microsoft.com/office/officeart/2005/8/layout/vList2"/>
    <dgm:cxn modelId="{A1BEB18F-377D-4A9B-934D-0E148A4171D5}" type="presParOf" srcId="{9677D422-40E1-445F-9640-E9A687BE71FB}" destId="{7162A6E9-DE7E-4157-B290-0AAC8C68F693}" srcOrd="3" destOrd="0" presId="urn:microsoft.com/office/officeart/2005/8/layout/vList2"/>
    <dgm:cxn modelId="{D2430928-EB33-43BD-99F4-69C0C9788621}" type="presParOf" srcId="{9677D422-40E1-445F-9640-E9A687BE71FB}" destId="{CDE6F639-3C5B-42C8-9376-CFC36A949F25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59D26F-01E2-4D1C-9908-E020E888EA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963E84-B2EE-4042-84A2-5353C6BD7804}">
      <dgm:prSet/>
      <dgm:spPr/>
      <dgm:t>
        <a:bodyPr/>
        <a:lstStyle/>
        <a:p>
          <a:r>
            <a:rPr lang="es-ES" dirty="0" smtClean="0"/>
            <a:t>Permitir que un usuario pueda realizar consultas.</a:t>
          </a:r>
          <a:endParaRPr lang="es-ES" dirty="0"/>
        </a:p>
      </dgm:t>
    </dgm:pt>
    <dgm:pt modelId="{5D69CDE0-21BA-4C0A-8E92-DD061F8C982F}" type="parTrans" cxnId="{595851A3-262F-4B70-ACD4-6906BCB1C1E0}">
      <dgm:prSet/>
      <dgm:spPr/>
      <dgm:t>
        <a:bodyPr/>
        <a:lstStyle/>
        <a:p>
          <a:endParaRPr lang="es-ES"/>
        </a:p>
      </dgm:t>
    </dgm:pt>
    <dgm:pt modelId="{710CD1DA-41C4-4619-804A-8F3F39CB0C83}" type="sibTrans" cxnId="{595851A3-262F-4B70-ACD4-6906BCB1C1E0}">
      <dgm:prSet/>
      <dgm:spPr/>
      <dgm:t>
        <a:bodyPr/>
        <a:lstStyle/>
        <a:p>
          <a:endParaRPr lang="es-ES"/>
        </a:p>
      </dgm:t>
    </dgm:pt>
    <dgm:pt modelId="{064B9C65-F5E3-4343-85FC-9A5907BE8F8C}">
      <dgm:prSet/>
      <dgm:spPr/>
      <dgm:t>
        <a:bodyPr/>
        <a:lstStyle/>
        <a:p>
          <a:r>
            <a:rPr lang="es-ES" dirty="0" smtClean="0"/>
            <a:t>Las consultas irán dirigidas a un departamento.</a:t>
          </a:r>
          <a:endParaRPr lang="es-ES" dirty="0"/>
        </a:p>
      </dgm:t>
    </dgm:pt>
    <dgm:pt modelId="{8FC268DE-62C0-4A1C-97A1-05932AC9F224}" type="parTrans" cxnId="{47D6412D-9A45-4B04-945D-66D266146018}">
      <dgm:prSet/>
      <dgm:spPr/>
      <dgm:t>
        <a:bodyPr/>
        <a:lstStyle/>
        <a:p>
          <a:endParaRPr lang="es-ES"/>
        </a:p>
      </dgm:t>
    </dgm:pt>
    <dgm:pt modelId="{849C4F02-43CD-4631-A5F1-BE002BC7189E}" type="sibTrans" cxnId="{47D6412D-9A45-4B04-945D-66D266146018}">
      <dgm:prSet/>
      <dgm:spPr/>
      <dgm:t>
        <a:bodyPr/>
        <a:lstStyle/>
        <a:p>
          <a:endParaRPr lang="es-ES"/>
        </a:p>
      </dgm:t>
    </dgm:pt>
    <dgm:pt modelId="{3ABD3E41-B646-4C3A-BC62-509AD206AB4F}">
      <dgm:prSet/>
      <dgm:spPr/>
      <dgm:t>
        <a:bodyPr/>
        <a:lstStyle/>
        <a:p>
          <a:r>
            <a:rPr lang="es-ES" dirty="0" smtClean="0"/>
            <a:t>El departamento puede responder o transferir la consulta.</a:t>
          </a:r>
          <a:endParaRPr lang="es-ES" dirty="0"/>
        </a:p>
      </dgm:t>
    </dgm:pt>
    <dgm:pt modelId="{39361F4C-666F-4A0E-B32F-5EAA5DF2EB21}" type="parTrans" cxnId="{6C1FB602-BC9A-4415-AFC0-78C4E49EDBD2}">
      <dgm:prSet/>
      <dgm:spPr/>
      <dgm:t>
        <a:bodyPr/>
        <a:lstStyle/>
        <a:p>
          <a:endParaRPr lang="es-ES"/>
        </a:p>
      </dgm:t>
    </dgm:pt>
    <dgm:pt modelId="{17BE02EF-F51E-4D3F-85C0-E6B3F7AEE0E2}" type="sibTrans" cxnId="{6C1FB602-BC9A-4415-AFC0-78C4E49EDBD2}">
      <dgm:prSet/>
      <dgm:spPr/>
      <dgm:t>
        <a:bodyPr/>
        <a:lstStyle/>
        <a:p>
          <a:endParaRPr lang="es-ES"/>
        </a:p>
      </dgm:t>
    </dgm:pt>
    <dgm:pt modelId="{12AFFA1F-B647-4B77-84DE-141198E9B3A5}">
      <dgm:prSet/>
      <dgm:spPr/>
      <dgm:t>
        <a:bodyPr/>
        <a:lstStyle/>
        <a:p>
          <a:r>
            <a:rPr lang="es-ES" dirty="0" smtClean="0"/>
            <a:t>El gestor del departamento puede solicitar más información al usuario.</a:t>
          </a:r>
          <a:endParaRPr lang="es-ES" dirty="0"/>
        </a:p>
      </dgm:t>
    </dgm:pt>
    <dgm:pt modelId="{DE096503-815A-4AF9-8243-28982359EB8B}" type="parTrans" cxnId="{FD1909F3-1940-4E0A-BAD0-9E132231265C}">
      <dgm:prSet/>
      <dgm:spPr/>
      <dgm:t>
        <a:bodyPr/>
        <a:lstStyle/>
        <a:p>
          <a:endParaRPr lang="es-ES"/>
        </a:p>
      </dgm:t>
    </dgm:pt>
    <dgm:pt modelId="{73461473-C5E7-4598-BCE2-60FDBCBB13C6}" type="sibTrans" cxnId="{FD1909F3-1940-4E0A-BAD0-9E132231265C}">
      <dgm:prSet/>
      <dgm:spPr/>
      <dgm:t>
        <a:bodyPr/>
        <a:lstStyle/>
        <a:p>
          <a:endParaRPr lang="es-ES"/>
        </a:p>
      </dgm:t>
    </dgm:pt>
    <dgm:pt modelId="{EF680C10-723B-4CFA-AFB7-F74E853435A2}">
      <dgm:prSet/>
      <dgm:spPr/>
      <dgm:t>
        <a:bodyPr/>
        <a:lstStyle/>
        <a:p>
          <a:r>
            <a:rPr lang="es-ES" dirty="0" smtClean="0"/>
            <a:t>En caso de responder el usuario decide si la respuesta soluciona su pregunta.</a:t>
          </a:r>
          <a:endParaRPr lang="es-ES" dirty="0"/>
        </a:p>
      </dgm:t>
    </dgm:pt>
    <dgm:pt modelId="{632C27C2-3896-41E9-9C7D-0156AA9FE765}" type="parTrans" cxnId="{18FC935B-840A-49F7-8046-CAC8911C3F7F}">
      <dgm:prSet/>
      <dgm:spPr/>
      <dgm:t>
        <a:bodyPr/>
        <a:lstStyle/>
        <a:p>
          <a:endParaRPr lang="es-ES"/>
        </a:p>
      </dgm:t>
    </dgm:pt>
    <dgm:pt modelId="{619F44DB-A2B7-4445-A8BA-39DDCF114770}" type="sibTrans" cxnId="{18FC935B-840A-49F7-8046-CAC8911C3F7F}">
      <dgm:prSet/>
      <dgm:spPr/>
      <dgm:t>
        <a:bodyPr/>
        <a:lstStyle/>
        <a:p>
          <a:endParaRPr lang="es-ES"/>
        </a:p>
      </dgm:t>
    </dgm:pt>
    <dgm:pt modelId="{A58155FD-ADFD-4527-BBAF-6523BDA7C3A5}" type="pres">
      <dgm:prSet presAssocID="{8659D26F-01E2-4D1C-9908-E020E888EA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FD48988-76BB-4D0F-915B-1E8442FA0F29}" type="pres">
      <dgm:prSet presAssocID="{8F963E84-B2EE-4042-84A2-5353C6BD780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8D2F3C-DE3E-4A16-9764-94ADE78F2404}" type="pres">
      <dgm:prSet presAssocID="{710CD1DA-41C4-4619-804A-8F3F39CB0C83}" presName="spacer" presStyleCnt="0"/>
      <dgm:spPr/>
    </dgm:pt>
    <dgm:pt modelId="{214189F5-26CD-4DEF-95D1-AD03BF8CD6AA}" type="pres">
      <dgm:prSet presAssocID="{064B9C65-F5E3-4343-85FC-9A5907BE8F8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B10CE5-8C02-4F69-BA22-FB1E5DA028B4}" type="pres">
      <dgm:prSet presAssocID="{849C4F02-43CD-4631-A5F1-BE002BC7189E}" presName="spacer" presStyleCnt="0"/>
      <dgm:spPr/>
    </dgm:pt>
    <dgm:pt modelId="{9A7DF5CD-36C2-4C00-BEEB-CF59FEB980B4}" type="pres">
      <dgm:prSet presAssocID="{3ABD3E41-B646-4C3A-BC62-509AD206AB4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895A5C-8D0A-407E-8B63-E6EBF4061AE8}" type="pres">
      <dgm:prSet presAssocID="{17BE02EF-F51E-4D3F-85C0-E6B3F7AEE0E2}" presName="spacer" presStyleCnt="0"/>
      <dgm:spPr/>
    </dgm:pt>
    <dgm:pt modelId="{07007796-D9BB-4B49-8945-F871B004BC34}" type="pres">
      <dgm:prSet presAssocID="{12AFFA1F-B647-4B77-84DE-141198E9B3A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957F89-94FD-450D-9CB6-14F98E900355}" type="pres">
      <dgm:prSet presAssocID="{73461473-C5E7-4598-BCE2-60FDBCBB13C6}" presName="spacer" presStyleCnt="0"/>
      <dgm:spPr/>
    </dgm:pt>
    <dgm:pt modelId="{402C5F7C-1E9F-4E0B-B407-41432EE6E503}" type="pres">
      <dgm:prSet presAssocID="{EF680C10-723B-4CFA-AFB7-F74E853435A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C86837-9977-4DFF-9CB6-E2747FAE00D3}" type="presOf" srcId="{EF680C10-723B-4CFA-AFB7-F74E853435A2}" destId="{402C5F7C-1E9F-4E0B-B407-41432EE6E503}" srcOrd="0" destOrd="0" presId="urn:microsoft.com/office/officeart/2005/8/layout/vList2"/>
    <dgm:cxn modelId="{FF5A6C9C-975A-4A07-B729-9ADD8DA4AB4D}" type="presOf" srcId="{3ABD3E41-B646-4C3A-BC62-509AD206AB4F}" destId="{9A7DF5CD-36C2-4C00-BEEB-CF59FEB980B4}" srcOrd="0" destOrd="0" presId="urn:microsoft.com/office/officeart/2005/8/layout/vList2"/>
    <dgm:cxn modelId="{0FEC422C-EFB7-4D7F-8620-F97FDB090464}" type="presOf" srcId="{12AFFA1F-B647-4B77-84DE-141198E9B3A5}" destId="{07007796-D9BB-4B49-8945-F871B004BC34}" srcOrd="0" destOrd="0" presId="urn:microsoft.com/office/officeart/2005/8/layout/vList2"/>
    <dgm:cxn modelId="{5E85763E-9DE1-44C8-B7F8-9EE5C56F2A9B}" type="presOf" srcId="{8659D26F-01E2-4D1C-9908-E020E888EAF6}" destId="{A58155FD-ADFD-4527-BBAF-6523BDA7C3A5}" srcOrd="0" destOrd="0" presId="urn:microsoft.com/office/officeart/2005/8/layout/vList2"/>
    <dgm:cxn modelId="{FD1909F3-1940-4E0A-BAD0-9E132231265C}" srcId="{8659D26F-01E2-4D1C-9908-E020E888EAF6}" destId="{12AFFA1F-B647-4B77-84DE-141198E9B3A5}" srcOrd="3" destOrd="0" parTransId="{DE096503-815A-4AF9-8243-28982359EB8B}" sibTransId="{73461473-C5E7-4598-BCE2-60FDBCBB13C6}"/>
    <dgm:cxn modelId="{47D6412D-9A45-4B04-945D-66D266146018}" srcId="{8659D26F-01E2-4D1C-9908-E020E888EAF6}" destId="{064B9C65-F5E3-4343-85FC-9A5907BE8F8C}" srcOrd="1" destOrd="0" parTransId="{8FC268DE-62C0-4A1C-97A1-05932AC9F224}" sibTransId="{849C4F02-43CD-4631-A5F1-BE002BC7189E}"/>
    <dgm:cxn modelId="{595851A3-262F-4B70-ACD4-6906BCB1C1E0}" srcId="{8659D26F-01E2-4D1C-9908-E020E888EAF6}" destId="{8F963E84-B2EE-4042-84A2-5353C6BD7804}" srcOrd="0" destOrd="0" parTransId="{5D69CDE0-21BA-4C0A-8E92-DD061F8C982F}" sibTransId="{710CD1DA-41C4-4619-804A-8F3F39CB0C83}"/>
    <dgm:cxn modelId="{DF6AC5E0-D2F5-45F4-B0E0-241B35F9C035}" type="presOf" srcId="{8F963E84-B2EE-4042-84A2-5353C6BD7804}" destId="{2FD48988-76BB-4D0F-915B-1E8442FA0F29}" srcOrd="0" destOrd="0" presId="urn:microsoft.com/office/officeart/2005/8/layout/vList2"/>
    <dgm:cxn modelId="{6C1FB602-BC9A-4415-AFC0-78C4E49EDBD2}" srcId="{8659D26F-01E2-4D1C-9908-E020E888EAF6}" destId="{3ABD3E41-B646-4C3A-BC62-509AD206AB4F}" srcOrd="2" destOrd="0" parTransId="{39361F4C-666F-4A0E-B32F-5EAA5DF2EB21}" sibTransId="{17BE02EF-F51E-4D3F-85C0-E6B3F7AEE0E2}"/>
    <dgm:cxn modelId="{18FC935B-840A-49F7-8046-CAC8911C3F7F}" srcId="{8659D26F-01E2-4D1C-9908-E020E888EAF6}" destId="{EF680C10-723B-4CFA-AFB7-F74E853435A2}" srcOrd="4" destOrd="0" parTransId="{632C27C2-3896-41E9-9C7D-0156AA9FE765}" sibTransId="{619F44DB-A2B7-4445-A8BA-39DDCF114770}"/>
    <dgm:cxn modelId="{C8C2B81D-8F5F-450D-B9B5-50C476D06609}" type="presOf" srcId="{064B9C65-F5E3-4343-85FC-9A5907BE8F8C}" destId="{214189F5-26CD-4DEF-95D1-AD03BF8CD6AA}" srcOrd="0" destOrd="0" presId="urn:microsoft.com/office/officeart/2005/8/layout/vList2"/>
    <dgm:cxn modelId="{3D37F247-56CB-455C-8470-1BAF4DBB327C}" type="presParOf" srcId="{A58155FD-ADFD-4527-BBAF-6523BDA7C3A5}" destId="{2FD48988-76BB-4D0F-915B-1E8442FA0F29}" srcOrd="0" destOrd="0" presId="urn:microsoft.com/office/officeart/2005/8/layout/vList2"/>
    <dgm:cxn modelId="{F99DDBFB-2813-43B5-8B2F-15D6299D1838}" type="presParOf" srcId="{A58155FD-ADFD-4527-BBAF-6523BDA7C3A5}" destId="{A68D2F3C-DE3E-4A16-9764-94ADE78F2404}" srcOrd="1" destOrd="0" presId="urn:microsoft.com/office/officeart/2005/8/layout/vList2"/>
    <dgm:cxn modelId="{90CC8914-997E-4427-9106-5083E65CADE2}" type="presParOf" srcId="{A58155FD-ADFD-4527-BBAF-6523BDA7C3A5}" destId="{214189F5-26CD-4DEF-95D1-AD03BF8CD6AA}" srcOrd="2" destOrd="0" presId="urn:microsoft.com/office/officeart/2005/8/layout/vList2"/>
    <dgm:cxn modelId="{9B97DF55-EA0F-4116-9214-1D5AC411BFAB}" type="presParOf" srcId="{A58155FD-ADFD-4527-BBAF-6523BDA7C3A5}" destId="{56B10CE5-8C02-4F69-BA22-FB1E5DA028B4}" srcOrd="3" destOrd="0" presId="urn:microsoft.com/office/officeart/2005/8/layout/vList2"/>
    <dgm:cxn modelId="{681A57CD-01F2-40EE-9C29-F4A31BFD8CC9}" type="presParOf" srcId="{A58155FD-ADFD-4527-BBAF-6523BDA7C3A5}" destId="{9A7DF5CD-36C2-4C00-BEEB-CF59FEB980B4}" srcOrd="4" destOrd="0" presId="urn:microsoft.com/office/officeart/2005/8/layout/vList2"/>
    <dgm:cxn modelId="{B21640D7-BF19-4E6A-A53F-CAE826A2293D}" type="presParOf" srcId="{A58155FD-ADFD-4527-BBAF-6523BDA7C3A5}" destId="{B5895A5C-8D0A-407E-8B63-E6EBF4061AE8}" srcOrd="5" destOrd="0" presId="urn:microsoft.com/office/officeart/2005/8/layout/vList2"/>
    <dgm:cxn modelId="{730080AD-F7DA-48F6-B2E9-3AD24ED5BC22}" type="presParOf" srcId="{A58155FD-ADFD-4527-BBAF-6523BDA7C3A5}" destId="{07007796-D9BB-4B49-8945-F871B004BC34}" srcOrd="6" destOrd="0" presId="urn:microsoft.com/office/officeart/2005/8/layout/vList2"/>
    <dgm:cxn modelId="{DE41A59B-553A-4F08-9F0C-1B08B86E544A}" type="presParOf" srcId="{A58155FD-ADFD-4527-BBAF-6523BDA7C3A5}" destId="{A9957F89-94FD-450D-9CB6-14F98E900355}" srcOrd="7" destOrd="0" presId="urn:microsoft.com/office/officeart/2005/8/layout/vList2"/>
    <dgm:cxn modelId="{53AF9A3E-1F0C-4D3F-82E2-8F5018DF4306}" type="presParOf" srcId="{A58155FD-ADFD-4527-BBAF-6523BDA7C3A5}" destId="{402C5F7C-1E9F-4E0B-B407-41432EE6E503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59D26F-01E2-4D1C-9908-E020E888EAF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963E84-B2EE-4042-84A2-5353C6BD7804}">
      <dgm:prSet custT="1"/>
      <dgm:spPr/>
      <dgm:t>
        <a:bodyPr/>
        <a:lstStyle/>
        <a:p>
          <a:r>
            <a:rPr lang="es-E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Framework: </a:t>
          </a:r>
          <a:r>
            <a:rPr lang="es-ES" sz="6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CakePHP</a:t>
          </a:r>
          <a:endParaRPr lang="es-ES" sz="6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yriad Pro" pitchFamily="34" charset="0"/>
          </a:endParaRPr>
        </a:p>
      </dgm:t>
    </dgm:pt>
    <dgm:pt modelId="{5D69CDE0-21BA-4C0A-8E92-DD061F8C982F}" type="parTrans" cxnId="{595851A3-262F-4B70-ACD4-6906BCB1C1E0}">
      <dgm:prSet/>
      <dgm:spPr/>
      <dgm:t>
        <a:bodyPr/>
        <a:lstStyle/>
        <a:p>
          <a:endParaRPr lang="es-ES"/>
        </a:p>
      </dgm:t>
    </dgm:pt>
    <dgm:pt modelId="{710CD1DA-41C4-4619-804A-8F3F39CB0C83}" type="sibTrans" cxnId="{595851A3-262F-4B70-ACD4-6906BCB1C1E0}">
      <dgm:prSet/>
      <dgm:spPr/>
      <dgm:t>
        <a:bodyPr/>
        <a:lstStyle/>
        <a:p>
          <a:endParaRPr lang="es-ES"/>
        </a:p>
      </dgm:t>
    </dgm:pt>
    <dgm:pt modelId="{94C0ECD7-19DA-4AB7-A062-BEBC51678F84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s-E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Programación</a:t>
          </a:r>
          <a:br>
            <a:rPr lang="es-E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</a:br>
          <a:r>
            <a:rPr lang="es-ES" sz="2400" b="0" i="1" dirty="0" smtClean="0">
              <a:effectLst/>
              <a:latin typeface="Myriad Pro" pitchFamily="34" charset="0"/>
            </a:rPr>
            <a:t>(Controlador)</a:t>
          </a:r>
          <a:r>
            <a: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 </a:t>
          </a:r>
          <a:br>
            <a: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</a:br>
          <a:r>
            <a:rPr lang="es-ES" sz="3100" dirty="0" smtClean="0">
              <a:latin typeface="Myriad Pro" pitchFamily="34" charset="0"/>
            </a:rPr>
            <a:t>PHP</a:t>
          </a:r>
          <a:endParaRPr lang="es-ES" sz="3100" dirty="0">
            <a:latin typeface="Myriad Pro" pitchFamily="34" charset="0"/>
          </a:endParaRPr>
        </a:p>
      </dgm:t>
    </dgm:pt>
    <dgm:pt modelId="{650AD635-DFDA-4E83-A6BC-D1DFD19C37A6}" type="parTrans" cxnId="{255CA7AC-62CE-47B7-92CA-A79AF837516F}">
      <dgm:prSet/>
      <dgm:spPr/>
      <dgm:t>
        <a:bodyPr/>
        <a:lstStyle/>
        <a:p>
          <a:endParaRPr lang="es-ES"/>
        </a:p>
      </dgm:t>
    </dgm:pt>
    <dgm:pt modelId="{A5C605C4-A8CA-452F-986A-EE0FDBF4EED3}" type="sibTrans" cxnId="{255CA7AC-62CE-47B7-92CA-A79AF837516F}">
      <dgm:prSet/>
      <dgm:spPr/>
      <dgm:t>
        <a:bodyPr/>
        <a:lstStyle/>
        <a:p>
          <a:endParaRPr lang="es-ES"/>
        </a:p>
      </dgm:t>
    </dgm:pt>
    <dgm:pt modelId="{C40F9052-31BC-4F66-BBBC-07872237A1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Datos</a:t>
          </a:r>
          <a:r>
            <a:rPr lang="es-E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/>
          </a:r>
          <a:br>
            <a:rPr lang="es-E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</a:br>
          <a:r>
            <a:rPr lang="es-ES" sz="2400" b="0" i="1" dirty="0" smtClean="0">
              <a:effectLst/>
              <a:latin typeface="Myriad Pro" pitchFamily="34" charset="0"/>
            </a:rPr>
            <a:t>(Modelo)</a:t>
          </a:r>
          <a:br>
            <a:rPr lang="es-ES" sz="2400" b="0" i="1" dirty="0" smtClean="0">
              <a:effectLst/>
              <a:latin typeface="Myriad Pro" pitchFamily="34" charset="0"/>
            </a:rPr>
          </a:br>
          <a:r>
            <a:rPr lang="es-ES" sz="3100" b="0" dirty="0" err="1" smtClean="0">
              <a:effectLst/>
              <a:latin typeface="Myriad Pro" pitchFamily="34" charset="0"/>
            </a:rPr>
            <a:t>MySQL</a:t>
          </a:r>
          <a:endParaRPr lang="es-ES" sz="3100" b="0" dirty="0" smtClean="0">
            <a:effectLst/>
            <a:latin typeface="Myriad Pro" pitchFamily="34" charset="0"/>
          </a:endParaRPr>
        </a:p>
      </dgm:t>
    </dgm:pt>
    <dgm:pt modelId="{32252166-3FBF-476E-9E7F-794353AE4DC7}" type="parTrans" cxnId="{2AEC9552-7C5C-4A88-9A24-D650AD8E0F2F}">
      <dgm:prSet/>
      <dgm:spPr/>
      <dgm:t>
        <a:bodyPr/>
        <a:lstStyle/>
        <a:p>
          <a:endParaRPr lang="es-ES"/>
        </a:p>
      </dgm:t>
    </dgm:pt>
    <dgm:pt modelId="{17482A87-737B-4E52-AC59-45FBD1FCC303}" type="sibTrans" cxnId="{2AEC9552-7C5C-4A88-9A24-D650AD8E0F2F}">
      <dgm:prSet/>
      <dgm:spPr/>
      <dgm:t>
        <a:bodyPr/>
        <a:lstStyle/>
        <a:p>
          <a:endParaRPr lang="es-ES"/>
        </a:p>
      </dgm:t>
    </dgm:pt>
    <dgm:pt modelId="{F2DED161-8490-429D-BD72-2575C1731B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  <a:t>Diseño</a:t>
          </a:r>
          <a:br>
            <a:rPr lang="es-E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rPr>
          </a:br>
          <a:r>
            <a:rPr lang="es-ES" sz="2400" b="0" i="1" dirty="0" smtClean="0">
              <a:effectLst/>
              <a:latin typeface="Myriad Pro" pitchFamily="34" charset="0"/>
            </a:rPr>
            <a:t>(Vista) </a:t>
          </a:r>
          <a:r>
            <a:rPr lang="es-ES" sz="3800" b="0" i="1" dirty="0" smtClean="0">
              <a:effectLst/>
              <a:latin typeface="Myriad Pro" pitchFamily="34" charset="0"/>
            </a:rPr>
            <a:t/>
          </a:r>
          <a:br>
            <a:rPr lang="es-ES" sz="3800" b="0" i="1" dirty="0" smtClean="0">
              <a:effectLst/>
              <a:latin typeface="Myriad Pro" pitchFamily="34" charset="0"/>
            </a:rPr>
          </a:br>
          <a:r>
            <a:rPr lang="es-ES" sz="3100" dirty="0" smtClean="0">
              <a:latin typeface="Myriad Pro" pitchFamily="34" charset="0"/>
            </a:rPr>
            <a:t>HTML5+ CSS3</a:t>
          </a:r>
          <a:endParaRPr lang="es-ES" sz="3100" dirty="0">
            <a:latin typeface="Myriad Pro" pitchFamily="34" charset="0"/>
          </a:endParaRPr>
        </a:p>
      </dgm:t>
    </dgm:pt>
    <dgm:pt modelId="{0F9B78A1-8282-49E2-A628-DDDE06B764A1}" type="parTrans" cxnId="{36165292-9970-4978-867A-8DE5BD71F44A}">
      <dgm:prSet/>
      <dgm:spPr/>
      <dgm:t>
        <a:bodyPr/>
        <a:lstStyle/>
        <a:p>
          <a:endParaRPr lang="es-ES"/>
        </a:p>
      </dgm:t>
    </dgm:pt>
    <dgm:pt modelId="{555DADF5-B226-4718-8F7A-42F4D49B673E}" type="sibTrans" cxnId="{36165292-9970-4978-867A-8DE5BD71F44A}">
      <dgm:prSet/>
      <dgm:spPr/>
      <dgm:t>
        <a:bodyPr/>
        <a:lstStyle/>
        <a:p>
          <a:endParaRPr lang="es-ES"/>
        </a:p>
      </dgm:t>
    </dgm:pt>
    <dgm:pt modelId="{251DDB96-720F-4BAA-87A2-E90CF97CA17D}" type="pres">
      <dgm:prSet presAssocID="{8659D26F-01E2-4D1C-9908-E020E888EA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9375AE7-3ECE-46AF-8DCB-59F457B1574A}" type="pres">
      <dgm:prSet presAssocID="{8F963E84-B2EE-4042-84A2-5353C6BD7804}" presName="roof" presStyleLbl="dkBgShp" presStyleIdx="0" presStyleCnt="2"/>
      <dgm:spPr/>
      <dgm:t>
        <a:bodyPr/>
        <a:lstStyle/>
        <a:p>
          <a:endParaRPr lang="es-ES"/>
        </a:p>
      </dgm:t>
    </dgm:pt>
    <dgm:pt modelId="{31D71CC8-75F2-4EAC-B8A2-590930A28908}" type="pres">
      <dgm:prSet presAssocID="{8F963E84-B2EE-4042-84A2-5353C6BD7804}" presName="pillars" presStyleCnt="0"/>
      <dgm:spPr/>
    </dgm:pt>
    <dgm:pt modelId="{365264DE-1C35-49AA-A768-F0D45FEE7661}" type="pres">
      <dgm:prSet presAssocID="{8F963E84-B2EE-4042-84A2-5353C6BD780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51DC6F-AEC0-4958-A133-E2D1AB0BDD3D}" type="pres">
      <dgm:prSet presAssocID="{C40F9052-31BC-4F66-BBBC-07872237A17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9CA53C-92BC-4E3C-9E54-A15AE4809D76}" type="pres">
      <dgm:prSet presAssocID="{F2DED161-8490-429D-BD72-2575C1731B1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015532-E986-48BF-9824-2C58FBF4851D}" type="pres">
      <dgm:prSet presAssocID="{8F963E84-B2EE-4042-84A2-5353C6BD7804}" presName="base" presStyleLbl="dkBgShp" presStyleIdx="1" presStyleCnt="2"/>
      <dgm:spPr/>
    </dgm:pt>
  </dgm:ptLst>
  <dgm:cxnLst>
    <dgm:cxn modelId="{36165292-9970-4978-867A-8DE5BD71F44A}" srcId="{8F963E84-B2EE-4042-84A2-5353C6BD7804}" destId="{F2DED161-8490-429D-BD72-2575C1731B19}" srcOrd="2" destOrd="0" parTransId="{0F9B78A1-8282-49E2-A628-DDDE06B764A1}" sibTransId="{555DADF5-B226-4718-8F7A-42F4D49B673E}"/>
    <dgm:cxn modelId="{6DCF2035-5871-4321-A9EF-AC11759800AF}" type="presOf" srcId="{C40F9052-31BC-4F66-BBBC-07872237A17F}" destId="{4B51DC6F-AEC0-4958-A133-E2D1AB0BDD3D}" srcOrd="0" destOrd="0" presId="urn:microsoft.com/office/officeart/2005/8/layout/hList3"/>
    <dgm:cxn modelId="{595851A3-262F-4B70-ACD4-6906BCB1C1E0}" srcId="{8659D26F-01E2-4D1C-9908-E020E888EAF6}" destId="{8F963E84-B2EE-4042-84A2-5353C6BD7804}" srcOrd="0" destOrd="0" parTransId="{5D69CDE0-21BA-4C0A-8E92-DD061F8C982F}" sibTransId="{710CD1DA-41C4-4619-804A-8F3F39CB0C83}"/>
    <dgm:cxn modelId="{2AEC9552-7C5C-4A88-9A24-D650AD8E0F2F}" srcId="{8F963E84-B2EE-4042-84A2-5353C6BD7804}" destId="{C40F9052-31BC-4F66-BBBC-07872237A17F}" srcOrd="1" destOrd="0" parTransId="{32252166-3FBF-476E-9E7F-794353AE4DC7}" sibTransId="{17482A87-737B-4E52-AC59-45FBD1FCC303}"/>
    <dgm:cxn modelId="{58FB5D74-16D0-49A7-A0F0-ED6B466D33B0}" type="presOf" srcId="{8F963E84-B2EE-4042-84A2-5353C6BD7804}" destId="{79375AE7-3ECE-46AF-8DCB-59F457B1574A}" srcOrd="0" destOrd="0" presId="urn:microsoft.com/office/officeart/2005/8/layout/hList3"/>
    <dgm:cxn modelId="{8638C11E-F144-480F-A268-A523019BFDC5}" type="presOf" srcId="{94C0ECD7-19DA-4AB7-A062-BEBC51678F84}" destId="{365264DE-1C35-49AA-A768-F0D45FEE7661}" srcOrd="0" destOrd="0" presId="urn:microsoft.com/office/officeart/2005/8/layout/hList3"/>
    <dgm:cxn modelId="{255CA7AC-62CE-47B7-92CA-A79AF837516F}" srcId="{8F963E84-B2EE-4042-84A2-5353C6BD7804}" destId="{94C0ECD7-19DA-4AB7-A062-BEBC51678F84}" srcOrd="0" destOrd="0" parTransId="{650AD635-DFDA-4E83-A6BC-D1DFD19C37A6}" sibTransId="{A5C605C4-A8CA-452F-986A-EE0FDBF4EED3}"/>
    <dgm:cxn modelId="{E2F30697-DBCB-4753-B67D-85E9E53DC7A0}" type="presOf" srcId="{F2DED161-8490-429D-BD72-2575C1731B19}" destId="{7E9CA53C-92BC-4E3C-9E54-A15AE4809D76}" srcOrd="0" destOrd="0" presId="urn:microsoft.com/office/officeart/2005/8/layout/hList3"/>
    <dgm:cxn modelId="{100C72AF-3626-4F5D-9549-70AAF858CD20}" type="presOf" srcId="{8659D26F-01E2-4D1C-9908-E020E888EAF6}" destId="{251DDB96-720F-4BAA-87A2-E90CF97CA17D}" srcOrd="0" destOrd="0" presId="urn:microsoft.com/office/officeart/2005/8/layout/hList3"/>
    <dgm:cxn modelId="{FB493A8D-A915-4488-B50D-84F7A9DE8266}" type="presParOf" srcId="{251DDB96-720F-4BAA-87A2-E90CF97CA17D}" destId="{79375AE7-3ECE-46AF-8DCB-59F457B1574A}" srcOrd="0" destOrd="0" presId="urn:microsoft.com/office/officeart/2005/8/layout/hList3"/>
    <dgm:cxn modelId="{22AFE82D-0F5E-4861-B8E0-533005D0ABBA}" type="presParOf" srcId="{251DDB96-720F-4BAA-87A2-E90CF97CA17D}" destId="{31D71CC8-75F2-4EAC-B8A2-590930A28908}" srcOrd="1" destOrd="0" presId="urn:microsoft.com/office/officeart/2005/8/layout/hList3"/>
    <dgm:cxn modelId="{AAE767DC-2817-4C28-BAEA-53D14F43C93A}" type="presParOf" srcId="{31D71CC8-75F2-4EAC-B8A2-590930A28908}" destId="{365264DE-1C35-49AA-A768-F0D45FEE7661}" srcOrd="0" destOrd="0" presId="urn:microsoft.com/office/officeart/2005/8/layout/hList3"/>
    <dgm:cxn modelId="{9F61D3D6-9312-4BA4-A98F-5C9DC2FE5741}" type="presParOf" srcId="{31D71CC8-75F2-4EAC-B8A2-590930A28908}" destId="{4B51DC6F-AEC0-4958-A133-E2D1AB0BDD3D}" srcOrd="1" destOrd="0" presId="urn:microsoft.com/office/officeart/2005/8/layout/hList3"/>
    <dgm:cxn modelId="{4737DCD0-862E-497C-B703-D0738A433C15}" type="presParOf" srcId="{31D71CC8-75F2-4EAC-B8A2-590930A28908}" destId="{7E9CA53C-92BC-4E3C-9E54-A15AE4809D76}" srcOrd="2" destOrd="0" presId="urn:microsoft.com/office/officeart/2005/8/layout/hList3"/>
    <dgm:cxn modelId="{D60995B4-BA58-4E31-82E6-5AAF3DB7856F}" type="presParOf" srcId="{251DDB96-720F-4BAA-87A2-E90CF97CA17D}" destId="{5D015532-E986-48BF-9824-2C58FBF4851D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45D967-CA86-4FF2-929E-4A11E8627F3A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3318291B-9713-451E-AB11-875897AD4424}">
      <dgm:prSet/>
      <dgm:spPr/>
      <dgm:t>
        <a:bodyPr/>
        <a:lstStyle/>
        <a:p>
          <a:r>
            <a:rPr lang="es-ES" dirty="0" smtClean="0"/>
            <a:t>Se pueden conseguir aplicaciones más sencillas de usar si el escenario al que va dirigido es apropiado.</a:t>
          </a:r>
          <a:endParaRPr lang="es-ES" dirty="0"/>
        </a:p>
      </dgm:t>
    </dgm:pt>
    <dgm:pt modelId="{92A0B168-4A58-4E64-9110-D7845F0DC876}" type="parTrans" cxnId="{1DB7213E-1BD8-4414-9DF5-7C74E9D98DE5}">
      <dgm:prSet/>
      <dgm:spPr/>
      <dgm:t>
        <a:bodyPr/>
        <a:lstStyle/>
        <a:p>
          <a:endParaRPr lang="es-ES"/>
        </a:p>
      </dgm:t>
    </dgm:pt>
    <dgm:pt modelId="{D0F02A9D-0E2D-4AC6-8B85-5B346FF233B4}" type="sibTrans" cxnId="{1DB7213E-1BD8-4414-9DF5-7C74E9D98DE5}">
      <dgm:prSet/>
      <dgm:spPr/>
      <dgm:t>
        <a:bodyPr/>
        <a:lstStyle/>
        <a:p>
          <a:endParaRPr lang="es-ES"/>
        </a:p>
      </dgm:t>
    </dgm:pt>
    <dgm:pt modelId="{6C2985D7-60FC-428D-97B2-6F09E55F6F99}">
      <dgm:prSet/>
      <dgm:spPr/>
      <dgm:t>
        <a:bodyPr/>
        <a:lstStyle/>
        <a:p>
          <a:r>
            <a:rPr lang="es-ES" dirty="0" smtClean="0"/>
            <a:t>El uso de </a:t>
          </a:r>
          <a:r>
            <a:rPr lang="es-ES" dirty="0" err="1" smtClean="0"/>
            <a:t>frameworks</a:t>
          </a:r>
          <a:r>
            <a:rPr lang="es-ES" dirty="0" smtClean="0"/>
            <a:t> agiliza la programación de tareas recurrentes.</a:t>
          </a:r>
          <a:endParaRPr lang="es-ES" dirty="0"/>
        </a:p>
      </dgm:t>
    </dgm:pt>
    <dgm:pt modelId="{36A33336-47FD-43C1-AFB0-D42F821A84C4}" type="parTrans" cxnId="{7F77D2A0-0CCC-4803-BA18-B1C0CFFC17FA}">
      <dgm:prSet/>
      <dgm:spPr/>
      <dgm:t>
        <a:bodyPr/>
        <a:lstStyle/>
        <a:p>
          <a:endParaRPr lang="es-ES"/>
        </a:p>
      </dgm:t>
    </dgm:pt>
    <dgm:pt modelId="{5EC9CA73-6ACA-48DF-B372-F5207A998B0E}" type="sibTrans" cxnId="{7F77D2A0-0CCC-4803-BA18-B1C0CFFC17FA}">
      <dgm:prSet/>
      <dgm:spPr/>
      <dgm:t>
        <a:bodyPr/>
        <a:lstStyle/>
        <a:p>
          <a:endParaRPr lang="es-ES"/>
        </a:p>
      </dgm:t>
    </dgm:pt>
    <dgm:pt modelId="{9D8E87C4-3F12-423D-A5DA-45E36C70EA79}">
      <dgm:prSet/>
      <dgm:spPr/>
      <dgm:t>
        <a:bodyPr/>
        <a:lstStyle/>
        <a:p>
          <a:r>
            <a:rPr lang="es-ES" dirty="0" smtClean="0"/>
            <a:t>HTML5 y CSS3 son tecnologías que hoy en día se pueden usar para proyectos en producción.</a:t>
          </a:r>
          <a:endParaRPr lang="es-ES" dirty="0"/>
        </a:p>
      </dgm:t>
    </dgm:pt>
    <dgm:pt modelId="{01424B39-D560-4621-816A-D04CFC7B7DA9}" type="parTrans" cxnId="{2CA8FC81-0834-4041-8D59-23349B9B833B}">
      <dgm:prSet/>
      <dgm:spPr/>
      <dgm:t>
        <a:bodyPr/>
        <a:lstStyle/>
        <a:p>
          <a:endParaRPr lang="es-ES"/>
        </a:p>
      </dgm:t>
    </dgm:pt>
    <dgm:pt modelId="{64043B3D-7687-4D0C-ADEC-779A6AA4077F}" type="sibTrans" cxnId="{2CA8FC81-0834-4041-8D59-23349B9B833B}">
      <dgm:prSet/>
      <dgm:spPr/>
      <dgm:t>
        <a:bodyPr/>
        <a:lstStyle/>
        <a:p>
          <a:endParaRPr lang="es-ES"/>
        </a:p>
      </dgm:t>
    </dgm:pt>
    <dgm:pt modelId="{058D707E-CFBE-4430-8F35-54A883F4F8D0}" type="pres">
      <dgm:prSet presAssocID="{7745D967-CA86-4FF2-929E-4A11E8627F3A}" presName="linear" presStyleCnt="0">
        <dgm:presLayoutVars>
          <dgm:animLvl val="lvl"/>
          <dgm:resizeHandles val="exact"/>
        </dgm:presLayoutVars>
      </dgm:prSet>
      <dgm:spPr/>
    </dgm:pt>
    <dgm:pt modelId="{AE01A00D-3C7C-466B-AC1B-FB2E01CEB77E}" type="pres">
      <dgm:prSet presAssocID="{3318291B-9713-451E-AB11-875897AD44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9628AA-E78D-4B30-B9AF-8A1F34B737A2}" type="pres">
      <dgm:prSet presAssocID="{D0F02A9D-0E2D-4AC6-8B85-5B346FF233B4}" presName="spacer" presStyleCnt="0"/>
      <dgm:spPr/>
    </dgm:pt>
    <dgm:pt modelId="{C6B32F27-50EB-4855-B38D-7F3EFEFC864E}" type="pres">
      <dgm:prSet presAssocID="{6C2985D7-60FC-428D-97B2-6F09E55F6F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CF304C-3FC4-4D2F-B328-F918E543A618}" type="pres">
      <dgm:prSet presAssocID="{5EC9CA73-6ACA-48DF-B372-F5207A998B0E}" presName="spacer" presStyleCnt="0"/>
      <dgm:spPr/>
    </dgm:pt>
    <dgm:pt modelId="{86F62A42-6202-4173-8F5C-35F77E333030}" type="pres">
      <dgm:prSet presAssocID="{9D8E87C4-3F12-423D-A5DA-45E36C70EA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F77D2A0-0CCC-4803-BA18-B1C0CFFC17FA}" srcId="{7745D967-CA86-4FF2-929E-4A11E8627F3A}" destId="{6C2985D7-60FC-428D-97B2-6F09E55F6F99}" srcOrd="1" destOrd="0" parTransId="{36A33336-47FD-43C1-AFB0-D42F821A84C4}" sibTransId="{5EC9CA73-6ACA-48DF-B372-F5207A998B0E}"/>
    <dgm:cxn modelId="{3630D925-C5B0-4015-A011-0FBD6A32AF84}" type="presOf" srcId="{3318291B-9713-451E-AB11-875897AD4424}" destId="{AE01A00D-3C7C-466B-AC1B-FB2E01CEB77E}" srcOrd="0" destOrd="0" presId="urn:microsoft.com/office/officeart/2005/8/layout/vList2"/>
    <dgm:cxn modelId="{E2D6FAC3-4C5F-4548-A2E3-ECFC44164458}" type="presOf" srcId="{6C2985D7-60FC-428D-97B2-6F09E55F6F99}" destId="{C6B32F27-50EB-4855-B38D-7F3EFEFC864E}" srcOrd="0" destOrd="0" presId="urn:microsoft.com/office/officeart/2005/8/layout/vList2"/>
    <dgm:cxn modelId="{33DB80D4-BCD9-494C-96B4-BFF9125A58F4}" type="presOf" srcId="{9D8E87C4-3F12-423D-A5DA-45E36C70EA79}" destId="{86F62A42-6202-4173-8F5C-35F77E333030}" srcOrd="0" destOrd="0" presId="urn:microsoft.com/office/officeart/2005/8/layout/vList2"/>
    <dgm:cxn modelId="{1DB7213E-1BD8-4414-9DF5-7C74E9D98DE5}" srcId="{7745D967-CA86-4FF2-929E-4A11E8627F3A}" destId="{3318291B-9713-451E-AB11-875897AD4424}" srcOrd="0" destOrd="0" parTransId="{92A0B168-4A58-4E64-9110-D7845F0DC876}" sibTransId="{D0F02A9D-0E2D-4AC6-8B85-5B346FF233B4}"/>
    <dgm:cxn modelId="{2CA8FC81-0834-4041-8D59-23349B9B833B}" srcId="{7745D967-CA86-4FF2-929E-4A11E8627F3A}" destId="{9D8E87C4-3F12-423D-A5DA-45E36C70EA79}" srcOrd="2" destOrd="0" parTransId="{01424B39-D560-4621-816A-D04CFC7B7DA9}" sibTransId="{64043B3D-7687-4D0C-ADEC-779A6AA4077F}"/>
    <dgm:cxn modelId="{D0362374-4CE3-46C6-A93E-D35A98C4944F}" type="presOf" srcId="{7745D967-CA86-4FF2-929E-4A11E8627F3A}" destId="{058D707E-CFBE-4430-8F35-54A883F4F8D0}" srcOrd="0" destOrd="0" presId="urn:microsoft.com/office/officeart/2005/8/layout/vList2"/>
    <dgm:cxn modelId="{1CD96E37-3203-4EA8-89B1-53B6DD24B482}" type="presParOf" srcId="{058D707E-CFBE-4430-8F35-54A883F4F8D0}" destId="{AE01A00D-3C7C-466B-AC1B-FB2E01CEB77E}" srcOrd="0" destOrd="0" presId="urn:microsoft.com/office/officeart/2005/8/layout/vList2"/>
    <dgm:cxn modelId="{5823BEE5-E8A2-423E-B178-B4A4DADF1B8D}" type="presParOf" srcId="{058D707E-CFBE-4430-8F35-54A883F4F8D0}" destId="{5E9628AA-E78D-4B30-B9AF-8A1F34B737A2}" srcOrd="1" destOrd="0" presId="urn:microsoft.com/office/officeart/2005/8/layout/vList2"/>
    <dgm:cxn modelId="{0A047045-F21F-499A-8702-371BD2B9B338}" type="presParOf" srcId="{058D707E-CFBE-4430-8F35-54A883F4F8D0}" destId="{C6B32F27-50EB-4855-B38D-7F3EFEFC864E}" srcOrd="2" destOrd="0" presId="urn:microsoft.com/office/officeart/2005/8/layout/vList2"/>
    <dgm:cxn modelId="{C3BA5606-BB1A-4838-9162-93B17338E937}" type="presParOf" srcId="{058D707E-CFBE-4430-8F35-54A883F4F8D0}" destId="{C8CF304C-3FC4-4D2F-B328-F918E543A618}" srcOrd="3" destOrd="0" presId="urn:microsoft.com/office/officeart/2005/8/layout/vList2"/>
    <dgm:cxn modelId="{45A78C03-5E0B-4198-AF19-82A776DBCE38}" type="presParOf" srcId="{058D707E-CFBE-4430-8F35-54A883F4F8D0}" destId="{86F62A42-6202-4173-8F5C-35F77E333030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s-ES" smtClean="0"/>
              <a:pPr/>
              <a:t>10/01/2012</a:t>
            </a:fld>
            <a:endParaRPr lang="es-ES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s-ES" smtClean="0"/>
              <a:pPr/>
              <a:t>‹Nº›</a:t>
            </a:fld>
            <a:endParaRPr lang="es-E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/>
              <a:pPr/>
              <a:t>5/9/2006</a:t>
            </a:fld>
            <a:endParaRPr lang="es-ES" dirty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es-ES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es-ES"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5/9/2006</a:t>
            </a:r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‹Nº›</a:t>
            </a:fld>
            <a:endParaRPr lang="es-E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TFC – Aplicación web de gestión de incidencias</a:t>
            </a:r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r>
              <a:rPr lang="es-ES" smtClean="0"/>
              <a:t>5/9/2006</a:t>
            </a:r>
            <a:endParaRPr lang="es-E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1000">
                <a:latin typeface="+mn-lt"/>
              </a:defRPr>
            </a:lvl1pPr>
          </a:lstStyle>
          <a:p>
            <a:pPr algn="ctr"/>
            <a:r>
              <a:rPr lang="es-ES" sz="1000" smtClean="0"/>
              <a:t>TFC – Aplicación web de gestión de incidencias</a:t>
            </a:r>
            <a:endParaRPr lang="es-ES" sz="1000" dirty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‹Nº›</a:t>
            </a:fld>
            <a:endParaRPr lang="es-E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defPPr>
        <a:defRPr lang="es-ES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es-ES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es-ES" sz="2800">
          <a:latin typeface="+mn-lt"/>
        </a:defRPr>
      </a:lvl1pPr>
      <a:lvl2pPr marL="742950" indent="-285750" eaLnBrk="1" hangingPunct="1">
        <a:buChar char="–"/>
        <a:defRPr lang="es-ES" sz="2400">
          <a:latin typeface="+mn-lt"/>
        </a:defRPr>
      </a:lvl2pPr>
      <a:lvl3pPr marL="1143000" indent="-228600" eaLnBrk="1" hangingPunct="1">
        <a:buChar char="•"/>
        <a:defRPr lang="es-ES" sz="2400">
          <a:latin typeface="+mn-lt"/>
        </a:defRPr>
      </a:lvl3pPr>
      <a:lvl4pPr marL="1600200" indent="-228600" eaLnBrk="1" hangingPunct="1">
        <a:buChar char="–"/>
        <a:defRPr lang="es-ES" sz="2000">
          <a:latin typeface="+mn-lt"/>
        </a:defRPr>
      </a:lvl4pPr>
      <a:lvl5pPr marL="2057400" indent="-228600" eaLnBrk="1" hangingPunct="1">
        <a:buChar char="»"/>
        <a:defRPr lang="es-ES" sz="2000">
          <a:latin typeface="+mn-lt"/>
        </a:defRPr>
      </a:lvl5pPr>
      <a:lvl6pPr marL="2514600" indent="-228600" eaLnBrk="1" hangingPunct="1">
        <a:buChar char="•"/>
        <a:defRPr lang="es-ES" sz="2000"/>
      </a:lvl6pPr>
      <a:lvl7pPr marL="2971800" indent="-228600" eaLnBrk="1" hangingPunct="1">
        <a:buChar char="•"/>
        <a:defRPr lang="es-ES" sz="2000"/>
      </a:lvl7pPr>
      <a:lvl8pPr marL="3429000" indent="-228600" eaLnBrk="1" hangingPunct="1">
        <a:buChar char="•"/>
        <a:defRPr lang="es-ES" sz="2000"/>
      </a:lvl8pPr>
      <a:lvl9pPr marL="3886200" indent="-228600" eaLnBrk="1" hangingPunct="1">
        <a:buChar char="•"/>
        <a:defRPr lang="es-ES" sz="20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TFC Aplicaciones web para trabajo colaborativo</a:t>
            </a:r>
          </a:p>
          <a:p>
            <a:r>
              <a:rPr sz="1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ETIS  UOC</a:t>
            </a:r>
          </a:p>
          <a:p>
            <a:r>
              <a:rPr sz="1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Daniel Castro Larefors</a:t>
            </a:r>
            <a:endParaRPr sz="18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Aplicaci</a:t>
            </a:r>
            <a:r>
              <a:rPr lang="es-E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ó</a:t>
            </a:r>
            <a:r>
              <a:rPr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n web para la gestión de incidencias en entornos virtuales</a:t>
            </a:r>
            <a:endParaRPr sz="36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Necesidades y motivación</a:t>
            </a:r>
            <a:endParaRPr lang="es-E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2</a:t>
            </a:fld>
            <a:endParaRPr lang="es-ES" sz="1600" b="1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Objetivos principales</a:t>
            </a:r>
            <a:endParaRPr lang="es-E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3</a:t>
            </a:fld>
            <a:endParaRPr lang="es-ES" sz="1600" b="1" dirty="0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Herramientas utilizadas</a:t>
            </a:r>
            <a:endParaRPr lang="es-E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4</a:t>
            </a:fld>
            <a:endParaRPr lang="es-ES" sz="1600" b="1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Diseño de formularios</a:t>
            </a:r>
            <a:endParaRPr sz="4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96795"/>
            <a:ext cx="8229600" cy="433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5</a:t>
            </a:fld>
            <a:endParaRPr lang="es-ES" sz="1600" b="1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Diseño </a:t>
            </a:r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de historial</a:t>
            </a:r>
            <a:endParaRPr sz="4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pic>
        <p:nvPicPr>
          <p:cNvPr id="7" name="6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96795"/>
            <a:ext cx="8229600" cy="433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6</a:t>
            </a:fld>
            <a:endParaRPr lang="es-ES" sz="1600" b="1" dirty="0"/>
          </a:p>
        </p:txBody>
      </p:sp>
      <p:sp>
        <p:nvSpPr>
          <p:cNvPr id="11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Diseño </a:t>
            </a:r>
            <a:r>
              <a:rPr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de vista en detalle</a:t>
            </a:r>
            <a:endParaRPr sz="4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  <p:pic>
        <p:nvPicPr>
          <p:cNvPr id="6" name="5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0446" y="1600200"/>
            <a:ext cx="55231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7</a:t>
            </a:fld>
            <a:endParaRPr lang="es-ES" sz="1600" b="1" dirty="0"/>
          </a:p>
        </p:txBody>
      </p:sp>
      <p:sp>
        <p:nvSpPr>
          <p:cNvPr id="11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r"/>
            <a:r>
              <a:rPr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Conclusiones</a:t>
            </a:r>
            <a:endParaRPr lang="es-ES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 anchor="b"/>
          <a:lstStyle/>
          <a:p>
            <a:pPr algn="r"/>
            <a:fld id="{D4C49B74-5DB2-4B03-B1D2-7F6A3C51C318}" type="slidenum">
              <a:rPr lang="es-ES" sz="1600" b="1" smtClean="0"/>
              <a:pPr algn="r"/>
              <a:t>8</a:t>
            </a:fld>
            <a:endParaRPr lang="es-ES" sz="1600" b="1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428596" y="6245225"/>
            <a:ext cx="7786742" cy="476250"/>
          </a:xfrm>
        </p:spPr>
        <p:txBody>
          <a:bodyPr anchor="b"/>
          <a:lstStyle/>
          <a:p>
            <a:pPr algn="l"/>
            <a:r>
              <a:rPr lang="es-ES" sz="1600" b="1" dirty="0" smtClean="0"/>
              <a:t>TFC – Aplicación web de gestión de incidencias  en entornos virtuales</a:t>
            </a:r>
            <a:endParaRPr lang="es-E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4" ma:contentTypeDescription="Create a new document." ma:contentTypeScope="" ma:versionID="0c22a9e4ee5a4d59bacc0eca4cef97cb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68EF03C4-44DE-46A6-83B9-F81098DF0B89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722D8BD-807B-4A41-93C9-0E581F3C4C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655DC-E572-4564-A9C9-0B9D8003F1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266</TotalTime>
  <Words>280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DesignTemplate</vt:lpstr>
      <vt:lpstr>Aplicación web para la gestión de incidencias en entornos virtuales</vt:lpstr>
      <vt:lpstr>Necesidades y motivación</vt:lpstr>
      <vt:lpstr>Objetivos principales</vt:lpstr>
      <vt:lpstr>Herramientas utilizadas</vt:lpstr>
      <vt:lpstr>Diseño de formularios</vt:lpstr>
      <vt:lpstr>Diseño de historial</vt:lpstr>
      <vt:lpstr>Diseño de vista en detalle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web para la gestión de incidencias en entornos virtuales</dc:title>
  <dc:creator>Max</dc:creator>
  <cp:lastModifiedBy>Max</cp:lastModifiedBy>
  <cp:revision>20</cp:revision>
  <dcterms:created xsi:type="dcterms:W3CDTF">2012-01-09T18:40:30Z</dcterms:created>
  <dcterms:modified xsi:type="dcterms:W3CDTF">2012-01-10T18:26:16Z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