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FFFBF7"/>
    <a:srgbClr val="EBFDFF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1500" y="84"/>
      </p:cViewPr>
      <p:guideLst>
        <p:guide orient="horz" pos="13606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1B7-4DFE-BDB6-920DA88DCEB3}"/>
              </c:ext>
            </c:extLst>
          </c:dPt>
          <c:dPt>
            <c:idx val="1"/>
            <c:bubble3D val="0"/>
            <c:explosion val="28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F1B7-4DFE-BDB6-920DA88DCEB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1B7-4DFE-BDB6-920DA88DCEB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F1B7-4DFE-BDB6-920DA88DCEB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1B7-4DFE-BDB6-920DA88DCE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Rx Adap.</c:v>
                </c:pt>
                <c:pt idx="1">
                  <c:v>TDAH</c:v>
                </c:pt>
                <c:pt idx="2">
                  <c:v>T. disrup.</c:v>
                </c:pt>
                <c:pt idx="3">
                  <c:v>TEA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0.19</c:v>
                </c:pt>
                <c:pt idx="1">
                  <c:v>0.28000000000000003</c:v>
                </c:pt>
                <c:pt idx="2">
                  <c:v>0.09</c:v>
                </c:pt>
                <c:pt idx="3">
                  <c:v>0.12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7-4DFE-BDB6-920DA88DCE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909825911526978E-2"/>
          <c:y val="0.73936115642945366"/>
          <c:w val="0.92509017408847305"/>
          <c:h val="8.7515532206063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6CF6D-002D-4157-8E0E-44980EB673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670747-2D16-458C-B278-DC96F813A803}" type="asst">
      <dgm:prSet phldrT="[Texto]" custT="1"/>
      <dgm:spPr>
        <a:solidFill>
          <a:schemeClr val="bg1">
            <a:lumMod val="9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sz="4800" b="1" dirty="0" smtClean="0">
              <a:solidFill>
                <a:srgbClr val="002060"/>
              </a:solidFill>
              <a:latin typeface="+mn-lt"/>
            </a:rPr>
            <a:t>SESIONES OBSERVADAS</a:t>
          </a:r>
          <a:endParaRPr lang="es-ES" sz="4800" b="1" dirty="0">
            <a:solidFill>
              <a:srgbClr val="002060"/>
            </a:solidFill>
            <a:latin typeface="+mn-lt"/>
          </a:endParaRPr>
        </a:p>
      </dgm:t>
    </dgm:pt>
    <dgm:pt modelId="{52CAA940-967A-4B9F-A770-7C003662B74C}" type="parTrans" cxnId="{2CBC8963-4156-49B9-8405-7E44417FB72C}">
      <dgm:prSet/>
      <dgm:spPr/>
      <dgm:t>
        <a:bodyPr/>
        <a:lstStyle/>
        <a:p>
          <a:endParaRPr lang="es-ES"/>
        </a:p>
      </dgm:t>
    </dgm:pt>
    <dgm:pt modelId="{8496FEC7-817B-4C49-8E05-96C6E60F80A9}" type="sibTrans" cxnId="{2CBC8963-4156-49B9-8405-7E44417FB72C}">
      <dgm:prSet/>
      <dgm:spPr/>
      <dgm:t>
        <a:bodyPr/>
        <a:lstStyle/>
        <a:p>
          <a:endParaRPr lang="es-ES"/>
        </a:p>
      </dgm:t>
    </dgm:pt>
    <dgm:pt modelId="{80C5FD36-FCF7-4C40-A9FF-6F2863529A35}">
      <dgm:prSet phldrT="[Texto]" custT="1"/>
      <dgm:spPr>
        <a:gradFill rotWithShape="0">
          <a:gsLst>
            <a:gs pos="0">
              <a:srgbClr val="FFFBF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sz="3600" b="0" dirty="0" smtClean="0">
              <a:solidFill>
                <a:schemeClr val="tx1"/>
              </a:solidFill>
              <a:latin typeface="+mn-lt"/>
            </a:rPr>
            <a:t>Primeras visitas en atención primaria</a:t>
          </a:r>
          <a:endParaRPr lang="es-ES" sz="3600" b="0" dirty="0"/>
        </a:p>
      </dgm:t>
    </dgm:pt>
    <dgm:pt modelId="{00CD3CA1-3964-4C25-A568-B34D0EA967CF}" type="parTrans" cxnId="{8D4B35C2-F271-43A5-90F0-F2D8C7F91CC1}">
      <dgm:prSet/>
      <dgm:spPr/>
      <dgm:t>
        <a:bodyPr/>
        <a:lstStyle/>
        <a:p>
          <a:endParaRPr lang="es-ES"/>
        </a:p>
      </dgm:t>
    </dgm:pt>
    <dgm:pt modelId="{7D303028-C0F2-4F25-9377-87F8281F02A2}" type="sibTrans" cxnId="{8D4B35C2-F271-43A5-90F0-F2D8C7F91CC1}">
      <dgm:prSet/>
      <dgm:spPr/>
      <dgm:t>
        <a:bodyPr/>
        <a:lstStyle/>
        <a:p>
          <a:endParaRPr lang="es-ES"/>
        </a:p>
      </dgm:t>
    </dgm:pt>
    <dgm:pt modelId="{56934AFA-AA34-420B-99A4-E5489F05DC6D}">
      <dgm:prSet phldrT="[Texto]" custT="1"/>
      <dgm:spPr>
        <a:gradFill rotWithShape="0">
          <a:gsLst>
            <a:gs pos="0">
              <a:srgbClr val="FFFD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sz="3600" b="0" dirty="0" smtClean="0">
              <a:solidFill>
                <a:schemeClr val="tx1"/>
              </a:solidFill>
              <a:latin typeface="+mn-lt"/>
            </a:rPr>
            <a:t>Procesos diagnósticos</a:t>
          </a:r>
          <a:endParaRPr lang="es-ES" sz="3600" b="0" dirty="0"/>
        </a:p>
      </dgm:t>
    </dgm:pt>
    <dgm:pt modelId="{49E66DEC-6557-4B71-BE3C-E2ED0C2CCAC9}" type="parTrans" cxnId="{B8B6C9AE-AAC8-4147-97E4-DCAA6903BA6B}">
      <dgm:prSet/>
      <dgm:spPr/>
      <dgm:t>
        <a:bodyPr/>
        <a:lstStyle/>
        <a:p>
          <a:endParaRPr lang="es-ES"/>
        </a:p>
      </dgm:t>
    </dgm:pt>
    <dgm:pt modelId="{18348345-4741-4926-A7C4-6A4BA0922244}" type="sibTrans" cxnId="{B8B6C9AE-AAC8-4147-97E4-DCAA6903BA6B}">
      <dgm:prSet/>
      <dgm:spPr/>
      <dgm:t>
        <a:bodyPr/>
        <a:lstStyle/>
        <a:p>
          <a:endParaRPr lang="es-ES"/>
        </a:p>
      </dgm:t>
    </dgm:pt>
    <dgm:pt modelId="{56B79BEB-9636-42B2-BFC8-40DD587958FC}">
      <dgm:prSet phldrT="[Texto]" custT="1"/>
      <dgm:spPr>
        <a:gradFill rotWithShape="0">
          <a:gsLst>
            <a:gs pos="0">
              <a:srgbClr val="FFFBF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sz="3600" b="0" dirty="0" smtClean="0">
              <a:solidFill>
                <a:schemeClr val="tx1"/>
              </a:solidFill>
              <a:latin typeface="+mn-lt"/>
            </a:rPr>
            <a:t>Seguimiento/ tratamiento</a:t>
          </a:r>
          <a:endParaRPr lang="es-ES" sz="3600" b="0" dirty="0"/>
        </a:p>
      </dgm:t>
    </dgm:pt>
    <dgm:pt modelId="{9FC21262-9920-4399-8372-3B49ECAF2264}" type="parTrans" cxnId="{954F36B5-614C-4902-B564-38668E718DF6}">
      <dgm:prSet/>
      <dgm:spPr/>
      <dgm:t>
        <a:bodyPr/>
        <a:lstStyle/>
        <a:p>
          <a:endParaRPr lang="es-ES"/>
        </a:p>
      </dgm:t>
    </dgm:pt>
    <dgm:pt modelId="{8DC00522-0D3B-4456-8536-F4B4AAC8A109}" type="sibTrans" cxnId="{954F36B5-614C-4902-B564-38668E718DF6}">
      <dgm:prSet/>
      <dgm:spPr/>
      <dgm:t>
        <a:bodyPr/>
        <a:lstStyle/>
        <a:p>
          <a:endParaRPr lang="es-ES"/>
        </a:p>
      </dgm:t>
    </dgm:pt>
    <dgm:pt modelId="{EEE05A35-DB6F-47E7-A1C5-476CFC4C099E}">
      <dgm:prSet custT="1"/>
      <dgm:spPr>
        <a:gradFill rotWithShape="0">
          <a:gsLst>
            <a:gs pos="0">
              <a:srgbClr val="FFFD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sz="3600" b="0" dirty="0" smtClean="0">
              <a:solidFill>
                <a:schemeClr val="tx1"/>
              </a:solidFill>
            </a:rPr>
            <a:t>Coordinaciones</a:t>
          </a:r>
          <a:endParaRPr lang="es-ES" sz="3600" b="0" dirty="0">
            <a:solidFill>
              <a:schemeClr val="tx1"/>
            </a:solidFill>
          </a:endParaRPr>
        </a:p>
      </dgm:t>
    </dgm:pt>
    <dgm:pt modelId="{8C84CA39-07F7-493C-BD26-8E1286F852BF}" type="parTrans" cxnId="{C0B716C5-7A38-487E-9D87-9FDAFBBCE6DF}">
      <dgm:prSet/>
      <dgm:spPr/>
      <dgm:t>
        <a:bodyPr/>
        <a:lstStyle/>
        <a:p>
          <a:endParaRPr lang="es-ES"/>
        </a:p>
      </dgm:t>
    </dgm:pt>
    <dgm:pt modelId="{01224602-C644-4753-B847-3C8E0B868387}" type="sibTrans" cxnId="{C0B716C5-7A38-487E-9D87-9FDAFBBCE6DF}">
      <dgm:prSet/>
      <dgm:spPr/>
      <dgm:t>
        <a:bodyPr/>
        <a:lstStyle/>
        <a:p>
          <a:endParaRPr lang="es-ES"/>
        </a:p>
      </dgm:t>
    </dgm:pt>
    <dgm:pt modelId="{ACF9467D-494F-498E-8D4B-1A31CCFD52B1}">
      <dgm:prSet custT="1"/>
      <dgm:spPr>
        <a:gradFill rotWithShape="0">
          <a:gsLst>
            <a:gs pos="0">
              <a:srgbClr val="FFFBF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sz="3600" b="0" dirty="0" smtClean="0">
              <a:solidFill>
                <a:schemeClr val="tx1"/>
              </a:solidFill>
            </a:rPr>
            <a:t>Aplicación cuestionarios</a:t>
          </a:r>
          <a:endParaRPr lang="es-ES" sz="3600" b="0" dirty="0">
            <a:solidFill>
              <a:schemeClr val="tx1"/>
            </a:solidFill>
          </a:endParaRPr>
        </a:p>
      </dgm:t>
    </dgm:pt>
    <dgm:pt modelId="{55ED190B-FF24-489F-8930-41E0B104D4A7}" type="parTrans" cxnId="{59F8F034-BE3E-48DE-8C45-8F72846ACF75}">
      <dgm:prSet/>
      <dgm:spPr/>
      <dgm:t>
        <a:bodyPr/>
        <a:lstStyle/>
        <a:p>
          <a:endParaRPr lang="es-ES"/>
        </a:p>
      </dgm:t>
    </dgm:pt>
    <dgm:pt modelId="{A1C49911-989B-414B-9514-F2DD8FF01AE9}" type="sibTrans" cxnId="{59F8F034-BE3E-48DE-8C45-8F72846ACF75}">
      <dgm:prSet/>
      <dgm:spPr/>
      <dgm:t>
        <a:bodyPr/>
        <a:lstStyle/>
        <a:p>
          <a:endParaRPr lang="es-ES"/>
        </a:p>
      </dgm:t>
    </dgm:pt>
    <dgm:pt modelId="{F454938F-1B19-4102-962F-CB9481AAEBDF}">
      <dgm:prSet custT="1"/>
      <dgm:spPr>
        <a:gradFill rotWithShape="0">
          <a:gsLst>
            <a:gs pos="0">
              <a:srgbClr val="FFFD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s-ES" sz="3600" b="0" dirty="0" smtClean="0">
              <a:solidFill>
                <a:schemeClr val="tx1"/>
              </a:solidFill>
            </a:rPr>
            <a:t>Entrevistas</a:t>
          </a:r>
          <a:endParaRPr lang="es-ES" sz="3600" b="0" dirty="0">
            <a:solidFill>
              <a:schemeClr val="tx1"/>
            </a:solidFill>
          </a:endParaRPr>
        </a:p>
      </dgm:t>
    </dgm:pt>
    <dgm:pt modelId="{9E37F25C-AB03-47EA-9575-94005B33A4C4}" type="parTrans" cxnId="{56080AE4-11F4-4F98-ACEA-EF1536CA6360}">
      <dgm:prSet/>
      <dgm:spPr/>
      <dgm:t>
        <a:bodyPr/>
        <a:lstStyle/>
        <a:p>
          <a:endParaRPr lang="es-ES"/>
        </a:p>
      </dgm:t>
    </dgm:pt>
    <dgm:pt modelId="{DEEAB865-4475-49ED-B98D-8EC6AD2A00B8}" type="sibTrans" cxnId="{56080AE4-11F4-4F98-ACEA-EF1536CA6360}">
      <dgm:prSet/>
      <dgm:spPr/>
      <dgm:t>
        <a:bodyPr/>
        <a:lstStyle/>
        <a:p>
          <a:endParaRPr lang="es-ES"/>
        </a:p>
      </dgm:t>
    </dgm:pt>
    <dgm:pt modelId="{1EB5DA3B-CFC2-4830-952C-98FC1995FD9F}" type="pres">
      <dgm:prSet presAssocID="{A3F6CF6D-002D-4157-8E0E-44980EB673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90DF3F-1E85-4A4F-925D-4194A4F06492}" type="pres">
      <dgm:prSet presAssocID="{A7670747-2D16-458C-B278-DC96F813A803}" presName="hierRoot1" presStyleCnt="0">
        <dgm:presLayoutVars>
          <dgm:hierBranch val="init"/>
        </dgm:presLayoutVars>
      </dgm:prSet>
      <dgm:spPr/>
    </dgm:pt>
    <dgm:pt modelId="{35334F5C-5222-4754-8BEB-59374AB3B4C6}" type="pres">
      <dgm:prSet presAssocID="{A7670747-2D16-458C-B278-DC96F813A803}" presName="rootComposite1" presStyleCnt="0"/>
      <dgm:spPr/>
    </dgm:pt>
    <dgm:pt modelId="{CC0BD920-20BE-484B-9E4E-DAAE5B281F25}" type="pres">
      <dgm:prSet presAssocID="{A7670747-2D16-458C-B278-DC96F813A803}" presName="rootText1" presStyleLbl="node0" presStyleIdx="0" presStyleCnt="1" custScaleX="272987" custScaleY="78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595ACA-3999-40CA-8E37-5D6494472085}" type="pres">
      <dgm:prSet presAssocID="{A7670747-2D16-458C-B278-DC96F813A803}" presName="rootConnector1" presStyleLbl="asst0" presStyleIdx="0" presStyleCnt="0"/>
      <dgm:spPr/>
      <dgm:t>
        <a:bodyPr/>
        <a:lstStyle/>
        <a:p>
          <a:endParaRPr lang="es-ES"/>
        </a:p>
      </dgm:t>
    </dgm:pt>
    <dgm:pt modelId="{507D72F3-D3CD-4668-8EE0-0AB94F0F2627}" type="pres">
      <dgm:prSet presAssocID="{A7670747-2D16-458C-B278-DC96F813A803}" presName="hierChild2" presStyleCnt="0"/>
      <dgm:spPr/>
    </dgm:pt>
    <dgm:pt modelId="{0973D5B7-0922-4354-8966-D7B472921371}" type="pres">
      <dgm:prSet presAssocID="{00CD3CA1-3964-4C25-A568-B34D0EA967C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31818C3E-B300-437A-83B3-123FFB72B4AA}" type="pres">
      <dgm:prSet presAssocID="{80C5FD36-FCF7-4C40-A9FF-6F2863529A35}" presName="hierRoot2" presStyleCnt="0">
        <dgm:presLayoutVars>
          <dgm:hierBranch val="init"/>
        </dgm:presLayoutVars>
      </dgm:prSet>
      <dgm:spPr/>
    </dgm:pt>
    <dgm:pt modelId="{9C916208-83B7-4E01-A07E-F66B7685CC84}" type="pres">
      <dgm:prSet presAssocID="{80C5FD36-FCF7-4C40-A9FF-6F2863529A35}" presName="rootComposite" presStyleCnt="0"/>
      <dgm:spPr/>
    </dgm:pt>
    <dgm:pt modelId="{10309F7E-896E-4F1A-8BA8-0152C703A24D}" type="pres">
      <dgm:prSet presAssocID="{80C5FD36-FCF7-4C40-A9FF-6F2863529A35}" presName="rootText" presStyleLbl="node2" presStyleIdx="0" presStyleCnt="4" custScaleX="115325" custScaleY="573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354F12-5A0B-46FC-A8A2-49C5BF5C4032}" type="pres">
      <dgm:prSet presAssocID="{80C5FD36-FCF7-4C40-A9FF-6F2863529A35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AD5602-13EA-4620-8A90-F9A1736322C2}" type="pres">
      <dgm:prSet presAssocID="{80C5FD36-FCF7-4C40-A9FF-6F2863529A35}" presName="hierChild4" presStyleCnt="0"/>
      <dgm:spPr/>
    </dgm:pt>
    <dgm:pt modelId="{D5170384-8852-4D3F-9BCD-F8B6BC342841}" type="pres">
      <dgm:prSet presAssocID="{80C5FD36-FCF7-4C40-A9FF-6F2863529A35}" presName="hierChild5" presStyleCnt="0"/>
      <dgm:spPr/>
    </dgm:pt>
    <dgm:pt modelId="{EA3AB82A-0153-44E2-863C-15C6BCC7C77E}" type="pres">
      <dgm:prSet presAssocID="{49E66DEC-6557-4B71-BE3C-E2ED0C2CCAC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C572E6A-98BE-448B-A3CD-CD03B6628457}" type="pres">
      <dgm:prSet presAssocID="{56934AFA-AA34-420B-99A4-E5489F05DC6D}" presName="hierRoot2" presStyleCnt="0">
        <dgm:presLayoutVars>
          <dgm:hierBranch val="init"/>
        </dgm:presLayoutVars>
      </dgm:prSet>
      <dgm:spPr/>
    </dgm:pt>
    <dgm:pt modelId="{E5B07A76-DADF-4639-A6EA-45AE5D32BA3C}" type="pres">
      <dgm:prSet presAssocID="{56934AFA-AA34-420B-99A4-E5489F05DC6D}" presName="rootComposite" presStyleCnt="0"/>
      <dgm:spPr/>
    </dgm:pt>
    <dgm:pt modelId="{577A80D8-4A88-4BB6-A865-15DE7D885FA4}" type="pres">
      <dgm:prSet presAssocID="{56934AFA-AA34-420B-99A4-E5489F05DC6D}" presName="rootText" presStyleLbl="node2" presStyleIdx="1" presStyleCnt="4" custScaleX="75541" custScaleY="64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5D6969-F1E2-4923-A292-645B194BFCE4}" type="pres">
      <dgm:prSet presAssocID="{56934AFA-AA34-420B-99A4-E5489F05DC6D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D965CA-9A4A-4DB5-8023-067F6F36CE6B}" type="pres">
      <dgm:prSet presAssocID="{56934AFA-AA34-420B-99A4-E5489F05DC6D}" presName="hierChild4" presStyleCnt="0"/>
      <dgm:spPr/>
    </dgm:pt>
    <dgm:pt modelId="{CA083253-0EE1-412B-A82C-BD23940E1AC0}" type="pres">
      <dgm:prSet presAssocID="{55ED190B-FF24-489F-8930-41E0B104D4A7}" presName="Name37" presStyleLbl="parChTrans1D3" presStyleIdx="0" presStyleCnt="2"/>
      <dgm:spPr/>
      <dgm:t>
        <a:bodyPr/>
        <a:lstStyle/>
        <a:p>
          <a:endParaRPr lang="es-ES"/>
        </a:p>
      </dgm:t>
    </dgm:pt>
    <dgm:pt modelId="{7E121EE2-6F5F-46CF-AFE9-B5254573F9A3}" type="pres">
      <dgm:prSet presAssocID="{ACF9467D-494F-498E-8D4B-1A31CCFD52B1}" presName="hierRoot2" presStyleCnt="0">
        <dgm:presLayoutVars>
          <dgm:hierBranch val="init"/>
        </dgm:presLayoutVars>
      </dgm:prSet>
      <dgm:spPr/>
    </dgm:pt>
    <dgm:pt modelId="{9BDE1866-2B31-4AFB-AD88-B109D8F8161D}" type="pres">
      <dgm:prSet presAssocID="{ACF9467D-494F-498E-8D4B-1A31CCFD52B1}" presName="rootComposite" presStyleCnt="0"/>
      <dgm:spPr/>
    </dgm:pt>
    <dgm:pt modelId="{DE12517D-4920-4D71-939A-0F0E3E2BDD07}" type="pres">
      <dgm:prSet presAssocID="{ACF9467D-494F-498E-8D4B-1A31CCFD52B1}" presName="rootText" presStyleLbl="node3" presStyleIdx="0" presStyleCnt="2" custScaleY="70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90CE79-5DB2-4E59-8335-4FF0D57B2675}" type="pres">
      <dgm:prSet presAssocID="{ACF9467D-494F-498E-8D4B-1A31CCFD52B1}" presName="rootConnector" presStyleLbl="node3" presStyleIdx="0" presStyleCnt="2"/>
      <dgm:spPr/>
      <dgm:t>
        <a:bodyPr/>
        <a:lstStyle/>
        <a:p>
          <a:endParaRPr lang="es-ES"/>
        </a:p>
      </dgm:t>
    </dgm:pt>
    <dgm:pt modelId="{83DC3570-EC6C-40A5-B696-19E42BC7C4FA}" type="pres">
      <dgm:prSet presAssocID="{ACF9467D-494F-498E-8D4B-1A31CCFD52B1}" presName="hierChild4" presStyleCnt="0"/>
      <dgm:spPr/>
    </dgm:pt>
    <dgm:pt modelId="{3E3ACB56-9468-4A97-8C07-977D07DCE532}" type="pres">
      <dgm:prSet presAssocID="{ACF9467D-494F-498E-8D4B-1A31CCFD52B1}" presName="hierChild5" presStyleCnt="0"/>
      <dgm:spPr/>
    </dgm:pt>
    <dgm:pt modelId="{12842704-9609-448C-9DFE-DD735350DF47}" type="pres">
      <dgm:prSet presAssocID="{9E37F25C-AB03-47EA-9575-94005B33A4C4}" presName="Name37" presStyleLbl="parChTrans1D3" presStyleIdx="1" presStyleCnt="2"/>
      <dgm:spPr/>
      <dgm:t>
        <a:bodyPr/>
        <a:lstStyle/>
        <a:p>
          <a:endParaRPr lang="es-ES"/>
        </a:p>
      </dgm:t>
    </dgm:pt>
    <dgm:pt modelId="{0A0D3C8A-CEAB-45EC-9632-FE5C011C2B5C}" type="pres">
      <dgm:prSet presAssocID="{F454938F-1B19-4102-962F-CB9481AAEBDF}" presName="hierRoot2" presStyleCnt="0">
        <dgm:presLayoutVars>
          <dgm:hierBranch val="init"/>
        </dgm:presLayoutVars>
      </dgm:prSet>
      <dgm:spPr/>
    </dgm:pt>
    <dgm:pt modelId="{28295EC2-342B-48E8-BDF8-D364176EF0F0}" type="pres">
      <dgm:prSet presAssocID="{F454938F-1B19-4102-962F-CB9481AAEBDF}" presName="rootComposite" presStyleCnt="0"/>
      <dgm:spPr/>
    </dgm:pt>
    <dgm:pt modelId="{3BC36E07-E74A-4E41-9213-0AFE27832BD6}" type="pres">
      <dgm:prSet presAssocID="{F454938F-1B19-4102-962F-CB9481AAEBDF}" presName="rootText" presStyleLbl="node3" presStyleIdx="1" presStyleCnt="2" custScaleY="53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918D83-9C3B-4705-AE8F-EE050D135857}" type="pres">
      <dgm:prSet presAssocID="{F454938F-1B19-4102-962F-CB9481AAEBDF}" presName="rootConnector" presStyleLbl="node3" presStyleIdx="1" presStyleCnt="2"/>
      <dgm:spPr/>
      <dgm:t>
        <a:bodyPr/>
        <a:lstStyle/>
        <a:p>
          <a:endParaRPr lang="es-ES"/>
        </a:p>
      </dgm:t>
    </dgm:pt>
    <dgm:pt modelId="{7A7738F9-2C09-4F20-8957-5090DBB9536A}" type="pres">
      <dgm:prSet presAssocID="{F454938F-1B19-4102-962F-CB9481AAEBDF}" presName="hierChild4" presStyleCnt="0"/>
      <dgm:spPr/>
    </dgm:pt>
    <dgm:pt modelId="{865DEA37-5F25-4003-9278-F361B8FDE8C7}" type="pres">
      <dgm:prSet presAssocID="{F454938F-1B19-4102-962F-CB9481AAEBDF}" presName="hierChild5" presStyleCnt="0"/>
      <dgm:spPr/>
    </dgm:pt>
    <dgm:pt modelId="{F0CD8ED1-ED1B-40D1-AF63-C984023915BB}" type="pres">
      <dgm:prSet presAssocID="{56934AFA-AA34-420B-99A4-E5489F05DC6D}" presName="hierChild5" presStyleCnt="0"/>
      <dgm:spPr/>
    </dgm:pt>
    <dgm:pt modelId="{23476296-B498-4DFC-B8E7-2345B2C3C83E}" type="pres">
      <dgm:prSet presAssocID="{9FC21262-9920-4399-8372-3B49ECAF226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A546DE4-D6C4-448A-BD44-D6CD3F73B467}" type="pres">
      <dgm:prSet presAssocID="{56B79BEB-9636-42B2-BFC8-40DD587958FC}" presName="hierRoot2" presStyleCnt="0">
        <dgm:presLayoutVars>
          <dgm:hierBranch val="init"/>
        </dgm:presLayoutVars>
      </dgm:prSet>
      <dgm:spPr/>
    </dgm:pt>
    <dgm:pt modelId="{4E932C42-A69A-469D-8462-F87834A3E7E0}" type="pres">
      <dgm:prSet presAssocID="{56B79BEB-9636-42B2-BFC8-40DD587958FC}" presName="rootComposite" presStyleCnt="0"/>
      <dgm:spPr/>
    </dgm:pt>
    <dgm:pt modelId="{205A83BE-92B2-43AD-B35A-252E902C346F}" type="pres">
      <dgm:prSet presAssocID="{56B79BEB-9636-42B2-BFC8-40DD587958FC}" presName="rootText" presStyleLbl="node2" presStyleIdx="2" presStyleCnt="4" custScaleY="573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9CAF2A-C2DB-4243-A8FE-5C5CA9871118}" type="pres">
      <dgm:prSet presAssocID="{56B79BEB-9636-42B2-BFC8-40DD58795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2063918F-9F06-481F-9AA6-8E121772D72A}" type="pres">
      <dgm:prSet presAssocID="{56B79BEB-9636-42B2-BFC8-40DD587958FC}" presName="hierChild4" presStyleCnt="0"/>
      <dgm:spPr/>
    </dgm:pt>
    <dgm:pt modelId="{3FEC10DD-3CD2-4E30-B203-18BF6540CDAC}" type="pres">
      <dgm:prSet presAssocID="{56B79BEB-9636-42B2-BFC8-40DD587958FC}" presName="hierChild5" presStyleCnt="0"/>
      <dgm:spPr/>
    </dgm:pt>
    <dgm:pt modelId="{93F82825-4D0D-4237-8989-6FDB7D48240B}" type="pres">
      <dgm:prSet presAssocID="{8C84CA39-07F7-493C-BD26-8E1286F852B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03EAE98-8987-4211-AC60-C381DC4164CA}" type="pres">
      <dgm:prSet presAssocID="{EEE05A35-DB6F-47E7-A1C5-476CFC4C099E}" presName="hierRoot2" presStyleCnt="0">
        <dgm:presLayoutVars>
          <dgm:hierBranch val="init"/>
        </dgm:presLayoutVars>
      </dgm:prSet>
      <dgm:spPr/>
    </dgm:pt>
    <dgm:pt modelId="{E3605DB6-B7D2-46CE-B843-58F7893C5FBA}" type="pres">
      <dgm:prSet presAssocID="{EEE05A35-DB6F-47E7-A1C5-476CFC4C099E}" presName="rootComposite" presStyleCnt="0"/>
      <dgm:spPr/>
    </dgm:pt>
    <dgm:pt modelId="{2C728033-DF34-4F1F-AD0A-8139FAE11966}" type="pres">
      <dgm:prSet presAssocID="{EEE05A35-DB6F-47E7-A1C5-476CFC4C099E}" presName="rootText" presStyleLbl="node2" presStyleIdx="3" presStyleCnt="4" custScaleX="88741" custScaleY="58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A30852-DB88-4B95-A3BE-CBDD665E006A}" type="pres">
      <dgm:prSet presAssocID="{EEE05A35-DB6F-47E7-A1C5-476CFC4C099E}" presName="rootConnector" presStyleLbl="node2" presStyleIdx="3" presStyleCnt="4"/>
      <dgm:spPr/>
      <dgm:t>
        <a:bodyPr/>
        <a:lstStyle/>
        <a:p>
          <a:endParaRPr lang="es-ES"/>
        </a:p>
      </dgm:t>
    </dgm:pt>
    <dgm:pt modelId="{F303F3DC-500E-4F01-965B-404662EF0EC4}" type="pres">
      <dgm:prSet presAssocID="{EEE05A35-DB6F-47E7-A1C5-476CFC4C099E}" presName="hierChild4" presStyleCnt="0"/>
      <dgm:spPr/>
    </dgm:pt>
    <dgm:pt modelId="{BA513CFF-42B5-4126-817F-058FFD2006A4}" type="pres">
      <dgm:prSet presAssocID="{EEE05A35-DB6F-47E7-A1C5-476CFC4C099E}" presName="hierChild5" presStyleCnt="0"/>
      <dgm:spPr/>
    </dgm:pt>
    <dgm:pt modelId="{83D3C494-2E23-4978-993A-5ED27AE9AA0F}" type="pres">
      <dgm:prSet presAssocID="{A7670747-2D16-458C-B278-DC96F813A803}" presName="hierChild3" presStyleCnt="0"/>
      <dgm:spPr/>
    </dgm:pt>
  </dgm:ptLst>
  <dgm:cxnLst>
    <dgm:cxn modelId="{921C77B3-FD2D-4F12-A4C6-AD86108B15C4}" type="presOf" srcId="{80C5FD36-FCF7-4C40-A9FF-6F2863529A35}" destId="{10309F7E-896E-4F1A-8BA8-0152C703A24D}" srcOrd="0" destOrd="0" presId="urn:microsoft.com/office/officeart/2005/8/layout/orgChart1"/>
    <dgm:cxn modelId="{8D4B35C2-F271-43A5-90F0-F2D8C7F91CC1}" srcId="{A7670747-2D16-458C-B278-DC96F813A803}" destId="{80C5FD36-FCF7-4C40-A9FF-6F2863529A35}" srcOrd="0" destOrd="0" parTransId="{00CD3CA1-3964-4C25-A568-B34D0EA967CF}" sibTransId="{7D303028-C0F2-4F25-9377-87F8281F02A2}"/>
    <dgm:cxn modelId="{C7732483-05DB-4A35-9959-FF0571FF47A2}" type="presOf" srcId="{49E66DEC-6557-4B71-BE3C-E2ED0C2CCAC9}" destId="{EA3AB82A-0153-44E2-863C-15C6BCC7C77E}" srcOrd="0" destOrd="0" presId="urn:microsoft.com/office/officeart/2005/8/layout/orgChart1"/>
    <dgm:cxn modelId="{98F6224E-F754-446D-A691-8C46B0E19ACD}" type="presOf" srcId="{EEE05A35-DB6F-47E7-A1C5-476CFC4C099E}" destId="{AFA30852-DB88-4B95-A3BE-CBDD665E006A}" srcOrd="1" destOrd="0" presId="urn:microsoft.com/office/officeart/2005/8/layout/orgChart1"/>
    <dgm:cxn modelId="{9EC6C541-E409-405C-965E-689F5FD95B7A}" type="presOf" srcId="{56934AFA-AA34-420B-99A4-E5489F05DC6D}" destId="{577A80D8-4A88-4BB6-A865-15DE7D885FA4}" srcOrd="0" destOrd="0" presId="urn:microsoft.com/office/officeart/2005/8/layout/orgChart1"/>
    <dgm:cxn modelId="{2CBC8963-4156-49B9-8405-7E44417FB72C}" srcId="{A3F6CF6D-002D-4157-8E0E-44980EB673B0}" destId="{A7670747-2D16-458C-B278-DC96F813A803}" srcOrd="0" destOrd="0" parTransId="{52CAA940-967A-4B9F-A770-7C003662B74C}" sibTransId="{8496FEC7-817B-4C49-8E05-96C6E60F80A9}"/>
    <dgm:cxn modelId="{DBB4E1FF-9E78-4ABE-9601-3B10996D5CF9}" type="presOf" srcId="{56B79BEB-9636-42B2-BFC8-40DD587958FC}" destId="{4C9CAF2A-C2DB-4243-A8FE-5C5CA9871118}" srcOrd="1" destOrd="0" presId="urn:microsoft.com/office/officeart/2005/8/layout/orgChart1"/>
    <dgm:cxn modelId="{C29DF06D-66A1-44BE-9C5E-82823E7079B2}" type="presOf" srcId="{A7670747-2D16-458C-B278-DC96F813A803}" destId="{CC0BD920-20BE-484B-9E4E-DAAE5B281F25}" srcOrd="0" destOrd="0" presId="urn:microsoft.com/office/officeart/2005/8/layout/orgChart1"/>
    <dgm:cxn modelId="{9AAD2312-1DD4-40EE-957B-97C1660B80D6}" type="presOf" srcId="{A3F6CF6D-002D-4157-8E0E-44980EB673B0}" destId="{1EB5DA3B-CFC2-4830-952C-98FC1995FD9F}" srcOrd="0" destOrd="0" presId="urn:microsoft.com/office/officeart/2005/8/layout/orgChart1"/>
    <dgm:cxn modelId="{56080AE4-11F4-4F98-ACEA-EF1536CA6360}" srcId="{56934AFA-AA34-420B-99A4-E5489F05DC6D}" destId="{F454938F-1B19-4102-962F-CB9481AAEBDF}" srcOrd="1" destOrd="0" parTransId="{9E37F25C-AB03-47EA-9575-94005B33A4C4}" sibTransId="{DEEAB865-4475-49ED-B98D-8EC6AD2A00B8}"/>
    <dgm:cxn modelId="{0DB6EB8C-AD87-4A85-9627-3B411735C911}" type="presOf" srcId="{56B79BEB-9636-42B2-BFC8-40DD587958FC}" destId="{205A83BE-92B2-43AD-B35A-252E902C346F}" srcOrd="0" destOrd="0" presId="urn:microsoft.com/office/officeart/2005/8/layout/orgChart1"/>
    <dgm:cxn modelId="{C0B716C5-7A38-487E-9D87-9FDAFBBCE6DF}" srcId="{A7670747-2D16-458C-B278-DC96F813A803}" destId="{EEE05A35-DB6F-47E7-A1C5-476CFC4C099E}" srcOrd="3" destOrd="0" parTransId="{8C84CA39-07F7-493C-BD26-8E1286F852BF}" sibTransId="{01224602-C644-4753-B847-3C8E0B868387}"/>
    <dgm:cxn modelId="{C268BC1F-CC3A-4AB9-8AE2-EC26E594D1E4}" type="presOf" srcId="{8C84CA39-07F7-493C-BD26-8E1286F852BF}" destId="{93F82825-4D0D-4237-8989-6FDB7D48240B}" srcOrd="0" destOrd="0" presId="urn:microsoft.com/office/officeart/2005/8/layout/orgChart1"/>
    <dgm:cxn modelId="{F9799411-B0FC-49B3-AA7A-F9099C58EDB6}" type="presOf" srcId="{ACF9467D-494F-498E-8D4B-1A31CCFD52B1}" destId="{5D90CE79-5DB2-4E59-8335-4FF0D57B2675}" srcOrd="1" destOrd="0" presId="urn:microsoft.com/office/officeart/2005/8/layout/orgChart1"/>
    <dgm:cxn modelId="{D45E81D3-C7F0-4098-B3D2-D7054FAA8DE3}" type="presOf" srcId="{00CD3CA1-3964-4C25-A568-B34D0EA967CF}" destId="{0973D5B7-0922-4354-8966-D7B472921371}" srcOrd="0" destOrd="0" presId="urn:microsoft.com/office/officeart/2005/8/layout/orgChart1"/>
    <dgm:cxn modelId="{954F36B5-614C-4902-B564-38668E718DF6}" srcId="{A7670747-2D16-458C-B278-DC96F813A803}" destId="{56B79BEB-9636-42B2-BFC8-40DD587958FC}" srcOrd="2" destOrd="0" parTransId="{9FC21262-9920-4399-8372-3B49ECAF2264}" sibTransId="{8DC00522-0D3B-4456-8536-F4B4AAC8A109}"/>
    <dgm:cxn modelId="{A62ABF65-FA26-421E-BFEF-39749478283E}" type="presOf" srcId="{A7670747-2D16-458C-B278-DC96F813A803}" destId="{83595ACA-3999-40CA-8E37-5D6494472085}" srcOrd="1" destOrd="0" presId="urn:microsoft.com/office/officeart/2005/8/layout/orgChart1"/>
    <dgm:cxn modelId="{B8B6C9AE-AAC8-4147-97E4-DCAA6903BA6B}" srcId="{A7670747-2D16-458C-B278-DC96F813A803}" destId="{56934AFA-AA34-420B-99A4-E5489F05DC6D}" srcOrd="1" destOrd="0" parTransId="{49E66DEC-6557-4B71-BE3C-E2ED0C2CCAC9}" sibTransId="{18348345-4741-4926-A7C4-6A4BA0922244}"/>
    <dgm:cxn modelId="{6261A52E-BFEE-4DC4-8E5D-59D5435B6129}" type="presOf" srcId="{ACF9467D-494F-498E-8D4B-1A31CCFD52B1}" destId="{DE12517D-4920-4D71-939A-0F0E3E2BDD07}" srcOrd="0" destOrd="0" presId="urn:microsoft.com/office/officeart/2005/8/layout/orgChart1"/>
    <dgm:cxn modelId="{358D8FEF-80AB-46A6-9C8F-FAA5044A7662}" type="presOf" srcId="{EEE05A35-DB6F-47E7-A1C5-476CFC4C099E}" destId="{2C728033-DF34-4F1F-AD0A-8139FAE11966}" srcOrd="0" destOrd="0" presId="urn:microsoft.com/office/officeart/2005/8/layout/orgChart1"/>
    <dgm:cxn modelId="{03C040DB-B999-4352-98B1-4CC9E8F29847}" type="presOf" srcId="{F454938F-1B19-4102-962F-CB9481AAEBDF}" destId="{E2918D83-9C3B-4705-AE8F-EE050D135857}" srcOrd="1" destOrd="0" presId="urn:microsoft.com/office/officeart/2005/8/layout/orgChart1"/>
    <dgm:cxn modelId="{59F8F034-BE3E-48DE-8C45-8F72846ACF75}" srcId="{56934AFA-AA34-420B-99A4-E5489F05DC6D}" destId="{ACF9467D-494F-498E-8D4B-1A31CCFD52B1}" srcOrd="0" destOrd="0" parTransId="{55ED190B-FF24-489F-8930-41E0B104D4A7}" sibTransId="{A1C49911-989B-414B-9514-F2DD8FF01AE9}"/>
    <dgm:cxn modelId="{7C679950-D8A3-4859-8FA6-F88D2AB7C666}" type="presOf" srcId="{9FC21262-9920-4399-8372-3B49ECAF2264}" destId="{23476296-B498-4DFC-B8E7-2345B2C3C83E}" srcOrd="0" destOrd="0" presId="urn:microsoft.com/office/officeart/2005/8/layout/orgChart1"/>
    <dgm:cxn modelId="{6843A051-F037-45C6-A325-15DD47A6C453}" type="presOf" srcId="{F454938F-1B19-4102-962F-CB9481AAEBDF}" destId="{3BC36E07-E74A-4E41-9213-0AFE27832BD6}" srcOrd="0" destOrd="0" presId="urn:microsoft.com/office/officeart/2005/8/layout/orgChart1"/>
    <dgm:cxn modelId="{6012D789-79DE-47F6-8C78-0C59ABFD83A1}" type="presOf" srcId="{55ED190B-FF24-489F-8930-41E0B104D4A7}" destId="{CA083253-0EE1-412B-A82C-BD23940E1AC0}" srcOrd="0" destOrd="0" presId="urn:microsoft.com/office/officeart/2005/8/layout/orgChart1"/>
    <dgm:cxn modelId="{1BE83DE2-61A0-4267-A5A1-CB70BD7BB7D9}" type="presOf" srcId="{56934AFA-AA34-420B-99A4-E5489F05DC6D}" destId="{D95D6969-F1E2-4923-A292-645B194BFCE4}" srcOrd="1" destOrd="0" presId="urn:microsoft.com/office/officeart/2005/8/layout/orgChart1"/>
    <dgm:cxn modelId="{E9C7CC8D-77D7-4658-85D0-992E30B2418D}" type="presOf" srcId="{80C5FD36-FCF7-4C40-A9FF-6F2863529A35}" destId="{5A354F12-5A0B-46FC-A8A2-49C5BF5C4032}" srcOrd="1" destOrd="0" presId="urn:microsoft.com/office/officeart/2005/8/layout/orgChart1"/>
    <dgm:cxn modelId="{BC2DA8C5-8CD5-4437-8880-902AF1E695FB}" type="presOf" srcId="{9E37F25C-AB03-47EA-9575-94005B33A4C4}" destId="{12842704-9609-448C-9DFE-DD735350DF47}" srcOrd="0" destOrd="0" presId="urn:microsoft.com/office/officeart/2005/8/layout/orgChart1"/>
    <dgm:cxn modelId="{477C0D42-CBD3-4CB1-93BA-86136C34C542}" type="presParOf" srcId="{1EB5DA3B-CFC2-4830-952C-98FC1995FD9F}" destId="{8090DF3F-1E85-4A4F-925D-4194A4F06492}" srcOrd="0" destOrd="0" presId="urn:microsoft.com/office/officeart/2005/8/layout/orgChart1"/>
    <dgm:cxn modelId="{26DF0486-69C8-4BB3-9B0C-5AAD44E6D182}" type="presParOf" srcId="{8090DF3F-1E85-4A4F-925D-4194A4F06492}" destId="{35334F5C-5222-4754-8BEB-59374AB3B4C6}" srcOrd="0" destOrd="0" presId="urn:microsoft.com/office/officeart/2005/8/layout/orgChart1"/>
    <dgm:cxn modelId="{48477F8F-FCF3-4B38-9251-38CB0450EDB0}" type="presParOf" srcId="{35334F5C-5222-4754-8BEB-59374AB3B4C6}" destId="{CC0BD920-20BE-484B-9E4E-DAAE5B281F25}" srcOrd="0" destOrd="0" presId="urn:microsoft.com/office/officeart/2005/8/layout/orgChart1"/>
    <dgm:cxn modelId="{ACACAF8E-1DFE-4D73-974A-A8E708351D57}" type="presParOf" srcId="{35334F5C-5222-4754-8BEB-59374AB3B4C6}" destId="{83595ACA-3999-40CA-8E37-5D6494472085}" srcOrd="1" destOrd="0" presId="urn:microsoft.com/office/officeart/2005/8/layout/orgChart1"/>
    <dgm:cxn modelId="{3E37A86D-9D8B-4DCA-A9E6-2D360C5347E8}" type="presParOf" srcId="{8090DF3F-1E85-4A4F-925D-4194A4F06492}" destId="{507D72F3-D3CD-4668-8EE0-0AB94F0F2627}" srcOrd="1" destOrd="0" presId="urn:microsoft.com/office/officeart/2005/8/layout/orgChart1"/>
    <dgm:cxn modelId="{427A8FD5-F822-4727-9552-C3F32610880F}" type="presParOf" srcId="{507D72F3-D3CD-4668-8EE0-0AB94F0F2627}" destId="{0973D5B7-0922-4354-8966-D7B472921371}" srcOrd="0" destOrd="0" presId="urn:microsoft.com/office/officeart/2005/8/layout/orgChart1"/>
    <dgm:cxn modelId="{3C19DBE9-3CEC-46F8-820F-821AF150569C}" type="presParOf" srcId="{507D72F3-D3CD-4668-8EE0-0AB94F0F2627}" destId="{31818C3E-B300-437A-83B3-123FFB72B4AA}" srcOrd="1" destOrd="0" presId="urn:microsoft.com/office/officeart/2005/8/layout/orgChart1"/>
    <dgm:cxn modelId="{10BDBC53-7442-4F8A-9696-CFCF9DAB7E88}" type="presParOf" srcId="{31818C3E-B300-437A-83B3-123FFB72B4AA}" destId="{9C916208-83B7-4E01-A07E-F66B7685CC84}" srcOrd="0" destOrd="0" presId="urn:microsoft.com/office/officeart/2005/8/layout/orgChart1"/>
    <dgm:cxn modelId="{EE9B1BB5-3394-4EC4-B605-A09107468C15}" type="presParOf" srcId="{9C916208-83B7-4E01-A07E-F66B7685CC84}" destId="{10309F7E-896E-4F1A-8BA8-0152C703A24D}" srcOrd="0" destOrd="0" presId="urn:microsoft.com/office/officeart/2005/8/layout/orgChart1"/>
    <dgm:cxn modelId="{EC25EBC3-97FA-4F61-9D24-1B6425CFF71F}" type="presParOf" srcId="{9C916208-83B7-4E01-A07E-F66B7685CC84}" destId="{5A354F12-5A0B-46FC-A8A2-49C5BF5C4032}" srcOrd="1" destOrd="0" presId="urn:microsoft.com/office/officeart/2005/8/layout/orgChart1"/>
    <dgm:cxn modelId="{8496E6CC-E40D-4CC4-84E9-53E879134056}" type="presParOf" srcId="{31818C3E-B300-437A-83B3-123FFB72B4AA}" destId="{77AD5602-13EA-4620-8A90-F9A1736322C2}" srcOrd="1" destOrd="0" presId="urn:microsoft.com/office/officeart/2005/8/layout/orgChart1"/>
    <dgm:cxn modelId="{D1BDE691-550E-413A-BC0C-5CF95BE2D51B}" type="presParOf" srcId="{31818C3E-B300-437A-83B3-123FFB72B4AA}" destId="{D5170384-8852-4D3F-9BCD-F8B6BC342841}" srcOrd="2" destOrd="0" presId="urn:microsoft.com/office/officeart/2005/8/layout/orgChart1"/>
    <dgm:cxn modelId="{BB94E7C6-A5A2-4E7E-88BF-2C433830CD52}" type="presParOf" srcId="{507D72F3-D3CD-4668-8EE0-0AB94F0F2627}" destId="{EA3AB82A-0153-44E2-863C-15C6BCC7C77E}" srcOrd="2" destOrd="0" presId="urn:microsoft.com/office/officeart/2005/8/layout/orgChart1"/>
    <dgm:cxn modelId="{49CF8064-E72C-48FA-8FE4-0DAD2912249B}" type="presParOf" srcId="{507D72F3-D3CD-4668-8EE0-0AB94F0F2627}" destId="{5C572E6A-98BE-448B-A3CD-CD03B6628457}" srcOrd="3" destOrd="0" presId="urn:microsoft.com/office/officeart/2005/8/layout/orgChart1"/>
    <dgm:cxn modelId="{3F66A7DE-43B3-4938-A1DB-6CE1029B525C}" type="presParOf" srcId="{5C572E6A-98BE-448B-A3CD-CD03B6628457}" destId="{E5B07A76-DADF-4639-A6EA-45AE5D32BA3C}" srcOrd="0" destOrd="0" presId="urn:microsoft.com/office/officeart/2005/8/layout/orgChart1"/>
    <dgm:cxn modelId="{86A9C51B-4C1A-4F31-BA0A-DE25B04A5DE7}" type="presParOf" srcId="{E5B07A76-DADF-4639-A6EA-45AE5D32BA3C}" destId="{577A80D8-4A88-4BB6-A865-15DE7D885FA4}" srcOrd="0" destOrd="0" presId="urn:microsoft.com/office/officeart/2005/8/layout/orgChart1"/>
    <dgm:cxn modelId="{B2084E1F-CE27-4A6A-A41A-8640BC9DDD6C}" type="presParOf" srcId="{E5B07A76-DADF-4639-A6EA-45AE5D32BA3C}" destId="{D95D6969-F1E2-4923-A292-645B194BFCE4}" srcOrd="1" destOrd="0" presId="urn:microsoft.com/office/officeart/2005/8/layout/orgChart1"/>
    <dgm:cxn modelId="{5EEFBA81-6518-40A0-9DB4-D2217C7D114B}" type="presParOf" srcId="{5C572E6A-98BE-448B-A3CD-CD03B6628457}" destId="{24D965CA-9A4A-4DB5-8023-067F6F36CE6B}" srcOrd="1" destOrd="0" presId="urn:microsoft.com/office/officeart/2005/8/layout/orgChart1"/>
    <dgm:cxn modelId="{97C70566-84AA-496B-ABED-892A16DFB2E9}" type="presParOf" srcId="{24D965CA-9A4A-4DB5-8023-067F6F36CE6B}" destId="{CA083253-0EE1-412B-A82C-BD23940E1AC0}" srcOrd="0" destOrd="0" presId="urn:microsoft.com/office/officeart/2005/8/layout/orgChart1"/>
    <dgm:cxn modelId="{4BD177B3-C7CC-4750-B3DA-77AC7E8925C8}" type="presParOf" srcId="{24D965CA-9A4A-4DB5-8023-067F6F36CE6B}" destId="{7E121EE2-6F5F-46CF-AFE9-B5254573F9A3}" srcOrd="1" destOrd="0" presId="urn:microsoft.com/office/officeart/2005/8/layout/orgChart1"/>
    <dgm:cxn modelId="{D8288487-B2DD-42DA-A9A0-467DCAFA64D0}" type="presParOf" srcId="{7E121EE2-6F5F-46CF-AFE9-B5254573F9A3}" destId="{9BDE1866-2B31-4AFB-AD88-B109D8F8161D}" srcOrd="0" destOrd="0" presId="urn:microsoft.com/office/officeart/2005/8/layout/orgChart1"/>
    <dgm:cxn modelId="{0B93936D-0C2F-470C-852F-7C883D066D21}" type="presParOf" srcId="{9BDE1866-2B31-4AFB-AD88-B109D8F8161D}" destId="{DE12517D-4920-4D71-939A-0F0E3E2BDD07}" srcOrd="0" destOrd="0" presId="urn:microsoft.com/office/officeart/2005/8/layout/orgChart1"/>
    <dgm:cxn modelId="{3C798260-29C3-4CC2-9BA7-580ED172893F}" type="presParOf" srcId="{9BDE1866-2B31-4AFB-AD88-B109D8F8161D}" destId="{5D90CE79-5DB2-4E59-8335-4FF0D57B2675}" srcOrd="1" destOrd="0" presId="urn:microsoft.com/office/officeart/2005/8/layout/orgChart1"/>
    <dgm:cxn modelId="{3B874D7A-0738-4D92-B5AF-67DBF95AFCC1}" type="presParOf" srcId="{7E121EE2-6F5F-46CF-AFE9-B5254573F9A3}" destId="{83DC3570-EC6C-40A5-B696-19E42BC7C4FA}" srcOrd="1" destOrd="0" presId="urn:microsoft.com/office/officeart/2005/8/layout/orgChart1"/>
    <dgm:cxn modelId="{2BB9796C-79C9-482C-8520-548C03584B0C}" type="presParOf" srcId="{7E121EE2-6F5F-46CF-AFE9-B5254573F9A3}" destId="{3E3ACB56-9468-4A97-8C07-977D07DCE532}" srcOrd="2" destOrd="0" presId="urn:microsoft.com/office/officeart/2005/8/layout/orgChart1"/>
    <dgm:cxn modelId="{6F58BA37-9E9C-4DA3-9DE0-85FC5C3AA36B}" type="presParOf" srcId="{24D965CA-9A4A-4DB5-8023-067F6F36CE6B}" destId="{12842704-9609-448C-9DFE-DD735350DF47}" srcOrd="2" destOrd="0" presId="urn:microsoft.com/office/officeart/2005/8/layout/orgChart1"/>
    <dgm:cxn modelId="{C508A0F0-5345-402C-979D-FAB0BF00365F}" type="presParOf" srcId="{24D965CA-9A4A-4DB5-8023-067F6F36CE6B}" destId="{0A0D3C8A-CEAB-45EC-9632-FE5C011C2B5C}" srcOrd="3" destOrd="0" presId="urn:microsoft.com/office/officeart/2005/8/layout/orgChart1"/>
    <dgm:cxn modelId="{B612D24A-85F2-40CB-82EB-F151562BD29A}" type="presParOf" srcId="{0A0D3C8A-CEAB-45EC-9632-FE5C011C2B5C}" destId="{28295EC2-342B-48E8-BDF8-D364176EF0F0}" srcOrd="0" destOrd="0" presId="urn:microsoft.com/office/officeart/2005/8/layout/orgChart1"/>
    <dgm:cxn modelId="{1CEDC395-7CB2-4CC1-947D-5E96D7D7460A}" type="presParOf" srcId="{28295EC2-342B-48E8-BDF8-D364176EF0F0}" destId="{3BC36E07-E74A-4E41-9213-0AFE27832BD6}" srcOrd="0" destOrd="0" presId="urn:microsoft.com/office/officeart/2005/8/layout/orgChart1"/>
    <dgm:cxn modelId="{2CEE9AB9-4F84-4CDF-B783-BC3C6CC86541}" type="presParOf" srcId="{28295EC2-342B-48E8-BDF8-D364176EF0F0}" destId="{E2918D83-9C3B-4705-AE8F-EE050D135857}" srcOrd="1" destOrd="0" presId="urn:microsoft.com/office/officeart/2005/8/layout/orgChart1"/>
    <dgm:cxn modelId="{655BE001-7905-48EF-B9EE-2E1FD1885B03}" type="presParOf" srcId="{0A0D3C8A-CEAB-45EC-9632-FE5C011C2B5C}" destId="{7A7738F9-2C09-4F20-8957-5090DBB9536A}" srcOrd="1" destOrd="0" presId="urn:microsoft.com/office/officeart/2005/8/layout/orgChart1"/>
    <dgm:cxn modelId="{65B2679D-312F-40FA-A286-8F54A9FFF90F}" type="presParOf" srcId="{0A0D3C8A-CEAB-45EC-9632-FE5C011C2B5C}" destId="{865DEA37-5F25-4003-9278-F361B8FDE8C7}" srcOrd="2" destOrd="0" presId="urn:microsoft.com/office/officeart/2005/8/layout/orgChart1"/>
    <dgm:cxn modelId="{B5500CC3-E958-4C6D-B74E-CC3893316ECB}" type="presParOf" srcId="{5C572E6A-98BE-448B-A3CD-CD03B6628457}" destId="{F0CD8ED1-ED1B-40D1-AF63-C984023915BB}" srcOrd="2" destOrd="0" presId="urn:microsoft.com/office/officeart/2005/8/layout/orgChart1"/>
    <dgm:cxn modelId="{4692D4F0-9D87-4647-B4AB-513A1D414D3D}" type="presParOf" srcId="{507D72F3-D3CD-4668-8EE0-0AB94F0F2627}" destId="{23476296-B498-4DFC-B8E7-2345B2C3C83E}" srcOrd="4" destOrd="0" presId="urn:microsoft.com/office/officeart/2005/8/layout/orgChart1"/>
    <dgm:cxn modelId="{95A10906-385F-4D13-BB1D-A630704FE589}" type="presParOf" srcId="{507D72F3-D3CD-4668-8EE0-0AB94F0F2627}" destId="{2A546DE4-D6C4-448A-BD44-D6CD3F73B467}" srcOrd="5" destOrd="0" presId="urn:microsoft.com/office/officeart/2005/8/layout/orgChart1"/>
    <dgm:cxn modelId="{058A6646-2E14-4790-902D-396619B6BC98}" type="presParOf" srcId="{2A546DE4-D6C4-448A-BD44-D6CD3F73B467}" destId="{4E932C42-A69A-469D-8462-F87834A3E7E0}" srcOrd="0" destOrd="0" presId="urn:microsoft.com/office/officeart/2005/8/layout/orgChart1"/>
    <dgm:cxn modelId="{B4F53D2C-9B6C-41FD-8ABC-5B0AD5B75FAB}" type="presParOf" srcId="{4E932C42-A69A-469D-8462-F87834A3E7E0}" destId="{205A83BE-92B2-43AD-B35A-252E902C346F}" srcOrd="0" destOrd="0" presId="urn:microsoft.com/office/officeart/2005/8/layout/orgChart1"/>
    <dgm:cxn modelId="{CA14C05F-FFF1-46CB-9F42-CEA656790F76}" type="presParOf" srcId="{4E932C42-A69A-469D-8462-F87834A3E7E0}" destId="{4C9CAF2A-C2DB-4243-A8FE-5C5CA9871118}" srcOrd="1" destOrd="0" presId="urn:microsoft.com/office/officeart/2005/8/layout/orgChart1"/>
    <dgm:cxn modelId="{380A9D5E-F163-47AF-9B17-B378644C2C61}" type="presParOf" srcId="{2A546DE4-D6C4-448A-BD44-D6CD3F73B467}" destId="{2063918F-9F06-481F-9AA6-8E121772D72A}" srcOrd="1" destOrd="0" presId="urn:microsoft.com/office/officeart/2005/8/layout/orgChart1"/>
    <dgm:cxn modelId="{9814D233-A59D-4BCD-96F4-1363BF29CD55}" type="presParOf" srcId="{2A546DE4-D6C4-448A-BD44-D6CD3F73B467}" destId="{3FEC10DD-3CD2-4E30-B203-18BF6540CDAC}" srcOrd="2" destOrd="0" presId="urn:microsoft.com/office/officeart/2005/8/layout/orgChart1"/>
    <dgm:cxn modelId="{B889922E-C162-4385-9615-ED313BF36C54}" type="presParOf" srcId="{507D72F3-D3CD-4668-8EE0-0AB94F0F2627}" destId="{93F82825-4D0D-4237-8989-6FDB7D48240B}" srcOrd="6" destOrd="0" presId="urn:microsoft.com/office/officeart/2005/8/layout/orgChart1"/>
    <dgm:cxn modelId="{AB7C2426-6156-4D4D-A3DA-5167CC0C621F}" type="presParOf" srcId="{507D72F3-D3CD-4668-8EE0-0AB94F0F2627}" destId="{D03EAE98-8987-4211-AC60-C381DC4164CA}" srcOrd="7" destOrd="0" presId="urn:microsoft.com/office/officeart/2005/8/layout/orgChart1"/>
    <dgm:cxn modelId="{021B7A7D-AE41-4C55-A042-25533174B909}" type="presParOf" srcId="{D03EAE98-8987-4211-AC60-C381DC4164CA}" destId="{E3605DB6-B7D2-46CE-B843-58F7893C5FBA}" srcOrd="0" destOrd="0" presId="urn:microsoft.com/office/officeart/2005/8/layout/orgChart1"/>
    <dgm:cxn modelId="{99DD3886-849D-4B12-A954-DA7A5E1181E3}" type="presParOf" srcId="{E3605DB6-B7D2-46CE-B843-58F7893C5FBA}" destId="{2C728033-DF34-4F1F-AD0A-8139FAE11966}" srcOrd="0" destOrd="0" presId="urn:microsoft.com/office/officeart/2005/8/layout/orgChart1"/>
    <dgm:cxn modelId="{E12107F6-2444-447D-BC01-AEEA4B5D6C4B}" type="presParOf" srcId="{E3605DB6-B7D2-46CE-B843-58F7893C5FBA}" destId="{AFA30852-DB88-4B95-A3BE-CBDD665E006A}" srcOrd="1" destOrd="0" presId="urn:microsoft.com/office/officeart/2005/8/layout/orgChart1"/>
    <dgm:cxn modelId="{ECD26F46-3F6B-4734-ADAB-1207EECD251F}" type="presParOf" srcId="{D03EAE98-8987-4211-AC60-C381DC4164CA}" destId="{F303F3DC-500E-4F01-965B-404662EF0EC4}" srcOrd="1" destOrd="0" presId="urn:microsoft.com/office/officeart/2005/8/layout/orgChart1"/>
    <dgm:cxn modelId="{364D41A2-A14B-4192-81DD-2F142212B4BA}" type="presParOf" srcId="{D03EAE98-8987-4211-AC60-C381DC4164CA}" destId="{BA513CFF-42B5-4126-817F-058FFD2006A4}" srcOrd="2" destOrd="0" presId="urn:microsoft.com/office/officeart/2005/8/layout/orgChart1"/>
    <dgm:cxn modelId="{A2367EFD-9414-4667-B9A6-2FCA614AE434}" type="presParOf" srcId="{8090DF3F-1E85-4A4F-925D-4194A4F06492}" destId="{83D3C494-2E23-4978-993A-5ED27AE9AA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82825-4D0D-4237-8989-6FDB7D48240B}">
      <dsp:nvSpPr>
        <dsp:cNvPr id="0" name=""/>
        <dsp:cNvSpPr/>
      </dsp:nvSpPr>
      <dsp:spPr>
        <a:xfrm>
          <a:off x="9572247" y="1543451"/>
          <a:ext cx="6905247" cy="819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88"/>
              </a:lnTo>
              <a:lnTo>
                <a:pt x="6905247" y="409788"/>
              </a:lnTo>
              <a:lnTo>
                <a:pt x="6905247" y="819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76296-B498-4DFC-B8E7-2345B2C3C83E}">
      <dsp:nvSpPr>
        <dsp:cNvPr id="0" name=""/>
        <dsp:cNvSpPr/>
      </dsp:nvSpPr>
      <dsp:spPr>
        <a:xfrm>
          <a:off x="9572247" y="1543451"/>
          <a:ext cx="2402628" cy="819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88"/>
              </a:lnTo>
              <a:lnTo>
                <a:pt x="2402628" y="409788"/>
              </a:lnTo>
              <a:lnTo>
                <a:pt x="2402628" y="819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42704-9609-448C-9DFE-DD735350DF47}">
      <dsp:nvSpPr>
        <dsp:cNvPr id="0" name=""/>
        <dsp:cNvSpPr/>
      </dsp:nvSpPr>
      <dsp:spPr>
        <a:xfrm>
          <a:off x="6550568" y="3617078"/>
          <a:ext cx="442226" cy="3529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9927"/>
              </a:lnTo>
              <a:lnTo>
                <a:pt x="442226" y="3529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83253-0EE1-412B-A82C-BD23940E1AC0}">
      <dsp:nvSpPr>
        <dsp:cNvPr id="0" name=""/>
        <dsp:cNvSpPr/>
      </dsp:nvSpPr>
      <dsp:spPr>
        <a:xfrm>
          <a:off x="6550568" y="3617078"/>
          <a:ext cx="442226" cy="150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504"/>
              </a:lnTo>
              <a:lnTo>
                <a:pt x="442226" y="15035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AB82A-0153-44E2-863C-15C6BCC7C77E}">
      <dsp:nvSpPr>
        <dsp:cNvPr id="0" name=""/>
        <dsp:cNvSpPr/>
      </dsp:nvSpPr>
      <dsp:spPr>
        <a:xfrm>
          <a:off x="7729838" y="1543451"/>
          <a:ext cx="1842408" cy="819576"/>
        </a:xfrm>
        <a:custGeom>
          <a:avLst/>
          <a:gdLst/>
          <a:ahLst/>
          <a:cxnLst/>
          <a:rect l="0" t="0" r="0" b="0"/>
          <a:pathLst>
            <a:path>
              <a:moveTo>
                <a:pt x="1842408" y="0"/>
              </a:moveTo>
              <a:lnTo>
                <a:pt x="1842408" y="409788"/>
              </a:lnTo>
              <a:lnTo>
                <a:pt x="0" y="409788"/>
              </a:lnTo>
              <a:lnTo>
                <a:pt x="0" y="819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3D5B7-0922-4354-8966-D7B472921371}">
      <dsp:nvSpPr>
        <dsp:cNvPr id="0" name=""/>
        <dsp:cNvSpPr/>
      </dsp:nvSpPr>
      <dsp:spPr>
        <a:xfrm>
          <a:off x="3185752" y="1543451"/>
          <a:ext cx="6386494" cy="819576"/>
        </a:xfrm>
        <a:custGeom>
          <a:avLst/>
          <a:gdLst/>
          <a:ahLst/>
          <a:cxnLst/>
          <a:rect l="0" t="0" r="0" b="0"/>
          <a:pathLst>
            <a:path>
              <a:moveTo>
                <a:pt x="6386494" y="0"/>
              </a:moveTo>
              <a:lnTo>
                <a:pt x="6386494" y="409788"/>
              </a:lnTo>
              <a:lnTo>
                <a:pt x="0" y="409788"/>
              </a:lnTo>
              <a:lnTo>
                <a:pt x="0" y="819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D920-20BE-484B-9E4E-DAAE5B281F25}">
      <dsp:nvSpPr>
        <dsp:cNvPr id="0" name=""/>
        <dsp:cNvSpPr/>
      </dsp:nvSpPr>
      <dsp:spPr>
        <a:xfrm>
          <a:off x="4245250" y="3719"/>
          <a:ext cx="10653992" cy="153973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 smtClean="0">
              <a:solidFill>
                <a:srgbClr val="002060"/>
              </a:solidFill>
              <a:latin typeface="+mn-lt"/>
            </a:rPr>
            <a:t>SESIONES OBSERVADAS</a:t>
          </a:r>
          <a:endParaRPr lang="es-ES" sz="4800" b="1" kern="1200" dirty="0">
            <a:solidFill>
              <a:srgbClr val="002060"/>
            </a:solidFill>
            <a:latin typeface="+mn-lt"/>
          </a:endParaRPr>
        </a:p>
      </dsp:txBody>
      <dsp:txXfrm>
        <a:off x="4245250" y="3719"/>
        <a:ext cx="10653992" cy="1539731"/>
      </dsp:txXfrm>
    </dsp:sp>
    <dsp:sp modelId="{10309F7E-896E-4F1A-8BA8-0152C703A24D}">
      <dsp:nvSpPr>
        <dsp:cNvPr id="0" name=""/>
        <dsp:cNvSpPr/>
      </dsp:nvSpPr>
      <dsp:spPr>
        <a:xfrm>
          <a:off x="935330" y="2363028"/>
          <a:ext cx="4500843" cy="1118839"/>
        </a:xfrm>
        <a:prstGeom prst="rect">
          <a:avLst/>
        </a:prstGeom>
        <a:gradFill rotWithShape="0">
          <a:gsLst>
            <a:gs pos="0">
              <a:srgbClr val="FFFBF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>
              <a:solidFill>
                <a:schemeClr val="tx1"/>
              </a:solidFill>
              <a:latin typeface="+mn-lt"/>
            </a:rPr>
            <a:t>Primeras visitas en atención primaria</a:t>
          </a:r>
          <a:endParaRPr lang="es-ES" sz="3600" b="0" kern="1200" dirty="0"/>
        </a:p>
      </dsp:txBody>
      <dsp:txXfrm>
        <a:off x="935330" y="2363028"/>
        <a:ext cx="4500843" cy="1118839"/>
      </dsp:txXfrm>
    </dsp:sp>
    <dsp:sp modelId="{577A80D8-4A88-4BB6-A865-15DE7D885FA4}">
      <dsp:nvSpPr>
        <dsp:cNvPr id="0" name=""/>
        <dsp:cNvSpPr/>
      </dsp:nvSpPr>
      <dsp:spPr>
        <a:xfrm>
          <a:off x="6255750" y="2363028"/>
          <a:ext cx="2948174" cy="1254050"/>
        </a:xfrm>
        <a:prstGeom prst="rect">
          <a:avLst/>
        </a:prstGeom>
        <a:gradFill rotWithShape="0">
          <a:gsLst>
            <a:gs pos="0">
              <a:srgbClr val="FFFD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>
              <a:solidFill>
                <a:schemeClr val="tx1"/>
              </a:solidFill>
              <a:latin typeface="+mn-lt"/>
            </a:rPr>
            <a:t>Procesos diagnósticos</a:t>
          </a:r>
          <a:endParaRPr lang="es-ES" sz="3600" b="0" kern="1200" dirty="0"/>
        </a:p>
      </dsp:txBody>
      <dsp:txXfrm>
        <a:off x="6255750" y="2363028"/>
        <a:ext cx="2948174" cy="1254050"/>
      </dsp:txXfrm>
    </dsp:sp>
    <dsp:sp modelId="{DE12517D-4920-4D71-939A-0F0E3E2BDD07}">
      <dsp:nvSpPr>
        <dsp:cNvPr id="0" name=""/>
        <dsp:cNvSpPr/>
      </dsp:nvSpPr>
      <dsp:spPr>
        <a:xfrm>
          <a:off x="6992794" y="4436655"/>
          <a:ext cx="3902747" cy="1367854"/>
        </a:xfrm>
        <a:prstGeom prst="rect">
          <a:avLst/>
        </a:prstGeom>
        <a:gradFill rotWithShape="0">
          <a:gsLst>
            <a:gs pos="0">
              <a:srgbClr val="FFFBF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>
              <a:solidFill>
                <a:schemeClr val="tx1"/>
              </a:solidFill>
            </a:rPr>
            <a:t>Aplicación cuestionarios</a:t>
          </a:r>
          <a:endParaRPr lang="es-ES" sz="3600" b="0" kern="1200" dirty="0">
            <a:solidFill>
              <a:schemeClr val="tx1"/>
            </a:solidFill>
          </a:endParaRPr>
        </a:p>
      </dsp:txBody>
      <dsp:txXfrm>
        <a:off x="6992794" y="4436655"/>
        <a:ext cx="3902747" cy="1367854"/>
      </dsp:txXfrm>
    </dsp:sp>
    <dsp:sp modelId="{3BC36E07-E74A-4E41-9213-0AFE27832BD6}">
      <dsp:nvSpPr>
        <dsp:cNvPr id="0" name=""/>
        <dsp:cNvSpPr/>
      </dsp:nvSpPr>
      <dsp:spPr>
        <a:xfrm>
          <a:off x="6992794" y="6624086"/>
          <a:ext cx="3902747" cy="1045838"/>
        </a:xfrm>
        <a:prstGeom prst="rect">
          <a:avLst/>
        </a:prstGeom>
        <a:gradFill rotWithShape="0">
          <a:gsLst>
            <a:gs pos="0">
              <a:srgbClr val="FFFD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>
              <a:solidFill>
                <a:schemeClr val="tx1"/>
              </a:solidFill>
            </a:rPr>
            <a:t>Entrevistas</a:t>
          </a:r>
          <a:endParaRPr lang="es-ES" sz="3600" b="0" kern="1200" dirty="0">
            <a:solidFill>
              <a:schemeClr val="tx1"/>
            </a:solidFill>
          </a:endParaRPr>
        </a:p>
      </dsp:txBody>
      <dsp:txXfrm>
        <a:off x="6992794" y="6624086"/>
        <a:ext cx="3902747" cy="1045838"/>
      </dsp:txXfrm>
    </dsp:sp>
    <dsp:sp modelId="{205A83BE-92B2-43AD-B35A-252E902C346F}">
      <dsp:nvSpPr>
        <dsp:cNvPr id="0" name=""/>
        <dsp:cNvSpPr/>
      </dsp:nvSpPr>
      <dsp:spPr>
        <a:xfrm>
          <a:off x="10023502" y="2363028"/>
          <a:ext cx="3902747" cy="1118839"/>
        </a:xfrm>
        <a:prstGeom prst="rect">
          <a:avLst/>
        </a:prstGeom>
        <a:gradFill rotWithShape="0">
          <a:gsLst>
            <a:gs pos="0">
              <a:srgbClr val="FFFBF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>
              <a:solidFill>
                <a:schemeClr val="tx1"/>
              </a:solidFill>
              <a:latin typeface="+mn-lt"/>
            </a:rPr>
            <a:t>Seguimiento/ tratamiento</a:t>
          </a:r>
          <a:endParaRPr lang="es-ES" sz="3600" b="0" kern="1200" dirty="0"/>
        </a:p>
      </dsp:txBody>
      <dsp:txXfrm>
        <a:off x="10023502" y="2363028"/>
        <a:ext cx="3902747" cy="1118839"/>
      </dsp:txXfrm>
    </dsp:sp>
    <dsp:sp modelId="{2C728033-DF34-4F1F-AD0A-8139FAE11966}">
      <dsp:nvSpPr>
        <dsp:cNvPr id="0" name=""/>
        <dsp:cNvSpPr/>
      </dsp:nvSpPr>
      <dsp:spPr>
        <a:xfrm>
          <a:off x="14745826" y="2363028"/>
          <a:ext cx="3463336" cy="1144402"/>
        </a:xfrm>
        <a:prstGeom prst="rect">
          <a:avLst/>
        </a:prstGeom>
        <a:gradFill rotWithShape="0">
          <a:gsLst>
            <a:gs pos="0">
              <a:srgbClr val="FFFDF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smtClean="0">
              <a:solidFill>
                <a:schemeClr val="tx1"/>
              </a:solidFill>
            </a:rPr>
            <a:t>Coordinaciones</a:t>
          </a:r>
          <a:endParaRPr lang="es-ES" sz="3600" b="0" kern="1200" dirty="0">
            <a:solidFill>
              <a:schemeClr val="tx1"/>
            </a:solidFill>
          </a:endParaRPr>
        </a:p>
      </dsp:txBody>
      <dsp:txXfrm>
        <a:off x="14745826" y="2363028"/>
        <a:ext cx="3463336" cy="1144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4478" y="6253648"/>
            <a:ext cx="30191100" cy="172398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4449" y="23803675"/>
            <a:ext cx="30191100" cy="66570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449" y="26475381"/>
            <a:ext cx="30191100" cy="10925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819150" algn="ctr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 algn="ctr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 algn="ctr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 algn="ctr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 algn="ctr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 algn="ctr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 algn="ctr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 algn="ctr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 algn="ctr">
              <a:spcBef>
                <a:spcPts val="8300"/>
              </a:spcBef>
              <a:spcAft>
                <a:spcPts val="830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819150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>
              <a:spcBef>
                <a:spcPts val="8300"/>
              </a:spcBef>
              <a:spcAft>
                <a:spcPts val="830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marL="914400" lvl="1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8300"/>
              </a:spcBef>
              <a:spcAft>
                <a:spcPts val="830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685800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marL="914400" lvl="1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8300"/>
              </a:spcBef>
              <a:spcAft>
                <a:spcPts val="830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6223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marL="914400" lvl="1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2pPr>
            <a:lvl3pPr marL="1371600" lvl="2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3pPr>
            <a:lvl4pPr marL="1828800" lvl="3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4pPr>
            <a:lvl5pPr marL="2286000" lvl="4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5pPr>
            <a:lvl6pPr marL="2743200" lvl="5" indent="-622300">
              <a:spcBef>
                <a:spcPts val="8300"/>
              </a:spcBef>
              <a:spcAft>
                <a:spcPts val="0"/>
              </a:spcAft>
              <a:buSzPts val="6200"/>
              <a:buChar char="■"/>
              <a:defRPr sz="6200"/>
            </a:lvl6pPr>
            <a:lvl7pPr marL="3200400" lvl="6" indent="-622300">
              <a:spcBef>
                <a:spcPts val="8300"/>
              </a:spcBef>
              <a:spcAft>
                <a:spcPts val="0"/>
              </a:spcAft>
              <a:buSzPts val="6200"/>
              <a:buChar char="●"/>
              <a:defRPr sz="6200"/>
            </a:lvl7pPr>
            <a:lvl8pPr marL="3657600" lvl="7" indent="-622300">
              <a:spcBef>
                <a:spcPts val="8300"/>
              </a:spcBef>
              <a:spcAft>
                <a:spcPts val="0"/>
              </a:spcAft>
              <a:buSzPts val="6200"/>
              <a:buChar char="○"/>
              <a:defRPr sz="6200"/>
            </a:lvl8pPr>
            <a:lvl9pPr marL="4114800" lvl="8" indent="-622300">
              <a:spcBef>
                <a:spcPts val="8300"/>
              </a:spcBef>
              <a:spcAft>
                <a:spcPts val="8300"/>
              </a:spcAft>
              <a:buSzPts val="6200"/>
              <a:buChar char="■"/>
              <a:defRPr sz="6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1pPr>
            <a:lvl2pPr lvl="1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2pPr>
            <a:lvl3pPr lvl="2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3pPr>
            <a:lvl4pPr lvl="3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4pPr>
            <a:lvl5pPr lvl="4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5pPr>
            <a:lvl6pPr lvl="5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6pPr>
            <a:lvl7pPr lvl="6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7pPr>
            <a:lvl8pPr lvl="7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8pPr>
            <a:lvl9pPr lvl="8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71925" tIns="471925" rIns="471925" bIns="471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748" y="23542887"/>
            <a:ext cx="14333400" cy="10373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2165" y="6081470"/>
            <a:ext cx="13595700" cy="310350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marL="457200" lvl="0" indent="-819150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marL="914400" lvl="1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2pPr>
            <a:lvl3pPr marL="1371600" lvl="2" indent="-685800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3pPr>
            <a:lvl4pPr marL="1828800" lvl="3" indent="-685800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4pPr>
            <a:lvl5pPr marL="2286000" lvl="4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5pPr>
            <a:lvl6pPr marL="2743200" lvl="5" indent="-685800">
              <a:spcBef>
                <a:spcPts val="8300"/>
              </a:spcBef>
              <a:spcAft>
                <a:spcPts val="0"/>
              </a:spcAft>
              <a:buSzPts val="7200"/>
              <a:buChar char="■"/>
              <a:defRPr/>
            </a:lvl6pPr>
            <a:lvl7pPr marL="3200400" lvl="6" indent="-685800">
              <a:spcBef>
                <a:spcPts val="8300"/>
              </a:spcBef>
              <a:spcAft>
                <a:spcPts val="0"/>
              </a:spcAft>
              <a:buSzPts val="7200"/>
              <a:buChar char="●"/>
              <a:defRPr/>
            </a:lvl7pPr>
            <a:lvl8pPr marL="3657600" lvl="7" indent="-685800">
              <a:spcBef>
                <a:spcPts val="8300"/>
              </a:spcBef>
              <a:spcAft>
                <a:spcPts val="0"/>
              </a:spcAft>
              <a:buSzPts val="7200"/>
              <a:buChar char="○"/>
              <a:defRPr/>
            </a:lvl8pPr>
            <a:lvl9pPr marL="4114800" lvl="8" indent="-685800">
              <a:spcBef>
                <a:spcPts val="8300"/>
              </a:spcBef>
              <a:spcAft>
                <a:spcPts val="8300"/>
              </a:spcAft>
              <a:buSzPts val="7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Autofit/>
          </a:bodyPr>
          <a:lstStyle>
            <a:lvl1pPr marL="457200" lvl="0" indent="-819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300"/>
              <a:buChar char="●"/>
              <a:defRPr sz="9300">
                <a:solidFill>
                  <a:schemeClr val="dk2"/>
                </a:solidFill>
              </a:defRPr>
            </a:lvl1pPr>
            <a:lvl2pPr marL="914400" lvl="1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2pPr>
            <a:lvl3pPr marL="1371600" lvl="2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3pPr>
            <a:lvl4pPr marL="1828800" lvl="3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4pPr>
            <a:lvl5pPr marL="2286000" lvl="4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5pPr>
            <a:lvl6pPr marL="2743200" lvl="5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6pPr>
            <a:lvl7pPr marL="3200400" lvl="6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7pPr>
            <a:lvl8pPr marL="3657600" lvl="7" indent="-685800">
              <a:lnSpc>
                <a:spcPct val="115000"/>
              </a:lnSpc>
              <a:spcBef>
                <a:spcPts val="830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8pPr>
            <a:lvl9pPr marL="4114800" lvl="8" indent="-685800">
              <a:lnSpc>
                <a:spcPct val="115000"/>
              </a:lnSpc>
              <a:spcBef>
                <a:spcPts val="8300"/>
              </a:spcBef>
              <a:spcAft>
                <a:spcPts val="830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ctr" anchorCtr="0">
            <a:no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1.xml"/><Relationship Id="rId18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hyperlink" Target="http://www.fundacioorienta.com/" TargetMode="External"/><Relationship Id="rId7" Type="http://schemas.microsoft.com/office/2007/relationships/hdphoto" Target="../media/hdphoto2.wdp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6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Layout" Target="../diagrams/layout1.xml"/><Relationship Id="rId24" Type="http://schemas.microsoft.com/office/2007/relationships/hdphoto" Target="../media/hdphoto7.wdp"/><Relationship Id="rId5" Type="http://schemas.microsoft.com/office/2007/relationships/hdphoto" Target="../media/hdphoto1.wdp"/><Relationship Id="rId15" Type="http://schemas.openxmlformats.org/officeDocument/2006/relationships/image" Target="../media/image5.png"/><Relationship Id="rId23" Type="http://schemas.openxmlformats.org/officeDocument/2006/relationships/image" Target="../media/image8.png"/><Relationship Id="rId10" Type="http://schemas.openxmlformats.org/officeDocument/2006/relationships/diagramData" Target="../diagrams/data1.xml"/><Relationship Id="rId19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diagramDrawing" Target="../diagrams/drawing1.xml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D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redondeado 37"/>
          <p:cNvSpPr/>
          <p:nvPr/>
        </p:nvSpPr>
        <p:spPr>
          <a:xfrm>
            <a:off x="439154" y="15425515"/>
            <a:ext cx="14152034" cy="4785378"/>
          </a:xfrm>
          <a:prstGeom prst="roundRect">
            <a:avLst/>
          </a:prstGeom>
          <a:gradFill>
            <a:gsLst>
              <a:gs pos="0">
                <a:srgbClr val="FFFBF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6398045"/>
            <a:ext cx="32399288" cy="5163629"/>
          </a:xfrm>
          <a:prstGeom prst="rect">
            <a:avLst/>
          </a:prstGeom>
          <a:gradFill>
            <a:gsLst>
              <a:gs pos="0">
                <a:srgbClr val="FFFDF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30099" y="2635925"/>
            <a:ext cx="29539800" cy="24714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600" dirty="0"/>
          </a:p>
          <a:p>
            <a:pPr algn="l">
              <a:buSzPts val="1100"/>
            </a:pPr>
            <a:r>
              <a:rPr lang="es-ES" altLang="en-US" sz="9600" b="1" dirty="0" smtClean="0">
                <a:latin typeface="Calibri" panose="020F0502020204030204" pitchFamily="34" charset="0"/>
              </a:rPr>
              <a:t/>
            </a:r>
            <a:br>
              <a:rPr lang="es-ES" altLang="en-US" sz="9600" b="1" dirty="0" smtClean="0">
                <a:latin typeface="Calibri" panose="020F0502020204030204" pitchFamily="34" charset="0"/>
              </a:rPr>
            </a:br>
            <a:r>
              <a:rPr lang="es-ES" sz="11600" b="1" dirty="0" smtClean="0">
                <a:solidFill>
                  <a:srgbClr val="000078"/>
                </a:solidFill>
              </a:rPr>
              <a:t>Practicum psicología clínica y de la salud  en un  CSMIJ. Fundación Orienta</a:t>
            </a:r>
            <a:endParaRPr sz="116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08900" y="5107325"/>
            <a:ext cx="27510900" cy="16428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Autofit/>
          </a:bodyPr>
          <a:lstStyle/>
          <a:p>
            <a:pPr marL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300" dirty="0" smtClean="0">
                <a:solidFill>
                  <a:srgbClr val="000078"/>
                </a:solidFill>
              </a:rPr>
              <a:t>Mercedes Muñoz García </a:t>
            </a:r>
            <a:r>
              <a:rPr lang="ca" sz="3300" dirty="0">
                <a:solidFill>
                  <a:srgbClr val="000078"/>
                </a:solidFill>
              </a:rPr>
              <a:t>| </a:t>
            </a:r>
            <a:r>
              <a:rPr lang="ca" sz="3300" dirty="0" smtClean="0">
                <a:solidFill>
                  <a:srgbClr val="000078"/>
                </a:solidFill>
              </a:rPr>
              <a:t>mmunozgarcia5@uoc.edu</a:t>
            </a:r>
            <a:endParaRPr sz="3300" dirty="0"/>
          </a:p>
        </p:txBody>
      </p:sp>
      <p:sp>
        <p:nvSpPr>
          <p:cNvPr id="56" name="Google Shape;56;p13"/>
          <p:cNvSpPr/>
          <p:nvPr/>
        </p:nvSpPr>
        <p:spPr>
          <a:xfrm>
            <a:off x="19150966" y="41049556"/>
            <a:ext cx="5760600" cy="109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9325" tIns="39650" rIns="79325" bIns="39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300" dirty="0" smtClean="0">
                <a:solidFill>
                  <a:srgbClr val="7F7F7F"/>
                </a:solidFill>
              </a:rPr>
              <a:t>Fundación Orienta</a:t>
            </a:r>
            <a:endParaRPr sz="23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5871816" y="41049556"/>
            <a:ext cx="5760600" cy="109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79325" tIns="39650" rIns="79325" bIns="39650" anchor="ctr" anchorCtr="0">
            <a:noAutofit/>
          </a:bodyPr>
          <a:lstStyle/>
          <a:p>
            <a:pPr lvl="0" algn="ctr"/>
            <a:r>
              <a:rPr lang="es-ES" sz="2300" dirty="0">
                <a:solidFill>
                  <a:srgbClr val="7F7F7F"/>
                </a:solidFill>
              </a:rPr>
              <a:t>Psicología clínica y de la salud</a:t>
            </a: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900" y="40199439"/>
            <a:ext cx="7543525" cy="1944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3554045" y="21149044"/>
            <a:ext cx="10396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6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256559" y="6439991"/>
            <a:ext cx="131491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LA FUNDACIÓN</a:t>
            </a:r>
          </a:p>
          <a:p>
            <a:pPr algn="ctr"/>
            <a:endParaRPr lang="es-ES" sz="4800" b="1" dirty="0" smtClean="0"/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Especializada </a:t>
            </a:r>
            <a:r>
              <a:rPr lang="es-ES" sz="3600" dirty="0"/>
              <a:t>en la atención integral en salud mental en </a:t>
            </a:r>
            <a:r>
              <a:rPr lang="es-ES" sz="3600" b="1" dirty="0"/>
              <a:t>niños y jóvenes </a:t>
            </a:r>
            <a:r>
              <a:rPr lang="es-ES" sz="3600" dirty="0"/>
              <a:t>hasta los 17 </a:t>
            </a:r>
            <a:r>
              <a:rPr lang="es-ES" sz="3600" dirty="0" smtClean="0"/>
              <a:t>años y </a:t>
            </a:r>
            <a:r>
              <a:rPr lang="es-ES" sz="3600" dirty="0"/>
              <a:t>de sus </a:t>
            </a:r>
            <a:r>
              <a:rPr lang="es-ES" sz="3600" dirty="0" smtClean="0"/>
              <a:t>familias.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Basada </a:t>
            </a:r>
            <a:r>
              <a:rPr lang="es-ES" sz="3600" dirty="0"/>
              <a:t>en los valores compromiso, ética, respeto, rigor científico e </a:t>
            </a:r>
            <a:r>
              <a:rPr lang="es-ES" sz="3600" dirty="0" smtClean="0"/>
              <a:t>innovación (Fundación Orienta , N/D).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Cuenta </a:t>
            </a:r>
            <a:r>
              <a:rPr lang="es-ES" sz="3600" dirty="0"/>
              <a:t>con cinco centros de salud mental infantil y juvenil (CSMIJ) y dos hospitales de día (HD</a:t>
            </a:r>
            <a:r>
              <a:rPr lang="es-ES" sz="3600" dirty="0" smtClean="0"/>
              <a:t>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4000" b="1" dirty="0" smtClean="0"/>
          </a:p>
        </p:txBody>
      </p:sp>
      <p:sp>
        <p:nvSpPr>
          <p:cNvPr id="30" name="CuadroTexto 29"/>
          <p:cNvSpPr txBox="1"/>
          <p:nvPr/>
        </p:nvSpPr>
        <p:spPr>
          <a:xfrm>
            <a:off x="17915370" y="6400806"/>
            <a:ext cx="142118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EL CENTRO. CSMIJ SANT BOI DE LLOBREGAT</a:t>
            </a:r>
          </a:p>
          <a:p>
            <a:pPr algn="ctr"/>
            <a:endParaRPr lang="es-ES" sz="4800" b="1" dirty="0"/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/>
              <a:t>Servicio de primaria especializada, integrado en la </a:t>
            </a:r>
            <a:r>
              <a:rPr lang="es-ES" sz="3600" b="1" dirty="0"/>
              <a:t>red pública</a:t>
            </a:r>
            <a:r>
              <a:rPr lang="es-ES" sz="3600" dirty="0"/>
              <a:t>, </a:t>
            </a:r>
            <a:r>
              <a:rPr lang="es-ES" sz="3600" b="1" dirty="0"/>
              <a:t>comunitaria</a:t>
            </a:r>
            <a:r>
              <a:rPr lang="es-ES" sz="3600" dirty="0"/>
              <a:t> y coordinado con los dispositivos de asistencia del sector.</a:t>
            </a:r>
            <a:endParaRPr lang="en-GB" sz="3600" dirty="0"/>
          </a:p>
          <a:p>
            <a:endParaRPr lang="en-GB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81000" contras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937" y="16437244"/>
            <a:ext cx="3260473" cy="3025604"/>
          </a:xfrm>
          <a:prstGeom prst="rect">
            <a:avLst/>
          </a:prstGeom>
          <a:gradFill>
            <a:gsLst>
              <a:gs pos="57512">
                <a:srgbClr val="FFE1BA"/>
              </a:gs>
              <a:gs pos="47787">
                <a:srgbClr val="FFE5C4"/>
              </a:gs>
              <a:gs pos="38042">
                <a:srgbClr val="FFEACE"/>
              </a:gs>
              <a:gs pos="29220">
                <a:srgbClr val="FFEED7"/>
              </a:gs>
              <a:gs pos="14134">
                <a:srgbClr val="FFF5E6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FFF4E7"/>
              </a:gs>
              <a:gs pos="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 cap="rnd">
            <a:solidFill>
              <a:schemeClr val="accent1">
                <a:lumMod val="50000"/>
              </a:schemeClr>
            </a:solidFill>
          </a:ln>
          <a:effectLst/>
        </p:spPr>
      </p:pic>
      <p:sp>
        <p:nvSpPr>
          <p:cNvPr id="53" name="Rectángulo redondeado 52"/>
          <p:cNvSpPr/>
          <p:nvPr/>
        </p:nvSpPr>
        <p:spPr>
          <a:xfrm>
            <a:off x="17572637" y="15501491"/>
            <a:ext cx="14409850" cy="4712530"/>
          </a:xfrm>
          <a:prstGeom prst="roundRect">
            <a:avLst/>
          </a:prstGeom>
          <a:gradFill>
            <a:gsLst>
              <a:gs pos="0">
                <a:srgbClr val="FFFDF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CuadroTexto 48"/>
          <p:cNvSpPr txBox="1"/>
          <p:nvPr/>
        </p:nvSpPr>
        <p:spPr>
          <a:xfrm>
            <a:off x="4256559" y="15868496"/>
            <a:ext cx="9463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ES" sz="3600" b="1" dirty="0">
                <a:solidFill>
                  <a:schemeClr val="tx1"/>
                </a:solidFill>
              </a:rPr>
              <a:t>Equipo interdisciplinario </a:t>
            </a:r>
            <a:r>
              <a:rPr lang="es-ES" sz="3600" dirty="0">
                <a:solidFill>
                  <a:schemeClr val="tx1"/>
                </a:solidFill>
              </a:rPr>
              <a:t>a nivel interno y con el resto de la red </a:t>
            </a:r>
            <a:r>
              <a:rPr lang="es-ES" sz="3600" dirty="0" smtClean="0">
                <a:solidFill>
                  <a:schemeClr val="tx1"/>
                </a:solidFill>
              </a:rPr>
              <a:t>asistencial mediante:</a:t>
            </a:r>
            <a:endParaRPr lang="es-ES" sz="3600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ES" sz="3600" dirty="0">
                <a:solidFill>
                  <a:schemeClr val="tx1"/>
                </a:solidFill>
              </a:rPr>
              <a:t>Reuniones internas, presentaciones de casos, reuniones de red y de red extensa, coordinaciones con </a:t>
            </a:r>
            <a:r>
              <a:rPr lang="es-ES" sz="3600" dirty="0" smtClean="0">
                <a:solidFill>
                  <a:schemeClr val="tx1"/>
                </a:solidFill>
              </a:rPr>
              <a:t>psiquiatría, </a:t>
            </a:r>
            <a:r>
              <a:rPr lang="es-ES" sz="3600" dirty="0">
                <a:solidFill>
                  <a:schemeClr val="tx1"/>
                </a:solidFill>
              </a:rPr>
              <a:t>trabajador social o educador social e interconsulta con los pediatras, entre </a:t>
            </a:r>
            <a:r>
              <a:rPr lang="es-ES" sz="3600" dirty="0" smtClean="0">
                <a:solidFill>
                  <a:schemeClr val="tx1"/>
                </a:solidFill>
              </a:rPr>
              <a:t>otros.</a:t>
            </a:r>
            <a:endParaRPr lang="en-GB" sz="3600" dirty="0">
              <a:solidFill>
                <a:schemeClr val="tx1"/>
              </a:solidFill>
            </a:endParaRPr>
          </a:p>
          <a:p>
            <a:endParaRPr lang="en-GB" sz="3600" dirty="0"/>
          </a:p>
        </p:txBody>
      </p:sp>
      <p:sp>
        <p:nvSpPr>
          <p:cNvPr id="64" name="CuadroTexto 63"/>
          <p:cNvSpPr txBox="1"/>
          <p:nvPr/>
        </p:nvSpPr>
        <p:spPr>
          <a:xfrm>
            <a:off x="22575190" y="15860037"/>
            <a:ext cx="9057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schemeClr val="tx1"/>
                </a:solidFill>
              </a:rPr>
              <a:t>Orientación psicoanalítica del centro.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schemeClr val="tx1"/>
                </a:solidFill>
              </a:rPr>
              <a:t>Terapia cognitivo conductual de mi tutor.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schemeClr val="tx1"/>
                </a:solidFill>
              </a:rPr>
              <a:t>Reconocimiento de la pluralidad de enfoques psicológicos.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schemeClr val="tx1"/>
                </a:solidFill>
              </a:rPr>
              <a:t>Relevancia de los modelos transteóricos y Psicoterapia integrada.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s-ES" sz="3600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s-ES" sz="3600" dirty="0" smtClean="0">
              <a:solidFill>
                <a:schemeClr val="tx1"/>
              </a:solidFill>
            </a:endParaRPr>
          </a:p>
          <a:p>
            <a:endParaRPr lang="en-GB" sz="3600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71285">
            <a:off x="17947842" y="18022403"/>
            <a:ext cx="2247200" cy="15344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31244">
            <a:off x="20666379" y="17878509"/>
            <a:ext cx="1447638" cy="206692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graphicFrame>
        <p:nvGraphicFramePr>
          <p:cNvPr id="67" name="Diagrama 66"/>
          <p:cNvGraphicFramePr/>
          <p:nvPr>
            <p:extLst>
              <p:ext uri="{D42A27DB-BD31-4B8C-83A1-F6EECF244321}">
                <p14:modId xmlns:p14="http://schemas.microsoft.com/office/powerpoint/2010/main" val="438690122"/>
              </p:ext>
            </p:extLst>
          </p:nvPr>
        </p:nvGraphicFramePr>
        <p:xfrm>
          <a:off x="-712551" y="21210012"/>
          <a:ext cx="19144494" cy="767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8" name="Rectángulo 67"/>
          <p:cNvSpPr/>
          <p:nvPr/>
        </p:nvSpPr>
        <p:spPr>
          <a:xfrm>
            <a:off x="-36184" y="33316122"/>
            <a:ext cx="32399288" cy="4889803"/>
          </a:xfrm>
          <a:prstGeom prst="rect">
            <a:avLst/>
          </a:prstGeom>
          <a:gradFill>
            <a:gsLst>
              <a:gs pos="0">
                <a:srgbClr val="FFFDFB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CuadroTexto 68"/>
          <p:cNvSpPr txBox="1"/>
          <p:nvPr/>
        </p:nvSpPr>
        <p:spPr>
          <a:xfrm>
            <a:off x="1941946" y="33332818"/>
            <a:ext cx="1337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LIMITACIONES DE LA RED DE SALUD MENTAL PÚBLICA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07657" y="35104960"/>
            <a:ext cx="16304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El día a día en el CSMIJ me ha permitido tomar consciencia de las limitaciones con las que se encuentran los profesionales, entre ellas: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Tiempo transcurrido hasta que el niño llega al profesional que lo va a tratar, sesiones muy espaciadas, muchos trámites administrativos por parte de </a:t>
            </a:r>
            <a:r>
              <a:rPr lang="es-ES" sz="3600" smtClean="0"/>
              <a:t>los psicólogos, </a:t>
            </a:r>
            <a:r>
              <a:rPr lang="es-ES" sz="3600" dirty="0" smtClean="0"/>
              <a:t>agendas muy cargadas, sesiones cortas, entre otros.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3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36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4844" y="29044093"/>
            <a:ext cx="165341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b="1" dirty="0" smtClean="0"/>
              <a:t>El juego </a:t>
            </a:r>
            <a:r>
              <a:rPr lang="es-ES" sz="3600" dirty="0" smtClean="0"/>
              <a:t>como protagonista en las sesiones con niños.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Importancia de la </a:t>
            </a:r>
            <a:r>
              <a:rPr lang="es-ES" sz="3600" b="1" dirty="0" smtClean="0"/>
              <a:t>evaluación multimétodo y multiobservador </a:t>
            </a:r>
            <a:r>
              <a:rPr lang="es-ES" sz="3600" dirty="0" smtClean="0"/>
              <a:t>en esta población diana. Implicación familiar, escolar y social del niño o adolescente.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Rol de observadora en las sesiones de las distintas técnicas de la TCC en cualquier fase del proceso de evaluación o intervención y coordinaciones con los distintos profesionales de la red de salud mental pública.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Aplicación  y corrección de distintos cuestionarios (WAIS-V, D2, entre otros).</a:t>
            </a:r>
            <a:endParaRPr lang="en-GB" sz="3600" dirty="0"/>
          </a:p>
        </p:txBody>
      </p:sp>
      <p:sp>
        <p:nvSpPr>
          <p:cNvPr id="80" name="Rectángulo 79"/>
          <p:cNvSpPr/>
          <p:nvPr/>
        </p:nvSpPr>
        <p:spPr>
          <a:xfrm>
            <a:off x="17871977" y="21133455"/>
            <a:ext cx="10956107" cy="1619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TRASTORNOS OBSERVADOS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20938735" y="33290171"/>
            <a:ext cx="11424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LAS EMOCIONES. VALORACIÓN DE LA EXPERIENCIA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1174878" y="12739396"/>
            <a:ext cx="11082836" cy="1586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ORIENTACIÓN TEÓRICA: MÁS ALLÁ DE LOS ENFOQUES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59629" y="12740914"/>
            <a:ext cx="11352453" cy="16199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TRABAJO INTERDISCIPLINAR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870" y="33660512"/>
            <a:ext cx="1481076" cy="14579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9832" y="11645995"/>
            <a:ext cx="5259910" cy="3779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6478" y="15736791"/>
            <a:ext cx="2083719" cy="16073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CuadroTexto 40"/>
          <p:cNvSpPr txBox="1"/>
          <p:nvPr/>
        </p:nvSpPr>
        <p:spPr>
          <a:xfrm>
            <a:off x="17191162" y="29044093"/>
            <a:ext cx="14791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Casi un tercio de  los casos observados han sido sobre el </a:t>
            </a:r>
            <a:r>
              <a:rPr lang="es-ES" sz="3600" b="1" dirty="0" smtClean="0"/>
              <a:t>TDAH</a:t>
            </a:r>
            <a:r>
              <a:rPr lang="es-ES" sz="3600" dirty="0" smtClean="0"/>
              <a:t>.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Tendencia </a:t>
            </a:r>
            <a:r>
              <a:rPr lang="es-ES" sz="3600" dirty="0"/>
              <a:t>al </a:t>
            </a:r>
            <a:r>
              <a:rPr lang="es-ES" sz="3600" dirty="0" smtClean="0"/>
              <a:t>aumento en </a:t>
            </a:r>
            <a:r>
              <a:rPr lang="es-ES" sz="3600" dirty="0"/>
              <a:t>la </a:t>
            </a:r>
            <a:r>
              <a:rPr lang="es-ES" sz="3600" dirty="0" smtClean="0"/>
              <a:t>prevalencia de este trastorno con </a:t>
            </a:r>
            <a:r>
              <a:rPr lang="es-ES" sz="3600" dirty="0"/>
              <a:t>respecto a los otros diagnósticos</a:t>
            </a:r>
            <a:r>
              <a:rPr lang="es-ES" sz="3600" dirty="0" smtClean="0"/>
              <a:t>. Como posibles casusas: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Mayor </a:t>
            </a:r>
            <a:r>
              <a:rPr lang="es-ES" sz="3600" dirty="0"/>
              <a:t>conocimiento del </a:t>
            </a:r>
            <a:r>
              <a:rPr lang="es-ES" sz="3600" dirty="0" smtClean="0"/>
              <a:t>TDAH, </a:t>
            </a:r>
            <a:r>
              <a:rPr lang="es-ES" sz="3600" dirty="0"/>
              <a:t>mejoría de la </a:t>
            </a:r>
            <a:r>
              <a:rPr lang="es-ES" sz="3600" dirty="0" smtClean="0"/>
              <a:t>información de los padres sobre éste e ineficacia </a:t>
            </a:r>
            <a:r>
              <a:rPr lang="es-ES" sz="3600" dirty="0"/>
              <a:t>parcial de los instrumentos de diagnóstico </a:t>
            </a:r>
            <a:r>
              <a:rPr lang="es-ES" sz="3600" dirty="0" smtClean="0"/>
              <a:t>que </a:t>
            </a:r>
            <a:r>
              <a:rPr lang="es-ES" sz="3600" dirty="0"/>
              <a:t>hacen etiquetar así a niños que realmente no </a:t>
            </a:r>
            <a:r>
              <a:rPr lang="es-ES" sz="3600" dirty="0" smtClean="0"/>
              <a:t>tienen TDAH ( </a:t>
            </a:r>
            <a:r>
              <a:rPr lang="es-ES" sz="3600" dirty="0"/>
              <a:t>Lasa, Berridi, Riaño, Letona, </a:t>
            </a:r>
            <a:r>
              <a:rPr lang="es-ES" sz="3600" dirty="0" smtClean="0"/>
              <a:t>Gorrotxategi, </a:t>
            </a:r>
            <a:r>
              <a:rPr lang="es-ES" sz="3600" dirty="0"/>
              <a:t>y Artieda </a:t>
            </a:r>
            <a:r>
              <a:rPr lang="es-ES" sz="3600" dirty="0" smtClean="0"/>
              <a:t>,2017).</a:t>
            </a:r>
            <a:endParaRPr lang="en-GB" sz="3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3461" y="38358489"/>
            <a:ext cx="32018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Referencias Bibliográficas</a:t>
            </a:r>
          </a:p>
          <a:p>
            <a:r>
              <a:rPr lang="es-ES" sz="2400" dirty="0"/>
              <a:t>Lasa, A., Berridi, A., Riaño, L., Letona, M., Gorrotxategi, P</a:t>
            </a:r>
            <a:r>
              <a:rPr lang="es-ES" sz="2400" dirty="0" smtClean="0"/>
              <a:t>., </a:t>
            </a:r>
            <a:r>
              <a:rPr lang="es-ES" sz="2400" dirty="0"/>
              <a:t>y Artieda, J. (2017). Estimación de </a:t>
            </a:r>
            <a:r>
              <a:rPr lang="es-ES" sz="2400" dirty="0" smtClean="0"/>
              <a:t>la   </a:t>
            </a:r>
            <a:r>
              <a:rPr lang="en-GB" sz="2400" dirty="0" smtClean="0"/>
              <a:t>incidencia </a:t>
            </a:r>
            <a:r>
              <a:rPr lang="en-GB" sz="2400" dirty="0"/>
              <a:t>y prevalencia del trastorno de </a:t>
            </a:r>
            <a:r>
              <a:rPr lang="en-GB" sz="2400" dirty="0" smtClean="0"/>
              <a:t>déficit </a:t>
            </a:r>
            <a:r>
              <a:rPr lang="en-GB" sz="2400" dirty="0"/>
              <a:t>de atención con hiperactividad en las consultas de atención primaria de la OSI Donostialdea. </a:t>
            </a:r>
            <a:r>
              <a:rPr lang="en-GB" sz="2400" i="1" dirty="0"/>
              <a:t>Bol. S Vasco-Nav Pediatr</a:t>
            </a:r>
            <a:r>
              <a:rPr lang="en-GB" sz="2400" dirty="0"/>
              <a:t>. </a:t>
            </a:r>
            <a:r>
              <a:rPr lang="en-GB" sz="2400" i="1" dirty="0"/>
              <a:t>49</a:t>
            </a:r>
            <a:r>
              <a:rPr lang="en-GB" sz="2400" dirty="0"/>
              <a:t> (1) </a:t>
            </a:r>
            <a:r>
              <a:rPr lang="en-GB" sz="2400" dirty="0" smtClean="0"/>
              <a:t>26-34</a:t>
            </a:r>
          </a:p>
          <a:p>
            <a:r>
              <a:rPr lang="es-ES" sz="2400" dirty="0" smtClean="0"/>
              <a:t>Fundación </a:t>
            </a:r>
            <a:r>
              <a:rPr lang="es-ES" sz="2400" dirty="0"/>
              <a:t>Orienta (N/D). Recuperado de </a:t>
            </a:r>
            <a:r>
              <a:rPr lang="es-ES" sz="2400" u="sng" dirty="0">
                <a:hlinkClick r:id="rId21"/>
              </a:rPr>
              <a:t>http://www.fundacioorienta.com/</a:t>
            </a:r>
            <a:endParaRPr lang="en-GB" sz="2400" dirty="0"/>
          </a:p>
          <a:p>
            <a:endParaRPr lang="en-GB" sz="3600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30048693"/>
              </p:ext>
            </p:extLst>
          </p:nvPr>
        </p:nvGraphicFramePr>
        <p:xfrm>
          <a:off x="17550045" y="22059613"/>
          <a:ext cx="11789695" cy="8100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6938722" y="35174353"/>
            <a:ext cx="14936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Toma de consciencia de la importancia del trabajo de las propias emociones en la práctica profesional.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Experiencia muy enriquecedora a nivel académico y personal.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3600" dirty="0" smtClean="0"/>
              <a:t>Consolidación de los conocimientos teóricos y comprensión de las limitaciones para llevarlos a la práctica.</a:t>
            </a:r>
            <a:endParaRPr lang="en-GB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05711" y="33397730"/>
            <a:ext cx="3769167" cy="1776623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629" y="7746115"/>
            <a:ext cx="4063867" cy="269349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CuadroTexto 10"/>
          <p:cNvSpPr txBox="1"/>
          <p:nvPr/>
        </p:nvSpPr>
        <p:spPr>
          <a:xfrm>
            <a:off x="59629" y="10485871"/>
            <a:ext cx="419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Fundación </a:t>
            </a:r>
            <a:r>
              <a:rPr lang="es-ES" sz="2400" dirty="0"/>
              <a:t>Orienta (N/D).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580</Words>
  <Application>Microsoft Office PowerPoint</Application>
  <PresentationFormat>Personalizado</PresentationFormat>
  <Paragraphs>48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Simple Light</vt:lpstr>
      <vt:lpstr>  Practicum psicología clínica y de la salud  en un  CSMIJ. Fundación Orienta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Practicum psicología clínica y de la salud  en un  CSMIJ. Fundación Orienta</dc:title>
  <dc:creator>Admin</dc:creator>
  <cp:lastModifiedBy>Windows User</cp:lastModifiedBy>
  <cp:revision>87</cp:revision>
  <dcterms:modified xsi:type="dcterms:W3CDTF">2020-03-22T12:18:41Z</dcterms:modified>
</cp:coreProperties>
</file>