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varScale="1">
        <p:scale>
          <a:sx n="86" d="100"/>
          <a:sy n="86" d="100"/>
        </p:scale>
        <p:origin x="-5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4CADE-D8B4-49D7-BA54-291EC11C729C}" type="datetimeFigureOut">
              <a:rPr lang="es-ES" smtClean="0"/>
              <a:t>25/01/2012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88C29-3FC2-455F-AAD4-0BCDF685E287}"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D91CF92A-01B1-4FA0-81E2-82BA5B4DB771}" type="datetime1">
              <a:rPr lang="es-ES" smtClean="0"/>
              <a:t>25/01/2012</a:t>
            </a:fld>
            <a:endParaRPr lang="es-ES"/>
          </a:p>
        </p:txBody>
      </p:sp>
      <p:sp>
        <p:nvSpPr>
          <p:cNvPr id="2" name="1 Marcador de pie de página"/>
          <p:cNvSpPr>
            <a:spLocks noGrp="1"/>
          </p:cNvSpPr>
          <p:nvPr>
            <p:ph type="ftr" sz="quarter" idx="11"/>
          </p:nvPr>
        </p:nvSpPr>
        <p:spPr/>
        <p:txBody>
          <a:bodyPr/>
          <a:lstStyle/>
          <a:p>
            <a:endParaRPr lang="es-ES"/>
          </a:p>
        </p:txBody>
      </p:sp>
      <p:sp>
        <p:nvSpPr>
          <p:cNvPr id="15" name="14 Marcador de número de diapositiva"/>
          <p:cNvSpPr>
            <a:spLocks noGrp="1"/>
          </p:cNvSpPr>
          <p:nvPr>
            <p:ph type="sldNum" sz="quarter" idx="12"/>
          </p:nvPr>
        </p:nvSpPr>
        <p:spPr>
          <a:xfrm>
            <a:off x="8229600" y="6473952"/>
            <a:ext cx="758952" cy="246888"/>
          </a:xfrm>
        </p:spPr>
        <p:txBody>
          <a:bodyPr/>
          <a:lstStyle/>
          <a:p>
            <a:fld id="{9CCC1BDB-C257-4638-8802-9E4E196EA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D69EE01-FD93-4A35-871E-EF85BBE8A377}" type="datetime1">
              <a:rPr lang="es-ES" smtClean="0"/>
              <a:t>25/01/2012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ABFED9B-B89F-492E-8D2A-B28E555802DF}" type="datetime1">
              <a:rPr lang="es-ES" smtClean="0"/>
              <a:t>25/01/2012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3FB1774D-F0E6-4B03-BC26-89886A8EEEF6}" type="datetime1">
              <a:rPr lang="es-ES" smtClean="0"/>
              <a:t>25/01/2012</a:t>
            </a:fld>
            <a:endParaRPr lang="es-ES"/>
          </a:p>
        </p:txBody>
      </p:sp>
      <p:sp>
        <p:nvSpPr>
          <p:cNvPr id="19" name="18 Marcador de pie de página"/>
          <p:cNvSpPr>
            <a:spLocks noGrp="1"/>
          </p:cNvSpPr>
          <p:nvPr>
            <p:ph type="ftr" sz="quarter" idx="11"/>
          </p:nvPr>
        </p:nvSpPr>
        <p:spPr>
          <a:xfrm>
            <a:off x="3581400" y="76200"/>
            <a:ext cx="2895600" cy="288925"/>
          </a:xfrm>
        </p:spPr>
        <p:txBody>
          <a:bodyPr/>
          <a:lstStyle/>
          <a:p>
            <a:endParaRPr lang="es-ES"/>
          </a:p>
        </p:txBody>
      </p:sp>
      <p:sp>
        <p:nvSpPr>
          <p:cNvPr id="16" name="15 Marcador de número de diapositiva"/>
          <p:cNvSpPr>
            <a:spLocks noGrp="1"/>
          </p:cNvSpPr>
          <p:nvPr>
            <p:ph type="sldNum" sz="quarter" idx="12"/>
          </p:nvPr>
        </p:nvSpPr>
        <p:spPr>
          <a:xfrm>
            <a:off x="8229600" y="6473952"/>
            <a:ext cx="758952" cy="246888"/>
          </a:xfrm>
        </p:spPr>
        <p:txBody>
          <a:bodyPr/>
          <a:lstStyle/>
          <a:p>
            <a:fld id="{9CCC1BDB-C257-4638-8802-9E4E196EA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415BB826-C1F9-4150-88F0-700B4EFDDBFF}" type="datetime1">
              <a:rPr lang="es-ES" smtClean="0"/>
              <a:t>25/01/2012</a:t>
            </a:fld>
            <a:endParaRPr lang="es-ES"/>
          </a:p>
        </p:txBody>
      </p:sp>
      <p:sp>
        <p:nvSpPr>
          <p:cNvPr id="11" name="10 Marcador de pie de página"/>
          <p:cNvSpPr>
            <a:spLocks noGrp="1"/>
          </p:cNvSpPr>
          <p:nvPr>
            <p:ph type="ftr" sz="quarter" idx="11"/>
          </p:nvPr>
        </p:nvSpPr>
        <p:spPr/>
        <p:txBody>
          <a:bodyPr/>
          <a:lstStyle/>
          <a:p>
            <a:endParaRPr lang="es-ES"/>
          </a:p>
        </p:txBody>
      </p:sp>
      <p:sp>
        <p:nvSpPr>
          <p:cNvPr id="16" name="15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FFAA5E7-143D-4720-A682-47607E5AB06B}" type="datetime1">
              <a:rPr lang="es-ES" smtClean="0"/>
              <a:t>25/01/2012</a:t>
            </a:fld>
            <a:endParaRPr lang="es-ES"/>
          </a:p>
        </p:txBody>
      </p:sp>
      <p:sp>
        <p:nvSpPr>
          <p:cNvPr id="10" name="9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09F3AC7A-3969-4C9B-9E21-4522EE54A1DC}" type="datetime1">
              <a:rPr lang="es-ES" smtClean="0"/>
              <a:t>25/01/2012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229600" y="6477000"/>
            <a:ext cx="762000" cy="246888"/>
          </a:xfrm>
        </p:spPr>
        <p:txBody>
          <a:bodyPr/>
          <a:lstStyle/>
          <a:p>
            <a:fld id="{9CCC1BDB-C257-4638-8802-9E4E196EABBC}" type="slidenum">
              <a:rPr lang="es-ES" smtClean="0"/>
              <a:t>‹Nº›</a:t>
            </a:fld>
            <a:endParaRPr lang="es-ES"/>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ECF8D8A5-F3DC-4D8C-9137-9D33F79A8819}" type="datetime1">
              <a:rPr lang="es-ES" smtClean="0"/>
              <a:t>25/01/2012</a:t>
            </a:fld>
            <a:endParaRPr lang="es-ES"/>
          </a:p>
        </p:txBody>
      </p:sp>
      <p:sp>
        <p:nvSpPr>
          <p:cNvPr id="21" name="20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3B7AC92A-EF49-41A1-9348-05D4AFBCAFAA}" type="datetime1">
              <a:rPr lang="es-ES" smtClean="0"/>
              <a:t>25/01/2012</a:t>
            </a:fld>
            <a:endParaRPr lang="es-ES"/>
          </a:p>
        </p:txBody>
      </p:sp>
      <p:sp>
        <p:nvSpPr>
          <p:cNvPr id="24" name="23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29078DCA-218A-4A0B-BB57-BF2621BF53AE}" type="datetime1">
              <a:rPr lang="es-ES" smtClean="0"/>
              <a:t>25/01/2012</a:t>
            </a:fld>
            <a:endParaRPr lang="es-ES"/>
          </a:p>
        </p:txBody>
      </p:sp>
      <p:sp>
        <p:nvSpPr>
          <p:cNvPr id="29" name="28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95C61A2A-9F8E-49D3-B4F7-FDEAB7E8891A}" type="datetime1">
              <a:rPr lang="es-ES" smtClean="0"/>
              <a:t>25/01/2012</a:t>
            </a:fld>
            <a:endParaRPr lang="es-ES"/>
          </a:p>
        </p:txBody>
      </p:sp>
      <p:sp>
        <p:nvSpPr>
          <p:cNvPr id="5" name="4 Marcador de pie de página"/>
          <p:cNvSpPr>
            <a:spLocks noGrp="1"/>
          </p:cNvSpPr>
          <p:nvPr>
            <p:ph type="ftr" sz="quarter" idx="11"/>
          </p:nvPr>
        </p:nvSpPr>
        <p:spPr/>
        <p:txBody>
          <a:bodyPr/>
          <a:lstStyle/>
          <a:p>
            <a:endParaRPr lang="es-ES"/>
          </a:p>
        </p:txBody>
      </p:sp>
      <p:sp>
        <p:nvSpPr>
          <p:cNvPr id="31" name="30 Marcador de número de diapositiva"/>
          <p:cNvSpPr>
            <a:spLocks noGrp="1"/>
          </p:cNvSpPr>
          <p:nvPr>
            <p:ph type="sldNum" sz="quarter" idx="12"/>
          </p:nvPr>
        </p:nvSpPr>
        <p:spPr/>
        <p:txBody>
          <a:bodyPr/>
          <a:lstStyle/>
          <a:p>
            <a:fld id="{9CCC1BDB-C257-4638-8802-9E4E196EABBC}" type="slidenum">
              <a:rPr lang="es-ES" smtClean="0"/>
              <a:t>‹Nº›</a:t>
            </a:fld>
            <a:endParaRPr lang="es-ES"/>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A726B4-7ED2-4DAE-B597-4FABCC8EACF5}" type="datetime1">
              <a:rPr lang="es-ES" smtClean="0"/>
              <a:t>25/01/2012</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CC1BDB-C257-4638-8802-9E4E196EABBC}" type="slidenum">
              <a:rPr lang="es-ES" smtClean="0"/>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audio" Target="../media/audio27.wav"/><Relationship Id="rId7" Type="http://schemas.openxmlformats.org/officeDocument/2006/relationships/slideLayout" Target="../slideLayouts/slideLayout2.xml"/><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audio" Target="../media/audio26.wav"/><Relationship Id="rId16" Type="http://schemas.openxmlformats.org/officeDocument/2006/relationships/image" Target="../media/image33.png"/><Relationship Id="rId1" Type="http://schemas.openxmlformats.org/officeDocument/2006/relationships/audio" Target="../media/audio25.wav"/><Relationship Id="rId6" Type="http://schemas.openxmlformats.org/officeDocument/2006/relationships/audio" Target="../media/audio30.wav"/><Relationship Id="rId11" Type="http://schemas.openxmlformats.org/officeDocument/2006/relationships/image" Target="../media/image28.jpeg"/><Relationship Id="rId5" Type="http://schemas.openxmlformats.org/officeDocument/2006/relationships/audio" Target="../media/audio29.wav"/><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audio" Target="../media/audio28.wav"/><Relationship Id="rId9" Type="http://schemas.openxmlformats.org/officeDocument/2006/relationships/image" Target="../media/image26.jpe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audio" Target="../media/audio33.wav"/><Relationship Id="rId7" Type="http://schemas.openxmlformats.org/officeDocument/2006/relationships/slideLayout" Target="../slideLayouts/slideLayout2.xml"/><Relationship Id="rId12" Type="http://schemas.openxmlformats.org/officeDocument/2006/relationships/image" Target="../media/image40.png"/><Relationship Id="rId2" Type="http://schemas.openxmlformats.org/officeDocument/2006/relationships/audio" Target="../media/audio32.wav"/><Relationship Id="rId1" Type="http://schemas.openxmlformats.org/officeDocument/2006/relationships/audio" Target="../media/audio31.wav"/><Relationship Id="rId6" Type="http://schemas.openxmlformats.org/officeDocument/2006/relationships/audio" Target="../media/audio36.wav"/><Relationship Id="rId11" Type="http://schemas.openxmlformats.org/officeDocument/2006/relationships/image" Target="../media/image39.png"/><Relationship Id="rId5" Type="http://schemas.openxmlformats.org/officeDocument/2006/relationships/audio" Target="../media/audio35.wav"/><Relationship Id="rId10" Type="http://schemas.openxmlformats.org/officeDocument/2006/relationships/image" Target="../media/image38.png"/><Relationship Id="rId4" Type="http://schemas.openxmlformats.org/officeDocument/2006/relationships/audio" Target="../media/audio34.wav"/><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8.wav"/><Relationship Id="rId1" Type="http://schemas.openxmlformats.org/officeDocument/2006/relationships/audio" Target="../media/audio37.wav"/><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audio" Target="../media/audio39.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1.wav"/><Relationship Id="rId1" Type="http://schemas.openxmlformats.org/officeDocument/2006/relationships/audio" Target="../media/audio40.wav"/><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8.wav"/><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audio" Target="../media/audio9.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3" Type="http://schemas.openxmlformats.org/officeDocument/2006/relationships/audio" Target="../media/audio12.wav"/><Relationship Id="rId7" Type="http://schemas.openxmlformats.org/officeDocument/2006/relationships/image" Target="../media/image12.jpeg"/><Relationship Id="rId12" Type="http://schemas.openxmlformats.org/officeDocument/2006/relationships/image" Target="../media/image4.png"/><Relationship Id="rId2" Type="http://schemas.openxmlformats.org/officeDocument/2006/relationships/audio" Target="../media/audio11.wav"/><Relationship Id="rId1" Type="http://schemas.openxmlformats.org/officeDocument/2006/relationships/audio" Target="../media/audio10.wav"/><Relationship Id="rId6"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audio" Target="../media/audio14.wav"/><Relationship Id="rId10" Type="http://schemas.openxmlformats.org/officeDocument/2006/relationships/image" Target="../media/image15.jpeg"/><Relationship Id="rId4" Type="http://schemas.openxmlformats.org/officeDocument/2006/relationships/audio" Target="../media/audio13.wav"/><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7.wav"/><Relationship Id="rId1" Type="http://schemas.openxmlformats.org/officeDocument/2006/relationships/audio" Target="../media/audio16.wav"/><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0.wav"/><Relationship Id="rId7" Type="http://schemas.openxmlformats.org/officeDocument/2006/relationships/image" Target="../media/image21.png"/><Relationship Id="rId2" Type="http://schemas.openxmlformats.org/officeDocument/2006/relationships/audio" Target="../media/audio19.wav"/><Relationship Id="rId1" Type="http://schemas.openxmlformats.org/officeDocument/2006/relationships/audio" Target="../media/audio18.wav"/><Relationship Id="rId6" Type="http://schemas.openxmlformats.org/officeDocument/2006/relationships/slideLayout" Target="../slideLayouts/slideLayout2.xml"/><Relationship Id="rId5" Type="http://schemas.openxmlformats.org/officeDocument/2006/relationships/audio" Target="../media/audio22.wav"/><Relationship Id="rId4" Type="http://schemas.openxmlformats.org/officeDocument/2006/relationships/audio" Target="../media/audio21.wav"/></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media/audio23.wav"/><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audio" Target="../media/audio2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060848"/>
            <a:ext cx="7772400" cy="1470025"/>
          </a:xfrm>
        </p:spPr>
        <p:txBody>
          <a:bodyPr>
            <a:normAutofit fontScale="90000"/>
          </a:bodyPr>
          <a:lstStyle/>
          <a:p>
            <a:pPr algn="l"/>
            <a:r>
              <a:rPr lang="es-ES" dirty="0" smtClean="0"/>
              <a:t>Aplicación web para el diseño y creación de una asignatura dentro del entorno de enseñanza AdVisor</a:t>
            </a:r>
            <a:endParaRPr lang="es-ES" dirty="0"/>
          </a:p>
        </p:txBody>
      </p:sp>
      <p:sp>
        <p:nvSpPr>
          <p:cNvPr id="3" name="2 Subtítulo"/>
          <p:cNvSpPr>
            <a:spLocks noGrp="1"/>
          </p:cNvSpPr>
          <p:nvPr>
            <p:ph type="subTitle" idx="1"/>
          </p:nvPr>
        </p:nvSpPr>
        <p:spPr>
          <a:xfrm>
            <a:off x="1403648" y="3933056"/>
            <a:ext cx="6400800" cy="1752600"/>
          </a:xfrm>
        </p:spPr>
        <p:txBody>
          <a:bodyPr>
            <a:normAutofit/>
          </a:bodyPr>
          <a:lstStyle/>
          <a:p>
            <a:endParaRPr lang="es-ES" dirty="0"/>
          </a:p>
          <a:p>
            <a:r>
              <a:rPr lang="es-ES" dirty="0" smtClean="0"/>
              <a:t>Ingeniería </a:t>
            </a:r>
            <a:r>
              <a:rPr lang="es-ES" dirty="0"/>
              <a:t>Técnica de Telecomunicaciones, especialidad Telemática 	</a:t>
            </a:r>
          </a:p>
          <a:p>
            <a:r>
              <a:rPr lang="es-ES" dirty="0"/>
              <a:t>	</a:t>
            </a:r>
          </a:p>
          <a:p>
            <a:endParaRPr lang="es-ES" dirty="0"/>
          </a:p>
        </p:txBody>
      </p:sp>
      <p:sp>
        <p:nvSpPr>
          <p:cNvPr id="4" name="3 CuadroTexto"/>
          <p:cNvSpPr txBox="1"/>
          <p:nvPr/>
        </p:nvSpPr>
        <p:spPr>
          <a:xfrm>
            <a:off x="6084168" y="5805264"/>
            <a:ext cx="2111797" cy="369332"/>
          </a:xfrm>
          <a:prstGeom prst="rect">
            <a:avLst/>
          </a:prstGeom>
          <a:noFill/>
        </p:spPr>
        <p:txBody>
          <a:bodyPr wrap="none" rtlCol="0">
            <a:spAutoFit/>
          </a:bodyPr>
          <a:lstStyle/>
          <a:p>
            <a:r>
              <a:rPr lang="es-ES" dirty="0" smtClean="0"/>
              <a:t>Daniel Álvarez López</a:t>
            </a:r>
            <a:endParaRPr lang="es-ES" dirty="0"/>
          </a:p>
        </p:txBody>
      </p:sp>
      <p:pic>
        <p:nvPicPr>
          <p:cNvPr id="6" name="Sonido grabado">
            <a:hlinkClick r:id="" action="ppaction://media"/>
          </p:cNvPr>
          <p:cNvPicPr>
            <a:picLocks noRot="1" noChangeAspect="1"/>
          </p:cNvPicPr>
          <p:nvPr>
            <a:wavAudioFile r:embed="rId1" name="Sonido grabado"/>
          </p:nvPr>
        </p:nvPicPr>
        <p:blipFill>
          <a:blip r:embed="rId3" cstate="print"/>
          <a:stretch>
            <a:fillRect/>
          </a:stretch>
        </p:blipFill>
        <p:spPr>
          <a:xfrm>
            <a:off x="1043608" y="5877272"/>
            <a:ext cx="376808" cy="376808"/>
          </a:xfrm>
          <a:prstGeom prst="rect">
            <a:avLst/>
          </a:prstGeom>
        </p:spPr>
      </p:pic>
      <p:sp>
        <p:nvSpPr>
          <p:cNvPr id="7" name="6 Marcador de número de diapositiva"/>
          <p:cNvSpPr>
            <a:spLocks noGrp="1"/>
          </p:cNvSpPr>
          <p:nvPr>
            <p:ph type="sldNum" sz="quarter" idx="12"/>
          </p:nvPr>
        </p:nvSpPr>
        <p:spPr/>
        <p:txBody>
          <a:bodyPr/>
          <a:lstStyle/>
          <a:p>
            <a:fld id="{9CCC1BDB-C257-4638-8802-9E4E196EABBC}" type="slidenum">
              <a:rPr lang="es-ES" smtClean="0"/>
              <a:t>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500"/>
                                        <p:tgtEl>
                                          <p:spTgt spid="3">
                                            <p:txEl>
                                              <p:pRg st="1" end="1"/>
                                            </p:txEl>
                                          </p:spTgt>
                                        </p:tgtEl>
                                      </p:cBhvr>
                                    </p:animEffect>
                                  </p:childTnLst>
                                </p:cTn>
                              </p:par>
                            </p:childTnLst>
                          </p:cTn>
                        </p:par>
                        <p:par>
                          <p:cTn id="12" fill="hold">
                            <p:stCondLst>
                              <p:cond delay="2500"/>
                            </p:stCondLst>
                            <p:childTnLst>
                              <p:par>
                                <p:cTn id="13" presetID="4"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par>
                          <p:cTn id="16" fill="hold">
                            <p:stCondLst>
                              <p:cond delay="3000"/>
                            </p:stCondLst>
                            <p:childTnLst>
                              <p:par>
                                <p:cTn id="17" presetID="3" presetClass="entr" presetSubtype="10" fill="hold" grpId="1"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par>
                                <p:cTn id="20" presetID="1" presetClass="mediacall" presetSubtype="0" fill="hold" nodeType="withEffect">
                                  <p:stCondLst>
                                    <p:cond delay="0"/>
                                  </p:stCondLst>
                                  <p:childTnLst>
                                    <p:cmd type="call" cmd="playFrom(0.0)">
                                      <p:cBhvr>
                                        <p:cTn id="21" dur="169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2" grpId="0"/>
      <p:bldP spid="3" grpId="0" uiExpand="1" build="p"/>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Desarrollo </a:t>
            </a:r>
            <a:r>
              <a:rPr lang="es-ES" dirty="0" err="1" smtClean="0"/>
              <a:t>dEL</a:t>
            </a:r>
            <a:r>
              <a:rPr lang="es-ES" dirty="0" smtClean="0"/>
              <a:t> software</a:t>
            </a:r>
            <a:endParaRPr lang="es-ES" dirty="0"/>
          </a:p>
        </p:txBody>
      </p:sp>
      <p:sp>
        <p:nvSpPr>
          <p:cNvPr id="3" name="2 Marcador de contenido"/>
          <p:cNvSpPr>
            <a:spLocks noGrp="1"/>
          </p:cNvSpPr>
          <p:nvPr>
            <p:ph idx="1"/>
          </p:nvPr>
        </p:nvSpPr>
        <p:spPr/>
        <p:txBody>
          <a:bodyPr/>
          <a:lstStyle/>
          <a:p>
            <a:r>
              <a:rPr lang="es-ES" dirty="0" smtClean="0"/>
              <a:t>La metodología </a:t>
            </a:r>
            <a:r>
              <a:rPr lang="es-ES" dirty="0" smtClean="0"/>
              <a:t>de </a:t>
            </a:r>
            <a:r>
              <a:rPr lang="es-ES" dirty="0" smtClean="0"/>
              <a:t>desarrollo usada para esta aplicación ha sido la metodología de Cascada (Waterfall).</a:t>
            </a:r>
            <a:endParaRPr lang="es-ES" dirty="0" smtClean="0"/>
          </a:p>
          <a:p>
            <a:endParaRPr lang="es-ES" dirty="0"/>
          </a:p>
        </p:txBody>
      </p:sp>
      <p:pic>
        <p:nvPicPr>
          <p:cNvPr id="5" name="4 Imagen" descr="Untitled-1.jpg"/>
          <p:cNvPicPr>
            <a:picLocks noChangeAspect="1"/>
          </p:cNvPicPr>
          <p:nvPr/>
        </p:nvPicPr>
        <p:blipFill>
          <a:blip r:embed="rId8" cstate="print"/>
          <a:stretch>
            <a:fillRect/>
          </a:stretch>
        </p:blipFill>
        <p:spPr>
          <a:xfrm>
            <a:off x="1115616" y="3140968"/>
            <a:ext cx="1393054" cy="1080121"/>
          </a:xfrm>
          <a:prstGeom prst="rect">
            <a:avLst/>
          </a:prstGeom>
        </p:spPr>
      </p:pic>
      <p:pic>
        <p:nvPicPr>
          <p:cNvPr id="6" name="5 Imagen" descr="Untitled-2.jpg"/>
          <p:cNvPicPr>
            <a:picLocks noChangeAspect="1"/>
          </p:cNvPicPr>
          <p:nvPr/>
        </p:nvPicPr>
        <p:blipFill>
          <a:blip r:embed="rId9" cstate="print"/>
          <a:stretch>
            <a:fillRect/>
          </a:stretch>
        </p:blipFill>
        <p:spPr>
          <a:xfrm>
            <a:off x="2267744" y="3789040"/>
            <a:ext cx="1368152" cy="1060814"/>
          </a:xfrm>
          <a:prstGeom prst="rect">
            <a:avLst/>
          </a:prstGeom>
        </p:spPr>
      </p:pic>
      <p:pic>
        <p:nvPicPr>
          <p:cNvPr id="7" name="6 Imagen" descr="Untitled-3.jpg"/>
          <p:cNvPicPr>
            <a:picLocks noChangeAspect="1"/>
          </p:cNvPicPr>
          <p:nvPr/>
        </p:nvPicPr>
        <p:blipFill>
          <a:blip r:embed="rId10" cstate="print"/>
          <a:stretch>
            <a:fillRect/>
          </a:stretch>
        </p:blipFill>
        <p:spPr>
          <a:xfrm>
            <a:off x="3203848" y="4437112"/>
            <a:ext cx="1496814" cy="1104545"/>
          </a:xfrm>
          <a:prstGeom prst="rect">
            <a:avLst/>
          </a:prstGeom>
        </p:spPr>
      </p:pic>
      <p:pic>
        <p:nvPicPr>
          <p:cNvPr id="8" name="7 Imagen" descr="Untitled-4.jpg"/>
          <p:cNvPicPr>
            <a:picLocks noChangeAspect="1"/>
          </p:cNvPicPr>
          <p:nvPr/>
        </p:nvPicPr>
        <p:blipFill>
          <a:blip r:embed="rId11" cstate="print"/>
          <a:stretch>
            <a:fillRect/>
          </a:stretch>
        </p:blipFill>
        <p:spPr>
          <a:xfrm>
            <a:off x="4283968" y="5085184"/>
            <a:ext cx="1296144" cy="1040699"/>
          </a:xfrm>
          <a:prstGeom prst="rect">
            <a:avLst/>
          </a:prstGeom>
        </p:spPr>
      </p:pic>
      <p:pic>
        <p:nvPicPr>
          <p:cNvPr id="9" name="8 Imagen" descr="Untitled-5.jpg"/>
          <p:cNvPicPr>
            <a:picLocks noChangeAspect="1"/>
          </p:cNvPicPr>
          <p:nvPr/>
        </p:nvPicPr>
        <p:blipFill>
          <a:blip r:embed="rId12" cstate="print"/>
          <a:stretch>
            <a:fillRect/>
          </a:stretch>
        </p:blipFill>
        <p:spPr>
          <a:xfrm>
            <a:off x="5292080" y="5661248"/>
            <a:ext cx="1342102" cy="622424"/>
          </a:xfrm>
          <a:prstGeom prst="rect">
            <a:avLst/>
          </a:prstGeom>
        </p:spPr>
      </p:pic>
      <p:pic>
        <p:nvPicPr>
          <p:cNvPr id="10" name="Sonido grabado">
            <a:hlinkClick r:id="" action="ppaction://media"/>
          </p:cNvPr>
          <p:cNvPicPr>
            <a:picLocks noRot="1" noChangeAspect="1"/>
          </p:cNvPicPr>
          <p:nvPr>
            <a:wavAudioFile r:embed="rId1" name="Sonido grabado"/>
          </p:nvPr>
        </p:nvPicPr>
        <p:blipFill>
          <a:blip r:embed="rId13" cstate="print"/>
          <a:stretch>
            <a:fillRect/>
          </a:stretch>
        </p:blipFill>
        <p:spPr>
          <a:xfrm>
            <a:off x="683568" y="6021288"/>
            <a:ext cx="304800" cy="304800"/>
          </a:xfrm>
          <a:prstGeom prst="rect">
            <a:avLst/>
          </a:prstGeom>
        </p:spPr>
      </p:pic>
      <p:pic>
        <p:nvPicPr>
          <p:cNvPr id="11" name="Sonido grabado">
            <a:hlinkClick r:id="" action="ppaction://media"/>
          </p:cNvPr>
          <p:cNvPicPr>
            <a:picLocks noRot="1" noChangeAspect="1"/>
          </p:cNvPicPr>
          <p:nvPr>
            <a:wavAudioFile r:embed="rId2" name="Sonido grabado"/>
          </p:nvPr>
        </p:nvPicPr>
        <p:blipFill>
          <a:blip r:embed="rId14" cstate="print"/>
          <a:stretch>
            <a:fillRect/>
          </a:stretch>
        </p:blipFill>
        <p:spPr>
          <a:xfrm>
            <a:off x="683568" y="6004520"/>
            <a:ext cx="304800" cy="304800"/>
          </a:xfrm>
          <a:prstGeom prst="rect">
            <a:avLst/>
          </a:prstGeom>
        </p:spPr>
      </p:pic>
      <p:pic>
        <p:nvPicPr>
          <p:cNvPr id="12" name="Sonido grabado">
            <a:hlinkClick r:id="" action="ppaction://media"/>
          </p:cNvPr>
          <p:cNvPicPr>
            <a:picLocks noRot="1" noChangeAspect="1"/>
          </p:cNvPicPr>
          <p:nvPr>
            <a:wavAudioFile r:embed="rId3" name="Sonido grabado"/>
          </p:nvPr>
        </p:nvPicPr>
        <p:blipFill>
          <a:blip r:embed="rId15" cstate="print"/>
          <a:stretch>
            <a:fillRect/>
          </a:stretch>
        </p:blipFill>
        <p:spPr>
          <a:xfrm>
            <a:off x="666800" y="6021288"/>
            <a:ext cx="304800" cy="304800"/>
          </a:xfrm>
          <a:prstGeom prst="rect">
            <a:avLst/>
          </a:prstGeom>
        </p:spPr>
      </p:pic>
      <p:pic>
        <p:nvPicPr>
          <p:cNvPr id="13" name="Sonido grabado">
            <a:hlinkClick r:id="" action="ppaction://media"/>
          </p:cNvPr>
          <p:cNvPicPr>
            <a:picLocks noRot="1" noChangeAspect="1"/>
          </p:cNvPicPr>
          <p:nvPr>
            <a:wavAudioFile r:embed="rId4" name="Sonido grabado"/>
          </p:nvPr>
        </p:nvPicPr>
        <p:blipFill>
          <a:blip r:embed="rId16" cstate="print"/>
          <a:stretch>
            <a:fillRect/>
          </a:stretch>
        </p:blipFill>
        <p:spPr>
          <a:xfrm>
            <a:off x="683568" y="6021288"/>
            <a:ext cx="304800" cy="304800"/>
          </a:xfrm>
          <a:prstGeom prst="rect">
            <a:avLst/>
          </a:prstGeom>
        </p:spPr>
      </p:pic>
      <p:pic>
        <p:nvPicPr>
          <p:cNvPr id="14" name="Sonido grabado">
            <a:hlinkClick r:id="" action="ppaction://media"/>
          </p:cNvPr>
          <p:cNvPicPr>
            <a:picLocks noRot="1" noChangeAspect="1"/>
          </p:cNvPicPr>
          <p:nvPr>
            <a:wavAudioFile r:embed="rId5" name="Sonido grabado"/>
          </p:nvPr>
        </p:nvPicPr>
        <p:blipFill>
          <a:blip r:embed="rId17" cstate="print"/>
          <a:stretch>
            <a:fillRect/>
          </a:stretch>
        </p:blipFill>
        <p:spPr>
          <a:xfrm>
            <a:off x="683568" y="6021288"/>
            <a:ext cx="304800" cy="304800"/>
          </a:xfrm>
          <a:prstGeom prst="rect">
            <a:avLst/>
          </a:prstGeom>
        </p:spPr>
      </p:pic>
      <p:pic>
        <p:nvPicPr>
          <p:cNvPr id="15" name="Sonido grabado">
            <a:hlinkClick r:id="" action="ppaction://media"/>
          </p:cNvPr>
          <p:cNvPicPr>
            <a:picLocks noRot="1" noChangeAspect="1"/>
          </p:cNvPicPr>
          <p:nvPr>
            <a:wavAudioFile r:embed="rId6" name="Sonido grabado"/>
          </p:nvPr>
        </p:nvPicPr>
        <p:blipFill>
          <a:blip r:embed="rId18" cstate="print"/>
          <a:stretch>
            <a:fillRect/>
          </a:stretch>
        </p:blipFill>
        <p:spPr>
          <a:xfrm>
            <a:off x="683568" y="6021288"/>
            <a:ext cx="304800" cy="304800"/>
          </a:xfrm>
          <a:prstGeom prst="rect">
            <a:avLst/>
          </a:prstGeom>
        </p:spPr>
      </p:pic>
      <p:sp>
        <p:nvSpPr>
          <p:cNvPr id="16" name="15 Marcador de número de diapositiva"/>
          <p:cNvSpPr>
            <a:spLocks noGrp="1"/>
          </p:cNvSpPr>
          <p:nvPr>
            <p:ph type="sldNum" sz="quarter" idx="12"/>
          </p:nvPr>
        </p:nvSpPr>
        <p:spPr/>
        <p:txBody>
          <a:bodyPr/>
          <a:lstStyle/>
          <a:p>
            <a:fld id="{9CCC1BDB-C257-4638-8802-9E4E196EABBC}" type="slidenum">
              <a:rPr lang="es-ES" smtClean="0"/>
              <a:t>10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32640" fill="hold"/>
                                        <p:tgtEl>
                                          <p:spTgt spid="10"/>
                                        </p:tgtEl>
                                      </p:cBhvr>
                                    </p:cmd>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par>
                                <p:cTn id="18" presetID="1" presetClass="mediacall" presetSubtype="0" fill="hold" nodeType="withEffect">
                                  <p:stCondLst>
                                    <p:cond delay="0"/>
                                  </p:stCondLst>
                                  <p:childTnLst>
                                    <p:cmd type="call" cmd="playFrom(0.0)">
                                      <p:cBhvr>
                                        <p:cTn id="19" dur="13004" fill="hold"/>
                                        <p:tgtEl>
                                          <p:spTgt spid="11"/>
                                        </p:tgtEl>
                                      </p:cBhvr>
                                    </p:cmd>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style.rotation</p:attrName>
                                        </p:attrNameLst>
                                      </p:cBhvr>
                                      <p:tavLst>
                                        <p:tav tm="0">
                                          <p:val>
                                            <p:fltVal val="720"/>
                                          </p:val>
                                        </p:tav>
                                        <p:tav tm="100000">
                                          <p:val>
                                            <p:fltVal val="0"/>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ppt_w</p:attrName>
                                        </p:attrNameLst>
                                      </p:cBhvr>
                                      <p:tavLst>
                                        <p:tav tm="0">
                                          <p:val>
                                            <p:fltVal val="0"/>
                                          </p:val>
                                        </p:tav>
                                        <p:tav tm="100000">
                                          <p:val>
                                            <p:strVal val="#ppt_w"/>
                                          </p:val>
                                        </p:tav>
                                      </p:tavLst>
                                    </p:anim>
                                  </p:childTnLst>
                                </p:cTn>
                              </p:par>
                              <p:par>
                                <p:cTn id="28" presetID="1" presetClass="mediacall" presetSubtype="0" fill="hold" nodeType="withEffect">
                                  <p:stCondLst>
                                    <p:cond delay="0"/>
                                  </p:stCondLst>
                                  <p:childTnLst>
                                    <p:cmd type="call" cmd="playFrom(0.0)">
                                      <p:cBhvr>
                                        <p:cTn id="29" dur="7934" fill="hold"/>
                                        <p:tgtEl>
                                          <p:spTgt spid="12"/>
                                        </p:tgtEl>
                                      </p:cBhvr>
                                    </p:cmd>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anim calcmode="lin" valueType="num">
                                      <p:cBhvr>
                                        <p:cTn id="35" dur="2000" fill="hold"/>
                                        <p:tgtEl>
                                          <p:spTgt spid="7"/>
                                        </p:tgtEl>
                                        <p:attrNameLst>
                                          <p:attrName>style.rotation</p:attrName>
                                        </p:attrNameLst>
                                      </p:cBhvr>
                                      <p:tavLst>
                                        <p:tav tm="0">
                                          <p:val>
                                            <p:fltVal val="720"/>
                                          </p:val>
                                        </p:tav>
                                        <p:tav tm="100000">
                                          <p:val>
                                            <p:fltVal val="0"/>
                                          </p:val>
                                        </p:tav>
                                      </p:tavLst>
                                    </p:anim>
                                    <p:anim calcmode="lin" valueType="num">
                                      <p:cBhvr>
                                        <p:cTn id="36" dur="2000" fill="hold"/>
                                        <p:tgtEl>
                                          <p:spTgt spid="7"/>
                                        </p:tgtEl>
                                        <p:attrNameLst>
                                          <p:attrName>ppt_h</p:attrName>
                                        </p:attrNameLst>
                                      </p:cBhvr>
                                      <p:tavLst>
                                        <p:tav tm="0">
                                          <p:val>
                                            <p:fltVal val="0"/>
                                          </p:val>
                                        </p:tav>
                                        <p:tav tm="100000">
                                          <p:val>
                                            <p:strVal val="#ppt_h"/>
                                          </p:val>
                                        </p:tav>
                                      </p:tavLst>
                                    </p:anim>
                                    <p:anim calcmode="lin" valueType="num">
                                      <p:cBhvr>
                                        <p:cTn id="37" dur="2000" fill="hold"/>
                                        <p:tgtEl>
                                          <p:spTgt spid="7"/>
                                        </p:tgtEl>
                                        <p:attrNameLst>
                                          <p:attrName>ppt_w</p:attrName>
                                        </p:attrNameLst>
                                      </p:cBhvr>
                                      <p:tavLst>
                                        <p:tav tm="0">
                                          <p:val>
                                            <p:fltVal val="0"/>
                                          </p:val>
                                        </p:tav>
                                        <p:tav tm="100000">
                                          <p:val>
                                            <p:strVal val="#ppt_w"/>
                                          </p:val>
                                        </p:tav>
                                      </p:tavLst>
                                    </p:anim>
                                  </p:childTnLst>
                                </p:cTn>
                              </p:par>
                              <p:par>
                                <p:cTn id="38" presetID="1" presetClass="mediacall" presetSubtype="0" fill="hold" nodeType="withEffect">
                                  <p:stCondLst>
                                    <p:cond delay="0"/>
                                  </p:stCondLst>
                                  <p:childTnLst>
                                    <p:cmd type="call" cmd="playFrom(0.0)">
                                      <p:cBhvr>
                                        <p:cTn id="39" dur="9987" fill="hold"/>
                                        <p:tgtEl>
                                          <p:spTgt spid="13"/>
                                        </p:tgtEl>
                                      </p:cBhvr>
                                    </p:cmd>
                                  </p:childTnLst>
                                </p:cTn>
                              </p:par>
                            </p:childTnLst>
                          </p:cTn>
                        </p:par>
                      </p:childTnLst>
                    </p:cTn>
                  </p:par>
                  <p:par>
                    <p:cTn id="40" fill="hold">
                      <p:stCondLst>
                        <p:cond delay="indefinite"/>
                      </p:stCondLst>
                      <p:childTnLst>
                        <p:par>
                          <p:cTn id="41" fill="hold">
                            <p:stCondLst>
                              <p:cond delay="0"/>
                            </p:stCondLst>
                            <p:childTnLst>
                              <p:par>
                                <p:cTn id="42" presetID="35"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000"/>
                                        <p:tgtEl>
                                          <p:spTgt spid="8"/>
                                        </p:tgtEl>
                                      </p:cBhvr>
                                    </p:animEffect>
                                    <p:anim calcmode="lin" valueType="num">
                                      <p:cBhvr>
                                        <p:cTn id="45" dur="2000" fill="hold"/>
                                        <p:tgtEl>
                                          <p:spTgt spid="8"/>
                                        </p:tgtEl>
                                        <p:attrNameLst>
                                          <p:attrName>style.rotation</p:attrName>
                                        </p:attrNameLst>
                                      </p:cBhvr>
                                      <p:tavLst>
                                        <p:tav tm="0">
                                          <p:val>
                                            <p:fltVal val="720"/>
                                          </p:val>
                                        </p:tav>
                                        <p:tav tm="100000">
                                          <p:val>
                                            <p:fltVal val="0"/>
                                          </p:val>
                                        </p:tav>
                                      </p:tavLst>
                                    </p:anim>
                                    <p:anim calcmode="lin" valueType="num">
                                      <p:cBhvr>
                                        <p:cTn id="46" dur="2000" fill="hold"/>
                                        <p:tgtEl>
                                          <p:spTgt spid="8"/>
                                        </p:tgtEl>
                                        <p:attrNameLst>
                                          <p:attrName>ppt_h</p:attrName>
                                        </p:attrNameLst>
                                      </p:cBhvr>
                                      <p:tavLst>
                                        <p:tav tm="0">
                                          <p:val>
                                            <p:fltVal val="0"/>
                                          </p:val>
                                        </p:tav>
                                        <p:tav tm="100000">
                                          <p:val>
                                            <p:strVal val="#ppt_h"/>
                                          </p:val>
                                        </p:tav>
                                      </p:tavLst>
                                    </p:anim>
                                    <p:anim calcmode="lin" valueType="num">
                                      <p:cBhvr>
                                        <p:cTn id="47" dur="2000" fill="hold"/>
                                        <p:tgtEl>
                                          <p:spTgt spid="8"/>
                                        </p:tgtEl>
                                        <p:attrNameLst>
                                          <p:attrName>ppt_w</p:attrName>
                                        </p:attrNameLst>
                                      </p:cBhvr>
                                      <p:tavLst>
                                        <p:tav tm="0">
                                          <p:val>
                                            <p:fltVal val="0"/>
                                          </p:val>
                                        </p:tav>
                                        <p:tav tm="100000">
                                          <p:val>
                                            <p:strVal val="#ppt_w"/>
                                          </p:val>
                                        </p:tav>
                                      </p:tavLst>
                                    </p:anim>
                                  </p:childTnLst>
                                </p:cTn>
                              </p:par>
                              <p:par>
                                <p:cTn id="48" presetID="1" presetClass="mediacall" presetSubtype="0" fill="hold" nodeType="withEffect">
                                  <p:stCondLst>
                                    <p:cond delay="0"/>
                                  </p:stCondLst>
                                  <p:childTnLst>
                                    <p:cmd type="call" cmd="playFrom(0.0)">
                                      <p:cBhvr>
                                        <p:cTn id="49" dur="12313" fill="hold"/>
                                        <p:tgtEl>
                                          <p:spTgt spid="14"/>
                                        </p:tgtEl>
                                      </p:cBhvr>
                                    </p:cmd>
                                  </p:childTnLst>
                                </p:cTn>
                              </p:par>
                            </p:childTnLst>
                          </p:cTn>
                        </p:par>
                      </p:childTnLst>
                    </p:cTn>
                  </p:par>
                  <p:par>
                    <p:cTn id="50" fill="hold">
                      <p:stCondLst>
                        <p:cond delay="indefinite"/>
                      </p:stCondLst>
                      <p:childTnLst>
                        <p:par>
                          <p:cTn id="51" fill="hold">
                            <p:stCondLst>
                              <p:cond delay="0"/>
                            </p:stCondLst>
                            <p:childTnLst>
                              <p:par>
                                <p:cTn id="52" presetID="35"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2000"/>
                                        <p:tgtEl>
                                          <p:spTgt spid="9"/>
                                        </p:tgtEl>
                                      </p:cBhvr>
                                    </p:animEffect>
                                    <p:anim calcmode="lin" valueType="num">
                                      <p:cBhvr>
                                        <p:cTn id="55" dur="2000" fill="hold"/>
                                        <p:tgtEl>
                                          <p:spTgt spid="9"/>
                                        </p:tgtEl>
                                        <p:attrNameLst>
                                          <p:attrName>style.rotation</p:attrName>
                                        </p:attrNameLst>
                                      </p:cBhvr>
                                      <p:tavLst>
                                        <p:tav tm="0">
                                          <p:val>
                                            <p:fltVal val="720"/>
                                          </p:val>
                                        </p:tav>
                                        <p:tav tm="100000">
                                          <p:val>
                                            <p:fltVal val="0"/>
                                          </p:val>
                                        </p:tav>
                                      </p:tavLst>
                                    </p:anim>
                                    <p:anim calcmode="lin" valueType="num">
                                      <p:cBhvr>
                                        <p:cTn id="56" dur="2000" fill="hold"/>
                                        <p:tgtEl>
                                          <p:spTgt spid="9"/>
                                        </p:tgtEl>
                                        <p:attrNameLst>
                                          <p:attrName>ppt_h</p:attrName>
                                        </p:attrNameLst>
                                      </p:cBhvr>
                                      <p:tavLst>
                                        <p:tav tm="0">
                                          <p:val>
                                            <p:fltVal val="0"/>
                                          </p:val>
                                        </p:tav>
                                        <p:tav tm="100000">
                                          <p:val>
                                            <p:strVal val="#ppt_h"/>
                                          </p:val>
                                        </p:tav>
                                      </p:tavLst>
                                    </p:anim>
                                    <p:anim calcmode="lin" valueType="num">
                                      <p:cBhvr>
                                        <p:cTn id="57" dur="2000" fill="hold"/>
                                        <p:tgtEl>
                                          <p:spTgt spid="9"/>
                                        </p:tgtEl>
                                        <p:attrNameLst>
                                          <p:attrName>ppt_w</p:attrName>
                                        </p:attrNameLst>
                                      </p:cBhvr>
                                      <p:tavLst>
                                        <p:tav tm="0">
                                          <p:val>
                                            <p:fltVal val="0"/>
                                          </p:val>
                                        </p:tav>
                                        <p:tav tm="100000">
                                          <p:val>
                                            <p:strVal val="#ppt_w"/>
                                          </p:val>
                                        </p:tav>
                                      </p:tavLst>
                                    </p:anim>
                                  </p:childTnLst>
                                </p:cTn>
                              </p:par>
                              <p:par>
                                <p:cTn id="58" presetID="1" presetClass="mediacall" presetSubtype="0" fill="hold" nodeType="withEffect">
                                  <p:stCondLst>
                                    <p:cond delay="0"/>
                                  </p:stCondLst>
                                  <p:childTnLst>
                                    <p:cmd type="call" cmd="playFrom(0.0)">
                                      <p:cBhvr>
                                        <p:cTn id="59" dur="1331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6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p:cTn id="64"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audio>
              <p:cMediaNode>
                <p:cTn id="65"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Desarrollo </a:t>
            </a:r>
            <a:r>
              <a:rPr lang="es-ES" dirty="0" err="1" smtClean="0"/>
              <a:t>dEL</a:t>
            </a:r>
            <a:r>
              <a:rPr lang="es-ES" dirty="0" smtClean="0"/>
              <a:t> software</a:t>
            </a:r>
            <a:endParaRPr lang="es-ES" dirty="0"/>
          </a:p>
        </p:txBody>
      </p:sp>
      <p:sp>
        <p:nvSpPr>
          <p:cNvPr id="3" name="2 Marcador de contenido"/>
          <p:cNvSpPr>
            <a:spLocks noGrp="1"/>
          </p:cNvSpPr>
          <p:nvPr>
            <p:ph idx="1"/>
          </p:nvPr>
        </p:nvSpPr>
        <p:spPr/>
        <p:txBody>
          <a:bodyPr/>
          <a:lstStyle/>
          <a:p>
            <a:r>
              <a:rPr lang="es-ES" dirty="0" smtClean="0"/>
              <a:t>Análisis de la aplicación</a:t>
            </a:r>
          </a:p>
          <a:p>
            <a:pPr lvl="1"/>
            <a:r>
              <a:rPr lang="es-ES" dirty="0" smtClean="0"/>
              <a:t>Visionado de herramientas similares</a:t>
            </a:r>
          </a:p>
          <a:p>
            <a:pPr lvl="1"/>
            <a:r>
              <a:rPr lang="es-ES" dirty="0" smtClean="0"/>
              <a:t>Ideas a partir del visionado</a:t>
            </a:r>
          </a:p>
          <a:p>
            <a:pPr lvl="1"/>
            <a:r>
              <a:rPr lang="es-ES" dirty="0" smtClean="0"/>
              <a:t>Tipos de usuario</a:t>
            </a:r>
          </a:p>
          <a:p>
            <a:pPr lvl="1"/>
            <a:r>
              <a:rPr lang="es-ES" dirty="0" smtClean="0"/>
              <a:t>Funciones de la aplicación</a:t>
            </a:r>
          </a:p>
          <a:p>
            <a:pPr lvl="1"/>
            <a:r>
              <a:rPr lang="es-ES" dirty="0" smtClean="0"/>
              <a:t>Técnica de modelado</a:t>
            </a:r>
          </a:p>
          <a:p>
            <a:pPr lvl="2"/>
            <a:r>
              <a:rPr lang="es-ES" dirty="0" smtClean="0"/>
              <a:t>Desarrollo Orientado por Objetos</a:t>
            </a:r>
            <a:endParaRPr lang="es-ES" dirty="0"/>
          </a:p>
        </p:txBody>
      </p:sp>
      <p:pic>
        <p:nvPicPr>
          <p:cNvPr id="4" name="Sonido grabado">
            <a:hlinkClick r:id="" action="ppaction://media"/>
          </p:cNvPr>
          <p:cNvPicPr>
            <a:picLocks noRot="1" noChangeAspect="1"/>
          </p:cNvPicPr>
          <p:nvPr>
            <a:wavAudioFile r:embed="rId1" name="Sonido grabado"/>
          </p:nvPr>
        </p:nvPicPr>
        <p:blipFill>
          <a:blip r:embed="rId8" cstate="print"/>
          <a:stretch>
            <a:fillRect/>
          </a:stretch>
        </p:blipFill>
        <p:spPr>
          <a:xfrm>
            <a:off x="450776" y="6165304"/>
            <a:ext cx="304800" cy="304800"/>
          </a:xfrm>
          <a:prstGeom prst="rect">
            <a:avLst/>
          </a:prstGeom>
        </p:spPr>
      </p:pic>
      <p:pic>
        <p:nvPicPr>
          <p:cNvPr id="5" name="Sonido grabado">
            <a:hlinkClick r:id="" action="ppaction://media"/>
          </p:cNvPr>
          <p:cNvPicPr>
            <a:picLocks noRot="1" noChangeAspect="1"/>
          </p:cNvPicPr>
          <p:nvPr>
            <a:wavAudioFile r:embed="rId2" name="Sonido grabado"/>
          </p:nvPr>
        </p:nvPicPr>
        <p:blipFill>
          <a:blip r:embed="rId9" cstate="print"/>
          <a:stretch>
            <a:fillRect/>
          </a:stretch>
        </p:blipFill>
        <p:spPr>
          <a:xfrm>
            <a:off x="467544" y="6148536"/>
            <a:ext cx="304800" cy="304800"/>
          </a:xfrm>
          <a:prstGeom prst="rect">
            <a:avLst/>
          </a:prstGeom>
        </p:spPr>
      </p:pic>
      <p:pic>
        <p:nvPicPr>
          <p:cNvPr id="6" name="Sonido grabado">
            <a:hlinkClick r:id="" action="ppaction://media"/>
          </p:cNvPr>
          <p:cNvPicPr>
            <a:picLocks noRot="1" noChangeAspect="1"/>
          </p:cNvPicPr>
          <p:nvPr>
            <a:wavAudioFile r:embed="rId3" name="Sonido grabado"/>
          </p:nvPr>
        </p:nvPicPr>
        <p:blipFill>
          <a:blip r:embed="rId10" cstate="print"/>
          <a:stretch>
            <a:fillRect/>
          </a:stretch>
        </p:blipFill>
        <p:spPr>
          <a:xfrm>
            <a:off x="467544" y="6148536"/>
            <a:ext cx="304800" cy="304800"/>
          </a:xfrm>
          <a:prstGeom prst="rect">
            <a:avLst/>
          </a:prstGeom>
        </p:spPr>
      </p:pic>
      <p:pic>
        <p:nvPicPr>
          <p:cNvPr id="7" name="Sonido grabado">
            <a:hlinkClick r:id="" action="ppaction://media"/>
          </p:cNvPr>
          <p:cNvPicPr>
            <a:picLocks noRot="1" noChangeAspect="1"/>
          </p:cNvPicPr>
          <p:nvPr>
            <a:wavAudioFile r:embed="rId4" name="Sonido grabado"/>
          </p:nvPr>
        </p:nvPicPr>
        <p:blipFill>
          <a:blip r:embed="rId11" cstate="print"/>
          <a:stretch>
            <a:fillRect/>
          </a:stretch>
        </p:blipFill>
        <p:spPr>
          <a:xfrm>
            <a:off x="467544" y="6148536"/>
            <a:ext cx="304800" cy="304800"/>
          </a:xfrm>
          <a:prstGeom prst="rect">
            <a:avLst/>
          </a:prstGeom>
        </p:spPr>
      </p:pic>
      <p:pic>
        <p:nvPicPr>
          <p:cNvPr id="8" name="Sonido grabado">
            <a:hlinkClick r:id="" action="ppaction://media"/>
          </p:cNvPr>
          <p:cNvPicPr>
            <a:picLocks noRot="1" noChangeAspect="1"/>
          </p:cNvPicPr>
          <p:nvPr>
            <a:wavAudioFile r:embed="rId5" name="Sonido grabado"/>
          </p:nvPr>
        </p:nvPicPr>
        <p:blipFill>
          <a:blip r:embed="rId12" cstate="print"/>
          <a:stretch>
            <a:fillRect/>
          </a:stretch>
        </p:blipFill>
        <p:spPr>
          <a:xfrm>
            <a:off x="467544" y="6148536"/>
            <a:ext cx="304800" cy="304800"/>
          </a:xfrm>
          <a:prstGeom prst="rect">
            <a:avLst/>
          </a:prstGeom>
        </p:spPr>
      </p:pic>
      <p:pic>
        <p:nvPicPr>
          <p:cNvPr id="9" name="Sonido grabado">
            <a:hlinkClick r:id="" action="ppaction://media"/>
          </p:cNvPr>
          <p:cNvPicPr>
            <a:picLocks noRot="1" noChangeAspect="1"/>
          </p:cNvPicPr>
          <p:nvPr>
            <a:wavAudioFile r:embed="rId6" name="Sonido grabado"/>
          </p:nvPr>
        </p:nvPicPr>
        <p:blipFill>
          <a:blip r:embed="rId13" cstate="print"/>
          <a:stretch>
            <a:fillRect/>
          </a:stretch>
        </p:blipFill>
        <p:spPr>
          <a:xfrm>
            <a:off x="467544" y="6165304"/>
            <a:ext cx="304800" cy="304800"/>
          </a:xfrm>
          <a:prstGeom prst="rect">
            <a:avLst/>
          </a:prstGeom>
        </p:spPr>
      </p:pic>
      <p:sp>
        <p:nvSpPr>
          <p:cNvPr id="10" name="9 Marcador de número de diapositiva"/>
          <p:cNvSpPr>
            <a:spLocks noGrp="1"/>
          </p:cNvSpPr>
          <p:nvPr>
            <p:ph type="sldNum" sz="quarter" idx="12"/>
          </p:nvPr>
        </p:nvSpPr>
        <p:spPr/>
        <p:txBody>
          <a:bodyPr/>
          <a:lstStyle/>
          <a:p>
            <a:fld id="{9CCC1BDB-C257-4638-8802-9E4E196EABBC}" type="slidenum">
              <a:rPr lang="es-ES" smtClean="0"/>
              <a:t>11</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10383"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1" presetClass="mediacall" presetSubtype="0" fill="hold" nodeType="withEffect">
                                  <p:stCondLst>
                                    <p:cond delay="0"/>
                                  </p:stCondLst>
                                  <p:childTnLst>
                                    <p:cmd type="call" cmd="playFrom(0.0)">
                                      <p:cBhvr>
                                        <p:cTn id="16" dur="9621"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1" presetClass="mediacall" presetSubtype="0" fill="hold" nodeType="withEffect">
                                  <p:stCondLst>
                                    <p:cond delay="0"/>
                                  </p:stCondLst>
                                  <p:childTnLst>
                                    <p:cmd type="call" cmd="playFrom(0.0)">
                                      <p:cBhvr>
                                        <p:cTn id="23" dur="20094"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par>
                                <p:cTn id="29" presetID="1" presetClass="mediacall" presetSubtype="0" fill="hold" nodeType="withEffect">
                                  <p:stCondLst>
                                    <p:cond delay="0"/>
                                  </p:stCondLst>
                                  <p:childTnLst>
                                    <p:cmd type="call" cmd="playFrom(0.0)">
                                      <p:cBhvr>
                                        <p:cTn id="30" dur="4978" fill="hold"/>
                                        <p:tgtEl>
                                          <p:spTgt spid="7"/>
                                        </p:tgtEl>
                                      </p:cBhvr>
                                    </p:cmd>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par>
                                <p:cTn id="36" presetID="1" presetClass="mediacall" presetSubtype="0" fill="hold" nodeType="withEffect">
                                  <p:stCondLst>
                                    <p:cond delay="0"/>
                                  </p:stCondLst>
                                  <p:childTnLst>
                                    <p:cmd type="call" cmd="playFrom(0.0)">
                                      <p:cBhvr>
                                        <p:cTn id="37" dur="12811" fill="hold"/>
                                        <p:tgtEl>
                                          <p:spTgt spid="8"/>
                                        </p:tgtEl>
                                      </p:cBhvr>
                                    </p:cmd>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linds(horizontal)">
                                      <p:cBhvr>
                                        <p:cTn id="42" dur="500"/>
                                        <p:tgtEl>
                                          <p:spTgt spid="3">
                                            <p:txEl>
                                              <p:pRg st="5" end="5"/>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blinds(horizontal)">
                                      <p:cBhvr>
                                        <p:cTn id="45" dur="500"/>
                                        <p:tgtEl>
                                          <p:spTgt spid="3">
                                            <p:txEl>
                                              <p:pRg st="6" end="6"/>
                                            </p:txEl>
                                          </p:spTgt>
                                        </p:tgtEl>
                                      </p:cBhvr>
                                    </p:animEffect>
                                  </p:childTnLst>
                                </p:cTn>
                              </p:par>
                              <p:par>
                                <p:cTn id="46" presetID="1" presetClass="mediacall" presetSubtype="0" fill="hold" nodeType="withEffect">
                                  <p:stCondLst>
                                    <p:cond delay="0"/>
                                  </p:stCondLst>
                                  <p:childTnLst>
                                    <p:cmd type="call" cmd="playFrom(0.0)">
                                      <p:cBhvr>
                                        <p:cTn id="47" dur="194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Desarrollo </a:t>
            </a:r>
            <a:r>
              <a:rPr lang="es-ES" dirty="0" err="1" smtClean="0"/>
              <a:t>dEL</a:t>
            </a:r>
            <a:r>
              <a:rPr lang="es-ES" dirty="0" smtClean="0"/>
              <a:t> software</a:t>
            </a:r>
            <a:endParaRPr lang="es-ES" dirty="0"/>
          </a:p>
        </p:txBody>
      </p:sp>
      <p:sp>
        <p:nvSpPr>
          <p:cNvPr id="3" name="2 Marcador de contenido"/>
          <p:cNvSpPr>
            <a:spLocks noGrp="1"/>
          </p:cNvSpPr>
          <p:nvPr>
            <p:ph idx="1"/>
          </p:nvPr>
        </p:nvSpPr>
        <p:spPr/>
        <p:txBody>
          <a:bodyPr/>
          <a:lstStyle/>
          <a:p>
            <a:r>
              <a:rPr lang="es-ES" dirty="0" smtClean="0"/>
              <a:t>Diseño de la aplicación</a:t>
            </a:r>
          </a:p>
          <a:p>
            <a:pPr lvl="1"/>
            <a:r>
              <a:rPr lang="es-ES" dirty="0" smtClean="0"/>
              <a:t>Primero se ha establecido el patrón del diseño (Modelo-Vista-Controlador), a partir de ahí se ha diseñado la aplicación poniendo en uso ese patrón para luego implementar las reglas de funcionamiento de la aplicación. Una vez hecho esto, se diseña la interfaz de usuario.</a:t>
            </a:r>
            <a:endParaRPr lang="es-ES" dirty="0"/>
          </a:p>
        </p:txBody>
      </p:sp>
      <p:pic>
        <p:nvPicPr>
          <p:cNvPr id="4" name="3 Imagen" descr="principal.jpg"/>
          <p:cNvPicPr>
            <a:picLocks noChangeAspect="1"/>
          </p:cNvPicPr>
          <p:nvPr/>
        </p:nvPicPr>
        <p:blipFill>
          <a:blip r:embed="rId4" cstate="print"/>
          <a:stretch>
            <a:fillRect/>
          </a:stretch>
        </p:blipFill>
        <p:spPr>
          <a:xfrm>
            <a:off x="323528" y="2131956"/>
            <a:ext cx="8532440" cy="4033348"/>
          </a:xfrm>
          <a:prstGeom prst="rect">
            <a:avLst/>
          </a:prstGeom>
        </p:spPr>
      </p:pic>
      <p:pic>
        <p:nvPicPr>
          <p:cNvPr id="5" name="Sonido grabado">
            <a:hlinkClick r:id="" action="ppaction://media"/>
          </p:cNvPr>
          <p:cNvPicPr>
            <a:picLocks noRot="1" noChangeAspect="1"/>
          </p:cNvPicPr>
          <p:nvPr>
            <a:wavAudioFile r:embed="rId1" name="Sonido grabado"/>
          </p:nvPr>
        </p:nvPicPr>
        <p:blipFill>
          <a:blip r:embed="rId5" cstate="print"/>
          <a:stretch>
            <a:fillRect/>
          </a:stretch>
        </p:blipFill>
        <p:spPr>
          <a:xfrm>
            <a:off x="539552" y="6237312"/>
            <a:ext cx="304800" cy="304800"/>
          </a:xfrm>
          <a:prstGeom prst="rect">
            <a:avLst/>
          </a:prstGeom>
        </p:spPr>
      </p:pic>
      <p:pic>
        <p:nvPicPr>
          <p:cNvPr id="6" name="Sonido grabado">
            <a:hlinkClick r:id="" action="ppaction://media"/>
          </p:cNvPr>
          <p:cNvPicPr>
            <a:picLocks noRot="1" noChangeAspect="1"/>
          </p:cNvPicPr>
          <p:nvPr>
            <a:wavAudioFile r:embed="rId2" name="Sonido grabado"/>
          </p:nvPr>
        </p:nvPicPr>
        <p:blipFill>
          <a:blip r:embed="rId6" cstate="print"/>
          <a:stretch>
            <a:fillRect/>
          </a:stretch>
        </p:blipFill>
        <p:spPr>
          <a:xfrm>
            <a:off x="539552" y="6237312"/>
            <a:ext cx="304800" cy="304800"/>
          </a:xfrm>
          <a:prstGeom prst="rect">
            <a:avLst/>
          </a:prstGeom>
        </p:spPr>
      </p:pic>
      <p:sp>
        <p:nvSpPr>
          <p:cNvPr id="7" name="6 Marcador de número de diapositiva"/>
          <p:cNvSpPr>
            <a:spLocks noGrp="1"/>
          </p:cNvSpPr>
          <p:nvPr>
            <p:ph type="sldNum" sz="quarter" idx="12"/>
          </p:nvPr>
        </p:nvSpPr>
        <p:spPr/>
        <p:txBody>
          <a:bodyPr/>
          <a:lstStyle/>
          <a:p>
            <a:fld id="{9CCC1BDB-C257-4638-8802-9E4E196EABBC}" type="slidenum">
              <a:rPr lang="es-ES" smtClean="0"/>
              <a:t>12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1" presetClass="mediacall" presetSubtype="0" fill="hold" nodeType="withEffect">
                                  <p:stCondLst>
                                    <p:cond delay="0"/>
                                  </p:stCondLst>
                                  <p:childTnLst>
                                    <p:cmd type="call" cmd="playFrom(0.0)">
                                      <p:cBhvr>
                                        <p:cTn id="12" dur="14538" fill="hold"/>
                                        <p:tgtEl>
                                          <p:spTgt spid="5"/>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par>
                                <p:cTn id="18" presetID="1" presetClass="mediacall" presetSubtype="0" fill="hold" nodeType="withEffect">
                                  <p:stCondLst>
                                    <p:cond delay="0"/>
                                  </p:stCondLst>
                                  <p:childTnLst>
                                    <p:cmd type="call" cmd="playFrom(0.0)">
                                      <p:cBhvr>
                                        <p:cTn id="19" dur="46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Desarrollo </a:t>
            </a:r>
            <a:r>
              <a:rPr lang="es-ES" dirty="0" err="1" smtClean="0"/>
              <a:t>dEL</a:t>
            </a:r>
            <a:r>
              <a:rPr lang="es-ES" dirty="0" smtClean="0"/>
              <a:t> software</a:t>
            </a:r>
            <a:endParaRPr lang="es-ES" dirty="0"/>
          </a:p>
        </p:txBody>
      </p:sp>
      <p:sp>
        <p:nvSpPr>
          <p:cNvPr id="3" name="2 Marcador de contenido"/>
          <p:cNvSpPr>
            <a:spLocks noGrp="1"/>
          </p:cNvSpPr>
          <p:nvPr>
            <p:ph idx="1"/>
          </p:nvPr>
        </p:nvSpPr>
        <p:spPr/>
        <p:txBody>
          <a:bodyPr/>
          <a:lstStyle/>
          <a:p>
            <a:r>
              <a:rPr lang="es-ES" dirty="0" smtClean="0"/>
              <a:t>Desarrollo de la aplicación</a:t>
            </a:r>
          </a:p>
          <a:p>
            <a:pPr lvl="1"/>
            <a:r>
              <a:rPr lang="es-ES" dirty="0" smtClean="0"/>
              <a:t>Lenguajes de programación utilizados:</a:t>
            </a:r>
          </a:p>
          <a:p>
            <a:pPr lvl="2"/>
            <a:r>
              <a:rPr lang="es-ES" dirty="0" smtClean="0"/>
              <a:t>HTML</a:t>
            </a:r>
          </a:p>
          <a:p>
            <a:pPr lvl="2"/>
            <a:r>
              <a:rPr lang="es-ES" dirty="0" smtClean="0"/>
              <a:t>CSS</a:t>
            </a:r>
          </a:p>
          <a:p>
            <a:pPr lvl="2"/>
            <a:r>
              <a:rPr lang="es-ES" dirty="0" smtClean="0"/>
              <a:t>JavaScript</a:t>
            </a:r>
          </a:p>
          <a:p>
            <a:pPr lvl="2"/>
            <a:r>
              <a:rPr lang="es-ES" dirty="0" smtClean="0"/>
              <a:t>Java</a:t>
            </a:r>
          </a:p>
          <a:p>
            <a:pPr lvl="3"/>
            <a:r>
              <a:rPr lang="es-ES" dirty="0" err="1" smtClean="0"/>
              <a:t>JavaServer</a:t>
            </a:r>
            <a:r>
              <a:rPr lang="es-ES" dirty="0" smtClean="0"/>
              <a:t> Faces (JSF)</a:t>
            </a:r>
          </a:p>
          <a:p>
            <a:pPr lvl="3"/>
            <a:r>
              <a:rPr lang="es-ES" dirty="0" smtClean="0"/>
              <a:t>PrimeFaces</a:t>
            </a:r>
            <a:endParaRPr lang="es-ES" dirty="0"/>
          </a:p>
        </p:txBody>
      </p:sp>
      <p:pic>
        <p:nvPicPr>
          <p:cNvPr id="4" name="Sonido grabado">
            <a:hlinkClick r:id="" action="ppaction://media"/>
          </p:cNvPr>
          <p:cNvPicPr>
            <a:picLocks noRot="1" noChangeAspect="1"/>
          </p:cNvPicPr>
          <p:nvPr>
            <a:wavAudioFile r:embed="rId1" name="Sonido grabado"/>
          </p:nvPr>
        </p:nvPicPr>
        <p:blipFill>
          <a:blip r:embed="rId3" cstate="print"/>
          <a:stretch>
            <a:fillRect/>
          </a:stretch>
        </p:blipFill>
        <p:spPr>
          <a:xfrm>
            <a:off x="683568" y="6021288"/>
            <a:ext cx="304800" cy="304800"/>
          </a:xfrm>
          <a:prstGeom prst="rect">
            <a:avLst/>
          </a:prstGeom>
        </p:spPr>
      </p:pic>
      <p:sp>
        <p:nvSpPr>
          <p:cNvPr id="5" name="4 Marcador de número de diapositiva"/>
          <p:cNvSpPr>
            <a:spLocks noGrp="1"/>
          </p:cNvSpPr>
          <p:nvPr>
            <p:ph type="sldNum" sz="quarter" idx="12"/>
          </p:nvPr>
        </p:nvSpPr>
        <p:spPr/>
        <p:txBody>
          <a:bodyPr/>
          <a:lstStyle/>
          <a:p>
            <a:fld id="{9CCC1BDB-C257-4638-8802-9E4E196EABBC}" type="slidenum">
              <a:rPr lang="es-ES" smtClean="0"/>
              <a:t>13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1" presetClass="mediacall" presetSubtype="0" fill="hold" nodeType="withEffect">
                                  <p:stCondLst>
                                    <p:cond delay="0"/>
                                  </p:stCondLst>
                                  <p:childTnLst>
                                    <p:cmd type="call" cmd="playFrom(0.0)">
                                      <p:cBhvr>
                                        <p:cTn id="30" dur="194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conclusión</a:t>
            </a:r>
            <a:endParaRPr lang="es-ES" dirty="0"/>
          </a:p>
        </p:txBody>
      </p:sp>
      <p:sp>
        <p:nvSpPr>
          <p:cNvPr id="3" name="2 Marcador de contenido"/>
          <p:cNvSpPr>
            <a:spLocks noGrp="1"/>
          </p:cNvSpPr>
          <p:nvPr>
            <p:ph idx="1"/>
          </p:nvPr>
        </p:nvSpPr>
        <p:spPr/>
        <p:txBody>
          <a:bodyPr>
            <a:normAutofit fontScale="92500"/>
          </a:bodyPr>
          <a:lstStyle/>
          <a:p>
            <a:r>
              <a:rPr lang="es-ES" dirty="0" smtClean="0"/>
              <a:t>Aplicando toda una serie de metodologías, análisis, diseño y desarrollo se ha construido una aplicación perfecta para facilitar el trabajo al profesorado, pudiendo crear/modificar una asignatura mediante unos criterios innovadores.</a:t>
            </a:r>
          </a:p>
          <a:p>
            <a:r>
              <a:rPr lang="es-ES" dirty="0" smtClean="0"/>
              <a:t>Líneas futuras</a:t>
            </a:r>
          </a:p>
          <a:p>
            <a:pPr lvl="1"/>
            <a:r>
              <a:rPr lang="es-ES" dirty="0" smtClean="0"/>
              <a:t>Cargar asignatura a partir de un .</a:t>
            </a:r>
            <a:r>
              <a:rPr lang="es-ES" dirty="0" err="1" smtClean="0"/>
              <a:t>zip</a:t>
            </a:r>
            <a:endParaRPr lang="es-ES" dirty="0" smtClean="0"/>
          </a:p>
          <a:p>
            <a:pPr lvl="1"/>
            <a:r>
              <a:rPr lang="es-ES" dirty="0" smtClean="0"/>
              <a:t>Establecer algún tipo de autoayuda.</a:t>
            </a:r>
          </a:p>
          <a:p>
            <a:pPr lvl="1"/>
            <a:r>
              <a:rPr lang="es-ES" dirty="0" smtClean="0"/>
              <a:t>Mantenimiento y mejora del reciclado del código</a:t>
            </a:r>
            <a:endParaRPr lang="es-ES" dirty="0"/>
          </a:p>
        </p:txBody>
      </p:sp>
      <p:pic>
        <p:nvPicPr>
          <p:cNvPr id="5" name="Sonido grabado">
            <a:hlinkClick r:id="" action="ppaction://media"/>
          </p:cNvPr>
          <p:cNvPicPr>
            <a:picLocks noRot="1" noChangeAspect="1"/>
          </p:cNvPicPr>
          <p:nvPr>
            <a:wavAudioFile r:embed="rId1" name="Sonido grabado"/>
          </p:nvPr>
        </p:nvPicPr>
        <p:blipFill>
          <a:blip r:embed="rId4" cstate="print"/>
          <a:stretch>
            <a:fillRect/>
          </a:stretch>
        </p:blipFill>
        <p:spPr>
          <a:xfrm>
            <a:off x="522784" y="6093296"/>
            <a:ext cx="304800" cy="304800"/>
          </a:xfrm>
          <a:prstGeom prst="rect">
            <a:avLst/>
          </a:prstGeom>
        </p:spPr>
      </p:pic>
      <p:pic>
        <p:nvPicPr>
          <p:cNvPr id="6" name="Sonido grabado">
            <a:hlinkClick r:id="" action="ppaction://media"/>
          </p:cNvPr>
          <p:cNvPicPr>
            <a:picLocks noRot="1" noChangeAspect="1"/>
          </p:cNvPicPr>
          <p:nvPr>
            <a:wavAudioFile r:embed="rId2" name="Sonido grabado"/>
          </p:nvPr>
        </p:nvPicPr>
        <p:blipFill>
          <a:blip r:embed="rId5" cstate="print"/>
          <a:stretch>
            <a:fillRect/>
          </a:stretch>
        </p:blipFill>
        <p:spPr>
          <a:xfrm>
            <a:off x="539552" y="6093296"/>
            <a:ext cx="304800" cy="304800"/>
          </a:xfrm>
          <a:prstGeom prst="rect">
            <a:avLst/>
          </a:prstGeom>
        </p:spPr>
      </p:pic>
      <p:sp>
        <p:nvSpPr>
          <p:cNvPr id="7" name="6 Marcador de número de diapositiva"/>
          <p:cNvSpPr>
            <a:spLocks noGrp="1"/>
          </p:cNvSpPr>
          <p:nvPr>
            <p:ph type="sldNum" sz="quarter" idx="12"/>
          </p:nvPr>
        </p:nvSpPr>
        <p:spPr/>
        <p:txBody>
          <a:bodyPr/>
          <a:lstStyle/>
          <a:p>
            <a:fld id="{9CCC1BDB-C257-4638-8802-9E4E196EABBC}" type="slidenum">
              <a:rPr lang="es-ES" smtClean="0"/>
              <a:t>14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13451"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1" presetClass="mediacall" presetSubtype="0" fill="hold" nodeType="withEffect">
                                  <p:stCondLst>
                                    <p:cond delay="0"/>
                                  </p:stCondLst>
                                  <p:childTnLst>
                                    <p:cmd type="call" cmd="playFrom(0.0)">
                                      <p:cBhvr>
                                        <p:cTn id="25" dur="217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descr="inicio.png"/>
          <p:cNvPicPr>
            <a:picLocks noChangeAspect="1"/>
          </p:cNvPicPr>
          <p:nvPr/>
        </p:nvPicPr>
        <p:blipFill>
          <a:blip r:embed="rId2" cstate="print"/>
          <a:stretch>
            <a:fillRect/>
          </a:stretch>
        </p:blipFill>
        <p:spPr>
          <a:xfrm>
            <a:off x="2987824" y="188640"/>
            <a:ext cx="3210373" cy="1867161"/>
          </a:xfrm>
          <a:prstGeom prst="rect">
            <a:avLst/>
          </a:prstGeom>
        </p:spPr>
      </p:pic>
      <p:sp>
        <p:nvSpPr>
          <p:cNvPr id="2" name="1 Título"/>
          <p:cNvSpPr>
            <a:spLocks noGrp="1"/>
          </p:cNvSpPr>
          <p:nvPr>
            <p:ph type="ctrTitle"/>
          </p:nvPr>
        </p:nvSpPr>
        <p:spPr/>
        <p:txBody>
          <a:bodyPr>
            <a:normAutofit fontScale="90000"/>
          </a:bodyPr>
          <a:lstStyle/>
          <a:p>
            <a:pPr algn="ctr"/>
            <a:r>
              <a:rPr lang="es-ES" dirty="0" smtClean="0"/>
              <a:t>Gracias por vuestra atención y espero que les sea útil la aplicación</a:t>
            </a:r>
            <a:endParaRPr lang="es-ES" dirty="0"/>
          </a:p>
        </p:txBody>
      </p:sp>
      <p:sp>
        <p:nvSpPr>
          <p:cNvPr id="3" name="2 Subtítulo"/>
          <p:cNvSpPr>
            <a:spLocks noGrp="1"/>
          </p:cNvSpPr>
          <p:nvPr>
            <p:ph type="subTitle" idx="1"/>
          </p:nvPr>
        </p:nvSpPr>
        <p:spPr/>
        <p:txBody>
          <a:bodyPr/>
          <a:lstStyle/>
          <a:p>
            <a:endParaRPr lang="es-ES" dirty="0"/>
          </a:p>
        </p:txBody>
      </p:sp>
      <p:pic>
        <p:nvPicPr>
          <p:cNvPr id="4" name="3 Imagen"/>
          <p:cNvPicPr/>
          <p:nvPr/>
        </p:nvPicPr>
        <p:blipFill>
          <a:blip r:embed="rId3" cstate="print"/>
          <a:srcRect/>
          <a:stretch>
            <a:fillRect/>
          </a:stretch>
        </p:blipFill>
        <p:spPr bwMode="auto">
          <a:xfrm>
            <a:off x="827584" y="476672"/>
            <a:ext cx="1483293" cy="2361911"/>
          </a:xfrm>
          <a:prstGeom prst="rect">
            <a:avLst/>
          </a:prstGeom>
          <a:noFill/>
          <a:ln w="9525">
            <a:noFill/>
            <a:miter lim="800000"/>
            <a:headEnd/>
            <a:tailEnd/>
          </a:ln>
        </p:spPr>
      </p:pic>
      <p:pic>
        <p:nvPicPr>
          <p:cNvPr id="5" name="4 Imagen"/>
          <p:cNvPicPr/>
          <p:nvPr/>
        </p:nvPicPr>
        <p:blipFill>
          <a:blip r:embed="rId4" cstate="print"/>
          <a:srcRect/>
          <a:stretch>
            <a:fillRect/>
          </a:stretch>
        </p:blipFill>
        <p:spPr bwMode="auto">
          <a:xfrm>
            <a:off x="1691680" y="1772816"/>
            <a:ext cx="5391150" cy="2838450"/>
          </a:xfrm>
          <a:prstGeom prst="rect">
            <a:avLst/>
          </a:prstGeom>
          <a:noFill/>
          <a:ln w="9525">
            <a:noFill/>
            <a:miter lim="800000"/>
            <a:headEnd/>
            <a:tailEnd/>
          </a:ln>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 name="7 Imagen"/>
          <p:cNvPicPr/>
          <p:nvPr/>
        </p:nvPicPr>
        <p:blipFill>
          <a:blip r:embed="rId5" cstate="print"/>
          <a:srcRect/>
          <a:stretch>
            <a:fillRect/>
          </a:stretch>
        </p:blipFill>
        <p:spPr bwMode="auto">
          <a:xfrm>
            <a:off x="5796136" y="908720"/>
            <a:ext cx="2963986" cy="2497338"/>
          </a:xfrm>
          <a:prstGeom prst="rect">
            <a:avLst/>
          </a:prstGeom>
          <a:noFill/>
          <a:ln w="9525">
            <a:noFill/>
            <a:miter lim="800000"/>
            <a:headEnd/>
            <a:tailEnd/>
          </a:ln>
        </p:spPr>
      </p:pic>
      <p:sp>
        <p:nvSpPr>
          <p:cNvPr id="11" name="10 Marcador de número de diapositiva"/>
          <p:cNvSpPr>
            <a:spLocks noGrp="1"/>
          </p:cNvSpPr>
          <p:nvPr>
            <p:ph type="sldNum" sz="quarter" idx="12"/>
          </p:nvPr>
        </p:nvSpPr>
        <p:spPr/>
        <p:txBody>
          <a:bodyPr/>
          <a:lstStyle/>
          <a:p>
            <a:fld id="{9CCC1BDB-C257-4638-8802-9E4E196EABBC}" type="slidenum">
              <a:rPr lang="es-ES" smtClean="0"/>
              <a:t>15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style.rotation</p:attrName>
                                        </p:attrNameLst>
                                      </p:cBhvr>
                                      <p:tavLst>
                                        <p:tav tm="0">
                                          <p:val>
                                            <p:fltVal val="720"/>
                                          </p:val>
                                        </p:tav>
                                        <p:tav tm="100000">
                                          <p:val>
                                            <p:fltVal val="0"/>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 calcmode="lin" valueType="num">
                                      <p:cBhvr>
                                        <p:cTn id="31"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Contenido</a:t>
            </a:r>
            <a:endParaRPr lang="es-ES" dirty="0"/>
          </a:p>
        </p:txBody>
      </p:sp>
      <p:sp>
        <p:nvSpPr>
          <p:cNvPr id="3" name="2 Marcador de contenido"/>
          <p:cNvSpPr>
            <a:spLocks noGrp="1"/>
          </p:cNvSpPr>
          <p:nvPr>
            <p:ph idx="1"/>
          </p:nvPr>
        </p:nvSpPr>
        <p:spPr>
          <a:xfrm>
            <a:off x="304800" y="1554163"/>
            <a:ext cx="8686800" cy="722710"/>
          </a:xfrm>
        </p:spPr>
        <p:txBody>
          <a:bodyPr/>
          <a:lstStyle/>
          <a:p>
            <a:r>
              <a:rPr lang="es-ES" dirty="0" smtClean="0"/>
              <a:t>Objetivos de la aplicación</a:t>
            </a:r>
          </a:p>
          <a:p>
            <a:endParaRPr lang="es-ES" dirty="0"/>
          </a:p>
        </p:txBody>
      </p:sp>
      <p:sp>
        <p:nvSpPr>
          <p:cNvPr id="5" name="2 Marcador de contenido"/>
          <p:cNvSpPr txBox="1">
            <a:spLocks/>
          </p:cNvSpPr>
          <p:nvPr/>
        </p:nvSpPr>
        <p:spPr>
          <a:xfrm>
            <a:off x="323528" y="2492896"/>
            <a:ext cx="8686800" cy="72271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3200" b="0" i="0" u="none" strike="noStrike" kern="1200" cap="none" spc="0" normalizeH="0" baseline="0" noProof="0" dirty="0" smtClean="0">
                <a:ln>
                  <a:noFill/>
                </a:ln>
                <a:solidFill>
                  <a:schemeClr val="tx2"/>
                </a:solidFill>
                <a:effectLst/>
                <a:uLnTx/>
                <a:uFillTx/>
                <a:latin typeface="+mn-lt"/>
                <a:ea typeface="+mn-ea"/>
                <a:cs typeface="+mn-cs"/>
              </a:rPr>
              <a:t>Ámbito de la aplicación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2 Marcador de contenido"/>
          <p:cNvSpPr txBox="1">
            <a:spLocks/>
          </p:cNvSpPr>
          <p:nvPr/>
        </p:nvSpPr>
        <p:spPr>
          <a:xfrm>
            <a:off x="349696" y="3429000"/>
            <a:ext cx="8686800" cy="72271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3200" b="0" i="0" u="none" strike="noStrike" kern="1200" cap="none" spc="0" normalizeH="0" baseline="0" noProof="0" dirty="0" smtClean="0">
                <a:ln>
                  <a:noFill/>
                </a:ln>
                <a:solidFill>
                  <a:schemeClr val="tx2"/>
                </a:solidFill>
                <a:effectLst/>
                <a:uLnTx/>
                <a:uFillTx/>
                <a:latin typeface="+mn-lt"/>
                <a:ea typeface="+mn-ea"/>
                <a:cs typeface="+mn-cs"/>
              </a:rPr>
              <a:t>Desarrollo del</a:t>
            </a:r>
            <a:r>
              <a:rPr kumimoji="0" lang="es-ES" sz="3200" b="0" i="0" u="none" strike="noStrike" kern="1200" cap="none" spc="0" normalizeH="0" noProof="0" dirty="0" smtClean="0">
                <a:ln>
                  <a:noFill/>
                </a:ln>
                <a:solidFill>
                  <a:schemeClr val="tx2"/>
                </a:solidFill>
                <a:effectLst/>
                <a:uLnTx/>
                <a:uFillTx/>
                <a:latin typeface="+mn-lt"/>
                <a:ea typeface="+mn-ea"/>
                <a:cs typeface="+mn-cs"/>
              </a:rPr>
              <a:t> software</a:t>
            </a:r>
            <a:endParaRPr kumimoji="0" lang="es-ES" sz="32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2 Marcador de contenido"/>
          <p:cNvSpPr txBox="1">
            <a:spLocks/>
          </p:cNvSpPr>
          <p:nvPr/>
        </p:nvSpPr>
        <p:spPr>
          <a:xfrm>
            <a:off x="395536" y="4365104"/>
            <a:ext cx="8686800" cy="72271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s-ES" sz="3200" b="0" i="0" u="none" strike="noStrike" kern="1200" cap="none" spc="0" normalizeH="0" baseline="0" noProof="0" dirty="0" smtClean="0">
                <a:ln>
                  <a:noFill/>
                </a:ln>
                <a:solidFill>
                  <a:schemeClr val="tx2"/>
                </a:solidFill>
                <a:effectLst/>
                <a:uLnTx/>
                <a:uFillTx/>
                <a:latin typeface="+mn-lt"/>
                <a:ea typeface="+mn-ea"/>
                <a:cs typeface="+mn-cs"/>
              </a:rPr>
              <a:t>Conclusión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s-ES"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9" name="Sonido grabado">
            <a:hlinkClick r:id="" action="ppaction://media"/>
          </p:cNvPr>
          <p:cNvPicPr>
            <a:picLocks noRot="1" noChangeAspect="1"/>
          </p:cNvPicPr>
          <p:nvPr>
            <a:wavAudioFile r:embed="rId1" name="Sonido grabado"/>
          </p:nvPr>
        </p:nvPicPr>
        <p:blipFill>
          <a:blip r:embed="rId6" cstate="print"/>
          <a:stretch>
            <a:fillRect/>
          </a:stretch>
        </p:blipFill>
        <p:spPr>
          <a:xfrm>
            <a:off x="539552" y="6237312"/>
            <a:ext cx="304800" cy="304800"/>
          </a:xfrm>
          <a:prstGeom prst="rect">
            <a:avLst/>
          </a:prstGeom>
          <a:noFill/>
        </p:spPr>
      </p:pic>
      <p:pic>
        <p:nvPicPr>
          <p:cNvPr id="10" name="Sonido grabado">
            <a:hlinkClick r:id="" action="ppaction://media"/>
          </p:cNvPr>
          <p:cNvPicPr>
            <a:picLocks noRot="1" noChangeAspect="1"/>
          </p:cNvPicPr>
          <p:nvPr>
            <a:wavAudioFile r:embed="rId2" name="Sonido grabado"/>
          </p:nvPr>
        </p:nvPicPr>
        <p:blipFill>
          <a:blip r:embed="rId6" cstate="print"/>
          <a:stretch>
            <a:fillRect/>
          </a:stretch>
        </p:blipFill>
        <p:spPr>
          <a:xfrm>
            <a:off x="539552" y="6237312"/>
            <a:ext cx="304800" cy="304800"/>
          </a:xfrm>
          <a:prstGeom prst="rect">
            <a:avLst/>
          </a:prstGeom>
        </p:spPr>
      </p:pic>
      <p:pic>
        <p:nvPicPr>
          <p:cNvPr id="12" name="Sonido grabado">
            <a:hlinkClick r:id="" action="ppaction://media"/>
          </p:cNvPr>
          <p:cNvPicPr>
            <a:picLocks noRot="1" noChangeAspect="1"/>
          </p:cNvPicPr>
          <p:nvPr>
            <a:wavAudioFile r:embed="rId3" name="Sonido grabado"/>
          </p:nvPr>
        </p:nvPicPr>
        <p:blipFill>
          <a:blip r:embed="rId6" cstate="print"/>
          <a:stretch>
            <a:fillRect/>
          </a:stretch>
        </p:blipFill>
        <p:spPr>
          <a:xfrm>
            <a:off x="539552" y="6237312"/>
            <a:ext cx="304800" cy="304800"/>
          </a:xfrm>
          <a:prstGeom prst="rect">
            <a:avLst/>
          </a:prstGeom>
        </p:spPr>
      </p:pic>
      <p:pic>
        <p:nvPicPr>
          <p:cNvPr id="11" name="Sonido grabado">
            <a:hlinkClick r:id="" action="ppaction://media"/>
          </p:cNvPr>
          <p:cNvPicPr>
            <a:picLocks noRot="1" noChangeAspect="1"/>
          </p:cNvPicPr>
          <p:nvPr>
            <a:wavAudioFile r:embed="rId4" name="Sonido grabado"/>
          </p:nvPr>
        </p:nvPicPr>
        <p:blipFill>
          <a:blip r:embed="rId6" cstate="print"/>
          <a:stretch>
            <a:fillRect/>
          </a:stretch>
        </p:blipFill>
        <p:spPr>
          <a:xfrm>
            <a:off x="539552" y="6237312"/>
            <a:ext cx="304800" cy="304800"/>
          </a:xfrm>
          <a:prstGeom prst="rect">
            <a:avLst/>
          </a:prstGeom>
        </p:spPr>
      </p:pic>
      <p:sp>
        <p:nvSpPr>
          <p:cNvPr id="13" name="12 Marcador de número de diapositiva"/>
          <p:cNvSpPr>
            <a:spLocks noGrp="1"/>
          </p:cNvSpPr>
          <p:nvPr>
            <p:ph type="sldNum" sz="quarter" idx="12"/>
          </p:nvPr>
        </p:nvSpPr>
        <p:spPr/>
        <p:txBody>
          <a:bodyPr/>
          <a:lstStyle/>
          <a:p>
            <a:fld id="{9CCC1BDB-C257-4638-8802-9E4E196EABBC}" type="slidenum">
              <a:rPr lang="es-ES" smtClean="0"/>
              <a:t>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5090" fill="hold"/>
                                        <p:tgtEl>
                                          <p:spTgt spid="9"/>
                                        </p:tgtEl>
                                      </p:cBhvr>
                                    </p:cmd>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1000"/>
                                        <p:tgtEl>
                                          <p:spTgt spid="5"/>
                                        </p:tgtEl>
                                      </p:cBhvr>
                                    </p:animEffect>
                                  </p:childTnLst>
                                </p:cTn>
                              </p:par>
                              <p:par>
                                <p:cTn id="15" presetID="1" presetClass="mediacall" presetSubtype="0" fill="hold" nodeType="withEffect">
                                  <p:stCondLst>
                                    <p:cond delay="0"/>
                                  </p:stCondLst>
                                  <p:childTnLst>
                                    <p:cmd type="call" cmd="playFrom(0.0)">
                                      <p:cBhvr>
                                        <p:cTn id="16" dur="11206"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1000"/>
                                        <p:tgtEl>
                                          <p:spTgt spid="6"/>
                                        </p:tgtEl>
                                      </p:cBhvr>
                                    </p:animEffect>
                                  </p:childTnLst>
                                </p:cTn>
                              </p:par>
                              <p:par>
                                <p:cTn id="22" presetID="1" presetClass="mediacall" presetSubtype="0" fill="hold" nodeType="withEffect">
                                  <p:stCondLst>
                                    <p:cond delay="0"/>
                                  </p:stCondLst>
                                  <p:childTnLst>
                                    <p:cmd type="call" cmd="playFrom(0.0)">
                                      <p:cBhvr>
                                        <p:cTn id="23" dur="9214" fill="hold"/>
                                        <p:tgtEl>
                                          <p:spTgt spid="11"/>
                                        </p:tgtEl>
                                      </p:cBhvr>
                                    </p:cmd>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1000"/>
                                        <p:tgtEl>
                                          <p:spTgt spid="7"/>
                                        </p:tgtEl>
                                      </p:cBhvr>
                                    </p:animEffect>
                                  </p:childTnLst>
                                </p:cTn>
                              </p:par>
                              <p:par>
                                <p:cTn id="29" presetID="1" presetClass="mediacall" presetSubtype="0" fill="hold" nodeType="withEffect">
                                  <p:stCondLst>
                                    <p:cond delay="0"/>
                                  </p:stCondLst>
                                  <p:childTnLst>
                                    <p:cmd type="call" cmd="playFrom(0.0)">
                                      <p:cBhvr>
                                        <p:cTn id="30" dur="557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3" grpId="0" build="p"/>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a:t>
            </a:r>
            <a:endParaRPr lang="es-ES" dirty="0"/>
          </a:p>
        </p:txBody>
      </p:sp>
      <p:sp>
        <p:nvSpPr>
          <p:cNvPr id="3" name="2 Marcador de contenido"/>
          <p:cNvSpPr>
            <a:spLocks noGrp="1"/>
          </p:cNvSpPr>
          <p:nvPr>
            <p:ph idx="1"/>
          </p:nvPr>
        </p:nvSpPr>
        <p:spPr/>
        <p:txBody>
          <a:bodyPr/>
          <a:lstStyle/>
          <a:p>
            <a:r>
              <a:rPr lang="es-ES" dirty="0" smtClean="0"/>
              <a:t>Funcionalidad de la aplicación:</a:t>
            </a:r>
          </a:p>
          <a:p>
            <a:endParaRPr lang="es-ES" dirty="0" smtClean="0"/>
          </a:p>
          <a:p>
            <a:pPr lvl="1"/>
            <a:r>
              <a:rPr lang="es-ES" dirty="0" smtClean="0"/>
              <a:t>Escalabilidad </a:t>
            </a:r>
          </a:p>
          <a:p>
            <a:pPr lvl="1"/>
            <a:endParaRPr lang="es-ES" dirty="0" smtClean="0"/>
          </a:p>
          <a:p>
            <a:pPr lvl="1"/>
            <a:r>
              <a:rPr lang="es-ES" dirty="0" smtClean="0"/>
              <a:t>Consistencia</a:t>
            </a:r>
          </a:p>
          <a:p>
            <a:pPr lvl="1"/>
            <a:endParaRPr lang="es-ES" dirty="0" smtClean="0"/>
          </a:p>
          <a:p>
            <a:pPr lvl="1"/>
            <a:r>
              <a:rPr lang="es-ES" dirty="0" smtClean="0"/>
              <a:t>Robustez</a:t>
            </a:r>
            <a:endParaRPr lang="es-ES" dirty="0"/>
          </a:p>
        </p:txBody>
      </p:sp>
      <p:pic>
        <p:nvPicPr>
          <p:cNvPr id="4" name="3 Imagen" descr="escalabilidad.jpg"/>
          <p:cNvPicPr>
            <a:picLocks noChangeAspect="1"/>
          </p:cNvPicPr>
          <p:nvPr/>
        </p:nvPicPr>
        <p:blipFill>
          <a:blip r:embed="rId6" cstate="print"/>
          <a:stretch>
            <a:fillRect/>
          </a:stretch>
        </p:blipFill>
        <p:spPr>
          <a:xfrm>
            <a:off x="3734544" y="2398769"/>
            <a:ext cx="1341512" cy="958223"/>
          </a:xfrm>
          <a:prstGeom prst="rect">
            <a:avLst/>
          </a:prstGeom>
        </p:spPr>
      </p:pic>
      <p:pic>
        <p:nvPicPr>
          <p:cNvPr id="5" name="4 Imagen" descr="consistencia.jpg"/>
          <p:cNvPicPr>
            <a:picLocks noChangeAspect="1"/>
          </p:cNvPicPr>
          <p:nvPr/>
        </p:nvPicPr>
        <p:blipFill>
          <a:blip r:embed="rId7" cstate="print"/>
          <a:stretch>
            <a:fillRect/>
          </a:stretch>
        </p:blipFill>
        <p:spPr>
          <a:xfrm>
            <a:off x="3779912" y="3508995"/>
            <a:ext cx="1296144" cy="1000125"/>
          </a:xfrm>
          <a:prstGeom prst="rect">
            <a:avLst/>
          </a:prstGeom>
        </p:spPr>
      </p:pic>
      <p:pic>
        <p:nvPicPr>
          <p:cNvPr id="6" name="5 Imagen" descr="robustez.jpg"/>
          <p:cNvPicPr>
            <a:picLocks noChangeAspect="1"/>
          </p:cNvPicPr>
          <p:nvPr/>
        </p:nvPicPr>
        <p:blipFill>
          <a:blip r:embed="rId8" cstate="print"/>
          <a:stretch>
            <a:fillRect/>
          </a:stretch>
        </p:blipFill>
        <p:spPr>
          <a:xfrm>
            <a:off x="3779912" y="4694016"/>
            <a:ext cx="1296144" cy="607192"/>
          </a:xfrm>
          <a:prstGeom prst="rect">
            <a:avLst/>
          </a:prstGeom>
        </p:spPr>
      </p:pic>
      <p:pic>
        <p:nvPicPr>
          <p:cNvPr id="7" name="Sonido grabado">
            <a:hlinkClick r:id="" action="ppaction://media"/>
          </p:cNvPr>
          <p:cNvPicPr>
            <a:picLocks noRot="1" noChangeAspect="1"/>
          </p:cNvPicPr>
          <p:nvPr>
            <a:wavAudioFile r:embed="rId1" name="Sonido grabado"/>
          </p:nvPr>
        </p:nvPicPr>
        <p:blipFill>
          <a:blip r:embed="rId9" cstate="print"/>
          <a:stretch>
            <a:fillRect/>
          </a:stretch>
        </p:blipFill>
        <p:spPr>
          <a:xfrm>
            <a:off x="827584" y="6021288"/>
            <a:ext cx="304800" cy="304800"/>
          </a:xfrm>
          <a:prstGeom prst="rect">
            <a:avLst/>
          </a:prstGeom>
        </p:spPr>
      </p:pic>
      <p:pic>
        <p:nvPicPr>
          <p:cNvPr id="8" name="Sonido grabado">
            <a:hlinkClick r:id="" action="ppaction://media"/>
          </p:cNvPr>
          <p:cNvPicPr>
            <a:picLocks noRot="1" noChangeAspect="1"/>
          </p:cNvPicPr>
          <p:nvPr>
            <a:wavAudioFile r:embed="rId2" name="Sonido grabado"/>
          </p:nvPr>
        </p:nvPicPr>
        <p:blipFill>
          <a:blip r:embed="rId10" cstate="print"/>
          <a:stretch>
            <a:fillRect/>
          </a:stretch>
        </p:blipFill>
        <p:spPr>
          <a:xfrm>
            <a:off x="827584" y="6021288"/>
            <a:ext cx="304800" cy="304800"/>
          </a:xfrm>
          <a:prstGeom prst="rect">
            <a:avLst/>
          </a:prstGeom>
        </p:spPr>
      </p:pic>
      <p:pic>
        <p:nvPicPr>
          <p:cNvPr id="9" name="Sonido grabado">
            <a:hlinkClick r:id="" action="ppaction://media"/>
          </p:cNvPr>
          <p:cNvPicPr>
            <a:picLocks noRot="1" noChangeAspect="1"/>
          </p:cNvPicPr>
          <p:nvPr>
            <a:wavAudioFile r:embed="rId3" name="Sonido grabado"/>
          </p:nvPr>
        </p:nvPicPr>
        <p:blipFill>
          <a:blip r:embed="rId11" cstate="print"/>
          <a:stretch>
            <a:fillRect/>
          </a:stretch>
        </p:blipFill>
        <p:spPr>
          <a:xfrm>
            <a:off x="827584" y="6021288"/>
            <a:ext cx="304800" cy="304800"/>
          </a:xfrm>
          <a:prstGeom prst="rect">
            <a:avLst/>
          </a:prstGeom>
        </p:spPr>
      </p:pic>
      <p:pic>
        <p:nvPicPr>
          <p:cNvPr id="10" name="Sonido grabado">
            <a:hlinkClick r:id="" action="ppaction://media"/>
          </p:cNvPr>
          <p:cNvPicPr>
            <a:picLocks noRot="1" noChangeAspect="1"/>
          </p:cNvPicPr>
          <p:nvPr>
            <a:wavAudioFile r:embed="rId4" name="Sonido grabado"/>
          </p:nvPr>
        </p:nvPicPr>
        <p:blipFill>
          <a:blip r:embed="rId12" cstate="print"/>
          <a:stretch>
            <a:fillRect/>
          </a:stretch>
        </p:blipFill>
        <p:spPr>
          <a:xfrm>
            <a:off x="827584" y="6021288"/>
            <a:ext cx="304800" cy="304800"/>
          </a:xfrm>
          <a:prstGeom prst="rect">
            <a:avLst/>
          </a:prstGeom>
        </p:spPr>
      </p:pic>
      <p:sp>
        <p:nvSpPr>
          <p:cNvPr id="11" name="10 Marcador de número de diapositiva"/>
          <p:cNvSpPr>
            <a:spLocks noGrp="1"/>
          </p:cNvSpPr>
          <p:nvPr>
            <p:ph type="sldNum" sz="quarter" idx="12"/>
          </p:nvPr>
        </p:nvSpPr>
        <p:spPr/>
        <p:txBody>
          <a:bodyPr/>
          <a:lstStyle/>
          <a:p>
            <a:fld id="{9CCC1BDB-C257-4638-8802-9E4E196EABBC}" type="slidenum">
              <a:rPr lang="es-ES" smtClean="0"/>
              <a:t>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10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1000"/>
                                        <p:tgtEl>
                                          <p:spTgt spid="3">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1000"/>
                                        <p:tgtEl>
                                          <p:spTgt spid="3">
                                            <p:txEl>
                                              <p:pRg st="6" end="6"/>
                                            </p:txEl>
                                          </p:spTgt>
                                        </p:tgtEl>
                                      </p:cBhvr>
                                    </p:animEffect>
                                  </p:childTnLst>
                                </p:cTn>
                              </p:par>
                              <p:par>
                                <p:cTn id="17" presetID="1" presetClass="mediacall" presetSubtype="0" fill="hold" nodeType="withEffect">
                                  <p:stCondLst>
                                    <p:cond delay="0"/>
                                  </p:stCondLst>
                                  <p:childTnLst>
                                    <p:cmd type="call" cmd="playFrom(0.0)">
                                      <p:cBhvr>
                                        <p:cTn id="18" dur="7620" fill="hold"/>
                                        <p:tgtEl>
                                          <p:spTgt spid="7"/>
                                        </p:tgtEl>
                                      </p:cBhvr>
                                    </p:cmd>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par>
                                <p:cTn id="24" presetID="1" presetClass="mediacall" presetSubtype="0" fill="hold" nodeType="withEffect">
                                  <p:stCondLst>
                                    <p:cond delay="0"/>
                                  </p:stCondLst>
                                  <p:childTnLst>
                                    <p:cmd type="call" cmd="playFrom(0.0)">
                                      <p:cBhvr>
                                        <p:cTn id="25" dur="9479" fill="hold"/>
                                        <p:tgtEl>
                                          <p:spTgt spid="8"/>
                                        </p:tgtEl>
                                      </p:cBhvr>
                                    </p:cmd>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par>
                                <p:cTn id="31" presetID="1" presetClass="mediacall" presetSubtype="0" fill="hold" nodeType="withEffect">
                                  <p:stCondLst>
                                    <p:cond delay="0"/>
                                  </p:stCondLst>
                                  <p:childTnLst>
                                    <p:cmd type="call" cmd="playFrom(0.0)">
                                      <p:cBhvr>
                                        <p:cTn id="32" dur="7162" fill="hold"/>
                                        <p:tgtEl>
                                          <p:spTgt spid="9"/>
                                        </p:tgtEl>
                                      </p:cBhvr>
                                    </p:cmd>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par>
                                <p:cTn id="38" presetID="1" presetClass="mediacall" presetSubtype="0" fill="hold" nodeType="withEffect">
                                  <p:stCondLst>
                                    <p:cond delay="0"/>
                                  </p:stCondLst>
                                  <p:childTnLst>
                                    <p:cmd type="call" cmd="playFrom(0.0)">
                                      <p:cBhvr>
                                        <p:cTn id="39" dur="592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 </a:t>
            </a:r>
            <a:endParaRPr lang="es-ES" dirty="0"/>
          </a:p>
        </p:txBody>
      </p:sp>
      <p:sp>
        <p:nvSpPr>
          <p:cNvPr id="3" name="2 Marcador de contenido"/>
          <p:cNvSpPr>
            <a:spLocks noGrp="1"/>
          </p:cNvSpPr>
          <p:nvPr>
            <p:ph idx="1"/>
          </p:nvPr>
        </p:nvSpPr>
        <p:spPr/>
        <p:txBody>
          <a:bodyPr>
            <a:normAutofit lnSpcReduction="10000"/>
          </a:bodyPr>
          <a:lstStyle/>
          <a:p>
            <a:r>
              <a:rPr lang="es-ES" dirty="0" smtClean="0"/>
              <a:t>Experiencia del usuario:</a:t>
            </a:r>
          </a:p>
          <a:p>
            <a:pPr>
              <a:buNone/>
            </a:pPr>
            <a:endParaRPr lang="es-ES" dirty="0" smtClean="0"/>
          </a:p>
          <a:p>
            <a:pPr lvl="1"/>
            <a:r>
              <a:rPr lang="es-ES" dirty="0" smtClean="0"/>
              <a:t>Sencillez</a:t>
            </a:r>
          </a:p>
          <a:p>
            <a:pPr lvl="1"/>
            <a:endParaRPr lang="es-ES" dirty="0" smtClean="0"/>
          </a:p>
          <a:p>
            <a:pPr lvl="1"/>
            <a:r>
              <a:rPr lang="es-ES" dirty="0" smtClean="0"/>
              <a:t>Intuitiva e independiente</a:t>
            </a:r>
          </a:p>
          <a:p>
            <a:pPr lvl="1"/>
            <a:endParaRPr lang="es-ES" dirty="0"/>
          </a:p>
          <a:p>
            <a:pPr lvl="1"/>
            <a:r>
              <a:rPr lang="es-ES" dirty="0" smtClean="0"/>
              <a:t>Para todo tipo de usuarios</a:t>
            </a:r>
          </a:p>
          <a:p>
            <a:pPr lvl="1"/>
            <a:endParaRPr lang="es-ES" dirty="0" smtClean="0"/>
          </a:p>
          <a:p>
            <a:pPr lvl="1"/>
            <a:r>
              <a:rPr lang="es-ES" dirty="0" smtClean="0"/>
              <a:t>Navegable</a:t>
            </a:r>
          </a:p>
        </p:txBody>
      </p:sp>
      <p:pic>
        <p:nvPicPr>
          <p:cNvPr id="7" name="6 Imagen" descr="sencillez.jpg"/>
          <p:cNvPicPr>
            <a:picLocks noChangeAspect="1"/>
          </p:cNvPicPr>
          <p:nvPr/>
        </p:nvPicPr>
        <p:blipFill>
          <a:blip r:embed="rId7" cstate="print"/>
          <a:stretch>
            <a:fillRect/>
          </a:stretch>
        </p:blipFill>
        <p:spPr>
          <a:xfrm>
            <a:off x="3131840" y="2348880"/>
            <a:ext cx="783530" cy="783530"/>
          </a:xfrm>
          <a:prstGeom prst="rect">
            <a:avLst/>
          </a:prstGeom>
        </p:spPr>
      </p:pic>
      <p:pic>
        <p:nvPicPr>
          <p:cNvPr id="8" name="7 Imagen" descr="intuitiva.jpg"/>
          <p:cNvPicPr>
            <a:picLocks noChangeAspect="1"/>
          </p:cNvPicPr>
          <p:nvPr/>
        </p:nvPicPr>
        <p:blipFill>
          <a:blip r:embed="rId8" cstate="print"/>
          <a:stretch>
            <a:fillRect/>
          </a:stretch>
        </p:blipFill>
        <p:spPr>
          <a:xfrm>
            <a:off x="5508104" y="3284984"/>
            <a:ext cx="912688" cy="820264"/>
          </a:xfrm>
          <a:prstGeom prst="rect">
            <a:avLst/>
          </a:prstGeom>
        </p:spPr>
      </p:pic>
      <p:pic>
        <p:nvPicPr>
          <p:cNvPr id="9" name="8 Imagen" descr="multiusuario.jpg"/>
          <p:cNvPicPr>
            <a:picLocks noChangeAspect="1"/>
          </p:cNvPicPr>
          <p:nvPr/>
        </p:nvPicPr>
        <p:blipFill>
          <a:blip r:embed="rId9" cstate="print"/>
          <a:stretch>
            <a:fillRect/>
          </a:stretch>
        </p:blipFill>
        <p:spPr>
          <a:xfrm>
            <a:off x="5580112" y="4365104"/>
            <a:ext cx="783530" cy="783530"/>
          </a:xfrm>
          <a:prstGeom prst="rect">
            <a:avLst/>
          </a:prstGeom>
        </p:spPr>
      </p:pic>
      <p:pic>
        <p:nvPicPr>
          <p:cNvPr id="10" name="9 Imagen" descr="navegable.jpg"/>
          <p:cNvPicPr>
            <a:picLocks noChangeAspect="1"/>
          </p:cNvPicPr>
          <p:nvPr/>
        </p:nvPicPr>
        <p:blipFill>
          <a:blip r:embed="rId10" cstate="print"/>
          <a:stretch>
            <a:fillRect/>
          </a:stretch>
        </p:blipFill>
        <p:spPr>
          <a:xfrm>
            <a:off x="3275856" y="5229200"/>
            <a:ext cx="949647" cy="631947"/>
          </a:xfrm>
          <a:prstGeom prst="rect">
            <a:avLst/>
          </a:prstGeom>
        </p:spPr>
      </p:pic>
      <p:pic>
        <p:nvPicPr>
          <p:cNvPr id="12" name="Sonido grabado">
            <a:hlinkClick r:id="" action="ppaction://media"/>
          </p:cNvPr>
          <p:cNvPicPr>
            <a:picLocks noRot="1" noChangeAspect="1"/>
          </p:cNvPicPr>
          <p:nvPr>
            <a:wavAudioFile r:embed="rId1" name="Sonido grabado"/>
          </p:nvPr>
        </p:nvPicPr>
        <p:blipFill>
          <a:blip r:embed="rId11" cstate="print"/>
          <a:stretch>
            <a:fillRect/>
          </a:stretch>
        </p:blipFill>
        <p:spPr>
          <a:xfrm>
            <a:off x="611560" y="6093296"/>
            <a:ext cx="304800" cy="304800"/>
          </a:xfrm>
          <a:prstGeom prst="rect">
            <a:avLst/>
          </a:prstGeom>
        </p:spPr>
      </p:pic>
      <p:pic>
        <p:nvPicPr>
          <p:cNvPr id="13" name="Sonido grabado">
            <a:hlinkClick r:id="" action="ppaction://media"/>
          </p:cNvPr>
          <p:cNvPicPr>
            <a:picLocks noRot="1" noChangeAspect="1"/>
          </p:cNvPicPr>
          <p:nvPr>
            <a:wavAudioFile r:embed="rId2" name="Sonido grabado"/>
          </p:nvPr>
        </p:nvPicPr>
        <p:blipFill>
          <a:blip r:embed="rId12" cstate="print"/>
          <a:stretch>
            <a:fillRect/>
          </a:stretch>
        </p:blipFill>
        <p:spPr>
          <a:xfrm>
            <a:off x="611560" y="6093296"/>
            <a:ext cx="304800" cy="304800"/>
          </a:xfrm>
          <a:prstGeom prst="rect">
            <a:avLst/>
          </a:prstGeom>
        </p:spPr>
      </p:pic>
      <p:pic>
        <p:nvPicPr>
          <p:cNvPr id="14" name="Sonido grabado">
            <a:hlinkClick r:id="" action="ppaction://media"/>
          </p:cNvPr>
          <p:cNvPicPr>
            <a:picLocks noRot="1" noChangeAspect="1"/>
          </p:cNvPicPr>
          <p:nvPr>
            <a:wavAudioFile r:embed="rId3" name="Sonido grabado"/>
          </p:nvPr>
        </p:nvPicPr>
        <p:blipFill>
          <a:blip r:embed="rId12" cstate="print"/>
          <a:stretch>
            <a:fillRect/>
          </a:stretch>
        </p:blipFill>
        <p:spPr>
          <a:xfrm>
            <a:off x="611560" y="6093296"/>
            <a:ext cx="304800" cy="304800"/>
          </a:xfrm>
          <a:prstGeom prst="rect">
            <a:avLst/>
          </a:prstGeom>
        </p:spPr>
      </p:pic>
      <p:pic>
        <p:nvPicPr>
          <p:cNvPr id="15" name="Sonido grabado">
            <a:hlinkClick r:id="" action="ppaction://media"/>
          </p:cNvPr>
          <p:cNvPicPr>
            <a:picLocks noRot="1" noChangeAspect="1"/>
          </p:cNvPicPr>
          <p:nvPr>
            <a:wavAudioFile r:embed="rId4" name="Sonido grabado"/>
          </p:nvPr>
        </p:nvPicPr>
        <p:blipFill>
          <a:blip r:embed="rId12" cstate="print"/>
          <a:stretch>
            <a:fillRect/>
          </a:stretch>
        </p:blipFill>
        <p:spPr>
          <a:xfrm>
            <a:off x="611560" y="6093296"/>
            <a:ext cx="304800" cy="304800"/>
          </a:xfrm>
          <a:prstGeom prst="rect">
            <a:avLst/>
          </a:prstGeom>
        </p:spPr>
      </p:pic>
      <p:pic>
        <p:nvPicPr>
          <p:cNvPr id="16" name="Sonido grabado">
            <a:hlinkClick r:id="" action="ppaction://media"/>
          </p:cNvPr>
          <p:cNvPicPr>
            <a:picLocks noRot="1" noChangeAspect="1"/>
          </p:cNvPicPr>
          <p:nvPr>
            <a:wavAudioFile r:embed="rId5" name="Sonido grabado"/>
          </p:nvPr>
        </p:nvPicPr>
        <p:blipFill>
          <a:blip r:embed="rId13" cstate="print"/>
          <a:stretch>
            <a:fillRect/>
          </a:stretch>
        </p:blipFill>
        <p:spPr>
          <a:xfrm>
            <a:off x="611560" y="6093296"/>
            <a:ext cx="304800" cy="304800"/>
          </a:xfrm>
          <a:prstGeom prst="rect">
            <a:avLst/>
          </a:prstGeom>
        </p:spPr>
      </p:pic>
      <p:sp>
        <p:nvSpPr>
          <p:cNvPr id="17" name="16 Marcador de número de diapositiva"/>
          <p:cNvSpPr>
            <a:spLocks noGrp="1"/>
          </p:cNvSpPr>
          <p:nvPr>
            <p:ph type="sldNum" sz="quarter" idx="12"/>
          </p:nvPr>
        </p:nvSpPr>
        <p:spPr/>
        <p:txBody>
          <a:bodyPr/>
          <a:lstStyle/>
          <a:p>
            <a:fld id="{9CCC1BDB-C257-4638-8802-9E4E196EABBC}" type="slidenum">
              <a:rPr lang="es-ES" smtClean="0"/>
              <a:t>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10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1000"/>
                                        <p:tgtEl>
                                          <p:spTgt spid="3">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1000"/>
                                        <p:tgtEl>
                                          <p:spTgt spid="3">
                                            <p:txEl>
                                              <p:pRg st="6" end="6"/>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1000"/>
                                        <p:tgtEl>
                                          <p:spTgt spid="3">
                                            <p:txEl>
                                              <p:pRg st="8" end="8"/>
                                            </p:txEl>
                                          </p:spTgt>
                                        </p:tgtEl>
                                      </p:cBhvr>
                                    </p:animEffect>
                                  </p:childTnLst>
                                </p:cTn>
                              </p:par>
                              <p:par>
                                <p:cTn id="20" presetID="1" presetClass="mediacall" presetSubtype="0" fill="hold" nodeType="withEffect">
                                  <p:stCondLst>
                                    <p:cond delay="0"/>
                                  </p:stCondLst>
                                  <p:childTnLst>
                                    <p:cmd type="call" cmd="playFrom(0.0)">
                                      <p:cBhvr>
                                        <p:cTn id="21" dur="11876" fill="hold"/>
                                        <p:tgtEl>
                                          <p:spTgt spid="12"/>
                                        </p:tgtEl>
                                      </p:cBhvr>
                                    </p:cmd>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par>
                                <p:cTn id="27" presetID="1" presetClass="mediacall" presetSubtype="0" fill="hold" nodeType="withEffect">
                                  <p:stCondLst>
                                    <p:cond delay="0"/>
                                  </p:stCondLst>
                                  <p:childTnLst>
                                    <p:cmd type="call" cmd="playFrom(0.0)">
                                      <p:cBhvr>
                                        <p:cTn id="28" dur="5263" fill="hold"/>
                                        <p:tgtEl>
                                          <p:spTgt spid="13"/>
                                        </p:tgtEl>
                                      </p:cBhvr>
                                    </p:cmd>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par>
                                <p:cTn id="34" presetID="1" presetClass="mediacall" presetSubtype="0" fill="hold" nodeType="withEffect">
                                  <p:stCondLst>
                                    <p:cond delay="0"/>
                                  </p:stCondLst>
                                  <p:childTnLst>
                                    <p:cmd type="call" cmd="playFrom(0.0)">
                                      <p:cBhvr>
                                        <p:cTn id="35" dur="7162" fill="hold"/>
                                        <p:tgtEl>
                                          <p:spTgt spid="14"/>
                                        </p:tgtEl>
                                      </p:cBhvr>
                                    </p:cmd>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000"/>
                                        <p:tgtEl>
                                          <p:spTgt spid="9"/>
                                        </p:tgtEl>
                                      </p:cBhvr>
                                    </p:animEffect>
                                  </p:childTnLst>
                                </p:cTn>
                              </p:par>
                              <p:par>
                                <p:cTn id="41" presetID="1" presetClass="mediacall" presetSubtype="0" fill="hold" nodeType="withEffect">
                                  <p:stCondLst>
                                    <p:cond delay="0"/>
                                  </p:stCondLst>
                                  <p:childTnLst>
                                    <p:cmd type="call" cmd="playFrom(0.0)">
                                      <p:cBhvr>
                                        <p:cTn id="42" dur="5354" fill="hold"/>
                                        <p:tgtEl>
                                          <p:spTgt spid="15"/>
                                        </p:tgtEl>
                                      </p:cBhvr>
                                    </p:cmd>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par>
                                <p:cTn id="48" presetID="1" presetClass="mediacall" presetSubtype="0" fill="hold" nodeType="withEffect">
                                  <p:stCondLst>
                                    <p:cond delay="0"/>
                                  </p:stCondLst>
                                  <p:childTnLst>
                                    <p:cmd type="call" cmd="playFrom(0.0)">
                                      <p:cBhvr>
                                        <p:cTn id="49" dur="835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5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Ámbito de la aplicación</a:t>
            </a:r>
            <a:endParaRPr lang="es-ES" dirty="0"/>
          </a:p>
        </p:txBody>
      </p:sp>
      <p:sp>
        <p:nvSpPr>
          <p:cNvPr id="3" name="2 Marcador de contenido"/>
          <p:cNvSpPr>
            <a:spLocks noGrp="1"/>
          </p:cNvSpPr>
          <p:nvPr>
            <p:ph idx="1"/>
          </p:nvPr>
        </p:nvSpPr>
        <p:spPr/>
        <p:txBody>
          <a:bodyPr/>
          <a:lstStyle/>
          <a:p>
            <a:r>
              <a:rPr lang="es-ES" dirty="0" smtClean="0"/>
              <a:t>Metodología e-Learning</a:t>
            </a:r>
          </a:p>
          <a:p>
            <a:endParaRPr lang="es-ES" dirty="0" smtClean="0"/>
          </a:p>
          <a:p>
            <a:pPr lvl="1"/>
            <a:r>
              <a:rPr lang="es-ES" dirty="0" smtClean="0"/>
              <a:t>Ventajas e inconvenientes</a:t>
            </a:r>
          </a:p>
          <a:p>
            <a:pPr lvl="1"/>
            <a:endParaRPr lang="es-ES" dirty="0" smtClean="0"/>
          </a:p>
          <a:p>
            <a:pPr lvl="1"/>
            <a:r>
              <a:rPr lang="es-ES" dirty="0" smtClean="0"/>
              <a:t>e-Learning en la actualidad y su evolución</a:t>
            </a:r>
          </a:p>
          <a:p>
            <a:pPr lvl="1"/>
            <a:endParaRPr lang="es-ES" dirty="0" smtClean="0"/>
          </a:p>
          <a:p>
            <a:pPr lvl="1"/>
            <a:r>
              <a:rPr lang="es-ES" dirty="0" smtClean="0"/>
              <a:t>Tendencias</a:t>
            </a:r>
            <a:endParaRPr lang="es-ES" dirty="0"/>
          </a:p>
        </p:txBody>
      </p:sp>
      <p:pic>
        <p:nvPicPr>
          <p:cNvPr id="4" name="Sonido grabado">
            <a:hlinkClick r:id="" action="ppaction://media"/>
          </p:cNvPr>
          <p:cNvPicPr>
            <a:picLocks noRot="1" noChangeAspect="1"/>
          </p:cNvPicPr>
          <p:nvPr>
            <a:wavAudioFile r:embed="rId1" name="Sonido grabado"/>
          </p:nvPr>
        </p:nvPicPr>
        <p:blipFill>
          <a:blip r:embed="rId3" cstate="print"/>
          <a:stretch>
            <a:fillRect/>
          </a:stretch>
        </p:blipFill>
        <p:spPr>
          <a:xfrm>
            <a:off x="539552" y="6237312"/>
            <a:ext cx="304800" cy="304800"/>
          </a:xfrm>
          <a:prstGeom prst="rect">
            <a:avLst/>
          </a:prstGeom>
        </p:spPr>
      </p:pic>
      <p:sp>
        <p:nvSpPr>
          <p:cNvPr id="5" name="4 Marcador de número de diapositiva"/>
          <p:cNvSpPr>
            <a:spLocks noGrp="1"/>
          </p:cNvSpPr>
          <p:nvPr>
            <p:ph type="sldNum" sz="quarter" idx="12"/>
          </p:nvPr>
        </p:nvSpPr>
        <p:spPr/>
        <p:txBody>
          <a:bodyPr/>
          <a:lstStyle/>
          <a:p>
            <a:fld id="{9CCC1BDB-C257-4638-8802-9E4E196EABBC}" type="slidenum">
              <a:rPr lang="es-ES" smtClean="0"/>
              <a:t>5</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10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1000"/>
                                        <p:tgtEl>
                                          <p:spTgt spid="3">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1000"/>
                                        <p:tgtEl>
                                          <p:spTgt spid="3">
                                            <p:txEl>
                                              <p:pRg st="6" end="6"/>
                                            </p:txEl>
                                          </p:spTgt>
                                        </p:tgtEl>
                                      </p:cBhvr>
                                    </p:animEffect>
                                  </p:childTnLst>
                                </p:cTn>
                              </p:par>
                              <p:par>
                                <p:cTn id="17" presetID="1" presetClass="mediacall" presetSubtype="0" fill="hold" nodeType="withEffect">
                                  <p:stCondLst>
                                    <p:cond delay="0"/>
                                  </p:stCondLst>
                                  <p:childTnLst>
                                    <p:cmd type="call" cmd="playFrom(0.0)">
                                      <p:cBhvr>
                                        <p:cTn id="18" dur="262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 e-</a:t>
            </a:r>
            <a:r>
              <a:rPr lang="es-ES" dirty="0" err="1" smtClean="0"/>
              <a:t>learning</a:t>
            </a:r>
            <a:endParaRPr lang="es-ES" dirty="0"/>
          </a:p>
        </p:txBody>
      </p:sp>
      <p:sp>
        <p:nvSpPr>
          <p:cNvPr id="3" name="2 Marcador de contenido"/>
          <p:cNvSpPr>
            <a:spLocks noGrp="1"/>
          </p:cNvSpPr>
          <p:nvPr>
            <p:ph idx="1"/>
          </p:nvPr>
        </p:nvSpPr>
        <p:spPr/>
        <p:txBody>
          <a:bodyPr>
            <a:normAutofit lnSpcReduction="10000"/>
          </a:bodyPr>
          <a:lstStyle/>
          <a:p>
            <a:r>
              <a:rPr lang="es-ES" dirty="0" smtClean="0"/>
              <a:t>Ventajas:</a:t>
            </a:r>
          </a:p>
          <a:p>
            <a:pPr lvl="1"/>
            <a:r>
              <a:rPr lang="es-ES" dirty="0" smtClean="0"/>
              <a:t>Elimina barreras espacio-tiempo</a:t>
            </a:r>
          </a:p>
          <a:p>
            <a:pPr lvl="1"/>
            <a:r>
              <a:rPr lang="es-ES" dirty="0" smtClean="0"/>
              <a:t>Gran número de alumnos</a:t>
            </a:r>
          </a:p>
          <a:p>
            <a:pPr lvl="1"/>
            <a:r>
              <a:rPr lang="es-ES" dirty="0" smtClean="0"/>
              <a:t>Profesionalización</a:t>
            </a:r>
          </a:p>
          <a:p>
            <a:pPr lvl="1"/>
            <a:r>
              <a:rPr lang="es-ES" dirty="0" smtClean="0"/>
              <a:t>Ahorro de tiempo</a:t>
            </a:r>
            <a:endParaRPr lang="es-ES" dirty="0" smtClean="0"/>
          </a:p>
          <a:p>
            <a:r>
              <a:rPr lang="es-ES" dirty="0" smtClean="0"/>
              <a:t>Inconvenientes:</a:t>
            </a:r>
          </a:p>
          <a:p>
            <a:pPr lvl="1"/>
            <a:r>
              <a:rPr lang="es-ES" dirty="0" smtClean="0"/>
              <a:t>Conocimientos precios en el uso de las </a:t>
            </a:r>
            <a:r>
              <a:rPr lang="es-ES" dirty="0" err="1" smtClean="0"/>
              <a:t>TICs</a:t>
            </a:r>
            <a:endParaRPr lang="es-ES" dirty="0" smtClean="0"/>
          </a:p>
          <a:p>
            <a:pPr lvl="1"/>
            <a:r>
              <a:rPr lang="es-ES" dirty="0" smtClean="0"/>
              <a:t>Motivación del alumnado</a:t>
            </a:r>
          </a:p>
          <a:p>
            <a:pPr lvl="1"/>
            <a:r>
              <a:rPr lang="es-ES" dirty="0" smtClean="0"/>
              <a:t>Desorientación en el acceso a la información</a:t>
            </a:r>
            <a:endParaRPr lang="es-ES" dirty="0"/>
          </a:p>
        </p:txBody>
      </p:sp>
      <p:pic>
        <p:nvPicPr>
          <p:cNvPr id="4" name="Sonido grabado">
            <a:hlinkClick r:id="" action="ppaction://media"/>
          </p:cNvPr>
          <p:cNvPicPr>
            <a:picLocks noRot="1" noChangeAspect="1"/>
          </p:cNvPicPr>
          <p:nvPr>
            <a:wavAudioFile r:embed="rId1" name="Sonido grabado"/>
          </p:nvPr>
        </p:nvPicPr>
        <p:blipFill>
          <a:blip r:embed="rId4" cstate="print"/>
          <a:stretch>
            <a:fillRect/>
          </a:stretch>
        </p:blipFill>
        <p:spPr>
          <a:xfrm>
            <a:off x="539552" y="6093296"/>
            <a:ext cx="304800" cy="304800"/>
          </a:xfrm>
          <a:prstGeom prst="rect">
            <a:avLst/>
          </a:prstGeom>
        </p:spPr>
      </p:pic>
      <p:pic>
        <p:nvPicPr>
          <p:cNvPr id="5" name="Sonido grabado">
            <a:hlinkClick r:id="" action="ppaction://media"/>
          </p:cNvPr>
          <p:cNvPicPr>
            <a:picLocks noRot="1" noChangeAspect="1"/>
          </p:cNvPicPr>
          <p:nvPr>
            <a:wavAudioFile r:embed="rId2" name="Sonido grabado"/>
          </p:nvPr>
        </p:nvPicPr>
        <p:blipFill>
          <a:blip r:embed="rId5" cstate="print"/>
          <a:stretch>
            <a:fillRect/>
          </a:stretch>
        </p:blipFill>
        <p:spPr>
          <a:xfrm>
            <a:off x="539552" y="6093296"/>
            <a:ext cx="304800" cy="304800"/>
          </a:xfrm>
          <a:prstGeom prst="rect">
            <a:avLst/>
          </a:prstGeom>
        </p:spPr>
      </p:pic>
      <p:sp>
        <p:nvSpPr>
          <p:cNvPr id="6" name="5 Marcador de número de diapositiva"/>
          <p:cNvSpPr>
            <a:spLocks noGrp="1"/>
          </p:cNvSpPr>
          <p:nvPr>
            <p:ph type="sldNum" sz="quarter" idx="12"/>
          </p:nvPr>
        </p:nvSpPr>
        <p:spPr/>
        <p:txBody>
          <a:bodyPr/>
          <a:lstStyle/>
          <a:p>
            <a:fld id="{9CCC1BDB-C257-4638-8802-9E4E196EABBC}" type="slidenum">
              <a:rPr lang="es-ES" smtClean="0"/>
              <a:t>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10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10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10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1000"/>
                                        <p:tgtEl>
                                          <p:spTgt spid="3">
                                            <p:txEl>
                                              <p:pRg st="4" end="4"/>
                                            </p:txEl>
                                          </p:spTgt>
                                        </p:tgtEl>
                                      </p:cBhvr>
                                    </p:animEffect>
                                  </p:childTnLst>
                                </p:cTn>
                              </p:par>
                              <p:par>
                                <p:cTn id="20" presetID="1" presetClass="mediacall" presetSubtype="0" fill="hold" nodeType="withEffect">
                                  <p:stCondLst>
                                    <p:cond delay="0"/>
                                  </p:stCondLst>
                                  <p:childTnLst>
                                    <p:cmd type="call" cmd="playFrom(0.0)">
                                      <p:cBhvr>
                                        <p:cTn id="21" dur="33402" fill="hold"/>
                                        <p:tgtEl>
                                          <p:spTgt spid="4"/>
                                        </p:tgtEl>
                                      </p:cBhvr>
                                    </p:cmd>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10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10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1000"/>
                                        <p:tgtEl>
                                          <p:spTgt spid="3">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1000"/>
                                        <p:tgtEl>
                                          <p:spTgt spid="3">
                                            <p:txEl>
                                              <p:pRg st="8" end="8"/>
                                            </p:txEl>
                                          </p:spTgt>
                                        </p:tgtEl>
                                      </p:cBhvr>
                                    </p:animEffect>
                                  </p:childTnLst>
                                </p:cTn>
                              </p:par>
                              <p:par>
                                <p:cTn id="36" presetID="1" presetClass="mediacall" presetSubtype="0" fill="hold" nodeType="withEffect">
                                  <p:stCondLst>
                                    <p:cond delay="0"/>
                                  </p:stCondLst>
                                  <p:childTnLst>
                                    <p:cmd type="call" cmd="playFrom(0.0)">
                                      <p:cBhvr>
                                        <p:cTn id="37" dur="2027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 e-</a:t>
            </a:r>
            <a:r>
              <a:rPr lang="es-ES" dirty="0" err="1" smtClean="0"/>
              <a:t>learning</a:t>
            </a:r>
            <a:endParaRPr lang="es-ES" dirty="0"/>
          </a:p>
        </p:txBody>
      </p:sp>
      <p:sp>
        <p:nvSpPr>
          <p:cNvPr id="3" name="2 Marcador de contenido"/>
          <p:cNvSpPr>
            <a:spLocks noGrp="1"/>
          </p:cNvSpPr>
          <p:nvPr>
            <p:ph idx="1"/>
          </p:nvPr>
        </p:nvSpPr>
        <p:spPr/>
        <p:txBody>
          <a:bodyPr>
            <a:normAutofit lnSpcReduction="10000"/>
          </a:bodyPr>
          <a:lstStyle/>
          <a:p>
            <a:r>
              <a:rPr lang="es-ES" dirty="0" smtClean="0"/>
              <a:t>En la actualidad e-Learning se puede definir en 3 tipos de herramientas:</a:t>
            </a:r>
          </a:p>
          <a:p>
            <a:pPr lvl="1"/>
            <a:r>
              <a:rPr lang="es-ES" dirty="0" smtClean="0"/>
              <a:t>CMS (Sistema Gestor de Contenidos)</a:t>
            </a:r>
          </a:p>
          <a:p>
            <a:pPr lvl="1"/>
            <a:r>
              <a:rPr lang="es-ES" dirty="0" smtClean="0"/>
              <a:t>LMS (Sistema Gestor de Aprendizaje)</a:t>
            </a:r>
          </a:p>
          <a:p>
            <a:pPr lvl="1"/>
            <a:r>
              <a:rPr lang="es-ES" dirty="0" smtClean="0"/>
              <a:t>LCMS (Sistema Gestor de Contenidos para 			Aprendizaje)</a:t>
            </a:r>
          </a:p>
          <a:p>
            <a:r>
              <a:rPr lang="es-ES" dirty="0" smtClean="0"/>
              <a:t>La evolución de e-Learning comienza a desplegarse permitiendo abaratar costos y esfuerzos y derivando a mejores estándares.</a:t>
            </a:r>
          </a:p>
          <a:p>
            <a:pPr lvl="1">
              <a:buNone/>
            </a:pPr>
            <a:endParaRPr lang="es-ES" dirty="0" smtClean="0"/>
          </a:p>
        </p:txBody>
      </p:sp>
      <p:pic>
        <p:nvPicPr>
          <p:cNvPr id="4" name="Sonido grabado">
            <a:hlinkClick r:id="" action="ppaction://media"/>
          </p:cNvPr>
          <p:cNvPicPr>
            <a:picLocks noRot="1" noChangeAspect="1"/>
          </p:cNvPicPr>
          <p:nvPr>
            <a:wavAudioFile r:embed="rId1" name="Sonido grabado"/>
          </p:nvPr>
        </p:nvPicPr>
        <p:blipFill>
          <a:blip r:embed="rId7" cstate="print"/>
          <a:stretch>
            <a:fillRect/>
          </a:stretch>
        </p:blipFill>
        <p:spPr>
          <a:xfrm>
            <a:off x="666800" y="6093296"/>
            <a:ext cx="304800" cy="304800"/>
          </a:xfrm>
          <a:prstGeom prst="rect">
            <a:avLst/>
          </a:prstGeom>
        </p:spPr>
      </p:pic>
      <p:pic>
        <p:nvPicPr>
          <p:cNvPr id="5" name="Sonido grabado">
            <a:hlinkClick r:id="" action="ppaction://media"/>
          </p:cNvPr>
          <p:cNvPicPr>
            <a:picLocks noRot="1" noChangeAspect="1"/>
          </p:cNvPicPr>
          <p:nvPr>
            <a:wavAudioFile r:embed="rId2" name="Sonido grabado"/>
          </p:nvPr>
        </p:nvPicPr>
        <p:blipFill>
          <a:blip r:embed="rId8" cstate="print"/>
          <a:stretch>
            <a:fillRect/>
          </a:stretch>
        </p:blipFill>
        <p:spPr>
          <a:xfrm>
            <a:off x="666800" y="6093296"/>
            <a:ext cx="304800" cy="304800"/>
          </a:xfrm>
          <a:prstGeom prst="rect">
            <a:avLst/>
          </a:prstGeom>
        </p:spPr>
      </p:pic>
      <p:pic>
        <p:nvPicPr>
          <p:cNvPr id="6" name="Sonido grabado">
            <a:hlinkClick r:id="" action="ppaction://media"/>
          </p:cNvPr>
          <p:cNvPicPr>
            <a:picLocks noRot="1" noChangeAspect="1"/>
          </p:cNvPicPr>
          <p:nvPr>
            <a:wavAudioFile r:embed="rId3" name="Sonido grabado"/>
          </p:nvPr>
        </p:nvPicPr>
        <p:blipFill>
          <a:blip r:embed="rId8" cstate="print"/>
          <a:stretch>
            <a:fillRect/>
          </a:stretch>
        </p:blipFill>
        <p:spPr>
          <a:xfrm>
            <a:off x="666800" y="6093296"/>
            <a:ext cx="304800" cy="304800"/>
          </a:xfrm>
          <a:prstGeom prst="rect">
            <a:avLst/>
          </a:prstGeom>
        </p:spPr>
      </p:pic>
      <p:pic>
        <p:nvPicPr>
          <p:cNvPr id="7" name="Sonido grabado">
            <a:hlinkClick r:id="" action="ppaction://media"/>
          </p:cNvPr>
          <p:cNvPicPr>
            <a:picLocks noRot="1" noChangeAspect="1"/>
          </p:cNvPicPr>
          <p:nvPr>
            <a:wavAudioFile r:embed="rId4" name="Sonido grabado"/>
          </p:nvPr>
        </p:nvPicPr>
        <p:blipFill>
          <a:blip r:embed="rId8" cstate="print"/>
          <a:stretch>
            <a:fillRect/>
          </a:stretch>
        </p:blipFill>
        <p:spPr>
          <a:xfrm>
            <a:off x="683568" y="6093296"/>
            <a:ext cx="304800" cy="304800"/>
          </a:xfrm>
          <a:prstGeom prst="rect">
            <a:avLst/>
          </a:prstGeom>
        </p:spPr>
      </p:pic>
      <p:pic>
        <p:nvPicPr>
          <p:cNvPr id="8" name="Sonido grabado">
            <a:hlinkClick r:id="" action="ppaction://media"/>
          </p:cNvPr>
          <p:cNvPicPr>
            <a:picLocks noRot="1" noChangeAspect="1"/>
          </p:cNvPicPr>
          <p:nvPr>
            <a:wavAudioFile r:embed="rId5" name="Sonido grabado"/>
          </p:nvPr>
        </p:nvPicPr>
        <p:blipFill>
          <a:blip r:embed="rId8" cstate="print"/>
          <a:stretch>
            <a:fillRect/>
          </a:stretch>
        </p:blipFill>
        <p:spPr>
          <a:xfrm>
            <a:off x="683568" y="6093296"/>
            <a:ext cx="304800" cy="304800"/>
          </a:xfrm>
          <a:prstGeom prst="rect">
            <a:avLst/>
          </a:prstGeom>
        </p:spPr>
      </p:pic>
      <p:sp>
        <p:nvSpPr>
          <p:cNvPr id="9" name="8 Marcador de número de diapositiva"/>
          <p:cNvSpPr>
            <a:spLocks noGrp="1"/>
          </p:cNvSpPr>
          <p:nvPr>
            <p:ph type="sldNum" sz="quarter" idx="12"/>
          </p:nvPr>
        </p:nvSpPr>
        <p:spPr/>
        <p:txBody>
          <a:bodyPr/>
          <a:lstStyle/>
          <a:p>
            <a:fld id="{9CCC1BDB-C257-4638-8802-9E4E196EABBC}" type="slidenum">
              <a:rPr lang="es-ES" smtClean="0"/>
              <a:t>7</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1" presetClass="mediacall" presetSubtype="0" fill="hold" nodeType="withEffect">
                                  <p:stCondLst>
                                    <p:cond delay="0"/>
                                  </p:stCondLst>
                                  <p:childTnLst>
                                    <p:cmd type="call" cmd="playFrom(0.0)">
                                      <p:cBhvr>
                                        <p:cTn id="9" dur="4582"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par>
                                <p:cTn id="15" presetID="1" presetClass="mediacall" presetSubtype="0" fill="hold" nodeType="withEffect">
                                  <p:stCondLst>
                                    <p:cond delay="0"/>
                                  </p:stCondLst>
                                  <p:childTnLst>
                                    <p:cmd type="call" cmd="playFrom(0.0)">
                                      <p:cBhvr>
                                        <p:cTn id="16" dur="6360"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1" presetClass="mediacall" presetSubtype="0" fill="hold" nodeType="withEffect">
                                  <p:stCondLst>
                                    <p:cond delay="0"/>
                                  </p:stCondLst>
                                  <p:childTnLst>
                                    <p:cmd type="call" cmd="playFrom(0.0)">
                                      <p:cBhvr>
                                        <p:cTn id="23" dur="965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linds(horizontal)">
                                      <p:cBhvr>
                                        <p:cTn id="28" dur="500"/>
                                        <p:tgtEl>
                                          <p:spTgt spid="3">
                                            <p:txEl>
                                              <p:pRg st="3" end="3"/>
                                            </p:txEl>
                                          </p:spTgt>
                                        </p:tgtEl>
                                      </p:cBhvr>
                                    </p:animEffect>
                                  </p:childTnLst>
                                </p:cTn>
                              </p:par>
                              <p:par>
                                <p:cTn id="29" presetID="1" presetClass="mediacall" presetSubtype="0" fill="hold" nodeType="withEffect">
                                  <p:stCondLst>
                                    <p:cond delay="0"/>
                                  </p:stCondLst>
                                  <p:childTnLst>
                                    <p:cmd type="call" cmd="playFrom(0.0)">
                                      <p:cBhvr>
                                        <p:cTn id="30" dur="7772" fill="hold"/>
                                        <p:tgtEl>
                                          <p:spTgt spid="7"/>
                                        </p:tgtEl>
                                      </p:cBhvr>
                                    </p:cmd>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linds(horizontal)">
                                      <p:cBhvr>
                                        <p:cTn id="35" dur="500"/>
                                        <p:tgtEl>
                                          <p:spTgt spid="3">
                                            <p:txEl>
                                              <p:pRg st="4" end="4"/>
                                            </p:txEl>
                                          </p:spTgt>
                                        </p:tgtEl>
                                      </p:cBhvr>
                                    </p:animEffect>
                                  </p:childTnLst>
                                </p:cTn>
                              </p:par>
                              <p:par>
                                <p:cTn id="36" presetID="1" presetClass="mediacall" presetSubtype="0" fill="hold" nodeType="withEffect">
                                  <p:stCondLst>
                                    <p:cond delay="0"/>
                                  </p:stCondLst>
                                  <p:childTnLst>
                                    <p:cmd type="call" cmd="playFrom(0.0)">
                                      <p:cBhvr>
                                        <p:cTn id="37" dur="117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Metodología e-</a:t>
            </a:r>
            <a:r>
              <a:rPr lang="es-ES" dirty="0" err="1" smtClean="0"/>
              <a:t>learning</a:t>
            </a:r>
            <a:endParaRPr lang="es-ES" dirty="0"/>
          </a:p>
        </p:txBody>
      </p:sp>
      <p:sp>
        <p:nvSpPr>
          <p:cNvPr id="3" name="2 Marcador de contenido"/>
          <p:cNvSpPr>
            <a:spLocks noGrp="1"/>
          </p:cNvSpPr>
          <p:nvPr>
            <p:ph idx="1"/>
          </p:nvPr>
        </p:nvSpPr>
        <p:spPr/>
        <p:txBody>
          <a:bodyPr/>
          <a:lstStyle/>
          <a:p>
            <a:r>
              <a:rPr lang="es-ES" dirty="0" smtClean="0"/>
              <a:t>La tendencia de e-Learning va en aumento y pronto será un punto de referencia en cualquier escuela, universidad u organización.</a:t>
            </a:r>
            <a:endParaRPr lang="es-ES" dirty="0"/>
          </a:p>
        </p:txBody>
      </p:sp>
      <p:pic>
        <p:nvPicPr>
          <p:cNvPr id="4" name="3 Imagen" descr="tendencia.jpg"/>
          <p:cNvPicPr>
            <a:picLocks noChangeAspect="1"/>
          </p:cNvPicPr>
          <p:nvPr/>
        </p:nvPicPr>
        <p:blipFill>
          <a:blip r:embed="rId3" cstate="print"/>
          <a:stretch>
            <a:fillRect/>
          </a:stretch>
        </p:blipFill>
        <p:spPr>
          <a:xfrm>
            <a:off x="4427984" y="3573016"/>
            <a:ext cx="2341240" cy="2723942"/>
          </a:xfrm>
          <a:prstGeom prst="rect">
            <a:avLst/>
          </a:prstGeom>
        </p:spPr>
      </p:pic>
      <p:pic>
        <p:nvPicPr>
          <p:cNvPr id="6" name="Sonido grabado">
            <a:hlinkClick r:id="" action="ppaction://media"/>
          </p:cNvPr>
          <p:cNvPicPr>
            <a:picLocks noRot="1" noChangeAspect="1"/>
          </p:cNvPicPr>
          <p:nvPr>
            <a:wavAudioFile r:embed="rId1" name="Sonido grabado"/>
          </p:nvPr>
        </p:nvPicPr>
        <p:blipFill>
          <a:blip r:embed="rId4" cstate="print"/>
          <a:stretch>
            <a:fillRect/>
          </a:stretch>
        </p:blipFill>
        <p:spPr>
          <a:xfrm>
            <a:off x="755576" y="6021288"/>
            <a:ext cx="304800" cy="304800"/>
          </a:xfrm>
          <a:prstGeom prst="rect">
            <a:avLst/>
          </a:prstGeom>
        </p:spPr>
      </p:pic>
      <p:sp>
        <p:nvSpPr>
          <p:cNvPr id="7" name="6 Marcador de número de diapositiva"/>
          <p:cNvSpPr>
            <a:spLocks noGrp="1"/>
          </p:cNvSpPr>
          <p:nvPr>
            <p:ph type="sldNum" sz="quarter" idx="12"/>
          </p:nvPr>
        </p:nvSpPr>
        <p:spPr/>
        <p:txBody>
          <a:bodyPr/>
          <a:lstStyle/>
          <a:p>
            <a:fld id="{9CCC1BDB-C257-4638-8802-9E4E196EABBC}" type="slidenum">
              <a:rPr lang="es-ES" smtClean="0"/>
              <a:t>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style.rotation</p:attrName>
                                        </p:attrNameLst>
                                      </p:cBhvr>
                                      <p:tavLst>
                                        <p:tav tm="0">
                                          <p:val>
                                            <p:fltVal val="720"/>
                                          </p:val>
                                        </p:tav>
                                        <p:tav tm="100000">
                                          <p:val>
                                            <p:fltVal val="0"/>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 calcmode="lin" valueType="num">
                                      <p:cBhvr>
                                        <p:cTn id="13" dur="2000" fill="hold"/>
                                        <p:tgtEl>
                                          <p:spTgt spid="4"/>
                                        </p:tgtEl>
                                        <p:attrNameLst>
                                          <p:attrName>ppt_w</p:attrName>
                                        </p:attrNameLst>
                                      </p:cBhvr>
                                      <p:tavLst>
                                        <p:tav tm="0">
                                          <p:val>
                                            <p:fltVal val="0"/>
                                          </p:val>
                                        </p:tav>
                                        <p:tav tm="100000">
                                          <p:val>
                                            <p:strVal val="#ppt_w"/>
                                          </p:val>
                                        </p:tav>
                                      </p:tavLst>
                                    </p:anim>
                                  </p:childTnLst>
                                </p:cTn>
                              </p:par>
                              <p:par>
                                <p:cTn id="14" presetID="1" presetClass="mediacall" presetSubtype="0" fill="hold" nodeType="withEffect">
                                  <p:stCondLst>
                                    <p:cond delay="0"/>
                                  </p:stCondLst>
                                  <p:childTnLst>
                                    <p:cmd type="call" cmd="playFrom(0.0)">
                                      <p:cBhvr>
                                        <p:cTn id="15" dur="134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Desarrollo </a:t>
            </a:r>
            <a:r>
              <a:rPr lang="es-ES" dirty="0" err="1" smtClean="0"/>
              <a:t>dEL</a:t>
            </a:r>
            <a:r>
              <a:rPr lang="es-ES" dirty="0" smtClean="0"/>
              <a:t> software</a:t>
            </a:r>
            <a:endParaRPr lang="es-ES" dirty="0"/>
          </a:p>
        </p:txBody>
      </p:sp>
      <p:sp>
        <p:nvSpPr>
          <p:cNvPr id="3" name="2 Marcador de contenido"/>
          <p:cNvSpPr>
            <a:spLocks noGrp="1"/>
          </p:cNvSpPr>
          <p:nvPr>
            <p:ph idx="1"/>
          </p:nvPr>
        </p:nvSpPr>
        <p:spPr/>
        <p:txBody>
          <a:bodyPr/>
          <a:lstStyle/>
          <a:p>
            <a:r>
              <a:rPr lang="es-ES" dirty="0" smtClean="0"/>
              <a:t>Metodología de desarrollo</a:t>
            </a:r>
          </a:p>
          <a:p>
            <a:endParaRPr lang="es-ES" dirty="0" smtClean="0"/>
          </a:p>
          <a:p>
            <a:r>
              <a:rPr lang="es-ES" dirty="0" smtClean="0"/>
              <a:t>Análisis de la aplicación</a:t>
            </a:r>
          </a:p>
          <a:p>
            <a:endParaRPr lang="es-ES" dirty="0" smtClean="0"/>
          </a:p>
          <a:p>
            <a:r>
              <a:rPr lang="es-ES" dirty="0" smtClean="0"/>
              <a:t>Diseño de la aplicación</a:t>
            </a:r>
          </a:p>
          <a:p>
            <a:endParaRPr lang="es-ES" dirty="0" smtClean="0"/>
          </a:p>
          <a:p>
            <a:r>
              <a:rPr lang="es-ES" dirty="0" smtClean="0"/>
              <a:t>Desarrollo de la aplicación</a:t>
            </a:r>
            <a:endParaRPr lang="es-ES" dirty="0"/>
          </a:p>
        </p:txBody>
      </p:sp>
      <p:pic>
        <p:nvPicPr>
          <p:cNvPr id="4" name="Sonido grabado">
            <a:hlinkClick r:id="" action="ppaction://media"/>
          </p:cNvPr>
          <p:cNvPicPr>
            <a:picLocks noRot="1" noChangeAspect="1"/>
          </p:cNvPicPr>
          <p:nvPr>
            <a:wavAudioFile r:embed="rId1" name="Sonido grabado"/>
          </p:nvPr>
        </p:nvPicPr>
        <p:blipFill>
          <a:blip r:embed="rId3" cstate="print"/>
          <a:stretch>
            <a:fillRect/>
          </a:stretch>
        </p:blipFill>
        <p:spPr>
          <a:xfrm>
            <a:off x="611560" y="6021288"/>
            <a:ext cx="304800" cy="304800"/>
          </a:xfrm>
          <a:prstGeom prst="rect">
            <a:avLst/>
          </a:prstGeom>
        </p:spPr>
      </p:pic>
      <p:sp>
        <p:nvSpPr>
          <p:cNvPr id="5" name="4 Marcador de número de diapositiva"/>
          <p:cNvSpPr>
            <a:spLocks noGrp="1"/>
          </p:cNvSpPr>
          <p:nvPr>
            <p:ph type="sldNum" sz="quarter" idx="12"/>
          </p:nvPr>
        </p:nvSpPr>
        <p:spPr/>
        <p:txBody>
          <a:bodyPr/>
          <a:lstStyle/>
          <a:p>
            <a:fld id="{9CCC1BDB-C257-4638-8802-9E4E196EABBC}" type="slidenum">
              <a:rPr lang="es-ES" smtClean="0"/>
              <a:t>9</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par>
                                <p:cTn id="17" presetID="1" presetClass="mediacall" presetSubtype="0" fill="hold" nodeType="withEffect">
                                  <p:stCondLst>
                                    <p:cond delay="0"/>
                                  </p:stCondLst>
                                  <p:childTnLst>
                                    <p:cmd type="call" cmd="playFrom(0.0)">
                                      <p:cBhvr>
                                        <p:cTn id="18" dur="134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506</TotalTime>
  <Words>405</Words>
  <Application>Microsoft Office PowerPoint</Application>
  <PresentationFormat>Presentación en pantalla (4:3)</PresentationFormat>
  <Paragraphs>106</Paragraphs>
  <Slides>15</Slides>
  <Notes>0</Notes>
  <HiddenSlides>0</HiddenSlides>
  <MMClips>41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Viajes</vt:lpstr>
      <vt:lpstr>Aplicación web para el diseño y creación de una asignatura dentro del entorno de enseñanza AdVisor</vt:lpstr>
      <vt:lpstr>Contenido</vt:lpstr>
      <vt:lpstr>Objetivos </vt:lpstr>
      <vt:lpstr>Objetivos </vt:lpstr>
      <vt:lpstr>Ámbito de la aplicación</vt:lpstr>
      <vt:lpstr>Metodología e-learning</vt:lpstr>
      <vt:lpstr>Metodología e-learning</vt:lpstr>
      <vt:lpstr>Metodología e-learning</vt:lpstr>
      <vt:lpstr>Desarrollo dEL software</vt:lpstr>
      <vt:lpstr>Desarrollo dEL software</vt:lpstr>
      <vt:lpstr>Desarrollo dEL software</vt:lpstr>
      <vt:lpstr>Desarrollo dEL software</vt:lpstr>
      <vt:lpstr>Desarrollo dEL software</vt:lpstr>
      <vt:lpstr>conclusión</vt:lpstr>
      <vt:lpstr>Gracias por vuestra atención y espero que les sea útil la aplicación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web para el diseño y creación de una asignatura dentro del entorno de enseñanza AdVisor</dc:title>
  <dc:creator>Dani</dc:creator>
  <cp:lastModifiedBy>Dani</cp:lastModifiedBy>
  <cp:revision>46</cp:revision>
  <dcterms:created xsi:type="dcterms:W3CDTF">2012-01-25T01:53:31Z</dcterms:created>
  <dcterms:modified xsi:type="dcterms:W3CDTF">2012-01-25T10:19:31Z</dcterms:modified>
</cp:coreProperties>
</file>