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40"/>
  </p:normalViewPr>
  <p:slideViewPr>
    <p:cSldViewPr snapToGrid="0" snapToObjects="1">
      <p:cViewPr varScale="1">
        <p:scale>
          <a:sx n="115" d="100"/>
          <a:sy n="115" d="100"/>
        </p:scale>
        <p:origin x="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lay.google.com/store/apps/details?id=com.chenghuanji.gamecha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B4ECA0-B1F0-1043-8465-CA4E577472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s-ES" dirty="0" err="1"/>
              <a:t>GameChat</a:t>
            </a:r>
            <a:br>
              <a:rPr lang="es-ES" dirty="0"/>
            </a:br>
            <a:r>
              <a:rPr lang="es-ES" sz="3200" dirty="0"/>
              <a:t>Desarrollo de una aplicación Android de chats y juego 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6F77A14-277B-1F44-A94B-5BCAC389C9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646302"/>
          </a:xfrm>
        </p:spPr>
        <p:txBody>
          <a:bodyPr/>
          <a:lstStyle/>
          <a:p>
            <a:pPr algn="l"/>
            <a:r>
              <a:rPr lang="es-ES_tradnl" b="1" dirty="0"/>
              <a:t>Desarrollador: </a:t>
            </a:r>
            <a:r>
              <a:rPr lang="es-ES_tradnl" b="1" dirty="0" err="1"/>
              <a:t>Chenghuan</a:t>
            </a:r>
            <a:r>
              <a:rPr lang="es-ES_tradnl" b="1" dirty="0"/>
              <a:t> Ji</a:t>
            </a:r>
            <a:endParaRPr lang="es-ES" dirty="0"/>
          </a:p>
          <a:p>
            <a:pPr algn="l"/>
            <a:r>
              <a:rPr lang="es-ES" b="1" dirty="0"/>
              <a:t>Consultor: Pau </a:t>
            </a:r>
            <a:r>
              <a:rPr lang="es-ES" b="1" dirty="0" err="1"/>
              <a:t>Dominkovics</a:t>
            </a:r>
            <a:r>
              <a:rPr lang="es-ES" b="1" dirty="0"/>
              <a:t> </a:t>
            </a:r>
            <a:r>
              <a:rPr lang="es-ES" b="1" dirty="0" err="1"/>
              <a:t>Coll</a:t>
            </a:r>
            <a:endParaRPr lang="es-ES" b="1" dirty="0"/>
          </a:p>
          <a:p>
            <a:pPr algn="l"/>
            <a:r>
              <a:rPr lang="es-ES" dirty="0"/>
              <a:t>Trabajo final de máster</a:t>
            </a:r>
          </a:p>
          <a:p>
            <a:pPr algn="l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71337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376C1E-4B4B-3D4E-B48B-DF8CD6B0B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Funcionalidades: Juego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0CCDDE-23E0-C042-9D51-96464A168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Firebase</a:t>
            </a:r>
            <a:r>
              <a:rPr lang="es-ES" dirty="0"/>
              <a:t> </a:t>
            </a:r>
            <a:r>
              <a:rPr lang="es-ES" dirty="0" err="1"/>
              <a:t>Realtime-Database</a:t>
            </a:r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D889FB2-D63A-5A42-8979-6E77F7705C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5602" y="2840577"/>
            <a:ext cx="2520795" cy="2520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193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7A83F6-53ED-8345-8CF4-C7EE48377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Conclusiones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897C63-A005-2544-8325-EEA206871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>
              <a:hlinkClick r:id="rId2"/>
            </a:endParaRPr>
          </a:p>
          <a:p>
            <a:r>
              <a:rPr lang="es-ES" dirty="0">
                <a:hlinkClick r:id="rId2"/>
              </a:rPr>
              <a:t>En beta:</a:t>
            </a:r>
          </a:p>
          <a:p>
            <a:pPr marL="0" indent="0">
              <a:buNone/>
            </a:pPr>
            <a:r>
              <a:rPr lang="es-ES" u="sng" dirty="0">
                <a:hlinkClick r:id="rId2"/>
              </a:rPr>
              <a:t>https://play.google.com/store/apps/details?id=com.chenghuanji.gamechat</a:t>
            </a:r>
            <a:endParaRPr lang="es-ES" dirty="0"/>
          </a:p>
          <a:p>
            <a:r>
              <a:rPr lang="es-ES" dirty="0"/>
              <a:t>Resultado satisfactorio.</a:t>
            </a:r>
          </a:p>
          <a:p>
            <a:r>
              <a:rPr lang="es-ES" dirty="0"/>
              <a:t>Futuramente: </a:t>
            </a:r>
            <a:r>
              <a:rPr lang="es-ES"/>
              <a:t>publicación definitiva </a:t>
            </a:r>
            <a:r>
              <a:rPr lang="es-ES" dirty="0"/>
              <a:t>y más juegos.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723E7F2-0732-7B47-8A50-7B8A68C5F77B}"/>
              </a:ext>
            </a:extLst>
          </p:cNvPr>
          <p:cNvSpPr/>
          <p:nvPr/>
        </p:nvSpPr>
        <p:spPr>
          <a:xfrm>
            <a:off x="4356098" y="4638236"/>
            <a:ext cx="26100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Gracias por su atención</a:t>
            </a:r>
          </a:p>
        </p:txBody>
      </p:sp>
    </p:spTree>
    <p:extLst>
      <p:ext uri="{BB962C8B-B14F-4D97-AF65-F5344CB8AC3E}">
        <p14:creationId xmlns:p14="http://schemas.microsoft.com/office/powerpoint/2010/main" val="3059711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43AD20-A1D2-E64F-935F-FDAF51413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INDICE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502648-4627-6346-9CF4-9F11E29BC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Introducción</a:t>
            </a:r>
          </a:p>
          <a:p>
            <a:r>
              <a:rPr lang="es-ES" dirty="0"/>
              <a:t>Objetivos</a:t>
            </a:r>
          </a:p>
          <a:p>
            <a:r>
              <a:rPr lang="es-ES" dirty="0"/>
              <a:t>Aspectos claves del desarrollo</a:t>
            </a:r>
          </a:p>
          <a:p>
            <a:r>
              <a:rPr lang="es-ES" dirty="0"/>
              <a:t>Funcionalidades</a:t>
            </a:r>
          </a:p>
          <a:p>
            <a:r>
              <a:rPr lang="es-ES" dirty="0"/>
              <a:t>Conclusiones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53099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0C35BD-D57C-5A49-81BB-8FFB66B3D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C3F723-02A0-8441-8F15-284FA68FF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Una aplicación de chats divertida.</a:t>
            </a:r>
          </a:p>
          <a:p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8CB3131-DA61-8A40-AA60-2076E25D0B8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905002" y="2367627"/>
            <a:ext cx="3880773" cy="3880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351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7ADA00-18FE-014B-A29C-01FD7E4AE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92CC60-4B9B-4242-B4C4-03CAFA1A1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Chatear con sus amigos</a:t>
            </a:r>
          </a:p>
          <a:p>
            <a:r>
              <a:rPr lang="es-ES" dirty="0"/>
              <a:t>Jugar con sus amigos</a:t>
            </a:r>
          </a:p>
          <a:p>
            <a:r>
              <a:rPr lang="es-ES" dirty="0"/>
              <a:t>Gestionar los amigos</a:t>
            </a:r>
          </a:p>
          <a:p>
            <a:endParaRPr lang="es-ES" dirty="0"/>
          </a:p>
          <a:p>
            <a:r>
              <a:rPr lang="es-ES" dirty="0"/>
              <a:t>Gestionar la sesión</a:t>
            </a:r>
          </a:p>
          <a:p>
            <a:r>
              <a:rPr lang="es-ES" dirty="0"/>
              <a:t>Notificaciones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99410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3B8001-3288-C345-AA26-A4A56AF73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Aspectos claves del desarrollo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6CD10B-7595-C748-B5EF-ECDE65E39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Android Studio.</a:t>
            </a:r>
          </a:p>
          <a:p>
            <a:r>
              <a:rPr lang="es-ES" dirty="0"/>
              <a:t>Arquitectura MVC (Modelo-Vista-Controlador).</a:t>
            </a:r>
          </a:p>
          <a:p>
            <a:r>
              <a:rPr lang="es-ES" dirty="0"/>
              <a:t>Buena organización de la base de datos en la nube</a:t>
            </a:r>
            <a:r>
              <a:rPr lang="es-ES"/>
              <a:t>. </a:t>
            </a:r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4A5BA57-253E-4D4F-ADEF-EE49A2A8AE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1373" y="3284263"/>
            <a:ext cx="5189254" cy="2757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52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409B84-1367-A449-AC02-AC01C65DA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Funcionalidades: Registro, inicio de sesión, cierre de sesión, restablecimiento de la contraseña.</a:t>
            </a:r>
            <a:br>
              <a:rPr lang="es-ES" dirty="0"/>
            </a:b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FD83E6-B5D8-344F-ABA7-4A7D61FD8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Correo y contraseña.</a:t>
            </a:r>
          </a:p>
          <a:p>
            <a:r>
              <a:rPr lang="es-ES" dirty="0"/>
              <a:t>Cuenta de Google.</a:t>
            </a:r>
          </a:p>
          <a:p>
            <a:r>
              <a:rPr lang="es-ES" dirty="0"/>
              <a:t>Validación.</a:t>
            </a:r>
          </a:p>
          <a:p>
            <a:endParaRPr lang="es-ES" dirty="0"/>
          </a:p>
          <a:p>
            <a:r>
              <a:rPr lang="es-ES" dirty="0" err="1"/>
              <a:t>Firebase</a:t>
            </a:r>
            <a:r>
              <a:rPr lang="es-ES" dirty="0"/>
              <a:t> </a:t>
            </a:r>
            <a:r>
              <a:rPr lang="es-ES" dirty="0" err="1"/>
              <a:t>Authentication</a:t>
            </a:r>
            <a:r>
              <a:rPr lang="es-ES" dirty="0"/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49967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6E032B-7B9F-6F40-82EE-53610D866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Funcionalidades: Perfil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E6B289-0C8B-FE44-84D9-F869FA42A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Modificación de la foto.</a:t>
            </a:r>
          </a:p>
          <a:p>
            <a:r>
              <a:rPr lang="es-ES" dirty="0"/>
              <a:t>Reducción de la foto.</a:t>
            </a:r>
          </a:p>
          <a:p>
            <a:r>
              <a:rPr lang="es-ES" dirty="0"/>
              <a:t>Subir la foto. 1 foto/usuario.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/>
              <a:t>Modificación del nombre y la descripción.</a:t>
            </a:r>
          </a:p>
          <a:p>
            <a:endParaRPr lang="es-ES" dirty="0"/>
          </a:p>
          <a:p>
            <a:r>
              <a:rPr lang="es-ES" dirty="0" err="1"/>
              <a:t>Firebase</a:t>
            </a:r>
            <a:r>
              <a:rPr lang="es-ES" dirty="0"/>
              <a:t> </a:t>
            </a:r>
            <a:r>
              <a:rPr lang="es-ES" dirty="0" err="1"/>
              <a:t>Realtime-Database</a:t>
            </a:r>
            <a:r>
              <a:rPr lang="es-ES" dirty="0"/>
              <a:t>.</a:t>
            </a:r>
          </a:p>
          <a:p>
            <a:r>
              <a:rPr lang="es-ES" dirty="0" err="1"/>
              <a:t>Firebase</a:t>
            </a:r>
            <a:r>
              <a:rPr lang="es-ES" dirty="0"/>
              <a:t> Storage.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C7B927A-234A-7245-97D5-BFFFEF2D20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3005" y="1793662"/>
            <a:ext cx="2718673" cy="1907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727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133C9C-80C5-194C-B71D-812DE1F0E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Funcionalidades: Gestión de amigos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483F12-75B3-A742-999A-DE2329125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Búsqueda de amigos. Email o nombre.</a:t>
            </a:r>
          </a:p>
          <a:p>
            <a:r>
              <a:rPr lang="es-ES" dirty="0"/>
              <a:t>Gestión de solicitudes.</a:t>
            </a:r>
          </a:p>
          <a:p>
            <a:endParaRPr lang="es-ES" dirty="0"/>
          </a:p>
          <a:p>
            <a:r>
              <a:rPr lang="es-ES" dirty="0" err="1"/>
              <a:t>Firebase</a:t>
            </a:r>
            <a:r>
              <a:rPr lang="es-ES" dirty="0"/>
              <a:t> </a:t>
            </a:r>
            <a:r>
              <a:rPr lang="es-ES" dirty="0" err="1"/>
              <a:t>Realtime-Database</a:t>
            </a:r>
            <a:r>
              <a:rPr lang="es-ES" dirty="0"/>
              <a:t>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74136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28139C-1611-5A4F-A111-CDE133A58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Funcionalidades: Chats y notificaciones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7DC6CE-7F5C-834C-A932-2EB5ED2D5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Tiempo único.</a:t>
            </a:r>
          </a:p>
          <a:p>
            <a:r>
              <a:rPr lang="es-ES" dirty="0"/>
              <a:t>Marcar como leído.</a:t>
            </a:r>
          </a:p>
          <a:p>
            <a:r>
              <a:rPr lang="es-ES" dirty="0"/>
              <a:t>Borrar automáticamente los mensajes leídos en la nube.</a:t>
            </a:r>
          </a:p>
          <a:p>
            <a:endParaRPr lang="es-ES" dirty="0"/>
          </a:p>
          <a:p>
            <a:r>
              <a:rPr lang="es-ES" dirty="0" err="1"/>
              <a:t>Firebase</a:t>
            </a:r>
            <a:r>
              <a:rPr lang="es-ES" dirty="0"/>
              <a:t> </a:t>
            </a:r>
            <a:r>
              <a:rPr lang="es-ES" dirty="0" err="1"/>
              <a:t>Realtime-Database</a:t>
            </a:r>
            <a:r>
              <a:rPr lang="es-ES" dirty="0"/>
              <a:t>.</a:t>
            </a:r>
          </a:p>
          <a:p>
            <a:r>
              <a:rPr lang="es-ES" dirty="0" err="1"/>
              <a:t>Firebase</a:t>
            </a:r>
            <a:r>
              <a:rPr lang="es-ES" dirty="0"/>
              <a:t> Cloud </a:t>
            </a:r>
            <a:r>
              <a:rPr lang="es-ES" dirty="0" err="1"/>
              <a:t>Messaging</a:t>
            </a:r>
            <a:r>
              <a:rPr lang="es-ES" dirty="0"/>
              <a:t>.</a:t>
            </a:r>
          </a:p>
          <a:p>
            <a:r>
              <a:rPr lang="es-ES" dirty="0" err="1"/>
              <a:t>Sqlite</a:t>
            </a:r>
            <a:r>
              <a:rPr lang="es-ES" dirty="0"/>
              <a:t> con </a:t>
            </a:r>
            <a:r>
              <a:rPr lang="es-ES" dirty="0" err="1"/>
              <a:t>Room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779143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Faceta</Template>
  <TotalTime>373</TotalTime>
  <Words>245</Words>
  <Application>Microsoft Macintosh PowerPoint</Application>
  <PresentationFormat>Panorámica</PresentationFormat>
  <Paragraphs>60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Faceta</vt:lpstr>
      <vt:lpstr>GameChat Desarrollo de una aplicación Android de chats y juego  </vt:lpstr>
      <vt:lpstr>INDICE</vt:lpstr>
      <vt:lpstr>Introducción</vt:lpstr>
      <vt:lpstr>Objetivos</vt:lpstr>
      <vt:lpstr>Aspectos claves del desarrollo </vt:lpstr>
      <vt:lpstr>Funcionalidades: Registro, inicio de sesión, cierre de sesión, restablecimiento de la contraseña.  </vt:lpstr>
      <vt:lpstr>Funcionalidades: Perfil</vt:lpstr>
      <vt:lpstr>Funcionalidades: Gestión de amigos</vt:lpstr>
      <vt:lpstr>Funcionalidades: Chats y notificaciones</vt:lpstr>
      <vt:lpstr>Funcionalidades: Juego</vt:lpstr>
      <vt:lpstr>Conclusiones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GameChat Desarrollo de una aplicación Android de chats y juego  </dc:title>
  <dc:creator>Microsoft Office User</dc:creator>
  <cp:lastModifiedBy>Microsoft Office User</cp:lastModifiedBy>
  <cp:revision>41</cp:revision>
  <dcterms:created xsi:type="dcterms:W3CDTF">2020-12-24T20:16:43Z</dcterms:created>
  <dcterms:modified xsi:type="dcterms:W3CDTF">2020-12-26T22:51:51Z</dcterms:modified>
</cp:coreProperties>
</file>