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0" r:id="rId2"/>
    <p:sldId id="271" r:id="rId3"/>
    <p:sldId id="292" r:id="rId4"/>
    <p:sldId id="293" r:id="rId5"/>
    <p:sldId id="294" r:id="rId6"/>
    <p:sldId id="295" r:id="rId7"/>
    <p:sldId id="296" r:id="rId8"/>
    <p:sldId id="297" r:id="rId9"/>
    <p:sldId id="299" r:id="rId10"/>
    <p:sldId id="298" r:id="rId11"/>
    <p:sldId id="300" r:id="rId12"/>
    <p:sldId id="301" r:id="rId13"/>
    <p:sldId id="302" r:id="rId14"/>
    <p:sldId id="303" r:id="rId15"/>
    <p:sldId id="304" r:id="rId16"/>
    <p:sldId id="291"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E1"/>
    <a:srgbClr val="43C5FF"/>
    <a:srgbClr val="333333"/>
    <a:srgbClr val="005A82"/>
    <a:srgbClr val="003D58"/>
    <a:srgbClr val="79D6FF"/>
    <a:srgbClr val="71D3FF"/>
    <a:srgbClr val="B3E7FF"/>
    <a:srgbClr val="004260"/>
    <a:srgbClr val="E2007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DAE78F-176E-4A95-A081-ECD705E57321}" v="7" dt="2017-01-02T08:12:36.42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73665" autoAdjust="0"/>
  </p:normalViewPr>
  <p:slideViewPr>
    <p:cSldViewPr>
      <p:cViewPr varScale="1">
        <p:scale>
          <a:sx n="84" d="100"/>
          <a:sy n="84" d="100"/>
        </p:scale>
        <p:origin x="1382" y="72"/>
      </p:cViewPr>
      <p:guideLst>
        <p:guide orient="horz" pos="1620"/>
        <p:guide pos="3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Impacte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lineChart>
        <c:grouping val="standard"/>
        <c:varyColors val="0"/>
        <c:ser>
          <c:idx val="0"/>
          <c:order val="0"/>
          <c:tx>
            <c:strRef>
              <c:f>Hoja9!$D$1:$D$2</c:f>
              <c:strCache>
                <c:ptCount val="2"/>
                <c:pt idx="0">
                  <c:v>VALOR DE L’ACTIU</c:v>
                </c:pt>
                <c:pt idx="1">
                  <c:v>C</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Hoja9!$B$3:$C$58</c:f>
              <c:strCache>
                <c:ptCount val="56"/>
                <c:pt idx="0">
                  <c:v>L1</c:v>
                </c:pt>
                <c:pt idx="2">
                  <c:v>L2</c:v>
                </c:pt>
                <c:pt idx="3">
                  <c:v>L3</c:v>
                </c:pt>
                <c:pt idx="4">
                  <c:v>L4</c:v>
                </c:pt>
                <c:pt idx="5">
                  <c:v>L5</c:v>
                </c:pt>
                <c:pt idx="6">
                  <c:v>L6 </c:v>
                </c:pt>
                <c:pt idx="7">
                  <c:v>L7</c:v>
                </c:pt>
                <c:pt idx="8">
                  <c:v>HW1</c:v>
                </c:pt>
                <c:pt idx="9">
                  <c:v>HW2</c:v>
                </c:pt>
                <c:pt idx="10">
                  <c:v>HW3</c:v>
                </c:pt>
                <c:pt idx="11">
                  <c:v>HW4</c:v>
                </c:pt>
                <c:pt idx="12">
                  <c:v>HW5</c:v>
                </c:pt>
                <c:pt idx="13">
                  <c:v>HW6</c:v>
                </c:pt>
                <c:pt idx="14">
                  <c:v>HW7</c:v>
                </c:pt>
                <c:pt idx="15">
                  <c:v>HW8</c:v>
                </c:pt>
                <c:pt idx="16">
                  <c:v>HW9</c:v>
                </c:pt>
                <c:pt idx="17">
                  <c:v>HW10</c:v>
                </c:pt>
                <c:pt idx="18">
                  <c:v>SW1</c:v>
                </c:pt>
                <c:pt idx="19">
                  <c:v>SW2</c:v>
                </c:pt>
                <c:pt idx="20">
                  <c:v>SW3</c:v>
                </c:pt>
                <c:pt idx="21">
                  <c:v>SW4</c:v>
                </c:pt>
                <c:pt idx="22">
                  <c:v>SW5</c:v>
                </c:pt>
                <c:pt idx="23">
                  <c:v>SW6</c:v>
                </c:pt>
                <c:pt idx="24">
                  <c:v>SW7</c:v>
                </c:pt>
                <c:pt idx="25">
                  <c:v>SW8</c:v>
                </c:pt>
                <c:pt idx="26">
                  <c:v>SW9</c:v>
                </c:pt>
                <c:pt idx="27">
                  <c:v>SW10</c:v>
                </c:pt>
                <c:pt idx="28">
                  <c:v>SW11</c:v>
                </c:pt>
                <c:pt idx="29">
                  <c:v>SW12</c:v>
                </c:pt>
                <c:pt idx="30">
                  <c:v>SW13</c:v>
                </c:pt>
                <c:pt idx="31">
                  <c:v>SW14</c:v>
                </c:pt>
                <c:pt idx="32">
                  <c:v>D1</c:v>
                </c:pt>
                <c:pt idx="33">
                  <c:v>D2</c:v>
                </c:pt>
                <c:pt idx="34">
                  <c:v>D3</c:v>
                </c:pt>
                <c:pt idx="35">
                  <c:v>D4</c:v>
                </c:pt>
                <c:pt idx="36">
                  <c:v>D5</c:v>
                </c:pt>
                <c:pt idx="37">
                  <c:v>D6</c:v>
                </c:pt>
                <c:pt idx="38">
                  <c:v>D7</c:v>
                </c:pt>
                <c:pt idx="39">
                  <c:v>D8</c:v>
                </c:pt>
                <c:pt idx="40">
                  <c:v>COM1</c:v>
                </c:pt>
                <c:pt idx="41">
                  <c:v>COM2</c:v>
                </c:pt>
                <c:pt idx="42">
                  <c:v>AUX1</c:v>
                </c:pt>
                <c:pt idx="43">
                  <c:v>AUX2</c:v>
                </c:pt>
                <c:pt idx="44">
                  <c:v>AUX3</c:v>
                </c:pt>
                <c:pt idx="45">
                  <c:v>AUX4</c:v>
                </c:pt>
                <c:pt idx="46">
                  <c:v>AUX5</c:v>
                </c:pt>
                <c:pt idx="47">
                  <c:v>AUX6</c:v>
                </c:pt>
                <c:pt idx="48">
                  <c:v>AUX7</c:v>
                </c:pt>
                <c:pt idx="49">
                  <c:v>AUX8</c:v>
                </c:pt>
                <c:pt idx="50">
                  <c:v>AUX9</c:v>
                </c:pt>
                <c:pt idx="51">
                  <c:v>AUX10</c:v>
                </c:pt>
                <c:pt idx="52">
                  <c:v>AUX11</c:v>
                </c:pt>
                <c:pt idx="53">
                  <c:v>AUX12</c:v>
                </c:pt>
                <c:pt idx="54">
                  <c:v>P1</c:v>
                </c:pt>
                <c:pt idx="55">
                  <c:v>P2</c:v>
                </c:pt>
              </c:strCache>
            </c:strRef>
          </c:cat>
          <c:val>
            <c:numRef>
              <c:f>Hoja9!$D$3:$D$58</c:f>
            </c:numRef>
          </c:val>
          <c:smooth val="0"/>
          <c:extLst>
            <c:ext xmlns:c16="http://schemas.microsoft.com/office/drawing/2014/chart" uri="{C3380CC4-5D6E-409C-BE32-E72D297353CC}">
              <c16:uniqueId val="{00000000-A59B-44BA-A5F6-3002E9F8E122}"/>
            </c:ext>
          </c:extLst>
        </c:ser>
        <c:ser>
          <c:idx val="1"/>
          <c:order val="1"/>
          <c:tx>
            <c:strRef>
              <c:f>Hoja9!$E$1:$E$2</c:f>
              <c:strCache>
                <c:ptCount val="2"/>
                <c:pt idx="0">
                  <c:v>VALOR DE L’ACTIU</c:v>
                </c:pt>
                <c:pt idx="1">
                  <c:v>I</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Hoja9!$B$3:$C$58</c:f>
              <c:strCache>
                <c:ptCount val="56"/>
                <c:pt idx="0">
                  <c:v>L1</c:v>
                </c:pt>
                <c:pt idx="2">
                  <c:v>L2</c:v>
                </c:pt>
                <c:pt idx="3">
                  <c:v>L3</c:v>
                </c:pt>
                <c:pt idx="4">
                  <c:v>L4</c:v>
                </c:pt>
                <c:pt idx="5">
                  <c:v>L5</c:v>
                </c:pt>
                <c:pt idx="6">
                  <c:v>L6 </c:v>
                </c:pt>
                <c:pt idx="7">
                  <c:v>L7</c:v>
                </c:pt>
                <c:pt idx="8">
                  <c:v>HW1</c:v>
                </c:pt>
                <c:pt idx="9">
                  <c:v>HW2</c:v>
                </c:pt>
                <c:pt idx="10">
                  <c:v>HW3</c:v>
                </c:pt>
                <c:pt idx="11">
                  <c:v>HW4</c:v>
                </c:pt>
                <c:pt idx="12">
                  <c:v>HW5</c:v>
                </c:pt>
                <c:pt idx="13">
                  <c:v>HW6</c:v>
                </c:pt>
                <c:pt idx="14">
                  <c:v>HW7</c:v>
                </c:pt>
                <c:pt idx="15">
                  <c:v>HW8</c:v>
                </c:pt>
                <c:pt idx="16">
                  <c:v>HW9</c:v>
                </c:pt>
                <c:pt idx="17">
                  <c:v>HW10</c:v>
                </c:pt>
                <c:pt idx="18">
                  <c:v>SW1</c:v>
                </c:pt>
                <c:pt idx="19">
                  <c:v>SW2</c:v>
                </c:pt>
                <c:pt idx="20">
                  <c:v>SW3</c:v>
                </c:pt>
                <c:pt idx="21">
                  <c:v>SW4</c:v>
                </c:pt>
                <c:pt idx="22">
                  <c:v>SW5</c:v>
                </c:pt>
                <c:pt idx="23">
                  <c:v>SW6</c:v>
                </c:pt>
                <c:pt idx="24">
                  <c:v>SW7</c:v>
                </c:pt>
                <c:pt idx="25">
                  <c:v>SW8</c:v>
                </c:pt>
                <c:pt idx="26">
                  <c:v>SW9</c:v>
                </c:pt>
                <c:pt idx="27">
                  <c:v>SW10</c:v>
                </c:pt>
                <c:pt idx="28">
                  <c:v>SW11</c:v>
                </c:pt>
                <c:pt idx="29">
                  <c:v>SW12</c:v>
                </c:pt>
                <c:pt idx="30">
                  <c:v>SW13</c:v>
                </c:pt>
                <c:pt idx="31">
                  <c:v>SW14</c:v>
                </c:pt>
                <c:pt idx="32">
                  <c:v>D1</c:v>
                </c:pt>
                <c:pt idx="33">
                  <c:v>D2</c:v>
                </c:pt>
                <c:pt idx="34">
                  <c:v>D3</c:v>
                </c:pt>
                <c:pt idx="35">
                  <c:v>D4</c:v>
                </c:pt>
                <c:pt idx="36">
                  <c:v>D5</c:v>
                </c:pt>
                <c:pt idx="37">
                  <c:v>D6</c:v>
                </c:pt>
                <c:pt idx="38">
                  <c:v>D7</c:v>
                </c:pt>
                <c:pt idx="39">
                  <c:v>D8</c:v>
                </c:pt>
                <c:pt idx="40">
                  <c:v>COM1</c:v>
                </c:pt>
                <c:pt idx="41">
                  <c:v>COM2</c:v>
                </c:pt>
                <c:pt idx="42">
                  <c:v>AUX1</c:v>
                </c:pt>
                <c:pt idx="43">
                  <c:v>AUX2</c:v>
                </c:pt>
                <c:pt idx="44">
                  <c:v>AUX3</c:v>
                </c:pt>
                <c:pt idx="45">
                  <c:v>AUX4</c:v>
                </c:pt>
                <c:pt idx="46">
                  <c:v>AUX5</c:v>
                </c:pt>
                <c:pt idx="47">
                  <c:v>AUX6</c:v>
                </c:pt>
                <c:pt idx="48">
                  <c:v>AUX7</c:v>
                </c:pt>
                <c:pt idx="49">
                  <c:v>AUX8</c:v>
                </c:pt>
                <c:pt idx="50">
                  <c:v>AUX9</c:v>
                </c:pt>
                <c:pt idx="51">
                  <c:v>AUX10</c:v>
                </c:pt>
                <c:pt idx="52">
                  <c:v>AUX11</c:v>
                </c:pt>
                <c:pt idx="53">
                  <c:v>AUX12</c:v>
                </c:pt>
                <c:pt idx="54">
                  <c:v>P1</c:v>
                </c:pt>
                <c:pt idx="55">
                  <c:v>P2</c:v>
                </c:pt>
              </c:strCache>
            </c:strRef>
          </c:cat>
          <c:val>
            <c:numRef>
              <c:f>Hoja9!$E$3:$E$58</c:f>
            </c:numRef>
          </c:val>
          <c:smooth val="0"/>
          <c:extLst>
            <c:ext xmlns:c16="http://schemas.microsoft.com/office/drawing/2014/chart" uri="{C3380CC4-5D6E-409C-BE32-E72D297353CC}">
              <c16:uniqueId val="{00000001-A59B-44BA-A5F6-3002E9F8E122}"/>
            </c:ext>
          </c:extLst>
        </c:ser>
        <c:ser>
          <c:idx val="2"/>
          <c:order val="2"/>
          <c:tx>
            <c:strRef>
              <c:f>Hoja9!$F$1:$F$2</c:f>
              <c:strCache>
                <c:ptCount val="2"/>
                <c:pt idx="0">
                  <c:v>VALOR DE L’ACTIU</c:v>
                </c:pt>
                <c:pt idx="1">
                  <c:v>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Hoja9!$B$3:$C$58</c:f>
              <c:strCache>
                <c:ptCount val="56"/>
                <c:pt idx="0">
                  <c:v>L1</c:v>
                </c:pt>
                <c:pt idx="2">
                  <c:v>L2</c:v>
                </c:pt>
                <c:pt idx="3">
                  <c:v>L3</c:v>
                </c:pt>
                <c:pt idx="4">
                  <c:v>L4</c:v>
                </c:pt>
                <c:pt idx="5">
                  <c:v>L5</c:v>
                </c:pt>
                <c:pt idx="6">
                  <c:v>L6 </c:v>
                </c:pt>
                <c:pt idx="7">
                  <c:v>L7</c:v>
                </c:pt>
                <c:pt idx="8">
                  <c:v>HW1</c:v>
                </c:pt>
                <c:pt idx="9">
                  <c:v>HW2</c:v>
                </c:pt>
                <c:pt idx="10">
                  <c:v>HW3</c:v>
                </c:pt>
                <c:pt idx="11">
                  <c:v>HW4</c:v>
                </c:pt>
                <c:pt idx="12">
                  <c:v>HW5</c:v>
                </c:pt>
                <c:pt idx="13">
                  <c:v>HW6</c:v>
                </c:pt>
                <c:pt idx="14">
                  <c:v>HW7</c:v>
                </c:pt>
                <c:pt idx="15">
                  <c:v>HW8</c:v>
                </c:pt>
                <c:pt idx="16">
                  <c:v>HW9</c:v>
                </c:pt>
                <c:pt idx="17">
                  <c:v>HW10</c:v>
                </c:pt>
                <c:pt idx="18">
                  <c:v>SW1</c:v>
                </c:pt>
                <c:pt idx="19">
                  <c:v>SW2</c:v>
                </c:pt>
                <c:pt idx="20">
                  <c:v>SW3</c:v>
                </c:pt>
                <c:pt idx="21">
                  <c:v>SW4</c:v>
                </c:pt>
                <c:pt idx="22">
                  <c:v>SW5</c:v>
                </c:pt>
                <c:pt idx="23">
                  <c:v>SW6</c:v>
                </c:pt>
                <c:pt idx="24">
                  <c:v>SW7</c:v>
                </c:pt>
                <c:pt idx="25">
                  <c:v>SW8</c:v>
                </c:pt>
                <c:pt idx="26">
                  <c:v>SW9</c:v>
                </c:pt>
                <c:pt idx="27">
                  <c:v>SW10</c:v>
                </c:pt>
                <c:pt idx="28">
                  <c:v>SW11</c:v>
                </c:pt>
                <c:pt idx="29">
                  <c:v>SW12</c:v>
                </c:pt>
                <c:pt idx="30">
                  <c:v>SW13</c:v>
                </c:pt>
                <c:pt idx="31">
                  <c:v>SW14</c:v>
                </c:pt>
                <c:pt idx="32">
                  <c:v>D1</c:v>
                </c:pt>
                <c:pt idx="33">
                  <c:v>D2</c:v>
                </c:pt>
                <c:pt idx="34">
                  <c:v>D3</c:v>
                </c:pt>
                <c:pt idx="35">
                  <c:v>D4</c:v>
                </c:pt>
                <c:pt idx="36">
                  <c:v>D5</c:v>
                </c:pt>
                <c:pt idx="37">
                  <c:v>D6</c:v>
                </c:pt>
                <c:pt idx="38">
                  <c:v>D7</c:v>
                </c:pt>
                <c:pt idx="39">
                  <c:v>D8</c:v>
                </c:pt>
                <c:pt idx="40">
                  <c:v>COM1</c:v>
                </c:pt>
                <c:pt idx="41">
                  <c:v>COM2</c:v>
                </c:pt>
                <c:pt idx="42">
                  <c:v>AUX1</c:v>
                </c:pt>
                <c:pt idx="43">
                  <c:v>AUX2</c:v>
                </c:pt>
                <c:pt idx="44">
                  <c:v>AUX3</c:v>
                </c:pt>
                <c:pt idx="45">
                  <c:v>AUX4</c:v>
                </c:pt>
                <c:pt idx="46">
                  <c:v>AUX5</c:v>
                </c:pt>
                <c:pt idx="47">
                  <c:v>AUX6</c:v>
                </c:pt>
                <c:pt idx="48">
                  <c:v>AUX7</c:v>
                </c:pt>
                <c:pt idx="49">
                  <c:v>AUX8</c:v>
                </c:pt>
                <c:pt idx="50">
                  <c:v>AUX9</c:v>
                </c:pt>
                <c:pt idx="51">
                  <c:v>AUX10</c:v>
                </c:pt>
                <c:pt idx="52">
                  <c:v>AUX11</c:v>
                </c:pt>
                <c:pt idx="53">
                  <c:v>AUX12</c:v>
                </c:pt>
                <c:pt idx="54">
                  <c:v>P1</c:v>
                </c:pt>
                <c:pt idx="55">
                  <c:v>P2</c:v>
                </c:pt>
              </c:strCache>
            </c:strRef>
          </c:cat>
          <c:val>
            <c:numRef>
              <c:f>Hoja9!$F$3:$F$58</c:f>
            </c:numRef>
          </c:val>
          <c:smooth val="0"/>
          <c:extLst>
            <c:ext xmlns:c16="http://schemas.microsoft.com/office/drawing/2014/chart" uri="{C3380CC4-5D6E-409C-BE32-E72D297353CC}">
              <c16:uniqueId val="{00000002-A59B-44BA-A5F6-3002E9F8E122}"/>
            </c:ext>
          </c:extLst>
        </c:ser>
        <c:ser>
          <c:idx val="3"/>
          <c:order val="3"/>
          <c:tx>
            <c:strRef>
              <c:f>Hoja9!$G$1:$G$2</c:f>
              <c:strCache>
                <c:ptCount val="2"/>
                <c:pt idx="0">
                  <c:v>VALOR DE L’ACTIU</c:v>
                </c:pt>
                <c:pt idx="1">
                  <c:v>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Hoja9!$B$3:$C$58</c:f>
              <c:strCache>
                <c:ptCount val="56"/>
                <c:pt idx="0">
                  <c:v>L1</c:v>
                </c:pt>
                <c:pt idx="2">
                  <c:v>L2</c:v>
                </c:pt>
                <c:pt idx="3">
                  <c:v>L3</c:v>
                </c:pt>
                <c:pt idx="4">
                  <c:v>L4</c:v>
                </c:pt>
                <c:pt idx="5">
                  <c:v>L5</c:v>
                </c:pt>
                <c:pt idx="6">
                  <c:v>L6 </c:v>
                </c:pt>
                <c:pt idx="7">
                  <c:v>L7</c:v>
                </c:pt>
                <c:pt idx="8">
                  <c:v>HW1</c:v>
                </c:pt>
                <c:pt idx="9">
                  <c:v>HW2</c:v>
                </c:pt>
                <c:pt idx="10">
                  <c:v>HW3</c:v>
                </c:pt>
                <c:pt idx="11">
                  <c:v>HW4</c:v>
                </c:pt>
                <c:pt idx="12">
                  <c:v>HW5</c:v>
                </c:pt>
                <c:pt idx="13">
                  <c:v>HW6</c:v>
                </c:pt>
                <c:pt idx="14">
                  <c:v>HW7</c:v>
                </c:pt>
                <c:pt idx="15">
                  <c:v>HW8</c:v>
                </c:pt>
                <c:pt idx="16">
                  <c:v>HW9</c:v>
                </c:pt>
                <c:pt idx="17">
                  <c:v>HW10</c:v>
                </c:pt>
                <c:pt idx="18">
                  <c:v>SW1</c:v>
                </c:pt>
                <c:pt idx="19">
                  <c:v>SW2</c:v>
                </c:pt>
                <c:pt idx="20">
                  <c:v>SW3</c:v>
                </c:pt>
                <c:pt idx="21">
                  <c:v>SW4</c:v>
                </c:pt>
                <c:pt idx="22">
                  <c:v>SW5</c:v>
                </c:pt>
                <c:pt idx="23">
                  <c:v>SW6</c:v>
                </c:pt>
                <c:pt idx="24">
                  <c:v>SW7</c:v>
                </c:pt>
                <c:pt idx="25">
                  <c:v>SW8</c:v>
                </c:pt>
                <c:pt idx="26">
                  <c:v>SW9</c:v>
                </c:pt>
                <c:pt idx="27">
                  <c:v>SW10</c:v>
                </c:pt>
                <c:pt idx="28">
                  <c:v>SW11</c:v>
                </c:pt>
                <c:pt idx="29">
                  <c:v>SW12</c:v>
                </c:pt>
                <c:pt idx="30">
                  <c:v>SW13</c:v>
                </c:pt>
                <c:pt idx="31">
                  <c:v>SW14</c:v>
                </c:pt>
                <c:pt idx="32">
                  <c:v>D1</c:v>
                </c:pt>
                <c:pt idx="33">
                  <c:v>D2</c:v>
                </c:pt>
                <c:pt idx="34">
                  <c:v>D3</c:v>
                </c:pt>
                <c:pt idx="35">
                  <c:v>D4</c:v>
                </c:pt>
                <c:pt idx="36">
                  <c:v>D5</c:v>
                </c:pt>
                <c:pt idx="37">
                  <c:v>D6</c:v>
                </c:pt>
                <c:pt idx="38">
                  <c:v>D7</c:v>
                </c:pt>
                <c:pt idx="39">
                  <c:v>D8</c:v>
                </c:pt>
                <c:pt idx="40">
                  <c:v>COM1</c:v>
                </c:pt>
                <c:pt idx="41">
                  <c:v>COM2</c:v>
                </c:pt>
                <c:pt idx="42">
                  <c:v>AUX1</c:v>
                </c:pt>
                <c:pt idx="43">
                  <c:v>AUX2</c:v>
                </c:pt>
                <c:pt idx="44">
                  <c:v>AUX3</c:v>
                </c:pt>
                <c:pt idx="45">
                  <c:v>AUX4</c:v>
                </c:pt>
                <c:pt idx="46">
                  <c:v>AUX5</c:v>
                </c:pt>
                <c:pt idx="47">
                  <c:v>AUX6</c:v>
                </c:pt>
                <c:pt idx="48">
                  <c:v>AUX7</c:v>
                </c:pt>
                <c:pt idx="49">
                  <c:v>AUX8</c:v>
                </c:pt>
                <c:pt idx="50">
                  <c:v>AUX9</c:v>
                </c:pt>
                <c:pt idx="51">
                  <c:v>AUX10</c:v>
                </c:pt>
                <c:pt idx="52">
                  <c:v>AUX11</c:v>
                </c:pt>
                <c:pt idx="53">
                  <c:v>AUX12</c:v>
                </c:pt>
                <c:pt idx="54">
                  <c:v>P1</c:v>
                </c:pt>
                <c:pt idx="55">
                  <c:v>P2</c:v>
                </c:pt>
              </c:strCache>
            </c:strRef>
          </c:cat>
          <c:val>
            <c:numRef>
              <c:f>Hoja9!$G$3:$G$58</c:f>
            </c:numRef>
          </c:val>
          <c:smooth val="0"/>
          <c:extLst>
            <c:ext xmlns:c16="http://schemas.microsoft.com/office/drawing/2014/chart" uri="{C3380CC4-5D6E-409C-BE32-E72D297353CC}">
              <c16:uniqueId val="{00000003-A59B-44BA-A5F6-3002E9F8E122}"/>
            </c:ext>
          </c:extLst>
        </c:ser>
        <c:ser>
          <c:idx val="4"/>
          <c:order val="4"/>
          <c:tx>
            <c:strRef>
              <c:f>Hoja9!$H$1:$H$2</c:f>
              <c:strCache>
                <c:ptCount val="2"/>
                <c:pt idx="0">
                  <c:v>VALOR DE L’ACTIU</c:v>
                </c:pt>
                <c:pt idx="1">
                  <c:v>T</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Hoja9!$B$3:$C$58</c:f>
              <c:strCache>
                <c:ptCount val="56"/>
                <c:pt idx="0">
                  <c:v>L1</c:v>
                </c:pt>
                <c:pt idx="2">
                  <c:v>L2</c:v>
                </c:pt>
                <c:pt idx="3">
                  <c:v>L3</c:v>
                </c:pt>
                <c:pt idx="4">
                  <c:v>L4</c:v>
                </c:pt>
                <c:pt idx="5">
                  <c:v>L5</c:v>
                </c:pt>
                <c:pt idx="6">
                  <c:v>L6 </c:v>
                </c:pt>
                <c:pt idx="7">
                  <c:v>L7</c:v>
                </c:pt>
                <c:pt idx="8">
                  <c:v>HW1</c:v>
                </c:pt>
                <c:pt idx="9">
                  <c:v>HW2</c:v>
                </c:pt>
                <c:pt idx="10">
                  <c:v>HW3</c:v>
                </c:pt>
                <c:pt idx="11">
                  <c:v>HW4</c:v>
                </c:pt>
                <c:pt idx="12">
                  <c:v>HW5</c:v>
                </c:pt>
                <c:pt idx="13">
                  <c:v>HW6</c:v>
                </c:pt>
                <c:pt idx="14">
                  <c:v>HW7</c:v>
                </c:pt>
                <c:pt idx="15">
                  <c:v>HW8</c:v>
                </c:pt>
                <c:pt idx="16">
                  <c:v>HW9</c:v>
                </c:pt>
                <c:pt idx="17">
                  <c:v>HW10</c:v>
                </c:pt>
                <c:pt idx="18">
                  <c:v>SW1</c:v>
                </c:pt>
                <c:pt idx="19">
                  <c:v>SW2</c:v>
                </c:pt>
                <c:pt idx="20">
                  <c:v>SW3</c:v>
                </c:pt>
                <c:pt idx="21">
                  <c:v>SW4</c:v>
                </c:pt>
                <c:pt idx="22">
                  <c:v>SW5</c:v>
                </c:pt>
                <c:pt idx="23">
                  <c:v>SW6</c:v>
                </c:pt>
                <c:pt idx="24">
                  <c:v>SW7</c:v>
                </c:pt>
                <c:pt idx="25">
                  <c:v>SW8</c:v>
                </c:pt>
                <c:pt idx="26">
                  <c:v>SW9</c:v>
                </c:pt>
                <c:pt idx="27">
                  <c:v>SW10</c:v>
                </c:pt>
                <c:pt idx="28">
                  <c:v>SW11</c:v>
                </c:pt>
                <c:pt idx="29">
                  <c:v>SW12</c:v>
                </c:pt>
                <c:pt idx="30">
                  <c:v>SW13</c:v>
                </c:pt>
                <c:pt idx="31">
                  <c:v>SW14</c:v>
                </c:pt>
                <c:pt idx="32">
                  <c:v>D1</c:v>
                </c:pt>
                <c:pt idx="33">
                  <c:v>D2</c:v>
                </c:pt>
                <c:pt idx="34">
                  <c:v>D3</c:v>
                </c:pt>
                <c:pt idx="35">
                  <c:v>D4</c:v>
                </c:pt>
                <c:pt idx="36">
                  <c:v>D5</c:v>
                </c:pt>
                <c:pt idx="37">
                  <c:v>D6</c:v>
                </c:pt>
                <c:pt idx="38">
                  <c:v>D7</c:v>
                </c:pt>
                <c:pt idx="39">
                  <c:v>D8</c:v>
                </c:pt>
                <c:pt idx="40">
                  <c:v>COM1</c:v>
                </c:pt>
                <c:pt idx="41">
                  <c:v>COM2</c:v>
                </c:pt>
                <c:pt idx="42">
                  <c:v>AUX1</c:v>
                </c:pt>
                <c:pt idx="43">
                  <c:v>AUX2</c:v>
                </c:pt>
                <c:pt idx="44">
                  <c:v>AUX3</c:v>
                </c:pt>
                <c:pt idx="45">
                  <c:v>AUX4</c:v>
                </c:pt>
                <c:pt idx="46">
                  <c:v>AUX5</c:v>
                </c:pt>
                <c:pt idx="47">
                  <c:v>AUX6</c:v>
                </c:pt>
                <c:pt idx="48">
                  <c:v>AUX7</c:v>
                </c:pt>
                <c:pt idx="49">
                  <c:v>AUX8</c:v>
                </c:pt>
                <c:pt idx="50">
                  <c:v>AUX9</c:v>
                </c:pt>
                <c:pt idx="51">
                  <c:v>AUX10</c:v>
                </c:pt>
                <c:pt idx="52">
                  <c:v>AUX11</c:v>
                </c:pt>
                <c:pt idx="53">
                  <c:v>AUX12</c:v>
                </c:pt>
                <c:pt idx="54">
                  <c:v>P1</c:v>
                </c:pt>
                <c:pt idx="55">
                  <c:v>P2</c:v>
                </c:pt>
              </c:strCache>
            </c:strRef>
          </c:cat>
          <c:val>
            <c:numRef>
              <c:f>Hoja9!$H$3:$H$58</c:f>
            </c:numRef>
          </c:val>
          <c:smooth val="0"/>
          <c:extLst>
            <c:ext xmlns:c16="http://schemas.microsoft.com/office/drawing/2014/chart" uri="{C3380CC4-5D6E-409C-BE32-E72D297353CC}">
              <c16:uniqueId val="{00000004-A59B-44BA-A5F6-3002E9F8E122}"/>
            </c:ext>
          </c:extLst>
        </c:ser>
        <c:ser>
          <c:idx val="5"/>
          <c:order val="5"/>
          <c:tx>
            <c:strRef>
              <c:f>Hoja9!$I$1:$I$2</c:f>
              <c:strCache>
                <c:ptCount val="2"/>
                <c:pt idx="0">
                  <c:v>IMPACTE</c:v>
                </c:pt>
                <c:pt idx="1">
                  <c:v>C</c:v>
                </c:pt>
              </c:strCache>
            </c:strRef>
          </c:tx>
          <c:spPr>
            <a:ln w="28575" cap="rnd">
              <a:solidFill>
                <a:schemeClr val="accent6"/>
              </a:solidFill>
              <a:round/>
            </a:ln>
            <a:effectLst/>
          </c:spPr>
          <c:marker>
            <c:symbol val="none"/>
          </c:marker>
          <c:cat>
            <c:strRef>
              <c:f>Hoja9!$B$3:$C$58</c:f>
              <c:strCache>
                <c:ptCount val="56"/>
                <c:pt idx="0">
                  <c:v>L1</c:v>
                </c:pt>
                <c:pt idx="2">
                  <c:v>L2</c:v>
                </c:pt>
                <c:pt idx="3">
                  <c:v>L3</c:v>
                </c:pt>
                <c:pt idx="4">
                  <c:v>L4</c:v>
                </c:pt>
                <c:pt idx="5">
                  <c:v>L5</c:v>
                </c:pt>
                <c:pt idx="6">
                  <c:v>L6 </c:v>
                </c:pt>
                <c:pt idx="7">
                  <c:v>L7</c:v>
                </c:pt>
                <c:pt idx="8">
                  <c:v>HW1</c:v>
                </c:pt>
                <c:pt idx="9">
                  <c:v>HW2</c:v>
                </c:pt>
                <c:pt idx="10">
                  <c:v>HW3</c:v>
                </c:pt>
                <c:pt idx="11">
                  <c:v>HW4</c:v>
                </c:pt>
                <c:pt idx="12">
                  <c:v>HW5</c:v>
                </c:pt>
                <c:pt idx="13">
                  <c:v>HW6</c:v>
                </c:pt>
                <c:pt idx="14">
                  <c:v>HW7</c:v>
                </c:pt>
                <c:pt idx="15">
                  <c:v>HW8</c:v>
                </c:pt>
                <c:pt idx="16">
                  <c:v>HW9</c:v>
                </c:pt>
                <c:pt idx="17">
                  <c:v>HW10</c:v>
                </c:pt>
                <c:pt idx="18">
                  <c:v>SW1</c:v>
                </c:pt>
                <c:pt idx="19">
                  <c:v>SW2</c:v>
                </c:pt>
                <c:pt idx="20">
                  <c:v>SW3</c:v>
                </c:pt>
                <c:pt idx="21">
                  <c:v>SW4</c:v>
                </c:pt>
                <c:pt idx="22">
                  <c:v>SW5</c:v>
                </c:pt>
                <c:pt idx="23">
                  <c:v>SW6</c:v>
                </c:pt>
                <c:pt idx="24">
                  <c:v>SW7</c:v>
                </c:pt>
                <c:pt idx="25">
                  <c:v>SW8</c:v>
                </c:pt>
                <c:pt idx="26">
                  <c:v>SW9</c:v>
                </c:pt>
                <c:pt idx="27">
                  <c:v>SW10</c:v>
                </c:pt>
                <c:pt idx="28">
                  <c:v>SW11</c:v>
                </c:pt>
                <c:pt idx="29">
                  <c:v>SW12</c:v>
                </c:pt>
                <c:pt idx="30">
                  <c:v>SW13</c:v>
                </c:pt>
                <c:pt idx="31">
                  <c:v>SW14</c:v>
                </c:pt>
                <c:pt idx="32">
                  <c:v>D1</c:v>
                </c:pt>
                <c:pt idx="33">
                  <c:v>D2</c:v>
                </c:pt>
                <c:pt idx="34">
                  <c:v>D3</c:v>
                </c:pt>
                <c:pt idx="35">
                  <c:v>D4</c:v>
                </c:pt>
                <c:pt idx="36">
                  <c:v>D5</c:v>
                </c:pt>
                <c:pt idx="37">
                  <c:v>D6</c:v>
                </c:pt>
                <c:pt idx="38">
                  <c:v>D7</c:v>
                </c:pt>
                <c:pt idx="39">
                  <c:v>D8</c:v>
                </c:pt>
                <c:pt idx="40">
                  <c:v>COM1</c:v>
                </c:pt>
                <c:pt idx="41">
                  <c:v>COM2</c:v>
                </c:pt>
                <c:pt idx="42">
                  <c:v>AUX1</c:v>
                </c:pt>
                <c:pt idx="43">
                  <c:v>AUX2</c:v>
                </c:pt>
                <c:pt idx="44">
                  <c:v>AUX3</c:v>
                </c:pt>
                <c:pt idx="45">
                  <c:v>AUX4</c:v>
                </c:pt>
                <c:pt idx="46">
                  <c:v>AUX5</c:v>
                </c:pt>
                <c:pt idx="47">
                  <c:v>AUX6</c:v>
                </c:pt>
                <c:pt idx="48">
                  <c:v>AUX7</c:v>
                </c:pt>
                <c:pt idx="49">
                  <c:v>AUX8</c:v>
                </c:pt>
                <c:pt idx="50">
                  <c:v>AUX9</c:v>
                </c:pt>
                <c:pt idx="51">
                  <c:v>AUX10</c:v>
                </c:pt>
                <c:pt idx="52">
                  <c:v>AUX11</c:v>
                </c:pt>
                <c:pt idx="53">
                  <c:v>AUX12</c:v>
                </c:pt>
                <c:pt idx="54">
                  <c:v>P1</c:v>
                </c:pt>
                <c:pt idx="55">
                  <c:v>P2</c:v>
                </c:pt>
              </c:strCache>
            </c:strRef>
          </c:cat>
          <c:val>
            <c:numRef>
              <c:f>Hoja9!$I$3:$I$58</c:f>
              <c:numCache>
                <c:formatCode>General</c:formatCode>
                <c:ptCount val="56"/>
                <c:pt idx="0" formatCode="0%">
                  <c:v>0.5</c:v>
                </c:pt>
                <c:pt idx="2" formatCode="0%">
                  <c:v>0.2</c:v>
                </c:pt>
                <c:pt idx="3" formatCode="0%">
                  <c:v>0.2</c:v>
                </c:pt>
                <c:pt idx="4" formatCode="0%">
                  <c:v>0.2</c:v>
                </c:pt>
                <c:pt idx="5" formatCode="0%">
                  <c:v>0.2</c:v>
                </c:pt>
                <c:pt idx="6" formatCode="0%">
                  <c:v>0.2</c:v>
                </c:pt>
                <c:pt idx="7" formatCode="0%">
                  <c:v>0.2</c:v>
                </c:pt>
                <c:pt idx="8" formatCode="0%">
                  <c:v>0.2</c:v>
                </c:pt>
                <c:pt idx="9" formatCode="0%">
                  <c:v>0.2</c:v>
                </c:pt>
                <c:pt idx="10" formatCode="0%">
                  <c:v>0.2</c:v>
                </c:pt>
                <c:pt idx="11" formatCode="0%">
                  <c:v>0.2</c:v>
                </c:pt>
                <c:pt idx="12" formatCode="0%">
                  <c:v>0.2</c:v>
                </c:pt>
                <c:pt idx="13" formatCode="0%">
                  <c:v>0.2</c:v>
                </c:pt>
                <c:pt idx="14" formatCode="0%">
                  <c:v>0.2</c:v>
                </c:pt>
                <c:pt idx="15" formatCode="0%">
                  <c:v>0.2</c:v>
                </c:pt>
                <c:pt idx="16" formatCode="0%">
                  <c:v>0.2</c:v>
                </c:pt>
                <c:pt idx="17" formatCode="0%">
                  <c:v>0.2</c:v>
                </c:pt>
                <c:pt idx="18" formatCode="0%">
                  <c:v>0.2</c:v>
                </c:pt>
                <c:pt idx="19" formatCode="0%">
                  <c:v>0.2</c:v>
                </c:pt>
                <c:pt idx="20" formatCode="0%">
                  <c:v>0.2</c:v>
                </c:pt>
                <c:pt idx="21" formatCode="0%">
                  <c:v>0.2</c:v>
                </c:pt>
                <c:pt idx="22" formatCode="0%">
                  <c:v>0.2</c:v>
                </c:pt>
                <c:pt idx="23" formatCode="0%">
                  <c:v>0.2</c:v>
                </c:pt>
                <c:pt idx="24" formatCode="0%">
                  <c:v>0.2</c:v>
                </c:pt>
                <c:pt idx="25" formatCode="0%">
                  <c:v>0.2</c:v>
                </c:pt>
                <c:pt idx="26" formatCode="0%">
                  <c:v>0.2</c:v>
                </c:pt>
                <c:pt idx="27" formatCode="0%">
                  <c:v>0.2</c:v>
                </c:pt>
                <c:pt idx="28" formatCode="0%">
                  <c:v>0.2</c:v>
                </c:pt>
                <c:pt idx="29" formatCode="0%">
                  <c:v>0.2</c:v>
                </c:pt>
                <c:pt idx="30" formatCode="0%">
                  <c:v>0.2</c:v>
                </c:pt>
                <c:pt idx="31" formatCode="0%">
                  <c:v>0.2</c:v>
                </c:pt>
                <c:pt idx="32" formatCode="0%">
                  <c:v>1</c:v>
                </c:pt>
                <c:pt idx="33" formatCode="0%">
                  <c:v>1</c:v>
                </c:pt>
                <c:pt idx="34" formatCode="0%">
                  <c:v>1</c:v>
                </c:pt>
                <c:pt idx="35" formatCode="0%">
                  <c:v>1</c:v>
                </c:pt>
                <c:pt idx="36" formatCode="0%">
                  <c:v>1</c:v>
                </c:pt>
                <c:pt idx="37" formatCode="0%">
                  <c:v>1</c:v>
                </c:pt>
                <c:pt idx="38" formatCode="0%">
                  <c:v>1</c:v>
                </c:pt>
                <c:pt idx="39" formatCode="0%">
                  <c:v>1</c:v>
                </c:pt>
                <c:pt idx="40" formatCode="0%">
                  <c:v>1</c:v>
                </c:pt>
                <c:pt idx="41" formatCode="0%">
                  <c:v>1</c:v>
                </c:pt>
                <c:pt idx="54" formatCode="0%">
                  <c:v>1</c:v>
                </c:pt>
                <c:pt idx="55" formatCode="0%">
                  <c:v>1</c:v>
                </c:pt>
              </c:numCache>
            </c:numRef>
          </c:val>
          <c:smooth val="0"/>
          <c:extLst>
            <c:ext xmlns:c16="http://schemas.microsoft.com/office/drawing/2014/chart" uri="{C3380CC4-5D6E-409C-BE32-E72D297353CC}">
              <c16:uniqueId val="{00000005-A59B-44BA-A5F6-3002E9F8E122}"/>
            </c:ext>
          </c:extLst>
        </c:ser>
        <c:ser>
          <c:idx val="6"/>
          <c:order val="6"/>
          <c:tx>
            <c:strRef>
              <c:f>Hoja9!$J$1:$J$2</c:f>
              <c:strCache>
                <c:ptCount val="2"/>
                <c:pt idx="0">
                  <c:v>IMPACTE</c:v>
                </c:pt>
                <c:pt idx="1">
                  <c:v>I</c:v>
                </c:pt>
              </c:strCache>
            </c:strRef>
          </c:tx>
          <c:spPr>
            <a:ln w="28575" cap="rnd">
              <a:solidFill>
                <a:schemeClr val="accent1">
                  <a:lumMod val="60000"/>
                </a:schemeClr>
              </a:solidFill>
              <a:round/>
            </a:ln>
            <a:effectLst/>
          </c:spPr>
          <c:marker>
            <c:symbol val="none"/>
          </c:marker>
          <c:cat>
            <c:strRef>
              <c:f>Hoja9!$B$3:$C$58</c:f>
              <c:strCache>
                <c:ptCount val="56"/>
                <c:pt idx="0">
                  <c:v>L1</c:v>
                </c:pt>
                <c:pt idx="2">
                  <c:v>L2</c:v>
                </c:pt>
                <c:pt idx="3">
                  <c:v>L3</c:v>
                </c:pt>
                <c:pt idx="4">
                  <c:v>L4</c:v>
                </c:pt>
                <c:pt idx="5">
                  <c:v>L5</c:v>
                </c:pt>
                <c:pt idx="6">
                  <c:v>L6 </c:v>
                </c:pt>
                <c:pt idx="7">
                  <c:v>L7</c:v>
                </c:pt>
                <c:pt idx="8">
                  <c:v>HW1</c:v>
                </c:pt>
                <c:pt idx="9">
                  <c:v>HW2</c:v>
                </c:pt>
                <c:pt idx="10">
                  <c:v>HW3</c:v>
                </c:pt>
                <c:pt idx="11">
                  <c:v>HW4</c:v>
                </c:pt>
                <c:pt idx="12">
                  <c:v>HW5</c:v>
                </c:pt>
                <c:pt idx="13">
                  <c:v>HW6</c:v>
                </c:pt>
                <c:pt idx="14">
                  <c:v>HW7</c:v>
                </c:pt>
                <c:pt idx="15">
                  <c:v>HW8</c:v>
                </c:pt>
                <c:pt idx="16">
                  <c:v>HW9</c:v>
                </c:pt>
                <c:pt idx="17">
                  <c:v>HW10</c:v>
                </c:pt>
                <c:pt idx="18">
                  <c:v>SW1</c:v>
                </c:pt>
                <c:pt idx="19">
                  <c:v>SW2</c:v>
                </c:pt>
                <c:pt idx="20">
                  <c:v>SW3</c:v>
                </c:pt>
                <c:pt idx="21">
                  <c:v>SW4</c:v>
                </c:pt>
                <c:pt idx="22">
                  <c:v>SW5</c:v>
                </c:pt>
                <c:pt idx="23">
                  <c:v>SW6</c:v>
                </c:pt>
                <c:pt idx="24">
                  <c:v>SW7</c:v>
                </c:pt>
                <c:pt idx="25">
                  <c:v>SW8</c:v>
                </c:pt>
                <c:pt idx="26">
                  <c:v>SW9</c:v>
                </c:pt>
                <c:pt idx="27">
                  <c:v>SW10</c:v>
                </c:pt>
                <c:pt idx="28">
                  <c:v>SW11</c:v>
                </c:pt>
                <c:pt idx="29">
                  <c:v>SW12</c:v>
                </c:pt>
                <c:pt idx="30">
                  <c:v>SW13</c:v>
                </c:pt>
                <c:pt idx="31">
                  <c:v>SW14</c:v>
                </c:pt>
                <c:pt idx="32">
                  <c:v>D1</c:v>
                </c:pt>
                <c:pt idx="33">
                  <c:v>D2</c:v>
                </c:pt>
                <c:pt idx="34">
                  <c:v>D3</c:v>
                </c:pt>
                <c:pt idx="35">
                  <c:v>D4</c:v>
                </c:pt>
                <c:pt idx="36">
                  <c:v>D5</c:v>
                </c:pt>
                <c:pt idx="37">
                  <c:v>D6</c:v>
                </c:pt>
                <c:pt idx="38">
                  <c:v>D7</c:v>
                </c:pt>
                <c:pt idx="39">
                  <c:v>D8</c:v>
                </c:pt>
                <c:pt idx="40">
                  <c:v>COM1</c:v>
                </c:pt>
                <c:pt idx="41">
                  <c:v>COM2</c:v>
                </c:pt>
                <c:pt idx="42">
                  <c:v>AUX1</c:v>
                </c:pt>
                <c:pt idx="43">
                  <c:v>AUX2</c:v>
                </c:pt>
                <c:pt idx="44">
                  <c:v>AUX3</c:v>
                </c:pt>
                <c:pt idx="45">
                  <c:v>AUX4</c:v>
                </c:pt>
                <c:pt idx="46">
                  <c:v>AUX5</c:v>
                </c:pt>
                <c:pt idx="47">
                  <c:v>AUX6</c:v>
                </c:pt>
                <c:pt idx="48">
                  <c:v>AUX7</c:v>
                </c:pt>
                <c:pt idx="49">
                  <c:v>AUX8</c:v>
                </c:pt>
                <c:pt idx="50">
                  <c:v>AUX9</c:v>
                </c:pt>
                <c:pt idx="51">
                  <c:v>AUX10</c:v>
                </c:pt>
                <c:pt idx="52">
                  <c:v>AUX11</c:v>
                </c:pt>
                <c:pt idx="53">
                  <c:v>AUX12</c:v>
                </c:pt>
                <c:pt idx="54">
                  <c:v>P1</c:v>
                </c:pt>
                <c:pt idx="55">
                  <c:v>P2</c:v>
                </c:pt>
              </c:strCache>
            </c:strRef>
          </c:cat>
          <c:val>
            <c:numRef>
              <c:f>Hoja9!$J$3:$J$58</c:f>
              <c:numCache>
                <c:formatCode>General</c:formatCode>
                <c:ptCount val="56"/>
                <c:pt idx="0" formatCode="0%">
                  <c:v>1</c:v>
                </c:pt>
                <c:pt idx="2" formatCode="0%">
                  <c:v>0.2</c:v>
                </c:pt>
                <c:pt idx="3" formatCode="0%">
                  <c:v>0.2</c:v>
                </c:pt>
                <c:pt idx="4" formatCode="0%">
                  <c:v>0.2</c:v>
                </c:pt>
                <c:pt idx="5" formatCode="0%">
                  <c:v>1</c:v>
                </c:pt>
                <c:pt idx="6" formatCode="0%">
                  <c:v>0.2</c:v>
                </c:pt>
                <c:pt idx="7" formatCode="0%">
                  <c:v>0.2</c:v>
                </c:pt>
                <c:pt idx="8" formatCode="0%">
                  <c:v>0.2</c:v>
                </c:pt>
                <c:pt idx="9" formatCode="0%">
                  <c:v>0.2</c:v>
                </c:pt>
                <c:pt idx="10" formatCode="0%">
                  <c:v>0.2</c:v>
                </c:pt>
                <c:pt idx="11" formatCode="0%">
                  <c:v>0.2</c:v>
                </c:pt>
                <c:pt idx="12" formatCode="0%">
                  <c:v>0.2</c:v>
                </c:pt>
                <c:pt idx="13" formatCode="0%">
                  <c:v>0.2</c:v>
                </c:pt>
                <c:pt idx="14" formatCode="0%">
                  <c:v>0.2</c:v>
                </c:pt>
                <c:pt idx="15" formatCode="0%">
                  <c:v>0.2</c:v>
                </c:pt>
                <c:pt idx="16" formatCode="0%">
                  <c:v>0.2</c:v>
                </c:pt>
                <c:pt idx="17" formatCode="0%">
                  <c:v>0.2</c:v>
                </c:pt>
                <c:pt idx="18" formatCode="0%">
                  <c:v>0.5</c:v>
                </c:pt>
                <c:pt idx="19" formatCode="0%">
                  <c:v>0.5</c:v>
                </c:pt>
                <c:pt idx="20" formatCode="0%">
                  <c:v>0.5</c:v>
                </c:pt>
                <c:pt idx="21" formatCode="0%">
                  <c:v>0.5</c:v>
                </c:pt>
                <c:pt idx="22" formatCode="0%">
                  <c:v>0.5</c:v>
                </c:pt>
                <c:pt idx="23" formatCode="0%">
                  <c:v>0.5</c:v>
                </c:pt>
                <c:pt idx="24" formatCode="0%">
                  <c:v>0.5</c:v>
                </c:pt>
                <c:pt idx="25" formatCode="0%">
                  <c:v>0.5</c:v>
                </c:pt>
                <c:pt idx="26" formatCode="0%">
                  <c:v>0.5</c:v>
                </c:pt>
                <c:pt idx="27" formatCode="0%">
                  <c:v>0.5</c:v>
                </c:pt>
                <c:pt idx="28" formatCode="0%">
                  <c:v>0.5</c:v>
                </c:pt>
                <c:pt idx="29" formatCode="0%">
                  <c:v>0.5</c:v>
                </c:pt>
                <c:pt idx="30" formatCode="0%">
                  <c:v>0.2</c:v>
                </c:pt>
                <c:pt idx="31" formatCode="0%">
                  <c:v>0.5</c:v>
                </c:pt>
                <c:pt idx="32" formatCode="0%">
                  <c:v>1</c:v>
                </c:pt>
                <c:pt idx="33" formatCode="0%">
                  <c:v>1</c:v>
                </c:pt>
                <c:pt idx="34" formatCode="0%">
                  <c:v>1</c:v>
                </c:pt>
                <c:pt idx="35" formatCode="0%">
                  <c:v>1</c:v>
                </c:pt>
                <c:pt idx="36" formatCode="0%">
                  <c:v>1</c:v>
                </c:pt>
                <c:pt idx="37" formatCode="0%">
                  <c:v>1</c:v>
                </c:pt>
                <c:pt idx="38" formatCode="0%">
                  <c:v>1</c:v>
                </c:pt>
                <c:pt idx="39" formatCode="0%">
                  <c:v>1</c:v>
                </c:pt>
                <c:pt idx="40" formatCode="0%">
                  <c:v>1</c:v>
                </c:pt>
                <c:pt idx="41" formatCode="0%">
                  <c:v>1</c:v>
                </c:pt>
                <c:pt idx="54" formatCode="0%">
                  <c:v>0.2</c:v>
                </c:pt>
                <c:pt idx="55" formatCode="0%">
                  <c:v>0.2</c:v>
                </c:pt>
              </c:numCache>
            </c:numRef>
          </c:val>
          <c:smooth val="0"/>
          <c:extLst>
            <c:ext xmlns:c16="http://schemas.microsoft.com/office/drawing/2014/chart" uri="{C3380CC4-5D6E-409C-BE32-E72D297353CC}">
              <c16:uniqueId val="{00000006-A59B-44BA-A5F6-3002E9F8E122}"/>
            </c:ext>
          </c:extLst>
        </c:ser>
        <c:ser>
          <c:idx val="7"/>
          <c:order val="7"/>
          <c:tx>
            <c:strRef>
              <c:f>Hoja9!$K$1:$K$2</c:f>
              <c:strCache>
                <c:ptCount val="2"/>
                <c:pt idx="0">
                  <c:v>IMPACTE</c:v>
                </c:pt>
                <c:pt idx="1">
                  <c:v>D</c:v>
                </c:pt>
              </c:strCache>
            </c:strRef>
          </c:tx>
          <c:spPr>
            <a:ln w="28575" cap="rnd">
              <a:solidFill>
                <a:schemeClr val="accent2">
                  <a:lumMod val="60000"/>
                </a:schemeClr>
              </a:solidFill>
              <a:round/>
            </a:ln>
            <a:effectLst/>
          </c:spPr>
          <c:marker>
            <c:symbol val="none"/>
          </c:marker>
          <c:cat>
            <c:strRef>
              <c:f>Hoja9!$B$3:$C$58</c:f>
              <c:strCache>
                <c:ptCount val="56"/>
                <c:pt idx="0">
                  <c:v>L1</c:v>
                </c:pt>
                <c:pt idx="2">
                  <c:v>L2</c:v>
                </c:pt>
                <c:pt idx="3">
                  <c:v>L3</c:v>
                </c:pt>
                <c:pt idx="4">
                  <c:v>L4</c:v>
                </c:pt>
                <c:pt idx="5">
                  <c:v>L5</c:v>
                </c:pt>
                <c:pt idx="6">
                  <c:v>L6 </c:v>
                </c:pt>
                <c:pt idx="7">
                  <c:v>L7</c:v>
                </c:pt>
                <c:pt idx="8">
                  <c:v>HW1</c:v>
                </c:pt>
                <c:pt idx="9">
                  <c:v>HW2</c:v>
                </c:pt>
                <c:pt idx="10">
                  <c:v>HW3</c:v>
                </c:pt>
                <c:pt idx="11">
                  <c:v>HW4</c:v>
                </c:pt>
                <c:pt idx="12">
                  <c:v>HW5</c:v>
                </c:pt>
                <c:pt idx="13">
                  <c:v>HW6</c:v>
                </c:pt>
                <c:pt idx="14">
                  <c:v>HW7</c:v>
                </c:pt>
                <c:pt idx="15">
                  <c:v>HW8</c:v>
                </c:pt>
                <c:pt idx="16">
                  <c:v>HW9</c:v>
                </c:pt>
                <c:pt idx="17">
                  <c:v>HW10</c:v>
                </c:pt>
                <c:pt idx="18">
                  <c:v>SW1</c:v>
                </c:pt>
                <c:pt idx="19">
                  <c:v>SW2</c:v>
                </c:pt>
                <c:pt idx="20">
                  <c:v>SW3</c:v>
                </c:pt>
                <c:pt idx="21">
                  <c:v>SW4</c:v>
                </c:pt>
                <c:pt idx="22">
                  <c:v>SW5</c:v>
                </c:pt>
                <c:pt idx="23">
                  <c:v>SW6</c:v>
                </c:pt>
                <c:pt idx="24">
                  <c:v>SW7</c:v>
                </c:pt>
                <c:pt idx="25">
                  <c:v>SW8</c:v>
                </c:pt>
                <c:pt idx="26">
                  <c:v>SW9</c:v>
                </c:pt>
                <c:pt idx="27">
                  <c:v>SW10</c:v>
                </c:pt>
                <c:pt idx="28">
                  <c:v>SW11</c:v>
                </c:pt>
                <c:pt idx="29">
                  <c:v>SW12</c:v>
                </c:pt>
                <c:pt idx="30">
                  <c:v>SW13</c:v>
                </c:pt>
                <c:pt idx="31">
                  <c:v>SW14</c:v>
                </c:pt>
                <c:pt idx="32">
                  <c:v>D1</c:v>
                </c:pt>
                <c:pt idx="33">
                  <c:v>D2</c:v>
                </c:pt>
                <c:pt idx="34">
                  <c:v>D3</c:v>
                </c:pt>
                <c:pt idx="35">
                  <c:v>D4</c:v>
                </c:pt>
                <c:pt idx="36">
                  <c:v>D5</c:v>
                </c:pt>
                <c:pt idx="37">
                  <c:v>D6</c:v>
                </c:pt>
                <c:pt idx="38">
                  <c:v>D7</c:v>
                </c:pt>
                <c:pt idx="39">
                  <c:v>D8</c:v>
                </c:pt>
                <c:pt idx="40">
                  <c:v>COM1</c:v>
                </c:pt>
                <c:pt idx="41">
                  <c:v>COM2</c:v>
                </c:pt>
                <c:pt idx="42">
                  <c:v>AUX1</c:v>
                </c:pt>
                <c:pt idx="43">
                  <c:v>AUX2</c:v>
                </c:pt>
                <c:pt idx="44">
                  <c:v>AUX3</c:v>
                </c:pt>
                <c:pt idx="45">
                  <c:v>AUX4</c:v>
                </c:pt>
                <c:pt idx="46">
                  <c:v>AUX5</c:v>
                </c:pt>
                <c:pt idx="47">
                  <c:v>AUX6</c:v>
                </c:pt>
                <c:pt idx="48">
                  <c:v>AUX7</c:v>
                </c:pt>
                <c:pt idx="49">
                  <c:v>AUX8</c:v>
                </c:pt>
                <c:pt idx="50">
                  <c:v>AUX9</c:v>
                </c:pt>
                <c:pt idx="51">
                  <c:v>AUX10</c:v>
                </c:pt>
                <c:pt idx="52">
                  <c:v>AUX11</c:v>
                </c:pt>
                <c:pt idx="53">
                  <c:v>AUX12</c:v>
                </c:pt>
                <c:pt idx="54">
                  <c:v>P1</c:v>
                </c:pt>
                <c:pt idx="55">
                  <c:v>P2</c:v>
                </c:pt>
              </c:strCache>
            </c:strRef>
          </c:cat>
          <c:val>
            <c:numRef>
              <c:f>Hoja9!$K$3:$K$58</c:f>
              <c:numCache>
                <c:formatCode>General</c:formatCode>
                <c:ptCount val="56"/>
                <c:pt idx="0" formatCode="0%">
                  <c:v>1</c:v>
                </c:pt>
                <c:pt idx="2" formatCode="0%">
                  <c:v>1</c:v>
                </c:pt>
                <c:pt idx="3" formatCode="0%">
                  <c:v>1</c:v>
                </c:pt>
                <c:pt idx="4" formatCode="0%">
                  <c:v>1</c:v>
                </c:pt>
                <c:pt idx="5" formatCode="0%">
                  <c:v>1</c:v>
                </c:pt>
                <c:pt idx="6" formatCode="0%">
                  <c:v>1</c:v>
                </c:pt>
                <c:pt idx="7" formatCode="0%">
                  <c:v>1</c:v>
                </c:pt>
                <c:pt idx="8" formatCode="0%">
                  <c:v>1</c:v>
                </c:pt>
                <c:pt idx="9" formatCode="0%">
                  <c:v>1</c:v>
                </c:pt>
                <c:pt idx="10" formatCode="0%">
                  <c:v>1</c:v>
                </c:pt>
                <c:pt idx="11" formatCode="0%">
                  <c:v>1</c:v>
                </c:pt>
                <c:pt idx="12" formatCode="0%">
                  <c:v>1</c:v>
                </c:pt>
                <c:pt idx="13" formatCode="0%">
                  <c:v>1</c:v>
                </c:pt>
                <c:pt idx="14" formatCode="0%">
                  <c:v>1</c:v>
                </c:pt>
                <c:pt idx="15" formatCode="0%">
                  <c:v>1</c:v>
                </c:pt>
                <c:pt idx="16" formatCode="0%">
                  <c:v>1</c:v>
                </c:pt>
                <c:pt idx="17" formatCode="0%">
                  <c:v>1</c:v>
                </c:pt>
                <c:pt idx="18" formatCode="0%">
                  <c:v>1</c:v>
                </c:pt>
                <c:pt idx="19" formatCode="0%">
                  <c:v>1</c:v>
                </c:pt>
                <c:pt idx="20" formatCode="0%">
                  <c:v>1</c:v>
                </c:pt>
                <c:pt idx="21" formatCode="0%">
                  <c:v>1</c:v>
                </c:pt>
                <c:pt idx="22" formatCode="0%">
                  <c:v>1</c:v>
                </c:pt>
                <c:pt idx="23" formatCode="0%">
                  <c:v>1</c:v>
                </c:pt>
                <c:pt idx="24" formatCode="0%">
                  <c:v>1</c:v>
                </c:pt>
                <c:pt idx="25" formatCode="0%">
                  <c:v>1</c:v>
                </c:pt>
                <c:pt idx="26" formatCode="0%">
                  <c:v>1</c:v>
                </c:pt>
                <c:pt idx="27" formatCode="0%">
                  <c:v>1</c:v>
                </c:pt>
                <c:pt idx="28" formatCode="0%">
                  <c:v>1</c:v>
                </c:pt>
                <c:pt idx="29" formatCode="0%">
                  <c:v>1</c:v>
                </c:pt>
                <c:pt idx="30" formatCode="0%">
                  <c:v>1</c:v>
                </c:pt>
                <c:pt idx="31" formatCode="0%">
                  <c:v>1</c:v>
                </c:pt>
                <c:pt idx="32" formatCode="0%">
                  <c:v>1</c:v>
                </c:pt>
                <c:pt idx="33" formatCode="0%">
                  <c:v>1</c:v>
                </c:pt>
                <c:pt idx="34" formatCode="0%">
                  <c:v>1</c:v>
                </c:pt>
                <c:pt idx="35" formatCode="0%">
                  <c:v>1</c:v>
                </c:pt>
                <c:pt idx="36" formatCode="0%">
                  <c:v>1</c:v>
                </c:pt>
                <c:pt idx="37" formatCode="0%">
                  <c:v>1</c:v>
                </c:pt>
                <c:pt idx="38" formatCode="0%">
                  <c:v>1</c:v>
                </c:pt>
                <c:pt idx="39" formatCode="0%">
                  <c:v>1</c:v>
                </c:pt>
                <c:pt idx="40" formatCode="0%">
                  <c:v>1</c:v>
                </c:pt>
                <c:pt idx="41" formatCode="0%">
                  <c:v>1</c:v>
                </c:pt>
                <c:pt idx="42" formatCode="0%">
                  <c:v>1</c:v>
                </c:pt>
                <c:pt idx="43" formatCode="0%">
                  <c:v>1</c:v>
                </c:pt>
                <c:pt idx="44" formatCode="0%">
                  <c:v>1</c:v>
                </c:pt>
                <c:pt idx="45" formatCode="0%">
                  <c:v>1</c:v>
                </c:pt>
                <c:pt idx="46" formatCode="0%">
                  <c:v>1</c:v>
                </c:pt>
                <c:pt idx="47" formatCode="0%">
                  <c:v>1</c:v>
                </c:pt>
                <c:pt idx="48" formatCode="0%">
                  <c:v>1</c:v>
                </c:pt>
                <c:pt idx="49" formatCode="0%">
                  <c:v>1</c:v>
                </c:pt>
                <c:pt idx="50" formatCode="0%">
                  <c:v>1</c:v>
                </c:pt>
                <c:pt idx="51" formatCode="0%">
                  <c:v>1</c:v>
                </c:pt>
                <c:pt idx="52" formatCode="0%">
                  <c:v>1</c:v>
                </c:pt>
                <c:pt idx="53" formatCode="0%">
                  <c:v>1</c:v>
                </c:pt>
                <c:pt idx="54" formatCode="0%">
                  <c:v>0.2</c:v>
                </c:pt>
                <c:pt idx="55" formatCode="0%">
                  <c:v>0.2</c:v>
                </c:pt>
              </c:numCache>
            </c:numRef>
          </c:val>
          <c:smooth val="0"/>
          <c:extLst>
            <c:ext xmlns:c16="http://schemas.microsoft.com/office/drawing/2014/chart" uri="{C3380CC4-5D6E-409C-BE32-E72D297353CC}">
              <c16:uniqueId val="{00000007-A59B-44BA-A5F6-3002E9F8E122}"/>
            </c:ext>
          </c:extLst>
        </c:ser>
        <c:ser>
          <c:idx val="8"/>
          <c:order val="8"/>
          <c:tx>
            <c:strRef>
              <c:f>Hoja9!$L$1:$L$2</c:f>
              <c:strCache>
                <c:ptCount val="2"/>
                <c:pt idx="0">
                  <c:v>IMPACTE</c:v>
                </c:pt>
                <c:pt idx="1">
                  <c:v>A</c:v>
                </c:pt>
              </c:strCache>
            </c:strRef>
          </c:tx>
          <c:spPr>
            <a:ln w="28575" cap="rnd">
              <a:solidFill>
                <a:schemeClr val="accent3">
                  <a:lumMod val="60000"/>
                </a:schemeClr>
              </a:solidFill>
              <a:round/>
            </a:ln>
            <a:effectLst/>
          </c:spPr>
          <c:marker>
            <c:symbol val="none"/>
          </c:marker>
          <c:cat>
            <c:strRef>
              <c:f>Hoja9!$B$3:$C$58</c:f>
              <c:strCache>
                <c:ptCount val="56"/>
                <c:pt idx="0">
                  <c:v>L1</c:v>
                </c:pt>
                <c:pt idx="2">
                  <c:v>L2</c:v>
                </c:pt>
                <c:pt idx="3">
                  <c:v>L3</c:v>
                </c:pt>
                <c:pt idx="4">
                  <c:v>L4</c:v>
                </c:pt>
                <c:pt idx="5">
                  <c:v>L5</c:v>
                </c:pt>
                <c:pt idx="6">
                  <c:v>L6 </c:v>
                </c:pt>
                <c:pt idx="7">
                  <c:v>L7</c:v>
                </c:pt>
                <c:pt idx="8">
                  <c:v>HW1</c:v>
                </c:pt>
                <c:pt idx="9">
                  <c:v>HW2</c:v>
                </c:pt>
                <c:pt idx="10">
                  <c:v>HW3</c:v>
                </c:pt>
                <c:pt idx="11">
                  <c:v>HW4</c:v>
                </c:pt>
                <c:pt idx="12">
                  <c:v>HW5</c:v>
                </c:pt>
                <c:pt idx="13">
                  <c:v>HW6</c:v>
                </c:pt>
                <c:pt idx="14">
                  <c:v>HW7</c:v>
                </c:pt>
                <c:pt idx="15">
                  <c:v>HW8</c:v>
                </c:pt>
                <c:pt idx="16">
                  <c:v>HW9</c:v>
                </c:pt>
                <c:pt idx="17">
                  <c:v>HW10</c:v>
                </c:pt>
                <c:pt idx="18">
                  <c:v>SW1</c:v>
                </c:pt>
                <c:pt idx="19">
                  <c:v>SW2</c:v>
                </c:pt>
                <c:pt idx="20">
                  <c:v>SW3</c:v>
                </c:pt>
                <c:pt idx="21">
                  <c:v>SW4</c:v>
                </c:pt>
                <c:pt idx="22">
                  <c:v>SW5</c:v>
                </c:pt>
                <c:pt idx="23">
                  <c:v>SW6</c:v>
                </c:pt>
                <c:pt idx="24">
                  <c:v>SW7</c:v>
                </c:pt>
                <c:pt idx="25">
                  <c:v>SW8</c:v>
                </c:pt>
                <c:pt idx="26">
                  <c:v>SW9</c:v>
                </c:pt>
                <c:pt idx="27">
                  <c:v>SW10</c:v>
                </c:pt>
                <c:pt idx="28">
                  <c:v>SW11</c:v>
                </c:pt>
                <c:pt idx="29">
                  <c:v>SW12</c:v>
                </c:pt>
                <c:pt idx="30">
                  <c:v>SW13</c:v>
                </c:pt>
                <c:pt idx="31">
                  <c:v>SW14</c:v>
                </c:pt>
                <c:pt idx="32">
                  <c:v>D1</c:v>
                </c:pt>
                <c:pt idx="33">
                  <c:v>D2</c:v>
                </c:pt>
                <c:pt idx="34">
                  <c:v>D3</c:v>
                </c:pt>
                <c:pt idx="35">
                  <c:v>D4</c:v>
                </c:pt>
                <c:pt idx="36">
                  <c:v>D5</c:v>
                </c:pt>
                <c:pt idx="37">
                  <c:v>D6</c:v>
                </c:pt>
                <c:pt idx="38">
                  <c:v>D7</c:v>
                </c:pt>
                <c:pt idx="39">
                  <c:v>D8</c:v>
                </c:pt>
                <c:pt idx="40">
                  <c:v>COM1</c:v>
                </c:pt>
                <c:pt idx="41">
                  <c:v>COM2</c:v>
                </c:pt>
                <c:pt idx="42">
                  <c:v>AUX1</c:v>
                </c:pt>
                <c:pt idx="43">
                  <c:v>AUX2</c:v>
                </c:pt>
                <c:pt idx="44">
                  <c:v>AUX3</c:v>
                </c:pt>
                <c:pt idx="45">
                  <c:v>AUX4</c:v>
                </c:pt>
                <c:pt idx="46">
                  <c:v>AUX5</c:v>
                </c:pt>
                <c:pt idx="47">
                  <c:v>AUX6</c:v>
                </c:pt>
                <c:pt idx="48">
                  <c:v>AUX7</c:v>
                </c:pt>
                <c:pt idx="49">
                  <c:v>AUX8</c:v>
                </c:pt>
                <c:pt idx="50">
                  <c:v>AUX9</c:v>
                </c:pt>
                <c:pt idx="51">
                  <c:v>AUX10</c:v>
                </c:pt>
                <c:pt idx="52">
                  <c:v>AUX11</c:v>
                </c:pt>
                <c:pt idx="53">
                  <c:v>AUX12</c:v>
                </c:pt>
                <c:pt idx="54">
                  <c:v>P1</c:v>
                </c:pt>
                <c:pt idx="55">
                  <c:v>P2</c:v>
                </c:pt>
              </c:strCache>
            </c:strRef>
          </c:cat>
          <c:val>
            <c:numRef>
              <c:f>Hoja9!$L$3:$L$58</c:f>
              <c:numCache>
                <c:formatCode>General</c:formatCode>
                <c:ptCount val="56"/>
                <c:pt idx="18" formatCode="0%">
                  <c:v>1</c:v>
                </c:pt>
                <c:pt idx="19" formatCode="0%">
                  <c:v>1</c:v>
                </c:pt>
                <c:pt idx="20" formatCode="0%">
                  <c:v>1</c:v>
                </c:pt>
                <c:pt idx="21" formatCode="0%">
                  <c:v>1</c:v>
                </c:pt>
                <c:pt idx="22" formatCode="0%">
                  <c:v>1</c:v>
                </c:pt>
                <c:pt idx="23" formatCode="0%">
                  <c:v>1</c:v>
                </c:pt>
                <c:pt idx="24" formatCode="0%">
                  <c:v>1</c:v>
                </c:pt>
                <c:pt idx="25" formatCode="0%">
                  <c:v>1</c:v>
                </c:pt>
                <c:pt idx="26" formatCode="0%">
                  <c:v>1</c:v>
                </c:pt>
                <c:pt idx="27" formatCode="0%">
                  <c:v>1</c:v>
                </c:pt>
                <c:pt idx="28" formatCode="0%">
                  <c:v>1</c:v>
                </c:pt>
                <c:pt idx="29" formatCode="0%">
                  <c:v>1</c:v>
                </c:pt>
                <c:pt idx="30" formatCode="0%">
                  <c:v>1</c:v>
                </c:pt>
                <c:pt idx="31" formatCode="0%">
                  <c:v>1</c:v>
                </c:pt>
                <c:pt idx="32" formatCode="0%">
                  <c:v>1</c:v>
                </c:pt>
                <c:pt idx="33" formatCode="0%">
                  <c:v>1</c:v>
                </c:pt>
                <c:pt idx="34" formatCode="0%">
                  <c:v>1</c:v>
                </c:pt>
                <c:pt idx="35" formatCode="0%">
                  <c:v>1</c:v>
                </c:pt>
                <c:pt idx="36" formatCode="0%">
                  <c:v>1</c:v>
                </c:pt>
                <c:pt idx="37" formatCode="0%">
                  <c:v>1</c:v>
                </c:pt>
                <c:pt idx="38" formatCode="0%">
                  <c:v>1</c:v>
                </c:pt>
                <c:pt idx="39" formatCode="0%">
                  <c:v>1</c:v>
                </c:pt>
                <c:pt idx="40" formatCode="0%">
                  <c:v>1</c:v>
                </c:pt>
                <c:pt idx="41" formatCode="0%">
                  <c:v>1</c:v>
                </c:pt>
              </c:numCache>
            </c:numRef>
          </c:val>
          <c:smooth val="0"/>
          <c:extLst>
            <c:ext xmlns:c16="http://schemas.microsoft.com/office/drawing/2014/chart" uri="{C3380CC4-5D6E-409C-BE32-E72D297353CC}">
              <c16:uniqueId val="{00000008-A59B-44BA-A5F6-3002E9F8E122}"/>
            </c:ext>
          </c:extLst>
        </c:ser>
        <c:ser>
          <c:idx val="9"/>
          <c:order val="9"/>
          <c:tx>
            <c:strRef>
              <c:f>Hoja9!$M$1:$M$2</c:f>
              <c:strCache>
                <c:ptCount val="2"/>
                <c:pt idx="0">
                  <c:v>IMPACTE</c:v>
                </c:pt>
                <c:pt idx="1">
                  <c:v>T</c:v>
                </c:pt>
              </c:strCache>
            </c:strRef>
          </c:tx>
          <c:spPr>
            <a:ln w="28575" cap="rnd">
              <a:solidFill>
                <a:schemeClr val="accent4">
                  <a:lumMod val="60000"/>
                </a:schemeClr>
              </a:solidFill>
              <a:round/>
            </a:ln>
            <a:effectLst/>
          </c:spPr>
          <c:marker>
            <c:symbol val="none"/>
          </c:marker>
          <c:cat>
            <c:strRef>
              <c:f>Hoja9!$B$3:$C$58</c:f>
              <c:strCache>
                <c:ptCount val="56"/>
                <c:pt idx="0">
                  <c:v>L1</c:v>
                </c:pt>
                <c:pt idx="2">
                  <c:v>L2</c:v>
                </c:pt>
                <c:pt idx="3">
                  <c:v>L3</c:v>
                </c:pt>
                <c:pt idx="4">
                  <c:v>L4</c:v>
                </c:pt>
                <c:pt idx="5">
                  <c:v>L5</c:v>
                </c:pt>
                <c:pt idx="6">
                  <c:v>L6 </c:v>
                </c:pt>
                <c:pt idx="7">
                  <c:v>L7</c:v>
                </c:pt>
                <c:pt idx="8">
                  <c:v>HW1</c:v>
                </c:pt>
                <c:pt idx="9">
                  <c:v>HW2</c:v>
                </c:pt>
                <c:pt idx="10">
                  <c:v>HW3</c:v>
                </c:pt>
                <c:pt idx="11">
                  <c:v>HW4</c:v>
                </c:pt>
                <c:pt idx="12">
                  <c:v>HW5</c:v>
                </c:pt>
                <c:pt idx="13">
                  <c:v>HW6</c:v>
                </c:pt>
                <c:pt idx="14">
                  <c:v>HW7</c:v>
                </c:pt>
                <c:pt idx="15">
                  <c:v>HW8</c:v>
                </c:pt>
                <c:pt idx="16">
                  <c:v>HW9</c:v>
                </c:pt>
                <c:pt idx="17">
                  <c:v>HW10</c:v>
                </c:pt>
                <c:pt idx="18">
                  <c:v>SW1</c:v>
                </c:pt>
                <c:pt idx="19">
                  <c:v>SW2</c:v>
                </c:pt>
                <c:pt idx="20">
                  <c:v>SW3</c:v>
                </c:pt>
                <c:pt idx="21">
                  <c:v>SW4</c:v>
                </c:pt>
                <c:pt idx="22">
                  <c:v>SW5</c:v>
                </c:pt>
                <c:pt idx="23">
                  <c:v>SW6</c:v>
                </c:pt>
                <c:pt idx="24">
                  <c:v>SW7</c:v>
                </c:pt>
                <c:pt idx="25">
                  <c:v>SW8</c:v>
                </c:pt>
                <c:pt idx="26">
                  <c:v>SW9</c:v>
                </c:pt>
                <c:pt idx="27">
                  <c:v>SW10</c:v>
                </c:pt>
                <c:pt idx="28">
                  <c:v>SW11</c:v>
                </c:pt>
                <c:pt idx="29">
                  <c:v>SW12</c:v>
                </c:pt>
                <c:pt idx="30">
                  <c:v>SW13</c:v>
                </c:pt>
                <c:pt idx="31">
                  <c:v>SW14</c:v>
                </c:pt>
                <c:pt idx="32">
                  <c:v>D1</c:v>
                </c:pt>
                <c:pt idx="33">
                  <c:v>D2</c:v>
                </c:pt>
                <c:pt idx="34">
                  <c:v>D3</c:v>
                </c:pt>
                <c:pt idx="35">
                  <c:v>D4</c:v>
                </c:pt>
                <c:pt idx="36">
                  <c:v>D5</c:v>
                </c:pt>
                <c:pt idx="37">
                  <c:v>D6</c:v>
                </c:pt>
                <c:pt idx="38">
                  <c:v>D7</c:v>
                </c:pt>
                <c:pt idx="39">
                  <c:v>D8</c:v>
                </c:pt>
                <c:pt idx="40">
                  <c:v>COM1</c:v>
                </c:pt>
                <c:pt idx="41">
                  <c:v>COM2</c:v>
                </c:pt>
                <c:pt idx="42">
                  <c:v>AUX1</c:v>
                </c:pt>
                <c:pt idx="43">
                  <c:v>AUX2</c:v>
                </c:pt>
                <c:pt idx="44">
                  <c:v>AUX3</c:v>
                </c:pt>
                <c:pt idx="45">
                  <c:v>AUX4</c:v>
                </c:pt>
                <c:pt idx="46">
                  <c:v>AUX5</c:v>
                </c:pt>
                <c:pt idx="47">
                  <c:v>AUX6</c:v>
                </c:pt>
                <c:pt idx="48">
                  <c:v>AUX7</c:v>
                </c:pt>
                <c:pt idx="49">
                  <c:v>AUX8</c:v>
                </c:pt>
                <c:pt idx="50">
                  <c:v>AUX9</c:v>
                </c:pt>
                <c:pt idx="51">
                  <c:v>AUX10</c:v>
                </c:pt>
                <c:pt idx="52">
                  <c:v>AUX11</c:v>
                </c:pt>
                <c:pt idx="53">
                  <c:v>AUX12</c:v>
                </c:pt>
                <c:pt idx="54">
                  <c:v>P1</c:v>
                </c:pt>
                <c:pt idx="55">
                  <c:v>P2</c:v>
                </c:pt>
              </c:strCache>
            </c:strRef>
          </c:cat>
          <c:val>
            <c:numRef>
              <c:f>Hoja9!$M$3:$M$58</c:f>
              <c:numCache>
                <c:formatCode>General</c:formatCode>
                <c:ptCount val="56"/>
              </c:numCache>
            </c:numRef>
          </c:val>
          <c:smooth val="0"/>
          <c:extLst>
            <c:ext xmlns:c16="http://schemas.microsoft.com/office/drawing/2014/chart" uri="{C3380CC4-5D6E-409C-BE32-E72D297353CC}">
              <c16:uniqueId val="{00000009-A59B-44BA-A5F6-3002E9F8E122}"/>
            </c:ext>
          </c:extLst>
        </c:ser>
        <c:dLbls>
          <c:showLegendKey val="0"/>
          <c:showVal val="0"/>
          <c:showCatName val="0"/>
          <c:showSerName val="0"/>
          <c:showPercent val="0"/>
          <c:showBubbleSize val="0"/>
        </c:dLbls>
        <c:smooth val="0"/>
        <c:axId val="699330160"/>
        <c:axId val="699331936"/>
      </c:lineChart>
      <c:catAx>
        <c:axId val="69933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99331936"/>
        <c:crosses val="autoZero"/>
        <c:auto val="1"/>
        <c:lblAlgn val="ctr"/>
        <c:lblOffset val="100"/>
        <c:noMultiLvlLbl val="0"/>
      </c:catAx>
      <c:valAx>
        <c:axId val="699331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99330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C1450A-B96C-E14B-865F-6CD1DC3928CF}"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s-ES_tradnl"/>
        </a:p>
      </dgm:t>
    </dgm:pt>
    <dgm:pt modelId="{71E28645-98BA-C444-971A-B8ED34427726}">
      <dgm:prSet phldrT="[Texto]"/>
      <dgm:spPr/>
      <dgm:t>
        <a:bodyPr/>
        <a:lstStyle/>
        <a:p>
          <a:r>
            <a:rPr lang="es-ES_tradnl"/>
            <a:t>Procediment de revisó</a:t>
          </a:r>
        </a:p>
      </dgm:t>
    </dgm:pt>
    <dgm:pt modelId="{BEB8EBBD-1B1E-9940-8191-54D8B5DD9397}" type="parTrans" cxnId="{A5A13233-1D78-724F-AA70-CF58172F06AA}">
      <dgm:prSet/>
      <dgm:spPr/>
      <dgm:t>
        <a:bodyPr/>
        <a:lstStyle/>
        <a:p>
          <a:endParaRPr lang="es-ES_tradnl"/>
        </a:p>
      </dgm:t>
    </dgm:pt>
    <dgm:pt modelId="{0E2C5556-A513-DD40-8D92-E978995484C6}" type="sibTrans" cxnId="{A5A13233-1D78-724F-AA70-CF58172F06AA}">
      <dgm:prSet/>
      <dgm:spPr/>
      <dgm:t>
        <a:bodyPr/>
        <a:lstStyle/>
        <a:p>
          <a:endParaRPr lang="es-ES_tradnl"/>
        </a:p>
      </dgm:t>
    </dgm:pt>
    <dgm:pt modelId="{C2F166A7-BAD1-894B-A430-9956490BAA25}">
      <dgm:prSet phldrT="[Texto]"/>
      <dgm:spPr/>
      <dgm:t>
        <a:bodyPr/>
        <a:lstStyle/>
        <a:p>
          <a:r>
            <a:rPr lang="es-ES_tradnl"/>
            <a:t>Procediment d'auditories internes</a:t>
          </a:r>
        </a:p>
      </dgm:t>
    </dgm:pt>
    <dgm:pt modelId="{AE38FFF1-66BB-854E-BC12-77F9388E4741}" type="parTrans" cxnId="{16D60B96-CB6A-BD42-831A-D7ECB9DE4E1A}">
      <dgm:prSet/>
      <dgm:spPr/>
      <dgm:t>
        <a:bodyPr/>
        <a:lstStyle/>
        <a:p>
          <a:endParaRPr lang="es-ES_tradnl"/>
        </a:p>
      </dgm:t>
    </dgm:pt>
    <dgm:pt modelId="{BAB52BD3-9BBB-A84A-8CF8-930D82D10163}" type="sibTrans" cxnId="{16D60B96-CB6A-BD42-831A-D7ECB9DE4E1A}">
      <dgm:prSet/>
      <dgm:spPr/>
      <dgm:t>
        <a:bodyPr/>
        <a:lstStyle/>
        <a:p>
          <a:endParaRPr lang="es-ES_tradnl"/>
        </a:p>
      </dgm:t>
    </dgm:pt>
    <dgm:pt modelId="{478DBEA1-EB91-EF41-A6A2-8F79D90AE4DE}">
      <dgm:prSet phldrT="[Texto]"/>
      <dgm:spPr/>
      <dgm:t>
        <a:bodyPr/>
        <a:lstStyle/>
        <a:p>
          <a:r>
            <a:rPr lang="es-ES_tradnl"/>
            <a:t>Gestió d'indicadors</a:t>
          </a:r>
        </a:p>
      </dgm:t>
    </dgm:pt>
    <dgm:pt modelId="{C318DFBB-58D6-C846-BE93-845B9B232B58}" type="parTrans" cxnId="{0ABA1A3F-7427-3047-88EB-6BCC1E467DE1}">
      <dgm:prSet/>
      <dgm:spPr/>
      <dgm:t>
        <a:bodyPr/>
        <a:lstStyle/>
        <a:p>
          <a:endParaRPr lang="es-ES_tradnl"/>
        </a:p>
      </dgm:t>
    </dgm:pt>
    <dgm:pt modelId="{A6EC3BD1-BA70-DE46-A45F-6549500FC0E9}" type="sibTrans" cxnId="{0ABA1A3F-7427-3047-88EB-6BCC1E467DE1}">
      <dgm:prSet/>
      <dgm:spPr/>
      <dgm:t>
        <a:bodyPr/>
        <a:lstStyle/>
        <a:p>
          <a:endParaRPr lang="es-ES_tradnl"/>
        </a:p>
      </dgm:t>
    </dgm:pt>
    <dgm:pt modelId="{6B07FF79-363C-B341-877D-9429EDE6B196}">
      <dgm:prSet phldrT="[Texto]"/>
      <dgm:spPr/>
      <dgm:t>
        <a:bodyPr/>
        <a:lstStyle/>
        <a:p>
          <a:r>
            <a:rPr lang="es-ES_tradnl"/>
            <a:t>SOA</a:t>
          </a:r>
        </a:p>
      </dgm:t>
    </dgm:pt>
    <dgm:pt modelId="{65AE9E9E-9CCF-2B41-9F81-087C5482A72B}" type="parTrans" cxnId="{1CA0B982-8FF5-DB4A-8883-BB812D4D18E9}">
      <dgm:prSet/>
      <dgm:spPr/>
      <dgm:t>
        <a:bodyPr/>
        <a:lstStyle/>
        <a:p>
          <a:endParaRPr lang="es-ES_tradnl"/>
        </a:p>
      </dgm:t>
    </dgm:pt>
    <dgm:pt modelId="{A0B74FCF-6F2E-DC4C-ADA5-3652BBFB89AD}" type="sibTrans" cxnId="{1CA0B982-8FF5-DB4A-8883-BB812D4D18E9}">
      <dgm:prSet/>
      <dgm:spPr/>
      <dgm:t>
        <a:bodyPr/>
        <a:lstStyle/>
        <a:p>
          <a:endParaRPr lang="es-ES_tradnl"/>
        </a:p>
      </dgm:t>
    </dgm:pt>
    <dgm:pt modelId="{195A9120-D5C1-B24B-B8EC-8F9C1CE10BF1}">
      <dgm:prSet phldrT="[Texto]"/>
      <dgm:spPr/>
      <dgm:t>
        <a:bodyPr/>
        <a:lstStyle/>
        <a:p>
          <a:r>
            <a:rPr lang="es-ES_tradnl"/>
            <a:t>Gestió de rols i responsabilitats</a:t>
          </a:r>
        </a:p>
      </dgm:t>
    </dgm:pt>
    <dgm:pt modelId="{0105F365-FC85-3541-9376-68613866EAC3}" type="parTrans" cxnId="{26262314-EC84-E349-8D2F-B5595376A29B}">
      <dgm:prSet/>
      <dgm:spPr/>
      <dgm:t>
        <a:bodyPr/>
        <a:lstStyle/>
        <a:p>
          <a:endParaRPr lang="es-ES_tradnl"/>
        </a:p>
      </dgm:t>
    </dgm:pt>
    <dgm:pt modelId="{9DB55D20-23B0-A84E-9796-8E6C1F316928}" type="sibTrans" cxnId="{26262314-EC84-E349-8D2F-B5595376A29B}">
      <dgm:prSet/>
      <dgm:spPr/>
      <dgm:t>
        <a:bodyPr/>
        <a:lstStyle/>
        <a:p>
          <a:endParaRPr lang="es-ES_tradnl"/>
        </a:p>
      </dgm:t>
    </dgm:pt>
    <dgm:pt modelId="{8B271CD2-4AA0-414D-ABEB-3F48EE2B2777}">
      <dgm:prSet phldrT="[Texto]"/>
      <dgm:spPr/>
      <dgm:t>
        <a:bodyPr/>
        <a:lstStyle/>
        <a:p>
          <a:r>
            <a:rPr lang="es-ES_tradnl"/>
            <a:t>Metodologia d'anàlisis de riscos</a:t>
          </a:r>
        </a:p>
      </dgm:t>
    </dgm:pt>
    <dgm:pt modelId="{2AE6596C-929D-FC44-8B37-2D36AFC3584D}" type="parTrans" cxnId="{1E523FA1-E3D6-2A4E-8B56-839EFE73D3A3}">
      <dgm:prSet/>
      <dgm:spPr/>
      <dgm:t>
        <a:bodyPr/>
        <a:lstStyle/>
        <a:p>
          <a:endParaRPr lang="es-ES_tradnl"/>
        </a:p>
      </dgm:t>
    </dgm:pt>
    <dgm:pt modelId="{F217EEC8-B1F4-8E46-ACF1-74413E29A45B}" type="sibTrans" cxnId="{1E523FA1-E3D6-2A4E-8B56-839EFE73D3A3}">
      <dgm:prSet/>
      <dgm:spPr/>
      <dgm:t>
        <a:bodyPr/>
        <a:lstStyle/>
        <a:p>
          <a:endParaRPr lang="es-ES_tradnl"/>
        </a:p>
      </dgm:t>
    </dgm:pt>
    <dgm:pt modelId="{93448FBA-B594-B048-8EBD-C58C723B3FC1}">
      <dgm:prSet phldrT="[Texto]"/>
      <dgm:spPr/>
      <dgm:t>
        <a:bodyPr/>
        <a:lstStyle/>
        <a:p>
          <a:r>
            <a:rPr lang="es-ES_tradnl"/>
            <a:t>Política de seguretat de la informació</a:t>
          </a:r>
        </a:p>
      </dgm:t>
    </dgm:pt>
    <dgm:pt modelId="{33599F21-50AA-C942-A79B-8E748744C450}" type="parTrans" cxnId="{6D59F172-DA3D-784E-BB59-2FC3A19CB1A2}">
      <dgm:prSet/>
      <dgm:spPr/>
      <dgm:t>
        <a:bodyPr/>
        <a:lstStyle/>
        <a:p>
          <a:endParaRPr lang="es-ES"/>
        </a:p>
      </dgm:t>
    </dgm:pt>
    <dgm:pt modelId="{D224B3B2-0BDD-D948-800B-AA55051D2716}" type="sibTrans" cxnId="{6D59F172-DA3D-784E-BB59-2FC3A19CB1A2}">
      <dgm:prSet/>
      <dgm:spPr/>
      <dgm:t>
        <a:bodyPr/>
        <a:lstStyle/>
        <a:p>
          <a:endParaRPr lang="es-ES"/>
        </a:p>
      </dgm:t>
    </dgm:pt>
    <dgm:pt modelId="{DFE06487-516B-F343-9128-D7B47100B9B0}" type="pres">
      <dgm:prSet presAssocID="{64C1450A-B96C-E14B-865F-6CD1DC3928CF}" presName="diagram" presStyleCnt="0">
        <dgm:presLayoutVars>
          <dgm:dir/>
          <dgm:resizeHandles val="exact"/>
        </dgm:presLayoutVars>
      </dgm:prSet>
      <dgm:spPr/>
    </dgm:pt>
    <dgm:pt modelId="{861E32D8-90D8-F949-A834-6B6D29C94AB4}" type="pres">
      <dgm:prSet presAssocID="{71E28645-98BA-C444-971A-B8ED34427726}" presName="node" presStyleLbl="node1" presStyleIdx="0" presStyleCnt="7">
        <dgm:presLayoutVars>
          <dgm:bulletEnabled val="1"/>
        </dgm:presLayoutVars>
      </dgm:prSet>
      <dgm:spPr/>
    </dgm:pt>
    <dgm:pt modelId="{04BAFA00-82A8-B649-8104-69E6E00911D0}" type="pres">
      <dgm:prSet presAssocID="{0E2C5556-A513-DD40-8D92-E978995484C6}" presName="sibTrans" presStyleCnt="0"/>
      <dgm:spPr/>
    </dgm:pt>
    <dgm:pt modelId="{C2E9B67A-BAAC-FD4D-89B9-B369BE6BF57C}" type="pres">
      <dgm:prSet presAssocID="{C2F166A7-BAD1-894B-A430-9956490BAA25}" presName="node" presStyleLbl="node1" presStyleIdx="1" presStyleCnt="7">
        <dgm:presLayoutVars>
          <dgm:bulletEnabled val="1"/>
        </dgm:presLayoutVars>
      </dgm:prSet>
      <dgm:spPr/>
    </dgm:pt>
    <dgm:pt modelId="{91D2E089-E363-E443-BC3C-2067607140E9}" type="pres">
      <dgm:prSet presAssocID="{BAB52BD3-9BBB-A84A-8CF8-930D82D10163}" presName="sibTrans" presStyleCnt="0"/>
      <dgm:spPr/>
    </dgm:pt>
    <dgm:pt modelId="{5A6F8D73-61F3-C444-8BA3-1CD6BDB01577}" type="pres">
      <dgm:prSet presAssocID="{478DBEA1-EB91-EF41-A6A2-8F79D90AE4DE}" presName="node" presStyleLbl="node1" presStyleIdx="2" presStyleCnt="7">
        <dgm:presLayoutVars>
          <dgm:bulletEnabled val="1"/>
        </dgm:presLayoutVars>
      </dgm:prSet>
      <dgm:spPr/>
    </dgm:pt>
    <dgm:pt modelId="{1152D840-D6A2-024A-9AE1-20D008AB276A}" type="pres">
      <dgm:prSet presAssocID="{A6EC3BD1-BA70-DE46-A45F-6549500FC0E9}" presName="sibTrans" presStyleCnt="0"/>
      <dgm:spPr/>
    </dgm:pt>
    <dgm:pt modelId="{65839A3C-77C7-7F4E-B523-F940B4128068}" type="pres">
      <dgm:prSet presAssocID="{6B07FF79-363C-B341-877D-9429EDE6B196}" presName="node" presStyleLbl="node1" presStyleIdx="3" presStyleCnt="7">
        <dgm:presLayoutVars>
          <dgm:bulletEnabled val="1"/>
        </dgm:presLayoutVars>
      </dgm:prSet>
      <dgm:spPr/>
    </dgm:pt>
    <dgm:pt modelId="{923D0B28-EEF0-BF43-850C-538453B63129}" type="pres">
      <dgm:prSet presAssocID="{A0B74FCF-6F2E-DC4C-ADA5-3652BBFB89AD}" presName="sibTrans" presStyleCnt="0"/>
      <dgm:spPr/>
    </dgm:pt>
    <dgm:pt modelId="{7AA33FF6-E08F-C94F-8990-6B5567EDF909}" type="pres">
      <dgm:prSet presAssocID="{195A9120-D5C1-B24B-B8EC-8F9C1CE10BF1}" presName="node" presStyleLbl="node1" presStyleIdx="4" presStyleCnt="7">
        <dgm:presLayoutVars>
          <dgm:bulletEnabled val="1"/>
        </dgm:presLayoutVars>
      </dgm:prSet>
      <dgm:spPr/>
    </dgm:pt>
    <dgm:pt modelId="{517CA406-01D3-7546-BEC6-A508259E08FD}" type="pres">
      <dgm:prSet presAssocID="{9DB55D20-23B0-A84E-9796-8E6C1F316928}" presName="sibTrans" presStyleCnt="0"/>
      <dgm:spPr/>
    </dgm:pt>
    <dgm:pt modelId="{F0271646-42DF-434C-B4C4-9B7CB7ADC32A}" type="pres">
      <dgm:prSet presAssocID="{8B271CD2-4AA0-414D-ABEB-3F48EE2B2777}" presName="node" presStyleLbl="node1" presStyleIdx="5" presStyleCnt="7">
        <dgm:presLayoutVars>
          <dgm:bulletEnabled val="1"/>
        </dgm:presLayoutVars>
      </dgm:prSet>
      <dgm:spPr/>
    </dgm:pt>
    <dgm:pt modelId="{6E0A94B4-E6C1-AC49-BD1C-0B8BC85CDF1B}" type="pres">
      <dgm:prSet presAssocID="{F217EEC8-B1F4-8E46-ACF1-74413E29A45B}" presName="sibTrans" presStyleCnt="0"/>
      <dgm:spPr/>
    </dgm:pt>
    <dgm:pt modelId="{6B8260A0-B1A9-0040-9C04-FF16257D14F9}" type="pres">
      <dgm:prSet presAssocID="{93448FBA-B594-B048-8EBD-C58C723B3FC1}" presName="node" presStyleLbl="node1" presStyleIdx="6" presStyleCnt="7" custScaleX="324341">
        <dgm:presLayoutVars>
          <dgm:bulletEnabled val="1"/>
        </dgm:presLayoutVars>
      </dgm:prSet>
      <dgm:spPr/>
    </dgm:pt>
  </dgm:ptLst>
  <dgm:cxnLst>
    <dgm:cxn modelId="{9EF5FAB6-8F4E-A34F-8830-CE9C58778630}" type="presOf" srcId="{71E28645-98BA-C444-971A-B8ED34427726}" destId="{861E32D8-90D8-F949-A834-6B6D29C94AB4}" srcOrd="0" destOrd="0" presId="urn:microsoft.com/office/officeart/2005/8/layout/default"/>
    <dgm:cxn modelId="{D999E146-7C88-8D48-9B23-2E5E17BC553B}" type="presOf" srcId="{C2F166A7-BAD1-894B-A430-9956490BAA25}" destId="{C2E9B67A-BAAC-FD4D-89B9-B369BE6BF57C}" srcOrd="0" destOrd="0" presId="urn:microsoft.com/office/officeart/2005/8/layout/default"/>
    <dgm:cxn modelId="{10C960FA-EA45-744E-AECF-4BCED1F3C68E}" type="presOf" srcId="{8B271CD2-4AA0-414D-ABEB-3F48EE2B2777}" destId="{F0271646-42DF-434C-B4C4-9B7CB7ADC32A}" srcOrd="0" destOrd="0" presId="urn:microsoft.com/office/officeart/2005/8/layout/default"/>
    <dgm:cxn modelId="{1CA0B982-8FF5-DB4A-8883-BB812D4D18E9}" srcId="{64C1450A-B96C-E14B-865F-6CD1DC3928CF}" destId="{6B07FF79-363C-B341-877D-9429EDE6B196}" srcOrd="3" destOrd="0" parTransId="{65AE9E9E-9CCF-2B41-9F81-087C5482A72B}" sibTransId="{A0B74FCF-6F2E-DC4C-ADA5-3652BBFB89AD}"/>
    <dgm:cxn modelId="{A5A13233-1D78-724F-AA70-CF58172F06AA}" srcId="{64C1450A-B96C-E14B-865F-6CD1DC3928CF}" destId="{71E28645-98BA-C444-971A-B8ED34427726}" srcOrd="0" destOrd="0" parTransId="{BEB8EBBD-1B1E-9940-8191-54D8B5DD9397}" sibTransId="{0E2C5556-A513-DD40-8D92-E978995484C6}"/>
    <dgm:cxn modelId="{26262314-EC84-E349-8D2F-B5595376A29B}" srcId="{64C1450A-B96C-E14B-865F-6CD1DC3928CF}" destId="{195A9120-D5C1-B24B-B8EC-8F9C1CE10BF1}" srcOrd="4" destOrd="0" parTransId="{0105F365-FC85-3541-9376-68613866EAC3}" sibTransId="{9DB55D20-23B0-A84E-9796-8E6C1F316928}"/>
    <dgm:cxn modelId="{ED21E251-C695-D44F-AEAE-A90DF1333AB9}" type="presOf" srcId="{6B07FF79-363C-B341-877D-9429EDE6B196}" destId="{65839A3C-77C7-7F4E-B523-F940B4128068}" srcOrd="0" destOrd="0" presId="urn:microsoft.com/office/officeart/2005/8/layout/default"/>
    <dgm:cxn modelId="{6D59F172-DA3D-784E-BB59-2FC3A19CB1A2}" srcId="{64C1450A-B96C-E14B-865F-6CD1DC3928CF}" destId="{93448FBA-B594-B048-8EBD-C58C723B3FC1}" srcOrd="6" destOrd="0" parTransId="{33599F21-50AA-C942-A79B-8E748744C450}" sibTransId="{D224B3B2-0BDD-D948-800B-AA55051D2716}"/>
    <dgm:cxn modelId="{D5C9FEB7-8F4B-5343-A350-6069A232AC56}" type="presOf" srcId="{93448FBA-B594-B048-8EBD-C58C723B3FC1}" destId="{6B8260A0-B1A9-0040-9C04-FF16257D14F9}" srcOrd="0" destOrd="0" presId="urn:microsoft.com/office/officeart/2005/8/layout/default"/>
    <dgm:cxn modelId="{A652F915-C921-A449-AE18-20B82895B5E0}" type="presOf" srcId="{195A9120-D5C1-B24B-B8EC-8F9C1CE10BF1}" destId="{7AA33FF6-E08F-C94F-8990-6B5567EDF909}" srcOrd="0" destOrd="0" presId="urn:microsoft.com/office/officeart/2005/8/layout/default"/>
    <dgm:cxn modelId="{0ABA1A3F-7427-3047-88EB-6BCC1E467DE1}" srcId="{64C1450A-B96C-E14B-865F-6CD1DC3928CF}" destId="{478DBEA1-EB91-EF41-A6A2-8F79D90AE4DE}" srcOrd="2" destOrd="0" parTransId="{C318DFBB-58D6-C846-BE93-845B9B232B58}" sibTransId="{A6EC3BD1-BA70-DE46-A45F-6549500FC0E9}"/>
    <dgm:cxn modelId="{58277D39-7FC1-5542-8F07-6676BAFA6CD9}" type="presOf" srcId="{64C1450A-B96C-E14B-865F-6CD1DC3928CF}" destId="{DFE06487-516B-F343-9128-D7B47100B9B0}" srcOrd="0" destOrd="0" presId="urn:microsoft.com/office/officeart/2005/8/layout/default"/>
    <dgm:cxn modelId="{16D60B96-CB6A-BD42-831A-D7ECB9DE4E1A}" srcId="{64C1450A-B96C-E14B-865F-6CD1DC3928CF}" destId="{C2F166A7-BAD1-894B-A430-9956490BAA25}" srcOrd="1" destOrd="0" parTransId="{AE38FFF1-66BB-854E-BC12-77F9388E4741}" sibTransId="{BAB52BD3-9BBB-A84A-8CF8-930D82D10163}"/>
    <dgm:cxn modelId="{1E523FA1-E3D6-2A4E-8B56-839EFE73D3A3}" srcId="{64C1450A-B96C-E14B-865F-6CD1DC3928CF}" destId="{8B271CD2-4AA0-414D-ABEB-3F48EE2B2777}" srcOrd="5" destOrd="0" parTransId="{2AE6596C-929D-FC44-8B37-2D36AFC3584D}" sibTransId="{F217EEC8-B1F4-8E46-ACF1-74413E29A45B}"/>
    <dgm:cxn modelId="{7098B830-5374-4242-9D5C-494572F284AF}" type="presOf" srcId="{478DBEA1-EB91-EF41-A6A2-8F79D90AE4DE}" destId="{5A6F8D73-61F3-C444-8BA3-1CD6BDB01577}" srcOrd="0" destOrd="0" presId="urn:microsoft.com/office/officeart/2005/8/layout/default"/>
    <dgm:cxn modelId="{57FF2EF7-31CF-4642-9C9B-D944C6B94754}" type="presParOf" srcId="{DFE06487-516B-F343-9128-D7B47100B9B0}" destId="{861E32D8-90D8-F949-A834-6B6D29C94AB4}" srcOrd="0" destOrd="0" presId="urn:microsoft.com/office/officeart/2005/8/layout/default"/>
    <dgm:cxn modelId="{A315C246-CEE0-F245-B68F-86250E385866}" type="presParOf" srcId="{DFE06487-516B-F343-9128-D7B47100B9B0}" destId="{04BAFA00-82A8-B649-8104-69E6E00911D0}" srcOrd="1" destOrd="0" presId="urn:microsoft.com/office/officeart/2005/8/layout/default"/>
    <dgm:cxn modelId="{43F98D4F-9A1D-0D4C-9CBA-93880506D435}" type="presParOf" srcId="{DFE06487-516B-F343-9128-D7B47100B9B0}" destId="{C2E9B67A-BAAC-FD4D-89B9-B369BE6BF57C}" srcOrd="2" destOrd="0" presId="urn:microsoft.com/office/officeart/2005/8/layout/default"/>
    <dgm:cxn modelId="{41A9F7E5-7739-584F-8E0F-95E07E0D4CCE}" type="presParOf" srcId="{DFE06487-516B-F343-9128-D7B47100B9B0}" destId="{91D2E089-E363-E443-BC3C-2067607140E9}" srcOrd="3" destOrd="0" presId="urn:microsoft.com/office/officeart/2005/8/layout/default"/>
    <dgm:cxn modelId="{77B58588-0028-3945-8A7B-B31100F2EC54}" type="presParOf" srcId="{DFE06487-516B-F343-9128-D7B47100B9B0}" destId="{5A6F8D73-61F3-C444-8BA3-1CD6BDB01577}" srcOrd="4" destOrd="0" presId="urn:microsoft.com/office/officeart/2005/8/layout/default"/>
    <dgm:cxn modelId="{97662B35-3A79-134E-843F-90BC88429CAA}" type="presParOf" srcId="{DFE06487-516B-F343-9128-D7B47100B9B0}" destId="{1152D840-D6A2-024A-9AE1-20D008AB276A}" srcOrd="5" destOrd="0" presId="urn:microsoft.com/office/officeart/2005/8/layout/default"/>
    <dgm:cxn modelId="{C6C1DCD3-D287-9541-BFDA-7ADDAD08355F}" type="presParOf" srcId="{DFE06487-516B-F343-9128-D7B47100B9B0}" destId="{65839A3C-77C7-7F4E-B523-F940B4128068}" srcOrd="6" destOrd="0" presId="urn:microsoft.com/office/officeart/2005/8/layout/default"/>
    <dgm:cxn modelId="{F091651B-1F7D-0B49-9FC2-165FB6C6C6D0}" type="presParOf" srcId="{DFE06487-516B-F343-9128-D7B47100B9B0}" destId="{923D0B28-EEF0-BF43-850C-538453B63129}" srcOrd="7" destOrd="0" presId="urn:microsoft.com/office/officeart/2005/8/layout/default"/>
    <dgm:cxn modelId="{5A4FED43-24F8-2044-82CF-5E4B254D141F}" type="presParOf" srcId="{DFE06487-516B-F343-9128-D7B47100B9B0}" destId="{7AA33FF6-E08F-C94F-8990-6B5567EDF909}" srcOrd="8" destOrd="0" presId="urn:microsoft.com/office/officeart/2005/8/layout/default"/>
    <dgm:cxn modelId="{5AF7F69D-076D-854D-8902-24379140D94E}" type="presParOf" srcId="{DFE06487-516B-F343-9128-D7B47100B9B0}" destId="{517CA406-01D3-7546-BEC6-A508259E08FD}" srcOrd="9" destOrd="0" presId="urn:microsoft.com/office/officeart/2005/8/layout/default"/>
    <dgm:cxn modelId="{3933E853-4A1D-084C-8956-C891988FC962}" type="presParOf" srcId="{DFE06487-516B-F343-9128-D7B47100B9B0}" destId="{F0271646-42DF-434C-B4C4-9B7CB7ADC32A}" srcOrd="10" destOrd="0" presId="urn:microsoft.com/office/officeart/2005/8/layout/default"/>
    <dgm:cxn modelId="{312B951C-6197-1847-A9A8-BC30520E17FB}" type="presParOf" srcId="{DFE06487-516B-F343-9128-D7B47100B9B0}" destId="{6E0A94B4-E6C1-AC49-BD1C-0B8BC85CDF1B}" srcOrd="11" destOrd="0" presId="urn:microsoft.com/office/officeart/2005/8/layout/default"/>
    <dgm:cxn modelId="{BCB0FDF3-D955-D746-9FEF-DB725AA5ADFF}" type="presParOf" srcId="{DFE06487-516B-F343-9128-D7B47100B9B0}" destId="{6B8260A0-B1A9-0040-9C04-FF16257D14F9}"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E32D8-90D8-F949-A834-6B6D29C94AB4}">
      <dsp:nvSpPr>
        <dsp:cNvPr id="0" name=""/>
        <dsp:cNvSpPr/>
      </dsp:nvSpPr>
      <dsp:spPr>
        <a:xfrm>
          <a:off x="181428" y="799"/>
          <a:ext cx="1574317" cy="9445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_tradnl" sz="1700" kern="1200"/>
            <a:t>Procediment de revisó</a:t>
          </a:r>
        </a:p>
      </dsp:txBody>
      <dsp:txXfrm>
        <a:off x="181428" y="799"/>
        <a:ext cx="1574317" cy="944590"/>
      </dsp:txXfrm>
    </dsp:sp>
    <dsp:sp modelId="{C2E9B67A-BAAC-FD4D-89B9-B369BE6BF57C}">
      <dsp:nvSpPr>
        <dsp:cNvPr id="0" name=""/>
        <dsp:cNvSpPr/>
      </dsp:nvSpPr>
      <dsp:spPr>
        <a:xfrm>
          <a:off x="1913178" y="799"/>
          <a:ext cx="1574317" cy="9445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_tradnl" sz="1700" kern="1200"/>
            <a:t>Procediment d'auditories internes</a:t>
          </a:r>
        </a:p>
      </dsp:txBody>
      <dsp:txXfrm>
        <a:off x="1913178" y="799"/>
        <a:ext cx="1574317" cy="944590"/>
      </dsp:txXfrm>
    </dsp:sp>
    <dsp:sp modelId="{5A6F8D73-61F3-C444-8BA3-1CD6BDB01577}">
      <dsp:nvSpPr>
        <dsp:cNvPr id="0" name=""/>
        <dsp:cNvSpPr/>
      </dsp:nvSpPr>
      <dsp:spPr>
        <a:xfrm>
          <a:off x="3644928" y="799"/>
          <a:ext cx="1574317" cy="9445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_tradnl" sz="1700" kern="1200"/>
            <a:t>Gestió d'indicadors</a:t>
          </a:r>
        </a:p>
      </dsp:txBody>
      <dsp:txXfrm>
        <a:off x="3644928" y="799"/>
        <a:ext cx="1574317" cy="944590"/>
      </dsp:txXfrm>
    </dsp:sp>
    <dsp:sp modelId="{65839A3C-77C7-7F4E-B523-F940B4128068}">
      <dsp:nvSpPr>
        <dsp:cNvPr id="0" name=""/>
        <dsp:cNvSpPr/>
      </dsp:nvSpPr>
      <dsp:spPr>
        <a:xfrm>
          <a:off x="181428" y="1102822"/>
          <a:ext cx="1574317" cy="9445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_tradnl" sz="1700" kern="1200"/>
            <a:t>SOA</a:t>
          </a:r>
        </a:p>
      </dsp:txBody>
      <dsp:txXfrm>
        <a:off x="181428" y="1102822"/>
        <a:ext cx="1574317" cy="944590"/>
      </dsp:txXfrm>
    </dsp:sp>
    <dsp:sp modelId="{7AA33FF6-E08F-C94F-8990-6B5567EDF909}">
      <dsp:nvSpPr>
        <dsp:cNvPr id="0" name=""/>
        <dsp:cNvSpPr/>
      </dsp:nvSpPr>
      <dsp:spPr>
        <a:xfrm>
          <a:off x="1913178" y="1102822"/>
          <a:ext cx="1574317" cy="9445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_tradnl" sz="1700" kern="1200"/>
            <a:t>Gestió de rols i responsabilitats</a:t>
          </a:r>
        </a:p>
      </dsp:txBody>
      <dsp:txXfrm>
        <a:off x="1913178" y="1102822"/>
        <a:ext cx="1574317" cy="944590"/>
      </dsp:txXfrm>
    </dsp:sp>
    <dsp:sp modelId="{F0271646-42DF-434C-B4C4-9B7CB7ADC32A}">
      <dsp:nvSpPr>
        <dsp:cNvPr id="0" name=""/>
        <dsp:cNvSpPr/>
      </dsp:nvSpPr>
      <dsp:spPr>
        <a:xfrm>
          <a:off x="3644928" y="1102822"/>
          <a:ext cx="1574317" cy="9445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_tradnl" sz="1700" kern="1200"/>
            <a:t>Metodologia d'anàlisis de riscos</a:t>
          </a:r>
        </a:p>
      </dsp:txBody>
      <dsp:txXfrm>
        <a:off x="3644928" y="1102822"/>
        <a:ext cx="1574317" cy="944590"/>
      </dsp:txXfrm>
    </dsp:sp>
    <dsp:sp modelId="{6B8260A0-B1A9-0040-9C04-FF16257D14F9}">
      <dsp:nvSpPr>
        <dsp:cNvPr id="0" name=""/>
        <dsp:cNvSpPr/>
      </dsp:nvSpPr>
      <dsp:spPr>
        <a:xfrm>
          <a:off x="147258" y="2204844"/>
          <a:ext cx="5106158" cy="9445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_tradnl" sz="1700" kern="1200"/>
            <a:t>Política de seguretat de la informació</a:t>
          </a:r>
        </a:p>
      </dsp:txBody>
      <dsp:txXfrm>
        <a:off x="147258" y="2204844"/>
        <a:ext cx="5106158" cy="94459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ABB7C6-C39E-4546-A5DE-B893D62E3659}" type="datetimeFigureOut">
              <a:rPr lang="en-US" smtClean="0"/>
              <a:pPr/>
              <a:t>1/4/2017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23816A-A41B-44AA-9E02-C7D03FF559E4}" type="slidenum">
              <a:rPr lang="en-US" smtClean="0"/>
              <a:pPr/>
              <a:t>‹Nº›</a:t>
            </a:fld>
            <a:endParaRPr lang="en-US"/>
          </a:p>
        </p:txBody>
      </p:sp>
    </p:spTree>
    <p:extLst>
      <p:ext uri="{BB962C8B-B14F-4D97-AF65-F5344CB8AC3E}">
        <p14:creationId xmlns:p14="http://schemas.microsoft.com/office/powerpoint/2010/main" val="2395759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noProof="0" dirty="0"/>
          </a:p>
        </p:txBody>
      </p:sp>
      <p:sp>
        <p:nvSpPr>
          <p:cNvPr id="4" name="Marcador de número de diapositiva 3"/>
          <p:cNvSpPr>
            <a:spLocks noGrp="1"/>
          </p:cNvSpPr>
          <p:nvPr>
            <p:ph type="sldNum" sz="quarter" idx="10"/>
          </p:nvPr>
        </p:nvSpPr>
        <p:spPr/>
        <p:txBody>
          <a:bodyPr/>
          <a:lstStyle/>
          <a:p>
            <a:fld id="{3F23816A-A41B-44AA-9E02-C7D03FF559E4}" type="slidenum">
              <a:rPr lang="en-US" smtClean="0"/>
              <a:pPr/>
              <a:t>1</a:t>
            </a:fld>
            <a:endParaRPr lang="en-US" dirty="0"/>
          </a:p>
        </p:txBody>
      </p:sp>
    </p:spTree>
    <p:extLst>
      <p:ext uri="{BB962C8B-B14F-4D97-AF65-F5344CB8AC3E}">
        <p14:creationId xmlns:p14="http://schemas.microsoft.com/office/powerpoint/2010/main" val="2780844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endParaRPr lang="ca-ES" noProof="0" dirty="0"/>
          </a:p>
        </p:txBody>
      </p:sp>
      <p:sp>
        <p:nvSpPr>
          <p:cNvPr id="4" name="Marcador de número de diapositiva 3"/>
          <p:cNvSpPr>
            <a:spLocks noGrp="1"/>
          </p:cNvSpPr>
          <p:nvPr>
            <p:ph type="sldNum" sz="quarter" idx="10"/>
          </p:nvPr>
        </p:nvSpPr>
        <p:spPr/>
        <p:txBody>
          <a:bodyPr/>
          <a:lstStyle/>
          <a:p>
            <a:fld id="{3F23816A-A41B-44AA-9E02-C7D03FF559E4}" type="slidenum">
              <a:rPr lang="en-US" smtClean="0"/>
              <a:pPr/>
              <a:t>10</a:t>
            </a:fld>
            <a:endParaRPr lang="en-US"/>
          </a:p>
        </p:txBody>
      </p:sp>
    </p:spTree>
    <p:extLst>
      <p:ext uri="{BB962C8B-B14F-4D97-AF65-F5344CB8AC3E}">
        <p14:creationId xmlns:p14="http://schemas.microsoft.com/office/powerpoint/2010/main" val="3616979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endParaRPr lang="ca-ES" noProof="0" dirty="0"/>
          </a:p>
        </p:txBody>
      </p:sp>
      <p:sp>
        <p:nvSpPr>
          <p:cNvPr id="4" name="Marcador de número de diapositiva 3"/>
          <p:cNvSpPr>
            <a:spLocks noGrp="1"/>
          </p:cNvSpPr>
          <p:nvPr>
            <p:ph type="sldNum" sz="quarter" idx="10"/>
          </p:nvPr>
        </p:nvSpPr>
        <p:spPr/>
        <p:txBody>
          <a:bodyPr/>
          <a:lstStyle/>
          <a:p>
            <a:fld id="{3F23816A-A41B-44AA-9E02-C7D03FF559E4}" type="slidenum">
              <a:rPr lang="en-US" smtClean="0"/>
              <a:pPr/>
              <a:t>11</a:t>
            </a:fld>
            <a:endParaRPr lang="en-US"/>
          </a:p>
        </p:txBody>
      </p:sp>
    </p:spTree>
    <p:extLst>
      <p:ext uri="{BB962C8B-B14F-4D97-AF65-F5344CB8AC3E}">
        <p14:creationId xmlns:p14="http://schemas.microsoft.com/office/powerpoint/2010/main" val="2540418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F23816A-A41B-44AA-9E02-C7D03FF559E4}" type="slidenum">
              <a:rPr lang="en-US" smtClean="0"/>
              <a:pPr/>
              <a:t>12</a:t>
            </a:fld>
            <a:endParaRPr lang="en-US"/>
          </a:p>
        </p:txBody>
      </p:sp>
    </p:spTree>
    <p:extLst>
      <p:ext uri="{BB962C8B-B14F-4D97-AF65-F5344CB8AC3E}">
        <p14:creationId xmlns:p14="http://schemas.microsoft.com/office/powerpoint/2010/main" val="224458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endParaRPr lang="ca-ES" noProof="0" dirty="0"/>
          </a:p>
        </p:txBody>
      </p:sp>
      <p:sp>
        <p:nvSpPr>
          <p:cNvPr id="4" name="Marcador de número de diapositiva 3"/>
          <p:cNvSpPr>
            <a:spLocks noGrp="1"/>
          </p:cNvSpPr>
          <p:nvPr>
            <p:ph type="sldNum" sz="quarter" idx="10"/>
          </p:nvPr>
        </p:nvSpPr>
        <p:spPr/>
        <p:txBody>
          <a:bodyPr/>
          <a:lstStyle/>
          <a:p>
            <a:fld id="{3F23816A-A41B-44AA-9E02-C7D03FF559E4}" type="slidenum">
              <a:rPr lang="en-US" smtClean="0"/>
              <a:pPr/>
              <a:t>13</a:t>
            </a:fld>
            <a:endParaRPr lang="en-US"/>
          </a:p>
        </p:txBody>
      </p:sp>
    </p:spTree>
    <p:extLst>
      <p:ext uri="{BB962C8B-B14F-4D97-AF65-F5344CB8AC3E}">
        <p14:creationId xmlns:p14="http://schemas.microsoft.com/office/powerpoint/2010/main" val="3961279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endParaRPr lang="ca-ES" noProof="0" dirty="0"/>
          </a:p>
        </p:txBody>
      </p:sp>
      <p:sp>
        <p:nvSpPr>
          <p:cNvPr id="4" name="Marcador de número de diapositiva 3"/>
          <p:cNvSpPr>
            <a:spLocks noGrp="1"/>
          </p:cNvSpPr>
          <p:nvPr>
            <p:ph type="sldNum" sz="quarter" idx="10"/>
          </p:nvPr>
        </p:nvSpPr>
        <p:spPr/>
        <p:txBody>
          <a:bodyPr/>
          <a:lstStyle/>
          <a:p>
            <a:fld id="{3F23816A-A41B-44AA-9E02-C7D03FF559E4}" type="slidenum">
              <a:rPr lang="en-US" smtClean="0"/>
              <a:pPr/>
              <a:t>14</a:t>
            </a:fld>
            <a:endParaRPr lang="en-US"/>
          </a:p>
        </p:txBody>
      </p:sp>
    </p:spTree>
    <p:extLst>
      <p:ext uri="{BB962C8B-B14F-4D97-AF65-F5344CB8AC3E}">
        <p14:creationId xmlns:p14="http://schemas.microsoft.com/office/powerpoint/2010/main" val="3090512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noProof="0" dirty="0"/>
          </a:p>
        </p:txBody>
      </p:sp>
      <p:sp>
        <p:nvSpPr>
          <p:cNvPr id="4" name="Marcador de número de diapositiva 3"/>
          <p:cNvSpPr>
            <a:spLocks noGrp="1"/>
          </p:cNvSpPr>
          <p:nvPr>
            <p:ph type="sldNum" sz="quarter" idx="10"/>
          </p:nvPr>
        </p:nvSpPr>
        <p:spPr/>
        <p:txBody>
          <a:bodyPr/>
          <a:lstStyle/>
          <a:p>
            <a:fld id="{3F23816A-A41B-44AA-9E02-C7D03FF559E4}" type="slidenum">
              <a:rPr lang="en-US" smtClean="0"/>
              <a:pPr/>
              <a:t>15</a:t>
            </a:fld>
            <a:endParaRPr lang="en-US"/>
          </a:p>
        </p:txBody>
      </p:sp>
    </p:spTree>
    <p:extLst>
      <p:ext uri="{BB962C8B-B14F-4D97-AF65-F5344CB8AC3E}">
        <p14:creationId xmlns:p14="http://schemas.microsoft.com/office/powerpoint/2010/main" val="488815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noProof="0" dirty="0"/>
          </a:p>
        </p:txBody>
      </p:sp>
      <p:sp>
        <p:nvSpPr>
          <p:cNvPr id="4" name="Marcador de número de diapositiva 3"/>
          <p:cNvSpPr>
            <a:spLocks noGrp="1"/>
          </p:cNvSpPr>
          <p:nvPr>
            <p:ph type="sldNum" sz="quarter" idx="10"/>
          </p:nvPr>
        </p:nvSpPr>
        <p:spPr/>
        <p:txBody>
          <a:bodyPr/>
          <a:lstStyle/>
          <a:p>
            <a:fld id="{3F23816A-A41B-44AA-9E02-C7D03FF559E4}" type="slidenum">
              <a:rPr lang="en-US" smtClean="0"/>
              <a:pPr/>
              <a:t>16</a:t>
            </a:fld>
            <a:endParaRPr lang="en-US"/>
          </a:p>
        </p:txBody>
      </p:sp>
    </p:spTree>
    <p:extLst>
      <p:ext uri="{BB962C8B-B14F-4D97-AF65-F5344CB8AC3E}">
        <p14:creationId xmlns:p14="http://schemas.microsoft.com/office/powerpoint/2010/main" val="1676052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endParaRPr lang="ca-ES" noProof="0" dirty="0"/>
          </a:p>
        </p:txBody>
      </p:sp>
      <p:sp>
        <p:nvSpPr>
          <p:cNvPr id="4" name="Marcador de número de diapositiva 3"/>
          <p:cNvSpPr>
            <a:spLocks noGrp="1"/>
          </p:cNvSpPr>
          <p:nvPr>
            <p:ph type="sldNum" sz="quarter" idx="10"/>
          </p:nvPr>
        </p:nvSpPr>
        <p:spPr/>
        <p:txBody>
          <a:bodyPr/>
          <a:lstStyle/>
          <a:p>
            <a:fld id="{3F23816A-A41B-44AA-9E02-C7D03FF559E4}" type="slidenum">
              <a:rPr lang="en-US" smtClean="0"/>
              <a:pPr/>
              <a:t>2</a:t>
            </a:fld>
            <a:endParaRPr lang="en-US"/>
          </a:p>
        </p:txBody>
      </p:sp>
    </p:spTree>
    <p:extLst>
      <p:ext uri="{BB962C8B-B14F-4D97-AF65-F5344CB8AC3E}">
        <p14:creationId xmlns:p14="http://schemas.microsoft.com/office/powerpoint/2010/main" val="1919575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endParaRPr lang="es-ES" dirty="0"/>
          </a:p>
        </p:txBody>
      </p:sp>
      <p:sp>
        <p:nvSpPr>
          <p:cNvPr id="4" name="Marcador de número de diapositiva 3"/>
          <p:cNvSpPr>
            <a:spLocks noGrp="1"/>
          </p:cNvSpPr>
          <p:nvPr>
            <p:ph type="sldNum" sz="quarter" idx="10"/>
          </p:nvPr>
        </p:nvSpPr>
        <p:spPr/>
        <p:txBody>
          <a:bodyPr/>
          <a:lstStyle/>
          <a:p>
            <a:fld id="{3F23816A-A41B-44AA-9E02-C7D03FF559E4}" type="slidenum">
              <a:rPr lang="en-US" smtClean="0"/>
              <a:pPr/>
              <a:t>3</a:t>
            </a:fld>
            <a:endParaRPr lang="en-US"/>
          </a:p>
        </p:txBody>
      </p:sp>
    </p:spTree>
    <p:extLst>
      <p:ext uri="{BB962C8B-B14F-4D97-AF65-F5344CB8AC3E}">
        <p14:creationId xmlns:p14="http://schemas.microsoft.com/office/powerpoint/2010/main" val="1637992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endParaRPr lang="ca-ES" noProof="0" dirty="0"/>
          </a:p>
        </p:txBody>
      </p:sp>
      <p:sp>
        <p:nvSpPr>
          <p:cNvPr id="4" name="Marcador de número de diapositiva 3"/>
          <p:cNvSpPr>
            <a:spLocks noGrp="1"/>
          </p:cNvSpPr>
          <p:nvPr>
            <p:ph type="sldNum" sz="quarter" idx="10"/>
          </p:nvPr>
        </p:nvSpPr>
        <p:spPr/>
        <p:txBody>
          <a:bodyPr/>
          <a:lstStyle/>
          <a:p>
            <a:fld id="{3F23816A-A41B-44AA-9E02-C7D03FF559E4}" type="slidenum">
              <a:rPr lang="en-US" smtClean="0"/>
              <a:pPr/>
              <a:t>4</a:t>
            </a:fld>
            <a:endParaRPr lang="en-US"/>
          </a:p>
        </p:txBody>
      </p:sp>
    </p:spTree>
    <p:extLst>
      <p:ext uri="{BB962C8B-B14F-4D97-AF65-F5344CB8AC3E}">
        <p14:creationId xmlns:p14="http://schemas.microsoft.com/office/powerpoint/2010/main" val="1521608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endParaRPr lang="ca-ES" noProof="0" dirty="0"/>
          </a:p>
        </p:txBody>
      </p:sp>
      <p:sp>
        <p:nvSpPr>
          <p:cNvPr id="4" name="Marcador de número de diapositiva 3"/>
          <p:cNvSpPr>
            <a:spLocks noGrp="1"/>
          </p:cNvSpPr>
          <p:nvPr>
            <p:ph type="sldNum" sz="quarter" idx="10"/>
          </p:nvPr>
        </p:nvSpPr>
        <p:spPr/>
        <p:txBody>
          <a:bodyPr/>
          <a:lstStyle/>
          <a:p>
            <a:fld id="{3F23816A-A41B-44AA-9E02-C7D03FF559E4}" type="slidenum">
              <a:rPr lang="en-US" smtClean="0"/>
              <a:pPr/>
              <a:t>5</a:t>
            </a:fld>
            <a:endParaRPr lang="en-US"/>
          </a:p>
        </p:txBody>
      </p:sp>
    </p:spTree>
    <p:extLst>
      <p:ext uri="{BB962C8B-B14F-4D97-AF65-F5344CB8AC3E}">
        <p14:creationId xmlns:p14="http://schemas.microsoft.com/office/powerpoint/2010/main" val="3066786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F23816A-A41B-44AA-9E02-C7D03FF559E4}" type="slidenum">
              <a:rPr lang="en-US" smtClean="0"/>
              <a:pPr/>
              <a:t>6</a:t>
            </a:fld>
            <a:endParaRPr lang="en-US"/>
          </a:p>
        </p:txBody>
      </p:sp>
    </p:spTree>
    <p:extLst>
      <p:ext uri="{BB962C8B-B14F-4D97-AF65-F5344CB8AC3E}">
        <p14:creationId xmlns:p14="http://schemas.microsoft.com/office/powerpoint/2010/main" val="2532695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noProof="0" dirty="0"/>
          </a:p>
        </p:txBody>
      </p:sp>
      <p:sp>
        <p:nvSpPr>
          <p:cNvPr id="4" name="Marcador de número de diapositiva 3"/>
          <p:cNvSpPr>
            <a:spLocks noGrp="1"/>
          </p:cNvSpPr>
          <p:nvPr>
            <p:ph type="sldNum" sz="quarter" idx="10"/>
          </p:nvPr>
        </p:nvSpPr>
        <p:spPr/>
        <p:txBody>
          <a:bodyPr/>
          <a:lstStyle/>
          <a:p>
            <a:fld id="{3F23816A-A41B-44AA-9E02-C7D03FF559E4}" type="slidenum">
              <a:rPr lang="en-US" smtClean="0"/>
              <a:pPr/>
              <a:t>7</a:t>
            </a:fld>
            <a:endParaRPr lang="en-US"/>
          </a:p>
        </p:txBody>
      </p:sp>
    </p:spTree>
    <p:extLst>
      <p:ext uri="{BB962C8B-B14F-4D97-AF65-F5344CB8AC3E}">
        <p14:creationId xmlns:p14="http://schemas.microsoft.com/office/powerpoint/2010/main" val="2089750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noProof="0" dirty="0"/>
          </a:p>
        </p:txBody>
      </p:sp>
      <p:sp>
        <p:nvSpPr>
          <p:cNvPr id="4" name="Marcador de número de diapositiva 3"/>
          <p:cNvSpPr>
            <a:spLocks noGrp="1"/>
          </p:cNvSpPr>
          <p:nvPr>
            <p:ph type="sldNum" sz="quarter" idx="10"/>
          </p:nvPr>
        </p:nvSpPr>
        <p:spPr/>
        <p:txBody>
          <a:bodyPr/>
          <a:lstStyle/>
          <a:p>
            <a:fld id="{3F23816A-A41B-44AA-9E02-C7D03FF559E4}" type="slidenum">
              <a:rPr lang="en-US" smtClean="0"/>
              <a:pPr/>
              <a:t>8</a:t>
            </a:fld>
            <a:endParaRPr lang="en-US"/>
          </a:p>
        </p:txBody>
      </p:sp>
    </p:spTree>
    <p:extLst>
      <p:ext uri="{BB962C8B-B14F-4D97-AF65-F5344CB8AC3E}">
        <p14:creationId xmlns:p14="http://schemas.microsoft.com/office/powerpoint/2010/main" val="2456375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endParaRPr lang="ca-ES" noProof="0" dirty="0"/>
          </a:p>
        </p:txBody>
      </p:sp>
      <p:sp>
        <p:nvSpPr>
          <p:cNvPr id="4" name="Marcador de número de diapositiva 3"/>
          <p:cNvSpPr>
            <a:spLocks noGrp="1"/>
          </p:cNvSpPr>
          <p:nvPr>
            <p:ph type="sldNum" sz="quarter" idx="10"/>
          </p:nvPr>
        </p:nvSpPr>
        <p:spPr/>
        <p:txBody>
          <a:bodyPr/>
          <a:lstStyle/>
          <a:p>
            <a:fld id="{3F23816A-A41B-44AA-9E02-C7D03FF559E4}" type="slidenum">
              <a:rPr lang="en-US" smtClean="0"/>
              <a:pPr/>
              <a:t>9</a:t>
            </a:fld>
            <a:endParaRPr lang="en-US"/>
          </a:p>
        </p:txBody>
      </p:sp>
    </p:spTree>
    <p:extLst>
      <p:ext uri="{BB962C8B-B14F-4D97-AF65-F5344CB8AC3E}">
        <p14:creationId xmlns:p14="http://schemas.microsoft.com/office/powerpoint/2010/main" val="3034011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lcom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28400"/>
            <a:ext cx="7772400" cy="1220847"/>
          </a:xfrm>
        </p:spPr>
        <p:txBody>
          <a:bodyPr>
            <a:spAutoFit/>
          </a:bodyPr>
          <a:lstStyle>
            <a:lvl1pPr algn="ctr">
              <a:lnSpc>
                <a:spcPts val="4400"/>
              </a:lnSpc>
              <a:defRPr sz="5400" spc="-150" baseline="0"/>
            </a:lvl1pPr>
          </a:lstStyle>
          <a:p>
            <a:r>
              <a:rPr lang="en-US"/>
              <a:t>Click to edit Master title style</a:t>
            </a:r>
          </a:p>
        </p:txBody>
      </p:sp>
      <p:sp>
        <p:nvSpPr>
          <p:cNvPr id="3" name="Subtitle 2"/>
          <p:cNvSpPr>
            <a:spLocks noGrp="1"/>
          </p:cNvSpPr>
          <p:nvPr>
            <p:ph type="subTitle" idx="1"/>
          </p:nvPr>
        </p:nvSpPr>
        <p:spPr>
          <a:xfrm>
            <a:off x="1371600" y="3276000"/>
            <a:ext cx="6400800" cy="226472"/>
          </a:xfrm>
        </p:spPr>
        <p:txBody>
          <a:bodyPr>
            <a:spAutoFit/>
          </a:bodyPr>
          <a:lstStyle>
            <a:lvl1pPr marL="0" indent="0" algn="ctr">
              <a:lnSpc>
                <a:spcPts val="1000"/>
              </a:lnSpc>
              <a:buNone/>
              <a:defRPr sz="1120" b="0" spc="-20" baseline="0">
                <a:solidFill>
                  <a:srgbClr val="4B4B4B"/>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1"/>
          </p:nvPr>
        </p:nvSpPr>
        <p:spPr>
          <a:xfrm>
            <a:off x="1799867" y="1044000"/>
            <a:ext cx="5544269" cy="284693"/>
          </a:xfrm>
        </p:spPr>
        <p:txBody>
          <a:bodyPr>
            <a:spAutoFit/>
          </a:bodyPr>
          <a:lstStyle>
            <a:lvl1pPr algn="ctr">
              <a:lnSpc>
                <a:spcPts val="1500"/>
              </a:lnSpc>
              <a:defRPr sz="1600" spc="-50" baseline="0">
                <a:latin typeface="Arial" pitchFamily="34" charset="0"/>
              </a:defRPr>
            </a:lvl1pPr>
          </a:lstStyle>
          <a:p>
            <a:pPr lvl="0"/>
            <a:r>
              <a:rPr lang="en-US"/>
              <a:t>Click to edit Master text styles</a:t>
            </a:r>
          </a:p>
        </p:txBody>
      </p:sp>
      <p:sp>
        <p:nvSpPr>
          <p:cNvPr id="12" name="Text Placeholder 11"/>
          <p:cNvSpPr>
            <a:spLocks noGrp="1"/>
          </p:cNvSpPr>
          <p:nvPr>
            <p:ph type="body" sz="quarter" idx="12"/>
          </p:nvPr>
        </p:nvSpPr>
        <p:spPr>
          <a:xfrm>
            <a:off x="446400" y="4737600"/>
            <a:ext cx="4176464" cy="233397"/>
          </a:xfrm>
        </p:spPr>
        <p:txBody>
          <a:bodyPr wrap="square">
            <a:spAutoFit/>
          </a:bodyPr>
          <a:lstStyle>
            <a:lvl1pPr>
              <a:lnSpc>
                <a:spcPts val="1100"/>
              </a:lnSpc>
              <a:defRPr sz="1300" kern="1200" spc="-40" baseline="0">
                <a:latin typeface="Arial" pitchFamily="34" charset="0"/>
                <a:cs typeface="Arial" pitchFamily="34" charset="0"/>
              </a:defRPr>
            </a:lvl1pPr>
          </a:lstStyle>
          <a:p>
            <a:pPr lvl="0"/>
            <a:r>
              <a:rPr lang="en-US"/>
              <a:t>Click to edit Master text styles</a:t>
            </a:r>
          </a:p>
        </p:txBody>
      </p:sp>
      <p:sp>
        <p:nvSpPr>
          <p:cNvPr id="14" name="Text Placeholder 13"/>
          <p:cNvSpPr>
            <a:spLocks noGrp="1"/>
          </p:cNvSpPr>
          <p:nvPr>
            <p:ph type="body" sz="quarter" idx="13"/>
          </p:nvPr>
        </p:nvSpPr>
        <p:spPr>
          <a:xfrm>
            <a:off x="457200" y="4849200"/>
            <a:ext cx="4103688" cy="182101"/>
          </a:xfrm>
        </p:spPr>
        <p:txBody>
          <a:bodyPr>
            <a:spAutoFit/>
          </a:bodyPr>
          <a:lstStyle>
            <a:lvl1pPr>
              <a:lnSpc>
                <a:spcPts val="700"/>
              </a:lnSpc>
              <a:defRPr sz="600" b="1" cap="none" spc="-10" baseline="0">
                <a:solidFill>
                  <a:srgbClr val="646464"/>
                </a:solidFill>
              </a:defRPr>
            </a:lvl1pPr>
          </a:lstStyle>
          <a:p>
            <a:pPr lvl="0"/>
            <a:r>
              <a:rPr lang="en-US"/>
              <a:t>Click to edit Master text styles</a:t>
            </a:r>
          </a:p>
        </p:txBody>
      </p:sp>
      <p:pic>
        <p:nvPicPr>
          <p:cNvPr id="4" name="Picture 3">
            <a:hlinkClick r:id="" action="ppaction://hlinkshowjump?jump=nextslide"/>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3200" y="4766400"/>
            <a:ext cx="79241" cy="85337"/>
          </a:xfrm>
          <a:prstGeom prst="rect">
            <a:avLst/>
          </a:prstGeom>
        </p:spPr>
      </p:pic>
    </p:spTree>
    <p:extLst>
      <p:ext uri="{BB962C8B-B14F-4D97-AF65-F5344CB8AC3E}">
        <p14:creationId xmlns:p14="http://schemas.microsoft.com/office/powerpoint/2010/main" val="353570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7" name="Title 1"/>
          <p:cNvSpPr>
            <a:spLocks noGrp="1"/>
          </p:cNvSpPr>
          <p:nvPr>
            <p:ph type="title"/>
          </p:nvPr>
        </p:nvSpPr>
        <p:spPr>
          <a:xfrm>
            <a:off x="612000" y="540000"/>
            <a:ext cx="7920000" cy="1220847"/>
          </a:xfrm>
        </p:spPr>
        <p:txBody>
          <a:bodyPr>
            <a:spAutoFit/>
          </a:bodyPr>
          <a:lstStyle>
            <a:lvl1pPr>
              <a:defRPr baseline="0"/>
            </a:lvl1pPr>
          </a:lstStyle>
          <a:p>
            <a:r>
              <a:rPr lang="en-US"/>
              <a:t>Click to edit Master title style</a:t>
            </a:r>
          </a:p>
        </p:txBody>
      </p:sp>
      <p:sp>
        <p:nvSpPr>
          <p:cNvPr id="8" name="Text Placeholder 9"/>
          <p:cNvSpPr>
            <a:spLocks noGrp="1"/>
          </p:cNvSpPr>
          <p:nvPr>
            <p:ph type="body" sz="quarter" idx="10"/>
          </p:nvPr>
        </p:nvSpPr>
        <p:spPr>
          <a:xfrm>
            <a:off x="648000" y="1872000"/>
            <a:ext cx="7884440" cy="233397"/>
          </a:xfrm>
        </p:spPr>
        <p:txBody>
          <a:bodyPr wrap="square">
            <a:spAutoFit/>
          </a:bodyPr>
          <a:lstStyle>
            <a:lvl1pPr>
              <a:lnSpc>
                <a:spcPts val="1100"/>
              </a:lnSpc>
              <a:defRPr baseline="0"/>
            </a:lvl1pPr>
          </a:lstStyle>
          <a:p>
            <a:pPr lvl="0"/>
            <a:r>
              <a:rPr lang="en-US"/>
              <a:t>Click to edit Master text styles</a:t>
            </a:r>
          </a:p>
        </p:txBody>
      </p:sp>
      <p:sp>
        <p:nvSpPr>
          <p:cNvPr id="14" name="Text Placeholder 13"/>
          <p:cNvSpPr>
            <a:spLocks noGrp="1"/>
          </p:cNvSpPr>
          <p:nvPr>
            <p:ph type="body" sz="quarter" idx="12"/>
          </p:nvPr>
        </p:nvSpPr>
        <p:spPr>
          <a:xfrm>
            <a:off x="651600" y="2160000"/>
            <a:ext cx="7833600" cy="2131848"/>
          </a:xfrm>
        </p:spPr>
        <p:txBody>
          <a:bodyPr wrap="square" numCol="2" spcCol="540000">
            <a:noAutofit/>
          </a:bodyPr>
          <a:lstStyle>
            <a:lvl1pPr algn="just">
              <a:lnSpc>
                <a:spcPts val="1200"/>
              </a:lnSpc>
              <a:spcBef>
                <a:spcPts val="0"/>
              </a:spcBef>
              <a:defRPr sz="990" cap="none" spc="-30" baseline="0">
                <a:solidFill>
                  <a:srgbClr val="333333"/>
                </a:solidFill>
              </a:defRPr>
            </a:lvl1pPr>
          </a:lstStyle>
          <a:p>
            <a:pPr lvl="0"/>
            <a:r>
              <a:rPr lang="en-US"/>
              <a:t>Click to edit Master text styles</a:t>
            </a:r>
          </a:p>
        </p:txBody>
      </p:sp>
      <p:sp>
        <p:nvSpPr>
          <p:cNvPr id="15" name="Text Placeholder 12"/>
          <p:cNvSpPr>
            <a:spLocks noGrp="1"/>
          </p:cNvSpPr>
          <p:nvPr>
            <p:ph type="body" sz="quarter" idx="13" hasCustomPrompt="1"/>
          </p:nvPr>
        </p:nvSpPr>
        <p:spPr>
          <a:xfrm>
            <a:off x="8177201" y="4685624"/>
            <a:ext cx="349640" cy="233397"/>
          </a:xfrm>
        </p:spPr>
        <p:txBody>
          <a:bodyPr wrap="square" anchor="ctr">
            <a:spAutoFit/>
          </a:bodyPr>
          <a:lstStyle>
            <a:lvl1pPr algn="ctr">
              <a:defRPr sz="750" b="0" spc="-10" baseline="0">
                <a:solidFill>
                  <a:srgbClr val="595959"/>
                </a:solidFill>
                <a:latin typeface="Arial" pitchFamily="34" charset="0"/>
                <a:cs typeface="Arial" pitchFamily="34" charset="0"/>
              </a:defRPr>
            </a:lvl1pPr>
          </a:lstStyle>
          <a:p>
            <a:pPr lvl="0"/>
            <a:r>
              <a:rPr lang="es-ES"/>
              <a:t>9</a:t>
            </a:r>
            <a:endParaRPr lang="en-US"/>
          </a:p>
        </p:txBody>
      </p:sp>
      <p:sp>
        <p:nvSpPr>
          <p:cNvPr id="18" name="Text Placeholder 11"/>
          <p:cNvSpPr>
            <a:spLocks noGrp="1"/>
          </p:cNvSpPr>
          <p:nvPr>
            <p:ph type="body" sz="quarter" idx="36"/>
          </p:nvPr>
        </p:nvSpPr>
        <p:spPr>
          <a:xfrm>
            <a:off x="446400" y="4737600"/>
            <a:ext cx="4176464" cy="233397"/>
          </a:xfrm>
        </p:spPr>
        <p:txBody>
          <a:bodyPr wrap="square">
            <a:spAutoFit/>
          </a:bodyPr>
          <a:lstStyle>
            <a:lvl1pPr>
              <a:lnSpc>
                <a:spcPts val="1100"/>
              </a:lnSpc>
              <a:defRPr sz="1300" kern="1200" spc="-40" baseline="0">
                <a:latin typeface="Arial" pitchFamily="34" charset="0"/>
                <a:cs typeface="Arial" pitchFamily="34" charset="0"/>
              </a:defRPr>
            </a:lvl1pPr>
          </a:lstStyle>
          <a:p>
            <a:pPr lvl="0"/>
            <a:r>
              <a:rPr lang="en-US"/>
              <a:t>Click to edit Master text styles</a:t>
            </a:r>
          </a:p>
        </p:txBody>
      </p:sp>
      <p:sp>
        <p:nvSpPr>
          <p:cNvPr id="19" name="Text Placeholder 13"/>
          <p:cNvSpPr>
            <a:spLocks noGrp="1"/>
          </p:cNvSpPr>
          <p:nvPr>
            <p:ph type="body" sz="quarter" idx="37"/>
          </p:nvPr>
        </p:nvSpPr>
        <p:spPr>
          <a:xfrm>
            <a:off x="457200" y="4849200"/>
            <a:ext cx="4103688" cy="182101"/>
          </a:xfrm>
        </p:spPr>
        <p:txBody>
          <a:bodyPr>
            <a:spAutoFit/>
          </a:bodyPr>
          <a:lstStyle>
            <a:lvl1pPr>
              <a:lnSpc>
                <a:spcPts val="700"/>
              </a:lnSpc>
              <a:defRPr sz="600" b="1" cap="none" spc="-10" baseline="0">
                <a:solidFill>
                  <a:srgbClr val="646464"/>
                </a:solidFill>
              </a:defRPr>
            </a:lvl1pPr>
          </a:lstStyle>
          <a:p>
            <a:pPr lvl="0"/>
            <a:r>
              <a:rPr lang="en-US"/>
              <a:t>Click to edit Master text styles</a:t>
            </a:r>
          </a:p>
        </p:txBody>
      </p:sp>
      <p:pic>
        <p:nvPicPr>
          <p:cNvPr id="10" name="Picture 9">
            <a:hlinkClick r:id="" action="ppaction://hlinkshowjump?jump=nextslide"/>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3200" y="4766400"/>
            <a:ext cx="79241" cy="85337"/>
          </a:xfrm>
          <a:prstGeom prst="rect">
            <a:avLst/>
          </a:prstGeom>
        </p:spPr>
      </p:pic>
      <p:pic>
        <p:nvPicPr>
          <p:cNvPr id="11" name="Picture 10">
            <a:hlinkClick r:id="" action="ppaction://hlinkshowjump?jump=previousslid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1600" y="4766399"/>
            <a:ext cx="79241" cy="85337"/>
          </a:xfrm>
          <a:prstGeom prst="rect">
            <a:avLst/>
          </a:prstGeom>
        </p:spPr>
      </p:pic>
    </p:spTree>
    <p:extLst>
      <p:ext uri="{BB962C8B-B14F-4D97-AF65-F5344CB8AC3E}">
        <p14:creationId xmlns:p14="http://schemas.microsoft.com/office/powerpoint/2010/main" val="442979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Title 1"/>
          <p:cNvSpPr>
            <a:spLocks noGrp="1"/>
          </p:cNvSpPr>
          <p:nvPr>
            <p:ph type="title"/>
          </p:nvPr>
        </p:nvSpPr>
        <p:spPr>
          <a:xfrm>
            <a:off x="612000" y="540000"/>
            <a:ext cx="7920000" cy="1220847"/>
          </a:xfrm>
        </p:spPr>
        <p:txBody>
          <a:bodyPr>
            <a:spAutoFit/>
          </a:bodyPr>
          <a:lstStyle/>
          <a:p>
            <a:r>
              <a:rPr lang="en-US"/>
              <a:t>Click to edit Master title style</a:t>
            </a:r>
          </a:p>
        </p:txBody>
      </p:sp>
      <p:sp>
        <p:nvSpPr>
          <p:cNvPr id="8" name="Text Placeholder 9"/>
          <p:cNvSpPr>
            <a:spLocks noGrp="1"/>
          </p:cNvSpPr>
          <p:nvPr>
            <p:ph type="body" sz="quarter" idx="10"/>
          </p:nvPr>
        </p:nvSpPr>
        <p:spPr>
          <a:xfrm>
            <a:off x="648000" y="1872000"/>
            <a:ext cx="7884440" cy="233397"/>
          </a:xfrm>
        </p:spPr>
        <p:txBody>
          <a:bodyPr wrap="square">
            <a:spAutoFit/>
          </a:bodyPr>
          <a:lstStyle>
            <a:lvl1pPr>
              <a:lnSpc>
                <a:spcPts val="1100"/>
              </a:lnSpc>
              <a:defRPr baseline="0"/>
            </a:lvl1pPr>
          </a:lstStyle>
          <a:p>
            <a:pPr lvl="0"/>
            <a:r>
              <a:rPr lang="en-US"/>
              <a:t>Click to edit Master text styles</a:t>
            </a:r>
          </a:p>
        </p:txBody>
      </p:sp>
      <p:sp>
        <p:nvSpPr>
          <p:cNvPr id="9" name="Text Placeholder 13"/>
          <p:cNvSpPr>
            <a:spLocks noGrp="1"/>
          </p:cNvSpPr>
          <p:nvPr>
            <p:ph type="body" sz="quarter" idx="12"/>
          </p:nvPr>
        </p:nvSpPr>
        <p:spPr>
          <a:xfrm>
            <a:off x="651600" y="2160000"/>
            <a:ext cx="7833600" cy="2131848"/>
          </a:xfrm>
        </p:spPr>
        <p:txBody>
          <a:bodyPr wrap="square" numCol="3" spcCol="468000">
            <a:noAutofit/>
          </a:bodyPr>
          <a:lstStyle>
            <a:lvl1pPr algn="just">
              <a:lnSpc>
                <a:spcPts val="1200"/>
              </a:lnSpc>
              <a:spcBef>
                <a:spcPts val="0"/>
              </a:spcBef>
              <a:defRPr sz="990" cap="none" spc="-30" baseline="0">
                <a:solidFill>
                  <a:srgbClr val="333333"/>
                </a:solidFill>
              </a:defRPr>
            </a:lvl1pPr>
          </a:lstStyle>
          <a:p>
            <a:pPr lvl="0"/>
            <a:r>
              <a:rPr lang="en-US"/>
              <a:t>Click to edit Master text styles</a:t>
            </a:r>
          </a:p>
        </p:txBody>
      </p:sp>
      <p:sp>
        <p:nvSpPr>
          <p:cNvPr id="15" name="Text Placeholder 12"/>
          <p:cNvSpPr>
            <a:spLocks noGrp="1"/>
          </p:cNvSpPr>
          <p:nvPr>
            <p:ph type="body" sz="quarter" idx="13" hasCustomPrompt="1"/>
          </p:nvPr>
        </p:nvSpPr>
        <p:spPr>
          <a:xfrm>
            <a:off x="8177201" y="4685624"/>
            <a:ext cx="349640" cy="233397"/>
          </a:xfrm>
        </p:spPr>
        <p:txBody>
          <a:bodyPr wrap="square" anchor="ctr">
            <a:spAutoFit/>
          </a:bodyPr>
          <a:lstStyle>
            <a:lvl1pPr algn="ctr">
              <a:defRPr sz="750" b="0" spc="-10" baseline="0">
                <a:solidFill>
                  <a:srgbClr val="595959"/>
                </a:solidFill>
                <a:latin typeface="Arial" pitchFamily="34" charset="0"/>
                <a:cs typeface="Arial" pitchFamily="34" charset="0"/>
              </a:defRPr>
            </a:lvl1pPr>
          </a:lstStyle>
          <a:p>
            <a:pPr lvl="0"/>
            <a:r>
              <a:rPr lang="es-ES"/>
              <a:t>10</a:t>
            </a:r>
            <a:endParaRPr lang="en-US"/>
          </a:p>
        </p:txBody>
      </p:sp>
      <p:sp>
        <p:nvSpPr>
          <p:cNvPr id="18" name="Text Placeholder 11"/>
          <p:cNvSpPr>
            <a:spLocks noGrp="1"/>
          </p:cNvSpPr>
          <p:nvPr>
            <p:ph type="body" sz="quarter" idx="36"/>
          </p:nvPr>
        </p:nvSpPr>
        <p:spPr>
          <a:xfrm>
            <a:off x="446400" y="4737600"/>
            <a:ext cx="4176464" cy="233397"/>
          </a:xfrm>
        </p:spPr>
        <p:txBody>
          <a:bodyPr wrap="square">
            <a:spAutoFit/>
          </a:bodyPr>
          <a:lstStyle>
            <a:lvl1pPr>
              <a:lnSpc>
                <a:spcPts val="1100"/>
              </a:lnSpc>
              <a:defRPr sz="1300" kern="1200" spc="-40" baseline="0">
                <a:latin typeface="Arial" pitchFamily="34" charset="0"/>
                <a:cs typeface="Arial" pitchFamily="34" charset="0"/>
              </a:defRPr>
            </a:lvl1pPr>
          </a:lstStyle>
          <a:p>
            <a:pPr lvl="0"/>
            <a:r>
              <a:rPr lang="en-US"/>
              <a:t>Click to edit Master text styles</a:t>
            </a:r>
          </a:p>
        </p:txBody>
      </p:sp>
      <p:sp>
        <p:nvSpPr>
          <p:cNvPr id="19" name="Text Placeholder 13"/>
          <p:cNvSpPr>
            <a:spLocks noGrp="1"/>
          </p:cNvSpPr>
          <p:nvPr>
            <p:ph type="body" sz="quarter" idx="37"/>
          </p:nvPr>
        </p:nvSpPr>
        <p:spPr>
          <a:xfrm>
            <a:off x="457200" y="4849200"/>
            <a:ext cx="4103688" cy="182101"/>
          </a:xfrm>
        </p:spPr>
        <p:txBody>
          <a:bodyPr>
            <a:spAutoFit/>
          </a:bodyPr>
          <a:lstStyle>
            <a:lvl1pPr>
              <a:lnSpc>
                <a:spcPts val="700"/>
              </a:lnSpc>
              <a:defRPr sz="600" b="1" cap="none" spc="-10" baseline="0">
                <a:solidFill>
                  <a:srgbClr val="646464"/>
                </a:solidFill>
              </a:defRPr>
            </a:lvl1pPr>
          </a:lstStyle>
          <a:p>
            <a:pPr lvl="0"/>
            <a:r>
              <a:rPr lang="en-US"/>
              <a:t>Click to edit Master text styles</a:t>
            </a:r>
          </a:p>
        </p:txBody>
      </p:sp>
      <p:pic>
        <p:nvPicPr>
          <p:cNvPr id="10" name="Picture 9">
            <a:hlinkClick r:id="" action="ppaction://hlinkshowjump?jump=nextslide"/>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3200" y="4766400"/>
            <a:ext cx="79241" cy="85337"/>
          </a:xfrm>
          <a:prstGeom prst="rect">
            <a:avLst/>
          </a:prstGeom>
        </p:spPr>
      </p:pic>
      <p:pic>
        <p:nvPicPr>
          <p:cNvPr id="11" name="Picture 10">
            <a:hlinkClick r:id="" action="ppaction://hlinkshowjump?jump=previousslid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1600" y="4766399"/>
            <a:ext cx="79241" cy="85337"/>
          </a:xfrm>
          <a:prstGeom prst="rect">
            <a:avLst/>
          </a:prstGeom>
        </p:spPr>
      </p:pic>
    </p:spTree>
    <p:extLst>
      <p:ext uri="{BB962C8B-B14F-4D97-AF65-F5344CB8AC3E}">
        <p14:creationId xmlns:p14="http://schemas.microsoft.com/office/powerpoint/2010/main" val="3855029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eric List">
    <p:spTree>
      <p:nvGrpSpPr>
        <p:cNvPr id="1" name=""/>
        <p:cNvGrpSpPr/>
        <p:nvPr/>
      </p:nvGrpSpPr>
      <p:grpSpPr>
        <a:xfrm>
          <a:off x="0" y="0"/>
          <a:ext cx="0" cy="0"/>
          <a:chOff x="0" y="0"/>
          <a:chExt cx="0" cy="0"/>
        </a:xfrm>
      </p:grpSpPr>
      <p:sp>
        <p:nvSpPr>
          <p:cNvPr id="3" name="Title 1"/>
          <p:cNvSpPr>
            <a:spLocks noGrp="1"/>
          </p:cNvSpPr>
          <p:nvPr>
            <p:ph type="title"/>
          </p:nvPr>
        </p:nvSpPr>
        <p:spPr>
          <a:xfrm>
            <a:off x="612000" y="540000"/>
            <a:ext cx="7920000" cy="1220847"/>
          </a:xfrm>
        </p:spPr>
        <p:txBody>
          <a:bodyPr>
            <a:spAutoFit/>
          </a:bodyPr>
          <a:lstStyle/>
          <a:p>
            <a:r>
              <a:rPr lang="en-US"/>
              <a:t>Click to edit Master title style</a:t>
            </a:r>
          </a:p>
        </p:txBody>
      </p:sp>
      <p:sp>
        <p:nvSpPr>
          <p:cNvPr id="4" name="Text Placeholder 9"/>
          <p:cNvSpPr>
            <a:spLocks noGrp="1"/>
          </p:cNvSpPr>
          <p:nvPr>
            <p:ph type="body" sz="quarter" idx="10"/>
          </p:nvPr>
        </p:nvSpPr>
        <p:spPr>
          <a:xfrm>
            <a:off x="648000" y="1872000"/>
            <a:ext cx="7884440" cy="233397"/>
          </a:xfrm>
        </p:spPr>
        <p:txBody>
          <a:bodyPr wrap="square">
            <a:spAutoFit/>
          </a:bodyPr>
          <a:lstStyle>
            <a:lvl1pPr>
              <a:lnSpc>
                <a:spcPts val="1100"/>
              </a:lnSpc>
              <a:defRPr baseline="0"/>
            </a:lvl1pPr>
          </a:lstStyle>
          <a:p>
            <a:pPr lvl="0"/>
            <a:r>
              <a:rPr lang="en-US"/>
              <a:t>Click to edit Master text styles</a:t>
            </a:r>
          </a:p>
        </p:txBody>
      </p:sp>
      <p:sp>
        <p:nvSpPr>
          <p:cNvPr id="10" name="Text Placeholder 13"/>
          <p:cNvSpPr>
            <a:spLocks noGrp="1"/>
          </p:cNvSpPr>
          <p:nvPr>
            <p:ph type="body" sz="quarter" idx="12"/>
          </p:nvPr>
        </p:nvSpPr>
        <p:spPr>
          <a:xfrm>
            <a:off x="651600" y="2160000"/>
            <a:ext cx="7833600" cy="2210400"/>
          </a:xfrm>
        </p:spPr>
        <p:txBody>
          <a:bodyPr wrap="square" numCol="2" spcCol="540000">
            <a:noAutofit/>
          </a:bodyPr>
          <a:lstStyle>
            <a:lvl1pPr marL="342900" indent="-342900" algn="just">
              <a:lnSpc>
                <a:spcPts val="1200"/>
              </a:lnSpc>
              <a:spcBef>
                <a:spcPts val="700"/>
              </a:spcBef>
              <a:buClr>
                <a:srgbClr val="009AE1"/>
              </a:buClr>
              <a:buFont typeface="+mj-lt"/>
              <a:buAutoNum type="arabicPeriod"/>
              <a:defRPr sz="990" cap="none" spc="-30" baseline="0">
                <a:solidFill>
                  <a:srgbClr val="333333"/>
                </a:solidFill>
              </a:defRPr>
            </a:lvl1pPr>
          </a:lstStyle>
          <a:p>
            <a:pPr lvl="0"/>
            <a:r>
              <a:rPr lang="en-US"/>
              <a:t>Click to edit Master text styles</a:t>
            </a:r>
          </a:p>
        </p:txBody>
      </p:sp>
      <p:sp>
        <p:nvSpPr>
          <p:cNvPr id="11" name="Text Placeholder 12"/>
          <p:cNvSpPr>
            <a:spLocks noGrp="1"/>
          </p:cNvSpPr>
          <p:nvPr>
            <p:ph type="body" sz="quarter" idx="13" hasCustomPrompt="1"/>
          </p:nvPr>
        </p:nvSpPr>
        <p:spPr>
          <a:xfrm>
            <a:off x="8177201" y="4685624"/>
            <a:ext cx="349640" cy="233397"/>
          </a:xfrm>
        </p:spPr>
        <p:txBody>
          <a:bodyPr wrap="square" anchor="ctr">
            <a:spAutoFit/>
          </a:bodyPr>
          <a:lstStyle>
            <a:lvl1pPr algn="ctr">
              <a:defRPr sz="750" b="0" spc="-10" baseline="0">
                <a:solidFill>
                  <a:srgbClr val="595959"/>
                </a:solidFill>
                <a:latin typeface="Arial" pitchFamily="34" charset="0"/>
                <a:cs typeface="Arial" pitchFamily="34" charset="0"/>
              </a:defRPr>
            </a:lvl1pPr>
          </a:lstStyle>
          <a:p>
            <a:pPr lvl="0"/>
            <a:r>
              <a:rPr lang="es-ES"/>
              <a:t>11</a:t>
            </a:r>
            <a:endParaRPr lang="en-US"/>
          </a:p>
        </p:txBody>
      </p:sp>
      <p:sp>
        <p:nvSpPr>
          <p:cNvPr id="14" name="Text Placeholder 11"/>
          <p:cNvSpPr>
            <a:spLocks noGrp="1"/>
          </p:cNvSpPr>
          <p:nvPr>
            <p:ph type="body" sz="quarter" idx="36"/>
          </p:nvPr>
        </p:nvSpPr>
        <p:spPr>
          <a:xfrm>
            <a:off x="446400" y="4737600"/>
            <a:ext cx="4176464" cy="233397"/>
          </a:xfrm>
        </p:spPr>
        <p:txBody>
          <a:bodyPr wrap="square">
            <a:spAutoFit/>
          </a:bodyPr>
          <a:lstStyle>
            <a:lvl1pPr>
              <a:lnSpc>
                <a:spcPts val="1100"/>
              </a:lnSpc>
              <a:defRPr sz="1300" kern="1200" spc="-40" baseline="0">
                <a:latin typeface="Arial" pitchFamily="34" charset="0"/>
                <a:cs typeface="Arial" pitchFamily="34" charset="0"/>
              </a:defRPr>
            </a:lvl1pPr>
          </a:lstStyle>
          <a:p>
            <a:pPr lvl="0"/>
            <a:r>
              <a:rPr lang="en-US"/>
              <a:t>Click to edit Master text styles</a:t>
            </a:r>
          </a:p>
        </p:txBody>
      </p:sp>
      <p:sp>
        <p:nvSpPr>
          <p:cNvPr id="15" name="Text Placeholder 13"/>
          <p:cNvSpPr>
            <a:spLocks noGrp="1"/>
          </p:cNvSpPr>
          <p:nvPr>
            <p:ph type="body" sz="quarter" idx="37"/>
          </p:nvPr>
        </p:nvSpPr>
        <p:spPr>
          <a:xfrm>
            <a:off x="457200" y="4849200"/>
            <a:ext cx="4103688" cy="182101"/>
          </a:xfrm>
        </p:spPr>
        <p:txBody>
          <a:bodyPr>
            <a:spAutoFit/>
          </a:bodyPr>
          <a:lstStyle>
            <a:lvl1pPr>
              <a:lnSpc>
                <a:spcPts val="700"/>
              </a:lnSpc>
              <a:defRPr sz="600" b="1" cap="none" spc="-10" baseline="0">
                <a:solidFill>
                  <a:srgbClr val="646464"/>
                </a:solidFill>
              </a:defRPr>
            </a:lvl1pPr>
          </a:lstStyle>
          <a:p>
            <a:pPr lvl="0"/>
            <a:r>
              <a:rPr lang="en-US"/>
              <a:t>Click to edit Master text styles</a:t>
            </a:r>
          </a:p>
        </p:txBody>
      </p:sp>
      <p:pic>
        <p:nvPicPr>
          <p:cNvPr id="16" name="Picture 15">
            <a:hlinkClick r:id="" action="ppaction://hlinkshowjump?jump=nextslide"/>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3200" y="4766400"/>
            <a:ext cx="79241" cy="85337"/>
          </a:xfrm>
          <a:prstGeom prst="rect">
            <a:avLst/>
          </a:prstGeom>
        </p:spPr>
      </p:pic>
      <p:pic>
        <p:nvPicPr>
          <p:cNvPr id="17" name="Picture 16">
            <a:hlinkClick r:id="" action="ppaction://hlinkshowjump?jump=previousslid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1600" y="4766399"/>
            <a:ext cx="79241" cy="85337"/>
          </a:xfrm>
          <a:prstGeom prst="rect">
            <a:avLst/>
          </a:prstGeom>
        </p:spPr>
      </p:pic>
    </p:spTree>
    <p:extLst>
      <p:ext uri="{BB962C8B-B14F-4D97-AF65-F5344CB8AC3E}">
        <p14:creationId xmlns:p14="http://schemas.microsoft.com/office/powerpoint/2010/main" val="3937292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Title 1"/>
          <p:cNvSpPr>
            <a:spLocks noGrp="1"/>
          </p:cNvSpPr>
          <p:nvPr>
            <p:ph type="title"/>
          </p:nvPr>
        </p:nvSpPr>
        <p:spPr>
          <a:xfrm>
            <a:off x="612000" y="540000"/>
            <a:ext cx="7920000" cy="1220847"/>
          </a:xfrm>
        </p:spPr>
        <p:txBody>
          <a:bodyPr>
            <a:spAutoFit/>
          </a:bodyPr>
          <a:lstStyle/>
          <a:p>
            <a:r>
              <a:rPr lang="en-US"/>
              <a:t>Click to edit Master title style</a:t>
            </a:r>
          </a:p>
        </p:txBody>
      </p:sp>
      <p:sp>
        <p:nvSpPr>
          <p:cNvPr id="4" name="Text Placeholder 9"/>
          <p:cNvSpPr>
            <a:spLocks noGrp="1"/>
          </p:cNvSpPr>
          <p:nvPr>
            <p:ph type="body" sz="quarter" idx="10"/>
          </p:nvPr>
        </p:nvSpPr>
        <p:spPr>
          <a:xfrm>
            <a:off x="648000" y="1047600"/>
            <a:ext cx="7884440" cy="233397"/>
          </a:xfrm>
        </p:spPr>
        <p:txBody>
          <a:bodyPr wrap="square">
            <a:spAutoFit/>
          </a:bodyPr>
          <a:lstStyle>
            <a:lvl1pPr>
              <a:lnSpc>
                <a:spcPts val="1100"/>
              </a:lnSpc>
              <a:defRPr baseline="0"/>
            </a:lvl1pPr>
          </a:lstStyle>
          <a:p>
            <a:pPr lvl="0"/>
            <a:r>
              <a:rPr lang="en-US"/>
              <a:t>Click to edit Master text styles</a:t>
            </a:r>
          </a:p>
        </p:txBody>
      </p:sp>
      <p:sp>
        <p:nvSpPr>
          <p:cNvPr id="10" name="Text Placeholder 13"/>
          <p:cNvSpPr>
            <a:spLocks noGrp="1"/>
          </p:cNvSpPr>
          <p:nvPr>
            <p:ph type="body" sz="quarter" idx="12"/>
          </p:nvPr>
        </p:nvSpPr>
        <p:spPr>
          <a:xfrm>
            <a:off x="651600" y="1440000"/>
            <a:ext cx="7833600" cy="246221"/>
          </a:xfrm>
        </p:spPr>
        <p:txBody>
          <a:bodyPr wrap="square" numCol="1" spcCol="540000">
            <a:spAutoFit/>
          </a:bodyPr>
          <a:lstStyle>
            <a:lvl1pPr algn="just">
              <a:lnSpc>
                <a:spcPts val="1200"/>
              </a:lnSpc>
              <a:spcBef>
                <a:spcPts val="0"/>
              </a:spcBef>
              <a:defRPr sz="990" cap="none" spc="-30" baseline="0">
                <a:solidFill>
                  <a:srgbClr val="333333"/>
                </a:solidFill>
              </a:defRPr>
            </a:lvl1pPr>
          </a:lstStyle>
          <a:p>
            <a:pPr lvl="0"/>
            <a:r>
              <a:rPr lang="en-US"/>
              <a:t>Click to edit Master text styles</a:t>
            </a:r>
          </a:p>
        </p:txBody>
      </p:sp>
      <p:sp>
        <p:nvSpPr>
          <p:cNvPr id="15" name="Text Placeholder 13"/>
          <p:cNvSpPr>
            <a:spLocks noGrp="1"/>
          </p:cNvSpPr>
          <p:nvPr>
            <p:ph type="body" sz="quarter" idx="28"/>
          </p:nvPr>
        </p:nvSpPr>
        <p:spPr>
          <a:xfrm>
            <a:off x="651600" y="2575125"/>
            <a:ext cx="2408232" cy="233397"/>
          </a:xfrm>
        </p:spPr>
        <p:txBody>
          <a:bodyPr wrap="square">
            <a:spAutoFit/>
          </a:bodyPr>
          <a:lstStyle>
            <a:lvl1pPr algn="just">
              <a:lnSpc>
                <a:spcPts val="1100"/>
              </a:lnSpc>
              <a:defRPr sz="900" cap="none" spc="-10" baseline="0">
                <a:solidFill>
                  <a:srgbClr val="333333"/>
                </a:solidFill>
              </a:defRPr>
            </a:lvl1pPr>
          </a:lstStyle>
          <a:p>
            <a:pPr lvl="0"/>
            <a:r>
              <a:rPr lang="en-US"/>
              <a:t>Click to edit Master text styles</a:t>
            </a:r>
          </a:p>
        </p:txBody>
      </p:sp>
      <p:sp>
        <p:nvSpPr>
          <p:cNvPr id="16" name="Text Placeholder 13"/>
          <p:cNvSpPr>
            <a:spLocks noGrp="1"/>
          </p:cNvSpPr>
          <p:nvPr>
            <p:ph type="body" sz="quarter" idx="29"/>
          </p:nvPr>
        </p:nvSpPr>
        <p:spPr>
          <a:xfrm>
            <a:off x="651600" y="2160000"/>
            <a:ext cx="2408232" cy="233397"/>
          </a:xfrm>
        </p:spPr>
        <p:txBody>
          <a:bodyPr wrap="square">
            <a:spAutoFit/>
          </a:bodyPr>
          <a:lstStyle>
            <a:lvl1pPr algn="just">
              <a:lnSpc>
                <a:spcPts val="1100"/>
              </a:lnSpc>
              <a:defRPr sz="900" cap="none" spc="-10" baseline="0">
                <a:solidFill>
                  <a:srgbClr val="333333"/>
                </a:solidFill>
              </a:defRPr>
            </a:lvl1pPr>
          </a:lstStyle>
          <a:p>
            <a:pPr lvl="0"/>
            <a:r>
              <a:rPr lang="en-US"/>
              <a:t>Click to edit Master text styles</a:t>
            </a:r>
          </a:p>
        </p:txBody>
      </p:sp>
      <p:sp>
        <p:nvSpPr>
          <p:cNvPr id="11" name="Text Placeholder 13"/>
          <p:cNvSpPr>
            <a:spLocks noGrp="1"/>
          </p:cNvSpPr>
          <p:nvPr>
            <p:ph type="body" sz="quarter" idx="17"/>
          </p:nvPr>
        </p:nvSpPr>
        <p:spPr>
          <a:xfrm>
            <a:off x="651600" y="3820500"/>
            <a:ext cx="2408232" cy="233397"/>
          </a:xfrm>
        </p:spPr>
        <p:txBody>
          <a:bodyPr wrap="square">
            <a:spAutoFit/>
          </a:bodyPr>
          <a:lstStyle>
            <a:lvl1pPr algn="just">
              <a:lnSpc>
                <a:spcPts val="1100"/>
              </a:lnSpc>
              <a:defRPr sz="900" cap="none" spc="-10" baseline="0">
                <a:solidFill>
                  <a:srgbClr val="333333"/>
                </a:solidFill>
              </a:defRPr>
            </a:lvl1pPr>
          </a:lstStyle>
          <a:p>
            <a:pPr lvl="0"/>
            <a:r>
              <a:rPr lang="en-US"/>
              <a:t>Click to edit Master text styles</a:t>
            </a:r>
          </a:p>
        </p:txBody>
      </p:sp>
      <p:sp>
        <p:nvSpPr>
          <p:cNvPr id="13" name="Text Placeholder 13"/>
          <p:cNvSpPr>
            <a:spLocks noGrp="1"/>
          </p:cNvSpPr>
          <p:nvPr>
            <p:ph type="body" sz="quarter" idx="26"/>
          </p:nvPr>
        </p:nvSpPr>
        <p:spPr>
          <a:xfrm>
            <a:off x="651600" y="3405375"/>
            <a:ext cx="2408232" cy="233397"/>
          </a:xfrm>
        </p:spPr>
        <p:txBody>
          <a:bodyPr wrap="square">
            <a:spAutoFit/>
          </a:bodyPr>
          <a:lstStyle>
            <a:lvl1pPr algn="just">
              <a:lnSpc>
                <a:spcPts val="1100"/>
              </a:lnSpc>
              <a:defRPr sz="900" cap="none" spc="-10" baseline="0">
                <a:solidFill>
                  <a:srgbClr val="333333"/>
                </a:solidFill>
              </a:defRPr>
            </a:lvl1pPr>
          </a:lstStyle>
          <a:p>
            <a:pPr lvl="0"/>
            <a:r>
              <a:rPr lang="en-US"/>
              <a:t>Click to edit Master text styles</a:t>
            </a:r>
          </a:p>
        </p:txBody>
      </p:sp>
      <p:sp>
        <p:nvSpPr>
          <p:cNvPr id="14" name="Text Placeholder 13"/>
          <p:cNvSpPr>
            <a:spLocks noGrp="1"/>
          </p:cNvSpPr>
          <p:nvPr>
            <p:ph type="body" sz="quarter" idx="27"/>
          </p:nvPr>
        </p:nvSpPr>
        <p:spPr>
          <a:xfrm>
            <a:off x="651600" y="2990250"/>
            <a:ext cx="2408232" cy="233397"/>
          </a:xfrm>
        </p:spPr>
        <p:txBody>
          <a:bodyPr wrap="square">
            <a:spAutoFit/>
          </a:bodyPr>
          <a:lstStyle>
            <a:lvl1pPr algn="just">
              <a:lnSpc>
                <a:spcPts val="1100"/>
              </a:lnSpc>
              <a:defRPr sz="900" cap="none" spc="-10" baseline="0">
                <a:solidFill>
                  <a:srgbClr val="333333"/>
                </a:solidFill>
              </a:defRPr>
            </a:lvl1pPr>
          </a:lstStyle>
          <a:p>
            <a:pPr lvl="0"/>
            <a:r>
              <a:rPr lang="en-US"/>
              <a:t>Click to edit Master text styles</a:t>
            </a:r>
          </a:p>
        </p:txBody>
      </p:sp>
      <p:sp>
        <p:nvSpPr>
          <p:cNvPr id="21" name="Picture Placeholder 6"/>
          <p:cNvSpPr>
            <a:spLocks noGrp="1"/>
          </p:cNvSpPr>
          <p:nvPr>
            <p:ph type="pic" sz="quarter" idx="42" hasCustomPrompt="1"/>
          </p:nvPr>
        </p:nvSpPr>
        <p:spPr>
          <a:xfrm>
            <a:off x="3132000" y="2232000"/>
            <a:ext cx="5248800" cy="1897200"/>
          </a:xfrm>
          <a:solidFill>
            <a:srgbClr val="333333"/>
          </a:solidFill>
        </p:spPr>
        <p:txBody>
          <a:bodyPr anchor="ctr"/>
          <a:lstStyle>
            <a:lvl1pPr algn="ctr">
              <a:defRPr sz="1200" baseline="0">
                <a:solidFill>
                  <a:schemeClr val="bg1">
                    <a:lumMod val="75000"/>
                  </a:schemeClr>
                </a:solidFill>
              </a:defRPr>
            </a:lvl1pPr>
          </a:lstStyle>
          <a:p>
            <a:r>
              <a:rPr lang="es-ES"/>
              <a:t>image</a:t>
            </a:r>
            <a:endParaRPr lang="en-US"/>
          </a:p>
        </p:txBody>
      </p:sp>
      <p:sp>
        <p:nvSpPr>
          <p:cNvPr id="17" name="Text Placeholder 12"/>
          <p:cNvSpPr>
            <a:spLocks noGrp="1"/>
          </p:cNvSpPr>
          <p:nvPr>
            <p:ph type="body" sz="quarter" idx="13" hasCustomPrompt="1"/>
          </p:nvPr>
        </p:nvSpPr>
        <p:spPr>
          <a:xfrm>
            <a:off x="8177201" y="4685624"/>
            <a:ext cx="349640" cy="233397"/>
          </a:xfrm>
        </p:spPr>
        <p:txBody>
          <a:bodyPr wrap="square" anchor="ctr">
            <a:spAutoFit/>
          </a:bodyPr>
          <a:lstStyle>
            <a:lvl1pPr algn="ctr">
              <a:defRPr sz="750" b="0" spc="-10" baseline="0">
                <a:solidFill>
                  <a:srgbClr val="595959"/>
                </a:solidFill>
                <a:latin typeface="Arial" pitchFamily="34" charset="0"/>
                <a:cs typeface="Arial" pitchFamily="34" charset="0"/>
              </a:defRPr>
            </a:lvl1pPr>
          </a:lstStyle>
          <a:p>
            <a:pPr lvl="0"/>
            <a:r>
              <a:rPr lang="es-ES"/>
              <a:t>12</a:t>
            </a:r>
            <a:endParaRPr lang="en-US"/>
          </a:p>
        </p:txBody>
      </p:sp>
      <p:sp>
        <p:nvSpPr>
          <p:cNvPr id="20" name="Text Placeholder 11"/>
          <p:cNvSpPr>
            <a:spLocks noGrp="1"/>
          </p:cNvSpPr>
          <p:nvPr>
            <p:ph type="body" sz="quarter" idx="36"/>
          </p:nvPr>
        </p:nvSpPr>
        <p:spPr>
          <a:xfrm>
            <a:off x="446400" y="4737600"/>
            <a:ext cx="4176464" cy="233397"/>
          </a:xfrm>
        </p:spPr>
        <p:txBody>
          <a:bodyPr wrap="square">
            <a:spAutoFit/>
          </a:bodyPr>
          <a:lstStyle>
            <a:lvl1pPr>
              <a:lnSpc>
                <a:spcPts val="1100"/>
              </a:lnSpc>
              <a:defRPr sz="1300" kern="1200" spc="-40" baseline="0">
                <a:latin typeface="Arial" pitchFamily="34" charset="0"/>
                <a:cs typeface="Arial" pitchFamily="34" charset="0"/>
              </a:defRPr>
            </a:lvl1pPr>
          </a:lstStyle>
          <a:p>
            <a:pPr lvl="0"/>
            <a:r>
              <a:rPr lang="en-US"/>
              <a:t>Click to edit Master text styles</a:t>
            </a:r>
          </a:p>
        </p:txBody>
      </p:sp>
      <p:sp>
        <p:nvSpPr>
          <p:cNvPr id="22" name="Text Placeholder 13"/>
          <p:cNvSpPr>
            <a:spLocks noGrp="1"/>
          </p:cNvSpPr>
          <p:nvPr>
            <p:ph type="body" sz="quarter" idx="37"/>
          </p:nvPr>
        </p:nvSpPr>
        <p:spPr>
          <a:xfrm>
            <a:off x="457200" y="4849200"/>
            <a:ext cx="4103688" cy="182101"/>
          </a:xfrm>
        </p:spPr>
        <p:txBody>
          <a:bodyPr>
            <a:spAutoFit/>
          </a:bodyPr>
          <a:lstStyle>
            <a:lvl1pPr>
              <a:lnSpc>
                <a:spcPts val="700"/>
              </a:lnSpc>
              <a:defRPr sz="600" b="1" cap="none" spc="-10" baseline="0">
                <a:solidFill>
                  <a:srgbClr val="646464"/>
                </a:solidFill>
              </a:defRPr>
            </a:lvl1pPr>
          </a:lstStyle>
          <a:p>
            <a:pPr lvl="0"/>
            <a:r>
              <a:rPr lang="en-US"/>
              <a:t>Click to edit Master text styles</a:t>
            </a:r>
          </a:p>
        </p:txBody>
      </p:sp>
      <p:pic>
        <p:nvPicPr>
          <p:cNvPr id="23" name="Picture 22">
            <a:hlinkClick r:id="" action="ppaction://hlinkshowjump?jump=nextslide"/>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3200" y="4766400"/>
            <a:ext cx="79241" cy="85337"/>
          </a:xfrm>
          <a:prstGeom prst="rect">
            <a:avLst/>
          </a:prstGeom>
        </p:spPr>
      </p:pic>
      <p:pic>
        <p:nvPicPr>
          <p:cNvPr id="24" name="Picture 23">
            <a:hlinkClick r:id="" action="ppaction://hlinkshowjump?jump=previousslid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1600" y="4766399"/>
            <a:ext cx="79241" cy="85337"/>
          </a:xfrm>
          <a:prstGeom prst="rect">
            <a:avLst/>
          </a:prstGeom>
        </p:spPr>
      </p:pic>
    </p:spTree>
    <p:extLst>
      <p:ext uri="{BB962C8B-B14F-4D97-AF65-F5344CB8AC3E}">
        <p14:creationId xmlns:p14="http://schemas.microsoft.com/office/powerpoint/2010/main" val="632994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Title 1"/>
          <p:cNvSpPr>
            <a:spLocks noGrp="1"/>
          </p:cNvSpPr>
          <p:nvPr>
            <p:ph type="ctrTitle"/>
          </p:nvPr>
        </p:nvSpPr>
        <p:spPr>
          <a:xfrm>
            <a:off x="685800" y="1917000"/>
            <a:ext cx="7772400" cy="1220847"/>
          </a:xfrm>
        </p:spPr>
        <p:txBody>
          <a:bodyPr>
            <a:spAutoFit/>
          </a:bodyPr>
          <a:lstStyle>
            <a:lvl1pPr algn="ctr">
              <a:defRPr sz="5400"/>
            </a:lvl1pPr>
          </a:lstStyle>
          <a:p>
            <a:r>
              <a:rPr lang="en-US"/>
              <a:t>Click to edit Master title style</a:t>
            </a:r>
          </a:p>
        </p:txBody>
      </p:sp>
      <p:sp>
        <p:nvSpPr>
          <p:cNvPr id="9" name="Text Placeholder 9"/>
          <p:cNvSpPr>
            <a:spLocks noGrp="1"/>
          </p:cNvSpPr>
          <p:nvPr>
            <p:ph type="body" sz="quarter" idx="11"/>
          </p:nvPr>
        </p:nvSpPr>
        <p:spPr>
          <a:xfrm>
            <a:off x="685800" y="2354400"/>
            <a:ext cx="7772400" cy="412934"/>
          </a:xfrm>
        </p:spPr>
        <p:txBody>
          <a:bodyPr wrap="square">
            <a:spAutoFit/>
          </a:bodyPr>
          <a:lstStyle>
            <a:lvl1pPr algn="ctr">
              <a:lnSpc>
                <a:spcPts val="2500"/>
              </a:lnSpc>
              <a:defRPr sz="2250" spc="-40" baseline="0">
                <a:latin typeface="Arial" pitchFamily="34" charset="0"/>
              </a:defRPr>
            </a:lvl1pPr>
          </a:lstStyle>
          <a:p>
            <a:pPr lvl="0"/>
            <a:r>
              <a:rPr lang="en-US"/>
              <a:t>Click to edit Master text styles</a:t>
            </a:r>
          </a:p>
        </p:txBody>
      </p:sp>
      <p:sp>
        <p:nvSpPr>
          <p:cNvPr id="10" name="Text Placeholder 11"/>
          <p:cNvSpPr>
            <a:spLocks noGrp="1"/>
          </p:cNvSpPr>
          <p:nvPr>
            <p:ph type="body" sz="quarter" idx="36"/>
          </p:nvPr>
        </p:nvSpPr>
        <p:spPr>
          <a:xfrm>
            <a:off x="446400" y="4737600"/>
            <a:ext cx="4176464" cy="233397"/>
          </a:xfrm>
        </p:spPr>
        <p:txBody>
          <a:bodyPr wrap="square">
            <a:spAutoFit/>
          </a:bodyPr>
          <a:lstStyle>
            <a:lvl1pPr>
              <a:lnSpc>
                <a:spcPts val="1100"/>
              </a:lnSpc>
              <a:defRPr sz="1300" kern="1200" spc="-40" baseline="0">
                <a:latin typeface="Arial" pitchFamily="34" charset="0"/>
                <a:cs typeface="Arial" pitchFamily="34" charset="0"/>
              </a:defRPr>
            </a:lvl1pPr>
          </a:lstStyle>
          <a:p>
            <a:pPr lvl="0"/>
            <a:r>
              <a:rPr lang="en-US"/>
              <a:t>Click to edit Master text styles</a:t>
            </a:r>
          </a:p>
        </p:txBody>
      </p:sp>
      <p:sp>
        <p:nvSpPr>
          <p:cNvPr id="11" name="Text Placeholder 13"/>
          <p:cNvSpPr>
            <a:spLocks noGrp="1"/>
          </p:cNvSpPr>
          <p:nvPr>
            <p:ph type="body" sz="quarter" idx="37"/>
          </p:nvPr>
        </p:nvSpPr>
        <p:spPr>
          <a:xfrm>
            <a:off x="457200" y="4849200"/>
            <a:ext cx="4103688" cy="182101"/>
          </a:xfrm>
        </p:spPr>
        <p:txBody>
          <a:bodyPr>
            <a:spAutoFit/>
          </a:bodyPr>
          <a:lstStyle>
            <a:lvl1pPr>
              <a:lnSpc>
                <a:spcPts val="700"/>
              </a:lnSpc>
              <a:defRPr sz="600" b="1" cap="none" spc="-10" baseline="0">
                <a:solidFill>
                  <a:srgbClr val="646464"/>
                </a:solidFill>
              </a:defRPr>
            </a:lvl1pPr>
          </a:lstStyle>
          <a:p>
            <a:pPr lvl="0"/>
            <a:r>
              <a:rPr lang="en-US"/>
              <a:t>Click to edit Master text styles</a:t>
            </a:r>
          </a:p>
        </p:txBody>
      </p:sp>
      <p:pic>
        <p:nvPicPr>
          <p:cNvPr id="16" name="Picture 15">
            <a:hlinkClick r:id="" action="ppaction://hlinkshowjump?jump=previousslide"/>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1600" y="4766399"/>
            <a:ext cx="79241" cy="85337"/>
          </a:xfrm>
          <a:prstGeom prst="rect">
            <a:avLst/>
          </a:prstGeom>
        </p:spPr>
      </p:pic>
      <p:pic>
        <p:nvPicPr>
          <p:cNvPr id="2" name="Picture 1">
            <a:hlinkClick r:id="" action="ppaction://hlinkshowjump?jump=endshow"/>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95999" y="4766400"/>
            <a:ext cx="85337" cy="85337"/>
          </a:xfrm>
          <a:prstGeom prst="rect">
            <a:avLst/>
          </a:prstGeom>
        </p:spPr>
      </p:pic>
      <p:pic>
        <p:nvPicPr>
          <p:cNvPr id="5" name="Picture 4">
            <a:hlinkClick r:id="" action="ppaction://hlinkshowjump?jump=firstslid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93560" y="4755600"/>
            <a:ext cx="109719" cy="103623"/>
          </a:xfrm>
          <a:prstGeom prst="rect">
            <a:avLst/>
          </a:prstGeom>
        </p:spPr>
      </p:pic>
    </p:spTree>
    <p:extLst>
      <p:ext uri="{BB962C8B-B14F-4D97-AF65-F5344CB8AC3E}">
        <p14:creationId xmlns:p14="http://schemas.microsoft.com/office/powerpoint/2010/main" val="2712910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p:spTree>
      <p:nvGrpSpPr>
        <p:cNvPr id="1" name=""/>
        <p:cNvGrpSpPr/>
        <p:nvPr/>
      </p:nvGrpSpPr>
      <p:grpSpPr>
        <a:xfrm>
          <a:off x="0" y="0"/>
          <a:ext cx="0" cy="0"/>
          <a:chOff x="0" y="0"/>
          <a:chExt cx="0" cy="0"/>
        </a:xfrm>
      </p:grpSpPr>
      <p:sp>
        <p:nvSpPr>
          <p:cNvPr id="2" name="Title 1"/>
          <p:cNvSpPr>
            <a:spLocks noGrp="1"/>
          </p:cNvSpPr>
          <p:nvPr>
            <p:ph type="title"/>
          </p:nvPr>
        </p:nvSpPr>
        <p:spPr>
          <a:xfrm>
            <a:off x="612000" y="540000"/>
            <a:ext cx="7920000" cy="1246495"/>
          </a:xfrm>
        </p:spPr>
        <p:txBody>
          <a:bodyPr>
            <a:spAutoFit/>
          </a:bodyPr>
          <a:lstStyle>
            <a:lvl1pPr>
              <a:lnSpc>
                <a:spcPts val="4400"/>
              </a:lnSpc>
              <a:defRPr sz="5300" spc="-150" baseline="0"/>
            </a:lvl1pPr>
          </a:lstStyle>
          <a:p>
            <a:r>
              <a:rPr lang="en-US"/>
              <a:t>Click to edit Master title style</a:t>
            </a:r>
          </a:p>
        </p:txBody>
      </p:sp>
      <p:sp>
        <p:nvSpPr>
          <p:cNvPr id="10" name="Text Placeholder 9"/>
          <p:cNvSpPr>
            <a:spLocks noGrp="1"/>
          </p:cNvSpPr>
          <p:nvPr>
            <p:ph type="body" sz="quarter" idx="10"/>
          </p:nvPr>
        </p:nvSpPr>
        <p:spPr>
          <a:xfrm>
            <a:off x="648000" y="1872000"/>
            <a:ext cx="7885964" cy="233397"/>
          </a:xfrm>
        </p:spPr>
        <p:txBody>
          <a:bodyPr wrap="square">
            <a:spAutoFit/>
          </a:bodyPr>
          <a:lstStyle>
            <a:lvl1pPr>
              <a:lnSpc>
                <a:spcPts val="1100"/>
              </a:lnSpc>
              <a:defRPr sz="1300" spc="-10" baseline="0"/>
            </a:lvl1pPr>
          </a:lstStyle>
          <a:p>
            <a:pPr lvl="0"/>
            <a:r>
              <a:rPr lang="en-US"/>
              <a:t>Click to edit Master text styles</a:t>
            </a:r>
          </a:p>
        </p:txBody>
      </p:sp>
      <p:sp>
        <p:nvSpPr>
          <p:cNvPr id="14" name="Text Placeholder 13"/>
          <p:cNvSpPr>
            <a:spLocks noGrp="1"/>
          </p:cNvSpPr>
          <p:nvPr>
            <p:ph type="body" sz="quarter" idx="12"/>
          </p:nvPr>
        </p:nvSpPr>
        <p:spPr>
          <a:xfrm>
            <a:off x="651600" y="2160000"/>
            <a:ext cx="3888000" cy="246221"/>
          </a:xfrm>
        </p:spPr>
        <p:txBody>
          <a:bodyPr>
            <a:spAutoFit/>
          </a:bodyPr>
          <a:lstStyle>
            <a:lvl1pPr algn="just">
              <a:lnSpc>
                <a:spcPts val="1200"/>
              </a:lnSpc>
              <a:spcBef>
                <a:spcPts val="0"/>
              </a:spcBef>
              <a:defRPr sz="990" cap="none" spc="-30" baseline="0">
                <a:solidFill>
                  <a:srgbClr val="333333"/>
                </a:solidFill>
              </a:defRPr>
            </a:lvl1pPr>
          </a:lstStyle>
          <a:p>
            <a:pPr lvl="0"/>
            <a:r>
              <a:rPr lang="en-US"/>
              <a:t>Click to edit Master text styles</a:t>
            </a:r>
          </a:p>
        </p:txBody>
      </p:sp>
      <p:sp>
        <p:nvSpPr>
          <p:cNvPr id="13" name="Text Placeholder 12"/>
          <p:cNvSpPr>
            <a:spLocks noGrp="1"/>
          </p:cNvSpPr>
          <p:nvPr>
            <p:ph type="body" sz="quarter" idx="13" hasCustomPrompt="1"/>
          </p:nvPr>
        </p:nvSpPr>
        <p:spPr>
          <a:xfrm>
            <a:off x="8177201" y="4672800"/>
            <a:ext cx="349640" cy="259045"/>
          </a:xfrm>
        </p:spPr>
        <p:txBody>
          <a:bodyPr wrap="square" anchor="ctr">
            <a:spAutoFit/>
          </a:bodyPr>
          <a:lstStyle>
            <a:lvl1pPr algn="ctr">
              <a:defRPr sz="750" b="0" spc="-10" baseline="0">
                <a:solidFill>
                  <a:srgbClr val="595959"/>
                </a:solidFill>
                <a:latin typeface="Arial" pitchFamily="34" charset="0"/>
                <a:cs typeface="Arial" pitchFamily="34" charset="0"/>
              </a:defRPr>
            </a:lvl1pPr>
          </a:lstStyle>
          <a:p>
            <a:pPr lvl="0"/>
            <a:r>
              <a:rPr lang="es-ES"/>
              <a:t>1</a:t>
            </a:r>
            <a:endParaRPr lang="en-US"/>
          </a:p>
        </p:txBody>
      </p:sp>
      <p:sp>
        <p:nvSpPr>
          <p:cNvPr id="41" name="Text Placeholder 13"/>
          <p:cNvSpPr>
            <a:spLocks noGrp="1"/>
          </p:cNvSpPr>
          <p:nvPr userDrawn="1">
            <p:ph type="body" sz="quarter" idx="14"/>
          </p:nvPr>
        </p:nvSpPr>
        <p:spPr>
          <a:xfrm>
            <a:off x="4755600" y="3672000"/>
            <a:ext cx="3675632" cy="246221"/>
          </a:xfrm>
        </p:spPr>
        <p:txBody>
          <a:bodyPr wrap="square">
            <a:spAutoFit/>
          </a:bodyPr>
          <a:lstStyle>
            <a:lvl1pPr>
              <a:lnSpc>
                <a:spcPts val="1200"/>
              </a:lnSpc>
              <a:defRPr sz="990" b="1" cap="none" spc="-10" baseline="0">
                <a:solidFill>
                  <a:srgbClr val="333333"/>
                </a:solidFill>
              </a:defRPr>
            </a:lvl1pPr>
          </a:lstStyle>
          <a:p>
            <a:pPr lvl="0"/>
            <a:r>
              <a:rPr lang="en-US"/>
              <a:t>Click to edit Master text styles</a:t>
            </a:r>
          </a:p>
        </p:txBody>
      </p:sp>
      <p:sp>
        <p:nvSpPr>
          <p:cNvPr id="42" name="Text Placeholder 9"/>
          <p:cNvSpPr>
            <a:spLocks noGrp="1"/>
          </p:cNvSpPr>
          <p:nvPr userDrawn="1">
            <p:ph type="body" sz="quarter" idx="15"/>
          </p:nvPr>
        </p:nvSpPr>
        <p:spPr>
          <a:xfrm>
            <a:off x="4752000" y="3848400"/>
            <a:ext cx="3675600" cy="233397"/>
          </a:xfrm>
        </p:spPr>
        <p:txBody>
          <a:bodyPr wrap="square">
            <a:spAutoFit/>
          </a:bodyPr>
          <a:lstStyle>
            <a:lvl1pPr>
              <a:lnSpc>
                <a:spcPts val="1100"/>
              </a:lnSpc>
              <a:defRPr sz="1300" spc="-10" baseline="0">
                <a:solidFill>
                  <a:srgbClr val="009AE1"/>
                </a:solidFill>
              </a:defRPr>
            </a:lvl1pPr>
          </a:lstStyle>
          <a:p>
            <a:pPr lvl="0"/>
            <a:r>
              <a:rPr lang="en-US"/>
              <a:t>Click to edit Master text styles</a:t>
            </a:r>
          </a:p>
        </p:txBody>
      </p:sp>
      <p:sp>
        <p:nvSpPr>
          <p:cNvPr id="7" name="Picture Placeholder 6"/>
          <p:cNvSpPr>
            <a:spLocks noGrp="1"/>
          </p:cNvSpPr>
          <p:nvPr>
            <p:ph type="pic" sz="quarter" idx="35" hasCustomPrompt="1"/>
          </p:nvPr>
        </p:nvSpPr>
        <p:spPr>
          <a:xfrm>
            <a:off x="4860000" y="2235600"/>
            <a:ext cx="3567600" cy="1440000"/>
          </a:xfrm>
          <a:solidFill>
            <a:srgbClr val="333333"/>
          </a:solidFill>
        </p:spPr>
        <p:txBody>
          <a:bodyPr anchor="ctr"/>
          <a:lstStyle>
            <a:lvl1pPr algn="ctr">
              <a:defRPr sz="1200" baseline="0">
                <a:solidFill>
                  <a:schemeClr val="bg1">
                    <a:lumMod val="75000"/>
                  </a:schemeClr>
                </a:solidFill>
              </a:defRPr>
            </a:lvl1pPr>
          </a:lstStyle>
          <a:p>
            <a:r>
              <a:rPr lang="es-ES"/>
              <a:t>image</a:t>
            </a:r>
            <a:endParaRPr lang="en-US"/>
          </a:p>
        </p:txBody>
      </p:sp>
      <p:sp>
        <p:nvSpPr>
          <p:cNvPr id="15" name="Text Placeholder 11"/>
          <p:cNvSpPr>
            <a:spLocks noGrp="1"/>
          </p:cNvSpPr>
          <p:nvPr>
            <p:ph type="body" sz="quarter" idx="36"/>
          </p:nvPr>
        </p:nvSpPr>
        <p:spPr>
          <a:xfrm>
            <a:off x="446400" y="4737600"/>
            <a:ext cx="4176464" cy="233397"/>
          </a:xfrm>
        </p:spPr>
        <p:txBody>
          <a:bodyPr wrap="square">
            <a:spAutoFit/>
          </a:bodyPr>
          <a:lstStyle>
            <a:lvl1pPr>
              <a:lnSpc>
                <a:spcPts val="1100"/>
              </a:lnSpc>
              <a:defRPr sz="1300" kern="1200" spc="-40" baseline="0">
                <a:latin typeface="Arial" pitchFamily="34" charset="0"/>
                <a:cs typeface="Arial" pitchFamily="34" charset="0"/>
              </a:defRPr>
            </a:lvl1pPr>
          </a:lstStyle>
          <a:p>
            <a:pPr lvl="0"/>
            <a:r>
              <a:rPr lang="en-US"/>
              <a:t>Click to edit Master text styles</a:t>
            </a:r>
          </a:p>
        </p:txBody>
      </p:sp>
      <p:sp>
        <p:nvSpPr>
          <p:cNvPr id="16" name="Text Placeholder 13"/>
          <p:cNvSpPr>
            <a:spLocks noGrp="1"/>
          </p:cNvSpPr>
          <p:nvPr>
            <p:ph type="body" sz="quarter" idx="37"/>
          </p:nvPr>
        </p:nvSpPr>
        <p:spPr>
          <a:xfrm>
            <a:off x="457200" y="4849200"/>
            <a:ext cx="4103688" cy="182101"/>
          </a:xfrm>
        </p:spPr>
        <p:txBody>
          <a:bodyPr>
            <a:spAutoFit/>
          </a:bodyPr>
          <a:lstStyle>
            <a:lvl1pPr>
              <a:lnSpc>
                <a:spcPts val="700"/>
              </a:lnSpc>
              <a:defRPr sz="600" b="1" cap="none" spc="-10" baseline="0">
                <a:solidFill>
                  <a:srgbClr val="646464"/>
                </a:solidFill>
              </a:defRPr>
            </a:lvl1pPr>
          </a:lstStyle>
          <a:p>
            <a:pPr lvl="0"/>
            <a:r>
              <a:rPr lang="en-US"/>
              <a:t>Click to edit Master text styles</a:t>
            </a:r>
          </a:p>
        </p:txBody>
      </p:sp>
      <p:pic>
        <p:nvPicPr>
          <p:cNvPr id="17" name="Picture 16">
            <a:hlinkClick r:id="" action="ppaction://hlinkshowjump?jump=nextslide"/>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3200" y="4766400"/>
            <a:ext cx="79241" cy="85337"/>
          </a:xfrm>
          <a:prstGeom prst="rect">
            <a:avLst/>
          </a:prstGeom>
        </p:spPr>
      </p:pic>
      <p:pic>
        <p:nvPicPr>
          <p:cNvPr id="4" name="Picture 3">
            <a:hlinkClick r:id="" action="ppaction://hlinkshowjump?jump=previousslid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1600" y="4766399"/>
            <a:ext cx="79241" cy="85337"/>
          </a:xfrm>
          <a:prstGeom prst="rect">
            <a:avLst/>
          </a:prstGeom>
        </p:spPr>
      </p:pic>
    </p:spTree>
    <p:extLst>
      <p:ext uri="{BB962C8B-B14F-4D97-AF65-F5344CB8AC3E}">
        <p14:creationId xmlns:p14="http://schemas.microsoft.com/office/powerpoint/2010/main" val="207937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9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2" name="Title 1"/>
          <p:cNvSpPr>
            <a:spLocks noGrp="1"/>
          </p:cNvSpPr>
          <p:nvPr userDrawn="1">
            <p:ph type="title"/>
          </p:nvPr>
        </p:nvSpPr>
        <p:spPr>
          <a:xfrm>
            <a:off x="612000" y="540000"/>
            <a:ext cx="7920000" cy="1220847"/>
          </a:xfrm>
        </p:spPr>
        <p:txBody>
          <a:bodyPr>
            <a:spAutoFit/>
          </a:bodyPr>
          <a:lstStyle>
            <a:lvl1pPr>
              <a:defRPr baseline="0"/>
            </a:lvl1pPr>
          </a:lstStyle>
          <a:p>
            <a:r>
              <a:rPr lang="en-US"/>
              <a:t>Click to edit Master title style</a:t>
            </a:r>
          </a:p>
        </p:txBody>
      </p:sp>
      <p:sp>
        <p:nvSpPr>
          <p:cNvPr id="16" name="Text Placeholder 9"/>
          <p:cNvSpPr>
            <a:spLocks noGrp="1"/>
          </p:cNvSpPr>
          <p:nvPr userDrawn="1">
            <p:ph type="body" sz="quarter" idx="10"/>
          </p:nvPr>
        </p:nvSpPr>
        <p:spPr>
          <a:xfrm>
            <a:off x="648000" y="1047600"/>
            <a:ext cx="7885964" cy="233397"/>
          </a:xfrm>
        </p:spPr>
        <p:txBody>
          <a:bodyPr wrap="square">
            <a:spAutoFit/>
          </a:bodyPr>
          <a:lstStyle>
            <a:lvl1pPr>
              <a:lnSpc>
                <a:spcPts val="1100"/>
              </a:lnSpc>
              <a:spcBef>
                <a:spcPts val="0"/>
              </a:spcBef>
              <a:defRPr/>
            </a:lvl1pPr>
          </a:lstStyle>
          <a:p>
            <a:pPr lvl="0"/>
            <a:r>
              <a:rPr lang="en-US"/>
              <a:t>Click to edit Master text styles</a:t>
            </a:r>
          </a:p>
        </p:txBody>
      </p:sp>
      <p:sp>
        <p:nvSpPr>
          <p:cNvPr id="39" name="Text Placeholder 13"/>
          <p:cNvSpPr>
            <a:spLocks noGrp="1"/>
          </p:cNvSpPr>
          <p:nvPr userDrawn="1">
            <p:ph type="body" sz="quarter" idx="12"/>
          </p:nvPr>
        </p:nvSpPr>
        <p:spPr>
          <a:xfrm>
            <a:off x="658800" y="2505600"/>
            <a:ext cx="2617056" cy="233397"/>
          </a:xfrm>
        </p:spPr>
        <p:txBody>
          <a:bodyPr wrap="square">
            <a:spAutoFit/>
          </a:bodyPr>
          <a:lstStyle>
            <a:lvl1pPr algn="just">
              <a:lnSpc>
                <a:spcPts val="1100"/>
              </a:lnSpc>
              <a:spcBef>
                <a:spcPts val="0"/>
              </a:spcBef>
              <a:defRPr sz="900" cap="none" spc="-10" baseline="0">
                <a:solidFill>
                  <a:srgbClr val="333333"/>
                </a:solidFill>
              </a:defRPr>
            </a:lvl1pPr>
          </a:lstStyle>
          <a:p>
            <a:pPr lvl="0"/>
            <a:r>
              <a:rPr lang="en-US"/>
              <a:t>Click to edit Master text styles</a:t>
            </a:r>
          </a:p>
        </p:txBody>
      </p:sp>
      <p:sp>
        <p:nvSpPr>
          <p:cNvPr id="46" name="Text Placeholder 13"/>
          <p:cNvSpPr>
            <a:spLocks noGrp="1"/>
          </p:cNvSpPr>
          <p:nvPr>
            <p:ph type="body" sz="quarter" idx="23"/>
          </p:nvPr>
        </p:nvSpPr>
        <p:spPr>
          <a:xfrm>
            <a:off x="658800" y="4068000"/>
            <a:ext cx="2617056" cy="233397"/>
          </a:xfrm>
        </p:spPr>
        <p:txBody>
          <a:bodyPr wrap="square">
            <a:spAutoFit/>
          </a:bodyPr>
          <a:lstStyle>
            <a:lvl1pPr algn="just">
              <a:lnSpc>
                <a:spcPts val="1100"/>
              </a:lnSpc>
              <a:spcBef>
                <a:spcPts val="0"/>
              </a:spcBef>
              <a:defRPr sz="900" cap="none" spc="-10" baseline="0">
                <a:solidFill>
                  <a:srgbClr val="333333"/>
                </a:solidFill>
              </a:defRPr>
            </a:lvl1pPr>
          </a:lstStyle>
          <a:p>
            <a:pPr lvl="0"/>
            <a:r>
              <a:rPr lang="en-US"/>
              <a:t>Click to edit Master text styles</a:t>
            </a:r>
          </a:p>
        </p:txBody>
      </p:sp>
      <p:sp>
        <p:nvSpPr>
          <p:cNvPr id="48" name="Text Placeholder 13"/>
          <p:cNvSpPr>
            <a:spLocks noGrp="1"/>
          </p:cNvSpPr>
          <p:nvPr>
            <p:ph type="body" sz="quarter" idx="25"/>
          </p:nvPr>
        </p:nvSpPr>
        <p:spPr>
          <a:xfrm>
            <a:off x="3250800" y="4068000"/>
            <a:ext cx="2617056" cy="233397"/>
          </a:xfrm>
        </p:spPr>
        <p:txBody>
          <a:bodyPr wrap="square">
            <a:spAutoFit/>
          </a:bodyPr>
          <a:lstStyle>
            <a:lvl1pPr algn="just">
              <a:lnSpc>
                <a:spcPts val="1100"/>
              </a:lnSpc>
              <a:spcBef>
                <a:spcPts val="0"/>
              </a:spcBef>
              <a:defRPr sz="900" cap="none" spc="-10" baseline="0">
                <a:solidFill>
                  <a:srgbClr val="333333"/>
                </a:solidFill>
              </a:defRPr>
            </a:lvl1pPr>
          </a:lstStyle>
          <a:p>
            <a:pPr lvl="0"/>
            <a:r>
              <a:rPr lang="en-US"/>
              <a:t>Click to edit Master text styles</a:t>
            </a:r>
          </a:p>
        </p:txBody>
      </p:sp>
      <p:sp>
        <p:nvSpPr>
          <p:cNvPr id="50" name="Text Placeholder 13"/>
          <p:cNvSpPr>
            <a:spLocks noGrp="1"/>
          </p:cNvSpPr>
          <p:nvPr>
            <p:ph type="body" sz="quarter" idx="27"/>
          </p:nvPr>
        </p:nvSpPr>
        <p:spPr>
          <a:xfrm>
            <a:off x="5842800" y="4068000"/>
            <a:ext cx="2617056" cy="233397"/>
          </a:xfrm>
        </p:spPr>
        <p:txBody>
          <a:bodyPr wrap="square">
            <a:spAutoFit/>
          </a:bodyPr>
          <a:lstStyle>
            <a:lvl1pPr algn="just">
              <a:lnSpc>
                <a:spcPts val="1100"/>
              </a:lnSpc>
              <a:spcBef>
                <a:spcPts val="0"/>
              </a:spcBef>
              <a:defRPr sz="900" cap="none" spc="-10" baseline="0">
                <a:solidFill>
                  <a:srgbClr val="333333"/>
                </a:solidFill>
              </a:defRPr>
            </a:lvl1pPr>
          </a:lstStyle>
          <a:p>
            <a:pPr lvl="0"/>
            <a:r>
              <a:rPr lang="en-US"/>
              <a:t>Click to edit Master text styles</a:t>
            </a:r>
          </a:p>
        </p:txBody>
      </p:sp>
      <p:sp>
        <p:nvSpPr>
          <p:cNvPr id="41" name="Text Placeholder 13"/>
          <p:cNvSpPr>
            <a:spLocks noGrp="1"/>
          </p:cNvSpPr>
          <p:nvPr>
            <p:ph type="body" sz="quarter" idx="19"/>
          </p:nvPr>
        </p:nvSpPr>
        <p:spPr>
          <a:xfrm>
            <a:off x="3251088" y="2505600"/>
            <a:ext cx="2617056" cy="233397"/>
          </a:xfrm>
        </p:spPr>
        <p:txBody>
          <a:bodyPr wrap="square">
            <a:spAutoFit/>
          </a:bodyPr>
          <a:lstStyle>
            <a:lvl1pPr algn="just">
              <a:lnSpc>
                <a:spcPts val="1100"/>
              </a:lnSpc>
              <a:spcBef>
                <a:spcPts val="0"/>
              </a:spcBef>
              <a:defRPr sz="900" cap="none" spc="-10" baseline="0">
                <a:solidFill>
                  <a:srgbClr val="333333"/>
                </a:solidFill>
              </a:defRPr>
            </a:lvl1pPr>
          </a:lstStyle>
          <a:p>
            <a:pPr lvl="0"/>
            <a:r>
              <a:rPr lang="en-US"/>
              <a:t>Click to edit Master text styles</a:t>
            </a:r>
          </a:p>
        </p:txBody>
      </p:sp>
      <p:sp>
        <p:nvSpPr>
          <p:cNvPr id="44" name="Text Placeholder 13"/>
          <p:cNvSpPr>
            <a:spLocks noGrp="1"/>
          </p:cNvSpPr>
          <p:nvPr>
            <p:ph type="body" sz="quarter" idx="21"/>
          </p:nvPr>
        </p:nvSpPr>
        <p:spPr>
          <a:xfrm>
            <a:off x="5842800" y="2505600"/>
            <a:ext cx="2617056" cy="233397"/>
          </a:xfrm>
        </p:spPr>
        <p:txBody>
          <a:bodyPr wrap="square">
            <a:spAutoFit/>
          </a:bodyPr>
          <a:lstStyle>
            <a:lvl1pPr algn="just">
              <a:lnSpc>
                <a:spcPts val="1100"/>
              </a:lnSpc>
              <a:spcBef>
                <a:spcPts val="0"/>
              </a:spcBef>
              <a:defRPr sz="900" cap="none" spc="-10" baseline="0">
                <a:solidFill>
                  <a:srgbClr val="333333"/>
                </a:solidFill>
              </a:defRPr>
            </a:lvl1pPr>
          </a:lstStyle>
          <a:p>
            <a:pPr lvl="0"/>
            <a:r>
              <a:rPr lang="en-US"/>
              <a:t>Click to edit Master text styles</a:t>
            </a:r>
          </a:p>
        </p:txBody>
      </p:sp>
      <p:sp>
        <p:nvSpPr>
          <p:cNvPr id="57" name="Text Placeholder 9"/>
          <p:cNvSpPr>
            <a:spLocks noGrp="1"/>
          </p:cNvSpPr>
          <p:nvPr>
            <p:ph type="body" sz="quarter" idx="11"/>
          </p:nvPr>
        </p:nvSpPr>
        <p:spPr>
          <a:xfrm>
            <a:off x="755576" y="2404800"/>
            <a:ext cx="2448000" cy="124200"/>
          </a:xfrm>
          <a:solidFill>
            <a:srgbClr val="009AE1"/>
          </a:solidFill>
        </p:spPr>
        <p:txBody>
          <a:bodyPr wrap="square" lIns="43200" tIns="0" rIns="43200" bIns="0" anchor="ctr">
            <a:noAutofit/>
          </a:bodyPr>
          <a:lstStyle>
            <a:lvl1pPr>
              <a:spcBef>
                <a:spcPts val="0"/>
              </a:spcBef>
              <a:defRPr sz="900" b="1" cap="none" spc="-10" baseline="0">
                <a:solidFill>
                  <a:schemeClr val="bg1"/>
                </a:solidFill>
              </a:defRPr>
            </a:lvl1pPr>
          </a:lstStyle>
          <a:p>
            <a:pPr lvl="0"/>
            <a:r>
              <a:rPr lang="en-US"/>
              <a:t>Click to edit Master text styles</a:t>
            </a:r>
          </a:p>
        </p:txBody>
      </p:sp>
      <p:sp>
        <p:nvSpPr>
          <p:cNvPr id="58" name="Text Placeholder 9"/>
          <p:cNvSpPr>
            <a:spLocks noGrp="1"/>
          </p:cNvSpPr>
          <p:nvPr>
            <p:ph type="body" sz="quarter" idx="35"/>
          </p:nvPr>
        </p:nvSpPr>
        <p:spPr>
          <a:xfrm>
            <a:off x="3349030" y="2404800"/>
            <a:ext cx="2448000" cy="124200"/>
          </a:xfrm>
          <a:solidFill>
            <a:srgbClr val="009AE1"/>
          </a:solidFill>
        </p:spPr>
        <p:txBody>
          <a:bodyPr wrap="square" lIns="43200" tIns="0" rIns="43200" bIns="0" anchor="ctr">
            <a:noAutofit/>
          </a:bodyPr>
          <a:lstStyle>
            <a:lvl1pPr>
              <a:spcBef>
                <a:spcPts val="0"/>
              </a:spcBef>
              <a:defRPr sz="900" b="1" cap="none" spc="-10" baseline="0">
                <a:solidFill>
                  <a:schemeClr val="bg1"/>
                </a:solidFill>
              </a:defRPr>
            </a:lvl1pPr>
          </a:lstStyle>
          <a:p>
            <a:pPr lvl="0"/>
            <a:r>
              <a:rPr lang="en-US"/>
              <a:t>Click to edit Master text styles</a:t>
            </a:r>
          </a:p>
        </p:txBody>
      </p:sp>
      <p:sp>
        <p:nvSpPr>
          <p:cNvPr id="59" name="Text Placeholder 9"/>
          <p:cNvSpPr>
            <a:spLocks noGrp="1"/>
          </p:cNvSpPr>
          <p:nvPr>
            <p:ph type="body" sz="quarter" idx="36"/>
          </p:nvPr>
        </p:nvSpPr>
        <p:spPr>
          <a:xfrm>
            <a:off x="5940152" y="2404800"/>
            <a:ext cx="2448000" cy="124200"/>
          </a:xfrm>
          <a:solidFill>
            <a:srgbClr val="009AE1"/>
          </a:solidFill>
        </p:spPr>
        <p:txBody>
          <a:bodyPr wrap="square" lIns="43200" tIns="0" rIns="43200" bIns="0" anchor="ctr">
            <a:noAutofit/>
          </a:bodyPr>
          <a:lstStyle>
            <a:lvl1pPr>
              <a:spcBef>
                <a:spcPts val="0"/>
              </a:spcBef>
              <a:defRPr sz="900" b="1" cap="none" spc="-10" baseline="0">
                <a:solidFill>
                  <a:schemeClr val="bg1"/>
                </a:solidFill>
              </a:defRPr>
            </a:lvl1pPr>
          </a:lstStyle>
          <a:p>
            <a:pPr lvl="0"/>
            <a:r>
              <a:rPr lang="en-US"/>
              <a:t>Click to edit Master text styles</a:t>
            </a:r>
          </a:p>
        </p:txBody>
      </p:sp>
      <p:sp>
        <p:nvSpPr>
          <p:cNvPr id="60" name="Text Placeholder 9"/>
          <p:cNvSpPr>
            <a:spLocks noGrp="1"/>
          </p:cNvSpPr>
          <p:nvPr>
            <p:ph type="body" sz="quarter" idx="37"/>
          </p:nvPr>
        </p:nvSpPr>
        <p:spPr>
          <a:xfrm>
            <a:off x="755576" y="3970800"/>
            <a:ext cx="2448000" cy="124200"/>
          </a:xfrm>
          <a:solidFill>
            <a:srgbClr val="009AE1"/>
          </a:solidFill>
        </p:spPr>
        <p:txBody>
          <a:bodyPr wrap="square" lIns="43200" tIns="0" rIns="43200" bIns="0" anchor="ctr">
            <a:noAutofit/>
          </a:bodyPr>
          <a:lstStyle>
            <a:lvl1pPr>
              <a:spcBef>
                <a:spcPts val="0"/>
              </a:spcBef>
              <a:defRPr sz="900" b="1" cap="none" spc="-10" baseline="0">
                <a:solidFill>
                  <a:schemeClr val="bg1"/>
                </a:solidFill>
              </a:defRPr>
            </a:lvl1pPr>
          </a:lstStyle>
          <a:p>
            <a:pPr lvl="0"/>
            <a:r>
              <a:rPr lang="en-US"/>
              <a:t>Click to edit Master text styles</a:t>
            </a:r>
          </a:p>
        </p:txBody>
      </p:sp>
      <p:sp>
        <p:nvSpPr>
          <p:cNvPr id="61" name="Text Placeholder 9"/>
          <p:cNvSpPr>
            <a:spLocks noGrp="1"/>
          </p:cNvSpPr>
          <p:nvPr>
            <p:ph type="body" sz="quarter" idx="38"/>
          </p:nvPr>
        </p:nvSpPr>
        <p:spPr>
          <a:xfrm>
            <a:off x="3347864" y="3970800"/>
            <a:ext cx="2448000" cy="124200"/>
          </a:xfrm>
          <a:solidFill>
            <a:srgbClr val="009AE1"/>
          </a:solidFill>
        </p:spPr>
        <p:txBody>
          <a:bodyPr wrap="square" lIns="43200" tIns="0" rIns="43200" bIns="0" anchor="ctr">
            <a:noAutofit/>
          </a:bodyPr>
          <a:lstStyle>
            <a:lvl1pPr>
              <a:spcBef>
                <a:spcPts val="0"/>
              </a:spcBef>
              <a:defRPr sz="900" b="1" cap="none" spc="-10" baseline="0">
                <a:solidFill>
                  <a:schemeClr val="bg1"/>
                </a:solidFill>
              </a:defRPr>
            </a:lvl1pPr>
          </a:lstStyle>
          <a:p>
            <a:pPr lvl="0"/>
            <a:r>
              <a:rPr lang="en-US"/>
              <a:t>Click to edit Master text styles</a:t>
            </a:r>
          </a:p>
        </p:txBody>
      </p:sp>
      <p:sp>
        <p:nvSpPr>
          <p:cNvPr id="62" name="Text Placeholder 9"/>
          <p:cNvSpPr>
            <a:spLocks noGrp="1"/>
          </p:cNvSpPr>
          <p:nvPr>
            <p:ph type="body" sz="quarter" idx="39"/>
          </p:nvPr>
        </p:nvSpPr>
        <p:spPr>
          <a:xfrm>
            <a:off x="5938986" y="3970800"/>
            <a:ext cx="2448000" cy="124200"/>
          </a:xfrm>
          <a:solidFill>
            <a:srgbClr val="009AE1"/>
          </a:solidFill>
        </p:spPr>
        <p:txBody>
          <a:bodyPr wrap="square" lIns="43200" tIns="0" rIns="43200" bIns="0" anchor="ctr">
            <a:noAutofit/>
          </a:bodyPr>
          <a:lstStyle>
            <a:lvl1pPr>
              <a:spcBef>
                <a:spcPts val="0"/>
              </a:spcBef>
              <a:defRPr sz="900" b="1" cap="none" spc="-10" baseline="0">
                <a:solidFill>
                  <a:schemeClr val="bg1"/>
                </a:solidFill>
              </a:defRPr>
            </a:lvl1pPr>
          </a:lstStyle>
          <a:p>
            <a:pPr lvl="0"/>
            <a:r>
              <a:rPr lang="en-US"/>
              <a:t>Click to edit Master text styles</a:t>
            </a:r>
          </a:p>
        </p:txBody>
      </p:sp>
      <p:sp>
        <p:nvSpPr>
          <p:cNvPr id="45" name="Picture Placeholder 6"/>
          <p:cNvSpPr>
            <a:spLocks noGrp="1"/>
          </p:cNvSpPr>
          <p:nvPr>
            <p:ph type="pic" sz="quarter" idx="40" hasCustomPrompt="1"/>
          </p:nvPr>
        </p:nvSpPr>
        <p:spPr>
          <a:xfrm>
            <a:off x="756000" y="1396800"/>
            <a:ext cx="2448000" cy="1008000"/>
          </a:xfrm>
          <a:solidFill>
            <a:srgbClr val="333333"/>
          </a:solidFill>
        </p:spPr>
        <p:txBody>
          <a:bodyPr anchor="ctr"/>
          <a:lstStyle>
            <a:lvl1pPr algn="ctr">
              <a:defRPr sz="1200" baseline="0">
                <a:solidFill>
                  <a:schemeClr val="bg1">
                    <a:lumMod val="75000"/>
                  </a:schemeClr>
                </a:solidFill>
              </a:defRPr>
            </a:lvl1pPr>
          </a:lstStyle>
          <a:p>
            <a:r>
              <a:rPr lang="es-ES"/>
              <a:t>image</a:t>
            </a:r>
            <a:endParaRPr lang="en-US"/>
          </a:p>
        </p:txBody>
      </p:sp>
      <p:sp>
        <p:nvSpPr>
          <p:cNvPr id="47" name="Picture Placeholder 6"/>
          <p:cNvSpPr>
            <a:spLocks noGrp="1"/>
          </p:cNvSpPr>
          <p:nvPr>
            <p:ph type="pic" sz="quarter" idx="41" hasCustomPrompt="1"/>
          </p:nvPr>
        </p:nvSpPr>
        <p:spPr>
          <a:xfrm>
            <a:off x="3348000" y="1396800"/>
            <a:ext cx="2448000" cy="1008000"/>
          </a:xfrm>
          <a:solidFill>
            <a:srgbClr val="333333"/>
          </a:solidFill>
        </p:spPr>
        <p:txBody>
          <a:bodyPr anchor="ctr"/>
          <a:lstStyle>
            <a:lvl1pPr algn="ctr">
              <a:defRPr sz="1200" baseline="0">
                <a:solidFill>
                  <a:schemeClr val="bg1">
                    <a:lumMod val="75000"/>
                  </a:schemeClr>
                </a:solidFill>
              </a:defRPr>
            </a:lvl1pPr>
          </a:lstStyle>
          <a:p>
            <a:r>
              <a:rPr lang="es-ES"/>
              <a:t>image</a:t>
            </a:r>
            <a:endParaRPr lang="en-US"/>
          </a:p>
        </p:txBody>
      </p:sp>
      <p:sp>
        <p:nvSpPr>
          <p:cNvPr id="49" name="Picture Placeholder 6"/>
          <p:cNvSpPr>
            <a:spLocks noGrp="1"/>
          </p:cNvSpPr>
          <p:nvPr>
            <p:ph type="pic" sz="quarter" idx="42" hasCustomPrompt="1"/>
          </p:nvPr>
        </p:nvSpPr>
        <p:spPr>
          <a:xfrm>
            <a:off x="5940000" y="1396800"/>
            <a:ext cx="2448000" cy="1008000"/>
          </a:xfrm>
          <a:solidFill>
            <a:srgbClr val="333333"/>
          </a:solidFill>
        </p:spPr>
        <p:txBody>
          <a:bodyPr anchor="ctr"/>
          <a:lstStyle>
            <a:lvl1pPr algn="ctr">
              <a:defRPr sz="1200" baseline="0">
                <a:solidFill>
                  <a:schemeClr val="bg1">
                    <a:lumMod val="75000"/>
                  </a:schemeClr>
                </a:solidFill>
              </a:defRPr>
            </a:lvl1pPr>
          </a:lstStyle>
          <a:p>
            <a:r>
              <a:rPr lang="es-ES"/>
              <a:t>image</a:t>
            </a:r>
            <a:endParaRPr lang="en-US"/>
          </a:p>
        </p:txBody>
      </p:sp>
      <p:sp>
        <p:nvSpPr>
          <p:cNvPr id="51" name="Picture Placeholder 6"/>
          <p:cNvSpPr>
            <a:spLocks noGrp="1"/>
          </p:cNvSpPr>
          <p:nvPr>
            <p:ph type="pic" sz="quarter" idx="43" hasCustomPrompt="1"/>
          </p:nvPr>
        </p:nvSpPr>
        <p:spPr>
          <a:xfrm>
            <a:off x="756000" y="2962800"/>
            <a:ext cx="2448000" cy="1008000"/>
          </a:xfrm>
          <a:solidFill>
            <a:srgbClr val="333333"/>
          </a:solidFill>
        </p:spPr>
        <p:txBody>
          <a:bodyPr anchor="ctr"/>
          <a:lstStyle>
            <a:lvl1pPr algn="ctr">
              <a:defRPr sz="1200" baseline="0">
                <a:solidFill>
                  <a:schemeClr val="bg1">
                    <a:lumMod val="75000"/>
                  </a:schemeClr>
                </a:solidFill>
              </a:defRPr>
            </a:lvl1pPr>
          </a:lstStyle>
          <a:p>
            <a:r>
              <a:rPr lang="es-ES"/>
              <a:t>image</a:t>
            </a:r>
            <a:endParaRPr lang="en-US"/>
          </a:p>
        </p:txBody>
      </p:sp>
      <p:sp>
        <p:nvSpPr>
          <p:cNvPr id="63" name="Picture Placeholder 6"/>
          <p:cNvSpPr>
            <a:spLocks noGrp="1"/>
          </p:cNvSpPr>
          <p:nvPr>
            <p:ph type="pic" sz="quarter" idx="44" hasCustomPrompt="1"/>
          </p:nvPr>
        </p:nvSpPr>
        <p:spPr>
          <a:xfrm>
            <a:off x="3348000" y="2962800"/>
            <a:ext cx="2448000" cy="1008000"/>
          </a:xfrm>
          <a:solidFill>
            <a:srgbClr val="333333"/>
          </a:solidFill>
        </p:spPr>
        <p:txBody>
          <a:bodyPr anchor="ctr"/>
          <a:lstStyle>
            <a:lvl1pPr algn="ctr">
              <a:defRPr sz="1200" baseline="0">
                <a:solidFill>
                  <a:schemeClr val="bg1">
                    <a:lumMod val="75000"/>
                  </a:schemeClr>
                </a:solidFill>
              </a:defRPr>
            </a:lvl1pPr>
          </a:lstStyle>
          <a:p>
            <a:r>
              <a:rPr lang="es-ES"/>
              <a:t>image</a:t>
            </a:r>
            <a:endParaRPr lang="en-US"/>
          </a:p>
        </p:txBody>
      </p:sp>
      <p:sp>
        <p:nvSpPr>
          <p:cNvPr id="64" name="Picture Placeholder 6"/>
          <p:cNvSpPr>
            <a:spLocks noGrp="1"/>
          </p:cNvSpPr>
          <p:nvPr>
            <p:ph type="pic" sz="quarter" idx="45" hasCustomPrompt="1"/>
          </p:nvPr>
        </p:nvSpPr>
        <p:spPr>
          <a:xfrm>
            <a:off x="5940000" y="2962800"/>
            <a:ext cx="2448000" cy="1008000"/>
          </a:xfrm>
          <a:solidFill>
            <a:srgbClr val="333333"/>
          </a:solidFill>
        </p:spPr>
        <p:txBody>
          <a:bodyPr anchor="ctr"/>
          <a:lstStyle>
            <a:lvl1pPr algn="ctr">
              <a:defRPr sz="1200" baseline="0">
                <a:solidFill>
                  <a:schemeClr val="bg1">
                    <a:lumMod val="75000"/>
                  </a:schemeClr>
                </a:solidFill>
              </a:defRPr>
            </a:lvl1pPr>
          </a:lstStyle>
          <a:p>
            <a:r>
              <a:rPr lang="es-ES"/>
              <a:t>image</a:t>
            </a:r>
            <a:endParaRPr lang="en-US"/>
          </a:p>
        </p:txBody>
      </p:sp>
      <p:sp>
        <p:nvSpPr>
          <p:cNvPr id="27" name="Text Placeholder 12"/>
          <p:cNvSpPr>
            <a:spLocks noGrp="1"/>
          </p:cNvSpPr>
          <p:nvPr>
            <p:ph type="body" sz="quarter" idx="13" hasCustomPrompt="1"/>
          </p:nvPr>
        </p:nvSpPr>
        <p:spPr>
          <a:xfrm>
            <a:off x="8177201" y="4685624"/>
            <a:ext cx="349640" cy="233397"/>
          </a:xfrm>
        </p:spPr>
        <p:txBody>
          <a:bodyPr wrap="square" anchor="ctr">
            <a:spAutoFit/>
          </a:bodyPr>
          <a:lstStyle>
            <a:lvl1pPr algn="ctr">
              <a:defRPr sz="750" b="0" spc="-10" baseline="0">
                <a:solidFill>
                  <a:srgbClr val="595959"/>
                </a:solidFill>
                <a:latin typeface="Arial" pitchFamily="34" charset="0"/>
                <a:cs typeface="Arial" pitchFamily="34" charset="0"/>
              </a:defRPr>
            </a:lvl1pPr>
          </a:lstStyle>
          <a:p>
            <a:pPr lvl="0"/>
            <a:r>
              <a:rPr lang="es-ES"/>
              <a:t>2</a:t>
            </a:r>
            <a:endParaRPr lang="en-US"/>
          </a:p>
        </p:txBody>
      </p:sp>
      <p:sp>
        <p:nvSpPr>
          <p:cNvPr id="30" name="Text Placeholder 11"/>
          <p:cNvSpPr>
            <a:spLocks noGrp="1"/>
          </p:cNvSpPr>
          <p:nvPr>
            <p:ph type="body" sz="quarter" idx="46"/>
          </p:nvPr>
        </p:nvSpPr>
        <p:spPr>
          <a:xfrm>
            <a:off x="446400" y="4737600"/>
            <a:ext cx="4176464" cy="233397"/>
          </a:xfrm>
        </p:spPr>
        <p:txBody>
          <a:bodyPr wrap="square">
            <a:spAutoFit/>
          </a:bodyPr>
          <a:lstStyle>
            <a:lvl1pPr>
              <a:lnSpc>
                <a:spcPts val="1100"/>
              </a:lnSpc>
              <a:defRPr sz="1300" kern="1200" spc="-40" baseline="0">
                <a:latin typeface="Arial" pitchFamily="34" charset="0"/>
                <a:cs typeface="Arial" pitchFamily="34" charset="0"/>
              </a:defRPr>
            </a:lvl1pPr>
          </a:lstStyle>
          <a:p>
            <a:pPr lvl="0"/>
            <a:r>
              <a:rPr lang="en-US"/>
              <a:t>Click to edit Master text styles</a:t>
            </a:r>
          </a:p>
        </p:txBody>
      </p:sp>
      <p:sp>
        <p:nvSpPr>
          <p:cNvPr id="31" name="Text Placeholder 13"/>
          <p:cNvSpPr>
            <a:spLocks noGrp="1"/>
          </p:cNvSpPr>
          <p:nvPr>
            <p:ph type="body" sz="quarter" idx="47"/>
          </p:nvPr>
        </p:nvSpPr>
        <p:spPr>
          <a:xfrm>
            <a:off x="457200" y="4849200"/>
            <a:ext cx="4103688" cy="182101"/>
          </a:xfrm>
        </p:spPr>
        <p:txBody>
          <a:bodyPr>
            <a:spAutoFit/>
          </a:bodyPr>
          <a:lstStyle>
            <a:lvl1pPr>
              <a:lnSpc>
                <a:spcPts val="700"/>
              </a:lnSpc>
              <a:defRPr sz="600" b="1" cap="none" spc="-10" baseline="0">
                <a:solidFill>
                  <a:srgbClr val="646464"/>
                </a:solidFill>
              </a:defRPr>
            </a:lvl1pPr>
          </a:lstStyle>
          <a:p>
            <a:pPr lvl="0"/>
            <a:r>
              <a:rPr lang="en-US"/>
              <a:t>Click to edit Master text styles</a:t>
            </a:r>
          </a:p>
        </p:txBody>
      </p:sp>
      <p:pic>
        <p:nvPicPr>
          <p:cNvPr id="32" name="Picture 31">
            <a:hlinkClick r:id="" action="ppaction://hlinkshowjump?jump=nextslide"/>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3200" y="4766400"/>
            <a:ext cx="79241" cy="85337"/>
          </a:xfrm>
          <a:prstGeom prst="rect">
            <a:avLst/>
          </a:prstGeom>
        </p:spPr>
      </p:pic>
      <p:pic>
        <p:nvPicPr>
          <p:cNvPr id="33" name="Picture 32">
            <a:hlinkClick r:id="" action="ppaction://hlinkshowjump?jump=previousslid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1600" y="4766399"/>
            <a:ext cx="79241" cy="85337"/>
          </a:xfrm>
          <a:prstGeom prst="rect">
            <a:avLst/>
          </a:prstGeom>
        </p:spPr>
      </p:pic>
    </p:spTree>
    <p:extLst>
      <p:ext uri="{BB962C8B-B14F-4D97-AF65-F5344CB8AC3E}">
        <p14:creationId xmlns:p14="http://schemas.microsoft.com/office/powerpoint/2010/main" val="1721374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 Do">
    <p:spTree>
      <p:nvGrpSpPr>
        <p:cNvPr id="1" name=""/>
        <p:cNvGrpSpPr/>
        <p:nvPr/>
      </p:nvGrpSpPr>
      <p:grpSpPr>
        <a:xfrm>
          <a:off x="0" y="0"/>
          <a:ext cx="0" cy="0"/>
          <a:chOff x="0" y="0"/>
          <a:chExt cx="0" cy="0"/>
        </a:xfrm>
      </p:grpSpPr>
      <p:sp>
        <p:nvSpPr>
          <p:cNvPr id="8" name="Title 1"/>
          <p:cNvSpPr>
            <a:spLocks noGrp="1"/>
          </p:cNvSpPr>
          <p:nvPr>
            <p:ph type="title"/>
          </p:nvPr>
        </p:nvSpPr>
        <p:spPr>
          <a:xfrm>
            <a:off x="612000" y="540000"/>
            <a:ext cx="7920000" cy="1220847"/>
          </a:xfrm>
        </p:spPr>
        <p:txBody>
          <a:bodyPr>
            <a:spAutoFit/>
          </a:bodyPr>
          <a:lstStyle/>
          <a:p>
            <a:r>
              <a:rPr lang="en-US"/>
              <a:t>Click to edit Master title style</a:t>
            </a:r>
          </a:p>
        </p:txBody>
      </p:sp>
      <p:sp>
        <p:nvSpPr>
          <p:cNvPr id="9" name="Text Placeholder 9"/>
          <p:cNvSpPr>
            <a:spLocks noGrp="1"/>
          </p:cNvSpPr>
          <p:nvPr>
            <p:ph type="body" sz="quarter" idx="10"/>
          </p:nvPr>
        </p:nvSpPr>
        <p:spPr>
          <a:xfrm>
            <a:off x="648000" y="1047600"/>
            <a:ext cx="7884440" cy="233397"/>
          </a:xfrm>
        </p:spPr>
        <p:txBody>
          <a:bodyPr wrap="square">
            <a:spAutoFit/>
          </a:bodyPr>
          <a:lstStyle>
            <a:lvl1pPr>
              <a:lnSpc>
                <a:spcPts val="1100"/>
              </a:lnSpc>
              <a:defRPr/>
            </a:lvl1pPr>
          </a:lstStyle>
          <a:p>
            <a:pPr lvl="0"/>
            <a:r>
              <a:rPr lang="en-US"/>
              <a:t>Click to edit Master text styles</a:t>
            </a:r>
          </a:p>
        </p:txBody>
      </p:sp>
      <p:sp>
        <p:nvSpPr>
          <p:cNvPr id="7" name="Text Placeholder 9"/>
          <p:cNvSpPr>
            <a:spLocks noGrp="1"/>
          </p:cNvSpPr>
          <p:nvPr>
            <p:ph type="body" sz="quarter" idx="11"/>
          </p:nvPr>
        </p:nvSpPr>
        <p:spPr>
          <a:xfrm>
            <a:off x="709200" y="3063600"/>
            <a:ext cx="2412000" cy="135000"/>
          </a:xfrm>
          <a:solidFill>
            <a:srgbClr val="009AE1"/>
          </a:solidFill>
        </p:spPr>
        <p:txBody>
          <a:bodyPr wrap="square" lIns="43200" tIns="36000" rIns="43200" bIns="0" anchor="ctr">
            <a:noAutofit/>
          </a:bodyPr>
          <a:lstStyle>
            <a:lvl1pPr>
              <a:lnSpc>
                <a:spcPts val="800"/>
              </a:lnSpc>
              <a:defRPr sz="1050" spc="-10" baseline="0">
                <a:solidFill>
                  <a:schemeClr val="bg1"/>
                </a:solidFill>
              </a:defRPr>
            </a:lvl1pPr>
          </a:lstStyle>
          <a:p>
            <a:pPr lvl="0"/>
            <a:r>
              <a:rPr lang="en-US"/>
              <a:t>Click to edit Master text</a:t>
            </a:r>
          </a:p>
        </p:txBody>
      </p:sp>
      <p:sp>
        <p:nvSpPr>
          <p:cNvPr id="5" name="Text Placeholder 9"/>
          <p:cNvSpPr>
            <a:spLocks noGrp="1"/>
          </p:cNvSpPr>
          <p:nvPr>
            <p:ph type="body" sz="quarter" idx="12"/>
          </p:nvPr>
        </p:nvSpPr>
        <p:spPr>
          <a:xfrm>
            <a:off x="3367800" y="3063600"/>
            <a:ext cx="2412000" cy="135000"/>
          </a:xfrm>
          <a:solidFill>
            <a:srgbClr val="009AE1"/>
          </a:solidFill>
        </p:spPr>
        <p:txBody>
          <a:bodyPr wrap="square" lIns="43200" tIns="36000" rIns="43200" bIns="0" anchor="ctr">
            <a:noAutofit/>
          </a:bodyPr>
          <a:lstStyle>
            <a:lvl1pPr>
              <a:lnSpc>
                <a:spcPts val="800"/>
              </a:lnSpc>
              <a:defRPr sz="1050" spc="-10" baseline="0">
                <a:solidFill>
                  <a:schemeClr val="bg1"/>
                </a:solidFill>
              </a:defRPr>
            </a:lvl1pPr>
          </a:lstStyle>
          <a:p>
            <a:pPr lvl="0"/>
            <a:r>
              <a:rPr lang="en-US"/>
              <a:t>Click to edit Master text</a:t>
            </a:r>
          </a:p>
        </p:txBody>
      </p:sp>
      <p:sp>
        <p:nvSpPr>
          <p:cNvPr id="6" name="Text Placeholder 9"/>
          <p:cNvSpPr>
            <a:spLocks noGrp="1"/>
          </p:cNvSpPr>
          <p:nvPr>
            <p:ph type="body" sz="quarter" idx="13"/>
          </p:nvPr>
        </p:nvSpPr>
        <p:spPr>
          <a:xfrm>
            <a:off x="6026400" y="3063600"/>
            <a:ext cx="2412000" cy="135000"/>
          </a:xfrm>
          <a:solidFill>
            <a:srgbClr val="009AE1"/>
          </a:solidFill>
        </p:spPr>
        <p:txBody>
          <a:bodyPr wrap="square" lIns="43200" tIns="36000" rIns="43200" bIns="0" anchor="ctr">
            <a:noAutofit/>
          </a:bodyPr>
          <a:lstStyle>
            <a:lvl1pPr>
              <a:lnSpc>
                <a:spcPts val="800"/>
              </a:lnSpc>
              <a:defRPr sz="1050" spc="-10" baseline="0">
                <a:solidFill>
                  <a:schemeClr val="bg1"/>
                </a:solidFill>
              </a:defRPr>
            </a:lvl1pPr>
          </a:lstStyle>
          <a:p>
            <a:pPr lvl="0"/>
            <a:r>
              <a:rPr lang="en-US"/>
              <a:t>Click to edit Master text</a:t>
            </a:r>
          </a:p>
        </p:txBody>
      </p:sp>
      <p:sp>
        <p:nvSpPr>
          <p:cNvPr id="10" name="Text Placeholder 9"/>
          <p:cNvSpPr>
            <a:spLocks noGrp="1"/>
          </p:cNvSpPr>
          <p:nvPr>
            <p:ph type="body" sz="quarter" idx="14"/>
          </p:nvPr>
        </p:nvSpPr>
        <p:spPr>
          <a:xfrm>
            <a:off x="709200" y="1706400"/>
            <a:ext cx="2412000" cy="135000"/>
          </a:xfrm>
          <a:solidFill>
            <a:srgbClr val="009AE1"/>
          </a:solidFill>
        </p:spPr>
        <p:txBody>
          <a:bodyPr wrap="square" lIns="43200" tIns="36000" rIns="43200" bIns="0" anchor="ctr">
            <a:noAutofit/>
          </a:bodyPr>
          <a:lstStyle>
            <a:lvl1pPr>
              <a:lnSpc>
                <a:spcPts val="800"/>
              </a:lnSpc>
              <a:defRPr sz="1050" spc="-10" baseline="0">
                <a:solidFill>
                  <a:schemeClr val="bg1"/>
                </a:solidFill>
              </a:defRPr>
            </a:lvl1pPr>
          </a:lstStyle>
          <a:p>
            <a:pPr lvl="0"/>
            <a:r>
              <a:rPr lang="en-US"/>
              <a:t>Click to edit Master text</a:t>
            </a:r>
          </a:p>
        </p:txBody>
      </p:sp>
      <p:sp>
        <p:nvSpPr>
          <p:cNvPr id="11" name="Text Placeholder 9"/>
          <p:cNvSpPr>
            <a:spLocks noGrp="1"/>
          </p:cNvSpPr>
          <p:nvPr>
            <p:ph type="body" sz="quarter" idx="15"/>
          </p:nvPr>
        </p:nvSpPr>
        <p:spPr>
          <a:xfrm>
            <a:off x="3369600" y="1706400"/>
            <a:ext cx="2412000" cy="135000"/>
          </a:xfrm>
          <a:solidFill>
            <a:srgbClr val="009AE1"/>
          </a:solidFill>
        </p:spPr>
        <p:txBody>
          <a:bodyPr wrap="square" lIns="43200" tIns="36000" rIns="43200" bIns="0" anchor="ctr">
            <a:noAutofit/>
          </a:bodyPr>
          <a:lstStyle>
            <a:lvl1pPr>
              <a:lnSpc>
                <a:spcPts val="800"/>
              </a:lnSpc>
              <a:defRPr sz="1050" spc="-10" baseline="0">
                <a:solidFill>
                  <a:schemeClr val="bg1"/>
                </a:solidFill>
              </a:defRPr>
            </a:lvl1pPr>
          </a:lstStyle>
          <a:p>
            <a:pPr lvl="0"/>
            <a:r>
              <a:rPr lang="en-US"/>
              <a:t>Click to edit Master text</a:t>
            </a:r>
          </a:p>
        </p:txBody>
      </p:sp>
      <p:sp>
        <p:nvSpPr>
          <p:cNvPr id="12" name="Text Placeholder 9"/>
          <p:cNvSpPr>
            <a:spLocks noGrp="1"/>
          </p:cNvSpPr>
          <p:nvPr>
            <p:ph type="body" sz="quarter" idx="16"/>
          </p:nvPr>
        </p:nvSpPr>
        <p:spPr>
          <a:xfrm>
            <a:off x="6026400" y="1706400"/>
            <a:ext cx="2412000" cy="135000"/>
          </a:xfrm>
          <a:solidFill>
            <a:srgbClr val="009AE1"/>
          </a:solidFill>
        </p:spPr>
        <p:txBody>
          <a:bodyPr wrap="square" lIns="43200" tIns="36000" rIns="43200" bIns="0" anchor="ctr">
            <a:noAutofit/>
          </a:bodyPr>
          <a:lstStyle>
            <a:lvl1pPr>
              <a:lnSpc>
                <a:spcPts val="800"/>
              </a:lnSpc>
              <a:defRPr sz="1050" spc="-10" baseline="0">
                <a:solidFill>
                  <a:schemeClr val="bg1"/>
                </a:solidFill>
              </a:defRPr>
            </a:lvl1pPr>
          </a:lstStyle>
          <a:p>
            <a:pPr lvl="0"/>
            <a:r>
              <a:rPr lang="en-US"/>
              <a:t>Click to edit Master text</a:t>
            </a:r>
          </a:p>
        </p:txBody>
      </p:sp>
      <p:sp>
        <p:nvSpPr>
          <p:cNvPr id="13" name="Text Placeholder 13"/>
          <p:cNvSpPr>
            <a:spLocks noGrp="1"/>
          </p:cNvSpPr>
          <p:nvPr>
            <p:ph type="body" sz="quarter" idx="17"/>
          </p:nvPr>
        </p:nvSpPr>
        <p:spPr>
          <a:xfrm>
            <a:off x="611560" y="3200400"/>
            <a:ext cx="2592000" cy="233397"/>
          </a:xfrm>
        </p:spPr>
        <p:txBody>
          <a:bodyPr wrap="square">
            <a:spAutoFit/>
          </a:bodyPr>
          <a:lstStyle>
            <a:lvl1pPr algn="just">
              <a:lnSpc>
                <a:spcPts val="1100"/>
              </a:lnSpc>
              <a:defRPr sz="900" cap="none" spc="-10" baseline="0">
                <a:solidFill>
                  <a:srgbClr val="333333"/>
                </a:solidFill>
              </a:defRPr>
            </a:lvl1pPr>
          </a:lstStyle>
          <a:p>
            <a:pPr lvl="0"/>
            <a:r>
              <a:rPr lang="en-US"/>
              <a:t>Click to edit Master text styles</a:t>
            </a:r>
          </a:p>
        </p:txBody>
      </p:sp>
      <p:sp>
        <p:nvSpPr>
          <p:cNvPr id="14" name="Text Placeholder 13"/>
          <p:cNvSpPr>
            <a:spLocks noGrp="1"/>
          </p:cNvSpPr>
          <p:nvPr>
            <p:ph type="body" sz="quarter" idx="18"/>
          </p:nvPr>
        </p:nvSpPr>
        <p:spPr>
          <a:xfrm>
            <a:off x="3268800" y="3200400"/>
            <a:ext cx="2592000" cy="233397"/>
          </a:xfrm>
        </p:spPr>
        <p:txBody>
          <a:bodyPr wrap="square">
            <a:spAutoFit/>
          </a:bodyPr>
          <a:lstStyle>
            <a:lvl1pPr algn="just">
              <a:lnSpc>
                <a:spcPts val="1100"/>
              </a:lnSpc>
              <a:defRPr sz="900" cap="none" spc="-10" baseline="0">
                <a:solidFill>
                  <a:srgbClr val="333333"/>
                </a:solidFill>
              </a:defRPr>
            </a:lvl1pPr>
          </a:lstStyle>
          <a:p>
            <a:pPr lvl="0"/>
            <a:r>
              <a:rPr lang="en-US"/>
              <a:t>Click to edit Master text styles</a:t>
            </a:r>
          </a:p>
        </p:txBody>
      </p:sp>
      <p:sp>
        <p:nvSpPr>
          <p:cNvPr id="15" name="Text Placeholder 13"/>
          <p:cNvSpPr>
            <a:spLocks noGrp="1"/>
          </p:cNvSpPr>
          <p:nvPr>
            <p:ph type="body" sz="quarter" idx="19"/>
          </p:nvPr>
        </p:nvSpPr>
        <p:spPr>
          <a:xfrm>
            <a:off x="5929200" y="3200400"/>
            <a:ext cx="2592000" cy="233397"/>
          </a:xfrm>
        </p:spPr>
        <p:txBody>
          <a:bodyPr wrap="square">
            <a:spAutoFit/>
          </a:bodyPr>
          <a:lstStyle>
            <a:lvl1pPr algn="just">
              <a:lnSpc>
                <a:spcPts val="1100"/>
              </a:lnSpc>
              <a:defRPr sz="900" cap="none" spc="-10" baseline="0">
                <a:solidFill>
                  <a:srgbClr val="333333"/>
                </a:solidFill>
              </a:defRPr>
            </a:lvl1pPr>
          </a:lstStyle>
          <a:p>
            <a:pPr lvl="0"/>
            <a:r>
              <a:rPr lang="en-US"/>
              <a:t>Click to edit Master text styles</a:t>
            </a:r>
          </a:p>
        </p:txBody>
      </p:sp>
      <p:sp>
        <p:nvSpPr>
          <p:cNvPr id="16" name="Text Placeholder 13"/>
          <p:cNvSpPr>
            <a:spLocks noGrp="1"/>
          </p:cNvSpPr>
          <p:nvPr>
            <p:ph type="body" sz="quarter" idx="20"/>
          </p:nvPr>
        </p:nvSpPr>
        <p:spPr>
          <a:xfrm>
            <a:off x="611560" y="1846800"/>
            <a:ext cx="2592000" cy="233397"/>
          </a:xfrm>
        </p:spPr>
        <p:txBody>
          <a:bodyPr wrap="square">
            <a:spAutoFit/>
          </a:bodyPr>
          <a:lstStyle>
            <a:lvl1pPr algn="just">
              <a:lnSpc>
                <a:spcPts val="1100"/>
              </a:lnSpc>
              <a:defRPr sz="900" cap="none" spc="-10" baseline="0">
                <a:solidFill>
                  <a:srgbClr val="333333"/>
                </a:solidFill>
              </a:defRPr>
            </a:lvl1pPr>
          </a:lstStyle>
          <a:p>
            <a:pPr lvl="0"/>
            <a:r>
              <a:rPr lang="en-US"/>
              <a:t>Click to edit Master text styles</a:t>
            </a:r>
          </a:p>
        </p:txBody>
      </p:sp>
      <p:sp>
        <p:nvSpPr>
          <p:cNvPr id="17" name="Text Placeholder 13"/>
          <p:cNvSpPr>
            <a:spLocks noGrp="1"/>
          </p:cNvSpPr>
          <p:nvPr>
            <p:ph type="body" sz="quarter" idx="21"/>
          </p:nvPr>
        </p:nvSpPr>
        <p:spPr>
          <a:xfrm>
            <a:off x="3268800" y="1846800"/>
            <a:ext cx="2592000" cy="233397"/>
          </a:xfrm>
        </p:spPr>
        <p:txBody>
          <a:bodyPr wrap="square">
            <a:spAutoFit/>
          </a:bodyPr>
          <a:lstStyle>
            <a:lvl1pPr algn="just">
              <a:lnSpc>
                <a:spcPts val="1100"/>
              </a:lnSpc>
              <a:defRPr sz="900" cap="none" spc="-10" baseline="0">
                <a:solidFill>
                  <a:srgbClr val="333333"/>
                </a:solidFill>
              </a:defRPr>
            </a:lvl1pPr>
          </a:lstStyle>
          <a:p>
            <a:pPr lvl="0"/>
            <a:r>
              <a:rPr lang="en-US"/>
              <a:t>Click to edit Master text styles</a:t>
            </a:r>
          </a:p>
        </p:txBody>
      </p:sp>
      <p:sp>
        <p:nvSpPr>
          <p:cNvPr id="18" name="Text Placeholder 13"/>
          <p:cNvSpPr>
            <a:spLocks noGrp="1"/>
          </p:cNvSpPr>
          <p:nvPr>
            <p:ph type="body" sz="quarter" idx="22"/>
          </p:nvPr>
        </p:nvSpPr>
        <p:spPr>
          <a:xfrm>
            <a:off x="5929200" y="1846800"/>
            <a:ext cx="2592000" cy="233397"/>
          </a:xfrm>
        </p:spPr>
        <p:txBody>
          <a:bodyPr wrap="square">
            <a:spAutoFit/>
          </a:bodyPr>
          <a:lstStyle>
            <a:lvl1pPr algn="just">
              <a:lnSpc>
                <a:spcPts val="1100"/>
              </a:lnSpc>
              <a:defRPr sz="900" cap="none" spc="-10" baseline="0">
                <a:solidFill>
                  <a:srgbClr val="333333"/>
                </a:solidFill>
              </a:defRPr>
            </a:lvl1pPr>
          </a:lstStyle>
          <a:p>
            <a:pPr lvl="0"/>
            <a:r>
              <a:rPr lang="en-US"/>
              <a:t>Click to edit Master text styles</a:t>
            </a:r>
          </a:p>
        </p:txBody>
      </p:sp>
      <p:sp>
        <p:nvSpPr>
          <p:cNvPr id="24" name="Text Placeholder 12"/>
          <p:cNvSpPr>
            <a:spLocks noGrp="1"/>
          </p:cNvSpPr>
          <p:nvPr>
            <p:ph type="body" sz="quarter" idx="26" hasCustomPrompt="1"/>
          </p:nvPr>
        </p:nvSpPr>
        <p:spPr>
          <a:xfrm>
            <a:off x="8177201" y="4685624"/>
            <a:ext cx="349640" cy="233397"/>
          </a:xfrm>
        </p:spPr>
        <p:txBody>
          <a:bodyPr wrap="square" anchor="ctr">
            <a:spAutoFit/>
          </a:bodyPr>
          <a:lstStyle>
            <a:lvl1pPr algn="ctr">
              <a:defRPr sz="750" b="0" spc="-10" baseline="0">
                <a:solidFill>
                  <a:srgbClr val="595959"/>
                </a:solidFill>
                <a:latin typeface="Arial" pitchFamily="34" charset="0"/>
                <a:cs typeface="Arial" pitchFamily="34" charset="0"/>
              </a:defRPr>
            </a:lvl1pPr>
          </a:lstStyle>
          <a:p>
            <a:pPr lvl="0"/>
            <a:r>
              <a:rPr lang="es-ES"/>
              <a:t>3</a:t>
            </a:r>
            <a:endParaRPr lang="en-US"/>
          </a:p>
        </p:txBody>
      </p:sp>
      <p:sp>
        <p:nvSpPr>
          <p:cNvPr id="27" name="Text Placeholder 11"/>
          <p:cNvSpPr>
            <a:spLocks noGrp="1"/>
          </p:cNvSpPr>
          <p:nvPr>
            <p:ph type="body" sz="quarter" idx="36"/>
          </p:nvPr>
        </p:nvSpPr>
        <p:spPr>
          <a:xfrm>
            <a:off x="446400" y="4737600"/>
            <a:ext cx="4176464" cy="233397"/>
          </a:xfrm>
        </p:spPr>
        <p:txBody>
          <a:bodyPr wrap="square">
            <a:spAutoFit/>
          </a:bodyPr>
          <a:lstStyle>
            <a:lvl1pPr>
              <a:lnSpc>
                <a:spcPts val="1100"/>
              </a:lnSpc>
              <a:defRPr sz="1300" kern="1200" spc="-40" baseline="0">
                <a:latin typeface="Arial" pitchFamily="34" charset="0"/>
                <a:cs typeface="Arial" pitchFamily="34" charset="0"/>
              </a:defRPr>
            </a:lvl1pPr>
          </a:lstStyle>
          <a:p>
            <a:pPr lvl="0"/>
            <a:r>
              <a:rPr lang="en-US"/>
              <a:t>Click to edit Master text styles</a:t>
            </a:r>
          </a:p>
        </p:txBody>
      </p:sp>
      <p:sp>
        <p:nvSpPr>
          <p:cNvPr id="28" name="Text Placeholder 13"/>
          <p:cNvSpPr>
            <a:spLocks noGrp="1"/>
          </p:cNvSpPr>
          <p:nvPr>
            <p:ph type="body" sz="quarter" idx="37"/>
          </p:nvPr>
        </p:nvSpPr>
        <p:spPr>
          <a:xfrm>
            <a:off x="457200" y="4849200"/>
            <a:ext cx="4103688" cy="182101"/>
          </a:xfrm>
        </p:spPr>
        <p:txBody>
          <a:bodyPr>
            <a:spAutoFit/>
          </a:bodyPr>
          <a:lstStyle>
            <a:lvl1pPr>
              <a:lnSpc>
                <a:spcPts val="700"/>
              </a:lnSpc>
              <a:defRPr sz="600" b="1" cap="none" spc="-10" baseline="0">
                <a:solidFill>
                  <a:srgbClr val="646464"/>
                </a:solidFill>
              </a:defRPr>
            </a:lvl1pPr>
          </a:lstStyle>
          <a:p>
            <a:pPr lvl="0"/>
            <a:r>
              <a:rPr lang="en-US"/>
              <a:t>Click to edit Master text styles</a:t>
            </a:r>
          </a:p>
        </p:txBody>
      </p:sp>
      <p:pic>
        <p:nvPicPr>
          <p:cNvPr id="21" name="Picture 20">
            <a:hlinkClick r:id="" action="ppaction://hlinkshowjump?jump=nextslide"/>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3200" y="4766400"/>
            <a:ext cx="79241" cy="85337"/>
          </a:xfrm>
          <a:prstGeom prst="rect">
            <a:avLst/>
          </a:prstGeom>
        </p:spPr>
      </p:pic>
      <p:pic>
        <p:nvPicPr>
          <p:cNvPr id="22" name="Picture 21">
            <a:hlinkClick r:id="" action="ppaction://hlinkshowjump?jump=previousslid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1600" y="4766399"/>
            <a:ext cx="79241" cy="85337"/>
          </a:xfrm>
          <a:prstGeom prst="rect">
            <a:avLst/>
          </a:prstGeom>
        </p:spPr>
      </p:pic>
    </p:spTree>
    <p:extLst>
      <p:ext uri="{BB962C8B-B14F-4D97-AF65-F5344CB8AC3E}">
        <p14:creationId xmlns:p14="http://schemas.microsoft.com/office/powerpoint/2010/main" val="261147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ork">
    <p:spTree>
      <p:nvGrpSpPr>
        <p:cNvPr id="1" name=""/>
        <p:cNvGrpSpPr/>
        <p:nvPr/>
      </p:nvGrpSpPr>
      <p:grpSpPr>
        <a:xfrm>
          <a:off x="0" y="0"/>
          <a:ext cx="0" cy="0"/>
          <a:chOff x="0" y="0"/>
          <a:chExt cx="0" cy="0"/>
        </a:xfrm>
      </p:grpSpPr>
      <p:sp>
        <p:nvSpPr>
          <p:cNvPr id="14" name="Title 1"/>
          <p:cNvSpPr>
            <a:spLocks noGrp="1"/>
          </p:cNvSpPr>
          <p:nvPr userDrawn="1">
            <p:ph type="title"/>
          </p:nvPr>
        </p:nvSpPr>
        <p:spPr>
          <a:xfrm>
            <a:off x="612000" y="540000"/>
            <a:ext cx="7920000" cy="1220847"/>
          </a:xfrm>
        </p:spPr>
        <p:txBody>
          <a:bodyPr>
            <a:spAutoFit/>
          </a:bodyPr>
          <a:lstStyle>
            <a:lvl1pPr>
              <a:defRPr baseline="0"/>
            </a:lvl1pPr>
          </a:lstStyle>
          <a:p>
            <a:r>
              <a:rPr lang="en-US"/>
              <a:t>Click to edit Master title style</a:t>
            </a:r>
          </a:p>
        </p:txBody>
      </p:sp>
      <p:sp>
        <p:nvSpPr>
          <p:cNvPr id="15" name="Text Placeholder 9"/>
          <p:cNvSpPr>
            <a:spLocks noGrp="1"/>
          </p:cNvSpPr>
          <p:nvPr userDrawn="1">
            <p:ph type="body" sz="quarter" idx="10"/>
          </p:nvPr>
        </p:nvSpPr>
        <p:spPr>
          <a:xfrm>
            <a:off x="648000" y="1047600"/>
            <a:ext cx="7884440" cy="233397"/>
          </a:xfrm>
        </p:spPr>
        <p:txBody>
          <a:bodyPr wrap="square">
            <a:spAutoFit/>
          </a:bodyPr>
          <a:lstStyle>
            <a:lvl1pPr>
              <a:lnSpc>
                <a:spcPts val="1100"/>
              </a:lnSpc>
              <a:defRPr baseline="0"/>
            </a:lvl1pPr>
          </a:lstStyle>
          <a:p>
            <a:pPr lvl="0"/>
            <a:r>
              <a:rPr lang="en-US"/>
              <a:t>Click to edit Master text styles</a:t>
            </a:r>
          </a:p>
        </p:txBody>
      </p:sp>
      <p:sp>
        <p:nvSpPr>
          <p:cNvPr id="21" name="Text Placeholder 12"/>
          <p:cNvSpPr>
            <a:spLocks noGrp="1"/>
          </p:cNvSpPr>
          <p:nvPr>
            <p:ph type="body" sz="quarter" idx="13" hasCustomPrompt="1"/>
          </p:nvPr>
        </p:nvSpPr>
        <p:spPr>
          <a:xfrm>
            <a:off x="8177201" y="4685624"/>
            <a:ext cx="349640" cy="233397"/>
          </a:xfrm>
        </p:spPr>
        <p:txBody>
          <a:bodyPr wrap="square" anchor="ctr">
            <a:spAutoFit/>
          </a:bodyPr>
          <a:lstStyle>
            <a:lvl1pPr algn="ctr">
              <a:defRPr sz="750" b="0" spc="-10" baseline="0">
                <a:solidFill>
                  <a:srgbClr val="595959"/>
                </a:solidFill>
                <a:latin typeface="Arial" pitchFamily="34" charset="0"/>
                <a:cs typeface="Arial" pitchFamily="34" charset="0"/>
              </a:defRPr>
            </a:lvl1pPr>
          </a:lstStyle>
          <a:p>
            <a:pPr lvl="0"/>
            <a:r>
              <a:rPr lang="es-ES"/>
              <a:t>4</a:t>
            </a:r>
            <a:endParaRPr lang="en-US"/>
          </a:p>
        </p:txBody>
      </p:sp>
      <p:sp>
        <p:nvSpPr>
          <p:cNvPr id="24" name="Text Placeholder 11"/>
          <p:cNvSpPr>
            <a:spLocks noGrp="1"/>
          </p:cNvSpPr>
          <p:nvPr>
            <p:ph type="body" sz="quarter" idx="36"/>
          </p:nvPr>
        </p:nvSpPr>
        <p:spPr>
          <a:xfrm>
            <a:off x="446400" y="4737600"/>
            <a:ext cx="4176464" cy="233397"/>
          </a:xfrm>
        </p:spPr>
        <p:txBody>
          <a:bodyPr wrap="square">
            <a:spAutoFit/>
          </a:bodyPr>
          <a:lstStyle>
            <a:lvl1pPr>
              <a:lnSpc>
                <a:spcPts val="1100"/>
              </a:lnSpc>
              <a:defRPr sz="1300" kern="1200" spc="-40" baseline="0">
                <a:latin typeface="Arial" pitchFamily="34" charset="0"/>
                <a:cs typeface="Arial" pitchFamily="34" charset="0"/>
              </a:defRPr>
            </a:lvl1pPr>
          </a:lstStyle>
          <a:p>
            <a:pPr lvl="0"/>
            <a:r>
              <a:rPr lang="en-US"/>
              <a:t>Click to edit Master text styles</a:t>
            </a:r>
          </a:p>
        </p:txBody>
      </p:sp>
      <p:sp>
        <p:nvSpPr>
          <p:cNvPr id="25" name="Text Placeholder 13"/>
          <p:cNvSpPr>
            <a:spLocks noGrp="1"/>
          </p:cNvSpPr>
          <p:nvPr>
            <p:ph type="body" sz="quarter" idx="37"/>
          </p:nvPr>
        </p:nvSpPr>
        <p:spPr>
          <a:xfrm>
            <a:off x="457200" y="4849200"/>
            <a:ext cx="4103688" cy="182101"/>
          </a:xfrm>
        </p:spPr>
        <p:txBody>
          <a:bodyPr>
            <a:spAutoFit/>
          </a:bodyPr>
          <a:lstStyle>
            <a:lvl1pPr>
              <a:lnSpc>
                <a:spcPts val="700"/>
              </a:lnSpc>
              <a:defRPr sz="600" b="1" cap="none" spc="-10" baseline="0">
                <a:solidFill>
                  <a:srgbClr val="646464"/>
                </a:solidFill>
              </a:defRPr>
            </a:lvl1pPr>
          </a:lstStyle>
          <a:p>
            <a:pPr lvl="0"/>
            <a:r>
              <a:rPr lang="en-US"/>
              <a:t>Click to edit Master text styles</a:t>
            </a:r>
          </a:p>
        </p:txBody>
      </p:sp>
      <p:sp>
        <p:nvSpPr>
          <p:cNvPr id="4" name="Picture Placeholder 3"/>
          <p:cNvSpPr>
            <a:spLocks noGrp="1"/>
          </p:cNvSpPr>
          <p:nvPr>
            <p:ph type="pic" sz="quarter" idx="47" hasCustomPrompt="1"/>
          </p:nvPr>
        </p:nvSpPr>
        <p:spPr>
          <a:xfrm>
            <a:off x="3492000" y="1584000"/>
            <a:ext cx="2156400" cy="1324800"/>
          </a:xfrm>
          <a:solidFill>
            <a:srgbClr val="333333"/>
          </a:solidFill>
        </p:spPr>
        <p:txBody>
          <a:bodyPr anchor="ctr"/>
          <a:lstStyle>
            <a:lvl1pPr algn="ctr">
              <a:defRPr sz="1200">
                <a:solidFill>
                  <a:schemeClr val="bg1">
                    <a:lumMod val="75000"/>
                  </a:schemeClr>
                </a:solidFill>
              </a:defRPr>
            </a:lvl1pPr>
          </a:lstStyle>
          <a:p>
            <a:r>
              <a:rPr lang="es-ES"/>
              <a:t>image</a:t>
            </a:r>
            <a:endParaRPr lang="en-US"/>
          </a:p>
        </p:txBody>
      </p:sp>
      <p:sp>
        <p:nvSpPr>
          <p:cNvPr id="20" name="Picture Placeholder 3"/>
          <p:cNvSpPr>
            <a:spLocks noGrp="1"/>
          </p:cNvSpPr>
          <p:nvPr>
            <p:ph type="pic" sz="quarter" idx="48" hasCustomPrompt="1"/>
          </p:nvPr>
        </p:nvSpPr>
        <p:spPr>
          <a:xfrm>
            <a:off x="5666400" y="1584000"/>
            <a:ext cx="2156400" cy="1324800"/>
          </a:xfrm>
          <a:solidFill>
            <a:srgbClr val="333333"/>
          </a:solidFill>
        </p:spPr>
        <p:txBody>
          <a:bodyPr anchor="ctr"/>
          <a:lstStyle>
            <a:lvl1pPr algn="ctr">
              <a:defRPr sz="1200">
                <a:solidFill>
                  <a:schemeClr val="bg1">
                    <a:lumMod val="75000"/>
                  </a:schemeClr>
                </a:solidFill>
              </a:defRPr>
            </a:lvl1pPr>
          </a:lstStyle>
          <a:p>
            <a:r>
              <a:rPr lang="es-ES"/>
              <a:t>image</a:t>
            </a:r>
            <a:endParaRPr lang="en-US"/>
          </a:p>
        </p:txBody>
      </p:sp>
      <p:sp>
        <p:nvSpPr>
          <p:cNvPr id="26" name="Picture Placeholder 3"/>
          <p:cNvSpPr>
            <a:spLocks noGrp="1"/>
          </p:cNvSpPr>
          <p:nvPr>
            <p:ph type="pic" sz="quarter" idx="49" hasCustomPrompt="1"/>
          </p:nvPr>
        </p:nvSpPr>
        <p:spPr>
          <a:xfrm>
            <a:off x="3492000" y="2926800"/>
            <a:ext cx="2156400" cy="1324800"/>
          </a:xfrm>
          <a:solidFill>
            <a:srgbClr val="333333"/>
          </a:solidFill>
        </p:spPr>
        <p:txBody>
          <a:bodyPr anchor="ctr"/>
          <a:lstStyle>
            <a:lvl1pPr algn="ctr">
              <a:defRPr sz="1200">
                <a:solidFill>
                  <a:schemeClr val="bg1">
                    <a:lumMod val="75000"/>
                  </a:schemeClr>
                </a:solidFill>
              </a:defRPr>
            </a:lvl1pPr>
          </a:lstStyle>
          <a:p>
            <a:r>
              <a:rPr lang="es-ES"/>
              <a:t>image</a:t>
            </a:r>
            <a:endParaRPr lang="en-US"/>
          </a:p>
        </p:txBody>
      </p:sp>
      <p:sp>
        <p:nvSpPr>
          <p:cNvPr id="27" name="Picture Placeholder 3"/>
          <p:cNvSpPr>
            <a:spLocks noGrp="1"/>
          </p:cNvSpPr>
          <p:nvPr>
            <p:ph type="pic" sz="quarter" idx="50" hasCustomPrompt="1"/>
          </p:nvPr>
        </p:nvSpPr>
        <p:spPr>
          <a:xfrm>
            <a:off x="5666400" y="2926800"/>
            <a:ext cx="2156400" cy="1324800"/>
          </a:xfrm>
          <a:solidFill>
            <a:srgbClr val="333333"/>
          </a:solidFill>
        </p:spPr>
        <p:txBody>
          <a:bodyPr anchor="ctr"/>
          <a:lstStyle>
            <a:lvl1pPr algn="ctr">
              <a:defRPr sz="1200">
                <a:solidFill>
                  <a:schemeClr val="bg1">
                    <a:lumMod val="75000"/>
                  </a:schemeClr>
                </a:solidFill>
              </a:defRPr>
            </a:lvl1pPr>
          </a:lstStyle>
          <a:p>
            <a:r>
              <a:rPr lang="es-ES"/>
              <a:t>image</a:t>
            </a:r>
            <a:endParaRPr lang="en-US"/>
          </a:p>
        </p:txBody>
      </p:sp>
      <p:sp>
        <p:nvSpPr>
          <p:cNvPr id="30" name="Picture Placeholder 3"/>
          <p:cNvSpPr>
            <a:spLocks noGrp="1"/>
          </p:cNvSpPr>
          <p:nvPr>
            <p:ph type="pic" sz="quarter" idx="51" hasCustomPrompt="1"/>
          </p:nvPr>
        </p:nvSpPr>
        <p:spPr>
          <a:xfrm>
            <a:off x="1317600" y="2926800"/>
            <a:ext cx="2156400" cy="1324800"/>
          </a:xfrm>
          <a:solidFill>
            <a:srgbClr val="333333"/>
          </a:solidFill>
        </p:spPr>
        <p:txBody>
          <a:bodyPr anchor="ctr"/>
          <a:lstStyle>
            <a:lvl1pPr algn="ctr">
              <a:defRPr sz="1200">
                <a:solidFill>
                  <a:schemeClr val="bg1">
                    <a:lumMod val="75000"/>
                  </a:schemeClr>
                </a:solidFill>
              </a:defRPr>
            </a:lvl1pPr>
          </a:lstStyle>
          <a:p>
            <a:r>
              <a:rPr lang="es-ES"/>
              <a:t>image</a:t>
            </a:r>
            <a:endParaRPr lang="en-US"/>
          </a:p>
        </p:txBody>
      </p:sp>
      <p:sp>
        <p:nvSpPr>
          <p:cNvPr id="5" name="Text Placeholder 4"/>
          <p:cNvSpPr>
            <a:spLocks noGrp="1"/>
          </p:cNvSpPr>
          <p:nvPr>
            <p:ph type="body" sz="quarter" idx="52"/>
          </p:nvPr>
        </p:nvSpPr>
        <p:spPr>
          <a:xfrm>
            <a:off x="1317600" y="1584000"/>
            <a:ext cx="2156400" cy="1324800"/>
          </a:xfrm>
          <a:solidFill>
            <a:srgbClr val="009AE1"/>
          </a:solidFill>
        </p:spPr>
        <p:txBody>
          <a:bodyPr lIns="216000" tIns="162000" rIns="216000" bIns="162000">
            <a:noAutofit/>
          </a:bodyPr>
          <a:lstStyle>
            <a:lvl1pPr algn="just">
              <a:spcBef>
                <a:spcPts val="600"/>
              </a:spcBef>
              <a:defRPr sz="900">
                <a:solidFill>
                  <a:schemeClr val="bg1"/>
                </a:solidFill>
              </a:defRPr>
            </a:lvl1pPr>
          </a:lstStyle>
          <a:p>
            <a:pPr lvl="0"/>
            <a:r>
              <a:rPr lang="en-US"/>
              <a:t>Click to edit Master text styles</a:t>
            </a:r>
          </a:p>
        </p:txBody>
      </p:sp>
      <p:pic>
        <p:nvPicPr>
          <p:cNvPr id="16" name="Picture 15">
            <a:hlinkClick r:id="" action="ppaction://hlinkshowjump?jump=nextslide"/>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3200" y="4766400"/>
            <a:ext cx="79241" cy="85337"/>
          </a:xfrm>
          <a:prstGeom prst="rect">
            <a:avLst/>
          </a:prstGeom>
        </p:spPr>
      </p:pic>
      <p:pic>
        <p:nvPicPr>
          <p:cNvPr id="17" name="Picture 16">
            <a:hlinkClick r:id="" action="ppaction://hlinkshowjump?jump=previousslid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1600" y="4766399"/>
            <a:ext cx="79241" cy="85337"/>
          </a:xfrm>
          <a:prstGeom prst="rect">
            <a:avLst/>
          </a:prstGeom>
        </p:spPr>
      </p:pic>
    </p:spTree>
    <p:extLst>
      <p:ext uri="{BB962C8B-B14F-4D97-AF65-F5344CB8AC3E}">
        <p14:creationId xmlns:p14="http://schemas.microsoft.com/office/powerpoint/2010/main" val="2293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11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120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13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140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6" grpId="0" animBg="1"/>
      <p:bldP spid="27" grpId="0" animBg="1"/>
      <p:bldP spid="3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o">
    <p:spTree>
      <p:nvGrpSpPr>
        <p:cNvPr id="1" name=""/>
        <p:cNvGrpSpPr/>
        <p:nvPr/>
      </p:nvGrpSpPr>
      <p:grpSpPr>
        <a:xfrm>
          <a:off x="0" y="0"/>
          <a:ext cx="0" cy="0"/>
          <a:chOff x="0" y="0"/>
          <a:chExt cx="0" cy="0"/>
        </a:xfrm>
      </p:grpSpPr>
      <p:sp>
        <p:nvSpPr>
          <p:cNvPr id="6" name="Title 1"/>
          <p:cNvSpPr>
            <a:spLocks noGrp="1"/>
          </p:cNvSpPr>
          <p:nvPr>
            <p:ph type="title"/>
          </p:nvPr>
        </p:nvSpPr>
        <p:spPr>
          <a:xfrm>
            <a:off x="612000" y="540000"/>
            <a:ext cx="7920000" cy="1220847"/>
          </a:xfrm>
        </p:spPr>
        <p:txBody>
          <a:bodyPr>
            <a:spAutoFit/>
          </a:bodyPr>
          <a:lstStyle>
            <a:lvl1pPr>
              <a:defRPr baseline="0"/>
            </a:lvl1pPr>
          </a:lstStyle>
          <a:p>
            <a:r>
              <a:rPr lang="en-US"/>
              <a:t>Click to edit Master title style</a:t>
            </a:r>
          </a:p>
        </p:txBody>
      </p:sp>
      <p:sp>
        <p:nvSpPr>
          <p:cNvPr id="7" name="Text Placeholder 9"/>
          <p:cNvSpPr>
            <a:spLocks noGrp="1"/>
          </p:cNvSpPr>
          <p:nvPr>
            <p:ph type="body" sz="quarter" idx="10"/>
          </p:nvPr>
        </p:nvSpPr>
        <p:spPr>
          <a:xfrm>
            <a:off x="648000" y="1047600"/>
            <a:ext cx="7884440" cy="233397"/>
          </a:xfrm>
        </p:spPr>
        <p:txBody>
          <a:bodyPr wrap="square">
            <a:spAutoFit/>
          </a:bodyPr>
          <a:lstStyle>
            <a:lvl1pPr>
              <a:lnSpc>
                <a:spcPts val="1100"/>
              </a:lnSpc>
              <a:defRPr baseline="0"/>
            </a:lvl1pPr>
          </a:lstStyle>
          <a:p>
            <a:pPr lvl="0"/>
            <a:r>
              <a:rPr lang="en-US"/>
              <a:t>Click to edit Master text styles</a:t>
            </a:r>
          </a:p>
        </p:txBody>
      </p:sp>
      <p:sp>
        <p:nvSpPr>
          <p:cNvPr id="16" name="Media Placeholder 3"/>
          <p:cNvSpPr>
            <a:spLocks noGrp="1"/>
          </p:cNvSpPr>
          <p:nvPr>
            <p:ph type="media" sz="quarter" idx="42" hasCustomPrompt="1"/>
          </p:nvPr>
        </p:nvSpPr>
        <p:spPr>
          <a:xfrm>
            <a:off x="5591144" y="1537200"/>
            <a:ext cx="2077200" cy="2750400"/>
          </a:xfrm>
          <a:custGeom>
            <a:avLst/>
            <a:gdLst>
              <a:gd name="connsiteX0" fmla="*/ 0 w 5166000"/>
              <a:gd name="connsiteY0" fmla="*/ 0 h 3070800"/>
              <a:gd name="connsiteX1" fmla="*/ 5166000 w 5166000"/>
              <a:gd name="connsiteY1" fmla="*/ 0 h 3070800"/>
              <a:gd name="connsiteX2" fmla="*/ 5166000 w 5166000"/>
              <a:gd name="connsiteY2" fmla="*/ 3070800 h 3070800"/>
              <a:gd name="connsiteX3" fmla="*/ 0 w 5166000"/>
              <a:gd name="connsiteY3" fmla="*/ 3070800 h 3070800"/>
              <a:gd name="connsiteX4" fmla="*/ 0 w 5166000"/>
              <a:gd name="connsiteY4" fmla="*/ 0 h 3070800"/>
              <a:gd name="connsiteX0" fmla="*/ 0 w 5166000"/>
              <a:gd name="connsiteY0" fmla="*/ 622169 h 3070800"/>
              <a:gd name="connsiteX1" fmla="*/ 5166000 w 5166000"/>
              <a:gd name="connsiteY1" fmla="*/ 0 h 3070800"/>
              <a:gd name="connsiteX2" fmla="*/ 5166000 w 5166000"/>
              <a:gd name="connsiteY2" fmla="*/ 3070800 h 3070800"/>
              <a:gd name="connsiteX3" fmla="*/ 0 w 5166000"/>
              <a:gd name="connsiteY3" fmla="*/ 3070800 h 3070800"/>
              <a:gd name="connsiteX4" fmla="*/ 0 w 5166000"/>
              <a:gd name="connsiteY4" fmla="*/ 622169 h 3070800"/>
              <a:gd name="connsiteX0" fmla="*/ 0 w 5166000"/>
              <a:gd name="connsiteY0" fmla="*/ 400639 h 3070800"/>
              <a:gd name="connsiteX1" fmla="*/ 5166000 w 5166000"/>
              <a:gd name="connsiteY1" fmla="*/ 0 h 3070800"/>
              <a:gd name="connsiteX2" fmla="*/ 5166000 w 5166000"/>
              <a:gd name="connsiteY2" fmla="*/ 3070800 h 3070800"/>
              <a:gd name="connsiteX3" fmla="*/ 0 w 5166000"/>
              <a:gd name="connsiteY3" fmla="*/ 3070800 h 3070800"/>
              <a:gd name="connsiteX4" fmla="*/ 0 w 5166000"/>
              <a:gd name="connsiteY4" fmla="*/ 400639 h 3070800"/>
              <a:gd name="connsiteX0" fmla="*/ 0 w 5166000"/>
              <a:gd name="connsiteY0" fmla="*/ 400639 h 3070800"/>
              <a:gd name="connsiteX1" fmla="*/ 5166000 w 5166000"/>
              <a:gd name="connsiteY1" fmla="*/ 0 h 3070800"/>
              <a:gd name="connsiteX2" fmla="*/ 5166000 w 5166000"/>
              <a:gd name="connsiteY2" fmla="*/ 3070800 h 3070800"/>
              <a:gd name="connsiteX3" fmla="*/ 0 w 5166000"/>
              <a:gd name="connsiteY3" fmla="*/ 2740861 h 3070800"/>
              <a:gd name="connsiteX4" fmla="*/ 0 w 5166000"/>
              <a:gd name="connsiteY4" fmla="*/ 400639 h 3070800"/>
              <a:gd name="connsiteX0" fmla="*/ 0 w 5166000"/>
              <a:gd name="connsiteY0" fmla="*/ 400639 h 3070800"/>
              <a:gd name="connsiteX1" fmla="*/ 5166000 w 5166000"/>
              <a:gd name="connsiteY1" fmla="*/ 0 h 3070800"/>
              <a:gd name="connsiteX2" fmla="*/ 5166000 w 5166000"/>
              <a:gd name="connsiteY2" fmla="*/ 3070800 h 3070800"/>
              <a:gd name="connsiteX3" fmla="*/ 0 w 5166000"/>
              <a:gd name="connsiteY3" fmla="*/ 2665447 h 3070800"/>
              <a:gd name="connsiteX4" fmla="*/ 0 w 5166000"/>
              <a:gd name="connsiteY4" fmla="*/ 400639 h 3070800"/>
              <a:gd name="connsiteX0" fmla="*/ 0 w 5166000"/>
              <a:gd name="connsiteY0" fmla="*/ 213949 h 3070800"/>
              <a:gd name="connsiteX1" fmla="*/ 5166000 w 5166000"/>
              <a:gd name="connsiteY1" fmla="*/ 0 h 3070800"/>
              <a:gd name="connsiteX2" fmla="*/ 5166000 w 5166000"/>
              <a:gd name="connsiteY2" fmla="*/ 3070800 h 3070800"/>
              <a:gd name="connsiteX3" fmla="*/ 0 w 5166000"/>
              <a:gd name="connsiteY3" fmla="*/ 2665447 h 3070800"/>
              <a:gd name="connsiteX4" fmla="*/ 0 w 5166000"/>
              <a:gd name="connsiteY4" fmla="*/ 213949 h 3070800"/>
              <a:gd name="connsiteX0" fmla="*/ 0 w 5166000"/>
              <a:gd name="connsiteY0" fmla="*/ 213949 h 3070800"/>
              <a:gd name="connsiteX1" fmla="*/ 5166000 w 5166000"/>
              <a:gd name="connsiteY1" fmla="*/ 0 h 3070800"/>
              <a:gd name="connsiteX2" fmla="*/ 5166000 w 5166000"/>
              <a:gd name="connsiteY2" fmla="*/ 3070800 h 3070800"/>
              <a:gd name="connsiteX3" fmla="*/ 0 w 5166000"/>
              <a:gd name="connsiteY3" fmla="*/ 2867377 h 3070800"/>
              <a:gd name="connsiteX4" fmla="*/ 0 w 5166000"/>
              <a:gd name="connsiteY4" fmla="*/ 213949 h 307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6000" h="3070800">
                <a:moveTo>
                  <a:pt x="0" y="213949"/>
                </a:moveTo>
                <a:lnTo>
                  <a:pt x="5166000" y="0"/>
                </a:lnTo>
                <a:lnTo>
                  <a:pt x="5166000" y="3070800"/>
                </a:lnTo>
                <a:lnTo>
                  <a:pt x="0" y="2867377"/>
                </a:lnTo>
                <a:lnTo>
                  <a:pt x="0" y="213949"/>
                </a:lnTo>
                <a:close/>
              </a:path>
            </a:pathLst>
          </a:custGeom>
          <a:solidFill>
            <a:srgbClr val="333333"/>
          </a:solidFill>
          <a:effectLst/>
        </p:spPr>
        <p:txBody>
          <a:bodyPr anchor="ctr"/>
          <a:lstStyle>
            <a:lvl1pPr algn="ctr">
              <a:defRPr sz="1200">
                <a:solidFill>
                  <a:schemeClr val="bg1">
                    <a:lumMod val="75000"/>
                  </a:schemeClr>
                </a:solidFill>
              </a:defRPr>
            </a:lvl1pPr>
          </a:lstStyle>
          <a:p>
            <a:r>
              <a:rPr lang="es-ES"/>
              <a:t>video</a:t>
            </a:r>
            <a:endParaRPr lang="en-US"/>
          </a:p>
        </p:txBody>
      </p:sp>
      <p:sp>
        <p:nvSpPr>
          <p:cNvPr id="17" name="Media Placeholder 3"/>
          <p:cNvSpPr>
            <a:spLocks noGrp="1"/>
          </p:cNvSpPr>
          <p:nvPr>
            <p:ph type="media" sz="quarter" idx="43" hasCustomPrompt="1"/>
          </p:nvPr>
        </p:nvSpPr>
        <p:spPr>
          <a:xfrm flipH="1">
            <a:off x="1475656" y="1537200"/>
            <a:ext cx="2077200" cy="2750400"/>
          </a:xfrm>
          <a:custGeom>
            <a:avLst/>
            <a:gdLst>
              <a:gd name="connsiteX0" fmla="*/ 0 w 5166000"/>
              <a:gd name="connsiteY0" fmla="*/ 0 h 3070800"/>
              <a:gd name="connsiteX1" fmla="*/ 5166000 w 5166000"/>
              <a:gd name="connsiteY1" fmla="*/ 0 h 3070800"/>
              <a:gd name="connsiteX2" fmla="*/ 5166000 w 5166000"/>
              <a:gd name="connsiteY2" fmla="*/ 3070800 h 3070800"/>
              <a:gd name="connsiteX3" fmla="*/ 0 w 5166000"/>
              <a:gd name="connsiteY3" fmla="*/ 3070800 h 3070800"/>
              <a:gd name="connsiteX4" fmla="*/ 0 w 5166000"/>
              <a:gd name="connsiteY4" fmla="*/ 0 h 3070800"/>
              <a:gd name="connsiteX0" fmla="*/ 0 w 5166000"/>
              <a:gd name="connsiteY0" fmla="*/ 622169 h 3070800"/>
              <a:gd name="connsiteX1" fmla="*/ 5166000 w 5166000"/>
              <a:gd name="connsiteY1" fmla="*/ 0 h 3070800"/>
              <a:gd name="connsiteX2" fmla="*/ 5166000 w 5166000"/>
              <a:gd name="connsiteY2" fmla="*/ 3070800 h 3070800"/>
              <a:gd name="connsiteX3" fmla="*/ 0 w 5166000"/>
              <a:gd name="connsiteY3" fmla="*/ 3070800 h 3070800"/>
              <a:gd name="connsiteX4" fmla="*/ 0 w 5166000"/>
              <a:gd name="connsiteY4" fmla="*/ 622169 h 3070800"/>
              <a:gd name="connsiteX0" fmla="*/ 0 w 5166000"/>
              <a:gd name="connsiteY0" fmla="*/ 400639 h 3070800"/>
              <a:gd name="connsiteX1" fmla="*/ 5166000 w 5166000"/>
              <a:gd name="connsiteY1" fmla="*/ 0 h 3070800"/>
              <a:gd name="connsiteX2" fmla="*/ 5166000 w 5166000"/>
              <a:gd name="connsiteY2" fmla="*/ 3070800 h 3070800"/>
              <a:gd name="connsiteX3" fmla="*/ 0 w 5166000"/>
              <a:gd name="connsiteY3" fmla="*/ 3070800 h 3070800"/>
              <a:gd name="connsiteX4" fmla="*/ 0 w 5166000"/>
              <a:gd name="connsiteY4" fmla="*/ 400639 h 3070800"/>
              <a:gd name="connsiteX0" fmla="*/ 0 w 5166000"/>
              <a:gd name="connsiteY0" fmla="*/ 400639 h 3070800"/>
              <a:gd name="connsiteX1" fmla="*/ 5166000 w 5166000"/>
              <a:gd name="connsiteY1" fmla="*/ 0 h 3070800"/>
              <a:gd name="connsiteX2" fmla="*/ 5166000 w 5166000"/>
              <a:gd name="connsiteY2" fmla="*/ 3070800 h 3070800"/>
              <a:gd name="connsiteX3" fmla="*/ 0 w 5166000"/>
              <a:gd name="connsiteY3" fmla="*/ 2740861 h 3070800"/>
              <a:gd name="connsiteX4" fmla="*/ 0 w 5166000"/>
              <a:gd name="connsiteY4" fmla="*/ 400639 h 3070800"/>
              <a:gd name="connsiteX0" fmla="*/ 0 w 5166000"/>
              <a:gd name="connsiteY0" fmla="*/ 400639 h 3070800"/>
              <a:gd name="connsiteX1" fmla="*/ 5166000 w 5166000"/>
              <a:gd name="connsiteY1" fmla="*/ 0 h 3070800"/>
              <a:gd name="connsiteX2" fmla="*/ 5166000 w 5166000"/>
              <a:gd name="connsiteY2" fmla="*/ 3070800 h 3070800"/>
              <a:gd name="connsiteX3" fmla="*/ 0 w 5166000"/>
              <a:gd name="connsiteY3" fmla="*/ 2665447 h 3070800"/>
              <a:gd name="connsiteX4" fmla="*/ 0 w 5166000"/>
              <a:gd name="connsiteY4" fmla="*/ 400639 h 3070800"/>
              <a:gd name="connsiteX0" fmla="*/ 0 w 5166000"/>
              <a:gd name="connsiteY0" fmla="*/ 213949 h 3070800"/>
              <a:gd name="connsiteX1" fmla="*/ 5166000 w 5166000"/>
              <a:gd name="connsiteY1" fmla="*/ 0 h 3070800"/>
              <a:gd name="connsiteX2" fmla="*/ 5166000 w 5166000"/>
              <a:gd name="connsiteY2" fmla="*/ 3070800 h 3070800"/>
              <a:gd name="connsiteX3" fmla="*/ 0 w 5166000"/>
              <a:gd name="connsiteY3" fmla="*/ 2665447 h 3070800"/>
              <a:gd name="connsiteX4" fmla="*/ 0 w 5166000"/>
              <a:gd name="connsiteY4" fmla="*/ 213949 h 3070800"/>
              <a:gd name="connsiteX0" fmla="*/ 0 w 5166000"/>
              <a:gd name="connsiteY0" fmla="*/ 213949 h 3070800"/>
              <a:gd name="connsiteX1" fmla="*/ 5166000 w 5166000"/>
              <a:gd name="connsiteY1" fmla="*/ 0 h 3070800"/>
              <a:gd name="connsiteX2" fmla="*/ 5166000 w 5166000"/>
              <a:gd name="connsiteY2" fmla="*/ 3070800 h 3070800"/>
              <a:gd name="connsiteX3" fmla="*/ 0 w 5166000"/>
              <a:gd name="connsiteY3" fmla="*/ 2867377 h 3070800"/>
              <a:gd name="connsiteX4" fmla="*/ 0 w 5166000"/>
              <a:gd name="connsiteY4" fmla="*/ 213949 h 307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6000" h="3070800">
                <a:moveTo>
                  <a:pt x="0" y="213949"/>
                </a:moveTo>
                <a:lnTo>
                  <a:pt x="5166000" y="0"/>
                </a:lnTo>
                <a:lnTo>
                  <a:pt x="5166000" y="3070800"/>
                </a:lnTo>
                <a:lnTo>
                  <a:pt x="0" y="2867377"/>
                </a:lnTo>
                <a:lnTo>
                  <a:pt x="0" y="213949"/>
                </a:lnTo>
                <a:close/>
              </a:path>
            </a:pathLst>
          </a:custGeom>
          <a:solidFill>
            <a:srgbClr val="333333"/>
          </a:solidFill>
          <a:effectLst/>
        </p:spPr>
        <p:txBody>
          <a:bodyPr anchor="ctr"/>
          <a:lstStyle>
            <a:lvl1pPr algn="ctr">
              <a:defRPr sz="1200">
                <a:solidFill>
                  <a:schemeClr val="bg1">
                    <a:lumMod val="75000"/>
                  </a:schemeClr>
                </a:solidFill>
              </a:defRPr>
            </a:lvl1pPr>
          </a:lstStyle>
          <a:p>
            <a:r>
              <a:rPr lang="es-ES"/>
              <a:t>video</a:t>
            </a:r>
            <a:endParaRPr lang="en-US"/>
          </a:p>
        </p:txBody>
      </p:sp>
      <p:sp>
        <p:nvSpPr>
          <p:cNvPr id="14" name="Text Placeholder 12"/>
          <p:cNvSpPr>
            <a:spLocks noGrp="1"/>
          </p:cNvSpPr>
          <p:nvPr>
            <p:ph type="body" sz="quarter" idx="13" hasCustomPrompt="1"/>
          </p:nvPr>
        </p:nvSpPr>
        <p:spPr>
          <a:xfrm>
            <a:off x="8177201" y="4685624"/>
            <a:ext cx="349640" cy="233397"/>
          </a:xfrm>
        </p:spPr>
        <p:txBody>
          <a:bodyPr wrap="square" anchor="ctr">
            <a:spAutoFit/>
          </a:bodyPr>
          <a:lstStyle>
            <a:lvl1pPr algn="ctr">
              <a:defRPr sz="750" b="0" spc="-10" baseline="0">
                <a:solidFill>
                  <a:srgbClr val="595959"/>
                </a:solidFill>
                <a:latin typeface="Arial" pitchFamily="34" charset="0"/>
                <a:cs typeface="Arial" pitchFamily="34" charset="0"/>
              </a:defRPr>
            </a:lvl1pPr>
          </a:lstStyle>
          <a:p>
            <a:pPr lvl="0"/>
            <a:r>
              <a:rPr lang="es-ES"/>
              <a:t>5</a:t>
            </a:r>
            <a:endParaRPr lang="en-US"/>
          </a:p>
        </p:txBody>
      </p:sp>
      <p:sp>
        <p:nvSpPr>
          <p:cNvPr id="19" name="Text Placeholder 11"/>
          <p:cNvSpPr>
            <a:spLocks noGrp="1"/>
          </p:cNvSpPr>
          <p:nvPr>
            <p:ph type="body" sz="quarter" idx="36"/>
          </p:nvPr>
        </p:nvSpPr>
        <p:spPr>
          <a:xfrm>
            <a:off x="446400" y="4737600"/>
            <a:ext cx="4176464" cy="233397"/>
          </a:xfrm>
        </p:spPr>
        <p:txBody>
          <a:bodyPr wrap="square">
            <a:spAutoFit/>
          </a:bodyPr>
          <a:lstStyle>
            <a:lvl1pPr>
              <a:lnSpc>
                <a:spcPts val="1100"/>
              </a:lnSpc>
              <a:defRPr sz="1300" kern="1200" spc="-40" baseline="0">
                <a:latin typeface="Arial" pitchFamily="34" charset="0"/>
                <a:cs typeface="Arial" pitchFamily="34" charset="0"/>
              </a:defRPr>
            </a:lvl1pPr>
          </a:lstStyle>
          <a:p>
            <a:pPr lvl="0"/>
            <a:r>
              <a:rPr lang="en-US"/>
              <a:t>Click to edit Master text styles</a:t>
            </a:r>
          </a:p>
        </p:txBody>
      </p:sp>
      <p:sp>
        <p:nvSpPr>
          <p:cNvPr id="20" name="Text Placeholder 13"/>
          <p:cNvSpPr>
            <a:spLocks noGrp="1"/>
          </p:cNvSpPr>
          <p:nvPr>
            <p:ph type="body" sz="quarter" idx="44"/>
          </p:nvPr>
        </p:nvSpPr>
        <p:spPr>
          <a:xfrm>
            <a:off x="457200" y="4849200"/>
            <a:ext cx="4103688" cy="182101"/>
          </a:xfrm>
        </p:spPr>
        <p:txBody>
          <a:bodyPr>
            <a:spAutoFit/>
          </a:bodyPr>
          <a:lstStyle>
            <a:lvl1pPr>
              <a:lnSpc>
                <a:spcPts val="700"/>
              </a:lnSpc>
              <a:defRPr sz="600" b="1" cap="none" spc="-10" baseline="0">
                <a:solidFill>
                  <a:srgbClr val="646464"/>
                </a:solidFill>
              </a:defRPr>
            </a:lvl1pPr>
          </a:lstStyle>
          <a:p>
            <a:pPr lvl="0"/>
            <a:r>
              <a:rPr lang="en-US"/>
              <a:t>Click to edit Master text styles</a:t>
            </a:r>
          </a:p>
        </p:txBody>
      </p:sp>
      <p:sp>
        <p:nvSpPr>
          <p:cNvPr id="4" name="Media Placeholder 3"/>
          <p:cNvSpPr>
            <a:spLocks noGrp="1"/>
          </p:cNvSpPr>
          <p:nvPr userDrawn="1">
            <p:ph type="media" sz="quarter" idx="39" hasCustomPrompt="1"/>
          </p:nvPr>
        </p:nvSpPr>
        <p:spPr>
          <a:xfrm>
            <a:off x="2273344" y="1562400"/>
            <a:ext cx="4597200" cy="2584800"/>
          </a:xfrm>
          <a:solidFill>
            <a:srgbClr val="333333"/>
          </a:solidFill>
          <a:effectLst>
            <a:outerShdw blurRad="292100" dist="25400" dir="5400000" algn="ctr" rotWithShape="0">
              <a:srgbClr val="000000">
                <a:alpha val="40000"/>
              </a:srgbClr>
            </a:outerShdw>
          </a:effectLst>
        </p:spPr>
        <p:txBody>
          <a:bodyPr anchor="ctr"/>
          <a:lstStyle>
            <a:lvl1pPr algn="ctr">
              <a:defRPr sz="1200">
                <a:solidFill>
                  <a:schemeClr val="bg1">
                    <a:lumMod val="75000"/>
                  </a:schemeClr>
                </a:solidFill>
              </a:defRPr>
            </a:lvl1pPr>
          </a:lstStyle>
          <a:p>
            <a:r>
              <a:rPr lang="es-ES"/>
              <a:t>video</a:t>
            </a:r>
            <a:endParaRPr lang="en-US"/>
          </a:p>
        </p:txBody>
      </p:sp>
      <p:sp>
        <p:nvSpPr>
          <p:cNvPr id="13" name="Text Placeholder 9"/>
          <p:cNvSpPr>
            <a:spLocks noGrp="1"/>
          </p:cNvSpPr>
          <p:nvPr userDrawn="1">
            <p:ph type="body" sz="quarter" idx="37"/>
          </p:nvPr>
        </p:nvSpPr>
        <p:spPr>
          <a:xfrm>
            <a:off x="2275200" y="4147200"/>
            <a:ext cx="4597200" cy="124200"/>
          </a:xfrm>
          <a:solidFill>
            <a:srgbClr val="009AE1"/>
          </a:solidFill>
          <a:effectLst>
            <a:reflection blurRad="12700" stA="25000" endPos="75000" dir="5400000" sy="-100000" algn="bl" rotWithShape="0"/>
          </a:effectLst>
        </p:spPr>
        <p:txBody>
          <a:bodyPr wrap="square" lIns="43200" tIns="0" rIns="43200" bIns="0" anchor="ctr">
            <a:noAutofit/>
          </a:bodyPr>
          <a:lstStyle>
            <a:lvl1pPr>
              <a:lnSpc>
                <a:spcPts val="1000"/>
              </a:lnSpc>
              <a:defRPr sz="900" b="0" cap="none" spc="-10" baseline="0">
                <a:solidFill>
                  <a:schemeClr val="bg1"/>
                </a:solidFill>
              </a:defRPr>
            </a:lvl1pPr>
          </a:lstStyle>
          <a:p>
            <a:pPr lvl="0"/>
            <a:r>
              <a:rPr lang="en-US"/>
              <a:t>Click to edit Master text styles</a:t>
            </a:r>
          </a:p>
        </p:txBody>
      </p:sp>
      <p:pic>
        <p:nvPicPr>
          <p:cNvPr id="21" name="Picture 20">
            <a:hlinkClick r:id="" action="ppaction://hlinkshowjump?jump=nextslide"/>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3200" y="4766400"/>
            <a:ext cx="79241" cy="85337"/>
          </a:xfrm>
          <a:prstGeom prst="rect">
            <a:avLst/>
          </a:prstGeom>
        </p:spPr>
      </p:pic>
      <p:pic>
        <p:nvPicPr>
          <p:cNvPr id="22" name="Picture 21">
            <a:hlinkClick r:id="" action="ppaction://hlinkshowjump?jump=previousslid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1600" y="4766399"/>
            <a:ext cx="79241" cy="85337"/>
          </a:xfrm>
          <a:prstGeom prst="rect">
            <a:avLst/>
          </a:prstGeom>
        </p:spPr>
      </p:pic>
    </p:spTree>
    <p:extLst>
      <p:ext uri="{BB962C8B-B14F-4D97-AF65-F5344CB8AC3E}">
        <p14:creationId xmlns:p14="http://schemas.microsoft.com/office/powerpoint/2010/main" val="162617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4"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se">
    <p:spTree>
      <p:nvGrpSpPr>
        <p:cNvPr id="1" name=""/>
        <p:cNvGrpSpPr/>
        <p:nvPr/>
      </p:nvGrpSpPr>
      <p:grpSpPr>
        <a:xfrm>
          <a:off x="0" y="0"/>
          <a:ext cx="0" cy="0"/>
          <a:chOff x="0" y="0"/>
          <a:chExt cx="0" cy="0"/>
        </a:xfrm>
      </p:grpSpPr>
      <p:sp>
        <p:nvSpPr>
          <p:cNvPr id="5" name="Title 1"/>
          <p:cNvSpPr>
            <a:spLocks noGrp="1"/>
          </p:cNvSpPr>
          <p:nvPr>
            <p:ph type="title"/>
          </p:nvPr>
        </p:nvSpPr>
        <p:spPr>
          <a:xfrm>
            <a:off x="612000" y="540000"/>
            <a:ext cx="7920000" cy="1220847"/>
          </a:xfrm>
        </p:spPr>
        <p:txBody>
          <a:bodyPr>
            <a:spAutoFit/>
          </a:bodyPr>
          <a:lstStyle/>
          <a:p>
            <a:r>
              <a:rPr lang="en-US"/>
              <a:t>Click to edit Master title style</a:t>
            </a:r>
          </a:p>
        </p:txBody>
      </p:sp>
      <p:sp>
        <p:nvSpPr>
          <p:cNvPr id="6" name="Text Placeholder 9"/>
          <p:cNvSpPr>
            <a:spLocks noGrp="1"/>
          </p:cNvSpPr>
          <p:nvPr>
            <p:ph type="body" sz="quarter" idx="10"/>
          </p:nvPr>
        </p:nvSpPr>
        <p:spPr>
          <a:xfrm>
            <a:off x="648000" y="1047600"/>
            <a:ext cx="7884440" cy="233397"/>
          </a:xfrm>
        </p:spPr>
        <p:txBody>
          <a:bodyPr wrap="square">
            <a:spAutoFit/>
          </a:bodyPr>
          <a:lstStyle>
            <a:lvl1pPr>
              <a:lnSpc>
                <a:spcPts val="1100"/>
              </a:lnSpc>
              <a:defRPr baseline="0"/>
            </a:lvl1pPr>
          </a:lstStyle>
          <a:p>
            <a:pPr lvl="0"/>
            <a:r>
              <a:rPr lang="en-US"/>
              <a:t>Click to edit Master text styles</a:t>
            </a:r>
          </a:p>
        </p:txBody>
      </p:sp>
      <p:sp>
        <p:nvSpPr>
          <p:cNvPr id="16" name="Text Placeholder 13"/>
          <p:cNvSpPr>
            <a:spLocks noGrp="1"/>
          </p:cNvSpPr>
          <p:nvPr>
            <p:ph type="body" sz="quarter" idx="17"/>
          </p:nvPr>
        </p:nvSpPr>
        <p:spPr>
          <a:xfrm>
            <a:off x="1090800" y="3726000"/>
            <a:ext cx="6962400" cy="655200"/>
          </a:xfrm>
        </p:spPr>
        <p:txBody>
          <a:bodyPr wrap="square" numCol="2" spcCol="360000">
            <a:noAutofit/>
          </a:bodyPr>
          <a:lstStyle>
            <a:lvl1pPr algn="just">
              <a:lnSpc>
                <a:spcPts val="1100"/>
              </a:lnSpc>
              <a:defRPr sz="900" cap="none" spc="-10" baseline="0">
                <a:solidFill>
                  <a:srgbClr val="333333"/>
                </a:solidFill>
              </a:defRPr>
            </a:lvl1pPr>
          </a:lstStyle>
          <a:p>
            <a:pPr lvl="0"/>
            <a:r>
              <a:rPr lang="en-US"/>
              <a:t>Click to edit Master text styles</a:t>
            </a:r>
          </a:p>
        </p:txBody>
      </p:sp>
      <p:sp>
        <p:nvSpPr>
          <p:cNvPr id="17" name="Picture Placeholder 6"/>
          <p:cNvSpPr>
            <a:spLocks noGrp="1"/>
          </p:cNvSpPr>
          <p:nvPr userDrawn="1">
            <p:ph type="pic" sz="quarter" idx="42" hasCustomPrompt="1"/>
          </p:nvPr>
        </p:nvSpPr>
        <p:spPr>
          <a:xfrm>
            <a:off x="1188000" y="1418400"/>
            <a:ext cx="6768000" cy="2160000"/>
          </a:xfrm>
          <a:solidFill>
            <a:srgbClr val="333333"/>
          </a:solidFill>
        </p:spPr>
        <p:txBody>
          <a:bodyPr anchor="ctr"/>
          <a:lstStyle>
            <a:lvl1pPr algn="ctr">
              <a:defRPr sz="1200" baseline="0">
                <a:solidFill>
                  <a:schemeClr val="bg1">
                    <a:lumMod val="75000"/>
                  </a:schemeClr>
                </a:solidFill>
              </a:defRPr>
            </a:lvl1pPr>
          </a:lstStyle>
          <a:p>
            <a:r>
              <a:rPr lang="es-ES"/>
              <a:t>image</a:t>
            </a:r>
            <a:endParaRPr lang="en-US"/>
          </a:p>
        </p:txBody>
      </p:sp>
      <p:sp>
        <p:nvSpPr>
          <p:cNvPr id="12" name="Text Placeholder 9"/>
          <p:cNvSpPr>
            <a:spLocks noGrp="1"/>
          </p:cNvSpPr>
          <p:nvPr>
            <p:ph type="body" sz="quarter" idx="11"/>
          </p:nvPr>
        </p:nvSpPr>
        <p:spPr>
          <a:xfrm>
            <a:off x="1188000" y="3578400"/>
            <a:ext cx="6768000" cy="136800"/>
          </a:xfrm>
          <a:solidFill>
            <a:srgbClr val="009AE1"/>
          </a:solidFill>
        </p:spPr>
        <p:txBody>
          <a:bodyPr wrap="square" lIns="43200" tIns="36000" rIns="43200" bIns="0" anchor="ctr">
            <a:noAutofit/>
          </a:bodyPr>
          <a:lstStyle>
            <a:lvl1pPr>
              <a:lnSpc>
                <a:spcPts val="800"/>
              </a:lnSpc>
              <a:defRPr sz="1050" spc="-10" baseline="0">
                <a:solidFill>
                  <a:schemeClr val="bg1"/>
                </a:solidFill>
              </a:defRPr>
            </a:lvl1pPr>
          </a:lstStyle>
          <a:p>
            <a:pPr lvl="0"/>
            <a:r>
              <a:rPr lang="en-US"/>
              <a:t>Click to edit Master text styles</a:t>
            </a:r>
          </a:p>
        </p:txBody>
      </p:sp>
      <p:sp>
        <p:nvSpPr>
          <p:cNvPr id="13" name="Text Placeholder 12"/>
          <p:cNvSpPr>
            <a:spLocks noGrp="1"/>
          </p:cNvSpPr>
          <p:nvPr>
            <p:ph type="body" sz="quarter" idx="13" hasCustomPrompt="1"/>
          </p:nvPr>
        </p:nvSpPr>
        <p:spPr>
          <a:xfrm>
            <a:off x="8177201" y="4685624"/>
            <a:ext cx="349640" cy="233397"/>
          </a:xfrm>
        </p:spPr>
        <p:txBody>
          <a:bodyPr wrap="square" anchor="ctr">
            <a:spAutoFit/>
          </a:bodyPr>
          <a:lstStyle>
            <a:lvl1pPr algn="ctr">
              <a:defRPr sz="750" b="0" spc="-10" baseline="0">
                <a:solidFill>
                  <a:srgbClr val="595959"/>
                </a:solidFill>
                <a:latin typeface="Arial" pitchFamily="34" charset="0"/>
                <a:cs typeface="Arial" pitchFamily="34" charset="0"/>
              </a:defRPr>
            </a:lvl1pPr>
          </a:lstStyle>
          <a:p>
            <a:pPr lvl="0"/>
            <a:r>
              <a:rPr lang="es-ES"/>
              <a:t>6</a:t>
            </a:r>
            <a:endParaRPr lang="en-US"/>
          </a:p>
        </p:txBody>
      </p:sp>
      <p:sp>
        <p:nvSpPr>
          <p:cNvPr id="18" name="Text Placeholder 11"/>
          <p:cNvSpPr>
            <a:spLocks noGrp="1"/>
          </p:cNvSpPr>
          <p:nvPr>
            <p:ph type="body" sz="quarter" idx="36"/>
          </p:nvPr>
        </p:nvSpPr>
        <p:spPr>
          <a:xfrm>
            <a:off x="446400" y="4737600"/>
            <a:ext cx="4176464" cy="233397"/>
          </a:xfrm>
        </p:spPr>
        <p:txBody>
          <a:bodyPr wrap="square">
            <a:spAutoFit/>
          </a:bodyPr>
          <a:lstStyle>
            <a:lvl1pPr>
              <a:lnSpc>
                <a:spcPts val="1100"/>
              </a:lnSpc>
              <a:defRPr sz="1300" kern="1200" spc="-40" baseline="0">
                <a:latin typeface="Arial" pitchFamily="34" charset="0"/>
                <a:cs typeface="Arial" pitchFamily="34" charset="0"/>
              </a:defRPr>
            </a:lvl1pPr>
          </a:lstStyle>
          <a:p>
            <a:pPr lvl="0"/>
            <a:r>
              <a:rPr lang="en-US"/>
              <a:t>Click to edit Master text styles</a:t>
            </a:r>
          </a:p>
        </p:txBody>
      </p:sp>
      <p:sp>
        <p:nvSpPr>
          <p:cNvPr id="19" name="Text Placeholder 13"/>
          <p:cNvSpPr>
            <a:spLocks noGrp="1"/>
          </p:cNvSpPr>
          <p:nvPr>
            <p:ph type="body" sz="quarter" idx="37"/>
          </p:nvPr>
        </p:nvSpPr>
        <p:spPr>
          <a:xfrm>
            <a:off x="457200" y="4849200"/>
            <a:ext cx="4103688" cy="182101"/>
          </a:xfrm>
        </p:spPr>
        <p:txBody>
          <a:bodyPr>
            <a:spAutoFit/>
          </a:bodyPr>
          <a:lstStyle>
            <a:lvl1pPr>
              <a:lnSpc>
                <a:spcPts val="700"/>
              </a:lnSpc>
              <a:defRPr sz="600" b="1" cap="none" spc="-10" baseline="0">
                <a:solidFill>
                  <a:srgbClr val="646464"/>
                </a:solidFill>
              </a:defRPr>
            </a:lvl1pPr>
          </a:lstStyle>
          <a:p>
            <a:pPr lvl="0"/>
            <a:r>
              <a:rPr lang="en-US"/>
              <a:t>Click to edit Master text styles</a:t>
            </a:r>
          </a:p>
        </p:txBody>
      </p:sp>
      <p:pic>
        <p:nvPicPr>
          <p:cNvPr id="20" name="Picture 19">
            <a:hlinkClick r:id="" action="ppaction://hlinkshowjump?jump=nextslide"/>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3200" y="4766400"/>
            <a:ext cx="79241" cy="85337"/>
          </a:xfrm>
          <a:prstGeom prst="rect">
            <a:avLst/>
          </a:prstGeom>
        </p:spPr>
      </p:pic>
      <p:pic>
        <p:nvPicPr>
          <p:cNvPr id="21" name="Picture 20">
            <a:hlinkClick r:id="" action="ppaction://hlinkshowjump?jump=previousslid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1600" y="4766399"/>
            <a:ext cx="79241" cy="85337"/>
          </a:xfrm>
          <a:prstGeom prst="rect">
            <a:avLst/>
          </a:prstGeom>
        </p:spPr>
      </p:pic>
    </p:spTree>
    <p:extLst>
      <p:ext uri="{BB962C8B-B14F-4D97-AF65-F5344CB8AC3E}">
        <p14:creationId xmlns:p14="http://schemas.microsoft.com/office/powerpoint/2010/main" val="324241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2" name="Title 1"/>
          <p:cNvSpPr>
            <a:spLocks noGrp="1"/>
          </p:cNvSpPr>
          <p:nvPr>
            <p:ph type="title"/>
          </p:nvPr>
        </p:nvSpPr>
        <p:spPr>
          <a:xfrm>
            <a:off x="612000" y="540000"/>
            <a:ext cx="7920000" cy="1220847"/>
          </a:xfrm>
        </p:spPr>
        <p:txBody>
          <a:bodyPr>
            <a:spAutoFit/>
          </a:bodyPr>
          <a:lstStyle>
            <a:lvl1pPr>
              <a:defRPr baseline="0"/>
            </a:lvl1pPr>
          </a:lstStyle>
          <a:p>
            <a:r>
              <a:rPr lang="en-US"/>
              <a:t>Click to edit Master title style</a:t>
            </a:r>
          </a:p>
        </p:txBody>
      </p:sp>
      <p:sp>
        <p:nvSpPr>
          <p:cNvPr id="3" name="Text Placeholder 9"/>
          <p:cNvSpPr>
            <a:spLocks noGrp="1"/>
          </p:cNvSpPr>
          <p:nvPr>
            <p:ph type="body" sz="quarter" idx="10"/>
          </p:nvPr>
        </p:nvSpPr>
        <p:spPr>
          <a:xfrm>
            <a:off x="648000" y="1047600"/>
            <a:ext cx="7884440" cy="233397"/>
          </a:xfrm>
        </p:spPr>
        <p:txBody>
          <a:bodyPr wrap="square">
            <a:spAutoFit/>
          </a:bodyPr>
          <a:lstStyle>
            <a:lvl1pPr>
              <a:lnSpc>
                <a:spcPts val="1100"/>
              </a:lnSpc>
              <a:defRPr baseline="0"/>
            </a:lvl1pPr>
          </a:lstStyle>
          <a:p>
            <a:pPr lvl="0"/>
            <a:r>
              <a:rPr lang="en-US"/>
              <a:t>Click to edit Master text styles</a:t>
            </a:r>
          </a:p>
        </p:txBody>
      </p:sp>
      <p:sp>
        <p:nvSpPr>
          <p:cNvPr id="10" name="Chart Placeholder 9"/>
          <p:cNvSpPr>
            <a:spLocks noGrp="1"/>
          </p:cNvSpPr>
          <p:nvPr>
            <p:ph type="chart" sz="quarter" idx="32"/>
          </p:nvPr>
        </p:nvSpPr>
        <p:spPr>
          <a:xfrm>
            <a:off x="396000" y="1540800"/>
            <a:ext cx="4104000" cy="2631600"/>
          </a:xfrm>
        </p:spPr>
        <p:txBody>
          <a:bodyPr anchor="ctr"/>
          <a:lstStyle>
            <a:lvl1pPr algn="ctr">
              <a:defRPr sz="1200">
                <a:solidFill>
                  <a:schemeClr val="tx1">
                    <a:lumMod val="75000"/>
                    <a:lumOff val="25000"/>
                  </a:schemeClr>
                </a:solidFill>
              </a:defRPr>
            </a:lvl1pPr>
          </a:lstStyle>
          <a:p>
            <a:endParaRPr lang="en-US"/>
          </a:p>
        </p:txBody>
      </p:sp>
      <p:sp>
        <p:nvSpPr>
          <p:cNvPr id="24" name="Text Placeholder 12"/>
          <p:cNvSpPr>
            <a:spLocks noGrp="1"/>
          </p:cNvSpPr>
          <p:nvPr>
            <p:ph type="body" sz="quarter" idx="13" hasCustomPrompt="1"/>
          </p:nvPr>
        </p:nvSpPr>
        <p:spPr>
          <a:xfrm>
            <a:off x="8177201" y="4685624"/>
            <a:ext cx="349640" cy="233397"/>
          </a:xfrm>
        </p:spPr>
        <p:txBody>
          <a:bodyPr wrap="square" anchor="ctr">
            <a:spAutoFit/>
          </a:bodyPr>
          <a:lstStyle>
            <a:lvl1pPr algn="ctr">
              <a:defRPr sz="750" b="0" spc="-10" baseline="0">
                <a:solidFill>
                  <a:srgbClr val="595959"/>
                </a:solidFill>
                <a:latin typeface="Arial" pitchFamily="34" charset="0"/>
                <a:cs typeface="Arial" pitchFamily="34" charset="0"/>
              </a:defRPr>
            </a:lvl1pPr>
          </a:lstStyle>
          <a:p>
            <a:pPr lvl="0"/>
            <a:r>
              <a:rPr lang="es-ES"/>
              <a:t>7</a:t>
            </a:r>
            <a:endParaRPr lang="en-US"/>
          </a:p>
        </p:txBody>
      </p:sp>
      <p:sp>
        <p:nvSpPr>
          <p:cNvPr id="27" name="Text Placeholder 11"/>
          <p:cNvSpPr>
            <a:spLocks noGrp="1"/>
          </p:cNvSpPr>
          <p:nvPr>
            <p:ph type="body" sz="quarter" idx="36"/>
          </p:nvPr>
        </p:nvSpPr>
        <p:spPr>
          <a:xfrm>
            <a:off x="446400" y="4737600"/>
            <a:ext cx="4176464" cy="233397"/>
          </a:xfrm>
        </p:spPr>
        <p:txBody>
          <a:bodyPr wrap="square">
            <a:spAutoFit/>
          </a:bodyPr>
          <a:lstStyle>
            <a:lvl1pPr>
              <a:lnSpc>
                <a:spcPts val="1100"/>
              </a:lnSpc>
              <a:defRPr sz="1300" kern="1200" spc="-40" baseline="0">
                <a:latin typeface="Arial" pitchFamily="34" charset="0"/>
                <a:cs typeface="Arial" pitchFamily="34" charset="0"/>
              </a:defRPr>
            </a:lvl1pPr>
          </a:lstStyle>
          <a:p>
            <a:pPr lvl="0"/>
            <a:r>
              <a:rPr lang="en-US"/>
              <a:t>Click to edit Master text styles</a:t>
            </a:r>
          </a:p>
        </p:txBody>
      </p:sp>
      <p:sp>
        <p:nvSpPr>
          <p:cNvPr id="28" name="Text Placeholder 13"/>
          <p:cNvSpPr>
            <a:spLocks noGrp="1"/>
          </p:cNvSpPr>
          <p:nvPr>
            <p:ph type="body" sz="quarter" idx="37"/>
          </p:nvPr>
        </p:nvSpPr>
        <p:spPr>
          <a:xfrm>
            <a:off x="457200" y="4849200"/>
            <a:ext cx="4103688" cy="182101"/>
          </a:xfrm>
        </p:spPr>
        <p:txBody>
          <a:bodyPr>
            <a:spAutoFit/>
          </a:bodyPr>
          <a:lstStyle>
            <a:lvl1pPr>
              <a:lnSpc>
                <a:spcPts val="700"/>
              </a:lnSpc>
              <a:defRPr sz="600" b="1" cap="none" spc="-10" baseline="0">
                <a:solidFill>
                  <a:srgbClr val="646464"/>
                </a:solidFill>
              </a:defRPr>
            </a:lvl1pPr>
          </a:lstStyle>
          <a:p>
            <a:pPr lvl="0"/>
            <a:r>
              <a:rPr lang="en-US"/>
              <a:t>Click to edit Master text styles</a:t>
            </a:r>
          </a:p>
        </p:txBody>
      </p:sp>
      <p:sp>
        <p:nvSpPr>
          <p:cNvPr id="15" name="Text Placeholder 9"/>
          <p:cNvSpPr>
            <a:spLocks noGrp="1"/>
          </p:cNvSpPr>
          <p:nvPr>
            <p:ph type="body" sz="quarter" idx="11"/>
          </p:nvPr>
        </p:nvSpPr>
        <p:spPr>
          <a:xfrm>
            <a:off x="4932000" y="3612600"/>
            <a:ext cx="3553200" cy="197106"/>
          </a:xfrm>
          <a:noFill/>
        </p:spPr>
        <p:txBody>
          <a:bodyPr wrap="square" lIns="90000" tIns="46800" rIns="90000" bIns="46800" anchor="t" anchorCtr="0">
            <a:spAutoFit/>
          </a:bodyPr>
          <a:lstStyle>
            <a:lvl1pPr>
              <a:lnSpc>
                <a:spcPts val="800"/>
              </a:lnSpc>
              <a:defRPr sz="1050" spc="-10" baseline="0">
                <a:solidFill>
                  <a:srgbClr val="009AE1"/>
                </a:solidFill>
              </a:defRPr>
            </a:lvl1pPr>
          </a:lstStyle>
          <a:p>
            <a:pPr lvl="0"/>
            <a:r>
              <a:rPr lang="en-US"/>
              <a:t>Click to edit Master text</a:t>
            </a:r>
          </a:p>
        </p:txBody>
      </p:sp>
      <p:sp>
        <p:nvSpPr>
          <p:cNvPr id="16" name="Text Placeholder 13"/>
          <p:cNvSpPr>
            <a:spLocks noGrp="1"/>
          </p:cNvSpPr>
          <p:nvPr>
            <p:ph type="body" sz="quarter" idx="17"/>
          </p:nvPr>
        </p:nvSpPr>
        <p:spPr>
          <a:xfrm>
            <a:off x="4932000" y="3739499"/>
            <a:ext cx="3553200" cy="233397"/>
          </a:xfrm>
        </p:spPr>
        <p:txBody>
          <a:bodyPr wrap="square">
            <a:spAutoFit/>
          </a:bodyPr>
          <a:lstStyle>
            <a:lvl1pPr algn="just">
              <a:lnSpc>
                <a:spcPts val="1100"/>
              </a:lnSpc>
              <a:defRPr sz="900" cap="none" spc="-10" baseline="0">
                <a:solidFill>
                  <a:srgbClr val="333333"/>
                </a:solidFill>
              </a:defRPr>
            </a:lvl1pPr>
          </a:lstStyle>
          <a:p>
            <a:pPr lvl="0"/>
            <a:r>
              <a:rPr lang="en-US"/>
              <a:t>Click to edit Master text styles</a:t>
            </a:r>
          </a:p>
        </p:txBody>
      </p:sp>
      <p:sp>
        <p:nvSpPr>
          <p:cNvPr id="18" name="Text Placeholder 9"/>
          <p:cNvSpPr>
            <a:spLocks noGrp="1"/>
          </p:cNvSpPr>
          <p:nvPr>
            <p:ph type="body" sz="quarter" idx="26"/>
          </p:nvPr>
        </p:nvSpPr>
        <p:spPr>
          <a:xfrm>
            <a:off x="4932000" y="2943000"/>
            <a:ext cx="3553200" cy="197106"/>
          </a:xfrm>
          <a:noFill/>
        </p:spPr>
        <p:txBody>
          <a:bodyPr wrap="square" lIns="90000" tIns="46800" rIns="90000" bIns="46800" anchor="t" anchorCtr="0">
            <a:spAutoFit/>
          </a:bodyPr>
          <a:lstStyle>
            <a:lvl1pPr>
              <a:lnSpc>
                <a:spcPts val="800"/>
              </a:lnSpc>
              <a:defRPr sz="1050" spc="-10" baseline="0">
                <a:solidFill>
                  <a:srgbClr val="009AE1"/>
                </a:solidFill>
              </a:defRPr>
            </a:lvl1pPr>
          </a:lstStyle>
          <a:p>
            <a:pPr lvl="0"/>
            <a:r>
              <a:rPr lang="en-US"/>
              <a:t>Click to edit Master text</a:t>
            </a:r>
          </a:p>
        </p:txBody>
      </p:sp>
      <p:sp>
        <p:nvSpPr>
          <p:cNvPr id="19" name="Text Placeholder 13"/>
          <p:cNvSpPr>
            <a:spLocks noGrp="1"/>
          </p:cNvSpPr>
          <p:nvPr>
            <p:ph type="body" sz="quarter" idx="27"/>
          </p:nvPr>
        </p:nvSpPr>
        <p:spPr>
          <a:xfrm>
            <a:off x="4932000" y="3069926"/>
            <a:ext cx="3553200" cy="233397"/>
          </a:xfrm>
        </p:spPr>
        <p:txBody>
          <a:bodyPr wrap="square">
            <a:spAutoFit/>
          </a:bodyPr>
          <a:lstStyle>
            <a:lvl1pPr algn="just">
              <a:lnSpc>
                <a:spcPts val="1100"/>
              </a:lnSpc>
              <a:defRPr sz="900" cap="none" spc="-10" baseline="0">
                <a:solidFill>
                  <a:srgbClr val="333333"/>
                </a:solidFill>
              </a:defRPr>
            </a:lvl1pPr>
          </a:lstStyle>
          <a:p>
            <a:pPr lvl="0"/>
            <a:r>
              <a:rPr lang="en-US"/>
              <a:t>Click to edit Master text styles</a:t>
            </a:r>
          </a:p>
        </p:txBody>
      </p:sp>
      <p:sp>
        <p:nvSpPr>
          <p:cNvPr id="20" name="Text Placeholder 9"/>
          <p:cNvSpPr>
            <a:spLocks noGrp="1"/>
          </p:cNvSpPr>
          <p:nvPr>
            <p:ph type="body" sz="quarter" idx="28"/>
          </p:nvPr>
        </p:nvSpPr>
        <p:spPr>
          <a:xfrm>
            <a:off x="4932000" y="2273400"/>
            <a:ext cx="3553200" cy="197106"/>
          </a:xfrm>
          <a:noFill/>
        </p:spPr>
        <p:txBody>
          <a:bodyPr wrap="square" lIns="90000" tIns="46800" rIns="90000" bIns="46800" anchor="t" anchorCtr="0">
            <a:spAutoFit/>
          </a:bodyPr>
          <a:lstStyle>
            <a:lvl1pPr>
              <a:lnSpc>
                <a:spcPts val="800"/>
              </a:lnSpc>
              <a:defRPr sz="1050" spc="-10" baseline="0">
                <a:solidFill>
                  <a:srgbClr val="009AE1"/>
                </a:solidFill>
              </a:defRPr>
            </a:lvl1pPr>
          </a:lstStyle>
          <a:p>
            <a:pPr lvl="0"/>
            <a:r>
              <a:rPr lang="en-US"/>
              <a:t>Click to edit Master text</a:t>
            </a:r>
          </a:p>
        </p:txBody>
      </p:sp>
      <p:sp>
        <p:nvSpPr>
          <p:cNvPr id="21" name="Text Placeholder 13"/>
          <p:cNvSpPr>
            <a:spLocks noGrp="1"/>
          </p:cNvSpPr>
          <p:nvPr>
            <p:ph type="body" sz="quarter" idx="29"/>
          </p:nvPr>
        </p:nvSpPr>
        <p:spPr>
          <a:xfrm>
            <a:off x="4932000" y="2400299"/>
            <a:ext cx="3553200" cy="233397"/>
          </a:xfrm>
        </p:spPr>
        <p:txBody>
          <a:bodyPr wrap="square">
            <a:spAutoFit/>
          </a:bodyPr>
          <a:lstStyle>
            <a:lvl1pPr algn="just">
              <a:lnSpc>
                <a:spcPts val="1100"/>
              </a:lnSpc>
              <a:defRPr sz="900" cap="none" spc="-10" baseline="0">
                <a:solidFill>
                  <a:srgbClr val="333333"/>
                </a:solidFill>
              </a:defRPr>
            </a:lvl1pPr>
          </a:lstStyle>
          <a:p>
            <a:pPr lvl="0"/>
            <a:r>
              <a:rPr lang="en-US"/>
              <a:t>Click to edit Master text styles</a:t>
            </a:r>
          </a:p>
        </p:txBody>
      </p:sp>
      <p:sp>
        <p:nvSpPr>
          <p:cNvPr id="22" name="Text Placeholder 9"/>
          <p:cNvSpPr>
            <a:spLocks noGrp="1"/>
          </p:cNvSpPr>
          <p:nvPr>
            <p:ph type="body" sz="quarter" idx="30"/>
          </p:nvPr>
        </p:nvSpPr>
        <p:spPr>
          <a:xfrm>
            <a:off x="4932000" y="1603800"/>
            <a:ext cx="3553200" cy="197106"/>
          </a:xfrm>
          <a:noFill/>
        </p:spPr>
        <p:txBody>
          <a:bodyPr wrap="square" lIns="90000" tIns="46800" rIns="90000" bIns="46800" anchor="t" anchorCtr="0">
            <a:spAutoFit/>
          </a:bodyPr>
          <a:lstStyle>
            <a:lvl1pPr>
              <a:lnSpc>
                <a:spcPts val="800"/>
              </a:lnSpc>
              <a:defRPr sz="1050" spc="-10" baseline="0">
                <a:solidFill>
                  <a:srgbClr val="009AE1"/>
                </a:solidFill>
              </a:defRPr>
            </a:lvl1pPr>
          </a:lstStyle>
          <a:p>
            <a:pPr lvl="0"/>
            <a:r>
              <a:rPr lang="en-US"/>
              <a:t>Click to edit Master text</a:t>
            </a:r>
          </a:p>
        </p:txBody>
      </p:sp>
      <p:sp>
        <p:nvSpPr>
          <p:cNvPr id="23" name="Text Placeholder 13"/>
          <p:cNvSpPr>
            <a:spLocks noGrp="1"/>
          </p:cNvSpPr>
          <p:nvPr>
            <p:ph type="body" sz="quarter" idx="31"/>
          </p:nvPr>
        </p:nvSpPr>
        <p:spPr>
          <a:xfrm>
            <a:off x="4932000" y="1730699"/>
            <a:ext cx="3553200" cy="233397"/>
          </a:xfrm>
        </p:spPr>
        <p:txBody>
          <a:bodyPr wrap="square">
            <a:spAutoFit/>
          </a:bodyPr>
          <a:lstStyle>
            <a:lvl1pPr algn="just">
              <a:lnSpc>
                <a:spcPts val="1100"/>
              </a:lnSpc>
              <a:defRPr sz="900" cap="none" spc="-10" baseline="0">
                <a:solidFill>
                  <a:srgbClr val="333333"/>
                </a:solidFill>
              </a:defRPr>
            </a:lvl1pPr>
          </a:lstStyle>
          <a:p>
            <a:pPr lvl="0"/>
            <a:r>
              <a:rPr lang="en-US"/>
              <a:t>Click to edit Master text styles</a:t>
            </a:r>
          </a:p>
        </p:txBody>
      </p:sp>
      <p:pic>
        <p:nvPicPr>
          <p:cNvPr id="29" name="Picture 28">
            <a:hlinkClick r:id="" action="ppaction://hlinkshowjump?jump=nextslide"/>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3200" y="4766400"/>
            <a:ext cx="79241" cy="85337"/>
          </a:xfrm>
          <a:prstGeom prst="rect">
            <a:avLst/>
          </a:prstGeom>
        </p:spPr>
      </p:pic>
      <p:pic>
        <p:nvPicPr>
          <p:cNvPr id="30" name="Picture 29">
            <a:hlinkClick r:id="" action="ppaction://hlinkshowjump?jump=previousslid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1600" y="4766399"/>
            <a:ext cx="79241" cy="85337"/>
          </a:xfrm>
          <a:prstGeom prst="rect">
            <a:avLst/>
          </a:prstGeom>
        </p:spPr>
      </p:pic>
    </p:spTree>
    <p:extLst>
      <p:ext uri="{BB962C8B-B14F-4D97-AF65-F5344CB8AC3E}">
        <p14:creationId xmlns:p14="http://schemas.microsoft.com/office/powerpoint/2010/main" val="2309801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8" name="Title 1"/>
          <p:cNvSpPr>
            <a:spLocks noGrp="1"/>
          </p:cNvSpPr>
          <p:nvPr>
            <p:ph type="title"/>
          </p:nvPr>
        </p:nvSpPr>
        <p:spPr>
          <a:xfrm>
            <a:off x="612000" y="540000"/>
            <a:ext cx="7920000" cy="1220847"/>
          </a:xfrm>
        </p:spPr>
        <p:txBody>
          <a:bodyPr>
            <a:spAutoFit/>
          </a:bodyPr>
          <a:lstStyle>
            <a:lvl1pPr>
              <a:defRPr baseline="0"/>
            </a:lvl1pPr>
          </a:lstStyle>
          <a:p>
            <a:r>
              <a:rPr lang="en-US"/>
              <a:t>Click to edit Master title style</a:t>
            </a:r>
          </a:p>
        </p:txBody>
      </p:sp>
      <p:sp>
        <p:nvSpPr>
          <p:cNvPr id="9" name="Text Placeholder 9"/>
          <p:cNvSpPr>
            <a:spLocks noGrp="1"/>
          </p:cNvSpPr>
          <p:nvPr>
            <p:ph type="body" sz="quarter" idx="10"/>
          </p:nvPr>
        </p:nvSpPr>
        <p:spPr>
          <a:xfrm>
            <a:off x="648000" y="1047600"/>
            <a:ext cx="7884440" cy="233397"/>
          </a:xfrm>
        </p:spPr>
        <p:txBody>
          <a:bodyPr wrap="square">
            <a:spAutoFit/>
          </a:bodyPr>
          <a:lstStyle>
            <a:lvl1pPr>
              <a:lnSpc>
                <a:spcPts val="1100"/>
              </a:lnSpc>
              <a:defRPr baseline="0"/>
            </a:lvl1pPr>
          </a:lstStyle>
          <a:p>
            <a:pPr lvl="0"/>
            <a:r>
              <a:rPr lang="en-US"/>
              <a:t>Click to edit Master text styles</a:t>
            </a:r>
          </a:p>
        </p:txBody>
      </p:sp>
      <p:sp>
        <p:nvSpPr>
          <p:cNvPr id="23" name="Chart Placeholder 9"/>
          <p:cNvSpPr>
            <a:spLocks noGrp="1"/>
          </p:cNvSpPr>
          <p:nvPr>
            <p:ph type="chart" sz="quarter" idx="32"/>
          </p:nvPr>
        </p:nvSpPr>
        <p:spPr>
          <a:xfrm>
            <a:off x="612000" y="1368000"/>
            <a:ext cx="3780000" cy="2988000"/>
          </a:xfrm>
        </p:spPr>
        <p:txBody>
          <a:bodyPr anchor="ctr"/>
          <a:lstStyle>
            <a:lvl1pPr algn="ctr">
              <a:defRPr sz="1200">
                <a:solidFill>
                  <a:schemeClr val="tx1">
                    <a:lumMod val="75000"/>
                    <a:lumOff val="25000"/>
                  </a:schemeClr>
                </a:solidFill>
              </a:defRPr>
            </a:lvl1pPr>
          </a:lstStyle>
          <a:p>
            <a:endParaRPr lang="en-US"/>
          </a:p>
        </p:txBody>
      </p:sp>
      <p:sp>
        <p:nvSpPr>
          <p:cNvPr id="24" name="Text Placeholder 12"/>
          <p:cNvSpPr>
            <a:spLocks noGrp="1"/>
          </p:cNvSpPr>
          <p:nvPr>
            <p:ph type="body" sz="quarter" idx="13" hasCustomPrompt="1"/>
          </p:nvPr>
        </p:nvSpPr>
        <p:spPr>
          <a:xfrm>
            <a:off x="8177201" y="4685624"/>
            <a:ext cx="349640" cy="233397"/>
          </a:xfrm>
        </p:spPr>
        <p:txBody>
          <a:bodyPr wrap="square" anchor="ctr">
            <a:spAutoFit/>
          </a:bodyPr>
          <a:lstStyle>
            <a:lvl1pPr algn="ctr">
              <a:defRPr sz="750" b="0" spc="-10" baseline="0">
                <a:solidFill>
                  <a:srgbClr val="595959"/>
                </a:solidFill>
                <a:latin typeface="Arial" pitchFamily="34" charset="0"/>
                <a:cs typeface="Arial" pitchFamily="34" charset="0"/>
              </a:defRPr>
            </a:lvl1pPr>
          </a:lstStyle>
          <a:p>
            <a:pPr lvl="0"/>
            <a:r>
              <a:rPr lang="es-ES"/>
              <a:t>8</a:t>
            </a:r>
            <a:endParaRPr lang="en-US"/>
          </a:p>
        </p:txBody>
      </p:sp>
      <p:sp>
        <p:nvSpPr>
          <p:cNvPr id="27" name="Text Placeholder 11"/>
          <p:cNvSpPr>
            <a:spLocks noGrp="1"/>
          </p:cNvSpPr>
          <p:nvPr>
            <p:ph type="body" sz="quarter" idx="36"/>
          </p:nvPr>
        </p:nvSpPr>
        <p:spPr>
          <a:xfrm>
            <a:off x="446400" y="4737600"/>
            <a:ext cx="4176464" cy="233397"/>
          </a:xfrm>
        </p:spPr>
        <p:txBody>
          <a:bodyPr wrap="square">
            <a:spAutoFit/>
          </a:bodyPr>
          <a:lstStyle>
            <a:lvl1pPr>
              <a:lnSpc>
                <a:spcPts val="1100"/>
              </a:lnSpc>
              <a:defRPr sz="1300" kern="1200" spc="-40" baseline="0">
                <a:latin typeface="Arial" pitchFamily="34" charset="0"/>
                <a:cs typeface="Arial" pitchFamily="34" charset="0"/>
              </a:defRPr>
            </a:lvl1pPr>
          </a:lstStyle>
          <a:p>
            <a:pPr lvl="0"/>
            <a:r>
              <a:rPr lang="en-US"/>
              <a:t>Click to edit Master text styles</a:t>
            </a:r>
          </a:p>
        </p:txBody>
      </p:sp>
      <p:sp>
        <p:nvSpPr>
          <p:cNvPr id="28" name="Text Placeholder 13"/>
          <p:cNvSpPr>
            <a:spLocks noGrp="1"/>
          </p:cNvSpPr>
          <p:nvPr>
            <p:ph type="body" sz="quarter" idx="37"/>
          </p:nvPr>
        </p:nvSpPr>
        <p:spPr>
          <a:xfrm>
            <a:off x="457200" y="4849200"/>
            <a:ext cx="4103688" cy="182101"/>
          </a:xfrm>
        </p:spPr>
        <p:txBody>
          <a:bodyPr>
            <a:spAutoFit/>
          </a:bodyPr>
          <a:lstStyle>
            <a:lvl1pPr>
              <a:lnSpc>
                <a:spcPts val="700"/>
              </a:lnSpc>
              <a:defRPr sz="600" b="1" cap="none" spc="-10" baseline="0">
                <a:solidFill>
                  <a:srgbClr val="646464"/>
                </a:solidFill>
              </a:defRPr>
            </a:lvl1pPr>
          </a:lstStyle>
          <a:p>
            <a:pPr lvl="0"/>
            <a:r>
              <a:rPr lang="en-US"/>
              <a:t>Click to edit Master text styles</a:t>
            </a:r>
          </a:p>
        </p:txBody>
      </p:sp>
      <p:sp>
        <p:nvSpPr>
          <p:cNvPr id="17" name="Text Placeholder 9"/>
          <p:cNvSpPr>
            <a:spLocks noGrp="1"/>
          </p:cNvSpPr>
          <p:nvPr>
            <p:ph type="body" sz="quarter" idx="11"/>
          </p:nvPr>
        </p:nvSpPr>
        <p:spPr>
          <a:xfrm>
            <a:off x="4932000" y="3302100"/>
            <a:ext cx="3553200" cy="197106"/>
          </a:xfrm>
          <a:noFill/>
        </p:spPr>
        <p:txBody>
          <a:bodyPr wrap="square" lIns="90000" tIns="46800" rIns="90000" bIns="46800" anchor="t" anchorCtr="0">
            <a:spAutoFit/>
          </a:bodyPr>
          <a:lstStyle>
            <a:lvl1pPr>
              <a:lnSpc>
                <a:spcPts val="800"/>
              </a:lnSpc>
              <a:defRPr sz="1050" spc="-10" baseline="0">
                <a:solidFill>
                  <a:srgbClr val="009AE1"/>
                </a:solidFill>
              </a:defRPr>
            </a:lvl1pPr>
          </a:lstStyle>
          <a:p>
            <a:pPr lvl="0"/>
            <a:r>
              <a:rPr lang="en-US"/>
              <a:t>Click to edit Master text</a:t>
            </a:r>
          </a:p>
        </p:txBody>
      </p:sp>
      <p:sp>
        <p:nvSpPr>
          <p:cNvPr id="18" name="Text Placeholder 13"/>
          <p:cNvSpPr>
            <a:spLocks noGrp="1"/>
          </p:cNvSpPr>
          <p:nvPr>
            <p:ph type="body" sz="quarter" idx="17"/>
          </p:nvPr>
        </p:nvSpPr>
        <p:spPr>
          <a:xfrm>
            <a:off x="4932000" y="3429000"/>
            <a:ext cx="3553200" cy="233397"/>
          </a:xfrm>
        </p:spPr>
        <p:txBody>
          <a:bodyPr wrap="square">
            <a:spAutoFit/>
          </a:bodyPr>
          <a:lstStyle>
            <a:lvl1pPr algn="just">
              <a:lnSpc>
                <a:spcPts val="1100"/>
              </a:lnSpc>
              <a:defRPr sz="900" cap="none" spc="-10" baseline="0">
                <a:solidFill>
                  <a:srgbClr val="333333"/>
                </a:solidFill>
              </a:defRPr>
            </a:lvl1pPr>
          </a:lstStyle>
          <a:p>
            <a:pPr lvl="0"/>
            <a:r>
              <a:rPr lang="en-US"/>
              <a:t>Click to edit Master text styles</a:t>
            </a:r>
          </a:p>
        </p:txBody>
      </p:sp>
      <p:sp>
        <p:nvSpPr>
          <p:cNvPr id="19" name="Text Placeholder 9"/>
          <p:cNvSpPr>
            <a:spLocks noGrp="1"/>
          </p:cNvSpPr>
          <p:nvPr>
            <p:ph type="body" sz="quarter" idx="26"/>
          </p:nvPr>
        </p:nvSpPr>
        <p:spPr>
          <a:xfrm>
            <a:off x="4932000" y="2438100"/>
            <a:ext cx="3553200" cy="197106"/>
          </a:xfrm>
          <a:noFill/>
        </p:spPr>
        <p:txBody>
          <a:bodyPr wrap="square" lIns="90000" tIns="46800" rIns="90000" bIns="46800" anchor="t" anchorCtr="0">
            <a:spAutoFit/>
          </a:bodyPr>
          <a:lstStyle>
            <a:lvl1pPr>
              <a:lnSpc>
                <a:spcPts val="800"/>
              </a:lnSpc>
              <a:defRPr sz="1050" spc="-10" baseline="0">
                <a:solidFill>
                  <a:srgbClr val="009AE1"/>
                </a:solidFill>
              </a:defRPr>
            </a:lvl1pPr>
          </a:lstStyle>
          <a:p>
            <a:pPr lvl="0"/>
            <a:r>
              <a:rPr lang="en-US"/>
              <a:t>Click to edit Master text</a:t>
            </a:r>
          </a:p>
        </p:txBody>
      </p:sp>
      <p:sp>
        <p:nvSpPr>
          <p:cNvPr id="20" name="Text Placeholder 13"/>
          <p:cNvSpPr>
            <a:spLocks noGrp="1"/>
          </p:cNvSpPr>
          <p:nvPr>
            <p:ph type="body" sz="quarter" idx="27"/>
          </p:nvPr>
        </p:nvSpPr>
        <p:spPr>
          <a:xfrm>
            <a:off x="4932000" y="2565000"/>
            <a:ext cx="3553200" cy="233397"/>
          </a:xfrm>
        </p:spPr>
        <p:txBody>
          <a:bodyPr wrap="square">
            <a:spAutoFit/>
          </a:bodyPr>
          <a:lstStyle>
            <a:lvl1pPr algn="just">
              <a:lnSpc>
                <a:spcPts val="1100"/>
              </a:lnSpc>
              <a:defRPr sz="900" cap="none" spc="-10" baseline="0">
                <a:solidFill>
                  <a:srgbClr val="333333"/>
                </a:solidFill>
              </a:defRPr>
            </a:lvl1pPr>
          </a:lstStyle>
          <a:p>
            <a:pPr lvl="0"/>
            <a:r>
              <a:rPr lang="en-US"/>
              <a:t>Click to edit Master text styles</a:t>
            </a:r>
          </a:p>
        </p:txBody>
      </p:sp>
      <p:sp>
        <p:nvSpPr>
          <p:cNvPr id="21" name="Text Placeholder 9"/>
          <p:cNvSpPr>
            <a:spLocks noGrp="1"/>
          </p:cNvSpPr>
          <p:nvPr>
            <p:ph type="body" sz="quarter" idx="28"/>
          </p:nvPr>
        </p:nvSpPr>
        <p:spPr>
          <a:xfrm>
            <a:off x="4932000" y="1574100"/>
            <a:ext cx="3553200" cy="197106"/>
          </a:xfrm>
          <a:noFill/>
        </p:spPr>
        <p:txBody>
          <a:bodyPr wrap="square" lIns="90000" tIns="46800" rIns="90000" bIns="46800" anchor="t" anchorCtr="0">
            <a:spAutoFit/>
          </a:bodyPr>
          <a:lstStyle>
            <a:lvl1pPr>
              <a:lnSpc>
                <a:spcPts val="800"/>
              </a:lnSpc>
              <a:defRPr sz="1050" spc="-10" baseline="0">
                <a:solidFill>
                  <a:srgbClr val="009AE1"/>
                </a:solidFill>
              </a:defRPr>
            </a:lvl1pPr>
          </a:lstStyle>
          <a:p>
            <a:pPr lvl="0"/>
            <a:r>
              <a:rPr lang="en-US"/>
              <a:t>Click to edit Master text</a:t>
            </a:r>
          </a:p>
        </p:txBody>
      </p:sp>
      <p:sp>
        <p:nvSpPr>
          <p:cNvPr id="22" name="Text Placeholder 13"/>
          <p:cNvSpPr>
            <a:spLocks noGrp="1"/>
          </p:cNvSpPr>
          <p:nvPr>
            <p:ph type="body" sz="quarter" idx="29"/>
          </p:nvPr>
        </p:nvSpPr>
        <p:spPr>
          <a:xfrm>
            <a:off x="4932000" y="1701000"/>
            <a:ext cx="3553200" cy="233397"/>
          </a:xfrm>
        </p:spPr>
        <p:txBody>
          <a:bodyPr wrap="square">
            <a:spAutoFit/>
          </a:bodyPr>
          <a:lstStyle>
            <a:lvl1pPr algn="just">
              <a:lnSpc>
                <a:spcPts val="1100"/>
              </a:lnSpc>
              <a:defRPr sz="900" cap="none" spc="-10" baseline="0">
                <a:solidFill>
                  <a:srgbClr val="333333"/>
                </a:solidFill>
              </a:defRPr>
            </a:lvl1pPr>
          </a:lstStyle>
          <a:p>
            <a:pPr lvl="0"/>
            <a:r>
              <a:rPr lang="en-US"/>
              <a:t>Click to edit Master text styles</a:t>
            </a:r>
          </a:p>
        </p:txBody>
      </p:sp>
      <p:pic>
        <p:nvPicPr>
          <p:cNvPr id="16" name="Picture 15">
            <a:hlinkClick r:id="" action="ppaction://hlinkshowjump?jump=nextslide"/>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3200" y="4766400"/>
            <a:ext cx="79241" cy="85337"/>
          </a:xfrm>
          <a:prstGeom prst="rect">
            <a:avLst/>
          </a:prstGeom>
        </p:spPr>
      </p:pic>
      <p:pic>
        <p:nvPicPr>
          <p:cNvPr id="29" name="Picture 28">
            <a:hlinkClick r:id="" action="ppaction://hlinkshowjump?jump=previousslid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1600" y="4766399"/>
            <a:ext cx="79241" cy="85337"/>
          </a:xfrm>
          <a:prstGeom prst="rect">
            <a:avLst/>
          </a:prstGeom>
        </p:spPr>
      </p:pic>
    </p:spTree>
    <p:extLst>
      <p:ext uri="{BB962C8B-B14F-4D97-AF65-F5344CB8AC3E}">
        <p14:creationId xmlns:p14="http://schemas.microsoft.com/office/powerpoint/2010/main" val="1280596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540000"/>
            <a:ext cx="7920000" cy="1220847"/>
          </a:xfrm>
          <a:prstGeom prst="rect">
            <a:avLst/>
          </a:prstGeom>
        </p:spPr>
        <p:txBody>
          <a:bodyPr vert="horz" lIns="91440" tIns="45720" rIns="91440" bIns="45720" rtlCol="0" anchor="t">
            <a:spAutoFit/>
          </a:bodyPr>
          <a:lstStyle/>
          <a:p>
            <a:r>
              <a:rPr lang="en-US"/>
              <a:t>Click to edit Master title style</a:t>
            </a:r>
          </a:p>
        </p:txBody>
      </p:sp>
      <p:sp>
        <p:nvSpPr>
          <p:cNvPr id="3" name="Text Placeholder 2"/>
          <p:cNvSpPr>
            <a:spLocks noGrp="1"/>
          </p:cNvSpPr>
          <p:nvPr>
            <p:ph type="body" idx="1"/>
          </p:nvPr>
        </p:nvSpPr>
        <p:spPr>
          <a:xfrm>
            <a:off x="648000" y="1851670"/>
            <a:ext cx="7920000" cy="848950"/>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61163" y="4586400"/>
            <a:ext cx="8021673" cy="146292"/>
          </a:xfrm>
          <a:prstGeom prst="rect">
            <a:avLst/>
          </a:prstGeom>
        </p:spPr>
      </p:pic>
    </p:spTree>
    <p:extLst>
      <p:ext uri="{BB962C8B-B14F-4D97-AF65-F5344CB8AC3E}">
        <p14:creationId xmlns:p14="http://schemas.microsoft.com/office/powerpoint/2010/main" val="2864263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ts val="4400"/>
        </a:lnSpc>
        <a:spcBef>
          <a:spcPct val="0"/>
        </a:spcBef>
        <a:buNone/>
        <a:defRPr sz="5300" b="1" kern="1200" cap="all" spc="-150" baseline="0">
          <a:solidFill>
            <a:srgbClr val="333333"/>
          </a:solidFill>
          <a:latin typeface="Arial" pitchFamily="34" charset="0"/>
          <a:ea typeface="+mj-ea"/>
          <a:cs typeface="Arial" pitchFamily="34" charset="0"/>
        </a:defRPr>
      </a:lvl1pPr>
    </p:titleStyle>
    <p:bodyStyle>
      <a:lvl1pPr marL="0" indent="0" algn="l" defTabSz="914400" rtl="0" eaLnBrk="1" latinLnBrk="0" hangingPunct="1">
        <a:lnSpc>
          <a:spcPts val="1100"/>
        </a:lnSpc>
        <a:spcBef>
          <a:spcPts val="0"/>
        </a:spcBef>
        <a:buFontTx/>
        <a:buNone/>
        <a:defRPr sz="1300" b="0" i="0" kern="1200" cap="all" spc="-10" baseline="0">
          <a:solidFill>
            <a:srgbClr val="4B4B4B"/>
          </a:solidFill>
          <a:latin typeface="Calibri" pitchFamily="34" charset="0"/>
          <a:ea typeface="+mn-ea"/>
          <a:cs typeface="Calibri" pitchFamily="34" charset="0"/>
        </a:defRPr>
      </a:lvl1pPr>
      <a:lvl2pPr marL="628650" indent="-171450" algn="l" defTabSz="914400" rtl="0" eaLnBrk="1" latinLnBrk="0" hangingPunct="1">
        <a:lnSpc>
          <a:spcPts val="1200"/>
        </a:lnSpc>
        <a:spcBef>
          <a:spcPts val="0"/>
        </a:spcBef>
        <a:buFont typeface="Arial" pitchFamily="34" charset="0"/>
        <a:buChar char="•"/>
        <a:defRPr sz="900" kern="1200">
          <a:solidFill>
            <a:srgbClr val="333333"/>
          </a:solidFill>
          <a:latin typeface="+mn-lt"/>
          <a:ea typeface="+mn-ea"/>
          <a:cs typeface="+mn-cs"/>
        </a:defRPr>
      </a:lvl2pPr>
      <a:lvl3pPr marL="1085850" indent="-171450" algn="l" defTabSz="914400" rtl="0" eaLnBrk="1" latinLnBrk="0" hangingPunct="1">
        <a:lnSpc>
          <a:spcPts val="1200"/>
        </a:lnSpc>
        <a:spcBef>
          <a:spcPts val="0"/>
        </a:spcBef>
        <a:buFont typeface="Arial" pitchFamily="34" charset="0"/>
        <a:buChar char="•"/>
        <a:defRPr sz="900" kern="1200">
          <a:solidFill>
            <a:srgbClr val="333333"/>
          </a:solidFill>
          <a:latin typeface="+mn-lt"/>
          <a:ea typeface="+mn-ea"/>
          <a:cs typeface="+mn-cs"/>
        </a:defRPr>
      </a:lvl3pPr>
      <a:lvl4pPr marL="1543050" indent="-171450" algn="l" defTabSz="914400" rtl="0" eaLnBrk="1" latinLnBrk="0" hangingPunct="1">
        <a:lnSpc>
          <a:spcPts val="1200"/>
        </a:lnSpc>
        <a:spcBef>
          <a:spcPts val="0"/>
        </a:spcBef>
        <a:buFont typeface="Arial" pitchFamily="34" charset="0"/>
        <a:buChar char="•"/>
        <a:defRPr sz="900" kern="1200">
          <a:solidFill>
            <a:srgbClr val="333333"/>
          </a:solidFill>
          <a:latin typeface="+mn-lt"/>
          <a:ea typeface="+mn-ea"/>
          <a:cs typeface="+mn-cs"/>
        </a:defRPr>
      </a:lvl4pPr>
      <a:lvl5pPr marL="2000250" indent="-171450" algn="l" defTabSz="914400" rtl="0" eaLnBrk="1" latinLnBrk="0" hangingPunct="1">
        <a:lnSpc>
          <a:spcPts val="1200"/>
        </a:lnSpc>
        <a:spcBef>
          <a:spcPts val="0"/>
        </a:spcBef>
        <a:buFont typeface="Arial" pitchFamily="34" charset="0"/>
        <a:buChar char="•"/>
        <a:defRPr sz="9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1600" y="2067694"/>
            <a:ext cx="7328493" cy="398507"/>
          </a:xfrm>
        </p:spPr>
        <p:txBody>
          <a:bodyPr/>
          <a:lstStyle/>
          <a:p>
            <a:r>
              <a:rPr lang="es-ES_tradnl" sz="2800" b="1" dirty="0">
                <a:solidFill>
                  <a:srgbClr val="009AE1"/>
                </a:solidFill>
                <a:latin typeface="Arial" panose="020B0604020202020204" pitchFamily="34" charset="0"/>
                <a:cs typeface="Arial" panose="020B0604020202020204" pitchFamily="34" charset="0"/>
              </a:rPr>
              <a:t>MISTIC-TREBALL FINAL DE MÀSTER</a:t>
            </a:r>
          </a:p>
        </p:txBody>
      </p:sp>
      <p:pic>
        <p:nvPicPr>
          <p:cNvPr id="5" name="Imagen 4" descr="mistic"/>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835696" y="771550"/>
            <a:ext cx="5401310" cy="829310"/>
          </a:xfrm>
          <a:prstGeom prst="rect">
            <a:avLst/>
          </a:prstGeom>
          <a:noFill/>
          <a:ln>
            <a:noFill/>
          </a:ln>
        </p:spPr>
      </p:pic>
      <p:pic>
        <p:nvPicPr>
          <p:cNvPr id="4" name="Imagen 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78198" y="4690599"/>
            <a:ext cx="1257498" cy="418077"/>
          </a:xfrm>
          <a:prstGeom prst="rect">
            <a:avLst/>
          </a:prstGeom>
        </p:spPr>
      </p:pic>
      <p:sp>
        <p:nvSpPr>
          <p:cNvPr id="9" name="Subtitle 2"/>
          <p:cNvSpPr txBox="1">
            <a:spLocks/>
          </p:cNvSpPr>
          <p:nvPr/>
        </p:nvSpPr>
        <p:spPr>
          <a:xfrm>
            <a:off x="872104" y="2595462"/>
            <a:ext cx="7328493" cy="235193"/>
          </a:xfrm>
          <a:prstGeom prst="rect">
            <a:avLst/>
          </a:prstGeom>
        </p:spPr>
        <p:txBody>
          <a:bodyPr vert="horz" lIns="91440" tIns="45720" rIns="91440" bIns="45720" rtlCol="0">
            <a:spAutoFit/>
          </a:bodyPr>
          <a:lstStyle>
            <a:lvl1pPr marL="0" indent="0" algn="ctr" defTabSz="914400" rtl="0" eaLnBrk="1" latinLnBrk="0" hangingPunct="1">
              <a:lnSpc>
                <a:spcPts val="1000"/>
              </a:lnSpc>
              <a:spcBef>
                <a:spcPts val="0"/>
              </a:spcBef>
              <a:buFontTx/>
              <a:buNone/>
              <a:defRPr sz="1120" b="0" i="0" kern="1200" cap="all" spc="-20" baseline="0">
                <a:solidFill>
                  <a:srgbClr val="4B4B4B"/>
                </a:solidFill>
                <a:latin typeface="Calibri" pitchFamily="34" charset="0"/>
                <a:ea typeface="+mn-ea"/>
                <a:cs typeface="Calibri" pitchFamily="34" charset="0"/>
              </a:defRPr>
            </a:lvl1pPr>
            <a:lvl2pPr marL="457200" indent="0" algn="ctr" defTabSz="914400" rtl="0" eaLnBrk="1" latinLnBrk="0" hangingPunct="1">
              <a:lnSpc>
                <a:spcPts val="1200"/>
              </a:lnSpc>
              <a:spcBef>
                <a:spcPts val="0"/>
              </a:spcBef>
              <a:buFont typeface="Arial" pitchFamily="34" charset="0"/>
              <a:buNone/>
              <a:defRPr sz="900" kern="1200">
                <a:solidFill>
                  <a:schemeClr val="tx1">
                    <a:tint val="75000"/>
                  </a:schemeClr>
                </a:solidFill>
                <a:latin typeface="+mn-lt"/>
                <a:ea typeface="+mn-ea"/>
                <a:cs typeface="+mn-cs"/>
              </a:defRPr>
            </a:lvl2pPr>
            <a:lvl3pPr marL="914400" indent="0" algn="ctr" defTabSz="914400" rtl="0" eaLnBrk="1" latinLnBrk="0" hangingPunct="1">
              <a:lnSpc>
                <a:spcPts val="1200"/>
              </a:lnSpc>
              <a:spcBef>
                <a:spcPts val="0"/>
              </a:spcBef>
              <a:buFont typeface="Arial" pitchFamily="34" charset="0"/>
              <a:buNone/>
              <a:defRPr sz="900" kern="1200">
                <a:solidFill>
                  <a:schemeClr val="tx1">
                    <a:tint val="75000"/>
                  </a:schemeClr>
                </a:solidFill>
                <a:latin typeface="+mn-lt"/>
                <a:ea typeface="+mn-ea"/>
                <a:cs typeface="+mn-cs"/>
              </a:defRPr>
            </a:lvl3pPr>
            <a:lvl4pPr marL="1371600" indent="0" algn="ctr" defTabSz="914400" rtl="0" eaLnBrk="1" latinLnBrk="0" hangingPunct="1">
              <a:lnSpc>
                <a:spcPts val="1200"/>
              </a:lnSpc>
              <a:spcBef>
                <a:spcPts val="0"/>
              </a:spcBef>
              <a:buFont typeface="Arial" pitchFamily="34" charset="0"/>
              <a:buNone/>
              <a:defRPr sz="900" kern="1200">
                <a:solidFill>
                  <a:schemeClr val="tx1">
                    <a:tint val="75000"/>
                  </a:schemeClr>
                </a:solidFill>
                <a:latin typeface="+mn-lt"/>
                <a:ea typeface="+mn-ea"/>
                <a:cs typeface="+mn-cs"/>
              </a:defRPr>
            </a:lvl4pPr>
            <a:lvl5pPr marL="1828800" indent="0" algn="ctr" defTabSz="914400" rtl="0" eaLnBrk="1" latinLnBrk="0" hangingPunct="1">
              <a:lnSpc>
                <a:spcPts val="1200"/>
              </a:lnSpc>
              <a:spcBef>
                <a:spcPts val="0"/>
              </a:spcBef>
              <a:buFont typeface="Arial" pitchFamily="34" charset="0"/>
              <a:buNone/>
              <a:defRPr sz="9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ca-ES" sz="1600" b="1" dirty="0">
                <a:solidFill>
                  <a:srgbClr val="009AE1"/>
                </a:solidFill>
                <a:latin typeface="Arial" panose="020B0604020202020204" pitchFamily="34" charset="0"/>
                <a:cs typeface="Arial" panose="020B0604020202020204" pitchFamily="34" charset="0"/>
              </a:rPr>
              <a:t>Pla director de seguretat de la informació</a:t>
            </a:r>
            <a:endParaRPr lang="ca-ES" sz="2800" b="1" dirty="0">
              <a:solidFill>
                <a:srgbClr val="009AE1"/>
              </a:solidFill>
              <a:latin typeface="Arial" panose="020B0604020202020204" pitchFamily="34" charset="0"/>
              <a:cs typeface="Arial" panose="020B0604020202020204" pitchFamily="34" charset="0"/>
            </a:endParaRPr>
          </a:p>
        </p:txBody>
      </p:sp>
      <p:sp>
        <p:nvSpPr>
          <p:cNvPr id="24" name="Text Placeholder 6"/>
          <p:cNvSpPr>
            <a:spLocks noGrp="1"/>
          </p:cNvSpPr>
          <p:nvPr>
            <p:ph type="body" sz="quarter" idx="12"/>
          </p:nvPr>
        </p:nvSpPr>
        <p:spPr>
          <a:xfrm>
            <a:off x="578198" y="3460804"/>
            <a:ext cx="5760640" cy="1015663"/>
          </a:xfrm>
        </p:spPr>
        <p:txBody>
          <a:bodyPr vert="horz" wrap="square" lIns="91440" tIns="45720" rIns="91440" bIns="45720" rtlCol="0" anchor="t">
            <a:spAutoFit/>
          </a:bodyPr>
          <a:lstStyle/>
          <a:p>
            <a:pPr>
              <a:lnSpc>
                <a:spcPct val="150000"/>
              </a:lnSpc>
            </a:pPr>
            <a:r>
              <a:rPr lang="es-ES_tradnl" sz="1000" b="1" dirty="0"/>
              <a:t>AUTOR: </a:t>
            </a:r>
            <a:r>
              <a:rPr lang="es-ES_tradnl" sz="1000" dirty="0"/>
              <a:t>David González mas</a:t>
            </a:r>
          </a:p>
          <a:p>
            <a:pPr>
              <a:lnSpc>
                <a:spcPct val="150000"/>
              </a:lnSpc>
            </a:pPr>
            <a:r>
              <a:rPr lang="es-ES_tradnl" sz="1000" b="1" dirty="0"/>
              <a:t>consultor</a:t>
            </a:r>
            <a:r>
              <a:rPr lang="es-ES" sz="1000" b="1" dirty="0"/>
              <a:t>: </a:t>
            </a:r>
            <a:r>
              <a:rPr lang="es-ES" sz="1000" dirty="0"/>
              <a:t>Arsenio </a:t>
            </a:r>
            <a:r>
              <a:rPr lang="ca-ES" sz="1000" dirty="0"/>
              <a:t>tortajada</a:t>
            </a:r>
            <a:r>
              <a:rPr lang="es-ES" sz="1000" dirty="0"/>
              <a:t> gallego</a:t>
            </a:r>
          </a:p>
          <a:p>
            <a:pPr>
              <a:lnSpc>
                <a:spcPct val="150000"/>
              </a:lnSpc>
            </a:pPr>
            <a:r>
              <a:rPr lang="ca-ES" sz="1000" b="1" dirty="0"/>
              <a:t>àrea</a:t>
            </a:r>
            <a:r>
              <a:rPr lang="es-ES" sz="1000" b="1" dirty="0"/>
              <a:t> de </a:t>
            </a:r>
            <a:r>
              <a:rPr lang="LID4096" sz="1000" b="1" dirty="0"/>
              <a:t>treball</a:t>
            </a:r>
            <a:r>
              <a:rPr lang="es-ES" sz="1000" b="1" dirty="0"/>
              <a:t> final: </a:t>
            </a:r>
            <a:r>
              <a:rPr lang="ca-ES" sz="1000" dirty="0"/>
              <a:t>Sistemes de gestió de seguretat de la informació</a:t>
            </a:r>
          </a:p>
          <a:p>
            <a:pPr>
              <a:lnSpc>
                <a:spcPct val="150000"/>
              </a:lnSpc>
            </a:pPr>
            <a:r>
              <a:rPr lang="ca-ES" sz="1000" b="1" dirty="0"/>
              <a:t>Data de lliurament: </a:t>
            </a:r>
            <a:r>
              <a:rPr lang="ca-ES" sz="1000" dirty="0"/>
              <a:t>01/2017</a:t>
            </a:r>
            <a:endParaRPr lang="es-ES_tradnl" sz="1000" dirty="0"/>
          </a:p>
        </p:txBody>
      </p:sp>
    </p:spTree>
    <p:extLst>
      <p:ext uri="{BB962C8B-B14F-4D97-AF65-F5344CB8AC3E}">
        <p14:creationId xmlns:p14="http://schemas.microsoft.com/office/powerpoint/2010/main" val="374280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514784" y="177955"/>
            <a:ext cx="7920000" cy="656590"/>
          </a:xfrm>
        </p:spPr>
        <p:txBody>
          <a:bodyPr>
            <a:spAutoFit/>
          </a:bodyPr>
          <a:lstStyle/>
          <a:p>
            <a:r>
              <a:rPr lang="es-ES" sz="4000" dirty="0">
                <a:solidFill>
                  <a:schemeClr val="tx1"/>
                </a:solidFill>
              </a:rPr>
              <a:t>ANÀLISI DE RISCOS</a:t>
            </a:r>
            <a:endParaRPr lang="es-ES_tradnl" sz="4000" dirty="0">
              <a:solidFill>
                <a:schemeClr val="tx1"/>
              </a:solidFill>
            </a:endParaRPr>
          </a:p>
        </p:txBody>
      </p:sp>
      <p:sp>
        <p:nvSpPr>
          <p:cNvPr id="29" name="Text Placeholder 5"/>
          <p:cNvSpPr>
            <a:spLocks noGrp="1"/>
          </p:cNvSpPr>
          <p:nvPr>
            <p:ph type="body" sz="quarter" idx="10"/>
          </p:nvPr>
        </p:nvSpPr>
        <p:spPr>
          <a:xfrm>
            <a:off x="494479" y="732779"/>
            <a:ext cx="7885964" cy="242118"/>
          </a:xfrm>
        </p:spPr>
        <p:txBody>
          <a:bodyPr/>
          <a:lstStyle/>
          <a:p>
            <a:r>
              <a:rPr lang="ca-ES" dirty="0">
                <a:solidFill>
                  <a:srgbClr val="009AE1"/>
                </a:solidFill>
              </a:rPr>
              <a:t>PLA DIRECTOR DE Seguretat </a:t>
            </a:r>
            <a:r>
              <a:rPr lang="ca-ES" dirty="0"/>
              <a:t>de LA informació</a:t>
            </a:r>
          </a:p>
        </p:txBody>
      </p:sp>
      <p:sp>
        <p:nvSpPr>
          <p:cNvPr id="42" name="Text Placeholder 4"/>
          <p:cNvSpPr>
            <a:spLocks noGrp="1"/>
          </p:cNvSpPr>
          <p:nvPr>
            <p:ph type="body" sz="quarter" idx="13"/>
          </p:nvPr>
        </p:nvSpPr>
        <p:spPr>
          <a:xfrm>
            <a:off x="8175600" y="4692292"/>
            <a:ext cx="349640" cy="220060"/>
          </a:xfrm>
        </p:spPr>
        <p:txBody>
          <a:bodyPr/>
          <a:lstStyle/>
          <a:p>
            <a:r>
              <a:rPr lang="es-ES_tradnl" dirty="0"/>
              <a:t>10</a:t>
            </a:r>
            <a:endParaRPr lang="es-ES_tradnl" sz="750" dirty="0"/>
          </a:p>
        </p:txBody>
      </p:sp>
      <p:pic>
        <p:nvPicPr>
          <p:cNvPr id="18" name="Imagen 1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78198" y="4690599"/>
            <a:ext cx="1257498" cy="418077"/>
          </a:xfrm>
          <a:prstGeom prst="rect">
            <a:avLst/>
          </a:prstGeom>
        </p:spPr>
      </p:pic>
      <p:graphicFrame>
        <p:nvGraphicFramePr>
          <p:cNvPr id="14" name="Tabla 13"/>
          <p:cNvGraphicFramePr>
            <a:graphicFrameLocks noGrp="1"/>
          </p:cNvGraphicFramePr>
          <p:nvPr>
            <p:extLst>
              <p:ext uri="{D42A27DB-BD31-4B8C-83A1-F6EECF244321}">
                <p14:modId xmlns:p14="http://schemas.microsoft.com/office/powerpoint/2010/main" val="1508804767"/>
              </p:ext>
            </p:extLst>
          </p:nvPr>
        </p:nvGraphicFramePr>
        <p:xfrm>
          <a:off x="2943624" y="1419622"/>
          <a:ext cx="5581615" cy="3015548"/>
        </p:xfrm>
        <a:graphic>
          <a:graphicData uri="http://schemas.openxmlformats.org/drawingml/2006/table">
            <a:tbl>
              <a:tblPr firstRow="1" bandRow="1">
                <a:tableStyleId>{5C22544A-7EE6-4342-B048-85BDC9FD1C3A}</a:tableStyleId>
              </a:tblPr>
              <a:tblGrid>
                <a:gridCol w="429355">
                  <a:extLst>
                    <a:ext uri="{9D8B030D-6E8A-4147-A177-3AD203B41FA5}">
                      <a16:colId xmlns:a16="http://schemas.microsoft.com/office/drawing/2014/main" val="1577036731"/>
                    </a:ext>
                  </a:extLst>
                </a:gridCol>
                <a:gridCol w="429355">
                  <a:extLst>
                    <a:ext uri="{9D8B030D-6E8A-4147-A177-3AD203B41FA5}">
                      <a16:colId xmlns:a16="http://schemas.microsoft.com/office/drawing/2014/main" val="1866389151"/>
                    </a:ext>
                  </a:extLst>
                </a:gridCol>
                <a:gridCol w="429355">
                  <a:extLst>
                    <a:ext uri="{9D8B030D-6E8A-4147-A177-3AD203B41FA5}">
                      <a16:colId xmlns:a16="http://schemas.microsoft.com/office/drawing/2014/main" val="3341167273"/>
                    </a:ext>
                  </a:extLst>
                </a:gridCol>
                <a:gridCol w="429355">
                  <a:extLst>
                    <a:ext uri="{9D8B030D-6E8A-4147-A177-3AD203B41FA5}">
                      <a16:colId xmlns:a16="http://schemas.microsoft.com/office/drawing/2014/main" val="2438206029"/>
                    </a:ext>
                  </a:extLst>
                </a:gridCol>
                <a:gridCol w="429355">
                  <a:extLst>
                    <a:ext uri="{9D8B030D-6E8A-4147-A177-3AD203B41FA5}">
                      <a16:colId xmlns:a16="http://schemas.microsoft.com/office/drawing/2014/main" val="715567140"/>
                    </a:ext>
                  </a:extLst>
                </a:gridCol>
                <a:gridCol w="429355">
                  <a:extLst>
                    <a:ext uri="{9D8B030D-6E8A-4147-A177-3AD203B41FA5}">
                      <a16:colId xmlns:a16="http://schemas.microsoft.com/office/drawing/2014/main" val="3104718611"/>
                    </a:ext>
                  </a:extLst>
                </a:gridCol>
                <a:gridCol w="429355">
                  <a:extLst>
                    <a:ext uri="{9D8B030D-6E8A-4147-A177-3AD203B41FA5}">
                      <a16:colId xmlns:a16="http://schemas.microsoft.com/office/drawing/2014/main" val="1938041639"/>
                    </a:ext>
                  </a:extLst>
                </a:gridCol>
                <a:gridCol w="429355">
                  <a:extLst>
                    <a:ext uri="{9D8B030D-6E8A-4147-A177-3AD203B41FA5}">
                      <a16:colId xmlns:a16="http://schemas.microsoft.com/office/drawing/2014/main" val="3765234261"/>
                    </a:ext>
                  </a:extLst>
                </a:gridCol>
                <a:gridCol w="429355">
                  <a:extLst>
                    <a:ext uri="{9D8B030D-6E8A-4147-A177-3AD203B41FA5}">
                      <a16:colId xmlns:a16="http://schemas.microsoft.com/office/drawing/2014/main" val="1436965325"/>
                    </a:ext>
                  </a:extLst>
                </a:gridCol>
                <a:gridCol w="429355">
                  <a:extLst>
                    <a:ext uri="{9D8B030D-6E8A-4147-A177-3AD203B41FA5}">
                      <a16:colId xmlns:a16="http://schemas.microsoft.com/office/drawing/2014/main" val="579237550"/>
                    </a:ext>
                  </a:extLst>
                </a:gridCol>
                <a:gridCol w="429355">
                  <a:extLst>
                    <a:ext uri="{9D8B030D-6E8A-4147-A177-3AD203B41FA5}">
                      <a16:colId xmlns:a16="http://schemas.microsoft.com/office/drawing/2014/main" val="3550409012"/>
                    </a:ext>
                  </a:extLst>
                </a:gridCol>
                <a:gridCol w="429355">
                  <a:extLst>
                    <a:ext uri="{9D8B030D-6E8A-4147-A177-3AD203B41FA5}">
                      <a16:colId xmlns:a16="http://schemas.microsoft.com/office/drawing/2014/main" val="1798966113"/>
                    </a:ext>
                  </a:extLst>
                </a:gridCol>
                <a:gridCol w="429355">
                  <a:extLst>
                    <a:ext uri="{9D8B030D-6E8A-4147-A177-3AD203B41FA5}">
                      <a16:colId xmlns:a16="http://schemas.microsoft.com/office/drawing/2014/main" val="1809499469"/>
                    </a:ext>
                  </a:extLst>
                </a:gridCol>
              </a:tblGrid>
              <a:tr h="229216">
                <a:tc rowSpan="2">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Times New Roman" panose="02020603050405020304" pitchFamily="18" charset="0"/>
                        </a:rPr>
                        <a:t>ID</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9AE1"/>
                    </a:solidFill>
                  </a:tcPr>
                </a:tc>
                <a:tc rowSpan="2">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Times New Roman" panose="02020603050405020304" pitchFamily="18" charset="0"/>
                        </a:rPr>
                        <a:t>V</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9AE1"/>
                    </a:solidFill>
                  </a:tcPr>
                </a:tc>
                <a:tc rowSpan="2">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Times New Roman" panose="02020603050405020304" pitchFamily="18" charset="0"/>
                        </a:rPr>
                        <a:t>F</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9AE1"/>
                    </a:solidFill>
                  </a:tcPr>
                </a:tc>
                <a:tc gridSpan="5">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Times New Roman" panose="02020603050405020304" pitchFamily="18" charset="0"/>
                        </a:rPr>
                        <a:t>IMPACTE POTENCIAL</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9AE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5">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Times New Roman" panose="02020603050405020304" pitchFamily="18" charset="0"/>
                        </a:rPr>
                        <a:t>RISC</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9AE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979708731"/>
                  </a:ext>
                </a:extLst>
              </a:tr>
              <a:tr h="141596">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Times New Roman" panose="02020603050405020304" pitchFamily="18" charset="0"/>
                        </a:rPr>
                        <a:t>C</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I</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D</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T</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C</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I</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D</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T</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84419082"/>
                  </a:ext>
                </a:extLst>
              </a:tr>
              <a:tr h="141596">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L5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A</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FA</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0,2</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9</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7</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2</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90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70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38224303"/>
                  </a:ext>
                </a:extLst>
              </a:tr>
              <a:tr h="141596">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L7</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FA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1,6</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16</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96231283"/>
                  </a:ext>
                </a:extLst>
              </a:tr>
              <a:tr h="152811">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SW1</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MA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FA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1,8</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4,5</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10</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9</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18</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45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90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786309"/>
                  </a:ext>
                </a:extLst>
              </a:tr>
              <a:tr h="152811">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SW2</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B</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FA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2,5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7</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0</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25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70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50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579705221"/>
                  </a:ext>
                </a:extLst>
              </a:tr>
              <a:tr h="152811">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SW3</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MA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FA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1,8</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4,5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9</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0</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18</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45</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90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18</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210717649"/>
                  </a:ext>
                </a:extLst>
              </a:tr>
              <a:tr h="152811">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SW4</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M</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FA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1,6</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4,5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6</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16</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45</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60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16</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185893919"/>
                  </a:ext>
                </a:extLst>
              </a:tr>
              <a:tr h="152811">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SW5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MA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FA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4,5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9</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45</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90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687918710"/>
                  </a:ext>
                </a:extLst>
              </a:tr>
              <a:tr h="152811">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SW6</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B</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FA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2</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7</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20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50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70</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100</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20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953657495"/>
                  </a:ext>
                </a:extLst>
              </a:tr>
              <a:tr h="152811">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SW7</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MA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FA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2</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4</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20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40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100</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20</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831434711"/>
                  </a:ext>
                </a:extLst>
              </a:tr>
              <a:tr h="152811">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SW8</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MA</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FA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3,5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9</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35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90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10</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146104869"/>
                  </a:ext>
                </a:extLst>
              </a:tr>
              <a:tr h="152811">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SW9</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FA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4,5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7</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9</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45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70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90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10</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213685795"/>
                  </a:ext>
                </a:extLst>
              </a:tr>
              <a:tr h="197249">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SW10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MA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FA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4,5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9</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45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90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10</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656550636"/>
                  </a:ext>
                </a:extLst>
              </a:tr>
              <a:tr h="197249">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SW11</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MA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FA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4,5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7</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9</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45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70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90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10</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48004463"/>
                  </a:ext>
                </a:extLst>
              </a:tr>
              <a:tr h="197249">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SW12</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B</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FA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3,5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7</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35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70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50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758882260"/>
                  </a:ext>
                </a:extLst>
              </a:tr>
              <a:tr h="197249">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SW13</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FA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3,5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7</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35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70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773006484"/>
                  </a:ext>
                </a:extLst>
              </a:tr>
              <a:tr h="197249">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SW14</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FA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3,5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35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10</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844952312"/>
                  </a:ext>
                </a:extLst>
              </a:tr>
            </a:tbl>
          </a:graphicData>
        </a:graphic>
      </p:graphicFrame>
      <p:sp>
        <p:nvSpPr>
          <p:cNvPr id="21" name="CuadroTexto 20"/>
          <p:cNvSpPr txBox="1"/>
          <p:nvPr/>
        </p:nvSpPr>
        <p:spPr>
          <a:xfrm>
            <a:off x="683568" y="2469173"/>
            <a:ext cx="2376264" cy="338554"/>
          </a:xfrm>
          <a:prstGeom prst="rect">
            <a:avLst/>
          </a:prstGeom>
          <a:noFill/>
        </p:spPr>
        <p:txBody>
          <a:bodyPr wrap="square" rtlCol="0">
            <a:spAutoFit/>
          </a:bodyPr>
          <a:lstStyle/>
          <a:p>
            <a:r>
              <a:rPr lang="ca-ES" sz="1600" cap="all" spc="-10" dirty="0">
                <a:latin typeface="Calibri" pitchFamily="34" charset="0"/>
                <a:cs typeface="Calibri" pitchFamily="34" charset="0"/>
              </a:rPr>
              <a:t>Risc assumible &lt; 39</a:t>
            </a:r>
            <a:endParaRPr lang="es-ES" sz="1600" cap="all" spc="-10" dirty="0">
              <a:latin typeface="Calibri" pitchFamily="34" charset="0"/>
              <a:cs typeface="Calibri" pitchFamily="34" charset="0"/>
            </a:endParaRPr>
          </a:p>
        </p:txBody>
      </p:sp>
      <p:sp>
        <p:nvSpPr>
          <p:cNvPr id="22" name="Text Placeholder 18"/>
          <p:cNvSpPr>
            <a:spLocks noGrp="1"/>
          </p:cNvSpPr>
          <p:nvPr>
            <p:ph type="body" sz="quarter" idx="11"/>
          </p:nvPr>
        </p:nvSpPr>
        <p:spPr>
          <a:xfrm>
            <a:off x="527022" y="1206085"/>
            <a:ext cx="7998217" cy="157408"/>
          </a:xfrm>
        </p:spPr>
        <p:txBody>
          <a:bodyPr/>
          <a:lstStyle/>
          <a:p>
            <a:r>
              <a:rPr lang="ca-ES" sz="900" dirty="0"/>
              <a:t>Resultats</a:t>
            </a:r>
          </a:p>
        </p:txBody>
      </p:sp>
      <p:graphicFrame>
        <p:nvGraphicFramePr>
          <p:cNvPr id="24" name="Gráfico 23">
            <a:extLst>
              <a:ext uri="{FF2B5EF4-FFF2-40B4-BE49-F238E27FC236}">
                <a16:creationId xmlns:a16="http://schemas.microsoft.com/office/drawing/2014/main" id="{EE8E208E-7EFF-4798-873F-9CA839762549}"/>
              </a:ext>
            </a:extLst>
          </p:cNvPr>
          <p:cNvGraphicFramePr/>
          <p:nvPr>
            <p:extLst>
              <p:ext uri="{D42A27DB-BD31-4B8C-83A1-F6EECF244321}">
                <p14:modId xmlns:p14="http://schemas.microsoft.com/office/powerpoint/2010/main" val="4168036956"/>
              </p:ext>
            </p:extLst>
          </p:nvPr>
        </p:nvGraphicFramePr>
        <p:xfrm>
          <a:off x="1533692" y="1780809"/>
          <a:ext cx="5984875" cy="2153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7269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29">
                                            <p:txEl>
                                              <p:pRg st="0" end="0"/>
                                            </p:txEl>
                                          </p:spTgt>
                                        </p:tgtEl>
                                        <p:attrNameLst>
                                          <p:attrName>style.visibility</p:attrName>
                                        </p:attrNameLst>
                                      </p:cBhvr>
                                      <p:to>
                                        <p:strVal val="visible"/>
                                      </p:to>
                                    </p:set>
                                    <p:animEffect transition="in" filter="wipe(left)">
                                      <p:cBhvr>
                                        <p:cTn id="13" dur="500"/>
                                        <p:tgtEl>
                                          <p:spTgt spid="29">
                                            <p:txEl>
                                              <p:pRg st="0" end="0"/>
                                            </p:txEl>
                                          </p:spTgt>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500"/>
                                        <p:tgtEl>
                                          <p:spTgt spid="21"/>
                                        </p:tgtEl>
                                        <p:attrNameLst>
                                          <p:attrName>ppt_x</p:attrName>
                                        </p:attrNameLst>
                                      </p:cBhvr>
                                      <p:tavLst>
                                        <p:tav tm="0">
                                          <p:val>
                                            <p:strVal val="ppt_x"/>
                                          </p:val>
                                        </p:tav>
                                        <p:tav tm="100000">
                                          <p:val>
                                            <p:strVal val="ppt_x"/>
                                          </p:val>
                                        </p:tav>
                                      </p:tavLst>
                                    </p:anim>
                                    <p:anim calcmode="lin" valueType="num">
                                      <p:cBhvr additive="base">
                                        <p:cTn id="32" dur="500"/>
                                        <p:tgtEl>
                                          <p:spTgt spid="21"/>
                                        </p:tgtEl>
                                        <p:attrNameLst>
                                          <p:attrName>ppt_y</p:attrName>
                                        </p:attrNameLst>
                                      </p:cBhvr>
                                      <p:tavLst>
                                        <p:tav tm="0">
                                          <p:val>
                                            <p:strVal val="ppt_y"/>
                                          </p:val>
                                        </p:tav>
                                        <p:tav tm="100000">
                                          <p:val>
                                            <p:strVal val="1+ppt_h/2"/>
                                          </p:val>
                                        </p:tav>
                                      </p:tavLst>
                                    </p:anim>
                                    <p:set>
                                      <p:cBhvr>
                                        <p:cTn id="33" dur="1" fill="hold">
                                          <p:stCondLst>
                                            <p:cond delay="499"/>
                                          </p:stCondLst>
                                        </p:cTn>
                                        <p:tgtEl>
                                          <p:spTgt spid="21"/>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14"/>
                                        </p:tgtEl>
                                        <p:attrNameLst>
                                          <p:attrName>ppt_x</p:attrName>
                                        </p:attrNameLst>
                                      </p:cBhvr>
                                      <p:tavLst>
                                        <p:tav tm="0">
                                          <p:val>
                                            <p:strVal val="ppt_x"/>
                                          </p:val>
                                        </p:tav>
                                        <p:tav tm="100000">
                                          <p:val>
                                            <p:strVal val="ppt_x"/>
                                          </p:val>
                                        </p:tav>
                                      </p:tavLst>
                                    </p:anim>
                                    <p:anim calcmode="lin" valueType="num">
                                      <p:cBhvr additive="base">
                                        <p:cTn id="36" dur="500"/>
                                        <p:tgtEl>
                                          <p:spTgt spid="14"/>
                                        </p:tgtEl>
                                        <p:attrNameLst>
                                          <p:attrName>ppt_y</p:attrName>
                                        </p:attrNameLst>
                                      </p:cBhvr>
                                      <p:tavLst>
                                        <p:tav tm="0">
                                          <p:val>
                                            <p:strVal val="ppt_y"/>
                                          </p:val>
                                        </p:tav>
                                        <p:tav tm="100000">
                                          <p:val>
                                            <p:strVal val="1+ppt_h/2"/>
                                          </p:val>
                                        </p:tav>
                                      </p:tavLst>
                                    </p:anim>
                                    <p:set>
                                      <p:cBhvr>
                                        <p:cTn id="37" dur="1" fill="hold">
                                          <p:stCondLst>
                                            <p:cond delay="499"/>
                                          </p:stCondLst>
                                        </p:cTn>
                                        <p:tgtEl>
                                          <p:spTgt spid="14"/>
                                        </p:tgtEl>
                                        <p:attrNameLst>
                                          <p:attrName>style.visibility</p:attrName>
                                        </p:attrNameLst>
                                      </p:cBhvr>
                                      <p:to>
                                        <p:strVal val="hidden"/>
                                      </p:to>
                                    </p:set>
                                  </p:childTnLst>
                                </p:cTn>
                              </p:par>
                              <p:par>
                                <p:cTn id="38" presetID="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1+#ppt_w/2"/>
                                          </p:val>
                                        </p:tav>
                                        <p:tav tm="100000">
                                          <p:val>
                                            <p:strVal val="#ppt_x"/>
                                          </p:val>
                                        </p:tav>
                                      </p:tavLst>
                                    </p:anim>
                                    <p:anim calcmode="lin" valueType="num">
                                      <p:cBhvr additive="base">
                                        <p:cTn id="41"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build="p"/>
      <p:bldP spid="42" grpId="0" build="p"/>
      <p:bldP spid="21" grpId="0"/>
      <p:bldP spid="21" grpId="1"/>
      <p:bldP spid="22" grpId="0" animBg="1"/>
      <p:bldGraphic spid="2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514784" y="177955"/>
            <a:ext cx="7920000" cy="656590"/>
          </a:xfrm>
        </p:spPr>
        <p:txBody>
          <a:bodyPr>
            <a:spAutoFit/>
          </a:bodyPr>
          <a:lstStyle/>
          <a:p>
            <a:r>
              <a:rPr lang="ca-ES" sz="4000" dirty="0">
                <a:solidFill>
                  <a:schemeClr val="tx1"/>
                </a:solidFill>
              </a:rPr>
              <a:t>Propostes de millora</a:t>
            </a:r>
          </a:p>
        </p:txBody>
      </p:sp>
      <p:sp>
        <p:nvSpPr>
          <p:cNvPr id="29" name="Text Placeholder 5"/>
          <p:cNvSpPr>
            <a:spLocks noGrp="1"/>
          </p:cNvSpPr>
          <p:nvPr>
            <p:ph type="body" sz="quarter" idx="10"/>
          </p:nvPr>
        </p:nvSpPr>
        <p:spPr>
          <a:xfrm>
            <a:off x="494479" y="732779"/>
            <a:ext cx="7885964" cy="242118"/>
          </a:xfrm>
        </p:spPr>
        <p:txBody>
          <a:bodyPr/>
          <a:lstStyle/>
          <a:p>
            <a:r>
              <a:rPr lang="ca-ES" dirty="0">
                <a:solidFill>
                  <a:srgbClr val="009AE1"/>
                </a:solidFill>
              </a:rPr>
              <a:t>PLA DIRECTOR DE Seguretat </a:t>
            </a:r>
            <a:r>
              <a:rPr lang="ca-ES" dirty="0"/>
              <a:t>de LA informació</a:t>
            </a:r>
          </a:p>
        </p:txBody>
      </p:sp>
      <p:sp>
        <p:nvSpPr>
          <p:cNvPr id="42" name="Text Placeholder 4"/>
          <p:cNvSpPr>
            <a:spLocks noGrp="1"/>
          </p:cNvSpPr>
          <p:nvPr>
            <p:ph type="body" sz="quarter" idx="13"/>
          </p:nvPr>
        </p:nvSpPr>
        <p:spPr>
          <a:xfrm>
            <a:off x="8175600" y="4692292"/>
            <a:ext cx="349640" cy="220060"/>
          </a:xfrm>
        </p:spPr>
        <p:txBody>
          <a:bodyPr/>
          <a:lstStyle/>
          <a:p>
            <a:r>
              <a:rPr lang="es-ES_tradnl" dirty="0"/>
              <a:t>11</a:t>
            </a:r>
            <a:endParaRPr lang="es-ES_tradnl" sz="750" dirty="0"/>
          </a:p>
        </p:txBody>
      </p:sp>
      <p:pic>
        <p:nvPicPr>
          <p:cNvPr id="18" name="Imagen 1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78198" y="4690599"/>
            <a:ext cx="1257498" cy="418077"/>
          </a:xfrm>
          <a:prstGeom prst="rect">
            <a:avLst/>
          </a:prstGeom>
        </p:spPr>
      </p:pic>
      <p:sp>
        <p:nvSpPr>
          <p:cNvPr id="11" name="Text Placeholder 6"/>
          <p:cNvSpPr>
            <a:spLocks noGrp="1"/>
          </p:cNvSpPr>
          <p:nvPr>
            <p:ph type="body" sz="quarter" idx="12"/>
          </p:nvPr>
        </p:nvSpPr>
        <p:spPr>
          <a:xfrm>
            <a:off x="424440" y="1343490"/>
            <a:ext cx="2640676" cy="1361911"/>
          </a:xfrm>
        </p:spPr>
        <p:txBody>
          <a:bodyPr vert="horz" wrap="square" lIns="91440" tIns="45720" rIns="91440" bIns="45720" rtlCol="0" anchor="t">
            <a:spAutoFit/>
          </a:bodyPr>
          <a:lstStyle/>
          <a:p>
            <a:pPr>
              <a:lnSpc>
                <a:spcPts val="1100"/>
              </a:lnSpc>
            </a:pPr>
            <a:r>
              <a:rPr lang="ca-ES" sz="900" b="1" dirty="0"/>
              <a:t>Duració: </a:t>
            </a:r>
            <a:r>
              <a:rPr lang="ca-ES" sz="900" dirty="0"/>
              <a:t>1 any</a:t>
            </a:r>
          </a:p>
          <a:p>
            <a:pPr>
              <a:lnSpc>
                <a:spcPts val="1100"/>
              </a:lnSpc>
            </a:pPr>
            <a:r>
              <a:rPr lang="ca-ES" b="1" dirty="0"/>
              <a:t>Pressupost: </a:t>
            </a:r>
            <a:r>
              <a:rPr lang="ca-ES" dirty="0"/>
              <a:t>10.000 €</a:t>
            </a:r>
          </a:p>
          <a:p>
            <a:pPr marL="171450" indent="-171450">
              <a:buFont typeface="Arial" panose="020B0604020202020204" pitchFamily="34" charset="0"/>
              <a:buChar char="•"/>
            </a:pPr>
            <a:r>
              <a:rPr lang="ca-ES" dirty="0"/>
              <a:t>Executar un pla de formació i conscienciació per a tots els empleats de la Organització.</a:t>
            </a:r>
          </a:p>
          <a:p>
            <a:pPr marL="171450" indent="-171450">
              <a:buFont typeface="Arial" panose="020B0604020202020204" pitchFamily="34" charset="0"/>
              <a:buChar char="•"/>
            </a:pPr>
            <a:r>
              <a:rPr lang="ca-ES" dirty="0"/>
              <a:t>Mantenir un grau de conscienciació raonable en matèria de seguretat de la informació.</a:t>
            </a:r>
          </a:p>
          <a:p>
            <a:pPr marL="171450" indent="-171450">
              <a:buFont typeface="Arial" panose="020B0604020202020204" pitchFamily="34" charset="0"/>
              <a:buChar char="•"/>
            </a:pPr>
            <a:r>
              <a:rPr lang="ca-ES" dirty="0"/>
              <a:t>Afavorir que el treballador reporti incidents de seguretat quan els detecti.</a:t>
            </a:r>
          </a:p>
          <a:p>
            <a:pPr>
              <a:lnSpc>
                <a:spcPts val="1100"/>
              </a:lnSpc>
            </a:pPr>
            <a:endParaRPr lang="ca-ES" sz="900" dirty="0"/>
          </a:p>
        </p:txBody>
      </p:sp>
      <p:sp>
        <p:nvSpPr>
          <p:cNvPr id="12" name="Text Placeholder 18"/>
          <p:cNvSpPr>
            <a:spLocks noGrp="1"/>
          </p:cNvSpPr>
          <p:nvPr>
            <p:ph type="body" sz="quarter" idx="11"/>
          </p:nvPr>
        </p:nvSpPr>
        <p:spPr>
          <a:xfrm>
            <a:off x="424440" y="1203598"/>
            <a:ext cx="2640676" cy="139892"/>
          </a:xfrm>
        </p:spPr>
        <p:txBody>
          <a:bodyPr/>
          <a:lstStyle/>
          <a:p>
            <a:r>
              <a:rPr lang="ca-ES" sz="900" dirty="0"/>
              <a:t>Pla de formació i conscienciació</a:t>
            </a:r>
          </a:p>
        </p:txBody>
      </p:sp>
      <p:sp>
        <p:nvSpPr>
          <p:cNvPr id="19" name="Text Placeholder 6"/>
          <p:cNvSpPr>
            <a:spLocks noGrp="1"/>
          </p:cNvSpPr>
          <p:nvPr>
            <p:ph type="body" sz="quarter" idx="12"/>
          </p:nvPr>
        </p:nvSpPr>
        <p:spPr>
          <a:xfrm>
            <a:off x="3266114" y="1343490"/>
            <a:ext cx="2640676" cy="656590"/>
          </a:xfrm>
        </p:spPr>
        <p:txBody>
          <a:bodyPr vert="horz" wrap="square" lIns="91440" tIns="45720" rIns="91440" bIns="45720" rtlCol="0" anchor="t">
            <a:spAutoFit/>
          </a:bodyPr>
          <a:lstStyle/>
          <a:p>
            <a:pPr>
              <a:lnSpc>
                <a:spcPts val="1100"/>
              </a:lnSpc>
            </a:pPr>
            <a:r>
              <a:rPr lang="ca-ES" sz="900" b="1" dirty="0"/>
              <a:t>Duració: </a:t>
            </a:r>
            <a:r>
              <a:rPr lang="ca-ES" dirty="0"/>
              <a:t>2 mesos</a:t>
            </a:r>
            <a:endParaRPr lang="ca-ES" sz="900" dirty="0"/>
          </a:p>
          <a:p>
            <a:pPr>
              <a:lnSpc>
                <a:spcPts val="1100"/>
              </a:lnSpc>
            </a:pPr>
            <a:r>
              <a:rPr lang="ca-ES" b="1" dirty="0"/>
              <a:t>Pressupost: </a:t>
            </a:r>
            <a:r>
              <a:rPr lang="ca-ES" dirty="0"/>
              <a:t>Projecte intern</a:t>
            </a:r>
          </a:p>
          <a:p>
            <a:pPr marL="171450" indent="-171450">
              <a:buFont typeface="Arial" panose="020B0604020202020204" pitchFamily="34" charset="0"/>
              <a:buChar char="•"/>
            </a:pPr>
            <a:r>
              <a:rPr lang="ca-ES" dirty="0"/>
              <a:t>Adaptar l’estructura organitzativa per tal de crear un marc de seguretat.</a:t>
            </a:r>
            <a:endParaRPr lang="ca-ES" sz="900" dirty="0"/>
          </a:p>
        </p:txBody>
      </p:sp>
      <p:sp>
        <p:nvSpPr>
          <p:cNvPr id="20" name="Text Placeholder 18"/>
          <p:cNvSpPr>
            <a:spLocks noGrp="1"/>
          </p:cNvSpPr>
          <p:nvPr>
            <p:ph type="body" sz="quarter" idx="11"/>
          </p:nvPr>
        </p:nvSpPr>
        <p:spPr>
          <a:xfrm>
            <a:off x="3266114" y="1203598"/>
            <a:ext cx="2640676" cy="139892"/>
          </a:xfrm>
        </p:spPr>
        <p:txBody>
          <a:bodyPr/>
          <a:lstStyle/>
          <a:p>
            <a:r>
              <a:rPr lang="ca-ES" sz="900" dirty="0"/>
              <a:t>Definició de l’estructura de seguretat a l’APZ</a:t>
            </a:r>
          </a:p>
        </p:txBody>
      </p:sp>
      <p:sp>
        <p:nvSpPr>
          <p:cNvPr id="23" name="Text Placeholder 6"/>
          <p:cNvSpPr>
            <a:spLocks noGrp="1"/>
          </p:cNvSpPr>
          <p:nvPr>
            <p:ph type="body" sz="quarter" idx="12"/>
          </p:nvPr>
        </p:nvSpPr>
        <p:spPr>
          <a:xfrm>
            <a:off x="6107788" y="1343490"/>
            <a:ext cx="2640676" cy="1361911"/>
          </a:xfrm>
        </p:spPr>
        <p:txBody>
          <a:bodyPr vert="horz" wrap="square" lIns="91440" tIns="45720" rIns="91440" bIns="45720" rtlCol="0" anchor="t">
            <a:spAutoFit/>
          </a:bodyPr>
          <a:lstStyle/>
          <a:p>
            <a:pPr>
              <a:lnSpc>
                <a:spcPts val="1100"/>
              </a:lnSpc>
            </a:pPr>
            <a:r>
              <a:rPr lang="ca-ES" sz="900" b="1" dirty="0"/>
              <a:t>Duració:</a:t>
            </a:r>
            <a:r>
              <a:rPr lang="ca-ES" sz="900" dirty="0"/>
              <a:t> </a:t>
            </a:r>
            <a:r>
              <a:rPr lang="ca-ES" dirty="0"/>
              <a:t>3 mesos</a:t>
            </a:r>
            <a:endParaRPr lang="ca-ES" sz="900" dirty="0"/>
          </a:p>
          <a:p>
            <a:pPr>
              <a:lnSpc>
                <a:spcPts val="1100"/>
              </a:lnSpc>
            </a:pPr>
            <a:r>
              <a:rPr lang="ca-ES" b="1" dirty="0"/>
              <a:t>Pressupost: </a:t>
            </a:r>
            <a:r>
              <a:rPr lang="ca-ES" dirty="0"/>
              <a:t>Projecte intern</a:t>
            </a:r>
          </a:p>
          <a:p>
            <a:pPr marL="171450" indent="-171450">
              <a:buFont typeface="Arial" panose="020B0604020202020204" pitchFamily="34" charset="0"/>
              <a:buChar char="•"/>
            </a:pPr>
            <a:r>
              <a:rPr lang="ca-ES" dirty="0"/>
              <a:t>Assignar propietaris i responsabilitats als actius de la Organització.</a:t>
            </a:r>
          </a:p>
          <a:p>
            <a:pPr marL="171450" indent="-171450">
              <a:buFont typeface="Arial" panose="020B0604020202020204" pitchFamily="34" charset="0"/>
              <a:buChar char="•"/>
            </a:pPr>
            <a:r>
              <a:rPr lang="ca-ES" dirty="0"/>
              <a:t>Identificar els actius d’informació crítics per a la Organització. </a:t>
            </a:r>
          </a:p>
          <a:p>
            <a:pPr marL="171450" indent="-171450">
              <a:buFont typeface="Arial" panose="020B0604020202020204" pitchFamily="34" charset="0"/>
              <a:buChar char="•"/>
            </a:pPr>
            <a:r>
              <a:rPr lang="ca-ES" dirty="0"/>
              <a:t>Establir objectius i responsabilitats vers els responsables dels actius.</a:t>
            </a:r>
          </a:p>
          <a:p>
            <a:pPr>
              <a:lnSpc>
                <a:spcPts val="1100"/>
              </a:lnSpc>
            </a:pPr>
            <a:endParaRPr lang="ca-ES" sz="900" dirty="0"/>
          </a:p>
        </p:txBody>
      </p:sp>
      <p:sp>
        <p:nvSpPr>
          <p:cNvPr id="24" name="Text Placeholder 18"/>
          <p:cNvSpPr>
            <a:spLocks noGrp="1"/>
          </p:cNvSpPr>
          <p:nvPr>
            <p:ph type="body" sz="quarter" idx="11"/>
          </p:nvPr>
        </p:nvSpPr>
        <p:spPr>
          <a:xfrm>
            <a:off x="6107788" y="1203598"/>
            <a:ext cx="2640676" cy="139892"/>
          </a:xfrm>
        </p:spPr>
        <p:txBody>
          <a:bodyPr/>
          <a:lstStyle/>
          <a:p>
            <a:r>
              <a:rPr lang="ca-ES" sz="900" dirty="0"/>
              <a:t>Assignació i classificació d’actius d’informació</a:t>
            </a:r>
          </a:p>
        </p:txBody>
      </p:sp>
      <p:sp>
        <p:nvSpPr>
          <p:cNvPr id="26" name="Text Placeholder 6"/>
          <p:cNvSpPr>
            <a:spLocks noGrp="1"/>
          </p:cNvSpPr>
          <p:nvPr>
            <p:ph type="body" sz="quarter" idx="12"/>
          </p:nvPr>
        </p:nvSpPr>
        <p:spPr>
          <a:xfrm>
            <a:off x="424440" y="3030041"/>
            <a:ext cx="2640676" cy="1644040"/>
          </a:xfrm>
        </p:spPr>
        <p:txBody>
          <a:bodyPr vert="horz" wrap="square" lIns="91440" tIns="45720" rIns="91440" bIns="45720" rtlCol="0" anchor="t">
            <a:spAutoFit/>
          </a:bodyPr>
          <a:lstStyle/>
          <a:p>
            <a:pPr>
              <a:lnSpc>
                <a:spcPts val="1100"/>
              </a:lnSpc>
            </a:pPr>
            <a:r>
              <a:rPr lang="ca-ES" sz="900" b="1" dirty="0"/>
              <a:t>Duració: </a:t>
            </a:r>
            <a:r>
              <a:rPr lang="ca-ES" dirty="0"/>
              <a:t>3</a:t>
            </a:r>
            <a:r>
              <a:rPr lang="ca-ES" sz="900" dirty="0"/>
              <a:t> mesos</a:t>
            </a:r>
          </a:p>
          <a:p>
            <a:pPr>
              <a:lnSpc>
                <a:spcPts val="1100"/>
              </a:lnSpc>
            </a:pPr>
            <a:r>
              <a:rPr lang="ca-ES" b="1" dirty="0"/>
              <a:t>Pressupost: </a:t>
            </a:r>
            <a:r>
              <a:rPr lang="ca-ES" dirty="0"/>
              <a:t>30.000 €</a:t>
            </a:r>
          </a:p>
          <a:p>
            <a:pPr marL="171450" indent="-171450">
              <a:buFont typeface="Arial" panose="020B0604020202020204" pitchFamily="34" charset="0"/>
              <a:buChar char="•"/>
            </a:pPr>
            <a:r>
              <a:rPr lang="ca-ES" dirty="0"/>
              <a:t>Elaboració i documentació dels procediments necessaris per garantir la continuïtat dels sistemes que donen suport a les operacions </a:t>
            </a:r>
            <a:r>
              <a:rPr lang="ca-ES" dirty="0" err="1"/>
              <a:t>core</a:t>
            </a:r>
            <a:r>
              <a:rPr lang="ca-ES" dirty="0"/>
              <a:t> de negoci.</a:t>
            </a:r>
          </a:p>
          <a:p>
            <a:pPr marL="171450" indent="-171450">
              <a:buFont typeface="Arial" panose="020B0604020202020204" pitchFamily="34" charset="0"/>
              <a:buChar char="•"/>
            </a:pPr>
            <a:r>
              <a:rPr lang="ca-ES" dirty="0"/>
              <a:t>Minimitzar l’impacte d’una interrupció en la continuïtat de les operacions.</a:t>
            </a:r>
          </a:p>
          <a:p>
            <a:pPr marL="171450" indent="-171450">
              <a:buFont typeface="Arial" panose="020B0604020202020204" pitchFamily="34" charset="0"/>
              <a:buChar char="•"/>
            </a:pPr>
            <a:r>
              <a:rPr lang="ca-ES" dirty="0"/>
              <a:t>Millorar la imatge de la Organització.</a:t>
            </a:r>
          </a:p>
          <a:p>
            <a:pPr marL="171450" indent="-171450">
              <a:buFont typeface="Arial" panose="020B0604020202020204" pitchFamily="34" charset="0"/>
              <a:buChar char="•"/>
            </a:pPr>
            <a:r>
              <a:rPr lang="ca-ES" dirty="0"/>
              <a:t>Establir procediments per donar una resposta adequada als incidents de seguretat.</a:t>
            </a:r>
          </a:p>
          <a:p>
            <a:pPr>
              <a:lnSpc>
                <a:spcPts val="1100"/>
              </a:lnSpc>
            </a:pPr>
            <a:endParaRPr lang="ca-ES" sz="900" dirty="0"/>
          </a:p>
        </p:txBody>
      </p:sp>
      <p:sp>
        <p:nvSpPr>
          <p:cNvPr id="27" name="Text Placeholder 18"/>
          <p:cNvSpPr>
            <a:spLocks noGrp="1"/>
          </p:cNvSpPr>
          <p:nvPr>
            <p:ph type="body" sz="quarter" idx="11"/>
          </p:nvPr>
        </p:nvSpPr>
        <p:spPr>
          <a:xfrm>
            <a:off x="424440" y="2890149"/>
            <a:ext cx="2640676" cy="139892"/>
          </a:xfrm>
        </p:spPr>
        <p:txBody>
          <a:bodyPr/>
          <a:lstStyle/>
          <a:p>
            <a:r>
              <a:rPr lang="ca-ES" sz="900" dirty="0"/>
              <a:t>Pla CN i resposta a incidents</a:t>
            </a:r>
          </a:p>
        </p:txBody>
      </p:sp>
      <p:sp>
        <p:nvSpPr>
          <p:cNvPr id="28" name="Text Placeholder 6"/>
          <p:cNvSpPr>
            <a:spLocks noGrp="1"/>
          </p:cNvSpPr>
          <p:nvPr>
            <p:ph type="body" sz="quarter" idx="12"/>
          </p:nvPr>
        </p:nvSpPr>
        <p:spPr>
          <a:xfrm>
            <a:off x="3203848" y="3030041"/>
            <a:ext cx="2640676" cy="656590"/>
          </a:xfrm>
        </p:spPr>
        <p:txBody>
          <a:bodyPr vert="horz" wrap="square" lIns="91440" tIns="45720" rIns="91440" bIns="45720" rtlCol="0" anchor="t">
            <a:spAutoFit/>
          </a:bodyPr>
          <a:lstStyle/>
          <a:p>
            <a:pPr>
              <a:lnSpc>
                <a:spcPts val="1100"/>
              </a:lnSpc>
            </a:pPr>
            <a:r>
              <a:rPr lang="ca-ES" sz="900" b="1" dirty="0"/>
              <a:t>Duració: </a:t>
            </a:r>
            <a:r>
              <a:rPr lang="ca-ES" sz="900" dirty="0"/>
              <a:t>6 mesos</a:t>
            </a:r>
          </a:p>
          <a:p>
            <a:pPr>
              <a:lnSpc>
                <a:spcPts val="1100"/>
              </a:lnSpc>
            </a:pPr>
            <a:r>
              <a:rPr lang="ca-ES" b="1" dirty="0"/>
              <a:t>Pressupost</a:t>
            </a:r>
            <a:r>
              <a:rPr lang="ca-ES" dirty="0"/>
              <a:t>: 100.000 €</a:t>
            </a:r>
          </a:p>
          <a:p>
            <a:pPr marL="171450" indent="-171450">
              <a:buFont typeface="Arial" panose="020B0604020202020204" pitchFamily="34" charset="0"/>
              <a:buChar char="•"/>
            </a:pPr>
            <a:r>
              <a:rPr lang="ca-ES" dirty="0"/>
              <a:t>Assegurar l’autenticitat de la informació introduïda en els sistemes crítics per al negoci.</a:t>
            </a:r>
            <a:endParaRPr lang="ca-ES" sz="900" dirty="0"/>
          </a:p>
        </p:txBody>
      </p:sp>
      <p:sp>
        <p:nvSpPr>
          <p:cNvPr id="30" name="Text Placeholder 18"/>
          <p:cNvSpPr>
            <a:spLocks noGrp="1"/>
          </p:cNvSpPr>
          <p:nvPr>
            <p:ph type="body" sz="quarter" idx="11"/>
          </p:nvPr>
        </p:nvSpPr>
        <p:spPr>
          <a:xfrm>
            <a:off x="3203848" y="2890149"/>
            <a:ext cx="2640676" cy="139892"/>
          </a:xfrm>
        </p:spPr>
        <p:txBody>
          <a:bodyPr/>
          <a:lstStyle/>
          <a:p>
            <a:r>
              <a:rPr lang="ca-ES" sz="900" dirty="0"/>
              <a:t>Implementació validació doble factor</a:t>
            </a:r>
          </a:p>
        </p:txBody>
      </p:sp>
      <p:sp>
        <p:nvSpPr>
          <p:cNvPr id="31" name="Text Placeholder 6"/>
          <p:cNvSpPr>
            <a:spLocks noGrp="1"/>
          </p:cNvSpPr>
          <p:nvPr>
            <p:ph type="body" sz="quarter" idx="12"/>
          </p:nvPr>
        </p:nvSpPr>
        <p:spPr>
          <a:xfrm>
            <a:off x="6107788" y="3025066"/>
            <a:ext cx="2640676" cy="656590"/>
          </a:xfrm>
        </p:spPr>
        <p:txBody>
          <a:bodyPr vert="horz" wrap="square" lIns="91440" tIns="45720" rIns="91440" bIns="45720" rtlCol="0" anchor="t">
            <a:spAutoFit/>
          </a:bodyPr>
          <a:lstStyle/>
          <a:p>
            <a:pPr>
              <a:lnSpc>
                <a:spcPts val="1100"/>
              </a:lnSpc>
            </a:pPr>
            <a:r>
              <a:rPr lang="ca-ES" sz="900" b="1" dirty="0"/>
              <a:t>Duració: </a:t>
            </a:r>
            <a:r>
              <a:rPr lang="ca-ES" sz="900" dirty="0"/>
              <a:t>1mes</a:t>
            </a:r>
          </a:p>
          <a:p>
            <a:pPr>
              <a:lnSpc>
                <a:spcPts val="1100"/>
              </a:lnSpc>
            </a:pPr>
            <a:r>
              <a:rPr lang="ca-ES" b="1" dirty="0"/>
              <a:t>Pressupost</a:t>
            </a:r>
            <a:r>
              <a:rPr lang="ca-ES" dirty="0"/>
              <a:t>: 60.000 €</a:t>
            </a:r>
          </a:p>
          <a:p>
            <a:pPr marL="171450" indent="-171450">
              <a:buFont typeface="Arial" panose="020B0604020202020204" pitchFamily="34" charset="0"/>
              <a:buChar char="•"/>
            </a:pPr>
            <a:r>
              <a:rPr lang="ca-ES" dirty="0"/>
              <a:t>Garantir la continuïtat de les instal·lacions en cas de caiguda de subministrament elèctric.</a:t>
            </a:r>
            <a:endParaRPr lang="ca-ES" sz="900" dirty="0"/>
          </a:p>
        </p:txBody>
      </p:sp>
      <p:sp>
        <p:nvSpPr>
          <p:cNvPr id="32" name="Text Placeholder 18"/>
          <p:cNvSpPr>
            <a:spLocks noGrp="1"/>
          </p:cNvSpPr>
          <p:nvPr>
            <p:ph type="body" sz="quarter" idx="11"/>
          </p:nvPr>
        </p:nvSpPr>
        <p:spPr>
          <a:xfrm>
            <a:off x="6107788" y="2885174"/>
            <a:ext cx="2640676" cy="139892"/>
          </a:xfrm>
        </p:spPr>
        <p:txBody>
          <a:bodyPr/>
          <a:lstStyle/>
          <a:p>
            <a:r>
              <a:rPr lang="ca-ES" sz="900" dirty="0"/>
              <a:t>Reforç elèctric a les </a:t>
            </a:r>
            <a:r>
              <a:rPr lang="ca-ES" sz="900" dirty="0" err="1"/>
              <a:t>instalacions</a:t>
            </a:r>
            <a:endParaRPr lang="ca-ES" sz="900" dirty="0"/>
          </a:p>
        </p:txBody>
      </p:sp>
    </p:spTree>
    <p:extLst>
      <p:ext uri="{BB962C8B-B14F-4D97-AF65-F5344CB8AC3E}">
        <p14:creationId xmlns:p14="http://schemas.microsoft.com/office/powerpoint/2010/main" val="51727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29">
                                            <p:txEl>
                                              <p:pRg st="0" end="0"/>
                                            </p:txEl>
                                          </p:spTgt>
                                        </p:tgtEl>
                                        <p:attrNameLst>
                                          <p:attrName>style.visibility</p:attrName>
                                        </p:attrNameLst>
                                      </p:cBhvr>
                                      <p:to>
                                        <p:strVal val="visible"/>
                                      </p:to>
                                    </p:set>
                                    <p:animEffect transition="in" filter="wipe(left)">
                                      <p:cBhvr>
                                        <p:cTn id="13" dur="500"/>
                                        <p:tgtEl>
                                          <p:spTgt spid="2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ppt_x"/>
                                          </p:val>
                                        </p:tav>
                                        <p:tav tm="100000">
                                          <p:val>
                                            <p:strVal val="#ppt_x"/>
                                          </p:val>
                                        </p:tav>
                                      </p:tavLst>
                                    </p:anim>
                                    <p:anim calcmode="lin" valueType="num">
                                      <p:cBhvr additive="base">
                                        <p:cTn id="39" dur="500" fill="hold"/>
                                        <p:tgtEl>
                                          <p:spTgt spid="2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ppt_x"/>
                                          </p:val>
                                        </p:tav>
                                        <p:tav tm="100000">
                                          <p:val>
                                            <p:strVal val="#ppt_x"/>
                                          </p:val>
                                        </p:tav>
                                      </p:tavLst>
                                    </p:anim>
                                    <p:anim calcmode="lin" valueType="num">
                                      <p:cBhvr additive="base">
                                        <p:cTn id="49" dur="500" fill="hold"/>
                                        <p:tgtEl>
                                          <p:spTgt spid="2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500" fill="hold"/>
                                        <p:tgtEl>
                                          <p:spTgt spid="27"/>
                                        </p:tgtEl>
                                        <p:attrNameLst>
                                          <p:attrName>ppt_x</p:attrName>
                                        </p:attrNameLst>
                                      </p:cBhvr>
                                      <p:tavLst>
                                        <p:tav tm="0">
                                          <p:val>
                                            <p:strVal val="#ppt_x"/>
                                          </p:val>
                                        </p:tav>
                                        <p:tav tm="100000">
                                          <p:val>
                                            <p:strVal val="#ppt_x"/>
                                          </p:val>
                                        </p:tav>
                                      </p:tavLst>
                                    </p:anim>
                                    <p:anim calcmode="lin" valueType="num">
                                      <p:cBhvr additive="base">
                                        <p:cTn id="5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fill="hold"/>
                                        <p:tgtEl>
                                          <p:spTgt spid="28"/>
                                        </p:tgtEl>
                                        <p:attrNameLst>
                                          <p:attrName>ppt_x</p:attrName>
                                        </p:attrNameLst>
                                      </p:cBhvr>
                                      <p:tavLst>
                                        <p:tav tm="0">
                                          <p:val>
                                            <p:strVal val="#ppt_x"/>
                                          </p:val>
                                        </p:tav>
                                        <p:tav tm="100000">
                                          <p:val>
                                            <p:strVal val="#ppt_x"/>
                                          </p:val>
                                        </p:tav>
                                      </p:tavLst>
                                    </p:anim>
                                    <p:anim calcmode="lin" valueType="num">
                                      <p:cBhvr additive="base">
                                        <p:cTn id="59" dur="500" fill="hold"/>
                                        <p:tgtEl>
                                          <p:spTgt spid="28"/>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500" fill="hold"/>
                                        <p:tgtEl>
                                          <p:spTgt spid="30"/>
                                        </p:tgtEl>
                                        <p:attrNameLst>
                                          <p:attrName>ppt_x</p:attrName>
                                        </p:attrNameLst>
                                      </p:cBhvr>
                                      <p:tavLst>
                                        <p:tav tm="0">
                                          <p:val>
                                            <p:strVal val="#ppt_x"/>
                                          </p:val>
                                        </p:tav>
                                        <p:tav tm="100000">
                                          <p:val>
                                            <p:strVal val="#ppt_x"/>
                                          </p:val>
                                        </p:tav>
                                      </p:tavLst>
                                    </p:anim>
                                    <p:anim calcmode="lin" valueType="num">
                                      <p:cBhvr additive="base">
                                        <p:cTn id="6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ppt_x"/>
                                          </p:val>
                                        </p:tav>
                                        <p:tav tm="100000">
                                          <p:val>
                                            <p:strVal val="#ppt_x"/>
                                          </p:val>
                                        </p:tav>
                                      </p:tavLst>
                                    </p:anim>
                                    <p:anim calcmode="lin" valueType="num">
                                      <p:cBhvr additive="base">
                                        <p:cTn id="69" dur="500" fill="hold"/>
                                        <p:tgtEl>
                                          <p:spTgt spid="31"/>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500" fill="hold"/>
                                        <p:tgtEl>
                                          <p:spTgt spid="32"/>
                                        </p:tgtEl>
                                        <p:attrNameLst>
                                          <p:attrName>ppt_x</p:attrName>
                                        </p:attrNameLst>
                                      </p:cBhvr>
                                      <p:tavLst>
                                        <p:tav tm="0">
                                          <p:val>
                                            <p:strVal val="#ppt_x"/>
                                          </p:val>
                                        </p:tav>
                                        <p:tav tm="100000">
                                          <p:val>
                                            <p:strVal val="#ppt_x"/>
                                          </p:val>
                                        </p:tav>
                                      </p:tavLst>
                                    </p:anim>
                                    <p:anim calcmode="lin" valueType="num">
                                      <p:cBhvr additive="base">
                                        <p:cTn id="7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build="p"/>
      <p:bldP spid="42" grpId="0" build="p"/>
      <p:bldP spid="11" grpId="0"/>
      <p:bldP spid="12" grpId="0" animBg="1"/>
      <p:bldP spid="19" grpId="0"/>
      <p:bldP spid="20" grpId="0" animBg="1"/>
      <p:bldP spid="23" grpId="0"/>
      <p:bldP spid="24" grpId="0" animBg="1"/>
      <p:bldP spid="26" grpId="0"/>
      <p:bldP spid="27" grpId="0" animBg="1"/>
      <p:bldP spid="28" grpId="0"/>
      <p:bldP spid="30" grpId="0" animBg="1"/>
      <p:bldP spid="31" grpId="0"/>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514784" y="177955"/>
            <a:ext cx="7920000" cy="656590"/>
          </a:xfrm>
        </p:spPr>
        <p:txBody>
          <a:bodyPr>
            <a:spAutoFit/>
          </a:bodyPr>
          <a:lstStyle/>
          <a:p>
            <a:r>
              <a:rPr lang="ca-ES" sz="4000" dirty="0">
                <a:solidFill>
                  <a:schemeClr val="tx1"/>
                </a:solidFill>
              </a:rPr>
              <a:t>Propostes de millora</a:t>
            </a:r>
          </a:p>
        </p:txBody>
      </p:sp>
      <p:sp>
        <p:nvSpPr>
          <p:cNvPr id="29" name="Text Placeholder 5"/>
          <p:cNvSpPr>
            <a:spLocks noGrp="1"/>
          </p:cNvSpPr>
          <p:nvPr>
            <p:ph type="body" sz="quarter" idx="10"/>
          </p:nvPr>
        </p:nvSpPr>
        <p:spPr>
          <a:xfrm>
            <a:off x="494479" y="732779"/>
            <a:ext cx="7885964" cy="242118"/>
          </a:xfrm>
        </p:spPr>
        <p:txBody>
          <a:bodyPr/>
          <a:lstStyle/>
          <a:p>
            <a:r>
              <a:rPr lang="ca-ES" dirty="0">
                <a:solidFill>
                  <a:srgbClr val="009AE1"/>
                </a:solidFill>
              </a:rPr>
              <a:t>PLA DIRECTOR DE Seguretat </a:t>
            </a:r>
            <a:r>
              <a:rPr lang="ca-ES" dirty="0"/>
              <a:t>de LA informació</a:t>
            </a:r>
          </a:p>
        </p:txBody>
      </p:sp>
      <p:sp>
        <p:nvSpPr>
          <p:cNvPr id="42" name="Text Placeholder 4"/>
          <p:cNvSpPr>
            <a:spLocks noGrp="1"/>
          </p:cNvSpPr>
          <p:nvPr>
            <p:ph type="body" sz="quarter" idx="13"/>
          </p:nvPr>
        </p:nvSpPr>
        <p:spPr>
          <a:xfrm>
            <a:off x="8175600" y="4692292"/>
            <a:ext cx="349640" cy="220060"/>
          </a:xfrm>
        </p:spPr>
        <p:txBody>
          <a:bodyPr/>
          <a:lstStyle/>
          <a:p>
            <a:r>
              <a:rPr lang="es-ES_tradnl" dirty="0"/>
              <a:t>12</a:t>
            </a:r>
            <a:endParaRPr lang="es-ES_tradnl" sz="750" dirty="0"/>
          </a:p>
        </p:txBody>
      </p:sp>
      <p:pic>
        <p:nvPicPr>
          <p:cNvPr id="18" name="Imagen 1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78198" y="4690599"/>
            <a:ext cx="1257498" cy="418077"/>
          </a:xfrm>
          <a:prstGeom prst="rect">
            <a:avLst/>
          </a:prstGeom>
        </p:spPr>
      </p:pic>
      <p:sp>
        <p:nvSpPr>
          <p:cNvPr id="11" name="Text Placeholder 6"/>
          <p:cNvSpPr>
            <a:spLocks noGrp="1"/>
          </p:cNvSpPr>
          <p:nvPr>
            <p:ph type="body" sz="quarter" idx="12"/>
          </p:nvPr>
        </p:nvSpPr>
        <p:spPr>
          <a:xfrm>
            <a:off x="424440" y="1343490"/>
            <a:ext cx="2640676" cy="1644040"/>
          </a:xfrm>
        </p:spPr>
        <p:txBody>
          <a:bodyPr vert="horz" wrap="square" lIns="91440" tIns="45720" rIns="91440" bIns="45720" rtlCol="0" anchor="t">
            <a:spAutoFit/>
          </a:bodyPr>
          <a:lstStyle/>
          <a:p>
            <a:pPr>
              <a:lnSpc>
                <a:spcPts val="1100"/>
              </a:lnSpc>
            </a:pPr>
            <a:r>
              <a:rPr lang="ca-ES" sz="900" b="1" dirty="0"/>
              <a:t>Duració: </a:t>
            </a:r>
            <a:r>
              <a:rPr lang="ca-ES" sz="900" dirty="0"/>
              <a:t>1 any</a:t>
            </a:r>
          </a:p>
          <a:p>
            <a:pPr>
              <a:lnSpc>
                <a:spcPts val="1100"/>
              </a:lnSpc>
            </a:pPr>
            <a:r>
              <a:rPr lang="ca-ES" b="1" dirty="0"/>
              <a:t>Pressupost: </a:t>
            </a:r>
            <a:r>
              <a:rPr lang="ca-ES" dirty="0"/>
              <a:t>10.000 €</a:t>
            </a:r>
          </a:p>
          <a:p>
            <a:pPr marL="171450" indent="-171450">
              <a:buFont typeface="Arial" panose="020B0604020202020204" pitchFamily="34" charset="0"/>
              <a:buChar char="•"/>
            </a:pPr>
            <a:r>
              <a:rPr lang="ca-ES" dirty="0"/>
              <a:t>Conèixer l’estat en temps real del sistemes d’informació.</a:t>
            </a:r>
          </a:p>
          <a:p>
            <a:pPr marL="171450" indent="-171450">
              <a:buFont typeface="Arial" panose="020B0604020202020204" pitchFamily="34" charset="0"/>
              <a:buChar char="•"/>
            </a:pPr>
            <a:r>
              <a:rPr lang="ca-ES" dirty="0"/>
              <a:t>Poder detectar el mes aviat possible una interrupció del servei o un estat anòmal en els sistemes d’informació.</a:t>
            </a:r>
          </a:p>
          <a:p>
            <a:pPr marL="171450" indent="-171450">
              <a:buFont typeface="Arial" panose="020B0604020202020204" pitchFamily="34" charset="0"/>
              <a:buChar char="•"/>
            </a:pPr>
            <a:r>
              <a:rPr lang="ca-ES" dirty="0"/>
              <a:t>Establir mecanismes per protegir els registres obtinguts de la monitorització dels sistemes.</a:t>
            </a:r>
          </a:p>
          <a:p>
            <a:pPr marL="171450" indent="-171450">
              <a:buFont typeface="Arial" panose="020B0604020202020204" pitchFamily="34" charset="0"/>
              <a:buChar char="•"/>
            </a:pPr>
            <a:r>
              <a:rPr lang="ca-ES" dirty="0"/>
              <a:t>Sincronitzar rellotges.</a:t>
            </a:r>
          </a:p>
          <a:p>
            <a:pPr>
              <a:lnSpc>
                <a:spcPts val="1100"/>
              </a:lnSpc>
            </a:pPr>
            <a:endParaRPr lang="ca-ES" sz="900" dirty="0"/>
          </a:p>
        </p:txBody>
      </p:sp>
      <p:sp>
        <p:nvSpPr>
          <p:cNvPr id="12" name="Text Placeholder 18"/>
          <p:cNvSpPr>
            <a:spLocks noGrp="1"/>
          </p:cNvSpPr>
          <p:nvPr>
            <p:ph type="body" sz="quarter" idx="11"/>
          </p:nvPr>
        </p:nvSpPr>
        <p:spPr>
          <a:xfrm>
            <a:off x="424440" y="1203598"/>
            <a:ext cx="2640676" cy="139892"/>
          </a:xfrm>
        </p:spPr>
        <p:txBody>
          <a:bodyPr/>
          <a:lstStyle/>
          <a:p>
            <a:r>
              <a:rPr lang="ca-ES" sz="900" dirty="0"/>
              <a:t>Monitorització se sistemes d’informació</a:t>
            </a:r>
          </a:p>
        </p:txBody>
      </p:sp>
      <p:sp>
        <p:nvSpPr>
          <p:cNvPr id="19" name="Text Placeholder 6"/>
          <p:cNvSpPr>
            <a:spLocks noGrp="1"/>
          </p:cNvSpPr>
          <p:nvPr>
            <p:ph type="body" sz="quarter" idx="12"/>
          </p:nvPr>
        </p:nvSpPr>
        <p:spPr>
          <a:xfrm>
            <a:off x="3266114" y="1343490"/>
            <a:ext cx="2640676" cy="515526"/>
          </a:xfrm>
        </p:spPr>
        <p:txBody>
          <a:bodyPr vert="horz" wrap="square" lIns="91440" tIns="45720" rIns="91440" bIns="45720" rtlCol="0" anchor="t">
            <a:spAutoFit/>
          </a:bodyPr>
          <a:lstStyle/>
          <a:p>
            <a:pPr>
              <a:lnSpc>
                <a:spcPts val="1100"/>
              </a:lnSpc>
            </a:pPr>
            <a:r>
              <a:rPr lang="ca-ES" sz="900" b="1" dirty="0"/>
              <a:t>Duració: </a:t>
            </a:r>
            <a:r>
              <a:rPr lang="ca-ES" dirty="0"/>
              <a:t>2 anys</a:t>
            </a:r>
            <a:endParaRPr lang="ca-ES" sz="900" dirty="0"/>
          </a:p>
          <a:p>
            <a:pPr>
              <a:lnSpc>
                <a:spcPts val="1100"/>
              </a:lnSpc>
            </a:pPr>
            <a:r>
              <a:rPr lang="ca-ES" b="1" dirty="0"/>
              <a:t>Pressupost: </a:t>
            </a:r>
            <a:r>
              <a:rPr lang="ca-ES" dirty="0"/>
              <a:t>30.000 €</a:t>
            </a:r>
          </a:p>
          <a:p>
            <a:pPr marL="171450" indent="-171450">
              <a:buFont typeface="Arial" panose="020B0604020202020204" pitchFamily="34" charset="0"/>
              <a:buChar char="•"/>
            </a:pPr>
            <a:r>
              <a:rPr lang="ca-ES" dirty="0"/>
              <a:t>Contractar una segona connexió a Internet.</a:t>
            </a:r>
            <a:endParaRPr lang="ca-ES" sz="900" dirty="0"/>
          </a:p>
        </p:txBody>
      </p:sp>
      <p:sp>
        <p:nvSpPr>
          <p:cNvPr id="20" name="Text Placeholder 18"/>
          <p:cNvSpPr>
            <a:spLocks noGrp="1"/>
          </p:cNvSpPr>
          <p:nvPr>
            <p:ph type="body" sz="quarter" idx="11"/>
          </p:nvPr>
        </p:nvSpPr>
        <p:spPr>
          <a:xfrm>
            <a:off x="3266114" y="1203598"/>
            <a:ext cx="2640676" cy="139892"/>
          </a:xfrm>
        </p:spPr>
        <p:txBody>
          <a:bodyPr/>
          <a:lstStyle/>
          <a:p>
            <a:r>
              <a:rPr lang="ca-ES" sz="900" dirty="0"/>
              <a:t>Redundància de la connexió de dades</a:t>
            </a:r>
          </a:p>
        </p:txBody>
      </p:sp>
      <p:sp>
        <p:nvSpPr>
          <p:cNvPr id="26" name="Text Placeholder 6"/>
          <p:cNvSpPr>
            <a:spLocks noGrp="1"/>
          </p:cNvSpPr>
          <p:nvPr>
            <p:ph type="body" sz="quarter" idx="12"/>
          </p:nvPr>
        </p:nvSpPr>
        <p:spPr>
          <a:xfrm>
            <a:off x="424440" y="3030041"/>
            <a:ext cx="2640676" cy="797654"/>
          </a:xfrm>
        </p:spPr>
        <p:txBody>
          <a:bodyPr vert="horz" wrap="square" lIns="91440" tIns="45720" rIns="91440" bIns="45720" rtlCol="0" anchor="t">
            <a:spAutoFit/>
          </a:bodyPr>
          <a:lstStyle/>
          <a:p>
            <a:pPr>
              <a:lnSpc>
                <a:spcPts val="1100"/>
              </a:lnSpc>
            </a:pPr>
            <a:r>
              <a:rPr lang="ca-ES" sz="900" b="1" dirty="0"/>
              <a:t>Duració: </a:t>
            </a:r>
            <a:r>
              <a:rPr lang="ca-ES" sz="900" dirty="0"/>
              <a:t>1 mes</a:t>
            </a:r>
          </a:p>
          <a:p>
            <a:pPr>
              <a:lnSpc>
                <a:spcPts val="1100"/>
              </a:lnSpc>
            </a:pPr>
            <a:r>
              <a:rPr lang="ca-ES" b="1" dirty="0"/>
              <a:t>Pressupost: </a:t>
            </a:r>
            <a:r>
              <a:rPr lang="ca-ES" dirty="0"/>
              <a:t>80.000 €</a:t>
            </a:r>
          </a:p>
          <a:p>
            <a:pPr marL="171450" indent="-171450">
              <a:buFont typeface="Arial" panose="020B0604020202020204" pitchFamily="34" charset="0"/>
              <a:buChar char="•"/>
            </a:pPr>
            <a:r>
              <a:rPr lang="ca-ES" dirty="0"/>
              <a:t>Aconseguir alta disponibilitat en els sistemes de virtualització.</a:t>
            </a:r>
          </a:p>
          <a:p>
            <a:pPr>
              <a:lnSpc>
                <a:spcPts val="1100"/>
              </a:lnSpc>
            </a:pPr>
            <a:endParaRPr lang="ca-ES" sz="900" dirty="0"/>
          </a:p>
        </p:txBody>
      </p:sp>
      <p:sp>
        <p:nvSpPr>
          <p:cNvPr id="27" name="Text Placeholder 18"/>
          <p:cNvSpPr>
            <a:spLocks noGrp="1"/>
          </p:cNvSpPr>
          <p:nvPr>
            <p:ph type="body" sz="quarter" idx="11"/>
          </p:nvPr>
        </p:nvSpPr>
        <p:spPr>
          <a:xfrm>
            <a:off x="424440" y="2890149"/>
            <a:ext cx="2640676" cy="139892"/>
          </a:xfrm>
        </p:spPr>
        <p:txBody>
          <a:bodyPr/>
          <a:lstStyle/>
          <a:p>
            <a:r>
              <a:rPr lang="ca-ES" sz="900" dirty="0"/>
              <a:t>HA per </a:t>
            </a:r>
            <a:r>
              <a:rPr lang="ca-ES" sz="900" dirty="0" err="1"/>
              <a:t>virtualitzadors</a:t>
            </a:r>
            <a:endParaRPr lang="ca-ES" sz="900" dirty="0"/>
          </a:p>
        </p:txBody>
      </p:sp>
      <p:sp>
        <p:nvSpPr>
          <p:cNvPr id="28" name="Text Placeholder 6"/>
          <p:cNvSpPr>
            <a:spLocks noGrp="1"/>
          </p:cNvSpPr>
          <p:nvPr>
            <p:ph type="body" sz="quarter" idx="12"/>
          </p:nvPr>
        </p:nvSpPr>
        <p:spPr>
          <a:xfrm>
            <a:off x="3203848" y="3030041"/>
            <a:ext cx="2640676" cy="797654"/>
          </a:xfrm>
        </p:spPr>
        <p:txBody>
          <a:bodyPr vert="horz" wrap="square" lIns="91440" tIns="45720" rIns="91440" bIns="45720" rtlCol="0" anchor="t">
            <a:spAutoFit/>
          </a:bodyPr>
          <a:lstStyle/>
          <a:p>
            <a:pPr>
              <a:lnSpc>
                <a:spcPts val="1100"/>
              </a:lnSpc>
            </a:pPr>
            <a:r>
              <a:rPr lang="ca-ES" sz="900" b="1" dirty="0"/>
              <a:t>Duració: </a:t>
            </a:r>
            <a:r>
              <a:rPr lang="ca-ES" dirty="0"/>
              <a:t>2 anys</a:t>
            </a:r>
            <a:endParaRPr lang="ca-ES" sz="900" dirty="0"/>
          </a:p>
          <a:p>
            <a:pPr>
              <a:lnSpc>
                <a:spcPts val="1100"/>
              </a:lnSpc>
            </a:pPr>
            <a:r>
              <a:rPr lang="ca-ES" b="1" dirty="0"/>
              <a:t>Pressupost</a:t>
            </a:r>
            <a:r>
              <a:rPr lang="ca-ES" dirty="0"/>
              <a:t>: 30.000 €</a:t>
            </a:r>
          </a:p>
          <a:p>
            <a:pPr marL="171450" indent="-171450">
              <a:buFont typeface="Arial" panose="020B0604020202020204" pitchFamily="34" charset="0"/>
              <a:buChar char="•"/>
            </a:pPr>
            <a:r>
              <a:rPr lang="ca-ES" dirty="0"/>
              <a:t>Reduir les incidències relacionades amb la no disponibilitat dels sistemes motivades per errors de configuració.</a:t>
            </a:r>
            <a:endParaRPr lang="ca-ES" sz="900" dirty="0"/>
          </a:p>
        </p:txBody>
      </p:sp>
      <p:sp>
        <p:nvSpPr>
          <p:cNvPr id="30" name="Text Placeholder 18"/>
          <p:cNvSpPr>
            <a:spLocks noGrp="1"/>
          </p:cNvSpPr>
          <p:nvPr>
            <p:ph type="body" sz="quarter" idx="11"/>
          </p:nvPr>
        </p:nvSpPr>
        <p:spPr>
          <a:xfrm>
            <a:off x="3203848" y="2890149"/>
            <a:ext cx="2640676" cy="139892"/>
          </a:xfrm>
        </p:spPr>
        <p:txBody>
          <a:bodyPr/>
          <a:lstStyle/>
          <a:p>
            <a:r>
              <a:rPr lang="ca-ES" sz="900" dirty="0"/>
              <a:t>Capacitació tècnica personal de sistemes</a:t>
            </a:r>
          </a:p>
        </p:txBody>
      </p:sp>
      <p:sp>
        <p:nvSpPr>
          <p:cNvPr id="33" name="CuadroTexto 32"/>
          <p:cNvSpPr txBox="1"/>
          <p:nvPr/>
        </p:nvSpPr>
        <p:spPr>
          <a:xfrm>
            <a:off x="5939780" y="4011910"/>
            <a:ext cx="2736304" cy="369332"/>
          </a:xfrm>
          <a:prstGeom prst="rect">
            <a:avLst/>
          </a:prstGeom>
          <a:noFill/>
        </p:spPr>
        <p:txBody>
          <a:bodyPr wrap="square" rtlCol="0">
            <a:spAutoFit/>
          </a:bodyPr>
          <a:lstStyle/>
          <a:p>
            <a:r>
              <a:rPr lang="ca-ES" dirty="0"/>
              <a:t>Total: 355.000 € en 2 anys</a:t>
            </a:r>
            <a:endParaRPr lang="es-ES" cap="all" spc="-10" dirty="0">
              <a:latin typeface="Calibri" pitchFamily="34" charset="0"/>
              <a:cs typeface="Calibri" pitchFamily="34" charset="0"/>
            </a:endParaRPr>
          </a:p>
        </p:txBody>
      </p:sp>
    </p:spTree>
    <p:extLst>
      <p:ext uri="{BB962C8B-B14F-4D97-AF65-F5344CB8AC3E}">
        <p14:creationId xmlns:p14="http://schemas.microsoft.com/office/powerpoint/2010/main" val="341927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29">
                                            <p:txEl>
                                              <p:pRg st="0" end="0"/>
                                            </p:txEl>
                                          </p:spTgt>
                                        </p:tgtEl>
                                        <p:attrNameLst>
                                          <p:attrName>style.visibility</p:attrName>
                                        </p:attrNameLst>
                                      </p:cBhvr>
                                      <p:to>
                                        <p:strVal val="visible"/>
                                      </p:to>
                                    </p:set>
                                    <p:animEffect transition="in" filter="wipe(left)">
                                      <p:cBhvr>
                                        <p:cTn id="13" dur="500"/>
                                        <p:tgtEl>
                                          <p:spTgt spid="2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ppt_x"/>
                                          </p:val>
                                        </p:tav>
                                        <p:tav tm="100000">
                                          <p:val>
                                            <p:strVal val="#ppt_x"/>
                                          </p:val>
                                        </p:tav>
                                      </p:tavLst>
                                    </p:anim>
                                    <p:anim calcmode="lin" valueType="num">
                                      <p:cBhvr additive="base">
                                        <p:cTn id="39" dur="500" fill="hold"/>
                                        <p:tgtEl>
                                          <p:spTgt spid="26"/>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ppt_x"/>
                                          </p:val>
                                        </p:tav>
                                        <p:tav tm="100000">
                                          <p:val>
                                            <p:strVal val="#ppt_x"/>
                                          </p:val>
                                        </p:tav>
                                      </p:tavLst>
                                    </p:anim>
                                    <p:anim calcmode="lin" valueType="num">
                                      <p:cBhvr additive="base">
                                        <p:cTn id="4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ppt_x"/>
                                          </p:val>
                                        </p:tav>
                                        <p:tav tm="100000">
                                          <p:val>
                                            <p:strVal val="#ppt_x"/>
                                          </p:val>
                                        </p:tav>
                                      </p:tavLst>
                                    </p:anim>
                                    <p:anim calcmode="lin" valueType="num">
                                      <p:cBhvr additive="base">
                                        <p:cTn id="49" dur="500" fill="hold"/>
                                        <p:tgtEl>
                                          <p:spTgt spid="28"/>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ppt_x"/>
                                          </p:val>
                                        </p:tav>
                                        <p:tav tm="100000">
                                          <p:val>
                                            <p:strVal val="#ppt_x"/>
                                          </p:val>
                                        </p:tav>
                                      </p:tavLst>
                                    </p:anim>
                                    <p:anim calcmode="lin" valueType="num">
                                      <p:cBhvr additive="base">
                                        <p:cTn id="5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down)">
                                      <p:cBhvr>
                                        <p:cTn id="58" dur="580">
                                          <p:stCondLst>
                                            <p:cond delay="0"/>
                                          </p:stCondLst>
                                        </p:cTn>
                                        <p:tgtEl>
                                          <p:spTgt spid="33"/>
                                        </p:tgtEl>
                                      </p:cBhvr>
                                    </p:animEffect>
                                    <p:anim calcmode="lin" valueType="num">
                                      <p:cBhvr>
                                        <p:cTn id="59"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64" dur="26">
                                          <p:stCondLst>
                                            <p:cond delay="650"/>
                                          </p:stCondLst>
                                        </p:cTn>
                                        <p:tgtEl>
                                          <p:spTgt spid="33"/>
                                        </p:tgtEl>
                                      </p:cBhvr>
                                      <p:to x="100000" y="60000"/>
                                    </p:animScale>
                                    <p:animScale>
                                      <p:cBhvr>
                                        <p:cTn id="65" dur="166" decel="50000">
                                          <p:stCondLst>
                                            <p:cond delay="676"/>
                                          </p:stCondLst>
                                        </p:cTn>
                                        <p:tgtEl>
                                          <p:spTgt spid="33"/>
                                        </p:tgtEl>
                                      </p:cBhvr>
                                      <p:to x="100000" y="100000"/>
                                    </p:animScale>
                                    <p:animScale>
                                      <p:cBhvr>
                                        <p:cTn id="66" dur="26">
                                          <p:stCondLst>
                                            <p:cond delay="1312"/>
                                          </p:stCondLst>
                                        </p:cTn>
                                        <p:tgtEl>
                                          <p:spTgt spid="33"/>
                                        </p:tgtEl>
                                      </p:cBhvr>
                                      <p:to x="100000" y="80000"/>
                                    </p:animScale>
                                    <p:animScale>
                                      <p:cBhvr>
                                        <p:cTn id="67" dur="166" decel="50000">
                                          <p:stCondLst>
                                            <p:cond delay="1338"/>
                                          </p:stCondLst>
                                        </p:cTn>
                                        <p:tgtEl>
                                          <p:spTgt spid="33"/>
                                        </p:tgtEl>
                                      </p:cBhvr>
                                      <p:to x="100000" y="100000"/>
                                    </p:animScale>
                                    <p:animScale>
                                      <p:cBhvr>
                                        <p:cTn id="68" dur="26">
                                          <p:stCondLst>
                                            <p:cond delay="1642"/>
                                          </p:stCondLst>
                                        </p:cTn>
                                        <p:tgtEl>
                                          <p:spTgt spid="33"/>
                                        </p:tgtEl>
                                      </p:cBhvr>
                                      <p:to x="100000" y="90000"/>
                                    </p:animScale>
                                    <p:animScale>
                                      <p:cBhvr>
                                        <p:cTn id="69" dur="166" decel="50000">
                                          <p:stCondLst>
                                            <p:cond delay="1668"/>
                                          </p:stCondLst>
                                        </p:cTn>
                                        <p:tgtEl>
                                          <p:spTgt spid="33"/>
                                        </p:tgtEl>
                                      </p:cBhvr>
                                      <p:to x="100000" y="100000"/>
                                    </p:animScale>
                                    <p:animScale>
                                      <p:cBhvr>
                                        <p:cTn id="70" dur="26">
                                          <p:stCondLst>
                                            <p:cond delay="1808"/>
                                          </p:stCondLst>
                                        </p:cTn>
                                        <p:tgtEl>
                                          <p:spTgt spid="33"/>
                                        </p:tgtEl>
                                      </p:cBhvr>
                                      <p:to x="100000" y="95000"/>
                                    </p:animScale>
                                    <p:animScale>
                                      <p:cBhvr>
                                        <p:cTn id="71" dur="166" decel="50000">
                                          <p:stCondLst>
                                            <p:cond delay="1834"/>
                                          </p:stCondLst>
                                        </p:cTn>
                                        <p:tgtEl>
                                          <p:spTgt spid="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build="p"/>
      <p:bldP spid="42" grpId="0" build="p"/>
      <p:bldP spid="11" grpId="0"/>
      <p:bldP spid="12" grpId="0" animBg="1"/>
      <p:bldP spid="19" grpId="0"/>
      <p:bldP spid="20" grpId="0" animBg="1"/>
      <p:bldP spid="26" grpId="0"/>
      <p:bldP spid="27" grpId="0" animBg="1"/>
      <p:bldP spid="28" grpId="0"/>
      <p:bldP spid="30" grpId="0" animBg="1"/>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514784" y="177955"/>
            <a:ext cx="7920000" cy="656590"/>
          </a:xfrm>
        </p:spPr>
        <p:txBody>
          <a:bodyPr>
            <a:spAutoFit/>
          </a:bodyPr>
          <a:lstStyle/>
          <a:p>
            <a:r>
              <a:rPr lang="ca-ES" sz="4000" dirty="0">
                <a:solidFill>
                  <a:schemeClr val="tx1"/>
                </a:solidFill>
              </a:rPr>
              <a:t>EVOLUCIÓ DEL RISC</a:t>
            </a:r>
          </a:p>
        </p:txBody>
      </p:sp>
      <p:sp>
        <p:nvSpPr>
          <p:cNvPr id="29" name="Text Placeholder 5"/>
          <p:cNvSpPr>
            <a:spLocks noGrp="1"/>
          </p:cNvSpPr>
          <p:nvPr>
            <p:ph type="body" sz="quarter" idx="10"/>
          </p:nvPr>
        </p:nvSpPr>
        <p:spPr>
          <a:xfrm>
            <a:off x="494479" y="732779"/>
            <a:ext cx="7885964" cy="242118"/>
          </a:xfrm>
        </p:spPr>
        <p:txBody>
          <a:bodyPr/>
          <a:lstStyle/>
          <a:p>
            <a:r>
              <a:rPr lang="ca-ES" dirty="0">
                <a:solidFill>
                  <a:srgbClr val="009AE1"/>
                </a:solidFill>
              </a:rPr>
              <a:t>PLA DIRECTOR DE Seguretat </a:t>
            </a:r>
            <a:r>
              <a:rPr lang="ca-ES" dirty="0"/>
              <a:t>de LA informació</a:t>
            </a:r>
          </a:p>
        </p:txBody>
      </p:sp>
      <p:sp>
        <p:nvSpPr>
          <p:cNvPr id="42" name="Text Placeholder 4"/>
          <p:cNvSpPr>
            <a:spLocks noGrp="1"/>
          </p:cNvSpPr>
          <p:nvPr>
            <p:ph type="body" sz="quarter" idx="13"/>
          </p:nvPr>
        </p:nvSpPr>
        <p:spPr>
          <a:xfrm>
            <a:off x="8175600" y="4692292"/>
            <a:ext cx="349640" cy="220060"/>
          </a:xfrm>
        </p:spPr>
        <p:txBody>
          <a:bodyPr/>
          <a:lstStyle/>
          <a:p>
            <a:r>
              <a:rPr lang="es-ES_tradnl" dirty="0"/>
              <a:t>13</a:t>
            </a:r>
            <a:endParaRPr lang="es-ES_tradnl" sz="750" dirty="0"/>
          </a:p>
        </p:txBody>
      </p:sp>
      <p:pic>
        <p:nvPicPr>
          <p:cNvPr id="18" name="Imagen 1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78198" y="4690599"/>
            <a:ext cx="1257498" cy="418077"/>
          </a:xfrm>
          <a:prstGeom prst="rect">
            <a:avLst/>
          </a:prstGeom>
        </p:spPr>
      </p:pic>
      <p:sp>
        <p:nvSpPr>
          <p:cNvPr id="31" name="Text Placeholder 18"/>
          <p:cNvSpPr>
            <a:spLocks noGrp="1"/>
          </p:cNvSpPr>
          <p:nvPr>
            <p:ph type="body" sz="quarter" idx="11"/>
          </p:nvPr>
        </p:nvSpPr>
        <p:spPr>
          <a:xfrm>
            <a:off x="561752" y="1227525"/>
            <a:ext cx="7963488" cy="128343"/>
          </a:xfrm>
        </p:spPr>
        <p:txBody>
          <a:bodyPr/>
          <a:lstStyle/>
          <a:p>
            <a:r>
              <a:rPr lang="ca-ES" sz="900" dirty="0"/>
              <a:t>Nivell d’acompliment de la norma ISO 27002</a:t>
            </a:r>
          </a:p>
        </p:txBody>
      </p:sp>
      <p:graphicFrame>
        <p:nvGraphicFramePr>
          <p:cNvPr id="23" name="Tabla 22"/>
          <p:cNvGraphicFramePr>
            <a:graphicFrameLocks noGrp="1"/>
          </p:cNvGraphicFramePr>
          <p:nvPr>
            <p:extLst>
              <p:ext uri="{D42A27DB-BD31-4B8C-83A1-F6EECF244321}">
                <p14:modId xmlns:p14="http://schemas.microsoft.com/office/powerpoint/2010/main" val="1563499526"/>
              </p:ext>
            </p:extLst>
          </p:nvPr>
        </p:nvGraphicFramePr>
        <p:xfrm>
          <a:off x="578198" y="1783196"/>
          <a:ext cx="3650208" cy="2227660"/>
        </p:xfrm>
        <a:graphic>
          <a:graphicData uri="http://schemas.openxmlformats.org/drawingml/2006/table">
            <a:tbl>
              <a:tblPr firstRow="1" bandRow="1">
                <a:tableStyleId>{5C22544A-7EE6-4342-B048-85BDC9FD1C3A}</a:tableStyleId>
              </a:tblPr>
              <a:tblGrid>
                <a:gridCol w="1679567">
                  <a:extLst>
                    <a:ext uri="{9D8B030D-6E8A-4147-A177-3AD203B41FA5}">
                      <a16:colId xmlns:a16="http://schemas.microsoft.com/office/drawing/2014/main" val="2174942877"/>
                    </a:ext>
                  </a:extLst>
                </a:gridCol>
                <a:gridCol w="1077859">
                  <a:extLst>
                    <a:ext uri="{9D8B030D-6E8A-4147-A177-3AD203B41FA5}">
                      <a16:colId xmlns:a16="http://schemas.microsoft.com/office/drawing/2014/main" val="842522067"/>
                    </a:ext>
                  </a:extLst>
                </a:gridCol>
                <a:gridCol w="892782">
                  <a:extLst>
                    <a:ext uri="{9D8B030D-6E8A-4147-A177-3AD203B41FA5}">
                      <a16:colId xmlns:a16="http://schemas.microsoft.com/office/drawing/2014/main" val="3793666037"/>
                    </a:ext>
                  </a:extLst>
                </a:gridCol>
              </a:tblGrid>
              <a:tr h="235615">
                <a:tc>
                  <a:txBody>
                    <a:bodyPr/>
                    <a:lstStyle/>
                    <a:p>
                      <a:pPr algn="just">
                        <a:spcAft>
                          <a:spcPts val="0"/>
                        </a:spcAft>
                      </a:pPr>
                      <a:r>
                        <a:rPr lang="ca-ES" sz="8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DOMINI</a:t>
                      </a:r>
                      <a:endParaRPr lang="es-ES"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009AE1"/>
                    </a:solidFill>
                  </a:tcPr>
                </a:tc>
                <a:tc>
                  <a:txBody>
                    <a:bodyPr/>
                    <a:lstStyle/>
                    <a:p>
                      <a:pPr algn="just">
                        <a:spcAft>
                          <a:spcPts val="0"/>
                        </a:spcAft>
                      </a:pPr>
                      <a:r>
                        <a:rPr lang="ca-ES" sz="8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PROJECTE</a:t>
                      </a:r>
                      <a:endParaRPr lang="es-ES"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009AE1"/>
                    </a:solidFill>
                  </a:tcPr>
                </a:tc>
                <a:tc>
                  <a:txBody>
                    <a:bodyPr/>
                    <a:lstStyle/>
                    <a:p>
                      <a:pPr algn="just">
                        <a:spcAft>
                          <a:spcPts val="0"/>
                        </a:spcAft>
                      </a:pPr>
                      <a:r>
                        <a:rPr lang="ca-ES" sz="8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CONTROL</a:t>
                      </a:r>
                      <a:endParaRPr lang="es-ES"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009AE1"/>
                    </a:solidFill>
                  </a:tcPr>
                </a:tc>
                <a:extLst>
                  <a:ext uri="{0D108BD9-81ED-4DB2-BD59-A6C34878D82A}">
                    <a16:rowId xmlns:a16="http://schemas.microsoft.com/office/drawing/2014/main" val="2631184125"/>
                  </a:ext>
                </a:extLst>
              </a:tr>
              <a:tr h="257040">
                <a:tc>
                  <a:txBody>
                    <a:bodyPr/>
                    <a:lstStyle/>
                    <a:p>
                      <a:pPr algn="just">
                        <a:spcAft>
                          <a:spcPts val="0"/>
                        </a:spcAft>
                      </a:pPr>
                      <a:r>
                        <a:rPr lang="ca-ES" sz="800" b="1">
                          <a:effectLst/>
                          <a:latin typeface="Arial" panose="020B0604020202020204" pitchFamily="34" charset="0"/>
                          <a:ea typeface="Calibri" panose="020F0502020204030204" pitchFamily="34" charset="0"/>
                          <a:cs typeface="Arial" panose="020B0604020202020204" pitchFamily="34" charset="0"/>
                        </a:rPr>
                        <a:t>8-Seguretat dels recursos humans</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ca-ES" sz="800">
                          <a:effectLst/>
                          <a:latin typeface="Arial" panose="020B0604020202020204" pitchFamily="34" charset="0"/>
                          <a:ea typeface="Calibri" panose="020F0502020204030204" pitchFamily="34" charset="0"/>
                          <a:cs typeface="Arial" panose="020B0604020202020204" pitchFamily="34" charset="0"/>
                        </a:rPr>
                        <a:t>SI-PM-01,SI-PM-10</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ca-ES" sz="800">
                          <a:effectLst/>
                          <a:latin typeface="Arial" panose="020B0604020202020204" pitchFamily="34" charset="0"/>
                          <a:ea typeface="Calibri" panose="020F0502020204030204" pitchFamily="34" charset="0"/>
                          <a:cs typeface="Arial" panose="020B0604020202020204" pitchFamily="34" charset="0"/>
                        </a:rPr>
                        <a:t>8.2.2, 8.2.1</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58527388"/>
                  </a:ext>
                </a:extLst>
              </a:tr>
              <a:tr h="257040">
                <a:tc>
                  <a:txBody>
                    <a:bodyPr/>
                    <a:lstStyle/>
                    <a:p>
                      <a:pPr algn="l">
                        <a:spcAft>
                          <a:spcPts val="0"/>
                        </a:spcAft>
                      </a:pPr>
                      <a:r>
                        <a:rPr lang="ca-ES" sz="800" b="1">
                          <a:effectLst/>
                          <a:latin typeface="Arial" panose="020B0604020202020204" pitchFamily="34" charset="0"/>
                          <a:ea typeface="Calibri" panose="020F0502020204030204" pitchFamily="34" charset="0"/>
                          <a:cs typeface="Arial" panose="020B0604020202020204" pitchFamily="34" charset="0"/>
                        </a:rPr>
                        <a:t>6-Organització de la seguretat de la informació</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ca-ES" sz="800" dirty="0">
                          <a:effectLst/>
                          <a:latin typeface="Arial" panose="020B0604020202020204" pitchFamily="34" charset="0"/>
                          <a:ea typeface="Calibri" panose="020F0502020204030204" pitchFamily="34" charset="0"/>
                          <a:cs typeface="Arial" panose="020B0604020202020204" pitchFamily="34" charset="0"/>
                        </a:rPr>
                        <a:t>SI-PM-02</a:t>
                      </a:r>
                      <a:endParaRPr lang="es-ES"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ca-ES" sz="800">
                          <a:effectLst/>
                          <a:latin typeface="Arial" panose="020B0604020202020204" pitchFamily="34" charset="0"/>
                          <a:ea typeface="Calibri" panose="020F0502020204030204" pitchFamily="34" charset="0"/>
                          <a:cs typeface="Arial" panose="020B0604020202020204" pitchFamily="34" charset="0"/>
                        </a:rPr>
                        <a:t>6.1</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873880262"/>
                  </a:ext>
                </a:extLst>
              </a:tr>
              <a:tr h="235615">
                <a:tc>
                  <a:txBody>
                    <a:bodyPr/>
                    <a:lstStyle/>
                    <a:p>
                      <a:pPr algn="l">
                        <a:spcAft>
                          <a:spcPts val="0"/>
                        </a:spcAft>
                      </a:pPr>
                      <a:r>
                        <a:rPr lang="ca-ES" sz="800" b="1">
                          <a:effectLst/>
                          <a:latin typeface="Arial" panose="020B0604020202020204" pitchFamily="34" charset="0"/>
                          <a:ea typeface="Calibri" panose="020F0502020204030204" pitchFamily="34" charset="0"/>
                          <a:cs typeface="Arial" panose="020B0604020202020204" pitchFamily="34" charset="0"/>
                        </a:rPr>
                        <a:t>7-Gestió d’actius</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ca-ES" sz="800">
                          <a:effectLst/>
                          <a:latin typeface="Arial" panose="020B0604020202020204" pitchFamily="34" charset="0"/>
                          <a:ea typeface="Calibri" panose="020F0502020204030204" pitchFamily="34" charset="0"/>
                          <a:cs typeface="Arial" panose="020B0604020202020204" pitchFamily="34" charset="0"/>
                        </a:rPr>
                        <a:t>SI-PM-03</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ca-ES" sz="800" dirty="0">
                          <a:effectLst/>
                          <a:latin typeface="Arial" panose="020B0604020202020204" pitchFamily="34" charset="0"/>
                          <a:ea typeface="Calibri" panose="020F0502020204030204" pitchFamily="34" charset="0"/>
                          <a:cs typeface="Arial" panose="020B0604020202020204" pitchFamily="34" charset="0"/>
                        </a:rPr>
                        <a:t>7.1,7.2</a:t>
                      </a:r>
                      <a:endParaRPr lang="es-ES"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74790857"/>
                  </a:ext>
                </a:extLst>
              </a:tr>
              <a:tr h="257040">
                <a:tc>
                  <a:txBody>
                    <a:bodyPr/>
                    <a:lstStyle/>
                    <a:p>
                      <a:pPr algn="l">
                        <a:spcAft>
                          <a:spcPts val="0"/>
                        </a:spcAft>
                      </a:pPr>
                      <a:r>
                        <a:rPr lang="ca-ES" sz="800" b="1">
                          <a:effectLst/>
                          <a:latin typeface="Arial" panose="020B0604020202020204" pitchFamily="34" charset="0"/>
                          <a:ea typeface="Calibri" panose="020F0502020204030204" pitchFamily="34" charset="0"/>
                          <a:cs typeface="Arial" panose="020B0604020202020204" pitchFamily="34" charset="0"/>
                        </a:rPr>
                        <a:t>14-Gestió de la continuïtat de negoci</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ca-ES" sz="800">
                          <a:effectLst/>
                          <a:latin typeface="Arial" panose="020B0604020202020204" pitchFamily="34" charset="0"/>
                          <a:ea typeface="Calibri" panose="020F0502020204030204" pitchFamily="34" charset="0"/>
                          <a:cs typeface="Arial" panose="020B0604020202020204" pitchFamily="34" charset="0"/>
                        </a:rPr>
                        <a:t>SI-PM-04</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ca-ES" sz="800" dirty="0">
                          <a:effectLst/>
                          <a:latin typeface="Arial" panose="020B0604020202020204" pitchFamily="34" charset="0"/>
                          <a:ea typeface="Calibri" panose="020F0502020204030204" pitchFamily="34" charset="0"/>
                          <a:cs typeface="Arial" panose="020B0604020202020204" pitchFamily="34" charset="0"/>
                        </a:rPr>
                        <a:t>14.1</a:t>
                      </a:r>
                      <a:endParaRPr lang="es-ES"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68960366"/>
                  </a:ext>
                </a:extLst>
              </a:tr>
              <a:tr h="257040">
                <a:tc>
                  <a:txBody>
                    <a:bodyPr/>
                    <a:lstStyle/>
                    <a:p>
                      <a:pPr algn="l">
                        <a:spcAft>
                          <a:spcPts val="0"/>
                        </a:spcAft>
                      </a:pPr>
                      <a:r>
                        <a:rPr lang="ca-ES" sz="800" b="1">
                          <a:effectLst/>
                          <a:latin typeface="Arial" panose="020B0604020202020204" pitchFamily="34" charset="0"/>
                          <a:ea typeface="Calibri" panose="020F0502020204030204" pitchFamily="34" charset="0"/>
                          <a:cs typeface="Arial" panose="020B0604020202020204" pitchFamily="34" charset="0"/>
                        </a:rPr>
                        <a:t>11-Control d’accessos</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ca-ES" sz="800">
                          <a:effectLst/>
                          <a:latin typeface="Arial" panose="020B0604020202020204" pitchFamily="34" charset="0"/>
                          <a:ea typeface="Calibri" panose="020F0502020204030204" pitchFamily="34" charset="0"/>
                          <a:cs typeface="Arial" panose="020B0604020202020204" pitchFamily="34" charset="0"/>
                        </a:rPr>
                        <a:t>SI-PM-05, SI-PM-02</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ca-ES" sz="800">
                          <a:effectLst/>
                          <a:latin typeface="Arial" panose="020B0604020202020204" pitchFamily="34" charset="0"/>
                          <a:ea typeface="Calibri" panose="020F0502020204030204" pitchFamily="34" charset="0"/>
                          <a:cs typeface="Arial" panose="020B0604020202020204" pitchFamily="34" charset="0"/>
                        </a:rPr>
                        <a:t>11.1,11.3,11.7</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72064962"/>
                  </a:ext>
                </a:extLst>
              </a:tr>
              <a:tr h="235615">
                <a:tc>
                  <a:txBody>
                    <a:bodyPr/>
                    <a:lstStyle/>
                    <a:p>
                      <a:pPr algn="l">
                        <a:spcAft>
                          <a:spcPts val="0"/>
                        </a:spcAft>
                      </a:pPr>
                      <a:r>
                        <a:rPr lang="ca-ES" sz="800" b="1">
                          <a:effectLst/>
                          <a:latin typeface="Arial" panose="020B0604020202020204" pitchFamily="34" charset="0"/>
                          <a:ea typeface="Calibri" panose="020F0502020204030204" pitchFamily="34" charset="0"/>
                          <a:cs typeface="Arial" panose="020B0604020202020204" pitchFamily="34" charset="0"/>
                        </a:rPr>
                        <a:t>9-Seguretat física i ambiental</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ca-ES" sz="800">
                          <a:effectLst/>
                          <a:latin typeface="Arial" panose="020B0604020202020204" pitchFamily="34" charset="0"/>
                          <a:ea typeface="Calibri" panose="020F0502020204030204" pitchFamily="34" charset="0"/>
                          <a:cs typeface="Arial" panose="020B0604020202020204" pitchFamily="34" charset="0"/>
                        </a:rPr>
                        <a:t>SI-PM-06,SI-PM-08</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ca-ES" sz="800">
                          <a:effectLst/>
                          <a:latin typeface="Arial" panose="020B0604020202020204" pitchFamily="34" charset="0"/>
                          <a:ea typeface="Calibri" panose="020F0502020204030204" pitchFamily="34" charset="0"/>
                          <a:cs typeface="Arial" panose="020B0604020202020204" pitchFamily="34" charset="0"/>
                        </a:rPr>
                        <a:t>9.2.2</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104335705"/>
                  </a:ext>
                </a:extLst>
              </a:tr>
              <a:tr h="257040">
                <a:tc>
                  <a:txBody>
                    <a:bodyPr/>
                    <a:lstStyle/>
                    <a:p>
                      <a:pPr algn="l">
                        <a:spcAft>
                          <a:spcPts val="0"/>
                        </a:spcAft>
                      </a:pPr>
                      <a:r>
                        <a:rPr lang="ca-ES" sz="800" b="1">
                          <a:effectLst/>
                          <a:latin typeface="Arial" panose="020B0604020202020204" pitchFamily="34" charset="0"/>
                          <a:ea typeface="Calibri" panose="020F0502020204030204" pitchFamily="34" charset="0"/>
                          <a:cs typeface="Arial" panose="020B0604020202020204" pitchFamily="34" charset="0"/>
                        </a:rPr>
                        <a:t>10-Gestió de les comunicacions i operacions</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ca-ES" sz="800">
                          <a:effectLst/>
                          <a:latin typeface="Arial" panose="020B0604020202020204" pitchFamily="34" charset="0"/>
                          <a:ea typeface="Calibri" panose="020F0502020204030204" pitchFamily="34" charset="0"/>
                          <a:cs typeface="Arial" panose="020B0604020202020204" pitchFamily="34" charset="0"/>
                        </a:rPr>
                        <a:t>SI-PM-07, SI-PM-09</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ca-ES" sz="800">
                          <a:effectLst/>
                          <a:latin typeface="Arial" panose="020B0604020202020204" pitchFamily="34" charset="0"/>
                          <a:ea typeface="Calibri" panose="020F0502020204030204" pitchFamily="34" charset="0"/>
                          <a:cs typeface="Arial" panose="020B0604020202020204" pitchFamily="34" charset="0"/>
                        </a:rPr>
                        <a:t>10.10, 10.5</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781819731"/>
                  </a:ext>
                </a:extLst>
              </a:tr>
              <a:tr h="235615">
                <a:tc>
                  <a:txBody>
                    <a:bodyPr/>
                    <a:lstStyle/>
                    <a:p>
                      <a:pPr algn="l">
                        <a:spcAft>
                          <a:spcPts val="0"/>
                        </a:spcAft>
                      </a:pPr>
                      <a:r>
                        <a:rPr lang="ca-ES" sz="800" b="1">
                          <a:effectLst/>
                          <a:latin typeface="Arial" panose="020B0604020202020204" pitchFamily="34" charset="0"/>
                          <a:ea typeface="Calibri" panose="020F0502020204030204" pitchFamily="34" charset="0"/>
                          <a:cs typeface="Arial" panose="020B0604020202020204" pitchFamily="34" charset="0"/>
                        </a:rPr>
                        <a:t>15- Conformitat</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ca-ES" sz="800">
                          <a:effectLst/>
                          <a:latin typeface="Arial" panose="020B0604020202020204" pitchFamily="34" charset="0"/>
                          <a:ea typeface="Calibri" panose="020F0502020204030204" pitchFamily="34" charset="0"/>
                          <a:cs typeface="Arial" panose="020B0604020202020204" pitchFamily="34" charset="0"/>
                        </a:rPr>
                        <a:t> SI-PM-02</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ca-ES" sz="800" dirty="0">
                          <a:effectLst/>
                          <a:latin typeface="Arial" panose="020B0604020202020204" pitchFamily="34" charset="0"/>
                          <a:ea typeface="Calibri" panose="020F0502020204030204" pitchFamily="34" charset="0"/>
                          <a:cs typeface="Arial" panose="020B0604020202020204" pitchFamily="34" charset="0"/>
                        </a:rPr>
                        <a:t> </a:t>
                      </a:r>
                      <a:endParaRPr lang="es-ES"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44302577"/>
                  </a:ext>
                </a:extLst>
              </a:tr>
            </a:tbl>
          </a:graphicData>
        </a:graphic>
      </p:graphicFrame>
      <p:pic>
        <p:nvPicPr>
          <p:cNvPr id="24" name="Imagen 23"/>
          <p:cNvPicPr>
            <a:picLocks noChangeAspect="1"/>
          </p:cNvPicPr>
          <p:nvPr/>
        </p:nvPicPr>
        <p:blipFill>
          <a:blip r:embed="rId4"/>
          <a:stretch>
            <a:fillRect/>
          </a:stretch>
        </p:blipFill>
        <p:spPr>
          <a:xfrm>
            <a:off x="4746953" y="1783196"/>
            <a:ext cx="3778287" cy="2227660"/>
          </a:xfrm>
          <a:prstGeom prst="rect">
            <a:avLst/>
          </a:prstGeom>
        </p:spPr>
      </p:pic>
    </p:spTree>
    <p:extLst>
      <p:ext uri="{BB962C8B-B14F-4D97-AF65-F5344CB8AC3E}">
        <p14:creationId xmlns:p14="http://schemas.microsoft.com/office/powerpoint/2010/main" val="45677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29">
                                            <p:txEl>
                                              <p:pRg st="0" end="0"/>
                                            </p:txEl>
                                          </p:spTgt>
                                        </p:tgtEl>
                                        <p:attrNameLst>
                                          <p:attrName>style.visibility</p:attrName>
                                        </p:attrNameLst>
                                      </p:cBhvr>
                                      <p:to>
                                        <p:strVal val="visible"/>
                                      </p:to>
                                    </p:set>
                                    <p:animEffect transition="in" filter="wipe(left)">
                                      <p:cBhvr>
                                        <p:cTn id="13" dur="500"/>
                                        <p:tgtEl>
                                          <p:spTgt spid="2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1">
                                            <p:bg/>
                                          </p:spTgt>
                                        </p:tgtEl>
                                        <p:attrNameLst>
                                          <p:attrName>style.visibility</p:attrName>
                                        </p:attrNameLst>
                                      </p:cBhvr>
                                      <p:to>
                                        <p:strVal val="visible"/>
                                      </p:to>
                                    </p:set>
                                    <p:anim calcmode="lin" valueType="num">
                                      <p:cBhvr additive="base">
                                        <p:cTn id="18" dur="500" fill="hold"/>
                                        <p:tgtEl>
                                          <p:spTgt spid="31">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31">
                                            <p:bg/>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 calcmode="lin" valueType="num">
                                      <p:cBhvr additive="base">
                                        <p:cTn id="22"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1">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build="p"/>
      <p:bldP spid="42" grpId="0" build="p"/>
      <p:bldP spid="31"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514784" y="177955"/>
            <a:ext cx="7920000" cy="656590"/>
          </a:xfrm>
        </p:spPr>
        <p:txBody>
          <a:bodyPr>
            <a:spAutoFit/>
          </a:bodyPr>
          <a:lstStyle/>
          <a:p>
            <a:r>
              <a:rPr lang="ca-ES" sz="4000" dirty="0">
                <a:solidFill>
                  <a:schemeClr val="tx1"/>
                </a:solidFill>
              </a:rPr>
              <a:t>AUDITORIA DE CUMPLIMENT</a:t>
            </a:r>
          </a:p>
        </p:txBody>
      </p:sp>
      <p:sp>
        <p:nvSpPr>
          <p:cNvPr id="29" name="Text Placeholder 5"/>
          <p:cNvSpPr>
            <a:spLocks noGrp="1"/>
          </p:cNvSpPr>
          <p:nvPr>
            <p:ph type="body" sz="quarter" idx="10"/>
          </p:nvPr>
        </p:nvSpPr>
        <p:spPr>
          <a:xfrm>
            <a:off x="494479" y="732779"/>
            <a:ext cx="7885964" cy="242118"/>
          </a:xfrm>
        </p:spPr>
        <p:txBody>
          <a:bodyPr/>
          <a:lstStyle/>
          <a:p>
            <a:r>
              <a:rPr lang="ca-ES" dirty="0">
                <a:solidFill>
                  <a:srgbClr val="009AE1"/>
                </a:solidFill>
              </a:rPr>
              <a:t>PLA DIRECTOR DE Seguretat </a:t>
            </a:r>
            <a:r>
              <a:rPr lang="ca-ES" dirty="0"/>
              <a:t>de LA informació</a:t>
            </a:r>
          </a:p>
        </p:txBody>
      </p:sp>
      <p:sp>
        <p:nvSpPr>
          <p:cNvPr id="42" name="Text Placeholder 4"/>
          <p:cNvSpPr>
            <a:spLocks noGrp="1"/>
          </p:cNvSpPr>
          <p:nvPr>
            <p:ph type="body" sz="quarter" idx="13"/>
          </p:nvPr>
        </p:nvSpPr>
        <p:spPr>
          <a:xfrm>
            <a:off x="8175600" y="4692292"/>
            <a:ext cx="349640" cy="220060"/>
          </a:xfrm>
        </p:spPr>
        <p:txBody>
          <a:bodyPr/>
          <a:lstStyle/>
          <a:p>
            <a:r>
              <a:rPr lang="es-ES_tradnl" dirty="0"/>
              <a:t>14</a:t>
            </a:r>
            <a:endParaRPr lang="es-ES_tradnl" sz="750" dirty="0"/>
          </a:p>
        </p:txBody>
      </p:sp>
      <p:pic>
        <p:nvPicPr>
          <p:cNvPr id="18" name="Imagen 1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78198" y="4690599"/>
            <a:ext cx="1257498" cy="418077"/>
          </a:xfrm>
          <a:prstGeom prst="rect">
            <a:avLst/>
          </a:prstGeom>
        </p:spPr>
      </p:pic>
      <p:sp>
        <p:nvSpPr>
          <p:cNvPr id="12" name="Text Placeholder 18"/>
          <p:cNvSpPr>
            <a:spLocks noGrp="1"/>
          </p:cNvSpPr>
          <p:nvPr>
            <p:ph type="body" sz="quarter" idx="11"/>
          </p:nvPr>
        </p:nvSpPr>
        <p:spPr>
          <a:xfrm>
            <a:off x="179512" y="1220507"/>
            <a:ext cx="8640960" cy="142204"/>
          </a:xfrm>
        </p:spPr>
        <p:txBody>
          <a:bodyPr/>
          <a:lstStyle/>
          <a:p>
            <a:r>
              <a:rPr lang="ca-ES" sz="900" dirty="0"/>
              <a:t>Resum de no conformitats</a:t>
            </a:r>
          </a:p>
        </p:txBody>
      </p:sp>
      <p:graphicFrame>
        <p:nvGraphicFramePr>
          <p:cNvPr id="21" name="Tabla 20"/>
          <p:cNvGraphicFramePr>
            <a:graphicFrameLocks noGrp="1"/>
          </p:cNvGraphicFramePr>
          <p:nvPr>
            <p:extLst>
              <p:ext uri="{D42A27DB-BD31-4B8C-83A1-F6EECF244321}">
                <p14:modId xmlns:p14="http://schemas.microsoft.com/office/powerpoint/2010/main" val="3277585480"/>
              </p:ext>
            </p:extLst>
          </p:nvPr>
        </p:nvGraphicFramePr>
        <p:xfrm>
          <a:off x="179512" y="1503063"/>
          <a:ext cx="4536504" cy="2396853"/>
        </p:xfrm>
        <a:graphic>
          <a:graphicData uri="http://schemas.openxmlformats.org/drawingml/2006/table">
            <a:tbl>
              <a:tblPr firstRow="1" bandRow="1">
                <a:tableStyleId>{5C22544A-7EE6-4342-B048-85BDC9FD1C3A}</a:tableStyleId>
              </a:tblPr>
              <a:tblGrid>
                <a:gridCol w="2842384">
                  <a:extLst>
                    <a:ext uri="{9D8B030D-6E8A-4147-A177-3AD203B41FA5}">
                      <a16:colId xmlns:a16="http://schemas.microsoft.com/office/drawing/2014/main" val="4063494131"/>
                    </a:ext>
                  </a:extLst>
                </a:gridCol>
                <a:gridCol w="847060">
                  <a:extLst>
                    <a:ext uri="{9D8B030D-6E8A-4147-A177-3AD203B41FA5}">
                      <a16:colId xmlns:a16="http://schemas.microsoft.com/office/drawing/2014/main" val="1805450605"/>
                    </a:ext>
                  </a:extLst>
                </a:gridCol>
                <a:gridCol w="847060">
                  <a:extLst>
                    <a:ext uri="{9D8B030D-6E8A-4147-A177-3AD203B41FA5}">
                      <a16:colId xmlns:a16="http://schemas.microsoft.com/office/drawing/2014/main" val="3878484497"/>
                    </a:ext>
                  </a:extLst>
                </a:gridCol>
              </a:tblGrid>
              <a:tr h="182880">
                <a:tc rowSpan="2">
                  <a:txBody>
                    <a:bodyPr/>
                    <a:lstStyle/>
                    <a:p>
                      <a:pPr algn="l">
                        <a:spcAft>
                          <a:spcPts val="0"/>
                        </a:spcAft>
                      </a:pPr>
                      <a:r>
                        <a:rPr lang="ca-ES"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DOMINI</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9AE1"/>
                    </a:solidFill>
                  </a:tcPr>
                </a:tc>
                <a:tc gridSpan="2">
                  <a:txBody>
                    <a:bodyPr/>
                    <a:lstStyle/>
                    <a:p>
                      <a:pPr algn="ctr">
                        <a:spcAft>
                          <a:spcPts val="0"/>
                        </a:spcAft>
                      </a:pPr>
                      <a:r>
                        <a:rPr lang="ca-ES" sz="12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NO CONFORMITATS</a:t>
                      </a:r>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9AE1"/>
                    </a:solidFill>
                  </a:tcPr>
                </a:tc>
                <a:tc hMerge="1">
                  <a:txBody>
                    <a:bodyPr/>
                    <a:lstStyle/>
                    <a:p>
                      <a:endParaRPr lang="es-ES"/>
                    </a:p>
                  </a:txBody>
                  <a:tcPr/>
                </a:tc>
                <a:extLst>
                  <a:ext uri="{0D108BD9-81ED-4DB2-BD59-A6C34878D82A}">
                    <a16:rowId xmlns:a16="http://schemas.microsoft.com/office/drawing/2014/main" val="893268508"/>
                  </a:ext>
                </a:extLst>
              </a:tr>
              <a:tr h="179103">
                <a:tc vMerge="1">
                  <a:txBody>
                    <a:bodyPr/>
                    <a:lstStyle/>
                    <a:p>
                      <a:endParaRPr lang="es-ES"/>
                    </a:p>
                  </a:txBody>
                  <a:tcPr/>
                </a:tc>
                <a:tc>
                  <a:txBody>
                    <a:bodyPr/>
                    <a:lstStyle/>
                    <a:p>
                      <a:pPr algn="ctr">
                        <a:spcAft>
                          <a:spcPts val="0"/>
                        </a:spcAft>
                      </a:pPr>
                      <a:r>
                        <a:rPr lang="ca-ES" sz="800">
                          <a:effectLst/>
                          <a:latin typeface="Arial" panose="020B0604020202020204" pitchFamily="34" charset="0"/>
                          <a:ea typeface="Calibri" panose="020F0502020204030204" pitchFamily="34" charset="0"/>
                          <a:cs typeface="Times New Roman" panose="02020603050405020304" pitchFamily="18" charset="0"/>
                        </a:rPr>
                        <a:t>MAJORS</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ca-ES" sz="800">
                          <a:effectLst/>
                          <a:latin typeface="Arial" panose="020B0604020202020204" pitchFamily="34" charset="0"/>
                          <a:ea typeface="Calibri" panose="020F0502020204030204" pitchFamily="34" charset="0"/>
                          <a:cs typeface="Times New Roman" panose="02020603050405020304" pitchFamily="18" charset="0"/>
                        </a:rPr>
                        <a:t>MENORS</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3679406"/>
                  </a:ext>
                </a:extLst>
              </a:tr>
              <a:tr h="179103">
                <a:tc>
                  <a:txBody>
                    <a:bodyPr/>
                    <a:lstStyle/>
                    <a:p>
                      <a:pPr algn="just">
                        <a:spcAft>
                          <a:spcPts val="0"/>
                        </a:spcAft>
                      </a:pPr>
                      <a:r>
                        <a:rPr lang="ca-ES" sz="800" b="1">
                          <a:effectLst/>
                          <a:latin typeface="Arial" panose="020B0604020202020204" pitchFamily="34" charset="0"/>
                          <a:ea typeface="Calibri" panose="020F0502020204030204" pitchFamily="34" charset="0"/>
                          <a:cs typeface="Times New Roman" panose="02020603050405020304" pitchFamily="18" charset="0"/>
                        </a:rPr>
                        <a:t>[A.5] Política de seguretat</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dirty="0">
                          <a:effectLst/>
                          <a:latin typeface="Arial" panose="020B0604020202020204" pitchFamily="34" charset="0"/>
                          <a:ea typeface="Calibri" panose="020F0502020204030204" pitchFamily="34" charset="0"/>
                          <a:cs typeface="Times New Roman" panose="02020603050405020304" pitchFamily="18" charset="0"/>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Calibri" panose="020F0502020204030204" pitchFamily="34" charset="0"/>
                          <a:cs typeface="Times New Roman" panose="02020603050405020304" pitchFamily="18" charset="0"/>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57580268"/>
                  </a:ext>
                </a:extLst>
              </a:tr>
              <a:tr h="179103">
                <a:tc>
                  <a:txBody>
                    <a:bodyPr/>
                    <a:lstStyle/>
                    <a:p>
                      <a:pPr algn="just">
                        <a:spcAft>
                          <a:spcPts val="0"/>
                        </a:spcAft>
                      </a:pPr>
                      <a:r>
                        <a:rPr lang="ca-ES" sz="800" b="1">
                          <a:effectLst/>
                          <a:latin typeface="Arial" panose="020B0604020202020204" pitchFamily="34" charset="0"/>
                          <a:ea typeface="Calibri" panose="020F0502020204030204" pitchFamily="34" charset="0"/>
                          <a:cs typeface="Times New Roman" panose="02020603050405020304" pitchFamily="18" charset="0"/>
                        </a:rPr>
                        <a:t>[A.6] Organització de la seguretat de la informació</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Calibri" panose="020F0502020204030204" pitchFamily="34" charset="0"/>
                          <a:cs typeface="Times New Roman" panose="02020603050405020304" pitchFamily="18" charset="0"/>
                        </a:rPr>
                        <a:t>2</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Calibri" panose="020F0502020204030204" pitchFamily="34" charset="0"/>
                          <a:cs typeface="Times New Roman" panose="02020603050405020304" pitchFamily="18" charset="0"/>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7937226"/>
                  </a:ext>
                </a:extLst>
              </a:tr>
              <a:tr h="179103">
                <a:tc>
                  <a:txBody>
                    <a:bodyPr/>
                    <a:lstStyle/>
                    <a:p>
                      <a:pPr algn="just">
                        <a:spcAft>
                          <a:spcPts val="0"/>
                        </a:spcAft>
                      </a:pPr>
                      <a:r>
                        <a:rPr lang="ca-ES" sz="800" b="1">
                          <a:effectLst/>
                          <a:latin typeface="Arial" panose="020B0604020202020204" pitchFamily="34" charset="0"/>
                          <a:ea typeface="Calibri" panose="020F0502020204030204" pitchFamily="34" charset="0"/>
                          <a:cs typeface="Times New Roman" panose="02020603050405020304" pitchFamily="18" charset="0"/>
                        </a:rPr>
                        <a:t>[A.7] Gestió d’actius</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Calibri" panose="020F0502020204030204" pitchFamily="34" charset="0"/>
                          <a:cs typeface="Times New Roman" panose="02020603050405020304" pitchFamily="18" charset="0"/>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Calibri" panose="020F0502020204030204" pitchFamily="34" charset="0"/>
                          <a:cs typeface="Times New Roman" panose="02020603050405020304" pitchFamily="18" charset="0"/>
                        </a:rPr>
                        <a:t>1</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19455313"/>
                  </a:ext>
                </a:extLst>
              </a:tr>
              <a:tr h="179103">
                <a:tc>
                  <a:txBody>
                    <a:bodyPr/>
                    <a:lstStyle/>
                    <a:p>
                      <a:pPr algn="just">
                        <a:spcAft>
                          <a:spcPts val="0"/>
                        </a:spcAft>
                      </a:pPr>
                      <a:r>
                        <a:rPr lang="ca-ES" sz="800" b="1">
                          <a:effectLst/>
                          <a:latin typeface="Arial" panose="020B0604020202020204" pitchFamily="34" charset="0"/>
                          <a:ea typeface="Calibri" panose="020F0502020204030204" pitchFamily="34" charset="0"/>
                          <a:cs typeface="Times New Roman" panose="02020603050405020304" pitchFamily="18" charset="0"/>
                        </a:rPr>
                        <a:t>[A.8] Seguretat dels recursos humans</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Calibri" panose="020F0502020204030204" pitchFamily="34" charset="0"/>
                          <a:cs typeface="Times New Roman" panose="02020603050405020304" pitchFamily="18" charset="0"/>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Calibri" panose="020F0502020204030204" pitchFamily="34" charset="0"/>
                          <a:cs typeface="Times New Roman" panose="02020603050405020304" pitchFamily="18" charset="0"/>
                        </a:rPr>
                        <a:t>1</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61438969"/>
                  </a:ext>
                </a:extLst>
              </a:tr>
              <a:tr h="179103">
                <a:tc>
                  <a:txBody>
                    <a:bodyPr/>
                    <a:lstStyle/>
                    <a:p>
                      <a:pPr algn="just">
                        <a:spcAft>
                          <a:spcPts val="0"/>
                        </a:spcAft>
                      </a:pPr>
                      <a:r>
                        <a:rPr lang="ca-ES" sz="800" b="1">
                          <a:effectLst/>
                          <a:latin typeface="Arial" panose="020B0604020202020204" pitchFamily="34" charset="0"/>
                          <a:ea typeface="Calibri" panose="020F0502020204030204" pitchFamily="34" charset="0"/>
                          <a:cs typeface="Times New Roman" panose="02020603050405020304" pitchFamily="18" charset="0"/>
                        </a:rPr>
                        <a:t>[A.9] Seguretat física i ambiental</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dirty="0">
                          <a:effectLst/>
                          <a:latin typeface="Arial" panose="020B0604020202020204" pitchFamily="34" charset="0"/>
                          <a:ea typeface="Calibri" panose="020F0502020204030204" pitchFamily="34" charset="0"/>
                          <a:cs typeface="Times New Roman" panose="02020603050405020304" pitchFamily="18" charset="0"/>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Calibri" panose="020F0502020204030204" pitchFamily="34" charset="0"/>
                          <a:cs typeface="Times New Roman" panose="02020603050405020304" pitchFamily="18" charset="0"/>
                        </a:rPr>
                        <a:t>2</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79768576"/>
                  </a:ext>
                </a:extLst>
              </a:tr>
              <a:tr h="179103">
                <a:tc>
                  <a:txBody>
                    <a:bodyPr/>
                    <a:lstStyle/>
                    <a:p>
                      <a:pPr algn="just">
                        <a:spcAft>
                          <a:spcPts val="0"/>
                        </a:spcAft>
                      </a:pPr>
                      <a:r>
                        <a:rPr lang="ca-ES" sz="800" b="1">
                          <a:effectLst/>
                          <a:latin typeface="Arial" panose="020B0604020202020204" pitchFamily="34" charset="0"/>
                          <a:ea typeface="Calibri" panose="020F0502020204030204" pitchFamily="34" charset="0"/>
                          <a:cs typeface="Times New Roman" panose="02020603050405020304" pitchFamily="18" charset="0"/>
                        </a:rPr>
                        <a:t>[A.10] Gestió de les comunicacions i operacions</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Calibri" panose="020F0502020204030204" pitchFamily="34" charset="0"/>
                          <a:cs typeface="Times New Roman" panose="02020603050405020304" pitchFamily="18" charset="0"/>
                        </a:rPr>
                        <a:t>1</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Calibri" panose="020F0502020204030204" pitchFamily="34" charset="0"/>
                          <a:cs typeface="Times New Roman" panose="02020603050405020304" pitchFamily="18" charset="0"/>
                        </a:rPr>
                        <a:t>1</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89517553"/>
                  </a:ext>
                </a:extLst>
              </a:tr>
              <a:tr h="179103">
                <a:tc>
                  <a:txBody>
                    <a:bodyPr/>
                    <a:lstStyle/>
                    <a:p>
                      <a:pPr algn="just">
                        <a:spcAft>
                          <a:spcPts val="0"/>
                        </a:spcAft>
                      </a:pPr>
                      <a:r>
                        <a:rPr lang="ca-ES" sz="800" b="1">
                          <a:effectLst/>
                          <a:latin typeface="Arial" panose="020B0604020202020204" pitchFamily="34" charset="0"/>
                          <a:ea typeface="Calibri" panose="020F0502020204030204" pitchFamily="34" charset="0"/>
                          <a:cs typeface="Times New Roman" panose="02020603050405020304" pitchFamily="18" charset="0"/>
                        </a:rPr>
                        <a:t>[A.11] Control d’accessos</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Calibri" panose="020F0502020204030204" pitchFamily="34" charset="0"/>
                          <a:cs typeface="Times New Roman" panose="02020603050405020304" pitchFamily="18" charset="0"/>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Calibri" panose="020F0502020204030204" pitchFamily="34" charset="0"/>
                          <a:cs typeface="Times New Roman" panose="02020603050405020304" pitchFamily="18" charset="0"/>
                        </a:rPr>
                        <a:t>1</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50924601"/>
                  </a:ext>
                </a:extLst>
              </a:tr>
              <a:tr h="243840">
                <a:tc>
                  <a:txBody>
                    <a:bodyPr/>
                    <a:lstStyle/>
                    <a:p>
                      <a:pPr algn="just">
                        <a:spcAft>
                          <a:spcPts val="0"/>
                        </a:spcAft>
                      </a:pPr>
                      <a:r>
                        <a:rPr lang="ca-ES" sz="800" b="1">
                          <a:effectLst/>
                          <a:latin typeface="Arial" panose="020B0604020202020204" pitchFamily="34" charset="0"/>
                          <a:ea typeface="Calibri" panose="020F0502020204030204" pitchFamily="34" charset="0"/>
                          <a:cs typeface="Times New Roman" panose="02020603050405020304" pitchFamily="18" charset="0"/>
                        </a:rPr>
                        <a:t>[A.12] Adquisició de sistemes d’informació, desenvolupament i manteniment.</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Calibri" panose="020F0502020204030204" pitchFamily="34" charset="0"/>
                          <a:cs typeface="Times New Roman" panose="02020603050405020304" pitchFamily="18" charset="0"/>
                        </a:rPr>
                        <a:t>1</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Calibri" panose="020F0502020204030204" pitchFamily="34" charset="0"/>
                          <a:cs typeface="Times New Roman" panose="02020603050405020304" pitchFamily="18" charset="0"/>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38749584"/>
                  </a:ext>
                </a:extLst>
              </a:tr>
              <a:tr h="179103">
                <a:tc>
                  <a:txBody>
                    <a:bodyPr/>
                    <a:lstStyle/>
                    <a:p>
                      <a:pPr algn="just">
                        <a:spcAft>
                          <a:spcPts val="0"/>
                        </a:spcAft>
                      </a:pPr>
                      <a:r>
                        <a:rPr lang="ca-ES" sz="800" b="1">
                          <a:effectLst/>
                          <a:latin typeface="Arial" panose="020B0604020202020204" pitchFamily="34" charset="0"/>
                          <a:ea typeface="Calibri" panose="020F0502020204030204" pitchFamily="34" charset="0"/>
                          <a:cs typeface="Times New Roman" panose="02020603050405020304" pitchFamily="18" charset="0"/>
                        </a:rPr>
                        <a:t>[A.13] Gestió d’incidents de seguretat de la informació</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Calibri" panose="020F0502020204030204" pitchFamily="34" charset="0"/>
                          <a:cs typeface="Times New Roman" panose="02020603050405020304" pitchFamily="18" charset="0"/>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Calibri" panose="020F0502020204030204" pitchFamily="34" charset="0"/>
                          <a:cs typeface="Times New Roman" panose="02020603050405020304" pitchFamily="18" charset="0"/>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99703597"/>
                  </a:ext>
                </a:extLst>
              </a:tr>
              <a:tr h="179103">
                <a:tc>
                  <a:txBody>
                    <a:bodyPr/>
                    <a:lstStyle/>
                    <a:p>
                      <a:pPr algn="just">
                        <a:spcAft>
                          <a:spcPts val="0"/>
                        </a:spcAft>
                      </a:pPr>
                      <a:r>
                        <a:rPr lang="ca-ES" sz="800" b="1">
                          <a:effectLst/>
                          <a:latin typeface="Arial" panose="020B0604020202020204" pitchFamily="34" charset="0"/>
                          <a:ea typeface="Calibri" panose="020F0502020204030204" pitchFamily="34" charset="0"/>
                          <a:cs typeface="Times New Roman" panose="02020603050405020304" pitchFamily="18" charset="0"/>
                        </a:rPr>
                        <a:t>[A.14] Gestió de la continuïtat de negoci</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Calibri" panose="020F0502020204030204" pitchFamily="34" charset="0"/>
                          <a:cs typeface="Times New Roman" panose="02020603050405020304" pitchFamily="18" charset="0"/>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Calibri" panose="020F0502020204030204" pitchFamily="34" charset="0"/>
                          <a:cs typeface="Times New Roman" panose="02020603050405020304" pitchFamily="18" charset="0"/>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00732517"/>
                  </a:ext>
                </a:extLst>
              </a:tr>
              <a:tr h="179103">
                <a:tc>
                  <a:txBody>
                    <a:bodyPr/>
                    <a:lstStyle/>
                    <a:p>
                      <a:pPr algn="just">
                        <a:spcAft>
                          <a:spcPts val="0"/>
                        </a:spcAft>
                      </a:pPr>
                      <a:r>
                        <a:rPr lang="ca-ES" sz="800" b="1">
                          <a:effectLst/>
                          <a:latin typeface="Arial" panose="020B0604020202020204" pitchFamily="34" charset="0"/>
                          <a:ea typeface="Calibri" panose="020F0502020204030204" pitchFamily="34" charset="0"/>
                          <a:cs typeface="Times New Roman" panose="02020603050405020304" pitchFamily="18" charset="0"/>
                        </a:rPr>
                        <a:t>[A.15 ] Conformitat</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Calibri" panose="020F0502020204030204" pitchFamily="34" charset="0"/>
                          <a:cs typeface="Times New Roman" panose="02020603050405020304" pitchFamily="18" charset="0"/>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dirty="0">
                          <a:effectLst/>
                          <a:latin typeface="Arial" panose="020B0604020202020204" pitchFamily="34" charset="0"/>
                          <a:ea typeface="Calibri" panose="020F0502020204030204" pitchFamily="34" charset="0"/>
                          <a:cs typeface="Times New Roman" panose="02020603050405020304" pitchFamily="18" charset="0"/>
                        </a:rPr>
                        <a:t>1</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71623385"/>
                  </a:ext>
                </a:extLst>
              </a:tr>
            </a:tbl>
          </a:graphicData>
        </a:graphic>
      </p:graphicFrame>
      <p:pic>
        <p:nvPicPr>
          <p:cNvPr id="31" name="Imagen 30"/>
          <p:cNvPicPr>
            <a:picLocks noChangeAspect="1"/>
          </p:cNvPicPr>
          <p:nvPr/>
        </p:nvPicPr>
        <p:blipFill>
          <a:blip r:embed="rId4"/>
          <a:stretch>
            <a:fillRect/>
          </a:stretch>
        </p:blipFill>
        <p:spPr>
          <a:xfrm>
            <a:off x="4860032" y="1503063"/>
            <a:ext cx="4065252" cy="2396853"/>
          </a:xfrm>
          <a:prstGeom prst="rect">
            <a:avLst/>
          </a:prstGeom>
        </p:spPr>
      </p:pic>
    </p:spTree>
    <p:extLst>
      <p:ext uri="{BB962C8B-B14F-4D97-AF65-F5344CB8AC3E}">
        <p14:creationId xmlns:p14="http://schemas.microsoft.com/office/powerpoint/2010/main" val="49130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29">
                                            <p:txEl>
                                              <p:pRg st="0" end="0"/>
                                            </p:txEl>
                                          </p:spTgt>
                                        </p:tgtEl>
                                        <p:attrNameLst>
                                          <p:attrName>style.visibility</p:attrName>
                                        </p:attrNameLst>
                                      </p:cBhvr>
                                      <p:to>
                                        <p:strVal val="visible"/>
                                      </p:to>
                                    </p:set>
                                    <p:animEffect transition="in" filter="wipe(left)">
                                      <p:cBhvr>
                                        <p:cTn id="13" dur="500"/>
                                        <p:tgtEl>
                                          <p:spTgt spid="2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build="p"/>
      <p:bldP spid="42" grpId="0" build="p"/>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514784" y="177955"/>
            <a:ext cx="7920000" cy="656590"/>
          </a:xfrm>
        </p:spPr>
        <p:txBody>
          <a:bodyPr>
            <a:spAutoFit/>
          </a:bodyPr>
          <a:lstStyle/>
          <a:p>
            <a:r>
              <a:rPr lang="ca-ES" sz="4000" dirty="0">
                <a:solidFill>
                  <a:schemeClr val="tx1"/>
                </a:solidFill>
              </a:rPr>
              <a:t>Conclusions</a:t>
            </a:r>
          </a:p>
        </p:txBody>
      </p:sp>
      <p:sp>
        <p:nvSpPr>
          <p:cNvPr id="29" name="Text Placeholder 5"/>
          <p:cNvSpPr>
            <a:spLocks noGrp="1"/>
          </p:cNvSpPr>
          <p:nvPr>
            <p:ph type="body" sz="quarter" idx="10"/>
          </p:nvPr>
        </p:nvSpPr>
        <p:spPr>
          <a:xfrm>
            <a:off x="494479" y="732779"/>
            <a:ext cx="7885964" cy="242118"/>
          </a:xfrm>
        </p:spPr>
        <p:txBody>
          <a:bodyPr/>
          <a:lstStyle/>
          <a:p>
            <a:r>
              <a:rPr lang="ca-ES" dirty="0">
                <a:solidFill>
                  <a:srgbClr val="009AE1"/>
                </a:solidFill>
              </a:rPr>
              <a:t>PLA DIRECTOR DE Seguretat </a:t>
            </a:r>
            <a:r>
              <a:rPr lang="ca-ES" dirty="0"/>
              <a:t>de LA informació</a:t>
            </a:r>
          </a:p>
        </p:txBody>
      </p:sp>
      <p:sp>
        <p:nvSpPr>
          <p:cNvPr id="42" name="Text Placeholder 4"/>
          <p:cNvSpPr>
            <a:spLocks noGrp="1"/>
          </p:cNvSpPr>
          <p:nvPr>
            <p:ph type="body" sz="quarter" idx="13"/>
          </p:nvPr>
        </p:nvSpPr>
        <p:spPr>
          <a:xfrm>
            <a:off x="8175600" y="4692292"/>
            <a:ext cx="349640" cy="220060"/>
          </a:xfrm>
        </p:spPr>
        <p:txBody>
          <a:bodyPr/>
          <a:lstStyle/>
          <a:p>
            <a:r>
              <a:rPr lang="es-ES_tradnl" dirty="0"/>
              <a:t>15</a:t>
            </a:r>
            <a:endParaRPr lang="es-ES_tradnl" sz="750" dirty="0"/>
          </a:p>
        </p:txBody>
      </p:sp>
      <p:pic>
        <p:nvPicPr>
          <p:cNvPr id="18" name="Imagen 1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78198" y="4690599"/>
            <a:ext cx="1257498" cy="418077"/>
          </a:xfrm>
          <a:prstGeom prst="rect">
            <a:avLst/>
          </a:prstGeom>
        </p:spPr>
      </p:pic>
      <p:sp>
        <p:nvSpPr>
          <p:cNvPr id="45" name="CuadroTexto 44"/>
          <p:cNvSpPr txBox="1"/>
          <p:nvPr/>
        </p:nvSpPr>
        <p:spPr>
          <a:xfrm>
            <a:off x="514784" y="1347614"/>
            <a:ext cx="7128792" cy="1477328"/>
          </a:xfrm>
          <a:prstGeom prst="rect">
            <a:avLst/>
          </a:prstGeom>
          <a:noFill/>
        </p:spPr>
        <p:txBody>
          <a:bodyPr wrap="square" rtlCol="0">
            <a:spAutoFit/>
          </a:bodyPr>
          <a:lstStyle/>
          <a:p>
            <a:pPr algn="just"/>
            <a:r>
              <a:rPr lang="ca-ES" dirty="0"/>
              <a:t>L’APZ ha donat les primeres passes per implementar un procés de seguretat de la informació a l’organització.</a:t>
            </a:r>
          </a:p>
          <a:p>
            <a:pPr marL="742950" lvl="1" indent="-285750">
              <a:buFont typeface="Arial" panose="020B0604020202020204" pitchFamily="34" charset="0"/>
              <a:buChar char="•"/>
            </a:pPr>
            <a:r>
              <a:rPr lang="ca-ES" dirty="0"/>
              <a:t>Identificació dels actius, assignació de propietaris, identificació de riscos.</a:t>
            </a:r>
          </a:p>
          <a:p>
            <a:pPr marL="285750" indent="-285750">
              <a:buFont typeface="Arial" panose="020B0604020202020204" pitchFamily="34" charset="0"/>
              <a:buChar char="•"/>
            </a:pPr>
            <a:endParaRPr lang="es-ES" dirty="0"/>
          </a:p>
        </p:txBody>
      </p:sp>
      <p:sp>
        <p:nvSpPr>
          <p:cNvPr id="46" name="Rectángulo 45"/>
          <p:cNvSpPr/>
          <p:nvPr/>
        </p:nvSpPr>
        <p:spPr>
          <a:xfrm>
            <a:off x="494478" y="2499742"/>
            <a:ext cx="7533905" cy="923330"/>
          </a:xfrm>
          <a:prstGeom prst="rect">
            <a:avLst/>
          </a:prstGeom>
        </p:spPr>
        <p:txBody>
          <a:bodyPr wrap="square">
            <a:spAutoFit/>
          </a:bodyPr>
          <a:lstStyle/>
          <a:p>
            <a:pPr marL="285750" indent="-285750" algn="just">
              <a:buFont typeface="Arial" panose="020B0604020202020204" pitchFamily="34" charset="0"/>
              <a:buChar char="•"/>
            </a:pPr>
            <a:r>
              <a:rPr lang="ca-ES" dirty="0"/>
              <a:t>Amb una inversió relativament moderada i amb l’elaboració dels procediments i documentació del SGSI s’aconsegueix una bona millora en el grau d’acompliment segons la norma ISO 27002.</a:t>
            </a:r>
          </a:p>
        </p:txBody>
      </p:sp>
      <p:sp>
        <p:nvSpPr>
          <p:cNvPr id="47" name="Rectángulo 46"/>
          <p:cNvSpPr/>
          <p:nvPr/>
        </p:nvSpPr>
        <p:spPr>
          <a:xfrm>
            <a:off x="494478" y="3579862"/>
            <a:ext cx="7461898" cy="369332"/>
          </a:xfrm>
          <a:prstGeom prst="rect">
            <a:avLst/>
          </a:prstGeom>
        </p:spPr>
        <p:txBody>
          <a:bodyPr wrap="square">
            <a:spAutoFit/>
          </a:bodyPr>
          <a:lstStyle/>
          <a:p>
            <a:pPr marL="285750" indent="-285750">
              <a:buFont typeface="Arial" panose="020B0604020202020204" pitchFamily="34" charset="0"/>
              <a:buChar char="•"/>
            </a:pPr>
            <a:r>
              <a:rPr lang="ca-ES" dirty="0"/>
              <a:t>Encara és aviat per afrontar una auditoria de certificació ISO 27001.</a:t>
            </a:r>
          </a:p>
        </p:txBody>
      </p:sp>
    </p:spTree>
    <p:extLst>
      <p:ext uri="{BB962C8B-B14F-4D97-AF65-F5344CB8AC3E}">
        <p14:creationId xmlns:p14="http://schemas.microsoft.com/office/powerpoint/2010/main" val="243035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29">
                                            <p:txEl>
                                              <p:pRg st="0" end="0"/>
                                            </p:txEl>
                                          </p:spTgt>
                                        </p:tgtEl>
                                        <p:attrNameLst>
                                          <p:attrName>style.visibility</p:attrName>
                                        </p:attrNameLst>
                                      </p:cBhvr>
                                      <p:to>
                                        <p:strVal val="visible"/>
                                      </p:to>
                                    </p:set>
                                    <p:animEffect transition="in" filter="wipe(left)">
                                      <p:cBhvr>
                                        <p:cTn id="13" dur="500"/>
                                        <p:tgtEl>
                                          <p:spTgt spid="2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additive="base">
                                        <p:cTn id="18" dur="500" fill="hold"/>
                                        <p:tgtEl>
                                          <p:spTgt spid="45"/>
                                        </p:tgtEl>
                                        <p:attrNameLst>
                                          <p:attrName>ppt_x</p:attrName>
                                        </p:attrNameLst>
                                      </p:cBhvr>
                                      <p:tavLst>
                                        <p:tav tm="0">
                                          <p:val>
                                            <p:strVal val="#ppt_x"/>
                                          </p:val>
                                        </p:tav>
                                        <p:tav tm="100000">
                                          <p:val>
                                            <p:strVal val="#ppt_x"/>
                                          </p:val>
                                        </p:tav>
                                      </p:tavLst>
                                    </p:anim>
                                    <p:anim calcmode="lin" valueType="num">
                                      <p:cBhvr additive="base">
                                        <p:cTn id="19"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additive="base">
                                        <p:cTn id="24" dur="500" fill="hold"/>
                                        <p:tgtEl>
                                          <p:spTgt spid="46"/>
                                        </p:tgtEl>
                                        <p:attrNameLst>
                                          <p:attrName>ppt_x</p:attrName>
                                        </p:attrNameLst>
                                      </p:cBhvr>
                                      <p:tavLst>
                                        <p:tav tm="0">
                                          <p:val>
                                            <p:strVal val="#ppt_x"/>
                                          </p:val>
                                        </p:tav>
                                        <p:tav tm="100000">
                                          <p:val>
                                            <p:strVal val="#ppt_x"/>
                                          </p:val>
                                        </p:tav>
                                      </p:tavLst>
                                    </p:anim>
                                    <p:anim calcmode="lin" valueType="num">
                                      <p:cBhvr additive="base">
                                        <p:cTn id="25"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500" fill="hold"/>
                                        <p:tgtEl>
                                          <p:spTgt spid="47"/>
                                        </p:tgtEl>
                                        <p:attrNameLst>
                                          <p:attrName>ppt_x</p:attrName>
                                        </p:attrNameLst>
                                      </p:cBhvr>
                                      <p:tavLst>
                                        <p:tav tm="0">
                                          <p:val>
                                            <p:strVal val="#ppt_x"/>
                                          </p:val>
                                        </p:tav>
                                        <p:tav tm="100000">
                                          <p:val>
                                            <p:strVal val="#ppt_x"/>
                                          </p:val>
                                        </p:tav>
                                      </p:tavLst>
                                    </p:anim>
                                    <p:anim calcmode="lin" valueType="num">
                                      <p:cBhvr additive="base">
                                        <p:cTn id="31"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build="p"/>
      <p:bldP spid="42" grpId="0" build="p"/>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17000"/>
            <a:ext cx="7772400" cy="673198"/>
          </a:xfrm>
        </p:spPr>
        <p:txBody>
          <a:bodyPr/>
          <a:lstStyle/>
          <a:p>
            <a:r>
              <a:rPr lang="ca-ES" dirty="0" err="1"/>
              <a:t>GrÀciEs</a:t>
            </a:r>
            <a:r>
              <a:rPr lang="ca-ES" dirty="0">
                <a:solidFill>
                  <a:srgbClr val="009AE1"/>
                </a:solidFill>
              </a:rPr>
              <a:t>!</a:t>
            </a:r>
          </a:p>
        </p:txBody>
      </p:sp>
      <p:pic>
        <p:nvPicPr>
          <p:cNvPr id="4" name="Imagen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78198" y="4690599"/>
            <a:ext cx="1257498" cy="418077"/>
          </a:xfrm>
          <a:prstGeom prst="rect">
            <a:avLst/>
          </a:prstGeom>
        </p:spPr>
      </p:pic>
    </p:spTree>
    <p:extLst>
      <p:ext uri="{BB962C8B-B14F-4D97-AF65-F5344CB8AC3E}">
        <p14:creationId xmlns:p14="http://schemas.microsoft.com/office/powerpoint/2010/main" val="282356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514784" y="113148"/>
            <a:ext cx="7920000" cy="656590"/>
          </a:xfrm>
        </p:spPr>
        <p:txBody>
          <a:bodyPr>
            <a:spAutoFit/>
          </a:bodyPr>
          <a:lstStyle/>
          <a:p>
            <a:r>
              <a:rPr lang="ca-ES" sz="4000" dirty="0"/>
              <a:t>ÍNDEX</a:t>
            </a:r>
            <a:endParaRPr lang="ca-ES" sz="4000" dirty="0">
              <a:solidFill>
                <a:srgbClr val="009AE1"/>
              </a:solidFill>
            </a:endParaRPr>
          </a:p>
        </p:txBody>
      </p:sp>
      <p:sp>
        <p:nvSpPr>
          <p:cNvPr id="30" name="Text Placeholder 6"/>
          <p:cNvSpPr>
            <a:spLocks noGrp="1"/>
          </p:cNvSpPr>
          <p:nvPr>
            <p:ph type="body" sz="quarter" idx="12"/>
          </p:nvPr>
        </p:nvSpPr>
        <p:spPr>
          <a:xfrm>
            <a:off x="563172" y="1572745"/>
            <a:ext cx="2401032" cy="374461"/>
          </a:xfrm>
        </p:spPr>
        <p:txBody>
          <a:bodyPr vert="horz" wrap="square" lIns="91440" tIns="45720" rIns="91440" bIns="45720" rtlCol="0" anchor="t">
            <a:spAutoFit/>
          </a:bodyPr>
          <a:lstStyle/>
          <a:p>
            <a:pPr>
              <a:lnSpc>
                <a:spcPts val="1100"/>
              </a:lnSpc>
            </a:pPr>
            <a:r>
              <a:rPr lang="ca-ES" sz="900" b="1" dirty="0"/>
              <a:t>Breu descripció de l’APZ i les seves dades rellevants.</a:t>
            </a:r>
            <a:endParaRPr lang="ca-ES" sz="900" dirty="0"/>
          </a:p>
        </p:txBody>
      </p:sp>
      <p:sp>
        <p:nvSpPr>
          <p:cNvPr id="36" name="Text Placeholder 18"/>
          <p:cNvSpPr>
            <a:spLocks noGrp="1"/>
          </p:cNvSpPr>
          <p:nvPr>
            <p:ph type="body" sz="quarter" idx="11"/>
          </p:nvPr>
        </p:nvSpPr>
        <p:spPr>
          <a:xfrm>
            <a:off x="563172" y="1432853"/>
            <a:ext cx="2304256" cy="139892"/>
          </a:xfrm>
        </p:spPr>
        <p:txBody>
          <a:bodyPr/>
          <a:lstStyle/>
          <a:p>
            <a:r>
              <a:rPr lang="ca-ES" sz="900" dirty="0"/>
              <a:t>Presentació de l’APZ</a:t>
            </a:r>
          </a:p>
        </p:txBody>
      </p:sp>
      <p:sp>
        <p:nvSpPr>
          <p:cNvPr id="42" name="Text Placeholder 4"/>
          <p:cNvSpPr>
            <a:spLocks noGrp="1"/>
          </p:cNvSpPr>
          <p:nvPr>
            <p:ph type="body" sz="quarter" idx="13"/>
          </p:nvPr>
        </p:nvSpPr>
        <p:spPr>
          <a:xfrm>
            <a:off x="8175600" y="4685624"/>
            <a:ext cx="349640" cy="233397"/>
          </a:xfrm>
        </p:spPr>
        <p:txBody>
          <a:bodyPr/>
          <a:lstStyle/>
          <a:p>
            <a:r>
              <a:rPr lang="es-ES_tradnl" dirty="0"/>
              <a:t>2</a:t>
            </a:r>
            <a:endParaRPr lang="es-ES_tradnl" sz="750" dirty="0"/>
          </a:p>
        </p:txBody>
      </p:sp>
      <p:sp>
        <p:nvSpPr>
          <p:cNvPr id="26" name="Text Placeholder 6"/>
          <p:cNvSpPr>
            <a:spLocks noGrp="1"/>
          </p:cNvSpPr>
          <p:nvPr>
            <p:ph type="body" sz="quarter" idx="12"/>
          </p:nvPr>
        </p:nvSpPr>
        <p:spPr>
          <a:xfrm>
            <a:off x="6267709" y="1572745"/>
            <a:ext cx="2401032" cy="515526"/>
          </a:xfrm>
        </p:spPr>
        <p:txBody>
          <a:bodyPr vert="horz" wrap="square" lIns="91440" tIns="45720" rIns="91440" bIns="45720" rtlCol="0" anchor="t">
            <a:spAutoFit/>
          </a:bodyPr>
          <a:lstStyle/>
          <a:p>
            <a:pPr>
              <a:lnSpc>
                <a:spcPts val="1100"/>
              </a:lnSpc>
            </a:pPr>
            <a:r>
              <a:rPr lang="ca-ES" sz="900" b="1" dirty="0"/>
              <a:t>Anàlisi diferencial ISO 27002 per conèixer l’estat inicial en quan</a:t>
            </a:r>
            <a:r>
              <a:rPr lang="ca-ES" b="1" dirty="0"/>
              <a:t>t a seguretat de la informació.</a:t>
            </a:r>
            <a:endParaRPr lang="ca-ES" sz="900" dirty="0"/>
          </a:p>
        </p:txBody>
      </p:sp>
      <p:sp>
        <p:nvSpPr>
          <p:cNvPr id="27" name="Text Placeholder 18"/>
          <p:cNvSpPr>
            <a:spLocks noGrp="1"/>
          </p:cNvSpPr>
          <p:nvPr>
            <p:ph type="body" sz="quarter" idx="11"/>
          </p:nvPr>
        </p:nvSpPr>
        <p:spPr>
          <a:xfrm>
            <a:off x="6267709" y="1417757"/>
            <a:ext cx="2304256" cy="145036"/>
          </a:xfrm>
        </p:spPr>
        <p:txBody>
          <a:bodyPr/>
          <a:lstStyle/>
          <a:p>
            <a:r>
              <a:rPr lang="ca-ES" dirty="0"/>
              <a:t>Anàlisi inicial</a:t>
            </a:r>
            <a:endParaRPr lang="ca-ES" sz="900" dirty="0"/>
          </a:p>
        </p:txBody>
      </p:sp>
      <p:sp>
        <p:nvSpPr>
          <p:cNvPr id="39" name="Text Placeholder 6"/>
          <p:cNvSpPr>
            <a:spLocks noGrp="1"/>
          </p:cNvSpPr>
          <p:nvPr>
            <p:ph type="body" sz="quarter" idx="12"/>
          </p:nvPr>
        </p:nvSpPr>
        <p:spPr>
          <a:xfrm>
            <a:off x="3406863" y="1547416"/>
            <a:ext cx="2401032" cy="228589"/>
          </a:xfrm>
        </p:spPr>
        <p:txBody>
          <a:bodyPr vert="horz" wrap="square" lIns="91440" tIns="45720" rIns="91440" bIns="45720" rtlCol="0" anchor="t">
            <a:spAutoFit/>
          </a:bodyPr>
          <a:lstStyle/>
          <a:p>
            <a:pPr>
              <a:lnSpc>
                <a:spcPts val="1100"/>
              </a:lnSpc>
            </a:pPr>
            <a:r>
              <a:rPr lang="ca-ES" b="1" dirty="0"/>
              <a:t>Motivacions.</a:t>
            </a:r>
            <a:endParaRPr lang="ca-ES" sz="900" b="1" dirty="0"/>
          </a:p>
        </p:txBody>
      </p:sp>
      <p:sp>
        <p:nvSpPr>
          <p:cNvPr id="40" name="Text Placeholder 18"/>
          <p:cNvSpPr>
            <a:spLocks noGrp="1"/>
          </p:cNvSpPr>
          <p:nvPr>
            <p:ph type="body" sz="quarter" idx="11"/>
          </p:nvPr>
        </p:nvSpPr>
        <p:spPr>
          <a:xfrm>
            <a:off x="3406863" y="1427709"/>
            <a:ext cx="2304256" cy="126722"/>
          </a:xfrm>
        </p:spPr>
        <p:txBody>
          <a:bodyPr/>
          <a:lstStyle/>
          <a:p>
            <a:r>
              <a:rPr lang="ca-ES" dirty="0"/>
              <a:t>Objectius del PDSI</a:t>
            </a:r>
            <a:endParaRPr lang="ca-ES" sz="900" dirty="0"/>
          </a:p>
        </p:txBody>
      </p:sp>
      <p:sp>
        <p:nvSpPr>
          <p:cNvPr id="51" name="Text Placeholder 6"/>
          <p:cNvSpPr>
            <a:spLocks noGrp="1"/>
          </p:cNvSpPr>
          <p:nvPr>
            <p:ph type="body" sz="quarter" idx="12"/>
          </p:nvPr>
        </p:nvSpPr>
        <p:spPr>
          <a:xfrm>
            <a:off x="3406863" y="2371184"/>
            <a:ext cx="2304256" cy="515526"/>
          </a:xfrm>
        </p:spPr>
        <p:txBody>
          <a:bodyPr vert="horz" wrap="square" lIns="91440" tIns="45720" rIns="91440" bIns="45720" rtlCol="0" anchor="t">
            <a:spAutoFit/>
          </a:bodyPr>
          <a:lstStyle/>
          <a:p>
            <a:pPr>
              <a:lnSpc>
                <a:spcPts val="1100"/>
              </a:lnSpc>
            </a:pPr>
            <a:r>
              <a:rPr lang="ca-ES" sz="900" b="1" dirty="0"/>
              <a:t>Metodologia seleccionada, classificació d’actius, anàlisis d’amenaces, impacte, càlcul del risc.</a:t>
            </a:r>
            <a:endParaRPr lang="ca-ES" sz="900" dirty="0"/>
          </a:p>
        </p:txBody>
      </p:sp>
      <p:sp>
        <p:nvSpPr>
          <p:cNvPr id="52" name="Text Placeholder 18"/>
          <p:cNvSpPr>
            <a:spLocks noGrp="1"/>
          </p:cNvSpPr>
          <p:nvPr>
            <p:ph type="body" sz="quarter" idx="11"/>
          </p:nvPr>
        </p:nvSpPr>
        <p:spPr>
          <a:xfrm>
            <a:off x="3406863" y="2234927"/>
            <a:ext cx="2304256" cy="126722"/>
          </a:xfrm>
        </p:spPr>
        <p:txBody>
          <a:bodyPr/>
          <a:lstStyle/>
          <a:p>
            <a:r>
              <a:rPr lang="ca-ES" sz="900" dirty="0"/>
              <a:t>Anàlisi de riscos</a:t>
            </a:r>
          </a:p>
        </p:txBody>
      </p:sp>
      <p:pic>
        <p:nvPicPr>
          <p:cNvPr id="23" name="Imagen 2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78198" y="4690599"/>
            <a:ext cx="1257498" cy="418077"/>
          </a:xfrm>
          <a:prstGeom prst="rect">
            <a:avLst/>
          </a:prstGeom>
        </p:spPr>
      </p:pic>
      <p:sp>
        <p:nvSpPr>
          <p:cNvPr id="32" name="Text Placeholder 5"/>
          <p:cNvSpPr>
            <a:spLocks noGrp="1"/>
          </p:cNvSpPr>
          <p:nvPr>
            <p:ph type="body" sz="quarter" idx="10"/>
          </p:nvPr>
        </p:nvSpPr>
        <p:spPr>
          <a:xfrm>
            <a:off x="531802" y="632712"/>
            <a:ext cx="7885964" cy="242118"/>
          </a:xfrm>
        </p:spPr>
        <p:txBody>
          <a:bodyPr/>
          <a:lstStyle/>
          <a:p>
            <a:pPr>
              <a:lnSpc>
                <a:spcPts val="1100"/>
              </a:lnSpc>
            </a:pPr>
            <a:r>
              <a:rPr lang="ca-ES" dirty="0">
                <a:solidFill>
                  <a:srgbClr val="009AE1"/>
                </a:solidFill>
              </a:rPr>
              <a:t>PLA DIRECTOR DE SEGURETAT </a:t>
            </a:r>
            <a:r>
              <a:rPr lang="ca-ES" dirty="0"/>
              <a:t>de LA informació</a:t>
            </a:r>
          </a:p>
        </p:txBody>
      </p:sp>
      <p:sp>
        <p:nvSpPr>
          <p:cNvPr id="33" name="Text Placeholder 6"/>
          <p:cNvSpPr>
            <a:spLocks noGrp="1"/>
          </p:cNvSpPr>
          <p:nvPr>
            <p:ph type="body" sz="quarter" idx="12"/>
          </p:nvPr>
        </p:nvSpPr>
        <p:spPr>
          <a:xfrm>
            <a:off x="591772" y="2394024"/>
            <a:ext cx="2401032" cy="233397"/>
          </a:xfrm>
        </p:spPr>
        <p:txBody>
          <a:bodyPr vert="horz" wrap="square" lIns="91440" tIns="45720" rIns="91440" bIns="45720" rtlCol="0" anchor="t">
            <a:spAutoFit/>
          </a:bodyPr>
          <a:lstStyle/>
          <a:p>
            <a:pPr>
              <a:lnSpc>
                <a:spcPts val="1100"/>
              </a:lnSpc>
            </a:pPr>
            <a:r>
              <a:rPr lang="ca-ES" b="1" dirty="0"/>
              <a:t>Elaboració del cos documental del SGSI.</a:t>
            </a:r>
            <a:endParaRPr lang="ca-ES" sz="900" dirty="0"/>
          </a:p>
        </p:txBody>
      </p:sp>
      <p:sp>
        <p:nvSpPr>
          <p:cNvPr id="34" name="Text Placeholder 18"/>
          <p:cNvSpPr>
            <a:spLocks noGrp="1"/>
          </p:cNvSpPr>
          <p:nvPr>
            <p:ph type="body" sz="quarter" idx="11"/>
          </p:nvPr>
        </p:nvSpPr>
        <p:spPr>
          <a:xfrm>
            <a:off x="591772" y="2239036"/>
            <a:ext cx="2304256" cy="132148"/>
          </a:xfrm>
        </p:spPr>
        <p:txBody>
          <a:bodyPr/>
          <a:lstStyle/>
          <a:p>
            <a:r>
              <a:rPr lang="ca-ES" dirty="0"/>
              <a:t>SGSI	</a:t>
            </a:r>
            <a:endParaRPr lang="ca-ES" sz="900" dirty="0"/>
          </a:p>
        </p:txBody>
      </p:sp>
      <p:sp>
        <p:nvSpPr>
          <p:cNvPr id="44" name="Text Placeholder 6"/>
          <p:cNvSpPr>
            <a:spLocks noGrp="1"/>
          </p:cNvSpPr>
          <p:nvPr>
            <p:ph type="body" sz="quarter" idx="12"/>
          </p:nvPr>
        </p:nvSpPr>
        <p:spPr>
          <a:xfrm>
            <a:off x="6254955" y="2347069"/>
            <a:ext cx="2304256" cy="233397"/>
          </a:xfrm>
        </p:spPr>
        <p:txBody>
          <a:bodyPr vert="horz" wrap="square" lIns="91440" tIns="45720" rIns="91440" bIns="45720" rtlCol="0" anchor="t">
            <a:spAutoFit/>
          </a:bodyPr>
          <a:lstStyle/>
          <a:p>
            <a:pPr>
              <a:lnSpc>
                <a:spcPts val="1100"/>
              </a:lnSpc>
            </a:pPr>
            <a:r>
              <a:rPr lang="ca-ES" b="1" dirty="0"/>
              <a:t>Llista de projectes. </a:t>
            </a:r>
            <a:endParaRPr lang="ca-ES" sz="900" dirty="0"/>
          </a:p>
        </p:txBody>
      </p:sp>
      <p:sp>
        <p:nvSpPr>
          <p:cNvPr id="45" name="Text Placeholder 18"/>
          <p:cNvSpPr>
            <a:spLocks noGrp="1"/>
          </p:cNvSpPr>
          <p:nvPr>
            <p:ph type="body" sz="quarter" idx="11"/>
          </p:nvPr>
        </p:nvSpPr>
        <p:spPr>
          <a:xfrm>
            <a:off x="6254955" y="2210812"/>
            <a:ext cx="2304256" cy="126722"/>
          </a:xfrm>
        </p:spPr>
        <p:txBody>
          <a:bodyPr/>
          <a:lstStyle/>
          <a:p>
            <a:r>
              <a:rPr lang="ca-ES" sz="900" dirty="0"/>
              <a:t>Propostes de millora</a:t>
            </a:r>
          </a:p>
        </p:txBody>
      </p:sp>
      <p:sp>
        <p:nvSpPr>
          <p:cNvPr id="46" name="Text Placeholder 6"/>
          <p:cNvSpPr>
            <a:spLocks noGrp="1"/>
          </p:cNvSpPr>
          <p:nvPr>
            <p:ph type="body" sz="quarter" idx="12"/>
          </p:nvPr>
        </p:nvSpPr>
        <p:spPr>
          <a:xfrm>
            <a:off x="3406863" y="3216990"/>
            <a:ext cx="2304256" cy="374461"/>
          </a:xfrm>
        </p:spPr>
        <p:txBody>
          <a:bodyPr vert="horz" wrap="square" lIns="91440" tIns="45720" rIns="91440" bIns="45720" rtlCol="0" anchor="t">
            <a:spAutoFit/>
          </a:bodyPr>
          <a:lstStyle/>
          <a:p>
            <a:pPr>
              <a:lnSpc>
                <a:spcPts val="1100"/>
              </a:lnSpc>
            </a:pPr>
            <a:r>
              <a:rPr lang="ca-ES" b="1" dirty="0"/>
              <a:t>Auditoria interna de compliment segons la norma ISOIEC 27001. </a:t>
            </a:r>
            <a:endParaRPr lang="ca-ES" sz="900" dirty="0"/>
          </a:p>
        </p:txBody>
      </p:sp>
      <p:sp>
        <p:nvSpPr>
          <p:cNvPr id="47" name="Text Placeholder 18"/>
          <p:cNvSpPr>
            <a:spLocks noGrp="1"/>
          </p:cNvSpPr>
          <p:nvPr>
            <p:ph type="body" sz="quarter" idx="11"/>
          </p:nvPr>
        </p:nvSpPr>
        <p:spPr>
          <a:xfrm>
            <a:off x="3406863" y="3080733"/>
            <a:ext cx="2304256" cy="126722"/>
          </a:xfrm>
        </p:spPr>
        <p:txBody>
          <a:bodyPr/>
          <a:lstStyle/>
          <a:p>
            <a:r>
              <a:rPr lang="ca-ES" sz="900" dirty="0"/>
              <a:t>Auditoria de compliment</a:t>
            </a:r>
          </a:p>
        </p:txBody>
      </p:sp>
      <p:sp>
        <p:nvSpPr>
          <p:cNvPr id="48" name="Text Placeholder 6"/>
          <p:cNvSpPr>
            <a:spLocks noGrp="1"/>
          </p:cNvSpPr>
          <p:nvPr>
            <p:ph type="body" sz="quarter" idx="12"/>
          </p:nvPr>
        </p:nvSpPr>
        <p:spPr>
          <a:xfrm>
            <a:off x="6267709" y="3216990"/>
            <a:ext cx="2304256" cy="233397"/>
          </a:xfrm>
        </p:spPr>
        <p:txBody>
          <a:bodyPr vert="horz" wrap="square" lIns="91440" tIns="45720" rIns="91440" bIns="45720" rtlCol="0" anchor="t">
            <a:spAutoFit/>
          </a:bodyPr>
          <a:lstStyle/>
          <a:p>
            <a:pPr>
              <a:lnSpc>
                <a:spcPts val="1100"/>
              </a:lnSpc>
            </a:pPr>
            <a:r>
              <a:rPr lang="ca-ES" b="1" dirty="0"/>
              <a:t>Presentació de conclusions finals.</a:t>
            </a:r>
            <a:endParaRPr lang="ca-ES" sz="900" dirty="0"/>
          </a:p>
        </p:txBody>
      </p:sp>
      <p:sp>
        <p:nvSpPr>
          <p:cNvPr id="49" name="Text Placeholder 18"/>
          <p:cNvSpPr>
            <a:spLocks noGrp="1"/>
          </p:cNvSpPr>
          <p:nvPr>
            <p:ph type="body" sz="quarter" idx="11"/>
          </p:nvPr>
        </p:nvSpPr>
        <p:spPr>
          <a:xfrm>
            <a:off x="6267709" y="3080733"/>
            <a:ext cx="2304256" cy="126722"/>
          </a:xfrm>
        </p:spPr>
        <p:txBody>
          <a:bodyPr/>
          <a:lstStyle/>
          <a:p>
            <a:r>
              <a:rPr lang="ca-ES" sz="900" dirty="0"/>
              <a:t>Conclusions</a:t>
            </a:r>
          </a:p>
        </p:txBody>
      </p:sp>
      <p:sp>
        <p:nvSpPr>
          <p:cNvPr id="22" name="Text Placeholder 6"/>
          <p:cNvSpPr>
            <a:spLocks noGrp="1"/>
          </p:cNvSpPr>
          <p:nvPr>
            <p:ph type="body" sz="quarter" idx="12"/>
          </p:nvPr>
        </p:nvSpPr>
        <p:spPr>
          <a:xfrm>
            <a:off x="578198" y="3194245"/>
            <a:ext cx="2304256" cy="374461"/>
          </a:xfrm>
        </p:spPr>
        <p:txBody>
          <a:bodyPr vert="horz" wrap="square" lIns="91440" tIns="45720" rIns="91440" bIns="45720" rtlCol="0" anchor="t">
            <a:spAutoFit/>
          </a:bodyPr>
          <a:lstStyle/>
          <a:p>
            <a:pPr>
              <a:lnSpc>
                <a:spcPts val="1100"/>
              </a:lnSpc>
            </a:pPr>
            <a:r>
              <a:rPr lang="ca-ES" b="1" dirty="0"/>
              <a:t>Mostrar l’evolució del risc un cop implantades les propostes de millora.</a:t>
            </a:r>
            <a:endParaRPr lang="ca-ES" sz="900" dirty="0"/>
          </a:p>
        </p:txBody>
      </p:sp>
      <p:sp>
        <p:nvSpPr>
          <p:cNvPr id="24" name="Text Placeholder 18"/>
          <p:cNvSpPr>
            <a:spLocks noGrp="1"/>
          </p:cNvSpPr>
          <p:nvPr>
            <p:ph type="body" sz="quarter" idx="11"/>
          </p:nvPr>
        </p:nvSpPr>
        <p:spPr>
          <a:xfrm>
            <a:off x="591772" y="3067523"/>
            <a:ext cx="2304256" cy="126722"/>
          </a:xfrm>
        </p:spPr>
        <p:txBody>
          <a:bodyPr/>
          <a:lstStyle/>
          <a:p>
            <a:r>
              <a:rPr lang="ca-ES" sz="900" dirty="0"/>
              <a:t>Evolució del risc</a:t>
            </a:r>
          </a:p>
        </p:txBody>
      </p:sp>
    </p:spTree>
    <p:extLst>
      <p:ext uri="{BB962C8B-B14F-4D97-AF65-F5344CB8AC3E}">
        <p14:creationId xmlns:p14="http://schemas.microsoft.com/office/powerpoint/2010/main" val="311272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animEffect transition="in" filter="wipe(left)">
                                      <p:cBhvr>
                                        <p:cTn id="13" dur="500"/>
                                        <p:tgtEl>
                                          <p:spTgt spid="3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ppt_x"/>
                                          </p:val>
                                        </p:tav>
                                        <p:tav tm="100000">
                                          <p:val>
                                            <p:strVal val="#ppt_x"/>
                                          </p:val>
                                        </p:tav>
                                      </p:tavLst>
                                    </p:anim>
                                    <p:anim calcmode="lin" valueType="num">
                                      <p:cBhvr additive="base">
                                        <p:cTn id="2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ppt_x"/>
                                          </p:val>
                                        </p:tav>
                                        <p:tav tm="100000">
                                          <p:val>
                                            <p:strVal val="#ppt_x"/>
                                          </p:val>
                                        </p:tav>
                                      </p:tavLst>
                                    </p:anim>
                                    <p:anim calcmode="lin" valueType="num">
                                      <p:cBhvr additive="base">
                                        <p:cTn id="29" dur="500" fill="hold"/>
                                        <p:tgtEl>
                                          <p:spTgt spid="4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500" fill="hold"/>
                                        <p:tgtEl>
                                          <p:spTgt spid="34"/>
                                        </p:tgtEl>
                                        <p:attrNameLst>
                                          <p:attrName>ppt_x</p:attrName>
                                        </p:attrNameLst>
                                      </p:cBhvr>
                                      <p:tavLst>
                                        <p:tav tm="0">
                                          <p:val>
                                            <p:strVal val="#ppt_x"/>
                                          </p:val>
                                        </p:tav>
                                        <p:tav tm="100000">
                                          <p:val>
                                            <p:strVal val="#ppt_x"/>
                                          </p:val>
                                        </p:tav>
                                      </p:tavLst>
                                    </p:anim>
                                    <p:anim calcmode="lin" valueType="num">
                                      <p:cBhvr additive="base">
                                        <p:cTn id="49" dur="500" fill="hold"/>
                                        <p:tgtEl>
                                          <p:spTgt spid="3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fill="hold"/>
                                        <p:tgtEl>
                                          <p:spTgt spid="33"/>
                                        </p:tgtEl>
                                        <p:attrNameLst>
                                          <p:attrName>ppt_x</p:attrName>
                                        </p:attrNameLst>
                                      </p:cBhvr>
                                      <p:tavLst>
                                        <p:tav tm="0">
                                          <p:val>
                                            <p:strVal val="#ppt_x"/>
                                          </p:val>
                                        </p:tav>
                                        <p:tav tm="100000">
                                          <p:val>
                                            <p:strVal val="#ppt_x"/>
                                          </p:val>
                                        </p:tav>
                                      </p:tavLst>
                                    </p:anim>
                                    <p:anim calcmode="lin" valueType="num">
                                      <p:cBhvr additive="base">
                                        <p:cTn id="5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52"/>
                                        </p:tgtEl>
                                        <p:attrNameLst>
                                          <p:attrName>style.visibility</p:attrName>
                                        </p:attrNameLst>
                                      </p:cBhvr>
                                      <p:to>
                                        <p:strVal val="visible"/>
                                      </p:to>
                                    </p:set>
                                    <p:anim calcmode="lin" valueType="num">
                                      <p:cBhvr additive="base">
                                        <p:cTn id="58" dur="500" fill="hold"/>
                                        <p:tgtEl>
                                          <p:spTgt spid="52"/>
                                        </p:tgtEl>
                                        <p:attrNameLst>
                                          <p:attrName>ppt_x</p:attrName>
                                        </p:attrNameLst>
                                      </p:cBhvr>
                                      <p:tavLst>
                                        <p:tav tm="0">
                                          <p:val>
                                            <p:strVal val="#ppt_x"/>
                                          </p:val>
                                        </p:tav>
                                        <p:tav tm="100000">
                                          <p:val>
                                            <p:strVal val="#ppt_x"/>
                                          </p:val>
                                        </p:tav>
                                      </p:tavLst>
                                    </p:anim>
                                    <p:anim calcmode="lin" valueType="num">
                                      <p:cBhvr additive="base">
                                        <p:cTn id="59" dur="500" fill="hold"/>
                                        <p:tgtEl>
                                          <p:spTgt spid="5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500" fill="hold"/>
                                        <p:tgtEl>
                                          <p:spTgt spid="51"/>
                                        </p:tgtEl>
                                        <p:attrNameLst>
                                          <p:attrName>ppt_x</p:attrName>
                                        </p:attrNameLst>
                                      </p:cBhvr>
                                      <p:tavLst>
                                        <p:tav tm="0">
                                          <p:val>
                                            <p:strVal val="#ppt_x"/>
                                          </p:val>
                                        </p:tav>
                                        <p:tav tm="100000">
                                          <p:val>
                                            <p:strVal val="#ppt_x"/>
                                          </p:val>
                                        </p:tav>
                                      </p:tavLst>
                                    </p:anim>
                                    <p:anim calcmode="lin" valueType="num">
                                      <p:cBhvr additive="base">
                                        <p:cTn id="63"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additive="base">
                                        <p:cTn id="68" dur="500" fill="hold"/>
                                        <p:tgtEl>
                                          <p:spTgt spid="45"/>
                                        </p:tgtEl>
                                        <p:attrNameLst>
                                          <p:attrName>ppt_x</p:attrName>
                                        </p:attrNameLst>
                                      </p:cBhvr>
                                      <p:tavLst>
                                        <p:tav tm="0">
                                          <p:val>
                                            <p:strVal val="#ppt_x"/>
                                          </p:val>
                                        </p:tav>
                                        <p:tav tm="100000">
                                          <p:val>
                                            <p:strVal val="#ppt_x"/>
                                          </p:val>
                                        </p:tav>
                                      </p:tavLst>
                                    </p:anim>
                                    <p:anim calcmode="lin" valueType="num">
                                      <p:cBhvr additive="base">
                                        <p:cTn id="69" dur="500" fill="hold"/>
                                        <p:tgtEl>
                                          <p:spTgt spid="45"/>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additive="base">
                                        <p:cTn id="72" dur="500" fill="hold"/>
                                        <p:tgtEl>
                                          <p:spTgt spid="44"/>
                                        </p:tgtEl>
                                        <p:attrNameLst>
                                          <p:attrName>ppt_x</p:attrName>
                                        </p:attrNameLst>
                                      </p:cBhvr>
                                      <p:tavLst>
                                        <p:tav tm="0">
                                          <p:val>
                                            <p:strVal val="#ppt_x"/>
                                          </p:val>
                                        </p:tav>
                                        <p:tav tm="100000">
                                          <p:val>
                                            <p:strVal val="#ppt_x"/>
                                          </p:val>
                                        </p:tav>
                                      </p:tavLst>
                                    </p:anim>
                                    <p:anim calcmode="lin" valueType="num">
                                      <p:cBhvr additive="base">
                                        <p:cTn id="7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additive="base">
                                        <p:cTn id="78" dur="500" fill="hold"/>
                                        <p:tgtEl>
                                          <p:spTgt spid="24"/>
                                        </p:tgtEl>
                                        <p:attrNameLst>
                                          <p:attrName>ppt_x</p:attrName>
                                        </p:attrNameLst>
                                      </p:cBhvr>
                                      <p:tavLst>
                                        <p:tav tm="0">
                                          <p:val>
                                            <p:strVal val="#ppt_x"/>
                                          </p:val>
                                        </p:tav>
                                        <p:tav tm="100000">
                                          <p:val>
                                            <p:strVal val="#ppt_x"/>
                                          </p:val>
                                        </p:tav>
                                      </p:tavLst>
                                    </p:anim>
                                    <p:anim calcmode="lin" valueType="num">
                                      <p:cBhvr additive="base">
                                        <p:cTn id="79" dur="500" fill="hold"/>
                                        <p:tgtEl>
                                          <p:spTgt spid="24"/>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500" fill="hold"/>
                                        <p:tgtEl>
                                          <p:spTgt spid="22"/>
                                        </p:tgtEl>
                                        <p:attrNameLst>
                                          <p:attrName>ppt_x</p:attrName>
                                        </p:attrNameLst>
                                      </p:cBhvr>
                                      <p:tavLst>
                                        <p:tav tm="0">
                                          <p:val>
                                            <p:strVal val="#ppt_x"/>
                                          </p:val>
                                        </p:tav>
                                        <p:tav tm="100000">
                                          <p:val>
                                            <p:strVal val="#ppt_x"/>
                                          </p:val>
                                        </p:tav>
                                      </p:tavLst>
                                    </p:anim>
                                    <p:anim calcmode="lin" valueType="num">
                                      <p:cBhvr additive="base">
                                        <p:cTn id="8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47"/>
                                        </p:tgtEl>
                                        <p:attrNameLst>
                                          <p:attrName>style.visibility</p:attrName>
                                        </p:attrNameLst>
                                      </p:cBhvr>
                                      <p:to>
                                        <p:strVal val="visible"/>
                                      </p:to>
                                    </p:set>
                                    <p:anim calcmode="lin" valueType="num">
                                      <p:cBhvr additive="base">
                                        <p:cTn id="88" dur="500" fill="hold"/>
                                        <p:tgtEl>
                                          <p:spTgt spid="47"/>
                                        </p:tgtEl>
                                        <p:attrNameLst>
                                          <p:attrName>ppt_x</p:attrName>
                                        </p:attrNameLst>
                                      </p:cBhvr>
                                      <p:tavLst>
                                        <p:tav tm="0">
                                          <p:val>
                                            <p:strVal val="#ppt_x"/>
                                          </p:val>
                                        </p:tav>
                                        <p:tav tm="100000">
                                          <p:val>
                                            <p:strVal val="#ppt_x"/>
                                          </p:val>
                                        </p:tav>
                                      </p:tavLst>
                                    </p:anim>
                                    <p:anim calcmode="lin" valueType="num">
                                      <p:cBhvr additive="base">
                                        <p:cTn id="89" dur="500" fill="hold"/>
                                        <p:tgtEl>
                                          <p:spTgt spid="47"/>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46"/>
                                        </p:tgtEl>
                                        <p:attrNameLst>
                                          <p:attrName>style.visibility</p:attrName>
                                        </p:attrNameLst>
                                      </p:cBhvr>
                                      <p:to>
                                        <p:strVal val="visible"/>
                                      </p:to>
                                    </p:set>
                                    <p:anim calcmode="lin" valueType="num">
                                      <p:cBhvr additive="base">
                                        <p:cTn id="92" dur="500" fill="hold"/>
                                        <p:tgtEl>
                                          <p:spTgt spid="46"/>
                                        </p:tgtEl>
                                        <p:attrNameLst>
                                          <p:attrName>ppt_x</p:attrName>
                                        </p:attrNameLst>
                                      </p:cBhvr>
                                      <p:tavLst>
                                        <p:tav tm="0">
                                          <p:val>
                                            <p:strVal val="#ppt_x"/>
                                          </p:val>
                                        </p:tav>
                                        <p:tav tm="100000">
                                          <p:val>
                                            <p:strVal val="#ppt_x"/>
                                          </p:val>
                                        </p:tav>
                                      </p:tavLst>
                                    </p:anim>
                                    <p:anim calcmode="lin" valueType="num">
                                      <p:cBhvr additive="base">
                                        <p:cTn id="9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ppt_x"/>
                                          </p:val>
                                        </p:tav>
                                        <p:tav tm="100000">
                                          <p:val>
                                            <p:strVal val="#ppt_x"/>
                                          </p:val>
                                        </p:tav>
                                      </p:tavLst>
                                    </p:anim>
                                    <p:anim calcmode="lin" valueType="num">
                                      <p:cBhvr additive="base">
                                        <p:cTn id="99" dur="500" fill="hold"/>
                                        <p:tgtEl>
                                          <p:spTgt spid="49"/>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8"/>
                                        </p:tgtEl>
                                        <p:attrNameLst>
                                          <p:attrName>style.visibility</p:attrName>
                                        </p:attrNameLst>
                                      </p:cBhvr>
                                      <p:to>
                                        <p:strVal val="visible"/>
                                      </p:to>
                                    </p:set>
                                    <p:anim calcmode="lin" valueType="num">
                                      <p:cBhvr additive="base">
                                        <p:cTn id="102" dur="500" fill="hold"/>
                                        <p:tgtEl>
                                          <p:spTgt spid="48"/>
                                        </p:tgtEl>
                                        <p:attrNameLst>
                                          <p:attrName>ppt_x</p:attrName>
                                        </p:attrNameLst>
                                      </p:cBhvr>
                                      <p:tavLst>
                                        <p:tav tm="0">
                                          <p:val>
                                            <p:strVal val="#ppt_x"/>
                                          </p:val>
                                        </p:tav>
                                        <p:tav tm="100000">
                                          <p:val>
                                            <p:strVal val="#ppt_x"/>
                                          </p:val>
                                        </p:tav>
                                      </p:tavLst>
                                    </p:anim>
                                    <p:anim calcmode="lin" valueType="num">
                                      <p:cBhvr additive="base">
                                        <p:cTn id="103"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6" grpId="0" animBg="1"/>
      <p:bldP spid="42" grpId="0" build="p"/>
      <p:bldP spid="26" grpId="0"/>
      <p:bldP spid="27" grpId="0" animBg="1"/>
      <p:bldP spid="39" grpId="0"/>
      <p:bldP spid="40" grpId="0" animBg="1"/>
      <p:bldP spid="51" grpId="0"/>
      <p:bldP spid="52" grpId="0" animBg="1"/>
      <p:bldP spid="32" grpId="0" build="p"/>
      <p:bldP spid="33" grpId="0"/>
      <p:bldP spid="34" grpId="0" animBg="1"/>
      <p:bldP spid="44" grpId="0"/>
      <p:bldP spid="45" grpId="0" animBg="1"/>
      <p:bldP spid="46" grpId="0"/>
      <p:bldP spid="47" grpId="0" animBg="1"/>
      <p:bldP spid="48" grpId="0"/>
      <p:bldP spid="49" grpId="0" animBg="1"/>
      <p:bldP spid="22" grpId="0"/>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514784" y="177955"/>
            <a:ext cx="7920000" cy="656590"/>
          </a:xfrm>
        </p:spPr>
        <p:txBody>
          <a:bodyPr>
            <a:spAutoFit/>
          </a:bodyPr>
          <a:lstStyle/>
          <a:p>
            <a:r>
              <a:rPr lang="es-ES" sz="4000" dirty="0">
                <a:solidFill>
                  <a:schemeClr val="tx1"/>
                </a:solidFill>
              </a:rPr>
              <a:t>AP ZAPATA</a:t>
            </a:r>
            <a:endParaRPr lang="es-ES_tradnl" sz="4000" dirty="0">
              <a:solidFill>
                <a:schemeClr val="tx1"/>
              </a:solidFill>
            </a:endParaRPr>
          </a:p>
        </p:txBody>
      </p:sp>
      <p:sp>
        <p:nvSpPr>
          <p:cNvPr id="29" name="Text Placeholder 5"/>
          <p:cNvSpPr>
            <a:spLocks noGrp="1"/>
          </p:cNvSpPr>
          <p:nvPr>
            <p:ph type="body" sz="quarter" idx="10"/>
          </p:nvPr>
        </p:nvSpPr>
        <p:spPr>
          <a:xfrm>
            <a:off x="494479" y="732779"/>
            <a:ext cx="7885964" cy="242118"/>
          </a:xfrm>
        </p:spPr>
        <p:txBody>
          <a:bodyPr/>
          <a:lstStyle/>
          <a:p>
            <a:r>
              <a:rPr lang="ca-ES" dirty="0">
                <a:solidFill>
                  <a:srgbClr val="009AE1"/>
                </a:solidFill>
              </a:rPr>
              <a:t>PLA DIRECTOR DE Seguretat </a:t>
            </a:r>
            <a:r>
              <a:rPr lang="ca-ES" dirty="0"/>
              <a:t>de LA informació</a:t>
            </a:r>
          </a:p>
        </p:txBody>
      </p:sp>
      <p:sp>
        <p:nvSpPr>
          <p:cNvPr id="42" name="Text Placeholder 4"/>
          <p:cNvSpPr>
            <a:spLocks noGrp="1"/>
          </p:cNvSpPr>
          <p:nvPr>
            <p:ph type="body" sz="quarter" idx="13"/>
          </p:nvPr>
        </p:nvSpPr>
        <p:spPr>
          <a:xfrm>
            <a:off x="8175600" y="4685624"/>
            <a:ext cx="349640" cy="233397"/>
          </a:xfrm>
        </p:spPr>
        <p:txBody>
          <a:bodyPr/>
          <a:lstStyle/>
          <a:p>
            <a:r>
              <a:rPr lang="es-ES_tradnl" dirty="0"/>
              <a:t>3</a:t>
            </a:r>
            <a:endParaRPr lang="es-ES_tradnl" sz="750" dirty="0"/>
          </a:p>
        </p:txBody>
      </p:sp>
      <p:sp>
        <p:nvSpPr>
          <p:cNvPr id="39" name="Text Placeholder 6"/>
          <p:cNvSpPr>
            <a:spLocks noGrp="1"/>
          </p:cNvSpPr>
          <p:nvPr>
            <p:ph type="body" sz="quarter" idx="12"/>
          </p:nvPr>
        </p:nvSpPr>
        <p:spPr>
          <a:xfrm>
            <a:off x="624560" y="1529721"/>
            <a:ext cx="3875432" cy="938719"/>
          </a:xfrm>
        </p:spPr>
        <p:txBody>
          <a:bodyPr vert="horz" wrap="square" lIns="91440" tIns="45720" rIns="91440" bIns="45720" rtlCol="0" anchor="t">
            <a:spAutoFit/>
          </a:bodyPr>
          <a:lstStyle/>
          <a:p>
            <a:pPr marL="171450" indent="-171450">
              <a:buFont typeface="Arial" panose="020B0604020202020204" pitchFamily="34" charset="0"/>
              <a:buChar char="•"/>
            </a:pPr>
            <a:r>
              <a:rPr lang="ca-ES" dirty="0"/>
              <a:t>L’Autoritat Portuària de Zapata (APZ), és un organisme de dret públic amb personalitat jurídica i patrimoni propis.</a:t>
            </a:r>
          </a:p>
          <a:p>
            <a:pPr marL="171450" indent="-171450">
              <a:buFont typeface="Arial" panose="020B0604020202020204" pitchFamily="34" charset="0"/>
              <a:buChar char="•"/>
            </a:pPr>
            <a:r>
              <a:rPr lang="ca-ES" dirty="0"/>
              <a:t>L’APZ forma part del Sistema Portuari Espanyol, que està format per 44 ports d’interès general, integrats en un total de 28 autoritat portuàries, que depenen de l’organisme públic Ports de l’Estat i que alhora depèn del Ministeri de Foment del Govern d’Espanya.</a:t>
            </a:r>
            <a:endParaRPr lang="es-ES_tradnl" sz="900" dirty="0"/>
          </a:p>
        </p:txBody>
      </p:sp>
      <p:sp>
        <p:nvSpPr>
          <p:cNvPr id="40" name="Text Placeholder 18"/>
          <p:cNvSpPr>
            <a:spLocks noGrp="1"/>
          </p:cNvSpPr>
          <p:nvPr>
            <p:ph type="body" sz="quarter" idx="11"/>
          </p:nvPr>
        </p:nvSpPr>
        <p:spPr>
          <a:xfrm>
            <a:off x="584274" y="1389369"/>
            <a:ext cx="3915718" cy="140352"/>
          </a:xfrm>
        </p:spPr>
        <p:txBody>
          <a:bodyPr/>
          <a:lstStyle/>
          <a:p>
            <a:r>
              <a:rPr lang="ca-ES" sz="900" dirty="0"/>
              <a:t>Qui és?</a:t>
            </a:r>
          </a:p>
        </p:txBody>
      </p:sp>
      <p:pic>
        <p:nvPicPr>
          <p:cNvPr id="18" name="Imagen 1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78198" y="4690599"/>
            <a:ext cx="1257498" cy="418077"/>
          </a:xfrm>
          <a:prstGeom prst="rect">
            <a:avLst/>
          </a:prstGeom>
        </p:spPr>
      </p:pic>
      <p:pic>
        <p:nvPicPr>
          <p:cNvPr id="45" name="Imagen 44"/>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788024" y="974897"/>
            <a:ext cx="2700655" cy="1908999"/>
          </a:xfrm>
          <a:prstGeom prst="rect">
            <a:avLst/>
          </a:prstGeom>
          <a:noFill/>
        </p:spPr>
      </p:pic>
      <p:sp>
        <p:nvSpPr>
          <p:cNvPr id="46" name="Text Placeholder 6"/>
          <p:cNvSpPr>
            <a:spLocks noGrp="1"/>
          </p:cNvSpPr>
          <p:nvPr>
            <p:ph type="body" sz="quarter" idx="12"/>
          </p:nvPr>
        </p:nvSpPr>
        <p:spPr>
          <a:xfrm>
            <a:off x="4785806" y="1538058"/>
            <a:ext cx="3960440" cy="510717"/>
          </a:xfrm>
        </p:spPr>
        <p:txBody>
          <a:bodyPr vert="horz" wrap="square" lIns="91440" tIns="45720" rIns="91440" bIns="45720" rtlCol="0" anchor="t">
            <a:spAutoFit/>
          </a:bodyPr>
          <a:lstStyle/>
          <a:p>
            <a:pPr marL="171450" indent="-171450">
              <a:buFont typeface="Arial" panose="020B0604020202020204" pitchFamily="34" charset="0"/>
              <a:buChar char="•"/>
            </a:pPr>
            <a:r>
              <a:rPr lang="ca-ES" dirty="0"/>
              <a:t>Presta i gestiona serveis per als usuaris del port: ordenació, control de tràfic, policia, gestió del domini públic, abastiments, emergències, enllumenat, serveis de naturalesa comercial...</a:t>
            </a:r>
          </a:p>
        </p:txBody>
      </p:sp>
      <p:sp>
        <p:nvSpPr>
          <p:cNvPr id="47" name="Text Placeholder 18"/>
          <p:cNvSpPr>
            <a:spLocks noGrp="1"/>
          </p:cNvSpPr>
          <p:nvPr>
            <p:ph type="body" sz="quarter" idx="11"/>
          </p:nvPr>
        </p:nvSpPr>
        <p:spPr>
          <a:xfrm>
            <a:off x="4788024" y="1389368"/>
            <a:ext cx="3960440" cy="144009"/>
          </a:xfrm>
        </p:spPr>
        <p:txBody>
          <a:bodyPr/>
          <a:lstStyle/>
          <a:p>
            <a:r>
              <a:rPr lang="ca-ES" sz="900" dirty="0"/>
              <a:t>Què fa?</a:t>
            </a:r>
          </a:p>
        </p:txBody>
      </p:sp>
      <p:sp>
        <p:nvSpPr>
          <p:cNvPr id="48" name="Text Placeholder 6"/>
          <p:cNvSpPr>
            <a:spLocks noGrp="1"/>
          </p:cNvSpPr>
          <p:nvPr>
            <p:ph type="body" sz="quarter" idx="12"/>
          </p:nvPr>
        </p:nvSpPr>
        <p:spPr>
          <a:xfrm>
            <a:off x="618484" y="3144150"/>
            <a:ext cx="3875432" cy="510717"/>
          </a:xfrm>
        </p:spPr>
        <p:txBody>
          <a:bodyPr vert="horz" wrap="square" lIns="91440" tIns="45720" rIns="91440" bIns="45720" rtlCol="0" anchor="t">
            <a:spAutoFit/>
          </a:bodyPr>
          <a:lstStyle/>
          <a:p>
            <a:pPr marL="171450" indent="-171450">
              <a:buFont typeface="Arial" panose="020B0604020202020204" pitchFamily="34" charset="0"/>
              <a:buChar char="•"/>
            </a:pPr>
            <a:r>
              <a:rPr lang="ca-ES" dirty="0"/>
              <a:t>543 ha de superfície terrestre</a:t>
            </a:r>
          </a:p>
          <a:p>
            <a:pPr marL="171450" indent="-171450">
              <a:buFont typeface="Arial" panose="020B0604020202020204" pitchFamily="34" charset="0"/>
              <a:buChar char="•"/>
            </a:pPr>
            <a:r>
              <a:rPr lang="ca-ES" sz="900" dirty="0"/>
              <a:t>18000  ha  de làmina d’aigua</a:t>
            </a:r>
          </a:p>
          <a:p>
            <a:pPr marL="171450" indent="-171450">
              <a:buFont typeface="Arial" panose="020B0604020202020204" pitchFamily="34" charset="0"/>
              <a:buChar char="•"/>
            </a:pPr>
            <a:r>
              <a:rPr lang="ca-ES" dirty="0"/>
              <a:t>17 km de línia d’atracada</a:t>
            </a:r>
            <a:endParaRPr lang="es-ES_tradnl" sz="900" dirty="0"/>
          </a:p>
        </p:txBody>
      </p:sp>
      <p:sp>
        <p:nvSpPr>
          <p:cNvPr id="49" name="Text Placeholder 18"/>
          <p:cNvSpPr>
            <a:spLocks noGrp="1"/>
          </p:cNvSpPr>
          <p:nvPr>
            <p:ph type="body" sz="quarter" idx="11"/>
          </p:nvPr>
        </p:nvSpPr>
        <p:spPr>
          <a:xfrm>
            <a:off x="578198" y="3003798"/>
            <a:ext cx="3915718" cy="140352"/>
          </a:xfrm>
        </p:spPr>
        <p:txBody>
          <a:bodyPr/>
          <a:lstStyle/>
          <a:p>
            <a:r>
              <a:rPr lang="ca-ES" sz="900" dirty="0"/>
              <a:t>Característiques tècniques</a:t>
            </a:r>
          </a:p>
        </p:txBody>
      </p:sp>
      <p:sp>
        <p:nvSpPr>
          <p:cNvPr id="50" name="Text Placeholder 6"/>
          <p:cNvSpPr>
            <a:spLocks noGrp="1"/>
          </p:cNvSpPr>
          <p:nvPr>
            <p:ph type="body" sz="quarter" idx="12"/>
          </p:nvPr>
        </p:nvSpPr>
        <p:spPr>
          <a:xfrm>
            <a:off x="4828310" y="3164600"/>
            <a:ext cx="3875432" cy="797654"/>
          </a:xfrm>
        </p:spPr>
        <p:txBody>
          <a:bodyPr vert="horz" wrap="square" lIns="91440" tIns="45720" rIns="91440" bIns="45720" rtlCol="0" anchor="t">
            <a:spAutoFit/>
          </a:bodyPr>
          <a:lstStyle/>
          <a:p>
            <a:pPr marL="171450" indent="-171450">
              <a:buFont typeface="Arial" panose="020B0604020202020204" pitchFamily="34" charset="0"/>
              <a:buChar char="•"/>
            </a:pPr>
            <a:r>
              <a:rPr lang="ca-ES" dirty="0"/>
              <a:t>Càrrega general.</a:t>
            </a:r>
          </a:p>
          <a:p>
            <a:pPr marL="171450" indent="-171450">
              <a:buFont typeface="Arial" panose="020B0604020202020204" pitchFamily="34" charset="0"/>
              <a:buChar char="•"/>
            </a:pPr>
            <a:r>
              <a:rPr lang="ca-ES" sz="900" dirty="0"/>
              <a:t>Sòlids i líquids a lloure.</a:t>
            </a:r>
          </a:p>
          <a:p>
            <a:pPr marL="171450" indent="-171450">
              <a:buFont typeface="Arial" panose="020B0604020202020204" pitchFamily="34" charset="0"/>
              <a:buChar char="•"/>
            </a:pPr>
            <a:r>
              <a:rPr lang="ca-ES" dirty="0"/>
              <a:t>Siderúrgics.</a:t>
            </a:r>
          </a:p>
          <a:p>
            <a:pPr marL="171450" indent="-171450">
              <a:buFont typeface="Arial" panose="020B0604020202020204" pitchFamily="34" charset="0"/>
              <a:buChar char="•"/>
            </a:pPr>
            <a:r>
              <a:rPr lang="ca-ES" dirty="0"/>
              <a:t>Vehicles.</a:t>
            </a:r>
          </a:p>
          <a:p>
            <a:pPr marL="171450" indent="-171450">
              <a:buFont typeface="Arial" panose="020B0604020202020204" pitchFamily="34" charset="0"/>
              <a:buChar char="•"/>
            </a:pPr>
            <a:r>
              <a:rPr lang="ca-ES" dirty="0"/>
              <a:t>Petroquímic.</a:t>
            </a:r>
          </a:p>
        </p:txBody>
      </p:sp>
      <p:sp>
        <p:nvSpPr>
          <p:cNvPr id="55" name="Text Placeholder 18"/>
          <p:cNvSpPr>
            <a:spLocks noGrp="1"/>
          </p:cNvSpPr>
          <p:nvPr>
            <p:ph type="body" sz="quarter" idx="11"/>
          </p:nvPr>
        </p:nvSpPr>
        <p:spPr>
          <a:xfrm>
            <a:off x="4788024" y="3024248"/>
            <a:ext cx="3915718" cy="140352"/>
          </a:xfrm>
        </p:spPr>
        <p:txBody>
          <a:bodyPr/>
          <a:lstStyle/>
          <a:p>
            <a:r>
              <a:rPr lang="ca-ES" sz="900" dirty="0"/>
              <a:t>Tipus de mercaderies</a:t>
            </a:r>
          </a:p>
        </p:txBody>
      </p:sp>
    </p:spTree>
    <p:extLst>
      <p:ext uri="{BB962C8B-B14F-4D97-AF65-F5344CB8AC3E}">
        <p14:creationId xmlns:p14="http://schemas.microsoft.com/office/powerpoint/2010/main" val="113523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29">
                                            <p:txEl>
                                              <p:pRg st="0" end="0"/>
                                            </p:txEl>
                                          </p:spTgt>
                                        </p:tgtEl>
                                        <p:attrNameLst>
                                          <p:attrName>style.visibility</p:attrName>
                                        </p:attrNameLst>
                                      </p:cBhvr>
                                      <p:to>
                                        <p:strVal val="visible"/>
                                      </p:to>
                                    </p:set>
                                    <p:animEffect transition="in" filter="wipe(left)">
                                      <p:cBhvr>
                                        <p:cTn id="13" dur="500"/>
                                        <p:tgtEl>
                                          <p:spTgt spid="2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500" fill="hold"/>
                                        <p:tgtEl>
                                          <p:spTgt spid="40"/>
                                        </p:tgtEl>
                                        <p:attrNameLst>
                                          <p:attrName>ppt_x</p:attrName>
                                        </p:attrNameLst>
                                      </p:cBhvr>
                                      <p:tavLst>
                                        <p:tav tm="0">
                                          <p:val>
                                            <p:strVal val="#ppt_x"/>
                                          </p:val>
                                        </p:tav>
                                        <p:tav tm="100000">
                                          <p:val>
                                            <p:strVal val="#ppt_x"/>
                                          </p:val>
                                        </p:tav>
                                      </p:tavLst>
                                    </p:anim>
                                    <p:anim calcmode="lin" valueType="num">
                                      <p:cBhvr additive="base">
                                        <p:cTn id="19" dur="500" fill="hold"/>
                                        <p:tgtEl>
                                          <p:spTgt spid="4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ppt_x"/>
                                          </p:val>
                                        </p:tav>
                                        <p:tav tm="100000">
                                          <p:val>
                                            <p:strVal val="#ppt_x"/>
                                          </p:val>
                                        </p:tav>
                                      </p:tavLst>
                                    </p:anim>
                                    <p:anim calcmode="lin" valueType="num">
                                      <p:cBhvr additive="base">
                                        <p:cTn id="23" dur="500" fill="hold"/>
                                        <p:tgtEl>
                                          <p:spTgt spid="39"/>
                                        </p:tgtEl>
                                        <p:attrNameLst>
                                          <p:attrName>ppt_y</p:attrName>
                                        </p:attrNameLst>
                                      </p:cBhvr>
                                      <p:tavLst>
                                        <p:tav tm="0">
                                          <p:val>
                                            <p:strVal val="1+#ppt_h/2"/>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500" fill="hold"/>
                                        <p:tgtEl>
                                          <p:spTgt spid="45"/>
                                        </p:tgtEl>
                                        <p:attrNameLst>
                                          <p:attrName>ppt_x</p:attrName>
                                        </p:attrNameLst>
                                      </p:cBhvr>
                                      <p:tavLst>
                                        <p:tav tm="0">
                                          <p:val>
                                            <p:strVal val="1+#ppt_w/2"/>
                                          </p:val>
                                        </p:tav>
                                        <p:tav tm="100000">
                                          <p:val>
                                            <p:strVal val="#ppt_x"/>
                                          </p:val>
                                        </p:tav>
                                      </p:tavLst>
                                    </p:anim>
                                    <p:anim calcmode="lin" valueType="num">
                                      <p:cBhvr additive="base">
                                        <p:cTn id="27"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ppt_x"/>
                                          </p:val>
                                        </p:tav>
                                        <p:tav tm="100000">
                                          <p:val>
                                            <p:strVal val="#ppt_x"/>
                                          </p:val>
                                        </p:tav>
                                      </p:tavLst>
                                    </p:anim>
                                    <p:anim calcmode="lin" valueType="num">
                                      <p:cBhvr additive="base">
                                        <p:cTn id="33" dur="500" fill="hold"/>
                                        <p:tgtEl>
                                          <p:spTgt spid="4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additive="base">
                                        <p:cTn id="36" dur="500" fill="hold"/>
                                        <p:tgtEl>
                                          <p:spTgt spid="46"/>
                                        </p:tgtEl>
                                        <p:attrNameLst>
                                          <p:attrName>ppt_x</p:attrName>
                                        </p:attrNameLst>
                                      </p:cBhvr>
                                      <p:tavLst>
                                        <p:tav tm="0">
                                          <p:val>
                                            <p:strVal val="#ppt_x"/>
                                          </p:val>
                                        </p:tav>
                                        <p:tav tm="100000">
                                          <p:val>
                                            <p:strVal val="#ppt_x"/>
                                          </p:val>
                                        </p:tav>
                                      </p:tavLst>
                                    </p:anim>
                                    <p:anim calcmode="lin" valueType="num">
                                      <p:cBhvr additive="base">
                                        <p:cTn id="37" dur="500" fill="hold"/>
                                        <p:tgtEl>
                                          <p:spTgt spid="46"/>
                                        </p:tgtEl>
                                        <p:attrNameLst>
                                          <p:attrName>ppt_y</p:attrName>
                                        </p:attrNameLst>
                                      </p:cBhvr>
                                      <p:tavLst>
                                        <p:tav tm="0">
                                          <p:val>
                                            <p:strVal val="1+#ppt_h/2"/>
                                          </p:val>
                                        </p:tav>
                                        <p:tav tm="100000">
                                          <p:val>
                                            <p:strVal val="#ppt_y"/>
                                          </p:val>
                                        </p:tav>
                                      </p:tavLst>
                                    </p:anim>
                                  </p:childTnLst>
                                </p:cTn>
                              </p:par>
                              <p:par>
                                <p:cTn id="38" presetID="2" presetClass="exit" presetSubtype="1" fill="hold" nodeType="withEffect">
                                  <p:stCondLst>
                                    <p:cond delay="0"/>
                                  </p:stCondLst>
                                  <p:childTnLst>
                                    <p:anim calcmode="lin" valueType="num">
                                      <p:cBhvr additive="base">
                                        <p:cTn id="39" dur="500"/>
                                        <p:tgtEl>
                                          <p:spTgt spid="45"/>
                                        </p:tgtEl>
                                        <p:attrNameLst>
                                          <p:attrName>ppt_x</p:attrName>
                                        </p:attrNameLst>
                                      </p:cBhvr>
                                      <p:tavLst>
                                        <p:tav tm="0">
                                          <p:val>
                                            <p:strVal val="ppt_x"/>
                                          </p:val>
                                        </p:tav>
                                        <p:tav tm="100000">
                                          <p:val>
                                            <p:strVal val="ppt_x"/>
                                          </p:val>
                                        </p:tav>
                                      </p:tavLst>
                                    </p:anim>
                                    <p:anim calcmode="lin" valueType="num">
                                      <p:cBhvr additive="base">
                                        <p:cTn id="40" dur="500"/>
                                        <p:tgtEl>
                                          <p:spTgt spid="45"/>
                                        </p:tgtEl>
                                        <p:attrNameLst>
                                          <p:attrName>ppt_y</p:attrName>
                                        </p:attrNameLst>
                                      </p:cBhvr>
                                      <p:tavLst>
                                        <p:tav tm="0">
                                          <p:val>
                                            <p:strVal val="ppt_y"/>
                                          </p:val>
                                        </p:tav>
                                        <p:tav tm="100000">
                                          <p:val>
                                            <p:strVal val="0-ppt_h/2"/>
                                          </p:val>
                                        </p:tav>
                                      </p:tavLst>
                                    </p:anim>
                                    <p:set>
                                      <p:cBhvr>
                                        <p:cTn id="41" dur="1" fill="hold">
                                          <p:stCondLst>
                                            <p:cond delay="499"/>
                                          </p:stCondLst>
                                        </p:cTn>
                                        <p:tgtEl>
                                          <p:spTgt spid="4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ppt_x"/>
                                          </p:val>
                                        </p:tav>
                                        <p:tav tm="100000">
                                          <p:val>
                                            <p:strVal val="#ppt_x"/>
                                          </p:val>
                                        </p:tav>
                                      </p:tavLst>
                                    </p:anim>
                                    <p:anim calcmode="lin" valueType="num">
                                      <p:cBhvr additive="base">
                                        <p:cTn id="47" dur="500" fill="hold"/>
                                        <p:tgtEl>
                                          <p:spTgt spid="4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500" fill="hold"/>
                                        <p:tgtEl>
                                          <p:spTgt spid="48"/>
                                        </p:tgtEl>
                                        <p:attrNameLst>
                                          <p:attrName>ppt_x</p:attrName>
                                        </p:attrNameLst>
                                      </p:cBhvr>
                                      <p:tavLst>
                                        <p:tav tm="0">
                                          <p:val>
                                            <p:strVal val="#ppt_x"/>
                                          </p:val>
                                        </p:tav>
                                        <p:tav tm="100000">
                                          <p:val>
                                            <p:strVal val="#ppt_x"/>
                                          </p:val>
                                        </p:tav>
                                      </p:tavLst>
                                    </p:anim>
                                    <p:anim calcmode="lin" valueType="num">
                                      <p:cBhvr additive="base">
                                        <p:cTn id="51"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anim calcmode="lin" valueType="num">
                                      <p:cBhvr additive="base">
                                        <p:cTn id="56" dur="500" fill="hold"/>
                                        <p:tgtEl>
                                          <p:spTgt spid="55"/>
                                        </p:tgtEl>
                                        <p:attrNameLst>
                                          <p:attrName>ppt_x</p:attrName>
                                        </p:attrNameLst>
                                      </p:cBhvr>
                                      <p:tavLst>
                                        <p:tav tm="0">
                                          <p:val>
                                            <p:strVal val="#ppt_x"/>
                                          </p:val>
                                        </p:tav>
                                        <p:tav tm="100000">
                                          <p:val>
                                            <p:strVal val="#ppt_x"/>
                                          </p:val>
                                        </p:tav>
                                      </p:tavLst>
                                    </p:anim>
                                    <p:anim calcmode="lin" valueType="num">
                                      <p:cBhvr additive="base">
                                        <p:cTn id="57" dur="500" fill="hold"/>
                                        <p:tgtEl>
                                          <p:spTgt spid="55"/>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 calcmode="lin" valueType="num">
                                      <p:cBhvr additive="base">
                                        <p:cTn id="60" dur="500" fill="hold"/>
                                        <p:tgtEl>
                                          <p:spTgt spid="50"/>
                                        </p:tgtEl>
                                        <p:attrNameLst>
                                          <p:attrName>ppt_x</p:attrName>
                                        </p:attrNameLst>
                                      </p:cBhvr>
                                      <p:tavLst>
                                        <p:tav tm="0">
                                          <p:val>
                                            <p:strVal val="#ppt_x"/>
                                          </p:val>
                                        </p:tav>
                                        <p:tav tm="100000">
                                          <p:val>
                                            <p:strVal val="#ppt_x"/>
                                          </p:val>
                                        </p:tav>
                                      </p:tavLst>
                                    </p:anim>
                                    <p:anim calcmode="lin" valueType="num">
                                      <p:cBhvr additive="base">
                                        <p:cTn id="61"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build="p"/>
      <p:bldP spid="42" grpId="0" build="p"/>
      <p:bldP spid="39" grpId="0"/>
      <p:bldP spid="40" grpId="0" animBg="1"/>
      <p:bldP spid="46" grpId="0"/>
      <p:bldP spid="47" grpId="0" animBg="1"/>
      <p:bldP spid="48" grpId="0"/>
      <p:bldP spid="49" grpId="0" animBg="1"/>
      <p:bldP spid="50" grpId="0"/>
      <p:bldP spid="5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514784" y="177955"/>
            <a:ext cx="7920000" cy="656590"/>
          </a:xfrm>
        </p:spPr>
        <p:txBody>
          <a:bodyPr>
            <a:spAutoFit/>
          </a:bodyPr>
          <a:lstStyle/>
          <a:p>
            <a:r>
              <a:rPr lang="es-ES" sz="4000" dirty="0">
                <a:solidFill>
                  <a:schemeClr val="tx1"/>
                </a:solidFill>
              </a:rPr>
              <a:t>OBJECTIUS DEL PDSI</a:t>
            </a:r>
            <a:endParaRPr lang="es-ES_tradnl" sz="4000" dirty="0">
              <a:solidFill>
                <a:schemeClr val="tx1"/>
              </a:solidFill>
            </a:endParaRPr>
          </a:p>
        </p:txBody>
      </p:sp>
      <p:sp>
        <p:nvSpPr>
          <p:cNvPr id="29" name="Text Placeholder 5"/>
          <p:cNvSpPr>
            <a:spLocks noGrp="1"/>
          </p:cNvSpPr>
          <p:nvPr>
            <p:ph type="body" sz="quarter" idx="10"/>
          </p:nvPr>
        </p:nvSpPr>
        <p:spPr>
          <a:xfrm>
            <a:off x="494479" y="732779"/>
            <a:ext cx="7885964" cy="242118"/>
          </a:xfrm>
        </p:spPr>
        <p:txBody>
          <a:bodyPr/>
          <a:lstStyle/>
          <a:p>
            <a:r>
              <a:rPr lang="ca-ES" dirty="0">
                <a:solidFill>
                  <a:srgbClr val="009AE1"/>
                </a:solidFill>
              </a:rPr>
              <a:t>PLA DIRECTOR DE Seguretat </a:t>
            </a:r>
            <a:r>
              <a:rPr lang="ca-ES" dirty="0"/>
              <a:t>de LA informació</a:t>
            </a:r>
          </a:p>
        </p:txBody>
      </p:sp>
      <p:sp>
        <p:nvSpPr>
          <p:cNvPr id="42" name="Text Placeholder 4"/>
          <p:cNvSpPr>
            <a:spLocks noGrp="1"/>
          </p:cNvSpPr>
          <p:nvPr>
            <p:ph type="body" sz="quarter" idx="13"/>
          </p:nvPr>
        </p:nvSpPr>
        <p:spPr>
          <a:xfrm>
            <a:off x="8175600" y="4692292"/>
            <a:ext cx="349640" cy="220060"/>
          </a:xfrm>
        </p:spPr>
        <p:txBody>
          <a:bodyPr/>
          <a:lstStyle/>
          <a:p>
            <a:r>
              <a:rPr lang="es-ES_tradnl" dirty="0"/>
              <a:t>4</a:t>
            </a:r>
            <a:endParaRPr lang="es-ES_tradnl" sz="750" dirty="0"/>
          </a:p>
        </p:txBody>
      </p:sp>
      <p:sp>
        <p:nvSpPr>
          <p:cNvPr id="39" name="Text Placeholder 6"/>
          <p:cNvSpPr>
            <a:spLocks noGrp="1"/>
          </p:cNvSpPr>
          <p:nvPr>
            <p:ph type="body" sz="quarter" idx="12"/>
          </p:nvPr>
        </p:nvSpPr>
        <p:spPr>
          <a:xfrm>
            <a:off x="624560" y="1529721"/>
            <a:ext cx="3875432" cy="1785104"/>
          </a:xfrm>
        </p:spPr>
        <p:txBody>
          <a:bodyPr vert="horz" wrap="square" lIns="91440" tIns="45720" rIns="91440" bIns="45720" rtlCol="0" anchor="t">
            <a:spAutoFit/>
          </a:bodyPr>
          <a:lstStyle/>
          <a:p>
            <a:pPr marL="171450" indent="-171450">
              <a:buFont typeface="Arial" panose="020B0604020202020204" pitchFamily="34" charset="0"/>
              <a:buChar char="•"/>
            </a:pPr>
            <a:r>
              <a:rPr lang="ca-ES" dirty="0"/>
              <a:t>Mitjançant el seu PCS, gestiona  controls d’accessos que possibiliten l’entrada/sortida d’uns 2000 vehicles de gran volum al recinte portuari.</a:t>
            </a:r>
          </a:p>
          <a:p>
            <a:pPr marL="171450" indent="-171450">
              <a:buFont typeface="Arial" panose="020B0604020202020204" pitchFamily="34" charset="0"/>
              <a:buChar char="•"/>
            </a:pPr>
            <a:r>
              <a:rPr lang="ca-ES" dirty="0"/>
              <a:t>Mitjançant  el seu PCS, autoritza l’entrada de bucs a port.</a:t>
            </a:r>
          </a:p>
          <a:p>
            <a:pPr marL="171450" indent="-171450">
              <a:buFont typeface="Arial" panose="020B0604020202020204" pitchFamily="34" charset="0"/>
              <a:buChar char="•"/>
            </a:pPr>
            <a:r>
              <a:rPr lang="ca-ES" dirty="0"/>
              <a:t>L’APZ gestiona emergències dins del recinte portuari (software + telefonia)</a:t>
            </a:r>
          </a:p>
          <a:p>
            <a:pPr marL="171450" indent="-171450">
              <a:buFont typeface="Arial" panose="020B0604020202020204" pitchFamily="34" charset="0"/>
              <a:buChar char="•"/>
            </a:pPr>
            <a:r>
              <a:rPr lang="ca-ES" dirty="0"/>
              <a:t>E</a:t>
            </a:r>
            <a:r>
              <a:rPr lang="ca-ES" sz="900" dirty="0"/>
              <a:t>l PCS, facilita les transaccions d’informació entre els agents portuaris i les administracions i entre els propis agents.</a:t>
            </a:r>
          </a:p>
          <a:p>
            <a:pPr marL="171450" indent="-171450">
              <a:buFont typeface="Arial" panose="020B0604020202020204" pitchFamily="34" charset="0"/>
              <a:buChar char="•"/>
            </a:pPr>
            <a:r>
              <a:rPr lang="ca-ES" dirty="0"/>
              <a:t>De forma tradicional s’implementen mesures físiques de seguretat però a nivell lògic tot just es donen les primeres passes.</a:t>
            </a:r>
            <a:endParaRPr lang="ca-ES" sz="900" dirty="0"/>
          </a:p>
          <a:p>
            <a:pPr marL="171450" indent="-171450">
              <a:buFont typeface="Arial" panose="020B0604020202020204" pitchFamily="34" charset="0"/>
              <a:buChar char="•"/>
            </a:pPr>
            <a:endParaRPr lang="es-ES_tradnl" sz="900" dirty="0"/>
          </a:p>
          <a:p>
            <a:r>
              <a:rPr lang="ca-ES" b="1" dirty="0"/>
              <a:t>La pèrdua d’aquests actius d'informació generaria un gran impacte econòmic no només a l’APZ sinó a les empreses i grups d'interès que treballen amb el port.</a:t>
            </a:r>
            <a:endParaRPr lang="ca-ES" sz="900" b="1" dirty="0"/>
          </a:p>
        </p:txBody>
      </p:sp>
      <p:sp>
        <p:nvSpPr>
          <p:cNvPr id="40" name="Text Placeholder 18"/>
          <p:cNvSpPr>
            <a:spLocks noGrp="1"/>
          </p:cNvSpPr>
          <p:nvPr>
            <p:ph type="body" sz="quarter" idx="11"/>
          </p:nvPr>
        </p:nvSpPr>
        <p:spPr>
          <a:xfrm>
            <a:off x="584274" y="1389369"/>
            <a:ext cx="3915718" cy="140352"/>
          </a:xfrm>
        </p:spPr>
        <p:txBody>
          <a:bodyPr/>
          <a:lstStyle/>
          <a:p>
            <a:r>
              <a:rPr lang="ca-ES" dirty="0"/>
              <a:t>Per què necessita l’APZ un PDSI</a:t>
            </a:r>
            <a:r>
              <a:rPr lang="ca-ES" sz="900" dirty="0"/>
              <a:t>?</a:t>
            </a:r>
          </a:p>
        </p:txBody>
      </p:sp>
      <p:pic>
        <p:nvPicPr>
          <p:cNvPr id="18" name="Imagen 1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78198" y="4690599"/>
            <a:ext cx="1257498" cy="418077"/>
          </a:xfrm>
          <a:prstGeom prst="rect">
            <a:avLst/>
          </a:prstGeom>
        </p:spPr>
      </p:pic>
      <p:sp>
        <p:nvSpPr>
          <p:cNvPr id="27" name="Text Placeholder 6"/>
          <p:cNvSpPr>
            <a:spLocks noGrp="1"/>
          </p:cNvSpPr>
          <p:nvPr>
            <p:ph type="body" sz="quarter" idx="12"/>
          </p:nvPr>
        </p:nvSpPr>
        <p:spPr>
          <a:xfrm>
            <a:off x="4756302" y="1516491"/>
            <a:ext cx="3875432" cy="1074974"/>
          </a:xfrm>
        </p:spPr>
        <p:txBody>
          <a:bodyPr vert="horz" wrap="square" lIns="91440" tIns="45720" rIns="91440" bIns="45720" rtlCol="0" anchor="t">
            <a:spAutoFit/>
          </a:bodyPr>
          <a:lstStyle/>
          <a:p>
            <a:pPr marL="171450" lvl="0" indent="-171450">
              <a:buFont typeface="Arial" panose="020B0604020202020204" pitchFamily="34" charset="0"/>
              <a:buChar char="•"/>
            </a:pPr>
            <a:r>
              <a:rPr lang="ca-ES" dirty="0"/>
              <a:t>Identificar el riscos als que s’exposen els sistemes d’informació de l’APZ.</a:t>
            </a:r>
            <a:endParaRPr lang="es-ES" dirty="0"/>
          </a:p>
          <a:p>
            <a:pPr marL="171450" lvl="0" indent="-171450">
              <a:buFont typeface="Arial" panose="020B0604020202020204" pitchFamily="34" charset="0"/>
              <a:buChar char="•"/>
            </a:pPr>
            <a:r>
              <a:rPr lang="ca-ES" dirty="0"/>
              <a:t>Protegir la informació allotjada en el PCS.</a:t>
            </a:r>
            <a:endParaRPr lang="es-ES" dirty="0"/>
          </a:p>
          <a:p>
            <a:pPr marL="171450" lvl="0" indent="-171450">
              <a:buFont typeface="Arial" panose="020B0604020202020204" pitchFamily="34" charset="0"/>
              <a:buChar char="•"/>
            </a:pPr>
            <a:r>
              <a:rPr lang="ca-ES" dirty="0"/>
              <a:t>Protegir el sistema de control d’accessos de possibles atacs que puguin comprometre la seva informació i funcionament.</a:t>
            </a:r>
            <a:endParaRPr lang="es-ES" dirty="0"/>
          </a:p>
          <a:p>
            <a:pPr marL="171450" lvl="0" indent="-171450">
              <a:buFont typeface="Arial" panose="020B0604020202020204" pitchFamily="34" charset="0"/>
              <a:buChar char="•"/>
            </a:pPr>
            <a:r>
              <a:rPr lang="ca-ES" dirty="0"/>
              <a:t>Definir un marc de seguretat de la informació dins de l’organització. </a:t>
            </a:r>
            <a:endParaRPr lang="es-ES" dirty="0"/>
          </a:p>
          <a:p>
            <a:pPr marL="171450" lvl="0" indent="-171450">
              <a:buFont typeface="Arial" panose="020B0604020202020204" pitchFamily="34" charset="0"/>
              <a:buChar char="•"/>
            </a:pPr>
            <a:r>
              <a:rPr lang="ca-ES" dirty="0"/>
              <a:t>Incrementar el valor competitiu aconseguint una certificació ISO 27000.</a:t>
            </a:r>
            <a:endParaRPr lang="es-ES" dirty="0"/>
          </a:p>
          <a:p>
            <a:pPr marL="171450" lvl="0" indent="-171450">
              <a:buFont typeface="Arial" panose="020B0604020202020204" pitchFamily="34" charset="0"/>
              <a:buChar char="•"/>
            </a:pPr>
            <a:r>
              <a:rPr lang="ca-ES" dirty="0"/>
              <a:t>Reduir els costos derivats d’un incident de </a:t>
            </a:r>
            <a:r>
              <a:rPr lang="ca-ES" dirty="0" err="1"/>
              <a:t>cibersegueretat</a:t>
            </a:r>
            <a:r>
              <a:rPr lang="ca-ES" dirty="0"/>
              <a:t>.</a:t>
            </a:r>
            <a:endParaRPr lang="es-ES" dirty="0"/>
          </a:p>
        </p:txBody>
      </p:sp>
      <p:sp>
        <p:nvSpPr>
          <p:cNvPr id="28" name="Text Placeholder 18"/>
          <p:cNvSpPr>
            <a:spLocks noGrp="1"/>
          </p:cNvSpPr>
          <p:nvPr>
            <p:ph type="body" sz="quarter" idx="11"/>
          </p:nvPr>
        </p:nvSpPr>
        <p:spPr>
          <a:xfrm>
            <a:off x="4736159" y="1389369"/>
            <a:ext cx="3915718" cy="140352"/>
          </a:xfrm>
        </p:spPr>
        <p:txBody>
          <a:bodyPr/>
          <a:lstStyle/>
          <a:p>
            <a:r>
              <a:rPr lang="ca-ES" dirty="0"/>
              <a:t>Objectius del PDSI</a:t>
            </a:r>
            <a:endParaRPr lang="ca-ES" sz="900" dirty="0"/>
          </a:p>
        </p:txBody>
      </p:sp>
    </p:spTree>
    <p:extLst>
      <p:ext uri="{BB962C8B-B14F-4D97-AF65-F5344CB8AC3E}">
        <p14:creationId xmlns:p14="http://schemas.microsoft.com/office/powerpoint/2010/main" val="379701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29">
                                            <p:txEl>
                                              <p:pRg st="0" end="0"/>
                                            </p:txEl>
                                          </p:spTgt>
                                        </p:tgtEl>
                                        <p:attrNameLst>
                                          <p:attrName>style.visibility</p:attrName>
                                        </p:attrNameLst>
                                      </p:cBhvr>
                                      <p:to>
                                        <p:strVal val="visible"/>
                                      </p:to>
                                    </p:set>
                                    <p:animEffect transition="in" filter="wipe(left)">
                                      <p:cBhvr>
                                        <p:cTn id="13" dur="500"/>
                                        <p:tgtEl>
                                          <p:spTgt spid="2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500" fill="hold"/>
                                        <p:tgtEl>
                                          <p:spTgt spid="40"/>
                                        </p:tgtEl>
                                        <p:attrNameLst>
                                          <p:attrName>ppt_x</p:attrName>
                                        </p:attrNameLst>
                                      </p:cBhvr>
                                      <p:tavLst>
                                        <p:tav tm="0">
                                          <p:val>
                                            <p:strVal val="#ppt_x"/>
                                          </p:val>
                                        </p:tav>
                                        <p:tav tm="100000">
                                          <p:val>
                                            <p:strVal val="#ppt_x"/>
                                          </p:val>
                                        </p:tav>
                                      </p:tavLst>
                                    </p:anim>
                                    <p:anim calcmode="lin" valueType="num">
                                      <p:cBhvr additive="base">
                                        <p:cTn id="19" dur="500" fill="hold"/>
                                        <p:tgtEl>
                                          <p:spTgt spid="4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ppt_x"/>
                                          </p:val>
                                        </p:tav>
                                        <p:tav tm="100000">
                                          <p:val>
                                            <p:strVal val="#ppt_x"/>
                                          </p:val>
                                        </p:tav>
                                      </p:tavLst>
                                    </p:anim>
                                    <p:anim calcmode="lin" valueType="num">
                                      <p:cBhvr additive="base">
                                        <p:cTn id="2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ppt_x"/>
                                          </p:val>
                                        </p:tav>
                                        <p:tav tm="100000">
                                          <p:val>
                                            <p:strVal val="#ppt_x"/>
                                          </p:val>
                                        </p:tav>
                                      </p:tavLst>
                                    </p:anim>
                                    <p:anim calcmode="lin" valueType="num">
                                      <p:cBhvr additive="base">
                                        <p:cTn id="29" dur="500" fill="hold"/>
                                        <p:tgtEl>
                                          <p:spTgt spid="2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build="p"/>
      <p:bldP spid="42" grpId="0" build="p"/>
      <p:bldP spid="39" grpId="0"/>
      <p:bldP spid="40" grpId="0" animBg="1"/>
      <p:bldP spid="27" grpId="0"/>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514784" y="177955"/>
            <a:ext cx="7920000" cy="656590"/>
          </a:xfrm>
        </p:spPr>
        <p:txBody>
          <a:bodyPr>
            <a:spAutoFit/>
          </a:bodyPr>
          <a:lstStyle/>
          <a:p>
            <a:r>
              <a:rPr lang="es-ES" sz="4000" dirty="0">
                <a:solidFill>
                  <a:schemeClr val="tx1"/>
                </a:solidFill>
              </a:rPr>
              <a:t>ANÀLISI INICIAL</a:t>
            </a:r>
            <a:endParaRPr lang="es-ES_tradnl" sz="4000" dirty="0">
              <a:solidFill>
                <a:schemeClr val="tx1"/>
              </a:solidFill>
            </a:endParaRPr>
          </a:p>
        </p:txBody>
      </p:sp>
      <p:sp>
        <p:nvSpPr>
          <p:cNvPr id="29" name="Text Placeholder 5"/>
          <p:cNvSpPr>
            <a:spLocks noGrp="1"/>
          </p:cNvSpPr>
          <p:nvPr>
            <p:ph type="body" sz="quarter" idx="10"/>
          </p:nvPr>
        </p:nvSpPr>
        <p:spPr>
          <a:xfrm>
            <a:off x="494479" y="732779"/>
            <a:ext cx="7885964" cy="242118"/>
          </a:xfrm>
        </p:spPr>
        <p:txBody>
          <a:bodyPr/>
          <a:lstStyle/>
          <a:p>
            <a:r>
              <a:rPr lang="ca-ES" dirty="0">
                <a:solidFill>
                  <a:srgbClr val="009AE1"/>
                </a:solidFill>
              </a:rPr>
              <a:t>PLA DIRECTOR DE Seguretat </a:t>
            </a:r>
            <a:r>
              <a:rPr lang="ca-ES" dirty="0"/>
              <a:t>de LA informació</a:t>
            </a:r>
          </a:p>
        </p:txBody>
      </p:sp>
      <p:sp>
        <p:nvSpPr>
          <p:cNvPr id="42" name="Text Placeholder 4"/>
          <p:cNvSpPr>
            <a:spLocks noGrp="1"/>
          </p:cNvSpPr>
          <p:nvPr>
            <p:ph type="body" sz="quarter" idx="13"/>
          </p:nvPr>
        </p:nvSpPr>
        <p:spPr>
          <a:xfrm>
            <a:off x="8175600" y="4692292"/>
            <a:ext cx="349640" cy="220060"/>
          </a:xfrm>
        </p:spPr>
        <p:txBody>
          <a:bodyPr/>
          <a:lstStyle/>
          <a:p>
            <a:r>
              <a:rPr lang="es-ES_tradnl" dirty="0"/>
              <a:t>5</a:t>
            </a:r>
            <a:endParaRPr lang="es-ES_tradnl" sz="750" dirty="0"/>
          </a:p>
        </p:txBody>
      </p:sp>
      <p:pic>
        <p:nvPicPr>
          <p:cNvPr id="18" name="Imagen 1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78198" y="4690599"/>
            <a:ext cx="1257498" cy="418077"/>
          </a:xfrm>
          <a:prstGeom prst="rect">
            <a:avLst/>
          </a:prstGeom>
        </p:spPr>
      </p:pic>
      <p:sp>
        <p:nvSpPr>
          <p:cNvPr id="28" name="Text Placeholder 18"/>
          <p:cNvSpPr>
            <a:spLocks noGrp="1"/>
          </p:cNvSpPr>
          <p:nvPr>
            <p:ph type="body" sz="quarter" idx="11"/>
          </p:nvPr>
        </p:nvSpPr>
        <p:spPr>
          <a:xfrm>
            <a:off x="4355976" y="1389369"/>
            <a:ext cx="4392488" cy="140352"/>
          </a:xfrm>
        </p:spPr>
        <p:txBody>
          <a:bodyPr/>
          <a:lstStyle/>
          <a:p>
            <a:r>
              <a:rPr lang="ca-ES" dirty="0"/>
              <a:t>Objectius de control ISO 27002</a:t>
            </a:r>
            <a:endParaRPr lang="ca-ES" sz="900" dirty="0"/>
          </a:p>
        </p:txBody>
      </p:sp>
      <p:sp>
        <p:nvSpPr>
          <p:cNvPr id="17" name="Text Placeholder 18"/>
          <p:cNvSpPr>
            <a:spLocks noGrp="1"/>
          </p:cNvSpPr>
          <p:nvPr>
            <p:ph type="body" sz="quarter" idx="11"/>
          </p:nvPr>
        </p:nvSpPr>
        <p:spPr>
          <a:xfrm>
            <a:off x="316879" y="1403506"/>
            <a:ext cx="3679058" cy="126215"/>
          </a:xfrm>
        </p:spPr>
        <p:txBody>
          <a:bodyPr/>
          <a:lstStyle/>
          <a:p>
            <a:r>
              <a:rPr lang="ca-ES" dirty="0"/>
              <a:t>CMM</a:t>
            </a:r>
            <a:endParaRPr lang="ca-ES" sz="900" dirty="0"/>
          </a:p>
        </p:txBody>
      </p:sp>
      <p:pic>
        <p:nvPicPr>
          <p:cNvPr id="12" name="Imagen 11"/>
          <p:cNvPicPr>
            <a:picLocks noChangeAspect="1"/>
          </p:cNvPicPr>
          <p:nvPr/>
        </p:nvPicPr>
        <p:blipFill>
          <a:blip r:embed="rId4"/>
          <a:stretch>
            <a:fillRect/>
          </a:stretch>
        </p:blipFill>
        <p:spPr>
          <a:xfrm>
            <a:off x="4356968" y="1508216"/>
            <a:ext cx="4391496" cy="2008150"/>
          </a:xfrm>
          <a:prstGeom prst="rect">
            <a:avLst/>
          </a:prstGeom>
        </p:spPr>
      </p:pic>
      <p:pic>
        <p:nvPicPr>
          <p:cNvPr id="24" name="Imagen 23"/>
          <p:cNvPicPr>
            <a:picLocks noChangeAspect="1"/>
          </p:cNvPicPr>
          <p:nvPr/>
        </p:nvPicPr>
        <p:blipFill>
          <a:blip r:embed="rId5"/>
          <a:stretch>
            <a:fillRect/>
          </a:stretch>
        </p:blipFill>
        <p:spPr>
          <a:xfrm>
            <a:off x="316879" y="1529722"/>
            <a:ext cx="3679058" cy="1959472"/>
          </a:xfrm>
          <a:prstGeom prst="rect">
            <a:avLst/>
          </a:prstGeom>
        </p:spPr>
      </p:pic>
      <p:sp>
        <p:nvSpPr>
          <p:cNvPr id="15" name="CuadroTexto 14"/>
          <p:cNvSpPr txBox="1"/>
          <p:nvPr/>
        </p:nvSpPr>
        <p:spPr>
          <a:xfrm>
            <a:off x="2339752" y="3723878"/>
            <a:ext cx="3816424" cy="369332"/>
          </a:xfrm>
          <a:prstGeom prst="rect">
            <a:avLst/>
          </a:prstGeom>
          <a:noFill/>
        </p:spPr>
        <p:txBody>
          <a:bodyPr wrap="square" rtlCol="0">
            <a:spAutoFit/>
          </a:bodyPr>
          <a:lstStyle/>
          <a:p>
            <a:r>
              <a:rPr lang="ca-ES" dirty="0"/>
              <a:t>CAP DELS DOMINIS </a:t>
            </a:r>
            <a:r>
              <a:rPr lang="ca-ES" cap="all" spc="-10" dirty="0">
                <a:latin typeface="Calibri" pitchFamily="34" charset="0"/>
                <a:cs typeface="Calibri" pitchFamily="34" charset="0"/>
              </a:rPr>
              <a:t>ASSOLEIX EL 90 %</a:t>
            </a:r>
            <a:endParaRPr lang="es-ES" cap="all" spc="-10" dirty="0">
              <a:latin typeface="Calibri" pitchFamily="34" charset="0"/>
              <a:cs typeface="Calibri" pitchFamily="34" charset="0"/>
            </a:endParaRPr>
          </a:p>
        </p:txBody>
      </p:sp>
    </p:spTree>
    <p:extLst>
      <p:ext uri="{BB962C8B-B14F-4D97-AF65-F5344CB8AC3E}">
        <p14:creationId xmlns:p14="http://schemas.microsoft.com/office/powerpoint/2010/main" val="57500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29">
                                            <p:txEl>
                                              <p:pRg st="0" end="0"/>
                                            </p:txEl>
                                          </p:spTgt>
                                        </p:tgtEl>
                                        <p:attrNameLst>
                                          <p:attrName>style.visibility</p:attrName>
                                        </p:attrNameLst>
                                      </p:cBhvr>
                                      <p:to>
                                        <p:strVal val="visible"/>
                                      </p:to>
                                    </p:set>
                                    <p:animEffect transition="in" filter="wipe(left)">
                                      <p:cBhvr>
                                        <p:cTn id="13" dur="500"/>
                                        <p:tgtEl>
                                          <p:spTgt spid="2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bg/>
                                          </p:spTgt>
                                        </p:tgtEl>
                                        <p:attrNameLst>
                                          <p:attrName>style.visibility</p:attrName>
                                        </p:attrNameLst>
                                      </p:cBhvr>
                                      <p:to>
                                        <p:strVal val="visible"/>
                                      </p:to>
                                    </p:set>
                                    <p:anim calcmode="lin" valueType="num">
                                      <p:cBhvr additive="base">
                                        <p:cTn id="18"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17">
                                            <p:bg/>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 calcmode="lin" valueType="num">
                                      <p:cBhvr additive="base">
                                        <p:cTn id="2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ppt_x"/>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8">
                                            <p:bg/>
                                          </p:spTgt>
                                        </p:tgtEl>
                                        <p:attrNameLst>
                                          <p:attrName>style.visibility</p:attrName>
                                        </p:attrNameLst>
                                      </p:cBhvr>
                                      <p:to>
                                        <p:strVal val="visible"/>
                                      </p:to>
                                    </p:set>
                                    <p:anim calcmode="lin" valueType="num">
                                      <p:cBhvr additive="base">
                                        <p:cTn id="32" dur="500" fill="hold"/>
                                        <p:tgtEl>
                                          <p:spTgt spid="28">
                                            <p:bg/>
                                          </p:spTgt>
                                        </p:tgtEl>
                                        <p:attrNameLst>
                                          <p:attrName>ppt_x</p:attrName>
                                        </p:attrNameLst>
                                      </p:cBhvr>
                                      <p:tavLst>
                                        <p:tav tm="0">
                                          <p:val>
                                            <p:strVal val="#ppt_x"/>
                                          </p:val>
                                        </p:tav>
                                        <p:tav tm="100000">
                                          <p:val>
                                            <p:strVal val="#ppt_x"/>
                                          </p:val>
                                        </p:tav>
                                      </p:tavLst>
                                    </p:anim>
                                    <p:anim calcmode="lin" valueType="num">
                                      <p:cBhvr additive="base">
                                        <p:cTn id="33" dur="500" fill="hold"/>
                                        <p:tgtEl>
                                          <p:spTgt spid="28">
                                            <p:bg/>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8">
                                            <p:txEl>
                                              <p:pRg st="0" end="0"/>
                                            </p:txEl>
                                          </p:spTgt>
                                        </p:tgtEl>
                                        <p:attrNameLst>
                                          <p:attrName>style.visibility</p:attrName>
                                        </p:attrNameLst>
                                      </p:cBhvr>
                                      <p:to>
                                        <p:strVal val="visible"/>
                                      </p:to>
                                    </p:set>
                                    <p:anim calcmode="lin" valueType="num">
                                      <p:cBhvr additive="base">
                                        <p:cTn id="36"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1+#ppt_w/2"/>
                                          </p:val>
                                        </p:tav>
                                        <p:tav tm="100000">
                                          <p:val>
                                            <p:strVal val="#ppt_x"/>
                                          </p:val>
                                        </p:tav>
                                      </p:tavLst>
                                    </p:anim>
                                    <p:anim calcmode="lin" valueType="num">
                                      <p:cBhvr additive="base">
                                        <p:cTn id="47"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build="p"/>
      <p:bldP spid="42" grpId="0" build="p"/>
      <p:bldP spid="28" grpId="0" uiExpand="1" build="p" animBg="1"/>
      <p:bldP spid="17" grpId="0" uiExpand="1" build="p"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514784" y="177955"/>
            <a:ext cx="7920000" cy="656590"/>
          </a:xfrm>
        </p:spPr>
        <p:txBody>
          <a:bodyPr>
            <a:spAutoFit/>
          </a:bodyPr>
          <a:lstStyle/>
          <a:p>
            <a:r>
              <a:rPr lang="es-ES" sz="4000" dirty="0">
                <a:solidFill>
                  <a:schemeClr val="tx1"/>
                </a:solidFill>
              </a:rPr>
              <a:t>ANÀLISI INICIAL</a:t>
            </a:r>
            <a:endParaRPr lang="es-ES_tradnl" sz="4000" dirty="0">
              <a:solidFill>
                <a:schemeClr val="tx1"/>
              </a:solidFill>
            </a:endParaRPr>
          </a:p>
        </p:txBody>
      </p:sp>
      <p:sp>
        <p:nvSpPr>
          <p:cNvPr id="29" name="Text Placeholder 5"/>
          <p:cNvSpPr>
            <a:spLocks noGrp="1"/>
          </p:cNvSpPr>
          <p:nvPr>
            <p:ph type="body" sz="quarter" idx="10"/>
          </p:nvPr>
        </p:nvSpPr>
        <p:spPr>
          <a:xfrm>
            <a:off x="494479" y="732779"/>
            <a:ext cx="7885964" cy="242118"/>
          </a:xfrm>
        </p:spPr>
        <p:txBody>
          <a:bodyPr/>
          <a:lstStyle/>
          <a:p>
            <a:r>
              <a:rPr lang="ca-ES" dirty="0">
                <a:solidFill>
                  <a:srgbClr val="009AE1"/>
                </a:solidFill>
              </a:rPr>
              <a:t>PLA DIRECTOR DE Seguretat </a:t>
            </a:r>
            <a:r>
              <a:rPr lang="ca-ES" dirty="0"/>
              <a:t>de LA informació</a:t>
            </a:r>
          </a:p>
        </p:txBody>
      </p:sp>
      <p:sp>
        <p:nvSpPr>
          <p:cNvPr id="42" name="Text Placeholder 4"/>
          <p:cNvSpPr>
            <a:spLocks noGrp="1"/>
          </p:cNvSpPr>
          <p:nvPr>
            <p:ph type="body" sz="quarter" idx="13"/>
          </p:nvPr>
        </p:nvSpPr>
        <p:spPr>
          <a:xfrm>
            <a:off x="8175600" y="4692292"/>
            <a:ext cx="349640" cy="220060"/>
          </a:xfrm>
        </p:spPr>
        <p:txBody>
          <a:bodyPr/>
          <a:lstStyle/>
          <a:p>
            <a:r>
              <a:rPr lang="es-ES_tradnl" dirty="0"/>
              <a:t>6</a:t>
            </a:r>
            <a:endParaRPr lang="es-ES_tradnl" sz="750" dirty="0"/>
          </a:p>
        </p:txBody>
      </p:sp>
      <p:pic>
        <p:nvPicPr>
          <p:cNvPr id="18" name="Imagen 1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78198" y="4690599"/>
            <a:ext cx="1257498" cy="418077"/>
          </a:xfrm>
          <a:prstGeom prst="rect">
            <a:avLst/>
          </a:prstGeom>
        </p:spPr>
      </p:pic>
      <p:pic>
        <p:nvPicPr>
          <p:cNvPr id="20" name="Gráfico 3"/>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716016" y="1275606"/>
            <a:ext cx="3809224" cy="2434837"/>
          </a:xfrm>
          <a:prstGeom prst="rect">
            <a:avLst/>
          </a:prstGeom>
          <a:noFill/>
          <a:ln>
            <a:noFill/>
          </a:ln>
        </p:spPr>
      </p:pic>
      <p:pic>
        <p:nvPicPr>
          <p:cNvPr id="6" name="Imagen 5"/>
          <p:cNvPicPr>
            <a:picLocks noChangeAspect="1"/>
          </p:cNvPicPr>
          <p:nvPr/>
        </p:nvPicPr>
        <p:blipFill>
          <a:blip r:embed="rId5"/>
          <a:stretch>
            <a:fillRect/>
          </a:stretch>
        </p:blipFill>
        <p:spPr>
          <a:xfrm>
            <a:off x="467544" y="1275606"/>
            <a:ext cx="4050073" cy="2434837"/>
          </a:xfrm>
          <a:prstGeom prst="rect">
            <a:avLst/>
          </a:prstGeom>
        </p:spPr>
      </p:pic>
      <p:sp>
        <p:nvSpPr>
          <p:cNvPr id="22" name="CuadroTexto 21"/>
          <p:cNvSpPr txBox="1"/>
          <p:nvPr/>
        </p:nvSpPr>
        <p:spPr>
          <a:xfrm>
            <a:off x="566487" y="3749542"/>
            <a:ext cx="3816424" cy="523220"/>
          </a:xfrm>
          <a:prstGeom prst="rect">
            <a:avLst/>
          </a:prstGeom>
          <a:noFill/>
        </p:spPr>
        <p:txBody>
          <a:bodyPr wrap="square" rtlCol="0">
            <a:spAutoFit/>
          </a:bodyPr>
          <a:lstStyle/>
          <a:p>
            <a:pPr algn="ctr"/>
            <a:r>
              <a:rPr lang="ca-ES" sz="1400" dirty="0"/>
              <a:t>GAIREBÉ EL 50 % DELS CONTROLS ES TROBA EN UN ESTAT DEFINIT O REPRODUIBLE</a:t>
            </a:r>
            <a:endParaRPr lang="es-ES" sz="1400" cap="all" spc="-10" dirty="0">
              <a:latin typeface="Calibri" pitchFamily="34" charset="0"/>
              <a:cs typeface="Calibri" pitchFamily="34" charset="0"/>
            </a:endParaRPr>
          </a:p>
        </p:txBody>
      </p:sp>
    </p:spTree>
    <p:extLst>
      <p:ext uri="{BB962C8B-B14F-4D97-AF65-F5344CB8AC3E}">
        <p14:creationId xmlns:p14="http://schemas.microsoft.com/office/powerpoint/2010/main" val="391556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29">
                                            <p:txEl>
                                              <p:pRg st="0" end="0"/>
                                            </p:txEl>
                                          </p:spTgt>
                                        </p:tgtEl>
                                        <p:attrNameLst>
                                          <p:attrName>style.visibility</p:attrName>
                                        </p:attrNameLst>
                                      </p:cBhvr>
                                      <p:to>
                                        <p:strVal val="visible"/>
                                      </p:to>
                                    </p:set>
                                    <p:animEffect transition="in" filter="wipe(left)">
                                      <p:cBhvr>
                                        <p:cTn id="13" dur="500"/>
                                        <p:tgtEl>
                                          <p:spTgt spid="29">
                                            <p:txEl>
                                              <p:pRg st="0" end="0"/>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5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build="p"/>
      <p:bldP spid="42" grpId="0" build="p"/>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514784" y="177955"/>
            <a:ext cx="7920000" cy="656590"/>
          </a:xfrm>
        </p:spPr>
        <p:txBody>
          <a:bodyPr>
            <a:spAutoFit/>
          </a:bodyPr>
          <a:lstStyle/>
          <a:p>
            <a:r>
              <a:rPr lang="es-ES" sz="4000" dirty="0" err="1">
                <a:solidFill>
                  <a:schemeClr val="tx1"/>
                </a:solidFill>
              </a:rPr>
              <a:t>sgsi</a:t>
            </a:r>
            <a:endParaRPr lang="es-ES_tradnl" sz="4000" dirty="0">
              <a:solidFill>
                <a:schemeClr val="tx1"/>
              </a:solidFill>
            </a:endParaRPr>
          </a:p>
        </p:txBody>
      </p:sp>
      <p:sp>
        <p:nvSpPr>
          <p:cNvPr id="29" name="Text Placeholder 5"/>
          <p:cNvSpPr>
            <a:spLocks noGrp="1"/>
          </p:cNvSpPr>
          <p:nvPr>
            <p:ph type="body" sz="quarter" idx="10"/>
          </p:nvPr>
        </p:nvSpPr>
        <p:spPr>
          <a:xfrm>
            <a:off x="494479" y="732779"/>
            <a:ext cx="7885964" cy="242118"/>
          </a:xfrm>
        </p:spPr>
        <p:txBody>
          <a:bodyPr/>
          <a:lstStyle/>
          <a:p>
            <a:r>
              <a:rPr lang="ca-ES" dirty="0">
                <a:solidFill>
                  <a:srgbClr val="009AE1"/>
                </a:solidFill>
              </a:rPr>
              <a:t>PLA DIRECTOR DE Seguretat </a:t>
            </a:r>
            <a:r>
              <a:rPr lang="ca-ES" dirty="0"/>
              <a:t>de LA informació</a:t>
            </a:r>
          </a:p>
        </p:txBody>
      </p:sp>
      <p:sp>
        <p:nvSpPr>
          <p:cNvPr id="42" name="Text Placeholder 4"/>
          <p:cNvSpPr>
            <a:spLocks noGrp="1"/>
          </p:cNvSpPr>
          <p:nvPr>
            <p:ph type="body" sz="quarter" idx="13"/>
          </p:nvPr>
        </p:nvSpPr>
        <p:spPr>
          <a:xfrm>
            <a:off x="8175600" y="4692292"/>
            <a:ext cx="349640" cy="220060"/>
          </a:xfrm>
        </p:spPr>
        <p:txBody>
          <a:bodyPr/>
          <a:lstStyle/>
          <a:p>
            <a:r>
              <a:rPr lang="es-ES_tradnl" dirty="0"/>
              <a:t>7</a:t>
            </a:r>
            <a:endParaRPr lang="es-ES_tradnl" sz="750" dirty="0"/>
          </a:p>
        </p:txBody>
      </p:sp>
      <p:pic>
        <p:nvPicPr>
          <p:cNvPr id="18" name="Imagen 1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78198" y="4690599"/>
            <a:ext cx="1257498" cy="418077"/>
          </a:xfrm>
          <a:prstGeom prst="rect">
            <a:avLst/>
          </a:prstGeom>
        </p:spPr>
      </p:pic>
      <p:graphicFrame>
        <p:nvGraphicFramePr>
          <p:cNvPr id="19" name="Diagrama 18"/>
          <p:cNvGraphicFramePr/>
          <p:nvPr>
            <p:extLst>
              <p:ext uri="{D42A27DB-BD31-4B8C-83A1-F6EECF244321}">
                <p14:modId xmlns:p14="http://schemas.microsoft.com/office/powerpoint/2010/main" val="100017732"/>
              </p:ext>
            </p:extLst>
          </p:nvPr>
        </p:nvGraphicFramePr>
        <p:xfrm>
          <a:off x="1691680" y="1184967"/>
          <a:ext cx="5400675" cy="31502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9033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29">
                                            <p:txEl>
                                              <p:pRg st="0" end="0"/>
                                            </p:txEl>
                                          </p:spTgt>
                                        </p:tgtEl>
                                        <p:attrNameLst>
                                          <p:attrName>style.visibility</p:attrName>
                                        </p:attrNameLst>
                                      </p:cBhvr>
                                      <p:to>
                                        <p:strVal val="visible"/>
                                      </p:to>
                                    </p:set>
                                    <p:animEffect transition="in" filter="wipe(left)">
                                      <p:cBhvr>
                                        <p:cTn id="13" dur="500"/>
                                        <p:tgtEl>
                                          <p:spTgt spid="29">
                                            <p:txEl>
                                              <p:pRg st="0" end="0"/>
                                            </p:txEl>
                                          </p:spTgt>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build="p"/>
      <p:bldP spid="42" grpId="0" build="p"/>
      <p:bldGraphic spid="1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514784" y="177955"/>
            <a:ext cx="7920000" cy="656590"/>
          </a:xfrm>
        </p:spPr>
        <p:txBody>
          <a:bodyPr>
            <a:spAutoFit/>
          </a:bodyPr>
          <a:lstStyle/>
          <a:p>
            <a:r>
              <a:rPr lang="es-ES" sz="4000" dirty="0">
                <a:solidFill>
                  <a:schemeClr val="tx1"/>
                </a:solidFill>
              </a:rPr>
              <a:t>ANÀLISI DE RISCOS</a:t>
            </a:r>
            <a:endParaRPr lang="es-ES_tradnl" sz="4000" dirty="0">
              <a:solidFill>
                <a:schemeClr val="tx1"/>
              </a:solidFill>
            </a:endParaRPr>
          </a:p>
        </p:txBody>
      </p:sp>
      <p:sp>
        <p:nvSpPr>
          <p:cNvPr id="29" name="Text Placeholder 5"/>
          <p:cNvSpPr>
            <a:spLocks noGrp="1"/>
          </p:cNvSpPr>
          <p:nvPr>
            <p:ph type="body" sz="quarter" idx="10"/>
          </p:nvPr>
        </p:nvSpPr>
        <p:spPr>
          <a:xfrm>
            <a:off x="494479" y="732779"/>
            <a:ext cx="7885964" cy="242118"/>
          </a:xfrm>
        </p:spPr>
        <p:txBody>
          <a:bodyPr/>
          <a:lstStyle/>
          <a:p>
            <a:r>
              <a:rPr lang="ca-ES" dirty="0">
                <a:solidFill>
                  <a:srgbClr val="009AE1"/>
                </a:solidFill>
              </a:rPr>
              <a:t>PLA DIRECTOR DE Seguretat </a:t>
            </a:r>
            <a:r>
              <a:rPr lang="ca-ES" dirty="0"/>
              <a:t>de LA informació</a:t>
            </a:r>
          </a:p>
        </p:txBody>
      </p:sp>
      <p:sp>
        <p:nvSpPr>
          <p:cNvPr id="42" name="Text Placeholder 4"/>
          <p:cNvSpPr>
            <a:spLocks noGrp="1"/>
          </p:cNvSpPr>
          <p:nvPr>
            <p:ph type="body" sz="quarter" idx="13"/>
          </p:nvPr>
        </p:nvSpPr>
        <p:spPr>
          <a:xfrm>
            <a:off x="8175600" y="4692292"/>
            <a:ext cx="349640" cy="220060"/>
          </a:xfrm>
        </p:spPr>
        <p:txBody>
          <a:bodyPr/>
          <a:lstStyle/>
          <a:p>
            <a:r>
              <a:rPr lang="es-ES_tradnl" dirty="0"/>
              <a:t>8</a:t>
            </a:r>
            <a:endParaRPr lang="es-ES_tradnl" sz="750" dirty="0"/>
          </a:p>
        </p:txBody>
      </p:sp>
      <p:sp>
        <p:nvSpPr>
          <p:cNvPr id="39" name="Text Placeholder 6"/>
          <p:cNvSpPr>
            <a:spLocks noGrp="1"/>
          </p:cNvSpPr>
          <p:nvPr>
            <p:ph type="body" sz="quarter" idx="12"/>
          </p:nvPr>
        </p:nvSpPr>
        <p:spPr>
          <a:xfrm>
            <a:off x="534490" y="1363493"/>
            <a:ext cx="3875432" cy="228589"/>
          </a:xfrm>
        </p:spPr>
        <p:txBody>
          <a:bodyPr vert="horz" wrap="square" lIns="91440" tIns="45720" rIns="91440" bIns="45720" rtlCol="0" anchor="t">
            <a:spAutoFit/>
          </a:bodyPr>
          <a:lstStyle/>
          <a:p>
            <a:pPr marL="171450" indent="-171450">
              <a:buFont typeface="Arial" panose="020B0604020202020204" pitchFamily="34" charset="0"/>
              <a:buChar char="•"/>
            </a:pPr>
            <a:r>
              <a:rPr lang="ca-ES" dirty="0"/>
              <a:t>MAGERIT v3</a:t>
            </a:r>
            <a:endParaRPr lang="ca-ES" sz="900" b="1" dirty="0"/>
          </a:p>
        </p:txBody>
      </p:sp>
      <p:sp>
        <p:nvSpPr>
          <p:cNvPr id="40" name="Text Placeholder 18"/>
          <p:cNvSpPr>
            <a:spLocks noGrp="1"/>
          </p:cNvSpPr>
          <p:nvPr>
            <p:ph type="body" sz="quarter" idx="11"/>
          </p:nvPr>
        </p:nvSpPr>
        <p:spPr>
          <a:xfrm>
            <a:off x="527022" y="1206085"/>
            <a:ext cx="7998217" cy="157408"/>
          </a:xfrm>
        </p:spPr>
        <p:txBody>
          <a:bodyPr/>
          <a:lstStyle/>
          <a:p>
            <a:r>
              <a:rPr lang="ca-ES" sz="900" dirty="0"/>
              <a:t>Metodologia</a:t>
            </a:r>
          </a:p>
        </p:txBody>
      </p:sp>
      <p:pic>
        <p:nvPicPr>
          <p:cNvPr id="18" name="Imagen 1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78198" y="4690599"/>
            <a:ext cx="1257498" cy="418077"/>
          </a:xfrm>
          <a:prstGeom prst="rect">
            <a:avLst/>
          </a:prstGeom>
        </p:spPr>
      </p:pic>
      <p:sp>
        <p:nvSpPr>
          <p:cNvPr id="26" name="Text Placeholder 6"/>
          <p:cNvSpPr>
            <a:spLocks noGrp="1"/>
          </p:cNvSpPr>
          <p:nvPr>
            <p:ph type="body" sz="quarter" idx="12"/>
          </p:nvPr>
        </p:nvSpPr>
        <p:spPr>
          <a:xfrm>
            <a:off x="559718" y="1991977"/>
            <a:ext cx="2233795" cy="651781"/>
          </a:xfrm>
        </p:spPr>
        <p:txBody>
          <a:bodyPr vert="horz" wrap="square" lIns="91440" tIns="45720" rIns="91440" bIns="45720" rtlCol="0" anchor="t">
            <a:spAutoFit/>
          </a:bodyPr>
          <a:lstStyle/>
          <a:p>
            <a:pPr lvl="0"/>
            <a:r>
              <a:rPr lang="ca-ES" dirty="0"/>
              <a:t>Determinar els actius rellevants per a la organització, les seves interrelacions i el seu valor (cost de la pèrdua o degradació de l'actiu).</a:t>
            </a:r>
          </a:p>
        </p:txBody>
      </p:sp>
      <p:sp>
        <p:nvSpPr>
          <p:cNvPr id="30" name="Text Placeholder 18"/>
          <p:cNvSpPr>
            <a:spLocks noGrp="1"/>
          </p:cNvSpPr>
          <p:nvPr>
            <p:ph type="body" sz="quarter" idx="11"/>
          </p:nvPr>
        </p:nvSpPr>
        <p:spPr>
          <a:xfrm>
            <a:off x="519432" y="1854914"/>
            <a:ext cx="2257016" cy="137064"/>
          </a:xfrm>
        </p:spPr>
        <p:txBody>
          <a:bodyPr/>
          <a:lstStyle/>
          <a:p>
            <a:r>
              <a:rPr lang="ca-ES" sz="900" dirty="0"/>
              <a:t>Valoració d’actius</a:t>
            </a:r>
          </a:p>
        </p:txBody>
      </p:sp>
      <p:graphicFrame>
        <p:nvGraphicFramePr>
          <p:cNvPr id="17" name="Tabla 16"/>
          <p:cNvGraphicFramePr>
            <a:graphicFrameLocks noGrp="1"/>
          </p:cNvGraphicFramePr>
          <p:nvPr>
            <p:extLst>
              <p:ext uri="{D42A27DB-BD31-4B8C-83A1-F6EECF244321}">
                <p14:modId xmlns:p14="http://schemas.microsoft.com/office/powerpoint/2010/main" val="4195840594"/>
              </p:ext>
            </p:extLst>
          </p:nvPr>
        </p:nvGraphicFramePr>
        <p:xfrm>
          <a:off x="2910883" y="1854914"/>
          <a:ext cx="5609420" cy="731100"/>
        </p:xfrm>
        <a:graphic>
          <a:graphicData uri="http://schemas.openxmlformats.org/drawingml/2006/table">
            <a:tbl>
              <a:tblPr firstRow="1" bandRow="1">
                <a:tableStyleId>{5C22544A-7EE6-4342-B048-85BDC9FD1C3A}</a:tableStyleId>
              </a:tblPr>
              <a:tblGrid>
                <a:gridCol w="636662">
                  <a:extLst>
                    <a:ext uri="{9D8B030D-6E8A-4147-A177-3AD203B41FA5}">
                      <a16:colId xmlns:a16="http://schemas.microsoft.com/office/drawing/2014/main" val="2756708042"/>
                    </a:ext>
                  </a:extLst>
                </a:gridCol>
                <a:gridCol w="636662">
                  <a:extLst>
                    <a:ext uri="{9D8B030D-6E8A-4147-A177-3AD203B41FA5}">
                      <a16:colId xmlns:a16="http://schemas.microsoft.com/office/drawing/2014/main" val="1013260630"/>
                    </a:ext>
                  </a:extLst>
                </a:gridCol>
                <a:gridCol w="676843">
                  <a:extLst>
                    <a:ext uri="{9D8B030D-6E8A-4147-A177-3AD203B41FA5}">
                      <a16:colId xmlns:a16="http://schemas.microsoft.com/office/drawing/2014/main" val="4206687284"/>
                    </a:ext>
                  </a:extLst>
                </a:gridCol>
                <a:gridCol w="475943">
                  <a:extLst>
                    <a:ext uri="{9D8B030D-6E8A-4147-A177-3AD203B41FA5}">
                      <a16:colId xmlns:a16="http://schemas.microsoft.com/office/drawing/2014/main" val="2017392127"/>
                    </a:ext>
                  </a:extLst>
                </a:gridCol>
                <a:gridCol w="636662">
                  <a:extLst>
                    <a:ext uri="{9D8B030D-6E8A-4147-A177-3AD203B41FA5}">
                      <a16:colId xmlns:a16="http://schemas.microsoft.com/office/drawing/2014/main" val="1990494486"/>
                    </a:ext>
                  </a:extLst>
                </a:gridCol>
                <a:gridCol w="636662">
                  <a:extLst>
                    <a:ext uri="{9D8B030D-6E8A-4147-A177-3AD203B41FA5}">
                      <a16:colId xmlns:a16="http://schemas.microsoft.com/office/drawing/2014/main" val="3455850641"/>
                    </a:ext>
                  </a:extLst>
                </a:gridCol>
                <a:gridCol w="636662">
                  <a:extLst>
                    <a:ext uri="{9D8B030D-6E8A-4147-A177-3AD203B41FA5}">
                      <a16:colId xmlns:a16="http://schemas.microsoft.com/office/drawing/2014/main" val="520292419"/>
                    </a:ext>
                  </a:extLst>
                </a:gridCol>
                <a:gridCol w="636662">
                  <a:extLst>
                    <a:ext uri="{9D8B030D-6E8A-4147-A177-3AD203B41FA5}">
                      <a16:colId xmlns:a16="http://schemas.microsoft.com/office/drawing/2014/main" val="1177686933"/>
                    </a:ext>
                  </a:extLst>
                </a:gridCol>
                <a:gridCol w="636662">
                  <a:extLst>
                    <a:ext uri="{9D8B030D-6E8A-4147-A177-3AD203B41FA5}">
                      <a16:colId xmlns:a16="http://schemas.microsoft.com/office/drawing/2014/main" val="4110087720"/>
                    </a:ext>
                  </a:extLst>
                </a:gridCol>
              </a:tblGrid>
              <a:tr h="194904">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[HW]</a:t>
                      </a:r>
                      <a:endParaRPr lang="es-ES"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009AE1"/>
                    </a:solidFill>
                  </a:tcPr>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ID</a:t>
                      </a:r>
                      <a:endParaRPr lang="es-ES"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009AE1"/>
                    </a:solidFill>
                  </a:tcPr>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VALOR</a:t>
                      </a:r>
                      <a:endParaRPr lang="es-ES"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009AE1"/>
                    </a:solidFill>
                  </a:tcPr>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C</a:t>
                      </a:r>
                      <a:endParaRPr lang="es-ES"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009AE1"/>
                    </a:solidFill>
                  </a:tcPr>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I</a:t>
                      </a:r>
                      <a:endParaRPr lang="es-ES"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009AE1"/>
                    </a:solidFill>
                  </a:tcPr>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D</a:t>
                      </a:r>
                      <a:endParaRPr lang="es-ES"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009AE1"/>
                    </a:solidFill>
                  </a:tcPr>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A</a:t>
                      </a:r>
                      <a:endParaRPr lang="es-ES"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009AE1"/>
                    </a:solidFill>
                  </a:tcPr>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T</a:t>
                      </a:r>
                      <a:endParaRPr lang="es-ES"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009AE1"/>
                    </a:solidFill>
                  </a:tcPr>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DP</a:t>
                      </a:r>
                      <a:endParaRPr lang="es-ES"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009AE1"/>
                    </a:solidFill>
                  </a:tcPr>
                </a:tc>
                <a:extLst>
                  <a:ext uri="{0D108BD9-81ED-4DB2-BD59-A6C34878D82A}">
                    <a16:rowId xmlns:a16="http://schemas.microsoft.com/office/drawing/2014/main" val="952633507"/>
                  </a:ext>
                </a:extLst>
              </a:tr>
              <a:tr h="194904">
                <a:tc rowSpan="2">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[COM]</a:t>
                      </a:r>
                      <a:endParaRPr lang="es-ES" sz="80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 </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ca-ES" sz="800" dirty="0">
                          <a:effectLst/>
                          <a:latin typeface="Arial" panose="020B0604020202020204" pitchFamily="34" charset="0"/>
                          <a:ea typeface="Times New Roman" panose="02020603050405020304" pitchFamily="18" charset="0"/>
                          <a:cs typeface="Arial" panose="020B0604020202020204" pitchFamily="34" charset="0"/>
                        </a:rPr>
                        <a:t>COM1</a:t>
                      </a:r>
                    </a:p>
                  </a:txBody>
                  <a:tcPr marL="68580" marR="68580" marT="0" marB="0"/>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A</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9</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9</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9</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L1,AUX1,AUX6</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76577052"/>
                  </a:ext>
                </a:extLst>
              </a:tr>
              <a:tr h="292356">
                <a:tc vMerge="1">
                  <a:txBody>
                    <a:bodyPr/>
                    <a:lstStyle/>
                    <a:p>
                      <a:endParaRPr lang="es-ES"/>
                    </a:p>
                  </a:txBody>
                  <a:tcPr/>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COM2</a:t>
                      </a: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MA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7</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9</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10</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L1,AUX1,AUX6</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07074673"/>
                  </a:ext>
                </a:extLst>
              </a:tr>
            </a:tbl>
          </a:graphicData>
        </a:graphic>
      </p:graphicFrame>
      <p:sp>
        <p:nvSpPr>
          <p:cNvPr id="31" name="Text Placeholder 6"/>
          <p:cNvSpPr>
            <a:spLocks noGrp="1"/>
          </p:cNvSpPr>
          <p:nvPr>
            <p:ph type="body" sz="quarter" idx="12"/>
          </p:nvPr>
        </p:nvSpPr>
        <p:spPr>
          <a:xfrm>
            <a:off x="570475" y="3212869"/>
            <a:ext cx="2273334" cy="374461"/>
          </a:xfrm>
        </p:spPr>
        <p:txBody>
          <a:bodyPr vert="horz" wrap="square" lIns="91440" tIns="45720" rIns="91440" bIns="45720" rtlCol="0" anchor="t">
            <a:spAutoFit/>
          </a:bodyPr>
          <a:lstStyle/>
          <a:p>
            <a:pPr lvl="0" algn="l"/>
            <a:r>
              <a:rPr lang="ca-ES" dirty="0"/>
              <a:t>Determinar les amenaces a les que estan exposades els actius identificats.</a:t>
            </a:r>
          </a:p>
        </p:txBody>
      </p:sp>
      <p:sp>
        <p:nvSpPr>
          <p:cNvPr id="32" name="Text Placeholder 18"/>
          <p:cNvSpPr>
            <a:spLocks noGrp="1"/>
          </p:cNvSpPr>
          <p:nvPr>
            <p:ph type="body" sz="quarter" idx="11"/>
          </p:nvPr>
        </p:nvSpPr>
        <p:spPr>
          <a:xfrm>
            <a:off x="530187" y="3075806"/>
            <a:ext cx="2652139" cy="137156"/>
          </a:xfrm>
        </p:spPr>
        <p:txBody>
          <a:bodyPr/>
          <a:lstStyle/>
          <a:p>
            <a:r>
              <a:rPr lang="ca-ES" sz="900" dirty="0"/>
              <a:t>Anàlisi d’amenaces</a:t>
            </a:r>
          </a:p>
        </p:txBody>
      </p:sp>
      <p:graphicFrame>
        <p:nvGraphicFramePr>
          <p:cNvPr id="21" name="Tabla 20"/>
          <p:cNvGraphicFramePr>
            <a:graphicFrameLocks noGrp="1"/>
          </p:cNvGraphicFramePr>
          <p:nvPr>
            <p:extLst>
              <p:ext uri="{D42A27DB-BD31-4B8C-83A1-F6EECF244321}">
                <p14:modId xmlns:p14="http://schemas.microsoft.com/office/powerpoint/2010/main" val="3886078018"/>
              </p:ext>
            </p:extLst>
          </p:nvPr>
        </p:nvGraphicFramePr>
        <p:xfrm>
          <a:off x="2895182" y="3075806"/>
          <a:ext cx="5608773" cy="1008112"/>
        </p:xfrm>
        <a:graphic>
          <a:graphicData uri="http://schemas.openxmlformats.org/drawingml/2006/table">
            <a:tbl>
              <a:tblPr firstRow="1" bandRow="1">
                <a:tableStyleId>{5C22544A-7EE6-4342-B048-85BDC9FD1C3A}</a:tableStyleId>
              </a:tblPr>
              <a:tblGrid>
                <a:gridCol w="964924">
                  <a:extLst>
                    <a:ext uri="{9D8B030D-6E8A-4147-A177-3AD203B41FA5}">
                      <a16:colId xmlns:a16="http://schemas.microsoft.com/office/drawing/2014/main" val="1522841322"/>
                    </a:ext>
                  </a:extLst>
                </a:gridCol>
                <a:gridCol w="964924">
                  <a:extLst>
                    <a:ext uri="{9D8B030D-6E8A-4147-A177-3AD203B41FA5}">
                      <a16:colId xmlns:a16="http://schemas.microsoft.com/office/drawing/2014/main" val="2348832571"/>
                    </a:ext>
                  </a:extLst>
                </a:gridCol>
                <a:gridCol w="964924">
                  <a:extLst>
                    <a:ext uri="{9D8B030D-6E8A-4147-A177-3AD203B41FA5}">
                      <a16:colId xmlns:a16="http://schemas.microsoft.com/office/drawing/2014/main" val="3251730679"/>
                    </a:ext>
                  </a:extLst>
                </a:gridCol>
                <a:gridCol w="525585">
                  <a:extLst>
                    <a:ext uri="{9D8B030D-6E8A-4147-A177-3AD203B41FA5}">
                      <a16:colId xmlns:a16="http://schemas.microsoft.com/office/drawing/2014/main" val="1471507095"/>
                    </a:ext>
                  </a:extLst>
                </a:gridCol>
                <a:gridCol w="547104">
                  <a:extLst>
                    <a:ext uri="{9D8B030D-6E8A-4147-A177-3AD203B41FA5}">
                      <a16:colId xmlns:a16="http://schemas.microsoft.com/office/drawing/2014/main" val="1175458101"/>
                    </a:ext>
                  </a:extLst>
                </a:gridCol>
                <a:gridCol w="547104">
                  <a:extLst>
                    <a:ext uri="{9D8B030D-6E8A-4147-A177-3AD203B41FA5}">
                      <a16:colId xmlns:a16="http://schemas.microsoft.com/office/drawing/2014/main" val="1494702093"/>
                    </a:ext>
                  </a:extLst>
                </a:gridCol>
                <a:gridCol w="547104">
                  <a:extLst>
                    <a:ext uri="{9D8B030D-6E8A-4147-A177-3AD203B41FA5}">
                      <a16:colId xmlns:a16="http://schemas.microsoft.com/office/drawing/2014/main" val="2785671602"/>
                    </a:ext>
                  </a:extLst>
                </a:gridCol>
                <a:gridCol w="547104">
                  <a:extLst>
                    <a:ext uri="{9D8B030D-6E8A-4147-A177-3AD203B41FA5}">
                      <a16:colId xmlns:a16="http://schemas.microsoft.com/office/drawing/2014/main" val="2293005915"/>
                    </a:ext>
                  </a:extLst>
                </a:gridCol>
              </a:tblGrid>
              <a:tr h="130517">
                <a:tc>
                  <a:txBody>
                    <a:bodyPr/>
                    <a:lstStyle/>
                    <a:p>
                      <a:pPr algn="just">
                        <a:lnSpc>
                          <a:spcPct val="107000"/>
                        </a:lnSpc>
                        <a:spcAft>
                          <a:spcPts val="0"/>
                        </a:spcAft>
                      </a:pPr>
                      <a:r>
                        <a:rPr lang="ca-ES" sz="800" b="1" dirty="0">
                          <a:effectLst/>
                          <a:latin typeface="Arial" panose="020B0604020202020204" pitchFamily="34" charset="0"/>
                          <a:ea typeface="Times New Roman" panose="02020603050405020304" pitchFamily="18" charset="0"/>
                          <a:cs typeface="Times New Roman" panose="02020603050405020304" pitchFamily="18" charset="0"/>
                        </a:rPr>
                        <a:t>ID actiu</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9AE1"/>
                    </a:solidFill>
                  </a:tcPr>
                </a:tc>
                <a:tc>
                  <a:txBody>
                    <a:bodyPr/>
                    <a:lstStyle/>
                    <a:p>
                      <a:pPr algn="just">
                        <a:lnSpc>
                          <a:spcPct val="107000"/>
                        </a:lnSpc>
                        <a:spcAft>
                          <a:spcPts val="0"/>
                        </a:spcAft>
                      </a:pPr>
                      <a:r>
                        <a:rPr lang="ca-ES" sz="800" b="1">
                          <a:effectLst/>
                          <a:latin typeface="Arial" panose="020B0604020202020204" pitchFamily="34" charset="0"/>
                          <a:ea typeface="Times New Roman" panose="02020603050405020304" pitchFamily="18" charset="0"/>
                          <a:cs typeface="Times New Roman" panose="02020603050405020304" pitchFamily="18" charset="0"/>
                        </a:rPr>
                        <a:t>ID amenaça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9AE1"/>
                    </a:solidFill>
                  </a:tcPr>
                </a:tc>
                <a:tc>
                  <a:txBody>
                    <a:bodyPr/>
                    <a:lstStyle/>
                    <a:p>
                      <a:pPr algn="ctr">
                        <a:lnSpc>
                          <a:spcPct val="107000"/>
                        </a:lnSpc>
                        <a:spcAft>
                          <a:spcPts val="0"/>
                        </a:spcAft>
                      </a:pPr>
                      <a:r>
                        <a:rPr lang="ca-ES" sz="800" b="1" dirty="0">
                          <a:effectLst/>
                          <a:latin typeface="Arial" panose="020B0604020202020204" pitchFamily="34" charset="0"/>
                          <a:ea typeface="Times New Roman" panose="02020603050405020304" pitchFamily="18" charset="0"/>
                          <a:cs typeface="Times New Roman" panose="02020603050405020304" pitchFamily="18" charset="0"/>
                        </a:rPr>
                        <a:t>F</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9AE1"/>
                    </a:solidFill>
                  </a:tcPr>
                </a:tc>
                <a:tc>
                  <a:txBody>
                    <a:bodyPr/>
                    <a:lstStyle/>
                    <a:p>
                      <a:pPr algn="just">
                        <a:lnSpc>
                          <a:spcPct val="107000"/>
                        </a:lnSpc>
                        <a:spcAft>
                          <a:spcPts val="0"/>
                        </a:spcAft>
                      </a:pPr>
                      <a:r>
                        <a:rPr lang="ca-ES" sz="800" b="1">
                          <a:effectLst/>
                          <a:latin typeface="Arial" panose="020B0604020202020204" pitchFamily="34" charset="0"/>
                          <a:ea typeface="Times New Roman" panose="02020603050405020304" pitchFamily="18" charset="0"/>
                          <a:cs typeface="Times New Roman" panose="02020603050405020304" pitchFamily="18" charset="0"/>
                        </a:rPr>
                        <a:t>C</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9AE1"/>
                    </a:solidFill>
                  </a:tcPr>
                </a:tc>
                <a:tc>
                  <a:txBody>
                    <a:bodyPr/>
                    <a:lstStyle/>
                    <a:p>
                      <a:pPr algn="just">
                        <a:lnSpc>
                          <a:spcPct val="107000"/>
                        </a:lnSpc>
                        <a:spcAft>
                          <a:spcPts val="0"/>
                        </a:spcAft>
                      </a:pPr>
                      <a:r>
                        <a:rPr lang="ca-ES" sz="800" b="1">
                          <a:effectLst/>
                          <a:latin typeface="Arial" panose="020B0604020202020204" pitchFamily="34" charset="0"/>
                          <a:ea typeface="Times New Roman" panose="02020603050405020304" pitchFamily="18" charset="0"/>
                          <a:cs typeface="Times New Roman" panose="02020603050405020304" pitchFamily="18" charset="0"/>
                        </a:rPr>
                        <a:t>I</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9AE1"/>
                    </a:solidFill>
                  </a:tcPr>
                </a:tc>
                <a:tc>
                  <a:txBody>
                    <a:bodyPr/>
                    <a:lstStyle/>
                    <a:p>
                      <a:pPr algn="just">
                        <a:lnSpc>
                          <a:spcPct val="107000"/>
                        </a:lnSpc>
                        <a:spcAft>
                          <a:spcPts val="0"/>
                        </a:spcAft>
                      </a:pPr>
                      <a:r>
                        <a:rPr lang="ca-ES" sz="800" b="1">
                          <a:effectLst/>
                          <a:latin typeface="Arial" panose="020B0604020202020204" pitchFamily="34" charset="0"/>
                          <a:ea typeface="Times New Roman" panose="02020603050405020304" pitchFamily="18" charset="0"/>
                          <a:cs typeface="Times New Roman" panose="02020603050405020304" pitchFamily="18" charset="0"/>
                        </a:rPr>
                        <a:t>D</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9AE1"/>
                    </a:solidFill>
                  </a:tcPr>
                </a:tc>
                <a:tc>
                  <a:txBody>
                    <a:bodyPr/>
                    <a:lstStyle/>
                    <a:p>
                      <a:pPr algn="just">
                        <a:lnSpc>
                          <a:spcPct val="107000"/>
                        </a:lnSpc>
                        <a:spcAft>
                          <a:spcPts val="0"/>
                        </a:spcAft>
                      </a:pPr>
                      <a:r>
                        <a:rPr lang="ca-ES" sz="800" b="1">
                          <a:effectLst/>
                          <a:latin typeface="Arial" panose="020B0604020202020204" pitchFamily="34" charset="0"/>
                          <a:ea typeface="Times New Roman" panose="02020603050405020304" pitchFamily="18" charset="0"/>
                          <a:cs typeface="Times New Roman" panose="02020603050405020304" pitchFamily="18" charset="0"/>
                        </a:rPr>
                        <a:t>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9AE1"/>
                    </a:solidFill>
                  </a:tcPr>
                </a:tc>
                <a:tc>
                  <a:txBody>
                    <a:bodyPr/>
                    <a:lstStyle/>
                    <a:p>
                      <a:pPr algn="just">
                        <a:lnSpc>
                          <a:spcPct val="107000"/>
                        </a:lnSpc>
                        <a:spcAft>
                          <a:spcPts val="0"/>
                        </a:spcAft>
                      </a:pPr>
                      <a:r>
                        <a:rPr lang="ca-ES" sz="800" b="1" dirty="0">
                          <a:effectLst/>
                          <a:latin typeface="Arial" panose="020B0604020202020204" pitchFamily="34" charset="0"/>
                          <a:ea typeface="Times New Roman" panose="02020603050405020304" pitchFamily="18" charset="0"/>
                          <a:cs typeface="Times New Roman" panose="02020603050405020304" pitchFamily="18" charset="0"/>
                        </a:rPr>
                        <a:t>T</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9AE1"/>
                    </a:solidFill>
                  </a:tcPr>
                </a:tc>
                <a:extLst>
                  <a:ext uri="{0D108BD9-81ED-4DB2-BD59-A6C34878D82A}">
                    <a16:rowId xmlns:a16="http://schemas.microsoft.com/office/drawing/2014/main" val="890771436"/>
                  </a:ext>
                </a:extLst>
              </a:tr>
              <a:tr h="175519">
                <a:tc rowSpan="4">
                  <a:txBody>
                    <a:bodyPr/>
                    <a:lstStyle/>
                    <a:p>
                      <a:pPr algn="just">
                        <a:lnSpc>
                          <a:spcPct val="107000"/>
                        </a:lnSpc>
                        <a:spcAft>
                          <a:spcPts val="0"/>
                        </a:spcAft>
                      </a:pPr>
                      <a:r>
                        <a:rPr lang="ca-ES" sz="800" dirty="0">
                          <a:effectLst/>
                          <a:latin typeface="Arial" panose="020B0604020202020204" pitchFamily="34" charset="0"/>
                          <a:ea typeface="Times New Roman" panose="02020603050405020304" pitchFamily="18" charset="0"/>
                          <a:cs typeface="Times New Roman" panose="02020603050405020304" pitchFamily="18" charset="0"/>
                        </a:rPr>
                        <a:t> COM1</a:t>
                      </a:r>
                    </a:p>
                    <a:p>
                      <a:pPr algn="just">
                        <a:lnSpc>
                          <a:spcPct val="107000"/>
                        </a:lnSpc>
                        <a:spcAft>
                          <a:spcPts val="0"/>
                        </a:spcAft>
                      </a:pPr>
                      <a:r>
                        <a:rPr lang="ca-ES" sz="800" dirty="0">
                          <a:effectLst/>
                          <a:latin typeface="Arial" panose="020B0604020202020204" pitchFamily="34" charset="0"/>
                          <a:ea typeface="Times New Roman" panose="02020603050405020304" pitchFamily="18" charset="0"/>
                          <a:cs typeface="Times New Roman" panose="02020603050405020304" pitchFamily="18" charset="0"/>
                        </a:rPr>
                        <a:t> COM2</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E.24</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FMB</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100%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62631690"/>
                  </a:ext>
                </a:extLst>
              </a:tr>
              <a:tr h="175519">
                <a:tc vMerge="1">
                  <a:txBody>
                    <a:bodyPr/>
                    <a:lstStyle/>
                    <a:p>
                      <a:endParaRPr lang="es-ES"/>
                    </a:p>
                  </a:txBody>
                  <a:tcPr/>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A.5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FB</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100%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20%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100%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50938267"/>
                  </a:ext>
                </a:extLst>
              </a:tr>
              <a:tr h="175519">
                <a:tc vMerge="1">
                  <a:txBody>
                    <a:bodyPr/>
                    <a:lstStyle/>
                    <a:p>
                      <a:endParaRPr lang="es-ES"/>
                    </a:p>
                  </a:txBody>
                  <a:tcPr/>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A.6</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FB</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20%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20%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50%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9100112"/>
                  </a:ext>
                </a:extLst>
              </a:tr>
              <a:tr h="175519">
                <a:tc vMerge="1">
                  <a:txBody>
                    <a:bodyPr/>
                    <a:lstStyle/>
                    <a:p>
                      <a:endParaRPr lang="es-ES"/>
                    </a:p>
                  </a:txBody>
                  <a:tcPr/>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A.7</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FB</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99453329"/>
                  </a:ext>
                </a:extLst>
              </a:tr>
              <a:tr h="175519">
                <a:tc gridSpan="3">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100%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100%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100%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100%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ca-ES" sz="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97684511"/>
                  </a:ext>
                </a:extLst>
              </a:tr>
            </a:tbl>
          </a:graphicData>
        </a:graphic>
      </p:graphicFrame>
    </p:spTree>
    <p:extLst>
      <p:ext uri="{BB962C8B-B14F-4D97-AF65-F5344CB8AC3E}">
        <p14:creationId xmlns:p14="http://schemas.microsoft.com/office/powerpoint/2010/main" val="305853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29">
                                            <p:txEl>
                                              <p:pRg st="0" end="0"/>
                                            </p:txEl>
                                          </p:spTgt>
                                        </p:tgtEl>
                                        <p:attrNameLst>
                                          <p:attrName>style.visibility</p:attrName>
                                        </p:attrNameLst>
                                      </p:cBhvr>
                                      <p:to>
                                        <p:strVal val="visible"/>
                                      </p:to>
                                    </p:set>
                                    <p:animEffect transition="in" filter="wipe(left)">
                                      <p:cBhvr>
                                        <p:cTn id="13" dur="500"/>
                                        <p:tgtEl>
                                          <p:spTgt spid="2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500" fill="hold"/>
                                        <p:tgtEl>
                                          <p:spTgt spid="40"/>
                                        </p:tgtEl>
                                        <p:attrNameLst>
                                          <p:attrName>ppt_x</p:attrName>
                                        </p:attrNameLst>
                                      </p:cBhvr>
                                      <p:tavLst>
                                        <p:tav tm="0">
                                          <p:val>
                                            <p:strVal val="#ppt_x"/>
                                          </p:val>
                                        </p:tav>
                                        <p:tav tm="100000">
                                          <p:val>
                                            <p:strVal val="#ppt_x"/>
                                          </p:val>
                                        </p:tav>
                                      </p:tavLst>
                                    </p:anim>
                                    <p:anim calcmode="lin" valueType="num">
                                      <p:cBhvr additive="base">
                                        <p:cTn id="19" dur="500" fill="hold"/>
                                        <p:tgtEl>
                                          <p:spTgt spid="4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ppt_x"/>
                                          </p:val>
                                        </p:tav>
                                        <p:tav tm="100000">
                                          <p:val>
                                            <p:strVal val="#ppt_x"/>
                                          </p:val>
                                        </p:tav>
                                      </p:tavLst>
                                    </p:anim>
                                    <p:anim calcmode="lin" valueType="num">
                                      <p:cBhvr additive="base">
                                        <p:cTn id="2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ppt_x"/>
                                          </p:val>
                                        </p:tav>
                                        <p:tav tm="100000">
                                          <p:val>
                                            <p:strVal val="#ppt_x"/>
                                          </p:val>
                                        </p:tav>
                                      </p:tavLst>
                                    </p:anim>
                                    <p:anim calcmode="lin" valueType="num">
                                      <p:cBhvr additive="base">
                                        <p:cTn id="33" dur="5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500" fill="hold"/>
                                        <p:tgtEl>
                                          <p:spTgt spid="32"/>
                                        </p:tgtEl>
                                        <p:attrNameLst>
                                          <p:attrName>ppt_x</p:attrName>
                                        </p:attrNameLst>
                                      </p:cBhvr>
                                      <p:tavLst>
                                        <p:tav tm="0">
                                          <p:val>
                                            <p:strVal val="#ppt_x"/>
                                          </p:val>
                                        </p:tav>
                                        <p:tav tm="100000">
                                          <p:val>
                                            <p:strVal val="#ppt_x"/>
                                          </p:val>
                                        </p:tav>
                                      </p:tavLst>
                                    </p:anim>
                                    <p:anim calcmode="lin" valueType="num">
                                      <p:cBhvr additive="base">
                                        <p:cTn id="43" dur="500" fill="hold"/>
                                        <p:tgtEl>
                                          <p:spTgt spid="3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ppt_x"/>
                                          </p:val>
                                        </p:tav>
                                        <p:tav tm="100000">
                                          <p:val>
                                            <p:strVal val="#ppt_x"/>
                                          </p:val>
                                        </p:tav>
                                      </p:tavLst>
                                    </p:anim>
                                    <p:anim calcmode="lin" valueType="num">
                                      <p:cBhvr additive="base">
                                        <p:cTn id="47" dur="500" fill="hold"/>
                                        <p:tgtEl>
                                          <p:spTgt spid="31"/>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build="p"/>
      <p:bldP spid="42" grpId="0" build="p"/>
      <p:bldP spid="39" grpId="0"/>
      <p:bldP spid="40" grpId="0" animBg="1"/>
      <p:bldP spid="26" grpId="0"/>
      <p:bldP spid="30" grpId="0" animBg="1"/>
      <p:bldP spid="31"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514784" y="177955"/>
            <a:ext cx="7920000" cy="656590"/>
          </a:xfrm>
        </p:spPr>
        <p:txBody>
          <a:bodyPr>
            <a:spAutoFit/>
          </a:bodyPr>
          <a:lstStyle/>
          <a:p>
            <a:r>
              <a:rPr lang="es-ES" sz="4000" dirty="0">
                <a:solidFill>
                  <a:schemeClr val="tx1"/>
                </a:solidFill>
              </a:rPr>
              <a:t>ANÀLISI DE RISCOS</a:t>
            </a:r>
            <a:endParaRPr lang="es-ES_tradnl" sz="4000" dirty="0">
              <a:solidFill>
                <a:schemeClr val="tx1"/>
              </a:solidFill>
            </a:endParaRPr>
          </a:p>
        </p:txBody>
      </p:sp>
      <p:sp>
        <p:nvSpPr>
          <p:cNvPr id="29" name="Text Placeholder 5"/>
          <p:cNvSpPr>
            <a:spLocks noGrp="1"/>
          </p:cNvSpPr>
          <p:nvPr>
            <p:ph type="body" sz="quarter" idx="10"/>
          </p:nvPr>
        </p:nvSpPr>
        <p:spPr>
          <a:xfrm>
            <a:off x="494479" y="732779"/>
            <a:ext cx="7885964" cy="242118"/>
          </a:xfrm>
        </p:spPr>
        <p:txBody>
          <a:bodyPr/>
          <a:lstStyle/>
          <a:p>
            <a:r>
              <a:rPr lang="ca-ES" dirty="0">
                <a:solidFill>
                  <a:srgbClr val="009AE1"/>
                </a:solidFill>
              </a:rPr>
              <a:t>PLA DIRECTOR DE Seguretat </a:t>
            </a:r>
            <a:r>
              <a:rPr lang="ca-ES" dirty="0"/>
              <a:t>de LA informació</a:t>
            </a:r>
          </a:p>
        </p:txBody>
      </p:sp>
      <p:sp>
        <p:nvSpPr>
          <p:cNvPr id="42" name="Text Placeholder 4"/>
          <p:cNvSpPr>
            <a:spLocks noGrp="1"/>
          </p:cNvSpPr>
          <p:nvPr>
            <p:ph type="body" sz="quarter" idx="13"/>
          </p:nvPr>
        </p:nvSpPr>
        <p:spPr>
          <a:xfrm>
            <a:off x="8175600" y="4692292"/>
            <a:ext cx="349640" cy="220060"/>
          </a:xfrm>
        </p:spPr>
        <p:txBody>
          <a:bodyPr/>
          <a:lstStyle/>
          <a:p>
            <a:r>
              <a:rPr lang="es-ES_tradnl" dirty="0"/>
              <a:t>9</a:t>
            </a:r>
            <a:endParaRPr lang="es-ES_tradnl" sz="750" dirty="0"/>
          </a:p>
        </p:txBody>
      </p:sp>
      <p:sp>
        <p:nvSpPr>
          <p:cNvPr id="39" name="Text Placeholder 6"/>
          <p:cNvSpPr>
            <a:spLocks noGrp="1"/>
          </p:cNvSpPr>
          <p:nvPr>
            <p:ph type="body" sz="quarter" idx="12"/>
          </p:nvPr>
        </p:nvSpPr>
        <p:spPr>
          <a:xfrm>
            <a:off x="534490" y="1363493"/>
            <a:ext cx="3875432" cy="228589"/>
          </a:xfrm>
        </p:spPr>
        <p:txBody>
          <a:bodyPr vert="horz" wrap="square" lIns="91440" tIns="45720" rIns="91440" bIns="45720" rtlCol="0" anchor="t">
            <a:spAutoFit/>
          </a:bodyPr>
          <a:lstStyle/>
          <a:p>
            <a:pPr marL="171450" indent="-171450">
              <a:buFont typeface="Arial" panose="020B0604020202020204" pitchFamily="34" charset="0"/>
              <a:buChar char="•"/>
            </a:pPr>
            <a:r>
              <a:rPr lang="ca-ES" dirty="0"/>
              <a:t>MAGERIT v3</a:t>
            </a:r>
            <a:endParaRPr lang="ca-ES" sz="900" b="1" dirty="0"/>
          </a:p>
        </p:txBody>
      </p:sp>
      <p:sp>
        <p:nvSpPr>
          <p:cNvPr id="40" name="Text Placeholder 18"/>
          <p:cNvSpPr>
            <a:spLocks noGrp="1"/>
          </p:cNvSpPr>
          <p:nvPr>
            <p:ph type="body" sz="quarter" idx="11"/>
          </p:nvPr>
        </p:nvSpPr>
        <p:spPr>
          <a:xfrm>
            <a:off x="527022" y="1206085"/>
            <a:ext cx="7998217" cy="157408"/>
          </a:xfrm>
        </p:spPr>
        <p:txBody>
          <a:bodyPr/>
          <a:lstStyle/>
          <a:p>
            <a:r>
              <a:rPr lang="ca-ES" sz="900" dirty="0"/>
              <a:t>Metodologia</a:t>
            </a:r>
          </a:p>
        </p:txBody>
      </p:sp>
      <p:pic>
        <p:nvPicPr>
          <p:cNvPr id="18" name="Imagen 1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78198" y="4690599"/>
            <a:ext cx="1257498" cy="418077"/>
          </a:xfrm>
          <a:prstGeom prst="rect">
            <a:avLst/>
          </a:prstGeom>
        </p:spPr>
      </p:pic>
      <mc:AlternateContent xmlns:mc="http://schemas.openxmlformats.org/markup-compatibility/2006" xmlns:a14="http://schemas.microsoft.com/office/drawing/2010/main">
        <mc:Choice Requires="a14">
          <p:sp>
            <p:nvSpPr>
              <p:cNvPr id="26" name="Text Placeholder 6"/>
              <p:cNvSpPr>
                <a:spLocks noGrp="1"/>
              </p:cNvSpPr>
              <p:nvPr>
                <p:ph type="body" sz="quarter" idx="12"/>
              </p:nvPr>
            </p:nvSpPr>
            <p:spPr>
              <a:xfrm>
                <a:off x="562572" y="3213617"/>
                <a:ext cx="2233795" cy="651781"/>
              </a:xfrm>
            </p:spPr>
            <p:txBody>
              <a:bodyPr vert="horz" wrap="square" lIns="91440" tIns="45720" rIns="91440" bIns="45720" rtlCol="0" anchor="t">
                <a:spAutoFit/>
              </a:bodyPr>
              <a:lstStyle/>
              <a:p>
                <a:pPr algn="l"/>
                <a:r>
                  <a:rPr lang="ca-ES" dirty="0"/>
                  <a:t>Estimar el risc, definit com l'impacte ponderat amb la tassa d'ocurrència de l'amenaça. </a:t>
                </a:r>
                <a14:m>
                  <m:oMath xmlns:m="http://schemas.openxmlformats.org/officeDocument/2006/math">
                    <m:r>
                      <a:rPr lang="ca-ES" i="1">
                        <a:latin typeface="Cambria Math" panose="02040503050406030204" pitchFamily="18" charset="0"/>
                      </a:rPr>
                      <m:t>𝑅𝐼𝑆𝐶</m:t>
                    </m:r>
                    <m:r>
                      <a:rPr lang="ca-ES" i="1">
                        <a:latin typeface="Cambria Math" panose="02040503050406030204" pitchFamily="18" charset="0"/>
                      </a:rPr>
                      <m:t>=</m:t>
                    </m:r>
                    <m:r>
                      <a:rPr lang="ca-ES" i="1">
                        <a:latin typeface="Cambria Math" panose="02040503050406030204" pitchFamily="18" charset="0"/>
                      </a:rPr>
                      <m:t>𝐹</m:t>
                    </m:r>
                    <m:r>
                      <a:rPr lang="ca-ES" i="1">
                        <a:latin typeface="Cambria Math" panose="02040503050406030204" pitchFamily="18" charset="0"/>
                      </a:rPr>
                      <m:t>∗</m:t>
                    </m:r>
                    <m:r>
                      <a:rPr lang="ca-ES" i="1">
                        <a:latin typeface="Cambria Math" panose="02040503050406030204" pitchFamily="18" charset="0"/>
                      </a:rPr>
                      <m:t>𝐼𝑀𝑃𝐴𝐶𝑇𝐸</m:t>
                    </m:r>
                  </m:oMath>
                </a14:m>
                <a:endParaRPr lang="es-ES" dirty="0"/>
              </a:p>
              <a:p>
                <a:pPr lvl="0" algn="l"/>
                <a:endParaRPr lang="ca-ES" dirty="0"/>
              </a:p>
            </p:txBody>
          </p:sp>
        </mc:Choice>
        <mc:Fallback xmlns="">
          <p:sp>
            <p:nvSpPr>
              <p:cNvPr id="26" name="Text Placeholder 6"/>
              <p:cNvSpPr>
                <a:spLocks noGrp="1" noRot="1" noChangeAspect="1" noMove="1" noResize="1" noEditPoints="1" noAdjustHandles="1" noChangeArrowheads="1" noChangeShapeType="1" noTextEdit="1"/>
              </p:cNvSpPr>
              <p:nvPr>
                <p:ph type="body" sz="quarter" idx="12"/>
              </p:nvPr>
            </p:nvSpPr>
            <p:spPr>
              <a:xfrm>
                <a:off x="562572" y="3213617"/>
                <a:ext cx="2233795" cy="651781"/>
              </a:xfrm>
              <a:blipFill>
                <a:blip r:embed="rId4"/>
                <a:stretch>
                  <a:fillRect/>
                </a:stretch>
              </a:blipFill>
            </p:spPr>
            <p:txBody>
              <a:bodyPr/>
              <a:lstStyle/>
              <a:p>
                <a:r>
                  <a:rPr lang="es-ES">
                    <a:noFill/>
                  </a:rPr>
                  <a:t> </a:t>
                </a:r>
              </a:p>
            </p:txBody>
          </p:sp>
        </mc:Fallback>
      </mc:AlternateContent>
      <p:sp>
        <p:nvSpPr>
          <p:cNvPr id="30" name="Text Placeholder 18"/>
          <p:cNvSpPr>
            <a:spLocks noGrp="1"/>
          </p:cNvSpPr>
          <p:nvPr>
            <p:ph type="body" sz="quarter" idx="11"/>
          </p:nvPr>
        </p:nvSpPr>
        <p:spPr>
          <a:xfrm>
            <a:off x="522286" y="3076554"/>
            <a:ext cx="2257016" cy="137064"/>
          </a:xfrm>
        </p:spPr>
        <p:txBody>
          <a:bodyPr/>
          <a:lstStyle/>
          <a:p>
            <a:r>
              <a:rPr lang="ca-ES" dirty="0"/>
              <a:t>Determinació del risc</a:t>
            </a:r>
            <a:endParaRPr lang="ca-ES" sz="900" dirty="0"/>
          </a:p>
        </p:txBody>
      </p:sp>
      <p:graphicFrame>
        <p:nvGraphicFramePr>
          <p:cNvPr id="10" name="Tabla 9"/>
          <p:cNvGraphicFramePr>
            <a:graphicFrameLocks noGrp="1"/>
          </p:cNvGraphicFramePr>
          <p:nvPr>
            <p:extLst>
              <p:ext uri="{D42A27DB-BD31-4B8C-83A1-F6EECF244321}">
                <p14:modId xmlns:p14="http://schemas.microsoft.com/office/powerpoint/2010/main" val="586534060"/>
              </p:ext>
            </p:extLst>
          </p:nvPr>
        </p:nvGraphicFramePr>
        <p:xfrm>
          <a:off x="2918670" y="3073280"/>
          <a:ext cx="5609422" cy="1083396"/>
        </p:xfrm>
        <a:graphic>
          <a:graphicData uri="http://schemas.openxmlformats.org/drawingml/2006/table">
            <a:tbl>
              <a:tblPr firstRow="1" bandRow="1">
                <a:tableStyleId>{5C22544A-7EE6-4342-B048-85BDC9FD1C3A}</a:tableStyleId>
              </a:tblPr>
              <a:tblGrid>
                <a:gridCol w="400673">
                  <a:extLst>
                    <a:ext uri="{9D8B030D-6E8A-4147-A177-3AD203B41FA5}">
                      <a16:colId xmlns:a16="http://schemas.microsoft.com/office/drawing/2014/main" val="1864066816"/>
                    </a:ext>
                  </a:extLst>
                </a:gridCol>
                <a:gridCol w="400673">
                  <a:extLst>
                    <a:ext uri="{9D8B030D-6E8A-4147-A177-3AD203B41FA5}">
                      <a16:colId xmlns:a16="http://schemas.microsoft.com/office/drawing/2014/main" val="3580923947"/>
                    </a:ext>
                  </a:extLst>
                </a:gridCol>
                <a:gridCol w="400673">
                  <a:extLst>
                    <a:ext uri="{9D8B030D-6E8A-4147-A177-3AD203B41FA5}">
                      <a16:colId xmlns:a16="http://schemas.microsoft.com/office/drawing/2014/main" val="1235107556"/>
                    </a:ext>
                  </a:extLst>
                </a:gridCol>
                <a:gridCol w="400673">
                  <a:extLst>
                    <a:ext uri="{9D8B030D-6E8A-4147-A177-3AD203B41FA5}">
                      <a16:colId xmlns:a16="http://schemas.microsoft.com/office/drawing/2014/main" val="1896677832"/>
                    </a:ext>
                  </a:extLst>
                </a:gridCol>
                <a:gridCol w="400673">
                  <a:extLst>
                    <a:ext uri="{9D8B030D-6E8A-4147-A177-3AD203B41FA5}">
                      <a16:colId xmlns:a16="http://schemas.microsoft.com/office/drawing/2014/main" val="1239851879"/>
                    </a:ext>
                  </a:extLst>
                </a:gridCol>
                <a:gridCol w="400673">
                  <a:extLst>
                    <a:ext uri="{9D8B030D-6E8A-4147-A177-3AD203B41FA5}">
                      <a16:colId xmlns:a16="http://schemas.microsoft.com/office/drawing/2014/main" val="943074512"/>
                    </a:ext>
                  </a:extLst>
                </a:gridCol>
                <a:gridCol w="400673">
                  <a:extLst>
                    <a:ext uri="{9D8B030D-6E8A-4147-A177-3AD203B41FA5}">
                      <a16:colId xmlns:a16="http://schemas.microsoft.com/office/drawing/2014/main" val="558311683"/>
                    </a:ext>
                  </a:extLst>
                </a:gridCol>
                <a:gridCol w="400673">
                  <a:extLst>
                    <a:ext uri="{9D8B030D-6E8A-4147-A177-3AD203B41FA5}">
                      <a16:colId xmlns:a16="http://schemas.microsoft.com/office/drawing/2014/main" val="442541579"/>
                    </a:ext>
                  </a:extLst>
                </a:gridCol>
                <a:gridCol w="400673">
                  <a:extLst>
                    <a:ext uri="{9D8B030D-6E8A-4147-A177-3AD203B41FA5}">
                      <a16:colId xmlns:a16="http://schemas.microsoft.com/office/drawing/2014/main" val="854879107"/>
                    </a:ext>
                  </a:extLst>
                </a:gridCol>
                <a:gridCol w="400673">
                  <a:extLst>
                    <a:ext uri="{9D8B030D-6E8A-4147-A177-3AD203B41FA5}">
                      <a16:colId xmlns:a16="http://schemas.microsoft.com/office/drawing/2014/main" val="2090102677"/>
                    </a:ext>
                  </a:extLst>
                </a:gridCol>
                <a:gridCol w="400673">
                  <a:extLst>
                    <a:ext uri="{9D8B030D-6E8A-4147-A177-3AD203B41FA5}">
                      <a16:colId xmlns:a16="http://schemas.microsoft.com/office/drawing/2014/main" val="769710596"/>
                    </a:ext>
                  </a:extLst>
                </a:gridCol>
                <a:gridCol w="400673">
                  <a:extLst>
                    <a:ext uri="{9D8B030D-6E8A-4147-A177-3AD203B41FA5}">
                      <a16:colId xmlns:a16="http://schemas.microsoft.com/office/drawing/2014/main" val="4013949105"/>
                    </a:ext>
                  </a:extLst>
                </a:gridCol>
                <a:gridCol w="400673">
                  <a:extLst>
                    <a:ext uri="{9D8B030D-6E8A-4147-A177-3AD203B41FA5}">
                      <a16:colId xmlns:a16="http://schemas.microsoft.com/office/drawing/2014/main" val="3752317577"/>
                    </a:ext>
                  </a:extLst>
                </a:gridCol>
                <a:gridCol w="400673">
                  <a:extLst>
                    <a:ext uri="{9D8B030D-6E8A-4147-A177-3AD203B41FA5}">
                      <a16:colId xmlns:a16="http://schemas.microsoft.com/office/drawing/2014/main" val="3040792975"/>
                    </a:ext>
                  </a:extLst>
                </a:gridCol>
              </a:tblGrid>
              <a:tr h="270849">
                <a:tc rowSpan="2">
                  <a:txBody>
                    <a:bodyPr/>
                    <a:lstStyle/>
                    <a:p>
                      <a:pPr algn="just">
                        <a:lnSpc>
                          <a:spcPct val="107000"/>
                        </a:lnSpc>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C</a:t>
                      </a:r>
                      <a:endParaRPr lang="es-ES"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009AE1"/>
                    </a:solidFill>
                  </a:tcPr>
                </a:tc>
                <a:tc rowSpan="2">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ID</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009AE1"/>
                    </a:solidFill>
                  </a:tcPr>
                </a:tc>
                <a:tc rowSpan="2">
                  <a:txBody>
                    <a:bodyPr/>
                    <a:lstStyle/>
                    <a:p>
                      <a:pPr algn="just">
                        <a:lnSpc>
                          <a:spcPct val="107000"/>
                        </a:lnSpc>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V</a:t>
                      </a:r>
                      <a:endParaRPr lang="es-ES"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009AE1"/>
                    </a:solidFill>
                  </a:tcPr>
                </a:tc>
                <a:tc rowSpan="2">
                  <a:txBody>
                    <a:bodyPr/>
                    <a:lstStyle/>
                    <a:p>
                      <a:pPr algn="just">
                        <a:lnSpc>
                          <a:spcPct val="107000"/>
                        </a:lnSpc>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F</a:t>
                      </a:r>
                      <a:endParaRPr lang="es-ES"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009AE1"/>
                    </a:solidFill>
                  </a:tcPr>
                </a:tc>
                <a:tc gridSpan="5">
                  <a:txBody>
                    <a:bodyPr/>
                    <a:lstStyle/>
                    <a:p>
                      <a:pPr algn="just">
                        <a:lnSpc>
                          <a:spcPct val="107000"/>
                        </a:lnSpc>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IMPACTE POTENCIAL</a:t>
                      </a:r>
                      <a:endParaRPr lang="es-ES"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009AE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5">
                  <a:txBody>
                    <a:bodyPr/>
                    <a:lstStyle/>
                    <a:p>
                      <a:pPr algn="just">
                        <a:lnSpc>
                          <a:spcPct val="107000"/>
                        </a:lnSpc>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RISC</a:t>
                      </a:r>
                      <a:endParaRPr lang="es-ES"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009AE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64646550"/>
                  </a:ext>
                </a:extLst>
              </a:tr>
              <a:tr h="270849">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C</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I</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D</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A</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T</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C</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I</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D</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A</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T</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15562261"/>
                  </a:ext>
                </a:extLst>
              </a:tr>
              <a:tr h="270849">
                <a:tc rowSpan="2">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[COM]</a:t>
                      </a:r>
                      <a:endParaRPr lang="es-ES" sz="8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 </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COM1</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A</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FB</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5</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9</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9</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0</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0,5</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0,9</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0,9</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0</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521370979"/>
                  </a:ext>
                </a:extLst>
              </a:tr>
              <a:tr h="270849">
                <a:tc vMerge="1">
                  <a:txBody>
                    <a:bodyPr/>
                    <a:lstStyle/>
                    <a:p>
                      <a:endParaRPr lang="es-ES"/>
                    </a:p>
                  </a:txBody>
                  <a:tcPr/>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COM2</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MA</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FB</a:t>
                      </a:r>
                      <a:endParaRPr lang="es-ES"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5</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7</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9</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0</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0,5</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0,7</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just">
                        <a:lnSpc>
                          <a:spcPct val="107000"/>
                        </a:lnSpc>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0,9</a:t>
                      </a:r>
                      <a:endParaRPr lang="es-ES"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just">
                        <a:lnSpc>
                          <a:spcPct val="107000"/>
                        </a:lnSpc>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0</a:t>
                      </a:r>
                      <a:endParaRPr lang="es-ES"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90505775"/>
                  </a:ext>
                </a:extLst>
              </a:tr>
            </a:tbl>
          </a:graphicData>
        </a:graphic>
      </p:graphicFrame>
      <mc:AlternateContent xmlns:mc="http://schemas.openxmlformats.org/markup-compatibility/2006" xmlns:a14="http://schemas.microsoft.com/office/drawing/2010/main">
        <mc:Choice Requires="a14">
          <p:sp>
            <p:nvSpPr>
              <p:cNvPr id="28" name="Text Placeholder 6"/>
              <p:cNvSpPr>
                <a:spLocks noGrp="1"/>
              </p:cNvSpPr>
              <p:nvPr>
                <p:ph type="body" sz="quarter" idx="12"/>
              </p:nvPr>
            </p:nvSpPr>
            <p:spPr>
              <a:xfrm>
                <a:off x="578748" y="1889707"/>
                <a:ext cx="2233795" cy="515526"/>
              </a:xfrm>
            </p:spPr>
            <p:txBody>
              <a:bodyPr vert="horz" wrap="square" lIns="91440" tIns="45720" rIns="91440" bIns="45720" rtlCol="0" anchor="t">
                <a:spAutoFit/>
              </a:bodyPr>
              <a:lstStyle/>
              <a:p>
                <a:pPr lvl="0" algn="l"/>
                <a:r>
                  <a:rPr lang="ca-ES" dirty="0"/>
                  <a:t>Determinar l'impacte, definit com el dany sobre l'actiu derivat de la materialització d'una amenaça</a:t>
                </a:r>
                <a:r>
                  <a:rPr lang="es-ES" dirty="0"/>
                  <a:t>.</a:t>
                </a:r>
                <a:r>
                  <a:rPr lang="ca-ES" dirty="0"/>
                  <a:t> </a:t>
                </a:r>
                <a14:m>
                  <m:oMath xmlns:m="http://schemas.openxmlformats.org/officeDocument/2006/math">
                    <m:r>
                      <a:rPr lang="ca-ES" b="0" i="1" smtClean="0">
                        <a:latin typeface="Cambria Math" panose="02040503050406030204" pitchFamily="18" charset="0"/>
                      </a:rPr>
                      <m:t>𝐼𝑃</m:t>
                    </m:r>
                    <m:r>
                      <a:rPr lang="ca-ES" i="1">
                        <a:latin typeface="Cambria Math" panose="02040503050406030204" pitchFamily="18" charset="0"/>
                      </a:rPr>
                      <m:t>=</m:t>
                    </m:r>
                    <m:r>
                      <a:rPr lang="ca-ES" i="1">
                        <a:latin typeface="Cambria Math" panose="02040503050406030204" pitchFamily="18" charset="0"/>
                      </a:rPr>
                      <m:t>𝑉𝐴</m:t>
                    </m:r>
                    <m:r>
                      <a:rPr lang="ca-ES" i="1">
                        <a:latin typeface="Cambria Math" panose="02040503050406030204" pitchFamily="18" charset="0"/>
                      </a:rPr>
                      <m:t>∗</m:t>
                    </m:r>
                    <m:r>
                      <a:rPr lang="ca-ES" b="0" i="1" smtClean="0">
                        <a:latin typeface="Cambria Math" panose="02040503050406030204" pitchFamily="18" charset="0"/>
                      </a:rPr>
                      <m:t>𝐼𝐴</m:t>
                    </m:r>
                  </m:oMath>
                </a14:m>
                <a:endParaRPr lang="es-ES" dirty="0"/>
              </a:p>
            </p:txBody>
          </p:sp>
        </mc:Choice>
        <mc:Fallback xmlns="">
          <p:sp>
            <p:nvSpPr>
              <p:cNvPr id="28" name="Text Placeholder 6"/>
              <p:cNvSpPr>
                <a:spLocks noGrp="1" noRot="1" noChangeAspect="1" noMove="1" noResize="1" noEditPoints="1" noAdjustHandles="1" noChangeArrowheads="1" noChangeShapeType="1" noTextEdit="1"/>
              </p:cNvSpPr>
              <p:nvPr>
                <p:ph type="body" sz="quarter" idx="12"/>
              </p:nvPr>
            </p:nvSpPr>
            <p:spPr>
              <a:xfrm>
                <a:off x="578748" y="1889707"/>
                <a:ext cx="2233795" cy="515526"/>
              </a:xfrm>
              <a:blipFill>
                <a:blip r:embed="rId5"/>
                <a:stretch>
                  <a:fillRect b="-2353"/>
                </a:stretch>
              </a:blipFill>
            </p:spPr>
            <p:txBody>
              <a:bodyPr/>
              <a:lstStyle/>
              <a:p>
                <a:r>
                  <a:rPr lang="es-ES">
                    <a:noFill/>
                  </a:rPr>
                  <a:t> </a:t>
                </a:r>
              </a:p>
            </p:txBody>
          </p:sp>
        </mc:Fallback>
      </mc:AlternateContent>
      <p:sp>
        <p:nvSpPr>
          <p:cNvPr id="35" name="Text Placeholder 18"/>
          <p:cNvSpPr>
            <a:spLocks noGrp="1"/>
          </p:cNvSpPr>
          <p:nvPr>
            <p:ph type="body" sz="quarter" idx="11"/>
          </p:nvPr>
        </p:nvSpPr>
        <p:spPr>
          <a:xfrm>
            <a:off x="538462" y="1752644"/>
            <a:ext cx="2257016" cy="137064"/>
          </a:xfrm>
        </p:spPr>
        <p:txBody>
          <a:bodyPr/>
          <a:lstStyle/>
          <a:p>
            <a:r>
              <a:rPr lang="ca-ES" sz="900" dirty="0"/>
              <a:t>Determinar l’impacte potencial</a:t>
            </a:r>
          </a:p>
        </p:txBody>
      </p:sp>
      <p:graphicFrame>
        <p:nvGraphicFramePr>
          <p:cNvPr id="36" name="Tabla 35"/>
          <p:cNvGraphicFramePr>
            <a:graphicFrameLocks noGrp="1"/>
          </p:cNvGraphicFramePr>
          <p:nvPr>
            <p:extLst>
              <p:ext uri="{D42A27DB-BD31-4B8C-83A1-F6EECF244321}">
                <p14:modId xmlns:p14="http://schemas.microsoft.com/office/powerpoint/2010/main" val="3607976024"/>
              </p:ext>
            </p:extLst>
          </p:nvPr>
        </p:nvGraphicFramePr>
        <p:xfrm>
          <a:off x="2913573" y="1741784"/>
          <a:ext cx="5609412" cy="945316"/>
        </p:xfrm>
        <a:graphic>
          <a:graphicData uri="http://schemas.openxmlformats.org/drawingml/2006/table">
            <a:tbl>
              <a:tblPr firstRow="1" bandRow="1">
                <a:tableStyleId>{5C22544A-7EE6-4342-B048-85BDC9FD1C3A}</a:tableStyleId>
              </a:tblPr>
              <a:tblGrid>
                <a:gridCol w="237297">
                  <a:extLst>
                    <a:ext uri="{9D8B030D-6E8A-4147-A177-3AD203B41FA5}">
                      <a16:colId xmlns:a16="http://schemas.microsoft.com/office/drawing/2014/main" val="1028929046"/>
                    </a:ext>
                  </a:extLst>
                </a:gridCol>
                <a:gridCol w="432048">
                  <a:extLst>
                    <a:ext uri="{9D8B030D-6E8A-4147-A177-3AD203B41FA5}">
                      <a16:colId xmlns:a16="http://schemas.microsoft.com/office/drawing/2014/main" val="1410667438"/>
                    </a:ext>
                  </a:extLst>
                </a:gridCol>
                <a:gridCol w="265557">
                  <a:extLst>
                    <a:ext uri="{9D8B030D-6E8A-4147-A177-3AD203B41FA5}">
                      <a16:colId xmlns:a16="http://schemas.microsoft.com/office/drawing/2014/main" val="4081761806"/>
                    </a:ext>
                  </a:extLst>
                </a:gridCol>
                <a:gridCol w="311634">
                  <a:extLst>
                    <a:ext uri="{9D8B030D-6E8A-4147-A177-3AD203B41FA5}">
                      <a16:colId xmlns:a16="http://schemas.microsoft.com/office/drawing/2014/main" val="3278843219"/>
                    </a:ext>
                  </a:extLst>
                </a:gridCol>
                <a:gridCol w="311634">
                  <a:extLst>
                    <a:ext uri="{9D8B030D-6E8A-4147-A177-3AD203B41FA5}">
                      <a16:colId xmlns:a16="http://schemas.microsoft.com/office/drawing/2014/main" val="230867740"/>
                    </a:ext>
                  </a:extLst>
                </a:gridCol>
                <a:gridCol w="311634">
                  <a:extLst>
                    <a:ext uri="{9D8B030D-6E8A-4147-A177-3AD203B41FA5}">
                      <a16:colId xmlns:a16="http://schemas.microsoft.com/office/drawing/2014/main" val="2375851460"/>
                    </a:ext>
                  </a:extLst>
                </a:gridCol>
                <a:gridCol w="311634">
                  <a:extLst>
                    <a:ext uri="{9D8B030D-6E8A-4147-A177-3AD203B41FA5}">
                      <a16:colId xmlns:a16="http://schemas.microsoft.com/office/drawing/2014/main" val="760707476"/>
                    </a:ext>
                  </a:extLst>
                </a:gridCol>
                <a:gridCol w="311634">
                  <a:extLst>
                    <a:ext uri="{9D8B030D-6E8A-4147-A177-3AD203B41FA5}">
                      <a16:colId xmlns:a16="http://schemas.microsoft.com/office/drawing/2014/main" val="2732051576"/>
                    </a:ext>
                  </a:extLst>
                </a:gridCol>
                <a:gridCol w="311634">
                  <a:extLst>
                    <a:ext uri="{9D8B030D-6E8A-4147-A177-3AD203B41FA5}">
                      <a16:colId xmlns:a16="http://schemas.microsoft.com/office/drawing/2014/main" val="2782513517"/>
                    </a:ext>
                  </a:extLst>
                </a:gridCol>
                <a:gridCol w="311634">
                  <a:extLst>
                    <a:ext uri="{9D8B030D-6E8A-4147-A177-3AD203B41FA5}">
                      <a16:colId xmlns:a16="http://schemas.microsoft.com/office/drawing/2014/main" val="2794714698"/>
                    </a:ext>
                  </a:extLst>
                </a:gridCol>
                <a:gridCol w="311634">
                  <a:extLst>
                    <a:ext uri="{9D8B030D-6E8A-4147-A177-3AD203B41FA5}">
                      <a16:colId xmlns:a16="http://schemas.microsoft.com/office/drawing/2014/main" val="3095175416"/>
                    </a:ext>
                  </a:extLst>
                </a:gridCol>
                <a:gridCol w="311634">
                  <a:extLst>
                    <a:ext uri="{9D8B030D-6E8A-4147-A177-3AD203B41FA5}">
                      <a16:colId xmlns:a16="http://schemas.microsoft.com/office/drawing/2014/main" val="3680559959"/>
                    </a:ext>
                  </a:extLst>
                </a:gridCol>
                <a:gridCol w="311634">
                  <a:extLst>
                    <a:ext uri="{9D8B030D-6E8A-4147-A177-3AD203B41FA5}">
                      <a16:colId xmlns:a16="http://schemas.microsoft.com/office/drawing/2014/main" val="1365224062"/>
                    </a:ext>
                  </a:extLst>
                </a:gridCol>
                <a:gridCol w="311634">
                  <a:extLst>
                    <a:ext uri="{9D8B030D-6E8A-4147-A177-3AD203B41FA5}">
                      <a16:colId xmlns:a16="http://schemas.microsoft.com/office/drawing/2014/main" val="2027802531"/>
                    </a:ext>
                  </a:extLst>
                </a:gridCol>
                <a:gridCol w="311634">
                  <a:extLst>
                    <a:ext uri="{9D8B030D-6E8A-4147-A177-3AD203B41FA5}">
                      <a16:colId xmlns:a16="http://schemas.microsoft.com/office/drawing/2014/main" val="3447425000"/>
                    </a:ext>
                  </a:extLst>
                </a:gridCol>
                <a:gridCol w="311634">
                  <a:extLst>
                    <a:ext uri="{9D8B030D-6E8A-4147-A177-3AD203B41FA5}">
                      <a16:colId xmlns:a16="http://schemas.microsoft.com/office/drawing/2014/main" val="1632545869"/>
                    </a:ext>
                  </a:extLst>
                </a:gridCol>
                <a:gridCol w="311634">
                  <a:extLst>
                    <a:ext uri="{9D8B030D-6E8A-4147-A177-3AD203B41FA5}">
                      <a16:colId xmlns:a16="http://schemas.microsoft.com/office/drawing/2014/main" val="1750869269"/>
                    </a:ext>
                  </a:extLst>
                </a:gridCol>
                <a:gridCol w="311634">
                  <a:extLst>
                    <a:ext uri="{9D8B030D-6E8A-4147-A177-3AD203B41FA5}">
                      <a16:colId xmlns:a16="http://schemas.microsoft.com/office/drawing/2014/main" val="796699999"/>
                    </a:ext>
                  </a:extLst>
                </a:gridCol>
              </a:tblGrid>
              <a:tr h="228818">
                <a:tc rowSpan="2">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Times New Roman" panose="02020603050405020304" pitchFamily="18" charset="0"/>
                        </a:rPr>
                        <a:t> C</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9AE1"/>
                    </a:solidFill>
                  </a:tcPr>
                </a:tc>
                <a:tc rowSpan="2">
                  <a:txBody>
                    <a:bodyPr/>
                    <a:lstStyle/>
                    <a:p>
                      <a:pPr algn="just">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ID</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9AE1"/>
                    </a:solidFill>
                  </a:tcPr>
                </a:tc>
                <a:tc rowSpan="2">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Times New Roman" panose="02020603050405020304" pitchFamily="18" charset="0"/>
                        </a:rPr>
                        <a:t>V</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9AE1"/>
                    </a:solidFill>
                  </a:tcPr>
                </a:tc>
                <a:tc gridSpan="5">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Times New Roman" panose="02020603050405020304" pitchFamily="18" charset="0"/>
                        </a:rPr>
                        <a:t>VALOR DE L’ACTIU</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9AE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5">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Times New Roman" panose="02020603050405020304" pitchFamily="18" charset="0"/>
                        </a:rPr>
                        <a:t>IMPACTE</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9AE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5">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Times New Roman" panose="02020603050405020304" pitchFamily="18" charset="0"/>
                        </a:rPr>
                        <a:t>IMPACTE POTENCIAL</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9AE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951858784"/>
                  </a:ext>
                </a:extLst>
              </a:tr>
              <a:tr h="228818">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C</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I</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Times New Roman" panose="02020603050405020304" pitchFamily="18" charset="0"/>
                        </a:rPr>
                        <a:t>D</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T</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C</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I</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D</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Times New Roman" panose="02020603050405020304" pitchFamily="18" charset="0"/>
                        </a:rPr>
                        <a:t>T</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Times New Roman" panose="02020603050405020304" pitchFamily="18" charset="0"/>
                        </a:rPr>
                        <a:t>C</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Times New Roman" panose="02020603050405020304" pitchFamily="18" charset="0"/>
                        </a:rPr>
                        <a:t>I</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Times New Roman" panose="02020603050405020304" pitchFamily="18" charset="0"/>
                        </a:rPr>
                        <a:t>D</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Times New Roman" panose="02020603050405020304" pitchFamily="18" charset="0"/>
                        </a:rPr>
                        <a:t>A</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Times New Roman" panose="02020603050405020304" pitchFamily="18" charset="0"/>
                        </a:rPr>
                        <a:t>T</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39570468"/>
                  </a:ext>
                </a:extLst>
              </a:tr>
              <a:tr h="228818">
                <a:tc rowSpan="2">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Times New Roman" panose="02020603050405020304" pitchFamily="18" charset="0"/>
                        </a:rPr>
                        <a:t>C</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COM1</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A</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9</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9</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9</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9</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9</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5700446"/>
                  </a:ext>
                </a:extLst>
              </a:tr>
              <a:tr h="228818">
                <a:tc vMerge="1">
                  <a:txBody>
                    <a:bodyPr/>
                    <a:lstStyle/>
                    <a:p>
                      <a:endParaRPr lang="es-ES"/>
                    </a:p>
                  </a:txBody>
                  <a:tcPr/>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COM2</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MA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7</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9</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7</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a:effectLst/>
                          <a:latin typeface="Arial" panose="020B0604020202020204" pitchFamily="34" charset="0"/>
                          <a:ea typeface="Times New Roman" panose="02020603050405020304" pitchFamily="18" charset="0"/>
                          <a:cs typeface="Arial" panose="020B0604020202020204" pitchFamily="34" charset="0"/>
                        </a:rPr>
                        <a:t>9</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ca-ES" sz="800" dirty="0">
                          <a:effectLst/>
                          <a:latin typeface="Arial" panose="020B0604020202020204" pitchFamily="34" charset="0"/>
                          <a:ea typeface="Times New Roman" panose="02020603050405020304" pitchFamily="18" charset="0"/>
                          <a:cs typeface="Arial" panose="020B0604020202020204" pitchFamily="34" charset="0"/>
                        </a:rPr>
                        <a:t>0</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84355671"/>
                  </a:ext>
                </a:extLst>
              </a:tr>
            </a:tbl>
          </a:graphicData>
        </a:graphic>
      </p:graphicFrame>
    </p:spTree>
    <p:extLst>
      <p:ext uri="{BB962C8B-B14F-4D97-AF65-F5344CB8AC3E}">
        <p14:creationId xmlns:p14="http://schemas.microsoft.com/office/powerpoint/2010/main" val="278212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29">
                                            <p:txEl>
                                              <p:pRg st="0" end="0"/>
                                            </p:txEl>
                                          </p:spTgt>
                                        </p:tgtEl>
                                        <p:attrNameLst>
                                          <p:attrName>style.visibility</p:attrName>
                                        </p:attrNameLst>
                                      </p:cBhvr>
                                      <p:to>
                                        <p:strVal val="visible"/>
                                      </p:to>
                                    </p:set>
                                    <p:animEffect transition="in" filter="wipe(left)">
                                      <p:cBhvr>
                                        <p:cTn id="13" dur="500"/>
                                        <p:tgtEl>
                                          <p:spTgt spid="2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500" fill="hold"/>
                                        <p:tgtEl>
                                          <p:spTgt spid="40"/>
                                        </p:tgtEl>
                                        <p:attrNameLst>
                                          <p:attrName>ppt_x</p:attrName>
                                        </p:attrNameLst>
                                      </p:cBhvr>
                                      <p:tavLst>
                                        <p:tav tm="0">
                                          <p:val>
                                            <p:strVal val="#ppt_x"/>
                                          </p:val>
                                        </p:tav>
                                        <p:tav tm="100000">
                                          <p:val>
                                            <p:strVal val="#ppt_x"/>
                                          </p:val>
                                        </p:tav>
                                      </p:tavLst>
                                    </p:anim>
                                    <p:anim calcmode="lin" valueType="num">
                                      <p:cBhvr additive="base">
                                        <p:cTn id="19" dur="500" fill="hold"/>
                                        <p:tgtEl>
                                          <p:spTgt spid="4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ppt_x"/>
                                          </p:val>
                                        </p:tav>
                                        <p:tav tm="100000">
                                          <p:val>
                                            <p:strVal val="#ppt_x"/>
                                          </p:val>
                                        </p:tav>
                                      </p:tavLst>
                                    </p:anim>
                                    <p:anim calcmode="lin" valueType="num">
                                      <p:cBhvr additive="base">
                                        <p:cTn id="2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5">
                                            <p:bg/>
                                          </p:spTgt>
                                        </p:tgtEl>
                                        <p:attrNameLst>
                                          <p:attrName>style.visibility</p:attrName>
                                        </p:attrNameLst>
                                      </p:cBhvr>
                                      <p:to>
                                        <p:strVal val="visible"/>
                                      </p:to>
                                    </p:set>
                                    <p:anim calcmode="lin" valueType="num">
                                      <p:cBhvr additive="base">
                                        <p:cTn id="28" dur="500" fill="hold"/>
                                        <p:tgtEl>
                                          <p:spTgt spid="35">
                                            <p:bg/>
                                          </p:spTgt>
                                        </p:tgtEl>
                                        <p:attrNameLst>
                                          <p:attrName>ppt_x</p:attrName>
                                        </p:attrNameLst>
                                      </p:cBhvr>
                                      <p:tavLst>
                                        <p:tav tm="0">
                                          <p:val>
                                            <p:strVal val="#ppt_x"/>
                                          </p:val>
                                        </p:tav>
                                        <p:tav tm="100000">
                                          <p:val>
                                            <p:strVal val="#ppt_x"/>
                                          </p:val>
                                        </p:tav>
                                      </p:tavLst>
                                    </p:anim>
                                    <p:anim calcmode="lin" valueType="num">
                                      <p:cBhvr additive="base">
                                        <p:cTn id="29" dur="500" fill="hold"/>
                                        <p:tgtEl>
                                          <p:spTgt spid="35">
                                            <p:bg/>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5">
                                            <p:txEl>
                                              <p:pRg st="0" end="0"/>
                                            </p:txEl>
                                          </p:spTgt>
                                        </p:tgtEl>
                                        <p:attrNameLst>
                                          <p:attrName>style.visibility</p:attrName>
                                        </p:attrNameLst>
                                      </p:cBhvr>
                                      <p:to>
                                        <p:strVal val="visible"/>
                                      </p:to>
                                    </p:set>
                                    <p:anim calcmode="lin" valueType="num">
                                      <p:cBhvr additive="base">
                                        <p:cTn id="3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8">
                                            <p:txEl>
                                              <p:pRg st="0" end="0"/>
                                            </p:txEl>
                                          </p:spTgt>
                                        </p:tgtEl>
                                        <p:attrNameLst>
                                          <p:attrName>style.visibility</p:attrName>
                                        </p:attrNameLst>
                                      </p:cBhvr>
                                      <p:to>
                                        <p:strVal val="visible"/>
                                      </p:to>
                                    </p:set>
                                    <p:anim calcmode="lin" valueType="num">
                                      <p:cBhvr additive="base">
                                        <p:cTn id="36"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ppt_x"/>
                                          </p:val>
                                        </p:tav>
                                        <p:tav tm="100000">
                                          <p:val>
                                            <p:strVal val="#ppt_x"/>
                                          </p:val>
                                        </p:tav>
                                      </p:tavLst>
                                    </p:anim>
                                    <p:anim calcmode="lin" valueType="num">
                                      <p:cBhvr additive="base">
                                        <p:cTn id="4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ppt_x"/>
                                          </p:val>
                                        </p:tav>
                                        <p:tav tm="100000">
                                          <p:val>
                                            <p:strVal val="#ppt_x"/>
                                          </p:val>
                                        </p:tav>
                                      </p:tavLst>
                                    </p:anim>
                                    <p:anim calcmode="lin" valueType="num">
                                      <p:cBhvr additive="base">
                                        <p:cTn id="47" dur="500" fill="hold"/>
                                        <p:tgtEl>
                                          <p:spTgt spid="3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ppt_x"/>
                                          </p:val>
                                        </p:tav>
                                        <p:tav tm="100000">
                                          <p:val>
                                            <p:strVal val="#ppt_x"/>
                                          </p:val>
                                        </p:tav>
                                      </p:tavLst>
                                    </p:anim>
                                    <p:anim calcmode="lin" valueType="num">
                                      <p:cBhvr additive="base">
                                        <p:cTn id="5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build="p"/>
      <p:bldP spid="42" grpId="0" build="p"/>
      <p:bldP spid="39" grpId="0"/>
      <p:bldP spid="40" grpId="0" animBg="1"/>
      <p:bldP spid="26" grpId="0"/>
      <p:bldP spid="30" grpId="0" animBg="1"/>
      <p:bldP spid="28" grpId="0" build="p"/>
      <p:bldP spid="35" grpId="0" uiExpand="1" build="p" animBg="1"/>
    </p:bldLst>
  </p:timing>
</p:sld>
</file>

<file path=ppt/theme/theme1.xml><?xml version="1.0" encoding="utf-8"?>
<a:theme xmlns:a="http://schemas.openxmlformats.org/drawingml/2006/main" name="Prisma Design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3333"/>
        </a:solidFill>
        <a:ln w="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7254</TotalTime>
  <Words>1860</Words>
  <Application>Microsoft Office PowerPoint</Application>
  <PresentationFormat>Presentación en pantalla (16:9)</PresentationFormat>
  <Paragraphs>654</Paragraphs>
  <Slides>16</Slides>
  <Notes>16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Calibri</vt:lpstr>
      <vt:lpstr>Cambria Math</vt:lpstr>
      <vt:lpstr>Times New Roman</vt:lpstr>
      <vt:lpstr>Prisma Design Theme</vt:lpstr>
      <vt:lpstr>Presentación de PowerPoint</vt:lpstr>
      <vt:lpstr>ÍNDEX</vt:lpstr>
      <vt:lpstr>AP ZAPATA</vt:lpstr>
      <vt:lpstr>OBJECTIUS DEL PDSI</vt:lpstr>
      <vt:lpstr>ANÀLISI INICIAL</vt:lpstr>
      <vt:lpstr>ANÀLISI INICIAL</vt:lpstr>
      <vt:lpstr>sgsi</vt:lpstr>
      <vt:lpstr>ANÀLISI DE RISCOS</vt:lpstr>
      <vt:lpstr>ANÀLISI DE RISCOS</vt:lpstr>
      <vt:lpstr>ANÀLISI DE RISCOS</vt:lpstr>
      <vt:lpstr>Propostes de millora</vt:lpstr>
      <vt:lpstr>Propostes de millora</vt:lpstr>
      <vt:lpstr>EVOLUCIÓ DEL RISC</vt:lpstr>
      <vt:lpstr>AUDITORIA DE CUMPLIMENT</vt:lpstr>
      <vt:lpstr>Conclusions</vt:lpstr>
      <vt:lpstr>GrÀciEs!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PrismaDesign</dc:creator>
  <cp:lastModifiedBy>David González</cp:lastModifiedBy>
  <cp:revision>1596</cp:revision>
  <dcterms:created xsi:type="dcterms:W3CDTF">2011-10-05T18:35:21Z</dcterms:created>
  <dcterms:modified xsi:type="dcterms:W3CDTF">2017-01-04T20:29:49Z</dcterms:modified>
</cp:coreProperties>
</file>