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6DF9-D67F-4E86-AD37-FB06D559D4E8}" type="datetimeFigureOut">
              <a:rPr lang="es-ES" smtClean="0"/>
              <a:t>09/06/2017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4DF97-CCC1-4CF4-8C23-EA8416FB23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32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6DF9-D67F-4E86-AD37-FB06D559D4E8}" type="datetimeFigureOut">
              <a:rPr lang="es-ES" smtClean="0"/>
              <a:t>09/06/2017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4DF97-CCC1-4CF4-8C23-EA8416FB23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00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6DF9-D67F-4E86-AD37-FB06D559D4E8}" type="datetimeFigureOut">
              <a:rPr lang="es-ES" smtClean="0"/>
              <a:t>09/06/2017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4DF97-CCC1-4CF4-8C23-EA8416FB23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913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6DF9-D67F-4E86-AD37-FB06D559D4E8}" type="datetimeFigureOut">
              <a:rPr lang="es-ES" smtClean="0"/>
              <a:t>09/06/2017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4DF97-CCC1-4CF4-8C23-EA8416FB23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65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6DF9-D67F-4E86-AD37-FB06D559D4E8}" type="datetimeFigureOut">
              <a:rPr lang="es-ES" smtClean="0"/>
              <a:t>09/06/2017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4DF97-CCC1-4CF4-8C23-EA8416FB23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24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6DF9-D67F-4E86-AD37-FB06D559D4E8}" type="datetimeFigureOut">
              <a:rPr lang="es-ES" smtClean="0"/>
              <a:t>09/06/2017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4DF97-CCC1-4CF4-8C23-EA8416FB23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955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6DF9-D67F-4E86-AD37-FB06D559D4E8}" type="datetimeFigureOut">
              <a:rPr lang="es-ES" smtClean="0"/>
              <a:t>09/06/2017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4DF97-CCC1-4CF4-8C23-EA8416FB23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062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6DF9-D67F-4E86-AD37-FB06D559D4E8}" type="datetimeFigureOut">
              <a:rPr lang="es-ES" smtClean="0"/>
              <a:t>09/06/2017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4DF97-CCC1-4CF4-8C23-EA8416FB23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54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6DF9-D67F-4E86-AD37-FB06D559D4E8}" type="datetimeFigureOut">
              <a:rPr lang="es-ES" smtClean="0"/>
              <a:t>09/06/2017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4DF97-CCC1-4CF4-8C23-EA8416FB23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98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6DF9-D67F-4E86-AD37-FB06D559D4E8}" type="datetimeFigureOut">
              <a:rPr lang="es-ES" smtClean="0"/>
              <a:t>09/06/2017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4DF97-CCC1-4CF4-8C23-EA8416FB23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0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6DF9-D67F-4E86-AD37-FB06D559D4E8}" type="datetimeFigureOut">
              <a:rPr lang="es-ES" smtClean="0"/>
              <a:t>09/06/2017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4DF97-CCC1-4CF4-8C23-EA8416FB23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76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76DF9-D67F-4E86-AD37-FB06D559D4E8}" type="datetimeFigureOut">
              <a:rPr lang="es-ES" smtClean="0"/>
              <a:t>09/06/2017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4DF97-CCC1-4CF4-8C23-EA8416FB23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45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" y="0"/>
            <a:ext cx="12160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3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" y="0"/>
            <a:ext cx="12187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2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" y="0"/>
            <a:ext cx="12168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2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" y="0"/>
            <a:ext cx="12179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2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" y="0"/>
            <a:ext cx="12187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6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9"/>
            <a:ext cx="12192000" cy="68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7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" y="0"/>
            <a:ext cx="12163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" y="0"/>
            <a:ext cx="12187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8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" y="0"/>
            <a:ext cx="12189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4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2"/>
            <a:ext cx="12192000" cy="683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0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" y="0"/>
            <a:ext cx="12158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" y="0"/>
            <a:ext cx="12187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0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"/>
            <a:ext cx="12192000" cy="685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5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5"/>
            <a:ext cx="12192000" cy="68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7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" y="0"/>
            <a:ext cx="12189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"/>
            <a:ext cx="12192000" cy="684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8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"/>
            <a:ext cx="12192000" cy="68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8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9"/>
            <a:ext cx="12192000" cy="684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8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" y="0"/>
            <a:ext cx="12150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8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" y="0"/>
            <a:ext cx="12189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3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Panorámica</PresentationFormat>
  <Paragraphs>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Boletus</dc:creator>
  <cp:lastModifiedBy>Boletus</cp:lastModifiedBy>
  <cp:revision>4</cp:revision>
  <dcterms:created xsi:type="dcterms:W3CDTF">2017-06-08T18:27:13Z</dcterms:created>
  <dcterms:modified xsi:type="dcterms:W3CDTF">2017-06-09T17:23:02Z</dcterms:modified>
</cp:coreProperties>
</file>