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64" r:id="rId2"/>
    <p:sldId id="265" r:id="rId3"/>
    <p:sldId id="266" r:id="rId4"/>
    <p:sldId id="267"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Lst>
  <p:sldSz cx="9144000" cy="6858000" type="screen4x3"/>
  <p:notesSz cx="6858000" cy="9144000"/>
  <p:defaultTextStyle>
    <a:defPPr>
      <a:defRPr lang="ca-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66FF66"/>
    <a:srgbClr val="FFFFCC"/>
    <a:srgbClr val="DDDDDD"/>
    <a:srgbClr val="990000"/>
    <a:srgbClr val="CC3300"/>
    <a:srgbClr val="FF3300"/>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20" autoAdjust="0"/>
    <p:restoredTop sz="94660" autoAdjust="0"/>
  </p:normalViewPr>
  <p:slideViewPr>
    <p:cSldViewPr>
      <p:cViewPr varScale="1">
        <p:scale>
          <a:sx n="98" d="100"/>
          <a:sy n="98" d="100"/>
        </p:scale>
        <p:origin x="-10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ca-E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ca-E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a-ES" noProof="0" smtClean="0"/>
              <a:t>Haga clic para modificar el estilo de texto del patrón</a:t>
            </a:r>
          </a:p>
          <a:p>
            <a:pPr lvl="1"/>
            <a:r>
              <a:rPr lang="ca-ES" noProof="0" smtClean="0"/>
              <a:t>Segundo nivel</a:t>
            </a:r>
          </a:p>
          <a:p>
            <a:pPr lvl="2"/>
            <a:r>
              <a:rPr lang="ca-ES" noProof="0" smtClean="0"/>
              <a:t>Tercer nivel</a:t>
            </a:r>
          </a:p>
          <a:p>
            <a:pPr lvl="3"/>
            <a:r>
              <a:rPr lang="ca-ES" noProof="0" smtClean="0"/>
              <a:t>Cuarto nivel</a:t>
            </a:r>
          </a:p>
          <a:p>
            <a:pPr lvl="4"/>
            <a:r>
              <a:rPr lang="ca-ES" noProof="0" smtClean="0"/>
              <a:t>Quinto nivel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ca-E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40618E2-0DCD-4CDE-AA4F-894058E57916}" type="slidenum">
              <a:rPr lang="ca-ES"/>
              <a:pPr>
                <a:defRPr/>
              </a:pPr>
              <a:t>‹#›</a:t>
            </a:fld>
            <a:endParaRPr lang="ca-E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ca-ES"/>
          </a:p>
        </p:txBody>
      </p:sp>
      <p:sp>
        <p:nvSpPr>
          <p:cNvPr id="5" name="Rectangle 4"/>
          <p:cNvSpPr>
            <a:spLocks noGrp="1" noChangeArrowheads="1"/>
          </p:cNvSpPr>
          <p:nvPr>
            <p:ph type="dt" sz="half" idx="11"/>
          </p:nvPr>
        </p:nvSpPr>
        <p:spPr>
          <a:ln/>
        </p:spPr>
        <p:txBody>
          <a:bodyPr/>
          <a:lstStyle>
            <a:lvl1pPr>
              <a:defRPr/>
            </a:lvl1pPr>
          </a:lstStyle>
          <a:p>
            <a:pPr>
              <a:defRPr/>
            </a:pPr>
            <a:endParaRPr lang="ca-ES"/>
          </a:p>
        </p:txBody>
      </p:sp>
      <p:sp>
        <p:nvSpPr>
          <p:cNvPr id="6" name="Rectangle 5"/>
          <p:cNvSpPr>
            <a:spLocks noGrp="1" noChangeArrowheads="1"/>
          </p:cNvSpPr>
          <p:nvPr>
            <p:ph type="ftr" sz="quarter" idx="12"/>
          </p:nvPr>
        </p:nvSpPr>
        <p:spPr>
          <a:ln/>
        </p:spPr>
        <p:txBody>
          <a:bodyPr/>
          <a:lstStyle>
            <a:lvl1pPr>
              <a:defRPr/>
            </a:lvl1pPr>
          </a:lstStyle>
          <a:p>
            <a:pPr>
              <a:defRPr/>
            </a:pPr>
            <a:endParaRPr lang="ca-ES"/>
          </a:p>
        </p:txBody>
      </p:sp>
      <p:sp>
        <p:nvSpPr>
          <p:cNvPr id="7" name="Rectangle 6"/>
          <p:cNvSpPr>
            <a:spLocks noGrp="1" noChangeArrowheads="1"/>
          </p:cNvSpPr>
          <p:nvPr>
            <p:ph type="sldNum" sz="quarter" idx="13"/>
          </p:nvPr>
        </p:nvSpPr>
        <p:spPr>
          <a:ln/>
        </p:spPr>
        <p:txBody>
          <a:bodyPr/>
          <a:lstStyle>
            <a:lvl1pPr>
              <a:defRPr/>
            </a:lvl1pPr>
          </a:lstStyle>
          <a:p>
            <a:pPr>
              <a:defRPr/>
            </a:pPr>
            <a:fld id="{1644E91D-9723-4495-936E-5D6EA9492FFF}" type="slidenum">
              <a:rPr lang="ca-ES"/>
              <a:pPr>
                <a:defRPr/>
              </a:pPr>
              <a:t>‹#›</a:t>
            </a:fld>
            <a:endParaRPr lang="ca-E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ca-ES"/>
          </a:p>
        </p:txBody>
      </p:sp>
      <p:sp>
        <p:nvSpPr>
          <p:cNvPr id="5" name="Rectangle 4"/>
          <p:cNvSpPr>
            <a:spLocks noGrp="1" noChangeArrowheads="1"/>
          </p:cNvSpPr>
          <p:nvPr>
            <p:ph type="dt" sz="half" idx="11"/>
          </p:nvPr>
        </p:nvSpPr>
        <p:spPr>
          <a:ln/>
        </p:spPr>
        <p:txBody>
          <a:bodyPr/>
          <a:lstStyle>
            <a:lvl1pPr>
              <a:defRPr/>
            </a:lvl1pPr>
          </a:lstStyle>
          <a:p>
            <a:pPr>
              <a:defRPr/>
            </a:pPr>
            <a:endParaRPr lang="ca-ES"/>
          </a:p>
        </p:txBody>
      </p:sp>
      <p:sp>
        <p:nvSpPr>
          <p:cNvPr id="6" name="Rectangle 5"/>
          <p:cNvSpPr>
            <a:spLocks noGrp="1" noChangeArrowheads="1"/>
          </p:cNvSpPr>
          <p:nvPr>
            <p:ph type="ftr" sz="quarter" idx="12"/>
          </p:nvPr>
        </p:nvSpPr>
        <p:spPr>
          <a:ln/>
        </p:spPr>
        <p:txBody>
          <a:bodyPr/>
          <a:lstStyle>
            <a:lvl1pPr>
              <a:defRPr/>
            </a:lvl1pPr>
          </a:lstStyle>
          <a:p>
            <a:pPr>
              <a:defRPr/>
            </a:pPr>
            <a:endParaRPr lang="ca-ES"/>
          </a:p>
        </p:txBody>
      </p:sp>
      <p:sp>
        <p:nvSpPr>
          <p:cNvPr id="7" name="Rectangle 6"/>
          <p:cNvSpPr>
            <a:spLocks noGrp="1" noChangeArrowheads="1"/>
          </p:cNvSpPr>
          <p:nvPr>
            <p:ph type="sldNum" sz="quarter" idx="13"/>
          </p:nvPr>
        </p:nvSpPr>
        <p:spPr>
          <a:ln/>
        </p:spPr>
        <p:txBody>
          <a:bodyPr/>
          <a:lstStyle>
            <a:lvl1pPr>
              <a:defRPr/>
            </a:lvl1pPr>
          </a:lstStyle>
          <a:p>
            <a:pPr>
              <a:defRPr/>
            </a:pPr>
            <a:fld id="{40012DAC-062F-42B0-9B69-4D9B173D43D0}" type="slidenum">
              <a:rPr lang="ca-ES"/>
              <a:pPr>
                <a:defRPr/>
              </a:pPr>
              <a:t>‹#›</a:t>
            </a:fld>
            <a:endParaRPr lang="ca-E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ca-ES"/>
          </a:p>
        </p:txBody>
      </p:sp>
      <p:sp>
        <p:nvSpPr>
          <p:cNvPr id="5" name="Rectangle 4"/>
          <p:cNvSpPr>
            <a:spLocks noGrp="1" noChangeArrowheads="1"/>
          </p:cNvSpPr>
          <p:nvPr>
            <p:ph type="dt" sz="half" idx="11"/>
          </p:nvPr>
        </p:nvSpPr>
        <p:spPr>
          <a:ln/>
        </p:spPr>
        <p:txBody>
          <a:bodyPr/>
          <a:lstStyle>
            <a:lvl1pPr>
              <a:defRPr/>
            </a:lvl1pPr>
          </a:lstStyle>
          <a:p>
            <a:pPr>
              <a:defRPr/>
            </a:pPr>
            <a:endParaRPr lang="ca-ES"/>
          </a:p>
        </p:txBody>
      </p:sp>
      <p:sp>
        <p:nvSpPr>
          <p:cNvPr id="6" name="Rectangle 5"/>
          <p:cNvSpPr>
            <a:spLocks noGrp="1" noChangeArrowheads="1"/>
          </p:cNvSpPr>
          <p:nvPr>
            <p:ph type="ftr" sz="quarter" idx="12"/>
          </p:nvPr>
        </p:nvSpPr>
        <p:spPr>
          <a:ln/>
        </p:spPr>
        <p:txBody>
          <a:bodyPr/>
          <a:lstStyle>
            <a:lvl1pPr>
              <a:defRPr/>
            </a:lvl1pPr>
          </a:lstStyle>
          <a:p>
            <a:pPr>
              <a:defRPr/>
            </a:pPr>
            <a:endParaRPr lang="ca-ES"/>
          </a:p>
        </p:txBody>
      </p:sp>
      <p:sp>
        <p:nvSpPr>
          <p:cNvPr id="7" name="Rectangle 6"/>
          <p:cNvSpPr>
            <a:spLocks noGrp="1" noChangeArrowheads="1"/>
          </p:cNvSpPr>
          <p:nvPr>
            <p:ph type="sldNum" sz="quarter" idx="13"/>
          </p:nvPr>
        </p:nvSpPr>
        <p:spPr>
          <a:ln/>
        </p:spPr>
        <p:txBody>
          <a:bodyPr/>
          <a:lstStyle>
            <a:lvl1pPr>
              <a:defRPr/>
            </a:lvl1pPr>
          </a:lstStyle>
          <a:p>
            <a:pPr>
              <a:defRPr/>
            </a:pPr>
            <a:fld id="{F9D00BFC-F10A-49C0-8120-EA085E1855F8}" type="slidenum">
              <a:rPr lang="ca-ES"/>
              <a:pPr>
                <a:defRPr/>
              </a:pPr>
              <a:t>‹#›</a:t>
            </a:fld>
            <a:endParaRPr lang="ca-E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ca-ES"/>
          </a:p>
        </p:txBody>
      </p:sp>
      <p:sp>
        <p:nvSpPr>
          <p:cNvPr id="5" name="Rectangle 4"/>
          <p:cNvSpPr>
            <a:spLocks noGrp="1" noChangeArrowheads="1"/>
          </p:cNvSpPr>
          <p:nvPr>
            <p:ph type="dt" sz="half" idx="11"/>
          </p:nvPr>
        </p:nvSpPr>
        <p:spPr>
          <a:ln/>
        </p:spPr>
        <p:txBody>
          <a:bodyPr/>
          <a:lstStyle>
            <a:lvl1pPr>
              <a:defRPr/>
            </a:lvl1pPr>
          </a:lstStyle>
          <a:p>
            <a:pPr>
              <a:defRPr/>
            </a:pPr>
            <a:endParaRPr lang="ca-ES"/>
          </a:p>
        </p:txBody>
      </p:sp>
      <p:sp>
        <p:nvSpPr>
          <p:cNvPr id="6" name="Rectangle 5"/>
          <p:cNvSpPr>
            <a:spLocks noGrp="1" noChangeArrowheads="1"/>
          </p:cNvSpPr>
          <p:nvPr>
            <p:ph type="ftr" sz="quarter" idx="12"/>
          </p:nvPr>
        </p:nvSpPr>
        <p:spPr>
          <a:ln/>
        </p:spPr>
        <p:txBody>
          <a:bodyPr/>
          <a:lstStyle>
            <a:lvl1pPr>
              <a:defRPr/>
            </a:lvl1pPr>
          </a:lstStyle>
          <a:p>
            <a:pPr>
              <a:defRPr/>
            </a:pPr>
            <a:endParaRPr lang="ca-ES"/>
          </a:p>
        </p:txBody>
      </p:sp>
      <p:sp>
        <p:nvSpPr>
          <p:cNvPr id="7" name="Rectangle 6"/>
          <p:cNvSpPr>
            <a:spLocks noGrp="1" noChangeArrowheads="1"/>
          </p:cNvSpPr>
          <p:nvPr>
            <p:ph type="sldNum" sz="quarter" idx="13"/>
          </p:nvPr>
        </p:nvSpPr>
        <p:spPr>
          <a:ln/>
        </p:spPr>
        <p:txBody>
          <a:bodyPr/>
          <a:lstStyle>
            <a:lvl1pPr>
              <a:defRPr/>
            </a:lvl1pPr>
          </a:lstStyle>
          <a:p>
            <a:pPr>
              <a:defRPr/>
            </a:pPr>
            <a:fld id="{727F5024-2516-4E97-8383-A6FC9D1F1259}" type="slidenum">
              <a:rPr lang="ca-ES"/>
              <a:pPr>
                <a:defRPr/>
              </a:pPr>
              <a:t>‹#›</a:t>
            </a:fld>
            <a:endParaRPr lang="ca-E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ca-ES"/>
          </a:p>
        </p:txBody>
      </p:sp>
      <p:sp>
        <p:nvSpPr>
          <p:cNvPr id="5" name="Rectangle 4"/>
          <p:cNvSpPr>
            <a:spLocks noGrp="1" noChangeArrowheads="1"/>
          </p:cNvSpPr>
          <p:nvPr>
            <p:ph type="dt" sz="half" idx="11"/>
          </p:nvPr>
        </p:nvSpPr>
        <p:spPr>
          <a:ln/>
        </p:spPr>
        <p:txBody>
          <a:bodyPr/>
          <a:lstStyle>
            <a:lvl1pPr>
              <a:defRPr/>
            </a:lvl1pPr>
          </a:lstStyle>
          <a:p>
            <a:pPr>
              <a:defRPr/>
            </a:pPr>
            <a:endParaRPr lang="ca-ES"/>
          </a:p>
        </p:txBody>
      </p:sp>
      <p:sp>
        <p:nvSpPr>
          <p:cNvPr id="6" name="Rectangle 5"/>
          <p:cNvSpPr>
            <a:spLocks noGrp="1" noChangeArrowheads="1"/>
          </p:cNvSpPr>
          <p:nvPr>
            <p:ph type="ftr" sz="quarter" idx="12"/>
          </p:nvPr>
        </p:nvSpPr>
        <p:spPr>
          <a:ln/>
        </p:spPr>
        <p:txBody>
          <a:bodyPr/>
          <a:lstStyle>
            <a:lvl1pPr>
              <a:defRPr/>
            </a:lvl1pPr>
          </a:lstStyle>
          <a:p>
            <a:pPr>
              <a:defRPr/>
            </a:pPr>
            <a:endParaRPr lang="ca-ES"/>
          </a:p>
        </p:txBody>
      </p:sp>
      <p:sp>
        <p:nvSpPr>
          <p:cNvPr id="7" name="Rectangle 6"/>
          <p:cNvSpPr>
            <a:spLocks noGrp="1" noChangeArrowheads="1"/>
          </p:cNvSpPr>
          <p:nvPr>
            <p:ph type="sldNum" sz="quarter" idx="13"/>
          </p:nvPr>
        </p:nvSpPr>
        <p:spPr>
          <a:ln/>
        </p:spPr>
        <p:txBody>
          <a:bodyPr/>
          <a:lstStyle>
            <a:lvl1pPr>
              <a:defRPr/>
            </a:lvl1pPr>
          </a:lstStyle>
          <a:p>
            <a:pPr>
              <a:defRPr/>
            </a:pPr>
            <a:fld id="{2B75F27C-7640-4D5E-B935-949E399EF423}" type="slidenum">
              <a:rPr lang="ca-ES"/>
              <a:pPr>
                <a:defRPr/>
              </a:pPr>
              <a:t>‹#›</a:t>
            </a:fld>
            <a:endParaRPr lang="ca-E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ca-ES"/>
          </a:p>
        </p:txBody>
      </p:sp>
      <p:sp>
        <p:nvSpPr>
          <p:cNvPr id="6" name="Rectangle 4"/>
          <p:cNvSpPr>
            <a:spLocks noGrp="1" noChangeArrowheads="1"/>
          </p:cNvSpPr>
          <p:nvPr>
            <p:ph type="dt" sz="half" idx="11"/>
          </p:nvPr>
        </p:nvSpPr>
        <p:spPr>
          <a:ln/>
        </p:spPr>
        <p:txBody>
          <a:bodyPr/>
          <a:lstStyle>
            <a:lvl1pPr>
              <a:defRPr/>
            </a:lvl1pPr>
          </a:lstStyle>
          <a:p>
            <a:pPr>
              <a:defRPr/>
            </a:pPr>
            <a:endParaRPr lang="ca-ES"/>
          </a:p>
        </p:txBody>
      </p:sp>
      <p:sp>
        <p:nvSpPr>
          <p:cNvPr id="7" name="Rectangle 5"/>
          <p:cNvSpPr>
            <a:spLocks noGrp="1" noChangeArrowheads="1"/>
          </p:cNvSpPr>
          <p:nvPr>
            <p:ph type="ftr" sz="quarter" idx="12"/>
          </p:nvPr>
        </p:nvSpPr>
        <p:spPr>
          <a:ln/>
        </p:spPr>
        <p:txBody>
          <a:bodyPr/>
          <a:lstStyle>
            <a:lvl1pPr>
              <a:defRPr/>
            </a:lvl1pPr>
          </a:lstStyle>
          <a:p>
            <a:pPr>
              <a:defRPr/>
            </a:pPr>
            <a:endParaRPr lang="ca-ES"/>
          </a:p>
        </p:txBody>
      </p:sp>
      <p:sp>
        <p:nvSpPr>
          <p:cNvPr id="8" name="Rectangle 6"/>
          <p:cNvSpPr>
            <a:spLocks noGrp="1" noChangeArrowheads="1"/>
          </p:cNvSpPr>
          <p:nvPr>
            <p:ph type="sldNum" sz="quarter" idx="13"/>
          </p:nvPr>
        </p:nvSpPr>
        <p:spPr>
          <a:ln/>
        </p:spPr>
        <p:txBody>
          <a:bodyPr/>
          <a:lstStyle>
            <a:lvl1pPr>
              <a:defRPr/>
            </a:lvl1pPr>
          </a:lstStyle>
          <a:p>
            <a:pPr>
              <a:defRPr/>
            </a:pPr>
            <a:fld id="{3070C3EB-7AE6-4789-8F9D-94C17637BFF5}" type="slidenum">
              <a:rPr lang="ca-ES"/>
              <a:pPr>
                <a:defRPr/>
              </a:pPr>
              <a:t>‹#›</a:t>
            </a:fld>
            <a:endParaRPr lang="ca-E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ca-ES"/>
          </a:p>
        </p:txBody>
      </p:sp>
      <p:sp>
        <p:nvSpPr>
          <p:cNvPr id="8" name="Rectangle 4"/>
          <p:cNvSpPr>
            <a:spLocks noGrp="1" noChangeArrowheads="1"/>
          </p:cNvSpPr>
          <p:nvPr>
            <p:ph type="dt" sz="half" idx="11"/>
          </p:nvPr>
        </p:nvSpPr>
        <p:spPr>
          <a:ln/>
        </p:spPr>
        <p:txBody>
          <a:bodyPr/>
          <a:lstStyle>
            <a:lvl1pPr>
              <a:defRPr/>
            </a:lvl1pPr>
          </a:lstStyle>
          <a:p>
            <a:pPr>
              <a:defRPr/>
            </a:pPr>
            <a:endParaRPr lang="ca-ES"/>
          </a:p>
        </p:txBody>
      </p:sp>
      <p:sp>
        <p:nvSpPr>
          <p:cNvPr id="9" name="Rectangle 5"/>
          <p:cNvSpPr>
            <a:spLocks noGrp="1" noChangeArrowheads="1"/>
          </p:cNvSpPr>
          <p:nvPr>
            <p:ph type="ftr" sz="quarter" idx="12"/>
          </p:nvPr>
        </p:nvSpPr>
        <p:spPr>
          <a:ln/>
        </p:spPr>
        <p:txBody>
          <a:bodyPr/>
          <a:lstStyle>
            <a:lvl1pPr>
              <a:defRPr/>
            </a:lvl1pPr>
          </a:lstStyle>
          <a:p>
            <a:pPr>
              <a:defRPr/>
            </a:pPr>
            <a:endParaRPr lang="ca-ES"/>
          </a:p>
        </p:txBody>
      </p:sp>
      <p:sp>
        <p:nvSpPr>
          <p:cNvPr id="10" name="Rectangle 6"/>
          <p:cNvSpPr>
            <a:spLocks noGrp="1" noChangeArrowheads="1"/>
          </p:cNvSpPr>
          <p:nvPr>
            <p:ph type="sldNum" sz="quarter" idx="13"/>
          </p:nvPr>
        </p:nvSpPr>
        <p:spPr>
          <a:ln/>
        </p:spPr>
        <p:txBody>
          <a:bodyPr/>
          <a:lstStyle>
            <a:lvl1pPr>
              <a:defRPr/>
            </a:lvl1pPr>
          </a:lstStyle>
          <a:p>
            <a:pPr>
              <a:defRPr/>
            </a:pPr>
            <a:fld id="{0BB3DF40-4424-4848-9673-9CFF151BCD3F}" type="slidenum">
              <a:rPr lang="ca-ES"/>
              <a:pPr>
                <a:defRPr/>
              </a:pPr>
              <a:t>‹#›</a:t>
            </a:fld>
            <a:endParaRPr lang="ca-E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ca-ES"/>
          </a:p>
        </p:txBody>
      </p:sp>
      <p:sp>
        <p:nvSpPr>
          <p:cNvPr id="4" name="Rectangle 4"/>
          <p:cNvSpPr>
            <a:spLocks noGrp="1" noChangeArrowheads="1"/>
          </p:cNvSpPr>
          <p:nvPr>
            <p:ph type="dt" sz="half" idx="11"/>
          </p:nvPr>
        </p:nvSpPr>
        <p:spPr>
          <a:ln/>
        </p:spPr>
        <p:txBody>
          <a:bodyPr/>
          <a:lstStyle>
            <a:lvl1pPr>
              <a:defRPr/>
            </a:lvl1pPr>
          </a:lstStyle>
          <a:p>
            <a:pPr>
              <a:defRPr/>
            </a:pPr>
            <a:endParaRPr lang="ca-ES"/>
          </a:p>
        </p:txBody>
      </p:sp>
      <p:sp>
        <p:nvSpPr>
          <p:cNvPr id="5" name="Rectangle 5"/>
          <p:cNvSpPr>
            <a:spLocks noGrp="1" noChangeArrowheads="1"/>
          </p:cNvSpPr>
          <p:nvPr>
            <p:ph type="ftr" sz="quarter" idx="12"/>
          </p:nvPr>
        </p:nvSpPr>
        <p:spPr>
          <a:ln/>
        </p:spPr>
        <p:txBody>
          <a:bodyPr/>
          <a:lstStyle>
            <a:lvl1pPr>
              <a:defRPr/>
            </a:lvl1pPr>
          </a:lstStyle>
          <a:p>
            <a:pPr>
              <a:defRPr/>
            </a:pPr>
            <a:endParaRPr lang="ca-ES"/>
          </a:p>
        </p:txBody>
      </p:sp>
      <p:sp>
        <p:nvSpPr>
          <p:cNvPr id="6" name="Rectangle 6"/>
          <p:cNvSpPr>
            <a:spLocks noGrp="1" noChangeArrowheads="1"/>
          </p:cNvSpPr>
          <p:nvPr>
            <p:ph type="sldNum" sz="quarter" idx="13"/>
          </p:nvPr>
        </p:nvSpPr>
        <p:spPr>
          <a:ln/>
        </p:spPr>
        <p:txBody>
          <a:bodyPr/>
          <a:lstStyle>
            <a:lvl1pPr>
              <a:defRPr/>
            </a:lvl1pPr>
          </a:lstStyle>
          <a:p>
            <a:pPr>
              <a:defRPr/>
            </a:pPr>
            <a:fld id="{7D04F767-22FA-4140-A368-43CC4F9577CF}" type="slidenum">
              <a:rPr lang="ca-ES"/>
              <a:pPr>
                <a:defRPr/>
              </a:pPr>
              <a:t>‹#›</a:t>
            </a:fld>
            <a:endParaRPr lang="ca-E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a-ES"/>
          </a:p>
        </p:txBody>
      </p:sp>
      <p:sp>
        <p:nvSpPr>
          <p:cNvPr id="3" name="Rectangle 4"/>
          <p:cNvSpPr>
            <a:spLocks noGrp="1" noChangeArrowheads="1"/>
          </p:cNvSpPr>
          <p:nvPr>
            <p:ph type="dt" sz="half" idx="11"/>
          </p:nvPr>
        </p:nvSpPr>
        <p:spPr>
          <a:ln/>
        </p:spPr>
        <p:txBody>
          <a:bodyPr/>
          <a:lstStyle>
            <a:lvl1pPr>
              <a:defRPr/>
            </a:lvl1pPr>
          </a:lstStyle>
          <a:p>
            <a:pPr>
              <a:defRPr/>
            </a:pPr>
            <a:endParaRPr lang="ca-ES"/>
          </a:p>
        </p:txBody>
      </p:sp>
      <p:sp>
        <p:nvSpPr>
          <p:cNvPr id="4" name="Rectangle 5"/>
          <p:cNvSpPr>
            <a:spLocks noGrp="1" noChangeArrowheads="1"/>
          </p:cNvSpPr>
          <p:nvPr>
            <p:ph type="ftr" sz="quarter" idx="12"/>
          </p:nvPr>
        </p:nvSpPr>
        <p:spPr>
          <a:ln/>
        </p:spPr>
        <p:txBody>
          <a:bodyPr/>
          <a:lstStyle>
            <a:lvl1pPr>
              <a:defRPr/>
            </a:lvl1pPr>
          </a:lstStyle>
          <a:p>
            <a:pPr>
              <a:defRPr/>
            </a:pPr>
            <a:endParaRPr lang="ca-ES"/>
          </a:p>
        </p:txBody>
      </p:sp>
      <p:sp>
        <p:nvSpPr>
          <p:cNvPr id="5" name="Rectangle 6"/>
          <p:cNvSpPr>
            <a:spLocks noGrp="1" noChangeArrowheads="1"/>
          </p:cNvSpPr>
          <p:nvPr>
            <p:ph type="sldNum" sz="quarter" idx="13"/>
          </p:nvPr>
        </p:nvSpPr>
        <p:spPr>
          <a:ln/>
        </p:spPr>
        <p:txBody>
          <a:bodyPr/>
          <a:lstStyle>
            <a:lvl1pPr>
              <a:defRPr/>
            </a:lvl1pPr>
          </a:lstStyle>
          <a:p>
            <a:pPr>
              <a:defRPr/>
            </a:pPr>
            <a:fld id="{38AD8008-CD1A-45BD-83C3-79CB0BD6710E}" type="slidenum">
              <a:rPr lang="ca-ES"/>
              <a:pPr>
                <a:defRPr/>
              </a:pPr>
              <a:t>‹#›</a:t>
            </a:fld>
            <a:endParaRPr lang="ca-E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ca-ES"/>
          </a:p>
        </p:txBody>
      </p:sp>
      <p:sp>
        <p:nvSpPr>
          <p:cNvPr id="6" name="Rectangle 4"/>
          <p:cNvSpPr>
            <a:spLocks noGrp="1" noChangeArrowheads="1"/>
          </p:cNvSpPr>
          <p:nvPr>
            <p:ph type="dt" sz="half" idx="11"/>
          </p:nvPr>
        </p:nvSpPr>
        <p:spPr>
          <a:ln/>
        </p:spPr>
        <p:txBody>
          <a:bodyPr/>
          <a:lstStyle>
            <a:lvl1pPr>
              <a:defRPr/>
            </a:lvl1pPr>
          </a:lstStyle>
          <a:p>
            <a:pPr>
              <a:defRPr/>
            </a:pPr>
            <a:endParaRPr lang="ca-ES"/>
          </a:p>
        </p:txBody>
      </p:sp>
      <p:sp>
        <p:nvSpPr>
          <p:cNvPr id="7" name="Rectangle 5"/>
          <p:cNvSpPr>
            <a:spLocks noGrp="1" noChangeArrowheads="1"/>
          </p:cNvSpPr>
          <p:nvPr>
            <p:ph type="ftr" sz="quarter" idx="12"/>
          </p:nvPr>
        </p:nvSpPr>
        <p:spPr>
          <a:ln/>
        </p:spPr>
        <p:txBody>
          <a:bodyPr/>
          <a:lstStyle>
            <a:lvl1pPr>
              <a:defRPr/>
            </a:lvl1pPr>
          </a:lstStyle>
          <a:p>
            <a:pPr>
              <a:defRPr/>
            </a:pPr>
            <a:endParaRPr lang="ca-ES"/>
          </a:p>
        </p:txBody>
      </p:sp>
      <p:sp>
        <p:nvSpPr>
          <p:cNvPr id="8" name="Rectangle 6"/>
          <p:cNvSpPr>
            <a:spLocks noGrp="1" noChangeArrowheads="1"/>
          </p:cNvSpPr>
          <p:nvPr>
            <p:ph type="sldNum" sz="quarter" idx="13"/>
          </p:nvPr>
        </p:nvSpPr>
        <p:spPr>
          <a:ln/>
        </p:spPr>
        <p:txBody>
          <a:bodyPr/>
          <a:lstStyle>
            <a:lvl1pPr>
              <a:defRPr/>
            </a:lvl1pPr>
          </a:lstStyle>
          <a:p>
            <a:pPr>
              <a:defRPr/>
            </a:pPr>
            <a:fld id="{CB9966AC-B647-4E33-AA6C-B47D644186C4}" type="slidenum">
              <a:rPr lang="ca-ES"/>
              <a:pPr>
                <a:defRPr/>
              </a:pPr>
              <a:t>‹#›</a:t>
            </a:fld>
            <a:endParaRPr lang="ca-E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ca-ES"/>
          </a:p>
        </p:txBody>
      </p:sp>
      <p:sp>
        <p:nvSpPr>
          <p:cNvPr id="6" name="Rectangle 4"/>
          <p:cNvSpPr>
            <a:spLocks noGrp="1" noChangeArrowheads="1"/>
          </p:cNvSpPr>
          <p:nvPr>
            <p:ph type="dt" sz="half" idx="11"/>
          </p:nvPr>
        </p:nvSpPr>
        <p:spPr>
          <a:ln/>
        </p:spPr>
        <p:txBody>
          <a:bodyPr/>
          <a:lstStyle>
            <a:lvl1pPr>
              <a:defRPr/>
            </a:lvl1pPr>
          </a:lstStyle>
          <a:p>
            <a:pPr>
              <a:defRPr/>
            </a:pPr>
            <a:endParaRPr lang="ca-ES"/>
          </a:p>
        </p:txBody>
      </p:sp>
      <p:sp>
        <p:nvSpPr>
          <p:cNvPr id="7" name="Rectangle 5"/>
          <p:cNvSpPr>
            <a:spLocks noGrp="1" noChangeArrowheads="1"/>
          </p:cNvSpPr>
          <p:nvPr>
            <p:ph type="ftr" sz="quarter" idx="12"/>
          </p:nvPr>
        </p:nvSpPr>
        <p:spPr>
          <a:ln/>
        </p:spPr>
        <p:txBody>
          <a:bodyPr/>
          <a:lstStyle>
            <a:lvl1pPr>
              <a:defRPr/>
            </a:lvl1pPr>
          </a:lstStyle>
          <a:p>
            <a:pPr>
              <a:defRPr/>
            </a:pPr>
            <a:endParaRPr lang="ca-ES"/>
          </a:p>
        </p:txBody>
      </p:sp>
      <p:sp>
        <p:nvSpPr>
          <p:cNvPr id="8" name="Rectangle 6"/>
          <p:cNvSpPr>
            <a:spLocks noGrp="1" noChangeArrowheads="1"/>
          </p:cNvSpPr>
          <p:nvPr>
            <p:ph type="sldNum" sz="quarter" idx="13"/>
          </p:nvPr>
        </p:nvSpPr>
        <p:spPr>
          <a:ln/>
        </p:spPr>
        <p:txBody>
          <a:bodyPr/>
          <a:lstStyle>
            <a:lvl1pPr>
              <a:defRPr/>
            </a:lvl1pPr>
          </a:lstStyle>
          <a:p>
            <a:pPr>
              <a:defRPr/>
            </a:pPr>
            <a:fld id="{B0986625-6432-4E09-9391-A7AFE4F81AF5}" type="slidenum">
              <a:rPr lang="ca-ES"/>
              <a:pPr>
                <a:defRPr/>
              </a:pPr>
              <a:t>‹#›</a:t>
            </a:fld>
            <a:endParaRPr lang="ca-E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fons_degradat"/>
          <p:cNvPicPr>
            <a:picLocks noChangeAspect="1" noChangeArrowheads="1"/>
          </p:cNvPicPr>
          <p:nvPr/>
        </p:nvPicPr>
        <p:blipFill>
          <a:blip r:embed="rId13"/>
          <a:srcRect/>
          <a:stretch>
            <a:fillRect/>
          </a:stretch>
        </p:blipFill>
        <p:spPr bwMode="auto">
          <a:xfrm>
            <a:off x="179388" y="534988"/>
            <a:ext cx="7848600" cy="6278562"/>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a-ES" smtClean="0"/>
              <a:t>Haga clic para cambiar el estilo de título	</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a-ES" smtClean="0"/>
              <a:t>Haga clic para modificar el estilo de texto del patrón</a:t>
            </a:r>
          </a:p>
          <a:p>
            <a:pPr lvl="1"/>
            <a:r>
              <a:rPr lang="ca-ES" smtClean="0"/>
              <a:t>Segundo nivel</a:t>
            </a:r>
          </a:p>
          <a:p>
            <a:pPr lvl="2"/>
            <a:r>
              <a:rPr lang="ca-ES" smtClean="0"/>
              <a:t>Tercer nivel</a:t>
            </a:r>
          </a:p>
          <a:p>
            <a:pPr lvl="3"/>
            <a:r>
              <a:rPr lang="ca-ES" smtClean="0"/>
              <a:t>Cuarto nivel</a:t>
            </a:r>
          </a:p>
          <a:p>
            <a:pPr lvl="4"/>
            <a:r>
              <a:rPr lang="ca-ES" smtClean="0"/>
              <a:t>Quinto nivel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vl1pPr>
          </a:lstStyle>
          <a:p>
            <a:pPr>
              <a:defRPr/>
            </a:pPr>
            <a:endParaRPr lang="ca-ES"/>
          </a:p>
        </p:txBody>
      </p:sp>
      <p:sp>
        <p:nvSpPr>
          <p:cNvPr id="3"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dirty="0"/>
            </a:lvl1pPr>
          </a:lstStyle>
          <a:p>
            <a:pPr>
              <a:defRPr/>
            </a:pPr>
            <a:endParaRPr lang="ca-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ca-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DDDDDD"/>
                </a:solidFill>
              </a:defRPr>
            </a:lvl1pPr>
          </a:lstStyle>
          <a:p>
            <a:pPr>
              <a:defRPr/>
            </a:pPr>
            <a:fld id="{0C2C19A0-6197-47C6-815D-E670E26D0CB0}" type="slidenum">
              <a:rPr lang="ca-ES"/>
              <a:pPr>
                <a:defRPr/>
              </a:pPr>
              <a:t>‹#›</a:t>
            </a:fld>
            <a:endParaRPr lang="ca-ES" dirty="0"/>
          </a:p>
        </p:txBody>
      </p:sp>
      <p:pic>
        <p:nvPicPr>
          <p:cNvPr id="1032" name="Picture 8" descr="logo"/>
          <p:cNvPicPr>
            <a:picLocks noChangeAspect="1" noChangeArrowheads="1"/>
          </p:cNvPicPr>
          <p:nvPr/>
        </p:nvPicPr>
        <p:blipFill>
          <a:blip r:embed="rId14"/>
          <a:srcRect/>
          <a:stretch>
            <a:fillRect/>
          </a:stretch>
        </p:blipFill>
        <p:spPr bwMode="auto">
          <a:xfrm>
            <a:off x="0" y="0"/>
            <a:ext cx="1236663" cy="412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7 Título"/>
          <p:cNvSpPr>
            <a:spLocks noGrp="1"/>
          </p:cNvSpPr>
          <p:nvPr>
            <p:ph type="ctrTitle"/>
          </p:nvPr>
        </p:nvSpPr>
        <p:spPr/>
        <p:txBody>
          <a:bodyPr/>
          <a:lstStyle/>
          <a:p>
            <a:r>
              <a:rPr lang="ca-ES" sz="3600" smtClean="0"/>
              <a:t>Desenvolupament d’una aplicació online amb J2EE</a:t>
            </a:r>
            <a:r>
              <a:rPr lang="es-ES" sz="4000" smtClean="0"/>
              <a:t/>
            </a:r>
            <a:br>
              <a:rPr lang="es-ES" sz="4000" smtClean="0"/>
            </a:br>
            <a:r>
              <a:rPr lang="ca-ES" sz="4000" b="1" smtClean="0"/>
              <a:t>Tienda Ebooks</a:t>
            </a:r>
            <a:endParaRPr lang="es-ES" sz="4000" b="1" smtClean="0"/>
          </a:p>
        </p:txBody>
      </p:sp>
      <p:sp>
        <p:nvSpPr>
          <p:cNvPr id="14338" name="8 Subtítulo"/>
          <p:cNvSpPr>
            <a:spLocks noGrp="1"/>
          </p:cNvSpPr>
          <p:nvPr>
            <p:ph type="subTitle" idx="1"/>
          </p:nvPr>
        </p:nvSpPr>
        <p:spPr>
          <a:xfrm>
            <a:off x="1403350" y="4652963"/>
            <a:ext cx="6400800" cy="1752600"/>
          </a:xfrm>
        </p:spPr>
        <p:txBody>
          <a:bodyPr/>
          <a:lstStyle/>
          <a:p>
            <a:pPr algn="l">
              <a:lnSpc>
                <a:spcPct val="80000"/>
              </a:lnSpc>
            </a:pPr>
            <a:r>
              <a:rPr lang="ca-ES" sz="1800" b="1" smtClean="0"/>
              <a:t>Carlos Alonso Alvarez</a:t>
            </a:r>
            <a:endParaRPr lang="es-ES" sz="1800" smtClean="0"/>
          </a:p>
          <a:p>
            <a:pPr algn="l">
              <a:lnSpc>
                <a:spcPct val="80000"/>
              </a:lnSpc>
            </a:pPr>
            <a:r>
              <a:rPr lang="ca-ES" sz="1800" smtClean="0"/>
              <a:t>ETIS</a:t>
            </a:r>
            <a:endParaRPr lang="es-ES" sz="1800" smtClean="0"/>
          </a:p>
          <a:p>
            <a:pPr algn="l">
              <a:lnSpc>
                <a:spcPct val="80000"/>
              </a:lnSpc>
            </a:pPr>
            <a:r>
              <a:rPr lang="ca-ES" sz="1800" smtClean="0"/>
              <a:t> </a:t>
            </a:r>
            <a:endParaRPr lang="es-ES" sz="1800" smtClean="0"/>
          </a:p>
          <a:p>
            <a:pPr algn="l">
              <a:lnSpc>
                <a:spcPct val="80000"/>
              </a:lnSpc>
            </a:pPr>
            <a:r>
              <a:rPr lang="ca-ES" sz="1800" b="1" smtClean="0"/>
              <a:t>Vicenç Font Sagrista</a:t>
            </a:r>
            <a:endParaRPr lang="es-ES" sz="1800" smtClean="0"/>
          </a:p>
          <a:p>
            <a:pPr algn="l">
              <a:lnSpc>
                <a:spcPct val="80000"/>
              </a:lnSpc>
            </a:pPr>
            <a:r>
              <a:rPr lang="ca-ES" sz="1800" smtClean="0"/>
              <a:t> </a:t>
            </a:r>
            <a:endParaRPr lang="es-ES" sz="1800" smtClean="0"/>
          </a:p>
          <a:p>
            <a:pPr algn="l">
              <a:lnSpc>
                <a:spcPct val="80000"/>
              </a:lnSpc>
            </a:pPr>
            <a:r>
              <a:rPr lang="es-ES" sz="1400" smtClean="0"/>
              <a:t>14 de Juny de 2011</a:t>
            </a:r>
          </a:p>
          <a:p>
            <a:pPr>
              <a:lnSpc>
                <a:spcPct val="80000"/>
              </a:lnSpc>
            </a:pPr>
            <a:endParaRPr lang="es-ES" sz="4000" smtClean="0"/>
          </a:p>
        </p:txBody>
      </p:sp>
      <p:sp>
        <p:nvSpPr>
          <p:cNvPr id="14339" name="5 Marcador de número de diapositiva"/>
          <p:cNvSpPr>
            <a:spLocks noGrp="1"/>
          </p:cNvSpPr>
          <p:nvPr>
            <p:ph type="sldNum" sz="quarter" idx="13"/>
          </p:nvPr>
        </p:nvSpPr>
        <p:spPr>
          <a:noFill/>
        </p:spPr>
        <p:txBody>
          <a:bodyPr/>
          <a:lstStyle/>
          <a:p>
            <a:fld id="{EED6BF8C-6157-4611-940C-852DE3D5E579}" type="slidenum">
              <a:rPr lang="ca-ES" smtClean="0"/>
              <a:pPr/>
              <a:t>1</a:t>
            </a:fld>
            <a:endParaRPr lang="ca-ES" smtClean="0"/>
          </a:p>
        </p:txBody>
      </p:sp>
      <p:sp>
        <p:nvSpPr>
          <p:cNvPr id="14340"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14341" name="Rectangle 23"/>
          <p:cNvSpPr>
            <a:spLocks noChangeArrowheads="1"/>
          </p:cNvSpPr>
          <p:nvPr/>
        </p:nvSpPr>
        <p:spPr bwMode="auto">
          <a:xfrm>
            <a:off x="1828800" y="2644775"/>
            <a:ext cx="1554163" cy="0"/>
          </a:xfrm>
          <a:prstGeom prst="rect">
            <a:avLst/>
          </a:prstGeom>
          <a:solidFill>
            <a:srgbClr val="2E3A6A"/>
          </a:solidFill>
          <a:ln w="9525">
            <a:noFill/>
            <a:miter lim="800000"/>
            <a:headEnd/>
            <a:tailEnd/>
          </a:ln>
        </p:spPr>
        <p:txBody>
          <a:bodyPr wrap="none" bIns="0" anchor="ctr">
            <a:spAutoFit/>
          </a:bodyPr>
          <a:lstStyle/>
          <a:p>
            <a:endParaRPr lang="es-ES"/>
          </a:p>
        </p:txBody>
      </p:sp>
      <p:sp>
        <p:nvSpPr>
          <p:cNvPr id="14342" name="Line 33"/>
          <p:cNvSpPr>
            <a:spLocks noChangeShapeType="1"/>
          </p:cNvSpPr>
          <p:nvPr/>
        </p:nvSpPr>
        <p:spPr bwMode="auto">
          <a:xfrm>
            <a:off x="1476375" y="2693988"/>
            <a:ext cx="5487988" cy="0"/>
          </a:xfrm>
          <a:prstGeom prst="line">
            <a:avLst/>
          </a:prstGeom>
          <a:noFill/>
          <a:ln w="9525">
            <a:noFill/>
            <a:round/>
            <a:headEnd/>
            <a:tailEnd/>
          </a:ln>
        </p:spPr>
        <p:txBody>
          <a:bodyPr/>
          <a:lstStyle/>
          <a:p>
            <a:endParaRPr lang="es-ES"/>
          </a:p>
        </p:txBody>
      </p:sp>
      <p:sp>
        <p:nvSpPr>
          <p:cNvPr id="14343" name="Line 34"/>
          <p:cNvSpPr>
            <a:spLocks noChangeShapeType="1"/>
          </p:cNvSpPr>
          <p:nvPr/>
        </p:nvSpPr>
        <p:spPr bwMode="auto">
          <a:xfrm>
            <a:off x="1476375" y="1125538"/>
            <a:ext cx="0" cy="1568450"/>
          </a:xfrm>
          <a:prstGeom prst="line">
            <a:avLst/>
          </a:prstGeom>
          <a:noFill/>
          <a:ln w="9525">
            <a:noFill/>
            <a:round/>
            <a:headEnd/>
            <a:tailEnd/>
          </a:ln>
        </p:spPr>
        <p:txBody>
          <a:bodyPr/>
          <a:lstStyle/>
          <a:p>
            <a:endParaRPr lang="es-ES"/>
          </a:p>
        </p:txBody>
      </p:sp>
      <p:sp>
        <p:nvSpPr>
          <p:cNvPr id="14344" name="Line 35"/>
          <p:cNvSpPr>
            <a:spLocks noChangeShapeType="1"/>
          </p:cNvSpPr>
          <p:nvPr/>
        </p:nvSpPr>
        <p:spPr bwMode="auto">
          <a:xfrm>
            <a:off x="6964363" y="1125538"/>
            <a:ext cx="0" cy="1568450"/>
          </a:xfrm>
          <a:prstGeom prst="line">
            <a:avLst/>
          </a:prstGeom>
          <a:noFill/>
          <a:ln w="9525">
            <a:noFill/>
            <a:round/>
            <a:headEnd/>
            <a:tailEnd/>
          </a:ln>
        </p:spPr>
        <p:txBody>
          <a:bodyPr/>
          <a:lstStyle/>
          <a:p>
            <a:endParaRPr lang="es-E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1 Título"/>
          <p:cNvSpPr>
            <a:spLocks noGrp="1"/>
          </p:cNvSpPr>
          <p:nvPr>
            <p:ph type="title"/>
          </p:nvPr>
        </p:nvSpPr>
        <p:spPr>
          <a:xfrm>
            <a:off x="468313" y="908050"/>
            <a:ext cx="8229600" cy="504825"/>
          </a:xfrm>
        </p:spPr>
        <p:txBody>
          <a:bodyPr/>
          <a:lstStyle/>
          <a:p>
            <a:r>
              <a:rPr lang="ca-ES" sz="2000" smtClean="0"/>
              <a:t>La fase d’anàlisi del nostre projecte ha resultat en el següent:</a:t>
            </a:r>
            <a:endParaRPr lang="es-ES" sz="2000" smtClean="0"/>
          </a:p>
        </p:txBody>
      </p:sp>
      <p:sp>
        <p:nvSpPr>
          <p:cNvPr id="23554" name="3 Marcador de texto"/>
          <p:cNvSpPr>
            <a:spLocks noGrp="1"/>
          </p:cNvSpPr>
          <p:nvPr>
            <p:ph type="body" idx="1"/>
          </p:nvPr>
        </p:nvSpPr>
        <p:spPr>
          <a:xfrm>
            <a:off x="684213" y="1557338"/>
            <a:ext cx="3743325" cy="639762"/>
          </a:xfrm>
        </p:spPr>
        <p:txBody>
          <a:bodyPr/>
          <a:lstStyle/>
          <a:p>
            <a:r>
              <a:rPr lang="ca-ES" sz="1200" smtClean="0"/>
              <a:t>Diagrama de paquets i anàlisi</a:t>
            </a:r>
          </a:p>
        </p:txBody>
      </p:sp>
      <p:pic>
        <p:nvPicPr>
          <p:cNvPr id="23555" name="19 Marcador de contenido" descr="paquests analisi i servei.jpeg"/>
          <p:cNvPicPr>
            <a:picLocks noGrp="1" noChangeAspect="1"/>
          </p:cNvPicPr>
          <p:nvPr>
            <p:ph sz="half" idx="2"/>
          </p:nvPr>
        </p:nvPicPr>
        <p:blipFill>
          <a:blip r:embed="rId2"/>
          <a:srcRect/>
          <a:stretch>
            <a:fillRect/>
          </a:stretch>
        </p:blipFill>
        <p:spPr>
          <a:xfrm>
            <a:off x="4000500" y="1557338"/>
            <a:ext cx="4611688" cy="1511300"/>
          </a:xfrm>
        </p:spPr>
      </p:pic>
      <p:sp>
        <p:nvSpPr>
          <p:cNvPr id="23556" name="22 Marcador de texto"/>
          <p:cNvSpPr>
            <a:spLocks noGrp="1"/>
          </p:cNvSpPr>
          <p:nvPr>
            <p:ph type="body" sz="quarter" idx="3"/>
          </p:nvPr>
        </p:nvSpPr>
        <p:spPr>
          <a:xfrm>
            <a:off x="684213" y="3284538"/>
            <a:ext cx="4041775" cy="639762"/>
          </a:xfrm>
        </p:spPr>
        <p:txBody>
          <a:bodyPr/>
          <a:lstStyle/>
          <a:p>
            <a:r>
              <a:rPr lang="ca-ES" sz="1200" smtClean="0"/>
              <a:t>Diagrama de classes</a:t>
            </a:r>
          </a:p>
        </p:txBody>
      </p:sp>
      <p:pic>
        <p:nvPicPr>
          <p:cNvPr id="23557" name="20 Marcador de contenido" descr="clases.png"/>
          <p:cNvPicPr>
            <a:picLocks noGrp="1" noChangeAspect="1"/>
          </p:cNvPicPr>
          <p:nvPr>
            <p:ph sz="quarter" idx="4"/>
          </p:nvPr>
        </p:nvPicPr>
        <p:blipFill>
          <a:blip r:embed="rId3"/>
          <a:srcRect/>
          <a:stretch>
            <a:fillRect/>
          </a:stretch>
        </p:blipFill>
        <p:spPr>
          <a:xfrm>
            <a:off x="2700338" y="2924175"/>
            <a:ext cx="5913437" cy="4306888"/>
          </a:xfrm>
        </p:spPr>
      </p:pic>
      <p:sp>
        <p:nvSpPr>
          <p:cNvPr id="23558" name="4 Marcador de número de diapositiva"/>
          <p:cNvSpPr>
            <a:spLocks noGrp="1"/>
          </p:cNvSpPr>
          <p:nvPr>
            <p:ph type="sldNum" sz="quarter" idx="13"/>
          </p:nvPr>
        </p:nvSpPr>
        <p:spPr>
          <a:noFill/>
        </p:spPr>
        <p:txBody>
          <a:bodyPr/>
          <a:lstStyle/>
          <a:p>
            <a:fld id="{FC6BC825-7918-40A2-B476-1DD900309287}" type="slidenum">
              <a:rPr lang="ca-ES" smtClean="0"/>
              <a:pPr/>
              <a:t>10</a:t>
            </a:fld>
            <a:endParaRPr lang="ca-ES" smtClean="0"/>
          </a:p>
        </p:txBody>
      </p:sp>
      <p:sp>
        <p:nvSpPr>
          <p:cNvPr id="23559"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7"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Anàlisi</a:t>
            </a:r>
            <a:endParaRPr lang="ca-ES" sz="2400" b="1" kern="0" dirty="0">
              <a:solidFill>
                <a:schemeClr val="tx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marL="0" indent="0">
              <a:buFontTx/>
              <a:buNone/>
              <a:defRPr/>
            </a:pPr>
            <a:endParaRPr lang="ca-ES" sz="1800" dirty="0" smtClean="0"/>
          </a:p>
          <a:p>
            <a:pPr marL="0" indent="0">
              <a:buFontTx/>
              <a:buNone/>
              <a:defRPr/>
            </a:pPr>
            <a:r>
              <a:rPr lang="ca-ES" sz="1800" dirty="0" smtClean="0"/>
              <a:t>J2EE utilitza un model d’aplicació distribuïda multicapa per a les aplicacions empresarials. La lògica de negoci esta dividida en components segons la seva funció i els diversos components de l’aplicació que constitueixen una aplicació J2EE son instal·lats en diferents maquines segons la funció de la capa a la que pertany el component.</a:t>
            </a:r>
            <a:endParaRPr lang="es-ES" sz="1800" dirty="0" smtClean="0"/>
          </a:p>
          <a:p>
            <a:pPr>
              <a:buFontTx/>
              <a:buNone/>
              <a:defRPr/>
            </a:pPr>
            <a:r>
              <a:rPr lang="ca-ES" sz="1800" dirty="0" smtClean="0"/>
              <a:t>J2EE es basa en quatre nivells que detallem a continuació:</a:t>
            </a:r>
            <a:endParaRPr lang="es-ES" sz="1800" dirty="0" smtClean="0"/>
          </a:p>
          <a:p>
            <a:pPr>
              <a:defRPr/>
            </a:pPr>
            <a:r>
              <a:rPr lang="ca-ES" sz="1800" dirty="0" smtClean="0"/>
              <a:t>Capa client. També es la capa de presentació. Esta composta dels programes que interactuen amb l’usuari. Aquests programes demanen les dades a l’usuari relacionades amb la petició que es realitzi, envien la petició al component que la processarà. Un cop hagi rebut la resposta, la presentarà a l’usuari.</a:t>
            </a:r>
            <a:endParaRPr lang="es-ES" sz="1800" dirty="0" smtClean="0"/>
          </a:p>
          <a:p>
            <a:pPr>
              <a:defRPr/>
            </a:pPr>
            <a:r>
              <a:rPr lang="ca-ES" sz="1800" dirty="0" smtClean="0"/>
              <a:t>Capa web. Els components d’aquesta capa fan servir el protocol HTTP per a enviar i rebre peticions. Aquesta capa proporciona a l’aplicació funcionalitat de Internet ja que permet proporcionar serveis a la capa client.</a:t>
            </a:r>
            <a:endParaRPr lang="es-ES" sz="1800" dirty="0" smtClean="0"/>
          </a:p>
          <a:p>
            <a:pPr>
              <a:buFontTx/>
              <a:buNone/>
              <a:defRPr/>
            </a:pPr>
            <a:endParaRPr lang="es-ES" sz="1800" dirty="0"/>
          </a:p>
        </p:txBody>
      </p:sp>
      <p:sp>
        <p:nvSpPr>
          <p:cNvPr id="24578" name="3 Marcador de número de diapositiva"/>
          <p:cNvSpPr>
            <a:spLocks noGrp="1"/>
          </p:cNvSpPr>
          <p:nvPr>
            <p:ph type="sldNum" sz="quarter" idx="13"/>
          </p:nvPr>
        </p:nvSpPr>
        <p:spPr>
          <a:noFill/>
        </p:spPr>
        <p:txBody>
          <a:bodyPr/>
          <a:lstStyle/>
          <a:p>
            <a:fld id="{0EE947BA-D5DA-4917-AF2D-8DE0ABF0D75B}" type="slidenum">
              <a:rPr lang="ca-ES" smtClean="0"/>
              <a:pPr/>
              <a:t>11</a:t>
            </a:fld>
            <a:endParaRPr lang="ca-ES" smtClean="0"/>
          </a:p>
        </p:txBody>
      </p:sp>
      <p:sp>
        <p:nvSpPr>
          <p:cNvPr id="24579"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J2EE I</a:t>
            </a:r>
            <a:endParaRPr lang="ca-ES" sz="2400" b="1" kern="0" dirty="0">
              <a:solidFill>
                <a:schemeClr val="tx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Marcador de contenido"/>
          <p:cNvSpPr>
            <a:spLocks noGrp="1"/>
          </p:cNvSpPr>
          <p:nvPr>
            <p:ph idx="1"/>
          </p:nvPr>
        </p:nvSpPr>
        <p:spPr>
          <a:xfrm>
            <a:off x="457200" y="981075"/>
            <a:ext cx="8229600" cy="5145088"/>
          </a:xfrm>
        </p:spPr>
        <p:txBody>
          <a:bodyPr/>
          <a:lstStyle/>
          <a:p>
            <a:r>
              <a:rPr lang="ca-ES" sz="1800" smtClean="0"/>
              <a:t>Capa de negoci. Contenen la lògica de negoci, tasques específiques basades en regles que resolen les necessitats d’un negoci en particular, que pot ser accedida concurrentment per múltiples clients. Un component d’aquesta capa sol interactuar amb la capa de recursos d’informació.</a:t>
            </a:r>
            <a:endParaRPr lang="es-ES" sz="1800" smtClean="0"/>
          </a:p>
          <a:p>
            <a:r>
              <a:rPr lang="ca-ES" sz="1800" smtClean="0"/>
              <a:t>Capa de recursos d’informació. Connecta l’aplicació J2EE amb els sistemes i recursos que es troben a la xarxa, com bases de dades, sistemes de tercers, etc., d’aquesta manera els programadors poden aprofitar els recursos dels que ja disposa l’empresa.</a:t>
            </a:r>
            <a:endParaRPr lang="es-ES" sz="1800" smtClean="0"/>
          </a:p>
          <a:p>
            <a:endParaRPr lang="es-ES" sz="1800" smtClean="0"/>
          </a:p>
        </p:txBody>
      </p:sp>
      <p:sp>
        <p:nvSpPr>
          <p:cNvPr id="25602" name="3 Marcador de número de diapositiva"/>
          <p:cNvSpPr>
            <a:spLocks noGrp="1"/>
          </p:cNvSpPr>
          <p:nvPr>
            <p:ph type="sldNum" sz="quarter" idx="13"/>
          </p:nvPr>
        </p:nvSpPr>
        <p:spPr>
          <a:noFill/>
        </p:spPr>
        <p:txBody>
          <a:bodyPr/>
          <a:lstStyle/>
          <a:p>
            <a:fld id="{72D78F28-4811-43E4-A144-F7FF801F4517}" type="slidenum">
              <a:rPr lang="ca-ES" smtClean="0"/>
              <a:pPr/>
              <a:t>12</a:t>
            </a:fld>
            <a:endParaRPr lang="ca-ES" smtClean="0"/>
          </a:p>
        </p:txBody>
      </p:sp>
      <p:sp>
        <p:nvSpPr>
          <p:cNvPr id="25603"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J2EE II</a:t>
            </a:r>
            <a:endParaRPr lang="ca-ES" sz="2400" b="1" kern="0" dirty="0">
              <a:solidFill>
                <a:schemeClr val="tx2"/>
              </a:solidFill>
              <a:latin typeface="+mj-lt"/>
              <a:ea typeface="+mj-ea"/>
              <a:cs typeface="+mj-cs"/>
            </a:endParaRPr>
          </a:p>
        </p:txBody>
      </p:sp>
      <p:pic>
        <p:nvPicPr>
          <p:cNvPr id="25605" name="6 Imagen" descr="Dibujo.bmp"/>
          <p:cNvPicPr>
            <a:picLocks noChangeAspect="1"/>
          </p:cNvPicPr>
          <p:nvPr/>
        </p:nvPicPr>
        <p:blipFill>
          <a:blip r:embed="rId2"/>
          <a:srcRect/>
          <a:stretch>
            <a:fillRect/>
          </a:stretch>
        </p:blipFill>
        <p:spPr bwMode="auto">
          <a:xfrm>
            <a:off x="539750" y="3429000"/>
            <a:ext cx="7848600" cy="28797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Marcador de contenido"/>
          <p:cNvSpPr>
            <a:spLocks noGrp="1"/>
          </p:cNvSpPr>
          <p:nvPr>
            <p:ph idx="1"/>
          </p:nvPr>
        </p:nvSpPr>
        <p:spPr>
          <a:xfrm>
            <a:off x="457200" y="981075"/>
            <a:ext cx="8229600" cy="5145088"/>
          </a:xfrm>
        </p:spPr>
        <p:txBody>
          <a:bodyPr/>
          <a:lstStyle/>
          <a:p>
            <a:pPr marL="0" indent="0">
              <a:buFontTx/>
              <a:buNone/>
            </a:pPr>
            <a:r>
              <a:rPr lang="ca-ES" sz="1800" smtClean="0"/>
              <a:t>Struts simplifica el desenvolupament d’aplicacions distribuïdes implementant el patró MVC. Struts separa la gestió del flux de treball de l’aplicació, del model de negoci i de la interfície.</a:t>
            </a:r>
            <a:endParaRPr lang="es-ES" sz="1800" smtClean="0"/>
          </a:p>
          <a:p>
            <a:pPr marL="0" indent="0">
              <a:buFontTx/>
              <a:buNone/>
            </a:pPr>
            <a:r>
              <a:rPr lang="ca-ES" sz="1800" smtClean="0"/>
              <a:t>El controlador ja es troba implementat per struts, encara que es pot heretar i modificar, i el flux de treball es pot programar des d’un arxiu de configuració XML. Les accions que s’executaran sobre el model de negoci s’implementen basant-se en classes predefinides pel framework i seguint el patró Facade.</a:t>
            </a:r>
            <a:endParaRPr lang="es-ES" sz="1800" smtClean="0"/>
          </a:p>
          <a:p>
            <a:pPr marL="0" indent="0">
              <a:buFontTx/>
              <a:buNone/>
            </a:pPr>
            <a:r>
              <a:rPr lang="ca-ES" sz="1800" smtClean="0"/>
              <a:t>La interfície es desenvolupa mitjançant un conjunt de tags predefinits per Struts que evita l’ús d’scriptlets, petits fragments de codi Java que es poden introduir a la pagina web, el que genera avantatges de manteniment i rendiment.</a:t>
            </a:r>
          </a:p>
          <a:p>
            <a:pPr marL="0" indent="0">
              <a:buFontTx/>
              <a:buNone/>
            </a:pPr>
            <a:endParaRPr lang="es-ES" sz="1800" smtClean="0"/>
          </a:p>
        </p:txBody>
      </p:sp>
      <p:sp>
        <p:nvSpPr>
          <p:cNvPr id="26626" name="3 Marcador de número de diapositiva"/>
          <p:cNvSpPr>
            <a:spLocks noGrp="1"/>
          </p:cNvSpPr>
          <p:nvPr>
            <p:ph type="sldNum" sz="quarter" idx="13"/>
          </p:nvPr>
        </p:nvSpPr>
        <p:spPr>
          <a:noFill/>
        </p:spPr>
        <p:txBody>
          <a:bodyPr/>
          <a:lstStyle/>
          <a:p>
            <a:fld id="{39D3FE30-D731-41B8-BD4D-FD1FB998F155}" type="slidenum">
              <a:rPr lang="ca-ES" smtClean="0"/>
              <a:pPr/>
              <a:t>13</a:t>
            </a:fld>
            <a:endParaRPr lang="ca-ES" smtClean="0"/>
          </a:p>
        </p:txBody>
      </p:sp>
      <p:sp>
        <p:nvSpPr>
          <p:cNvPr id="26627"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Struts2</a:t>
            </a:r>
            <a:endParaRPr lang="ca-ES" sz="2400" b="1" kern="0" dirty="0">
              <a:solidFill>
                <a:schemeClr val="tx2"/>
              </a:solidFill>
              <a:latin typeface="+mj-lt"/>
              <a:ea typeface="+mj-ea"/>
              <a:cs typeface="+mj-cs"/>
            </a:endParaRPr>
          </a:p>
        </p:txBody>
      </p:sp>
      <p:pic>
        <p:nvPicPr>
          <p:cNvPr id="26629" name="6 Imagen" descr="Dibujo2.JPG"/>
          <p:cNvPicPr>
            <a:picLocks noChangeAspect="1"/>
          </p:cNvPicPr>
          <p:nvPr/>
        </p:nvPicPr>
        <p:blipFill>
          <a:blip r:embed="rId2"/>
          <a:srcRect/>
          <a:stretch>
            <a:fillRect/>
          </a:stretch>
        </p:blipFill>
        <p:spPr bwMode="auto">
          <a:xfrm>
            <a:off x="1403350" y="4221163"/>
            <a:ext cx="5761038" cy="22320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Marcador de contenido"/>
          <p:cNvSpPr>
            <a:spLocks noGrp="1"/>
          </p:cNvSpPr>
          <p:nvPr>
            <p:ph idx="1"/>
          </p:nvPr>
        </p:nvSpPr>
        <p:spPr>
          <a:xfrm>
            <a:off x="457200" y="981075"/>
            <a:ext cx="8229600" cy="5145088"/>
          </a:xfrm>
        </p:spPr>
        <p:txBody>
          <a:bodyPr/>
          <a:lstStyle/>
          <a:p>
            <a:pPr marL="0" indent="0">
              <a:buFontTx/>
              <a:buNone/>
            </a:pPr>
            <a:r>
              <a:rPr lang="ca-ES" sz="2000" smtClean="0"/>
              <a:t>Hibernate és un framework que facilita el mapeig objecte-relacional (ORM) per a la plataforma Java que facilita el mapeig dels atributs de les classes del model de negoci i els atributs d’una base de dades relacional. Per a fer aquesta tasta Hibernate proporciona arxius declaratius XML on es declararan les relacions entre els dos tipus de domini.</a:t>
            </a:r>
            <a:endParaRPr lang="es-ES" sz="2000" smtClean="0"/>
          </a:p>
          <a:p>
            <a:pPr marL="0" indent="0">
              <a:buFontTx/>
              <a:buNone/>
            </a:pPr>
            <a:r>
              <a:rPr lang="ca-ES" sz="2000" smtClean="0"/>
              <a:t>Hibernate busca solucionar el problema de la diferencia entre els objectes de l’aplicació (orientats a objectes) i els objecte d’una base de dades relacional. Això ho aconsegueix permetent al desenvolupador declarar com es el seu model de dades, les relacions que existeixen, etc.</a:t>
            </a:r>
            <a:endParaRPr lang="es-ES" sz="2000" smtClean="0"/>
          </a:p>
          <a:p>
            <a:pPr marL="0" indent="0">
              <a:buFontTx/>
              <a:buNone/>
            </a:pPr>
            <a:r>
              <a:rPr lang="ca-ES" sz="2000" smtClean="0"/>
              <a:t>Hibernate convertirà les dades entre els tipus usats per Java i els usats per SQL. Hibernate genera les sentencies SQL i evita la programació de SQL hostatjat a l’aplicació, fent el programa més aclaridor, portable i eficient.</a:t>
            </a:r>
            <a:endParaRPr lang="es-ES" sz="2000" smtClean="0"/>
          </a:p>
          <a:p>
            <a:pPr marL="0" indent="0">
              <a:buFontTx/>
              <a:buNone/>
            </a:pPr>
            <a:r>
              <a:rPr lang="ca-ES" sz="2000" smtClean="0"/>
              <a:t>Hibernate proporciona un llenguatge de consulta anomenat HQL (Hibernate Query Language) i una API per construir les consultes.</a:t>
            </a:r>
            <a:endParaRPr lang="es-ES" sz="2000" smtClean="0"/>
          </a:p>
          <a:p>
            <a:pPr marL="0" indent="0">
              <a:buFontTx/>
              <a:buNone/>
            </a:pPr>
            <a:endParaRPr lang="es-ES" sz="2000" smtClean="0"/>
          </a:p>
        </p:txBody>
      </p:sp>
      <p:sp>
        <p:nvSpPr>
          <p:cNvPr id="27650" name="3 Marcador de número de diapositiva"/>
          <p:cNvSpPr>
            <a:spLocks noGrp="1"/>
          </p:cNvSpPr>
          <p:nvPr>
            <p:ph type="sldNum" sz="quarter" idx="13"/>
          </p:nvPr>
        </p:nvSpPr>
        <p:spPr>
          <a:noFill/>
        </p:spPr>
        <p:txBody>
          <a:bodyPr/>
          <a:lstStyle/>
          <a:p>
            <a:fld id="{F4EC582E-D084-4724-A1CE-953F159709EB}" type="slidenum">
              <a:rPr lang="ca-ES" smtClean="0"/>
              <a:pPr/>
              <a:t>14</a:t>
            </a:fld>
            <a:endParaRPr lang="ca-ES" smtClean="0"/>
          </a:p>
        </p:txBody>
      </p:sp>
      <p:sp>
        <p:nvSpPr>
          <p:cNvPr id="27651"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Hibernate</a:t>
            </a:r>
            <a:endParaRPr lang="ca-ES" sz="2400" b="1" kern="0" dirty="0">
              <a:solidFill>
                <a:schemeClr val="tx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marL="0" indent="0">
              <a:buFontTx/>
              <a:buNone/>
              <a:defRPr/>
            </a:pPr>
            <a:r>
              <a:rPr lang="ca-ES" sz="1800" dirty="0" smtClean="0"/>
              <a:t>El patró Model-Vista-Controlador separa les dades d’una aplicació en tres components. Els tres components del patró son:</a:t>
            </a:r>
            <a:endParaRPr lang="es-ES" sz="1800" dirty="0" smtClean="0"/>
          </a:p>
          <a:p>
            <a:pPr>
              <a:defRPr/>
            </a:pPr>
            <a:r>
              <a:rPr lang="ca-ES" sz="1800" dirty="0" smtClean="0"/>
              <a:t>Model. Es la representació de la informació específica amb la qual l’aplicació opera.</a:t>
            </a:r>
            <a:endParaRPr lang="es-ES" sz="1800" dirty="0" smtClean="0"/>
          </a:p>
          <a:p>
            <a:pPr>
              <a:defRPr/>
            </a:pPr>
            <a:r>
              <a:rPr lang="ca-ES" sz="1800" dirty="0" smtClean="0"/>
              <a:t>Vista. Presenta el model en un format adequat per a interactuar, normalment la interfície d’usuari.</a:t>
            </a:r>
            <a:endParaRPr lang="es-ES" sz="1800" dirty="0" smtClean="0"/>
          </a:p>
          <a:p>
            <a:pPr>
              <a:defRPr/>
            </a:pPr>
            <a:r>
              <a:rPr lang="ca-ES" sz="1800" dirty="0" smtClean="0"/>
              <a:t>Controlador. Es el responsable de respondre als esdeveniments causats per accions de l’usuari i passa peticions al model. Les respostes les passa a la vista.</a:t>
            </a:r>
            <a:endParaRPr lang="es-ES" sz="1800" dirty="0" smtClean="0"/>
          </a:p>
          <a:p>
            <a:pPr>
              <a:defRPr/>
            </a:pPr>
            <a:endParaRPr lang="es-ES" sz="1800" dirty="0"/>
          </a:p>
        </p:txBody>
      </p:sp>
      <p:sp>
        <p:nvSpPr>
          <p:cNvPr id="28674" name="3 Marcador de número de diapositiva"/>
          <p:cNvSpPr>
            <a:spLocks noGrp="1"/>
          </p:cNvSpPr>
          <p:nvPr>
            <p:ph type="sldNum" sz="quarter" idx="13"/>
          </p:nvPr>
        </p:nvSpPr>
        <p:spPr>
          <a:noFill/>
        </p:spPr>
        <p:txBody>
          <a:bodyPr/>
          <a:lstStyle/>
          <a:p>
            <a:fld id="{2924BFCC-5722-44AC-9B27-7200E3FA7A85}" type="slidenum">
              <a:rPr lang="ca-ES" smtClean="0"/>
              <a:pPr/>
              <a:t>15</a:t>
            </a:fld>
            <a:endParaRPr lang="ca-ES" smtClean="0"/>
          </a:p>
        </p:txBody>
      </p:sp>
      <p:sp>
        <p:nvSpPr>
          <p:cNvPr id="28675"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MVC</a:t>
            </a:r>
            <a:endParaRPr lang="ca-ES" sz="2400" b="1" kern="0" dirty="0">
              <a:solidFill>
                <a:schemeClr val="tx2"/>
              </a:solidFill>
              <a:latin typeface="+mj-lt"/>
              <a:ea typeface="+mj-ea"/>
              <a:cs typeface="+mj-cs"/>
            </a:endParaRPr>
          </a:p>
        </p:txBody>
      </p:sp>
      <p:pic>
        <p:nvPicPr>
          <p:cNvPr id="28677" name="6 Imagen" descr="Dibujo3.JPG"/>
          <p:cNvPicPr>
            <a:picLocks noChangeAspect="1"/>
          </p:cNvPicPr>
          <p:nvPr/>
        </p:nvPicPr>
        <p:blipFill>
          <a:blip r:embed="rId2"/>
          <a:srcRect/>
          <a:stretch>
            <a:fillRect/>
          </a:stretch>
        </p:blipFill>
        <p:spPr bwMode="auto">
          <a:xfrm>
            <a:off x="2051050" y="3716338"/>
            <a:ext cx="4897438" cy="27368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2 Marcador de contenido"/>
          <p:cNvSpPr>
            <a:spLocks noGrp="1"/>
          </p:cNvSpPr>
          <p:nvPr>
            <p:ph idx="1"/>
          </p:nvPr>
        </p:nvSpPr>
        <p:spPr>
          <a:xfrm>
            <a:off x="457200" y="908050"/>
            <a:ext cx="8229600" cy="5218113"/>
          </a:xfrm>
        </p:spPr>
        <p:txBody>
          <a:bodyPr/>
          <a:lstStyle/>
          <a:p>
            <a:pPr marL="0" indent="0">
              <a:buFontTx/>
              <a:buNone/>
            </a:pPr>
            <a:r>
              <a:rPr lang="ca-ES" sz="1800" smtClean="0"/>
              <a:t>El patró Data Acces Object pretén fer independent una aplicació d’una base de dades concreta, de com s’accedeix a les dades, etc. Facilita que l’aplicació aconsegueixi les dades o pugui guardar-les sense saber d’on esta aconseguint o guardant aquestes dades.</a:t>
            </a:r>
            <a:endParaRPr lang="es-ES" sz="1800" smtClean="0"/>
          </a:p>
          <a:p>
            <a:pPr marL="0" indent="0">
              <a:buFontTx/>
              <a:buNone/>
            </a:pPr>
            <a:r>
              <a:rPr lang="ca-ES" sz="1800" smtClean="0"/>
              <a:t>El patró funciona de manera senzilla. En primer lloc, hem de fer les classes que representen les nostres dades, es a dir, el model del negoci de l’aplicació. Després, s’ha de fer una interface. Aquesta interface ha de tenir els mètodes necessaris per a obtenir i guardar objectes del negoci. La interface no tindrà res que la relacioni amb una base de dades específica ni qualsevol altra cosa especifica del mode d’emmagatzemament que es vagi a fer servir.</a:t>
            </a:r>
            <a:endParaRPr lang="es-ES" sz="1800" smtClean="0"/>
          </a:p>
          <a:p>
            <a:pPr marL="0" indent="0">
              <a:buFontTx/>
              <a:buNone/>
            </a:pPr>
            <a:r>
              <a:rPr lang="ca-ES" sz="1800" smtClean="0"/>
              <a:t>Amb aquests requisits s’hauria de construir l’aplicació, fent servir les classes de la lògica de negoci i usant les interfaces corresponents per obtenir i modificar els objectes.</a:t>
            </a:r>
            <a:endParaRPr lang="es-ES" sz="1800" smtClean="0"/>
          </a:p>
          <a:p>
            <a:pPr marL="0" indent="0">
              <a:buFontTx/>
              <a:buNone/>
            </a:pPr>
            <a:r>
              <a:rPr lang="ca-ES" sz="1800" smtClean="0"/>
              <a:t>Després d’això, s’implementa la interface DAO ja amb una base de dades concreta o amb alguna eina determinada com Hibernate, iBatis, etc. En fer servir la interface DAO, es podrà passar qualsevol implementació a l’aplicació.</a:t>
            </a:r>
            <a:endParaRPr lang="es-ES" sz="1800" smtClean="0"/>
          </a:p>
          <a:p>
            <a:pPr marL="0" indent="0">
              <a:buFontTx/>
              <a:buNone/>
            </a:pPr>
            <a:r>
              <a:rPr lang="ca-ES" sz="1800" smtClean="0"/>
              <a:t>Normalment el patró DAO es completa amb algun tipus de Factoria, que es una classe que al demanar-li la interface, decideix quina implementació s’instancia.</a:t>
            </a:r>
            <a:endParaRPr lang="es-ES" sz="1800" smtClean="0"/>
          </a:p>
          <a:p>
            <a:pPr marL="0" indent="0">
              <a:buFontTx/>
              <a:buNone/>
            </a:pPr>
            <a:endParaRPr lang="es-ES" sz="1800" smtClean="0"/>
          </a:p>
        </p:txBody>
      </p:sp>
      <p:sp>
        <p:nvSpPr>
          <p:cNvPr id="29698" name="3 Marcador de número de diapositiva"/>
          <p:cNvSpPr>
            <a:spLocks noGrp="1"/>
          </p:cNvSpPr>
          <p:nvPr>
            <p:ph type="sldNum" sz="quarter" idx="13"/>
          </p:nvPr>
        </p:nvSpPr>
        <p:spPr>
          <a:noFill/>
        </p:spPr>
        <p:txBody>
          <a:bodyPr/>
          <a:lstStyle/>
          <a:p>
            <a:fld id="{1731AAC8-8219-4462-9309-02B9A98B579A}" type="slidenum">
              <a:rPr lang="ca-ES" smtClean="0"/>
              <a:pPr/>
              <a:t>16</a:t>
            </a:fld>
            <a:endParaRPr lang="ca-ES" smtClean="0"/>
          </a:p>
        </p:txBody>
      </p:sp>
      <p:sp>
        <p:nvSpPr>
          <p:cNvPr id="29699"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DAO</a:t>
            </a:r>
            <a:endParaRPr lang="ca-ES" sz="2400" b="1" kern="0" dirty="0">
              <a:solidFill>
                <a:schemeClr val="tx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Marcador de contenido"/>
          <p:cNvSpPr>
            <a:spLocks noGrp="1"/>
          </p:cNvSpPr>
          <p:nvPr>
            <p:ph idx="1"/>
          </p:nvPr>
        </p:nvSpPr>
        <p:spPr>
          <a:xfrm>
            <a:off x="457200" y="981075"/>
            <a:ext cx="8229600" cy="5145088"/>
          </a:xfrm>
        </p:spPr>
        <p:txBody>
          <a:bodyPr/>
          <a:lstStyle/>
          <a:p>
            <a:r>
              <a:rPr lang="ca-ES" sz="1800" smtClean="0"/>
              <a:t>J2EE com a plataforma de programació. </a:t>
            </a:r>
            <a:endParaRPr lang="es-ES" sz="1800" smtClean="0"/>
          </a:p>
          <a:p>
            <a:r>
              <a:rPr lang="ca-ES" sz="1800" smtClean="0"/>
              <a:t>Servidor d’aplicacions Apache Tomcat per a executar l’aplicació.</a:t>
            </a:r>
            <a:endParaRPr lang="es-ES" sz="1800" smtClean="0"/>
          </a:p>
          <a:p>
            <a:r>
              <a:rPr lang="ca-ES" sz="1800" smtClean="0"/>
              <a:t>JSP i biblioteques de tags d’struts2 i JSTL, a més d’HTTP i CSS.</a:t>
            </a:r>
            <a:endParaRPr lang="es-ES" sz="1800" smtClean="0"/>
          </a:p>
          <a:p>
            <a:r>
              <a:rPr lang="ca-ES" sz="1800" smtClean="0"/>
              <a:t>Gestor de bases de dades MySQl per a gestionar la persistència.</a:t>
            </a:r>
            <a:endParaRPr lang="es-ES" sz="1800" smtClean="0"/>
          </a:p>
          <a:p>
            <a:r>
              <a:rPr lang="ca-ES" sz="1800" smtClean="0"/>
              <a:t>Frameworks Struts2 i Hibernate i patrons de disseny MVC i DAO.</a:t>
            </a:r>
          </a:p>
          <a:p>
            <a:endParaRPr lang="es-ES" sz="1800" smtClean="0"/>
          </a:p>
        </p:txBody>
      </p:sp>
      <p:sp>
        <p:nvSpPr>
          <p:cNvPr id="30722" name="3 Marcador de número de diapositiva"/>
          <p:cNvSpPr>
            <a:spLocks noGrp="1"/>
          </p:cNvSpPr>
          <p:nvPr>
            <p:ph type="sldNum" sz="quarter" idx="13"/>
          </p:nvPr>
        </p:nvSpPr>
        <p:spPr>
          <a:noFill/>
        </p:spPr>
        <p:txBody>
          <a:bodyPr/>
          <a:lstStyle/>
          <a:p>
            <a:fld id="{F3AD22E2-FA16-4E1F-9A32-FD8DF8AF449F}" type="slidenum">
              <a:rPr lang="ca-ES" smtClean="0"/>
              <a:pPr/>
              <a:t>17</a:t>
            </a:fld>
            <a:endParaRPr lang="ca-ES" smtClean="0"/>
          </a:p>
        </p:txBody>
      </p:sp>
      <p:sp>
        <p:nvSpPr>
          <p:cNvPr id="30723"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Arquitectura de l’aplicació</a:t>
            </a:r>
            <a:endParaRPr lang="ca-ES" sz="2400" b="1" kern="0" dirty="0">
              <a:solidFill>
                <a:schemeClr val="tx2"/>
              </a:solidFill>
              <a:latin typeface="+mj-lt"/>
              <a:ea typeface="+mj-ea"/>
              <a:cs typeface="+mj-cs"/>
            </a:endParaRPr>
          </a:p>
        </p:txBody>
      </p:sp>
      <p:pic>
        <p:nvPicPr>
          <p:cNvPr id="30725" name="6 Imagen" descr="arquitectura.jpeg"/>
          <p:cNvPicPr>
            <a:picLocks noChangeAspect="1"/>
          </p:cNvPicPr>
          <p:nvPr/>
        </p:nvPicPr>
        <p:blipFill>
          <a:blip r:embed="rId2"/>
          <a:srcRect/>
          <a:stretch>
            <a:fillRect/>
          </a:stretch>
        </p:blipFill>
        <p:spPr bwMode="auto">
          <a:xfrm>
            <a:off x="684213" y="2924175"/>
            <a:ext cx="7353300" cy="3257550"/>
          </a:xfrm>
          <a:prstGeom prst="rect">
            <a:avLst/>
          </a:prstGeom>
          <a:noFill/>
          <a:ln w="9525">
            <a:noFill/>
            <a:miter lim="800000"/>
            <a:headEnd/>
            <a:tailEnd/>
          </a:ln>
        </p:spPr>
      </p:pic>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6 Marcador de contenido" descr="BBDD.jpeg"/>
          <p:cNvPicPr>
            <a:picLocks noGrp="1" noChangeAspect="1"/>
          </p:cNvPicPr>
          <p:nvPr>
            <p:ph idx="1"/>
          </p:nvPr>
        </p:nvPicPr>
        <p:blipFill>
          <a:blip r:embed="rId2"/>
          <a:srcRect/>
          <a:stretch>
            <a:fillRect/>
          </a:stretch>
        </p:blipFill>
        <p:spPr>
          <a:xfrm>
            <a:off x="950913" y="981075"/>
            <a:ext cx="7242175" cy="5145088"/>
          </a:xfrm>
        </p:spPr>
      </p:pic>
      <p:sp>
        <p:nvSpPr>
          <p:cNvPr id="31746" name="3 Marcador de número de diapositiva"/>
          <p:cNvSpPr>
            <a:spLocks noGrp="1"/>
          </p:cNvSpPr>
          <p:nvPr>
            <p:ph type="sldNum" sz="quarter" idx="13"/>
          </p:nvPr>
        </p:nvSpPr>
        <p:spPr>
          <a:noFill/>
        </p:spPr>
        <p:txBody>
          <a:bodyPr/>
          <a:lstStyle/>
          <a:p>
            <a:fld id="{61FEBB02-EA38-4E5D-8CAE-FAF3ED8C3ACE}" type="slidenum">
              <a:rPr lang="ca-ES" smtClean="0"/>
              <a:pPr/>
              <a:t>18</a:t>
            </a:fld>
            <a:endParaRPr lang="ca-ES" smtClean="0"/>
          </a:p>
        </p:txBody>
      </p:sp>
      <p:sp>
        <p:nvSpPr>
          <p:cNvPr id="31747"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Disseny, Persistència</a:t>
            </a:r>
            <a:endParaRPr lang="ca-ES" sz="2400" b="1" kern="0" dirty="0">
              <a:solidFill>
                <a:schemeClr val="tx2"/>
              </a:solidFill>
              <a:latin typeface="+mj-lt"/>
              <a:ea typeface="+mj-ea"/>
              <a:cs typeface="+mj-cs"/>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marL="0" indent="0">
              <a:buFontTx/>
              <a:buNone/>
              <a:defRPr/>
            </a:pPr>
            <a:endParaRPr lang="ca-ES" sz="2000" dirty="0" smtClean="0"/>
          </a:p>
          <a:p>
            <a:pPr marL="0" indent="0">
              <a:buFontTx/>
              <a:buNone/>
              <a:defRPr/>
            </a:pPr>
            <a:r>
              <a:rPr lang="ca-ES" sz="2000" dirty="0" smtClean="0"/>
              <a:t>El producte obtingut en aquest treball és una aplicació distribuïda d’una botiga de llibres electrònics.</a:t>
            </a:r>
            <a:endParaRPr lang="es-ES" sz="2000" dirty="0" smtClean="0"/>
          </a:p>
          <a:p>
            <a:pPr marL="0" indent="0">
              <a:buFontTx/>
              <a:buNone/>
              <a:defRPr/>
            </a:pPr>
            <a:r>
              <a:rPr lang="ca-ES" sz="2000" dirty="0" smtClean="0"/>
              <a:t>Els diferents productes que hem obtingut es detallen a continuació.</a:t>
            </a:r>
            <a:endParaRPr lang="es-ES" sz="2000" dirty="0" smtClean="0"/>
          </a:p>
          <a:p>
            <a:pPr>
              <a:defRPr/>
            </a:pPr>
            <a:r>
              <a:rPr lang="ca-ES" sz="2000" dirty="0" smtClean="0"/>
              <a:t>L’arxiu de distribució de l’aplicació amb extensió war que caldrà instal·lar al servidor adequat i que conté tots els arxius class de les classes de l’aplicació juntament amb les llibreries necessàries per a que l’aplicació funcioni correctament.</a:t>
            </a:r>
            <a:endParaRPr lang="es-ES" sz="2000" dirty="0" smtClean="0"/>
          </a:p>
          <a:p>
            <a:pPr>
              <a:defRPr/>
            </a:pPr>
            <a:r>
              <a:rPr lang="ca-ES" sz="2000" dirty="0" smtClean="0"/>
              <a:t>El codi font de totes les classes emprades per a l’aplicació.</a:t>
            </a:r>
            <a:endParaRPr lang="es-ES" sz="2000" dirty="0" smtClean="0"/>
          </a:p>
          <a:p>
            <a:pPr>
              <a:defRPr/>
            </a:pPr>
            <a:r>
              <a:rPr lang="ca-ES" sz="2000" dirty="0" smtClean="0"/>
              <a:t>La documentació detallada de totes les classes de l’aplicació en format javadoc.</a:t>
            </a:r>
            <a:endParaRPr lang="es-ES" sz="2000" dirty="0" smtClean="0"/>
          </a:p>
          <a:p>
            <a:pPr>
              <a:defRPr/>
            </a:pPr>
            <a:r>
              <a:rPr lang="ca-ES" sz="2000" dirty="0" smtClean="0"/>
              <a:t>Els scripts necessaris per a crear la base de dades que fa servir l’aplicació i per a realitzar els inserts d’exemple necessaris per a veure el funcionament de l’aplicació.</a:t>
            </a:r>
          </a:p>
          <a:p>
            <a:pPr>
              <a:defRPr/>
            </a:pPr>
            <a:r>
              <a:rPr lang="ca-ES" sz="2000" dirty="0" smtClean="0"/>
              <a:t>Un petit manual d’instal·lació de l’aplicació.</a:t>
            </a:r>
            <a:endParaRPr lang="es-ES" sz="2000" dirty="0" smtClean="0"/>
          </a:p>
          <a:p>
            <a:pPr>
              <a:defRPr/>
            </a:pPr>
            <a:endParaRPr lang="es-ES" sz="2000" dirty="0"/>
          </a:p>
        </p:txBody>
      </p:sp>
      <p:sp>
        <p:nvSpPr>
          <p:cNvPr id="32770" name="3 Marcador de número de diapositiva"/>
          <p:cNvSpPr>
            <a:spLocks noGrp="1"/>
          </p:cNvSpPr>
          <p:nvPr>
            <p:ph type="sldNum" sz="quarter" idx="13"/>
          </p:nvPr>
        </p:nvSpPr>
        <p:spPr>
          <a:noFill/>
        </p:spPr>
        <p:txBody>
          <a:bodyPr/>
          <a:lstStyle/>
          <a:p>
            <a:fld id="{DF265A19-E31E-4397-92A4-5AF2913F0CD7}" type="slidenum">
              <a:rPr lang="ca-ES" smtClean="0"/>
              <a:pPr/>
              <a:t>19</a:t>
            </a:fld>
            <a:endParaRPr lang="ca-ES" smtClean="0"/>
          </a:p>
        </p:txBody>
      </p:sp>
      <p:sp>
        <p:nvSpPr>
          <p:cNvPr id="32771"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Productes obtinguts</a:t>
            </a:r>
            <a:endParaRPr lang="ca-ES" sz="2400" b="1" kern="0" dirty="0">
              <a:solidFill>
                <a:schemeClr val="tx2"/>
              </a:solidFill>
              <a:latin typeface="+mj-lt"/>
              <a:ea typeface="+mj-ea"/>
              <a:cs typeface="+mj-cs"/>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title"/>
          </p:nvPr>
        </p:nvSpPr>
        <p:spPr>
          <a:xfrm>
            <a:off x="457200" y="476250"/>
            <a:ext cx="8229600" cy="431800"/>
          </a:xfrm>
        </p:spPr>
        <p:txBody>
          <a:bodyPr/>
          <a:lstStyle/>
          <a:p>
            <a:r>
              <a:rPr lang="es-ES" sz="2400" b="1" smtClean="0"/>
              <a:t>Introducció</a:t>
            </a:r>
          </a:p>
        </p:txBody>
      </p:sp>
      <p:sp>
        <p:nvSpPr>
          <p:cNvPr id="15362" name="2 Marcador de contenido"/>
          <p:cNvSpPr>
            <a:spLocks noGrp="1"/>
          </p:cNvSpPr>
          <p:nvPr>
            <p:ph idx="1"/>
          </p:nvPr>
        </p:nvSpPr>
        <p:spPr>
          <a:xfrm>
            <a:off x="457200" y="908050"/>
            <a:ext cx="8229600" cy="5218113"/>
          </a:xfrm>
        </p:spPr>
        <p:txBody>
          <a:bodyPr/>
          <a:lstStyle/>
          <a:p>
            <a:pPr marL="0" indent="0">
              <a:spcBef>
                <a:spcPts val="1438"/>
              </a:spcBef>
              <a:buFontTx/>
              <a:buNone/>
            </a:pPr>
            <a:r>
              <a:rPr lang="ca-ES" sz="2000" smtClean="0"/>
              <a:t>Es vol construir una plataforma de lectura i venta d’ebooks. La idea fonamental darrera aquest projecte es la incentivació de la tecnologia dels llibres electrònics.</a:t>
            </a:r>
            <a:endParaRPr lang="es-ES" sz="2000" smtClean="0"/>
          </a:p>
          <a:p>
            <a:pPr marL="0" indent="0">
              <a:spcBef>
                <a:spcPts val="1438"/>
              </a:spcBef>
              <a:buFontTx/>
              <a:buNone/>
            </a:pPr>
            <a:r>
              <a:rPr lang="ca-ES" sz="2000" smtClean="0"/>
              <a:t>En aquesta societat, on cada vegada es disposa de més gadgets electrònics, cada cop amb més funcionalitats, els ebooks son el futur de la literatura. Aquesta tecnologia permet portar els llibres a qualsevol lloc còmodament, sense haver de portar un incòmode llibre de paper a sobre. Juntament amb els ebooks i els gadgets, podem llegir llibres al mòbil, a una tableta, a un lector de llibres electrònics, etc.</a:t>
            </a:r>
            <a:endParaRPr lang="es-ES" sz="2000" smtClean="0"/>
          </a:p>
          <a:p>
            <a:pPr marL="0" indent="0">
              <a:spcBef>
                <a:spcPts val="1438"/>
              </a:spcBef>
              <a:buFontTx/>
              <a:buNone/>
            </a:pPr>
            <a:r>
              <a:rPr lang="ca-ES" sz="2000" smtClean="0"/>
              <a:t>Amb aquest projecte es vol apropar mes aquesta tecnologia a les persones i per això es construirà una plataforma on podrem llegir i comprar llibres electrònics.</a:t>
            </a:r>
            <a:endParaRPr lang="es-ES" sz="2000" smtClean="0"/>
          </a:p>
          <a:p>
            <a:pPr marL="0" indent="0">
              <a:spcBef>
                <a:spcPts val="1438"/>
              </a:spcBef>
              <a:buFontTx/>
              <a:buNone/>
            </a:pPr>
            <a:r>
              <a:rPr lang="ca-ES" sz="2000" smtClean="0"/>
              <a:t>Aquest projecte parteix de la necessitat de dissenyar una aplicació, en aquest cas, una aplicació de comerç electrònic, que sigui distribuïda, escalable i robusta. Aquesta aplicació estarà construïda sota el paradigma de l’orientació a objectes i amb arquitectura distribuïda.</a:t>
            </a:r>
            <a:endParaRPr lang="es-ES" sz="2000" smtClean="0"/>
          </a:p>
          <a:p>
            <a:pPr marL="0" indent="0">
              <a:spcBef>
                <a:spcPts val="1438"/>
              </a:spcBef>
            </a:pPr>
            <a:endParaRPr lang="es-ES" sz="2400" smtClean="0"/>
          </a:p>
        </p:txBody>
      </p:sp>
      <p:sp>
        <p:nvSpPr>
          <p:cNvPr id="15363" name="3 Marcador de número de diapositiva"/>
          <p:cNvSpPr>
            <a:spLocks noGrp="1"/>
          </p:cNvSpPr>
          <p:nvPr>
            <p:ph type="sldNum" sz="quarter" idx="13"/>
          </p:nvPr>
        </p:nvSpPr>
        <p:spPr>
          <a:noFill/>
        </p:spPr>
        <p:txBody>
          <a:bodyPr/>
          <a:lstStyle/>
          <a:p>
            <a:fld id="{EA76CACB-C0AE-42F4-B381-82046B198C66}" type="slidenum">
              <a:rPr lang="ca-ES" smtClean="0"/>
              <a:pPr/>
              <a:t>2</a:t>
            </a:fld>
            <a:endParaRPr lang="ca-ES" smtClean="0"/>
          </a:p>
        </p:txBody>
      </p:sp>
      <p:sp>
        <p:nvSpPr>
          <p:cNvPr id="15364"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Marcador de contenido"/>
          <p:cNvSpPr>
            <a:spLocks noGrp="1"/>
          </p:cNvSpPr>
          <p:nvPr>
            <p:ph idx="1"/>
          </p:nvPr>
        </p:nvSpPr>
        <p:spPr>
          <a:xfrm>
            <a:off x="457200" y="908050"/>
            <a:ext cx="8229600" cy="5218113"/>
          </a:xfrm>
        </p:spPr>
        <p:txBody>
          <a:bodyPr/>
          <a:lstStyle/>
          <a:p>
            <a:pPr marL="0" indent="0">
              <a:buFontTx/>
              <a:buNone/>
            </a:pPr>
            <a:r>
              <a:rPr lang="ca-ES" sz="2000" smtClean="0"/>
              <a:t>Aquest TFC tenia l’objectiu d’ensenyar i donar una base de coneixement suficient per a desenvolupar aplicacions distribuïdes a nivell empresarial. Per a realitzar aquesta tasca, s’ha hagut d’estudiar totes les eines que s’han fet servir per desenvolupar l’aplicació de manera totalment autodidàctica. </a:t>
            </a:r>
            <a:endParaRPr lang="es-ES" sz="2000" smtClean="0"/>
          </a:p>
          <a:p>
            <a:pPr marL="0" indent="0">
              <a:buFontTx/>
              <a:buNone/>
            </a:pPr>
            <a:r>
              <a:rPr lang="ca-ES" sz="2000" smtClean="0"/>
              <a:t>Aquest treball ha posat de manifest els coneixements adquirits al llarg de tota la carrera en la implementació, no només d’una aplicació, sinó de tot un projecte de magnitud mitja-gran, des de la planificació d’aquest fins l’obtenció del producte final.</a:t>
            </a:r>
            <a:endParaRPr lang="es-ES" sz="2000" smtClean="0"/>
          </a:p>
          <a:p>
            <a:pPr marL="0" indent="0">
              <a:buFontTx/>
              <a:buNone/>
            </a:pPr>
            <a:r>
              <a:rPr lang="ca-ES" sz="2000" smtClean="0"/>
              <a:t>En aquest cas el TFC és un treball molt beneficiós per a l’estudiant d’informàtica ja que posa a proba tots el coneixements però, el més important de tot es que serveix com a primera toma de contacte amb el que es un projecte informàtic real.</a:t>
            </a:r>
            <a:endParaRPr lang="es-ES" sz="2000" smtClean="0"/>
          </a:p>
          <a:p>
            <a:pPr marL="0" indent="0">
              <a:buFontTx/>
              <a:buNone/>
            </a:pPr>
            <a:r>
              <a:rPr lang="ca-ES" sz="2000" smtClean="0"/>
              <a:t>Vers els objectius que s’havien marcat al principi d’aquest projecte, s’han assolit tots. Tant a nivell d’assignatura, els objectius marcats al pla docent del TFC, com els objectius concrets d’aquest treball, s’han assolit i es poden comprovar en aquesta memòria i en l’aplicació desenvolupada.</a:t>
            </a:r>
            <a:endParaRPr lang="es-ES" sz="2000" smtClean="0"/>
          </a:p>
          <a:p>
            <a:pPr marL="0" indent="0">
              <a:buFontTx/>
              <a:buNone/>
            </a:pPr>
            <a:endParaRPr lang="es-ES" sz="1800" smtClean="0"/>
          </a:p>
        </p:txBody>
      </p:sp>
      <p:sp>
        <p:nvSpPr>
          <p:cNvPr id="33794" name="3 Marcador de número de diapositiva"/>
          <p:cNvSpPr>
            <a:spLocks noGrp="1"/>
          </p:cNvSpPr>
          <p:nvPr>
            <p:ph type="sldNum" sz="quarter" idx="13"/>
          </p:nvPr>
        </p:nvSpPr>
        <p:spPr>
          <a:noFill/>
        </p:spPr>
        <p:txBody>
          <a:bodyPr/>
          <a:lstStyle/>
          <a:p>
            <a:fld id="{E74B0D2D-AAE4-4DB3-B603-8E6BFD42C08B}" type="slidenum">
              <a:rPr lang="ca-ES" smtClean="0"/>
              <a:pPr/>
              <a:t>20</a:t>
            </a:fld>
            <a:endParaRPr lang="ca-ES" smtClean="0"/>
          </a:p>
        </p:txBody>
      </p:sp>
      <p:sp>
        <p:nvSpPr>
          <p:cNvPr id="33795"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ca-ES" sz="2400" b="1" kern="0" dirty="0">
                <a:solidFill>
                  <a:schemeClr val="tx2"/>
                </a:solidFill>
                <a:latin typeface="+mj-lt"/>
                <a:ea typeface="+mj-ea"/>
                <a:cs typeface="+mj-cs"/>
              </a:rPr>
              <a:t>Conclusions</a:t>
            </a:r>
            <a:endParaRPr lang="ca-ES" sz="2400" b="1" kern="0" dirty="0">
              <a:solidFill>
                <a:schemeClr val="tx2"/>
              </a:solidFill>
              <a:latin typeface="+mj-lt"/>
              <a:ea typeface="+mj-ea"/>
              <a:cs typeface="+mj-cs"/>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Marcador de contenido"/>
          <p:cNvSpPr>
            <a:spLocks noGrp="1"/>
          </p:cNvSpPr>
          <p:nvPr>
            <p:ph idx="1"/>
          </p:nvPr>
        </p:nvSpPr>
        <p:spPr>
          <a:xfrm>
            <a:off x="457200" y="981075"/>
            <a:ext cx="8229600" cy="5145088"/>
          </a:xfrm>
        </p:spPr>
        <p:txBody>
          <a:bodyPr/>
          <a:lstStyle/>
          <a:p>
            <a:pPr marL="0" indent="0">
              <a:spcBef>
                <a:spcPts val="1438"/>
              </a:spcBef>
              <a:buFontTx/>
              <a:buNone/>
            </a:pPr>
            <a:r>
              <a:rPr lang="ca-ES" sz="2000" smtClean="0"/>
              <a:t>L’objectiu principal d’aquest treball és donar una solució a una botiga de llibres electrònics online. Els objectius marcats eren assolir els coneixements de programació distribuïda per a donar solució a la necessitat anterior. D’aquesta manera, ha calgut estudiar l’arquitectura J2EE.</a:t>
            </a:r>
            <a:endParaRPr lang="es-ES" sz="2000" smtClean="0"/>
          </a:p>
          <a:p>
            <a:pPr marL="0" indent="0">
              <a:spcBef>
                <a:spcPts val="1438"/>
              </a:spcBef>
              <a:buFontTx/>
              <a:buNone/>
            </a:pPr>
            <a:r>
              <a:rPr lang="ca-ES" sz="2000" smtClean="0"/>
              <a:t>A més de J2EE i Java per a la programació d’aquesta aplicació, s’han marcat com a objectiu fer servir per a aquest fi els frameworks Struts2 i Hibernate i els patrons de disseny DAO i MVC. Això comporta alhora informar-se i estudiar aquests tecnologies per a poder fer-les servir.</a:t>
            </a:r>
            <a:endParaRPr lang="es-ES" sz="2000" smtClean="0"/>
          </a:p>
          <a:p>
            <a:pPr marL="0" indent="0">
              <a:spcBef>
                <a:spcPts val="1438"/>
              </a:spcBef>
              <a:buFontTx/>
              <a:buNone/>
            </a:pPr>
            <a:r>
              <a:rPr lang="ca-ES" sz="2000" smtClean="0"/>
              <a:t>Assolir els coneixements necessaris per a la capa de presentació de l’aplicació, amb la tecnologia JSP, HTML i CSS per a fer una presentació de l’aplicació atractiva per a l’usuari.</a:t>
            </a:r>
            <a:endParaRPr lang="es-ES" sz="2000" smtClean="0"/>
          </a:p>
        </p:txBody>
      </p:sp>
      <p:sp>
        <p:nvSpPr>
          <p:cNvPr id="16386" name="3 Marcador de número de diapositiva"/>
          <p:cNvSpPr>
            <a:spLocks noGrp="1"/>
          </p:cNvSpPr>
          <p:nvPr>
            <p:ph type="sldNum" sz="quarter" idx="13"/>
          </p:nvPr>
        </p:nvSpPr>
        <p:spPr>
          <a:noFill/>
        </p:spPr>
        <p:txBody>
          <a:bodyPr/>
          <a:lstStyle/>
          <a:p>
            <a:fld id="{1E62A23C-04FA-4CC9-A43C-F3AF57D3E4A7}" type="slidenum">
              <a:rPr lang="ca-ES" smtClean="0"/>
              <a:pPr/>
              <a:t>3</a:t>
            </a:fld>
            <a:endParaRPr lang="ca-ES" smtClean="0"/>
          </a:p>
        </p:txBody>
      </p:sp>
      <p:sp>
        <p:nvSpPr>
          <p:cNvPr id="16387" name="1 Título"/>
          <p:cNvSpPr>
            <a:spLocks noGrp="1"/>
          </p:cNvSpPr>
          <p:nvPr>
            <p:ph type="title"/>
          </p:nvPr>
        </p:nvSpPr>
        <p:spPr>
          <a:xfrm>
            <a:off x="457200" y="476250"/>
            <a:ext cx="8229600" cy="431800"/>
          </a:xfrm>
        </p:spPr>
        <p:txBody>
          <a:bodyPr/>
          <a:lstStyle/>
          <a:p>
            <a:r>
              <a:rPr lang="es-ES" sz="2400" b="1" smtClean="0"/>
              <a:t>Objectius</a:t>
            </a:r>
          </a:p>
        </p:txBody>
      </p:sp>
      <p:sp>
        <p:nvSpPr>
          <p:cNvPr id="16388"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Marcador de contenido"/>
          <p:cNvSpPr>
            <a:spLocks noGrp="1"/>
          </p:cNvSpPr>
          <p:nvPr>
            <p:ph idx="1"/>
          </p:nvPr>
        </p:nvSpPr>
        <p:spPr>
          <a:xfrm>
            <a:off x="457200" y="908050"/>
            <a:ext cx="8229600" cy="5218113"/>
          </a:xfrm>
        </p:spPr>
        <p:txBody>
          <a:bodyPr/>
          <a:lstStyle/>
          <a:p>
            <a:pPr marL="0" indent="0">
              <a:spcBef>
                <a:spcPts val="1438"/>
              </a:spcBef>
            </a:pPr>
            <a:r>
              <a:rPr lang="ca-ES" sz="1800" smtClean="0"/>
              <a:t>La botiga tindrà un catàleg de llibres que oferirà als usuaris, encara que qualsevol podrà consultar-ho. </a:t>
            </a:r>
          </a:p>
          <a:p>
            <a:pPr marL="0" indent="0">
              <a:spcBef>
                <a:spcPts val="1438"/>
              </a:spcBef>
            </a:pPr>
            <a:r>
              <a:rPr lang="ca-ES" sz="1800" smtClean="0"/>
              <a:t>Quan l’usuari vulgui un llibre, el seleccionarà i podrà veure el llibre en qüestió online.</a:t>
            </a:r>
          </a:p>
          <a:p>
            <a:pPr marL="0" indent="0">
              <a:spcBef>
                <a:spcPts val="1438"/>
              </a:spcBef>
            </a:pPr>
            <a:r>
              <a:rPr lang="ca-ES" sz="1800" smtClean="0"/>
              <a:t> Si un usuari vol descarregar el llibre per llegir-lo amb un dispositiu o llegir-lo offline, llavors se li oferirà la possibilitat de descarregar el llibre per un mòdic preu.</a:t>
            </a:r>
            <a:endParaRPr lang="es-ES" sz="1800" smtClean="0"/>
          </a:p>
          <a:p>
            <a:pPr marL="0" indent="0">
              <a:spcBef>
                <a:spcPts val="1438"/>
              </a:spcBef>
            </a:pPr>
            <a:r>
              <a:rPr lang="ca-ES" sz="1800" smtClean="0"/>
              <a:t>Cada usuari pot puntuar i comentar els llibres que vulgui. Quan un usuari seleccioni un llibre, podrà veure les puntuacions i els comentaris que hagin fet altres usuaris.</a:t>
            </a:r>
            <a:endParaRPr lang="es-ES" sz="1800" smtClean="0"/>
          </a:p>
          <a:p>
            <a:pPr marL="0" indent="0">
              <a:spcBef>
                <a:spcPts val="1438"/>
              </a:spcBef>
            </a:pPr>
            <a:r>
              <a:rPr lang="ca-ES" sz="1800" smtClean="0"/>
              <a:t>Els usuaris del servei també podran publicar els seus propis llibres, sempre subjecte a l’aprovació d’un administrador del sistema. </a:t>
            </a:r>
            <a:endParaRPr lang="es-ES" sz="1800" smtClean="0"/>
          </a:p>
          <a:p>
            <a:pPr marL="0" indent="0">
              <a:spcBef>
                <a:spcPts val="1438"/>
              </a:spcBef>
            </a:pPr>
            <a:r>
              <a:rPr lang="ca-ES" sz="1800" smtClean="0"/>
              <a:t>Els administradors del servei seran els encarregats de gestionar el catàleg d’ebooks.</a:t>
            </a:r>
            <a:endParaRPr lang="es-ES" sz="1800" smtClean="0"/>
          </a:p>
          <a:p>
            <a:pPr marL="0" indent="0">
              <a:spcBef>
                <a:spcPts val="1438"/>
              </a:spcBef>
            </a:pPr>
            <a:r>
              <a:rPr lang="ca-ES" sz="1800" smtClean="0"/>
              <a:t>La interfície d’usuari serà amigable i de fàcil utilització. La navegació entre pagines serà intuïtiva.</a:t>
            </a:r>
            <a:endParaRPr lang="es-ES" sz="1800" smtClean="0"/>
          </a:p>
          <a:p>
            <a:pPr marL="0" indent="0">
              <a:spcBef>
                <a:spcPts val="1438"/>
              </a:spcBef>
              <a:buFontTx/>
              <a:buNone/>
            </a:pPr>
            <a:endParaRPr lang="es-ES" sz="2400" smtClean="0"/>
          </a:p>
        </p:txBody>
      </p:sp>
      <p:sp>
        <p:nvSpPr>
          <p:cNvPr id="17410" name="3 Marcador de número de diapositiva"/>
          <p:cNvSpPr>
            <a:spLocks noGrp="1"/>
          </p:cNvSpPr>
          <p:nvPr>
            <p:ph type="sldNum" sz="quarter" idx="13"/>
          </p:nvPr>
        </p:nvSpPr>
        <p:spPr>
          <a:noFill/>
        </p:spPr>
        <p:txBody>
          <a:bodyPr/>
          <a:lstStyle/>
          <a:p>
            <a:fld id="{657E42C1-8B0E-4CAC-AD17-F13293C2AD49}" type="slidenum">
              <a:rPr lang="ca-ES" smtClean="0"/>
              <a:pPr/>
              <a:t>4</a:t>
            </a:fld>
            <a:endParaRPr lang="ca-ES" smtClean="0"/>
          </a:p>
        </p:txBody>
      </p:sp>
      <p:sp>
        <p:nvSpPr>
          <p:cNvPr id="17411" name="1 Título"/>
          <p:cNvSpPr>
            <a:spLocks noGrp="1"/>
          </p:cNvSpPr>
          <p:nvPr>
            <p:ph type="title"/>
          </p:nvPr>
        </p:nvSpPr>
        <p:spPr>
          <a:xfrm>
            <a:off x="457200" y="476250"/>
            <a:ext cx="8229600" cy="431800"/>
          </a:xfrm>
        </p:spPr>
        <p:txBody>
          <a:bodyPr/>
          <a:lstStyle/>
          <a:p>
            <a:r>
              <a:rPr lang="es-ES" sz="2400" b="1" smtClean="0"/>
              <a:t>Recollida i documentació de requisits I</a:t>
            </a:r>
          </a:p>
        </p:txBody>
      </p:sp>
      <p:sp>
        <p:nvSpPr>
          <p:cNvPr id="17412"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a:buFontTx/>
              <a:buNone/>
              <a:defRPr/>
            </a:pPr>
            <a:endParaRPr lang="ca-ES" sz="2400" dirty="0" smtClean="0"/>
          </a:p>
          <a:p>
            <a:pPr>
              <a:buFontTx/>
              <a:buNone/>
              <a:defRPr/>
            </a:pPr>
            <a:endParaRPr lang="ca-ES" sz="2400" dirty="0" smtClean="0"/>
          </a:p>
          <a:p>
            <a:pPr marL="0" indent="0">
              <a:spcBef>
                <a:spcPts val="1440"/>
              </a:spcBef>
              <a:buFontTx/>
              <a:buNone/>
              <a:defRPr/>
            </a:pPr>
            <a:r>
              <a:rPr lang="ca-ES" sz="2000" dirty="0" smtClean="0"/>
              <a:t>El sistema estarà dividit en cinc subsistemes que seran els següents,</a:t>
            </a:r>
          </a:p>
          <a:p>
            <a:pPr>
              <a:defRPr/>
            </a:pPr>
            <a:r>
              <a:rPr lang="ca-ES" sz="2000" dirty="0" smtClean="0"/>
              <a:t>Subsistema administrador</a:t>
            </a:r>
          </a:p>
          <a:p>
            <a:pPr>
              <a:defRPr/>
            </a:pPr>
            <a:r>
              <a:rPr lang="ca-ES" sz="2000" dirty="0" smtClean="0"/>
              <a:t>Subsistema presentació, que inclourà el necessari per a la capa de presentació de l’aplicació</a:t>
            </a:r>
          </a:p>
          <a:p>
            <a:pPr>
              <a:defRPr/>
            </a:pPr>
            <a:r>
              <a:rPr lang="ca-ES" sz="2000" dirty="0" smtClean="0"/>
              <a:t>Subsistema social</a:t>
            </a:r>
          </a:p>
          <a:p>
            <a:pPr>
              <a:defRPr/>
            </a:pPr>
            <a:r>
              <a:rPr lang="ca-ES" sz="2000" dirty="0" smtClean="0"/>
              <a:t>Subsistema usuaris</a:t>
            </a:r>
          </a:p>
          <a:p>
            <a:pPr>
              <a:defRPr/>
            </a:pPr>
            <a:r>
              <a:rPr lang="ca-ES" sz="2000" dirty="0" smtClean="0"/>
              <a:t>Subsistema venta</a:t>
            </a:r>
          </a:p>
          <a:p>
            <a:pPr>
              <a:defRPr/>
            </a:pPr>
            <a:endParaRPr lang="ca-ES" sz="2000" dirty="0" smtClean="0"/>
          </a:p>
          <a:p>
            <a:pPr>
              <a:defRPr/>
            </a:pPr>
            <a:endParaRPr lang="ca-ES" sz="2000" dirty="0" smtClean="0"/>
          </a:p>
          <a:p>
            <a:pPr>
              <a:defRPr/>
            </a:pPr>
            <a:endParaRPr lang="ca-ES" sz="2000" dirty="0" smtClean="0"/>
          </a:p>
          <a:p>
            <a:pPr>
              <a:buFontTx/>
              <a:buNone/>
              <a:defRPr/>
            </a:pPr>
            <a:endParaRPr lang="ca-ES" sz="2000" dirty="0" smtClean="0"/>
          </a:p>
        </p:txBody>
      </p:sp>
      <p:sp>
        <p:nvSpPr>
          <p:cNvPr id="18434" name="3 Marcador de número de diapositiva"/>
          <p:cNvSpPr>
            <a:spLocks noGrp="1"/>
          </p:cNvSpPr>
          <p:nvPr>
            <p:ph type="sldNum" sz="quarter" idx="13"/>
          </p:nvPr>
        </p:nvSpPr>
        <p:spPr>
          <a:noFill/>
        </p:spPr>
        <p:txBody>
          <a:bodyPr/>
          <a:lstStyle/>
          <a:p>
            <a:fld id="{AA1DD8E2-80B5-4C4E-B6D5-2EC073CD21E4}" type="slidenum">
              <a:rPr lang="ca-ES" smtClean="0"/>
              <a:pPr/>
              <a:t>5</a:t>
            </a:fld>
            <a:endParaRPr lang="ca-ES" smtClean="0"/>
          </a:p>
        </p:txBody>
      </p:sp>
      <p:sp>
        <p:nvSpPr>
          <p:cNvPr id="18435" name="1 Título"/>
          <p:cNvSpPr>
            <a:spLocks noGrp="1"/>
          </p:cNvSpPr>
          <p:nvPr>
            <p:ph type="title"/>
          </p:nvPr>
        </p:nvSpPr>
        <p:spPr>
          <a:xfrm>
            <a:off x="457200" y="476250"/>
            <a:ext cx="8229600" cy="431800"/>
          </a:xfrm>
        </p:spPr>
        <p:txBody>
          <a:bodyPr/>
          <a:lstStyle/>
          <a:p>
            <a:r>
              <a:rPr lang="es-ES" sz="2400" b="1" smtClean="0"/>
              <a:t>Recollida i documentació de requisits II</a:t>
            </a:r>
          </a:p>
        </p:txBody>
      </p:sp>
      <p:sp>
        <p:nvSpPr>
          <p:cNvPr id="18436"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marL="0" indent="0">
              <a:spcBef>
                <a:spcPts val="1440"/>
              </a:spcBef>
              <a:buFontTx/>
              <a:buNone/>
              <a:defRPr/>
            </a:pPr>
            <a:r>
              <a:rPr lang="ca-ES" sz="1800" dirty="0" smtClean="0"/>
              <a:t>El sistema administrador portarà a terme totes les tasques de gestió de l’aplicació per part dels administradors.</a:t>
            </a:r>
          </a:p>
          <a:p>
            <a:pPr>
              <a:spcBef>
                <a:spcPts val="1440"/>
              </a:spcBef>
              <a:defRPr/>
            </a:pPr>
            <a:r>
              <a:rPr lang="ca-ES" sz="1800" dirty="0" smtClean="0"/>
              <a:t>Alta llibres, amb aquesta funció els administradors afegiran nous ebooks al catàleg de l’aplicació.</a:t>
            </a:r>
            <a:endParaRPr lang="es-ES" sz="1800" dirty="0" smtClean="0"/>
          </a:p>
          <a:p>
            <a:pPr>
              <a:spcBef>
                <a:spcPts val="1440"/>
              </a:spcBef>
              <a:defRPr/>
            </a:pPr>
            <a:r>
              <a:rPr lang="ca-ES" sz="1800" dirty="0" smtClean="0"/>
              <a:t>Baixa llibres</a:t>
            </a:r>
            <a:r>
              <a:rPr lang="es-ES" sz="1800" dirty="0" smtClean="0"/>
              <a:t>, a</a:t>
            </a:r>
            <a:r>
              <a:rPr lang="ca-ES" sz="1800" dirty="0" smtClean="0"/>
              <a:t>questa funció serà l’encarregada d’eliminar ebooks del sistema.</a:t>
            </a:r>
            <a:endParaRPr lang="es-ES" sz="1800" dirty="0" smtClean="0"/>
          </a:p>
          <a:p>
            <a:pPr>
              <a:spcBef>
                <a:spcPts val="1440"/>
              </a:spcBef>
              <a:defRPr/>
            </a:pPr>
            <a:r>
              <a:rPr lang="ca-ES" sz="1800" dirty="0" smtClean="0"/>
              <a:t>Realitzar ofertes, els administradors podran publicar eventuals ofertes amb aquesta funció.</a:t>
            </a:r>
            <a:endParaRPr lang="es-ES" sz="1800" dirty="0" smtClean="0"/>
          </a:p>
          <a:p>
            <a:pPr>
              <a:spcBef>
                <a:spcPts val="1440"/>
              </a:spcBef>
              <a:defRPr/>
            </a:pPr>
            <a:r>
              <a:rPr lang="ca-ES" sz="1800" dirty="0" smtClean="0"/>
              <a:t>Acceptar ebook anònim, aquesta funcionalitat permetrà publicar al sistema un nou ebook d’un usuari anònim després d’haver comprovat que el seu contingut respecta les normes.</a:t>
            </a:r>
            <a:endParaRPr lang="es-ES" sz="1800" dirty="0" smtClean="0"/>
          </a:p>
          <a:p>
            <a:pPr>
              <a:spcBef>
                <a:spcPts val="1440"/>
              </a:spcBef>
              <a:defRPr/>
            </a:pPr>
            <a:r>
              <a:rPr lang="ca-ES" sz="1800" dirty="0" smtClean="0"/>
              <a:t>Veure contactes, l’administrador podrà veure els contactes que els usuaris hagin realitzat.</a:t>
            </a:r>
            <a:endParaRPr lang="es-ES" sz="1800" dirty="0" smtClean="0"/>
          </a:p>
          <a:p>
            <a:pPr>
              <a:spcBef>
                <a:spcPts val="1440"/>
              </a:spcBef>
              <a:defRPr/>
            </a:pPr>
            <a:r>
              <a:rPr lang="ca-ES" sz="1800" dirty="0" smtClean="0"/>
              <a:t>Veure ebooks anònims pendents d’acceptar, se li presentarà a l’administrador una llista amb tots els ebooks anònims pendents d’acceptar que hi hagi al sistema.</a:t>
            </a:r>
            <a:endParaRPr lang="es-ES" sz="1800" dirty="0" smtClean="0"/>
          </a:p>
          <a:p>
            <a:pPr>
              <a:spcBef>
                <a:spcPts val="1440"/>
              </a:spcBef>
              <a:buFontTx/>
              <a:buNone/>
              <a:defRPr/>
            </a:pPr>
            <a:endParaRPr lang="es-ES" sz="1800" dirty="0"/>
          </a:p>
        </p:txBody>
      </p:sp>
      <p:sp>
        <p:nvSpPr>
          <p:cNvPr id="19458" name="3 Marcador de número de diapositiva"/>
          <p:cNvSpPr>
            <a:spLocks noGrp="1"/>
          </p:cNvSpPr>
          <p:nvPr>
            <p:ph type="sldNum" sz="quarter" idx="13"/>
          </p:nvPr>
        </p:nvSpPr>
        <p:spPr>
          <a:noFill/>
        </p:spPr>
        <p:txBody>
          <a:bodyPr/>
          <a:lstStyle/>
          <a:p>
            <a:fld id="{B030CB9E-3E97-494C-BD9D-7BD688634122}" type="slidenum">
              <a:rPr lang="ca-ES" smtClean="0"/>
              <a:pPr/>
              <a:t>6</a:t>
            </a:fld>
            <a:endParaRPr lang="ca-ES" smtClean="0"/>
          </a:p>
        </p:txBody>
      </p:sp>
      <p:sp>
        <p:nvSpPr>
          <p:cNvPr id="19459"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19460" name="1 Título"/>
          <p:cNvSpPr>
            <a:spLocks noGrp="1"/>
          </p:cNvSpPr>
          <p:nvPr>
            <p:ph type="title"/>
          </p:nvPr>
        </p:nvSpPr>
        <p:spPr>
          <a:xfrm>
            <a:off x="457200" y="476250"/>
            <a:ext cx="8229600" cy="431800"/>
          </a:xfrm>
        </p:spPr>
        <p:txBody>
          <a:bodyPr/>
          <a:lstStyle/>
          <a:p>
            <a:r>
              <a:rPr lang="es-ES" sz="2400" b="1" smtClean="0"/>
              <a:t>Subsistema administrador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1075"/>
            <a:ext cx="8229600" cy="5145088"/>
          </a:xfrm>
        </p:spPr>
        <p:txBody>
          <a:bodyPr/>
          <a:lstStyle/>
          <a:p>
            <a:pPr marL="0" indent="0">
              <a:spcBef>
                <a:spcPts val="1440"/>
              </a:spcBef>
              <a:buFontTx/>
              <a:buNone/>
              <a:defRPr/>
            </a:pPr>
            <a:endParaRPr lang="ca-ES" sz="2000" dirty="0" smtClean="0"/>
          </a:p>
          <a:p>
            <a:pPr marL="0" indent="0">
              <a:spcBef>
                <a:spcPts val="1440"/>
              </a:spcBef>
              <a:buFontTx/>
              <a:buNone/>
              <a:defRPr/>
            </a:pPr>
            <a:endParaRPr lang="ca-ES" sz="2000" dirty="0" smtClean="0"/>
          </a:p>
          <a:p>
            <a:pPr marL="0" indent="0">
              <a:spcBef>
                <a:spcPts val="1440"/>
              </a:spcBef>
              <a:buFontTx/>
              <a:buNone/>
              <a:defRPr/>
            </a:pPr>
            <a:r>
              <a:rPr lang="ca-ES" sz="2000" dirty="0" smtClean="0"/>
              <a:t>Aquest sistema contindrà la part més social de l’aplicació que seran la gestió dels comentaris i puntuacions que els usuaris facin sobre els ebooks.</a:t>
            </a:r>
            <a:endParaRPr lang="es-ES" sz="2000" dirty="0" smtClean="0"/>
          </a:p>
          <a:p>
            <a:pPr>
              <a:spcBef>
                <a:spcPts val="1440"/>
              </a:spcBef>
              <a:defRPr/>
            </a:pPr>
            <a:r>
              <a:rPr lang="ca-ES" sz="2000" dirty="0" smtClean="0"/>
              <a:t>Puntuar ebook, aquesta funció permetrà a l’usuari registrat fer puntuacions sobre els llibres del sistema.</a:t>
            </a:r>
            <a:endParaRPr lang="es-ES" sz="2000" dirty="0" smtClean="0"/>
          </a:p>
          <a:p>
            <a:pPr>
              <a:spcBef>
                <a:spcPts val="1440"/>
              </a:spcBef>
              <a:defRPr/>
            </a:pPr>
            <a:r>
              <a:rPr lang="ca-ES" sz="2000" dirty="0" smtClean="0"/>
              <a:t>Comentar ebook, aquesta funció permetrà a l’usuari registrat fer comentaris sobre els llibres del sistema.</a:t>
            </a:r>
            <a:endParaRPr lang="es-ES" sz="2000" dirty="0" smtClean="0"/>
          </a:p>
          <a:p>
            <a:pPr>
              <a:spcBef>
                <a:spcPts val="1440"/>
              </a:spcBef>
              <a:defRPr/>
            </a:pPr>
            <a:endParaRPr lang="es-ES" sz="2400" dirty="0"/>
          </a:p>
        </p:txBody>
      </p:sp>
      <p:sp>
        <p:nvSpPr>
          <p:cNvPr id="20482" name="3 Marcador de número de diapositiva"/>
          <p:cNvSpPr>
            <a:spLocks noGrp="1"/>
          </p:cNvSpPr>
          <p:nvPr>
            <p:ph type="sldNum" sz="quarter" idx="13"/>
          </p:nvPr>
        </p:nvSpPr>
        <p:spPr>
          <a:noFill/>
        </p:spPr>
        <p:txBody>
          <a:bodyPr/>
          <a:lstStyle/>
          <a:p>
            <a:fld id="{CF0396CA-2744-4B46-9FFE-91A6E181E90A}" type="slidenum">
              <a:rPr lang="ca-ES" smtClean="0"/>
              <a:pPr/>
              <a:t>7</a:t>
            </a:fld>
            <a:endParaRPr lang="ca-ES" smtClean="0"/>
          </a:p>
        </p:txBody>
      </p:sp>
      <p:sp>
        <p:nvSpPr>
          <p:cNvPr id="20483"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7"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es-ES" sz="2400" b="1" kern="0" dirty="0">
                <a:solidFill>
                  <a:schemeClr val="tx2"/>
                </a:solidFill>
                <a:latin typeface="+mj-lt"/>
                <a:ea typeface="+mj-ea"/>
                <a:cs typeface="+mj-cs"/>
              </a:rPr>
              <a:t>Subsistema social</a:t>
            </a:r>
            <a:endParaRPr lang="es-ES" sz="2400" b="1" kern="0" dirty="0">
              <a:solidFill>
                <a:schemeClr val="tx2"/>
              </a:solidFill>
              <a:latin typeface="+mj-lt"/>
              <a:ea typeface="+mj-ea"/>
              <a:cs typeface="+mj-cs"/>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050"/>
            <a:ext cx="8229600" cy="5218113"/>
          </a:xfrm>
        </p:spPr>
        <p:txBody>
          <a:bodyPr/>
          <a:lstStyle/>
          <a:p>
            <a:pPr marL="0" indent="0">
              <a:spcBef>
                <a:spcPts val="1440"/>
              </a:spcBef>
              <a:buFontTx/>
              <a:buNone/>
              <a:defRPr/>
            </a:pPr>
            <a:r>
              <a:rPr lang="ca-ES" sz="1800" dirty="0" smtClean="0"/>
              <a:t>Aquest subsistema s’encarregarà de totes les tasques relacionades amb els usuaris de l’aplicació. </a:t>
            </a:r>
            <a:endParaRPr lang="es-ES" sz="1800" dirty="0" smtClean="0"/>
          </a:p>
          <a:p>
            <a:pPr>
              <a:spcBef>
                <a:spcPts val="1440"/>
              </a:spcBef>
              <a:defRPr/>
            </a:pPr>
            <a:r>
              <a:rPr lang="ca-ES" sz="1800" dirty="0" smtClean="0"/>
              <a:t>Alta usuaris (registrar-se), aquesta opció serveix per a que nous usuaris es registrin al sistema.</a:t>
            </a:r>
            <a:endParaRPr lang="es-ES" sz="1800" dirty="0" smtClean="0"/>
          </a:p>
          <a:p>
            <a:pPr>
              <a:spcBef>
                <a:spcPts val="1440"/>
              </a:spcBef>
              <a:defRPr/>
            </a:pPr>
            <a:r>
              <a:rPr lang="ca-ES" sz="1800" dirty="0" smtClean="0"/>
              <a:t>Ver perfil, l’usuari podrà veure les seves dades personals en qualsevol moment amb aquesta funcionalitat.</a:t>
            </a:r>
            <a:endParaRPr lang="es-ES" sz="1800" dirty="0" smtClean="0"/>
          </a:p>
          <a:p>
            <a:pPr>
              <a:spcBef>
                <a:spcPts val="1440"/>
              </a:spcBef>
              <a:defRPr/>
            </a:pPr>
            <a:r>
              <a:rPr lang="ca-ES" sz="1800" dirty="0" smtClean="0"/>
              <a:t>Identificar-se, permetrà als usuaris identificar-se al sistema per a gaudir dels privilegis dels usuaris registrats.</a:t>
            </a:r>
            <a:endParaRPr lang="es-ES" sz="1800" dirty="0" smtClean="0"/>
          </a:p>
          <a:p>
            <a:pPr>
              <a:spcBef>
                <a:spcPts val="1440"/>
              </a:spcBef>
              <a:defRPr/>
            </a:pPr>
            <a:r>
              <a:rPr lang="ca-ES" sz="1800" dirty="0" smtClean="0"/>
              <a:t>Publicar llibres, aquesta funció donarà el suport necessari per a que un usuari registrat pugui publicar a l’aplicació els seus propis llibres.</a:t>
            </a:r>
            <a:endParaRPr lang="es-ES" sz="1800" dirty="0" smtClean="0"/>
          </a:p>
          <a:p>
            <a:pPr>
              <a:spcBef>
                <a:spcPts val="1440"/>
              </a:spcBef>
              <a:defRPr/>
            </a:pPr>
            <a:r>
              <a:rPr lang="ca-ES" sz="1800" dirty="0" smtClean="0"/>
              <a:t>Contactar, amb aquesta funció, un usuari o un invitat pot posar-se en contacte amb l’administrador del sistema per a qualsevol dubte, suggeriment, etc. Només caldrà emplenar un formulari.</a:t>
            </a:r>
            <a:endParaRPr lang="es-ES" sz="1800" dirty="0" smtClean="0"/>
          </a:p>
          <a:p>
            <a:pPr>
              <a:spcBef>
                <a:spcPts val="1440"/>
              </a:spcBef>
              <a:defRPr/>
            </a:pPr>
            <a:r>
              <a:rPr lang="ca-ES" sz="1800" dirty="0" smtClean="0"/>
              <a:t>Veure els meus llibres, aquesta funció estarà disponible quan un usuari hagi fet alguna descarrega o llegit algun llibre online. Llavors, podrà veure totes les descarregues o lectures que hagi realitzat.</a:t>
            </a:r>
            <a:endParaRPr lang="es-ES" sz="1800" dirty="0" smtClean="0"/>
          </a:p>
          <a:p>
            <a:pPr>
              <a:spcBef>
                <a:spcPts val="1440"/>
              </a:spcBef>
              <a:defRPr/>
            </a:pPr>
            <a:endParaRPr lang="es-ES" sz="1800" dirty="0"/>
          </a:p>
        </p:txBody>
      </p:sp>
      <p:sp>
        <p:nvSpPr>
          <p:cNvPr id="21506" name="3 Marcador de número de diapositiva"/>
          <p:cNvSpPr>
            <a:spLocks noGrp="1"/>
          </p:cNvSpPr>
          <p:nvPr>
            <p:ph type="sldNum" sz="quarter" idx="13"/>
          </p:nvPr>
        </p:nvSpPr>
        <p:spPr>
          <a:noFill/>
        </p:spPr>
        <p:txBody>
          <a:bodyPr/>
          <a:lstStyle/>
          <a:p>
            <a:fld id="{76721E78-DAFB-4E51-A04D-DCCD2527A07F}" type="slidenum">
              <a:rPr lang="ca-ES" smtClean="0"/>
              <a:pPr/>
              <a:t>8</a:t>
            </a:fld>
            <a:endParaRPr lang="ca-ES" smtClean="0"/>
          </a:p>
        </p:txBody>
      </p:sp>
      <p:sp>
        <p:nvSpPr>
          <p:cNvPr id="21507"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es-ES" sz="2400" b="1" kern="0" dirty="0">
                <a:solidFill>
                  <a:schemeClr val="tx2"/>
                </a:solidFill>
                <a:latin typeface="+mj-lt"/>
                <a:ea typeface="+mj-ea"/>
                <a:cs typeface="+mj-cs"/>
              </a:rPr>
              <a:t>Subsistema usuaris</a:t>
            </a:r>
            <a:endParaRPr lang="es-ES" sz="2400" b="1" kern="0" dirty="0">
              <a:solidFill>
                <a:schemeClr val="tx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050"/>
            <a:ext cx="8229600" cy="5218113"/>
          </a:xfrm>
        </p:spPr>
        <p:txBody>
          <a:bodyPr/>
          <a:lstStyle/>
          <a:p>
            <a:pPr marL="0" indent="0">
              <a:spcBef>
                <a:spcPts val="1440"/>
              </a:spcBef>
              <a:buFontTx/>
              <a:buNone/>
              <a:defRPr/>
            </a:pPr>
            <a:r>
              <a:rPr lang="ca-ES" sz="2000" dirty="0" smtClean="0"/>
              <a:t>El sistema de venta serà l’encarregat de presentar el catàleg de llibres als usuaris i permetrà la visualització online del llibre o la seva descarrega i la gestió de la compra.</a:t>
            </a:r>
            <a:endParaRPr lang="es-ES" sz="2000" dirty="0" smtClean="0"/>
          </a:p>
          <a:p>
            <a:pPr>
              <a:spcBef>
                <a:spcPts val="1440"/>
              </a:spcBef>
              <a:defRPr/>
            </a:pPr>
            <a:r>
              <a:rPr lang="ca-ES" sz="2000" dirty="0" smtClean="0"/>
              <a:t>Cercar llibre, aquesta funció permetrà fer una cerca a la base de dades del sistema segons algun criteri establert.</a:t>
            </a:r>
            <a:endParaRPr lang="es-ES" sz="2000" dirty="0" smtClean="0"/>
          </a:p>
          <a:p>
            <a:pPr>
              <a:spcBef>
                <a:spcPts val="1440"/>
              </a:spcBef>
              <a:defRPr/>
            </a:pPr>
            <a:r>
              <a:rPr lang="ca-ES" sz="2000" dirty="0" smtClean="0"/>
              <a:t>Explorar catàleg, permetrà la visualització completa del catàleg dels llibres que té el sistema.</a:t>
            </a:r>
            <a:endParaRPr lang="es-ES" sz="2000" dirty="0" smtClean="0"/>
          </a:p>
          <a:p>
            <a:pPr>
              <a:spcBef>
                <a:spcPts val="1440"/>
              </a:spcBef>
              <a:defRPr/>
            </a:pPr>
            <a:r>
              <a:rPr lang="ca-ES" sz="2000" dirty="0" smtClean="0"/>
              <a:t>Visualitzar ebook, un cop seleccionat cert llibre, aquesta funció permetrà llegir-lo online.</a:t>
            </a:r>
            <a:endParaRPr lang="es-ES" sz="2000" dirty="0" smtClean="0"/>
          </a:p>
          <a:p>
            <a:pPr>
              <a:spcBef>
                <a:spcPts val="1440"/>
              </a:spcBef>
              <a:defRPr/>
            </a:pPr>
            <a:r>
              <a:rPr lang="ca-ES" sz="2000" dirty="0" smtClean="0"/>
              <a:t>Descarregar i comprar ebook, aquesta funció s’encarregarà de fer el càrrec de l’import a l’usuari i de la gestió de la seva compra i la descarrega de l’ posterior.</a:t>
            </a:r>
            <a:endParaRPr lang="es-ES" sz="2000" dirty="0" smtClean="0"/>
          </a:p>
          <a:p>
            <a:pPr>
              <a:spcBef>
                <a:spcPts val="1440"/>
              </a:spcBef>
              <a:defRPr/>
            </a:pPr>
            <a:r>
              <a:rPr lang="ca-ES" sz="2000" dirty="0" smtClean="0"/>
              <a:t>Llegir ebook online, amb aquesta funció els usuaris poden llegir els ebooks online des de la pagina web de forma totalment gratuïta.</a:t>
            </a:r>
            <a:endParaRPr lang="es-ES" sz="2000" dirty="0" smtClean="0"/>
          </a:p>
          <a:p>
            <a:pPr>
              <a:spcBef>
                <a:spcPts val="1440"/>
              </a:spcBef>
              <a:defRPr/>
            </a:pPr>
            <a:endParaRPr lang="es-ES" sz="2000" dirty="0"/>
          </a:p>
        </p:txBody>
      </p:sp>
      <p:sp>
        <p:nvSpPr>
          <p:cNvPr id="22530" name="3 Marcador de número de diapositiva"/>
          <p:cNvSpPr>
            <a:spLocks noGrp="1"/>
          </p:cNvSpPr>
          <p:nvPr>
            <p:ph type="sldNum" sz="quarter" idx="13"/>
          </p:nvPr>
        </p:nvSpPr>
        <p:spPr>
          <a:noFill/>
        </p:spPr>
        <p:txBody>
          <a:bodyPr/>
          <a:lstStyle/>
          <a:p>
            <a:fld id="{30541E64-C8A2-4E39-8DC6-99D5AF981AD6}" type="slidenum">
              <a:rPr lang="ca-ES" smtClean="0"/>
              <a:pPr/>
              <a:t>9</a:t>
            </a:fld>
            <a:endParaRPr lang="ca-ES" smtClean="0"/>
          </a:p>
        </p:txBody>
      </p:sp>
      <p:sp>
        <p:nvSpPr>
          <p:cNvPr id="22531" name="Rectangle 29"/>
          <p:cNvSpPr>
            <a:spLocks noChangeArrowheads="1"/>
          </p:cNvSpPr>
          <p:nvPr/>
        </p:nvSpPr>
        <p:spPr bwMode="auto">
          <a:xfrm>
            <a:off x="1187450" y="-11113"/>
            <a:ext cx="7956550" cy="423863"/>
          </a:xfrm>
          <a:prstGeom prst="rect">
            <a:avLst/>
          </a:prstGeom>
          <a:solidFill>
            <a:srgbClr val="2E3A6A"/>
          </a:solidFill>
          <a:ln w="9525">
            <a:noFill/>
            <a:miter lim="800000"/>
            <a:headEnd/>
            <a:tailEnd/>
          </a:ln>
        </p:spPr>
        <p:txBody>
          <a:bodyPr anchor="ctr"/>
          <a:lstStyle/>
          <a:p>
            <a:endParaRPr lang="es-ES" sz="1400" b="1">
              <a:solidFill>
                <a:srgbClr val="000080"/>
              </a:solidFill>
              <a:cs typeface="Arial" charset="0"/>
            </a:endParaRPr>
          </a:p>
        </p:txBody>
      </p:sp>
      <p:sp>
        <p:nvSpPr>
          <p:cNvPr id="6" name="1 Título"/>
          <p:cNvSpPr txBox="1">
            <a:spLocks/>
          </p:cNvSpPr>
          <p:nvPr/>
        </p:nvSpPr>
        <p:spPr bwMode="auto">
          <a:xfrm>
            <a:off x="457200" y="476250"/>
            <a:ext cx="8229600" cy="431800"/>
          </a:xfrm>
          <a:prstGeom prst="rect">
            <a:avLst/>
          </a:prstGeom>
          <a:noFill/>
          <a:ln w="9525">
            <a:noFill/>
            <a:miter lim="800000"/>
            <a:headEnd/>
            <a:tailEnd/>
          </a:ln>
          <a:effectLst/>
        </p:spPr>
        <p:txBody>
          <a:bodyPr anchor="ctr"/>
          <a:lstStyle/>
          <a:p>
            <a:pPr algn="ctr">
              <a:defRPr/>
            </a:pPr>
            <a:r>
              <a:rPr lang="es-ES" sz="2400" b="1" kern="0" dirty="0">
                <a:solidFill>
                  <a:schemeClr val="tx2"/>
                </a:solidFill>
                <a:latin typeface="+mj-lt"/>
                <a:ea typeface="+mj-ea"/>
                <a:cs typeface="+mj-cs"/>
              </a:rPr>
              <a:t>Subsistema venta</a:t>
            </a:r>
            <a:endParaRPr lang="es-ES" sz="2400" b="1" kern="0" dirty="0">
              <a:solidFill>
                <a:schemeClr val="tx2"/>
              </a:solidFill>
              <a:latin typeface="+mj-lt"/>
              <a:ea typeface="+mj-ea"/>
              <a:cs typeface="+mj-cs"/>
            </a:endParaRPr>
          </a:p>
        </p:txBody>
      </p:sp>
    </p:spTree>
  </p:cSld>
  <p:clrMapOvr>
    <a:masterClrMapping/>
  </p:clrMapOvr>
  <p:transition>
    <p:fade/>
  </p:transition>
</p:sld>
</file>

<file path=ppt/theme/theme1.xml><?xml version="1.0" encoding="utf-8"?>
<a:theme xmlns:a="http://schemas.openxmlformats.org/drawingml/2006/main" name="TFC">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TFC</Template>
  <TotalTime>115</TotalTime>
  <Words>2091</Words>
  <Application>Microsoft Office PowerPoint</Application>
  <PresentationFormat>On-screen Show (4:3)</PresentationFormat>
  <Paragraphs>138</Paragraphs>
  <Slides>20</Slides>
  <Notes>0</Notes>
  <HiddenSlides>0</HiddenSlides>
  <MMClips>0</MMClips>
  <ScaleCrop>false</ScaleCrop>
  <HeadingPairs>
    <vt:vector size="6" baseType="variant">
      <vt:variant>
        <vt:lpstr>Fuentes usadas</vt:lpstr>
      </vt:variant>
      <vt:variant>
        <vt:i4>1</vt:i4>
      </vt:variant>
      <vt:variant>
        <vt:lpstr>Plantilla de diseño</vt:lpstr>
      </vt:variant>
      <vt:variant>
        <vt:i4>1</vt:i4>
      </vt:variant>
      <vt:variant>
        <vt:lpstr>Títulos de diapositiva</vt:lpstr>
      </vt:variant>
      <vt:variant>
        <vt:i4>20</vt:i4>
      </vt:variant>
    </vt:vector>
  </HeadingPairs>
  <TitlesOfParts>
    <vt:vector size="22" baseType="lpstr">
      <vt:lpstr>Arial</vt:lpstr>
      <vt:lpstr>TFC</vt:lpstr>
      <vt:lpstr>Desenvolupament d’una aplicació online amb J2EE Tienda Ebooks</vt:lpstr>
      <vt:lpstr>Introducció</vt:lpstr>
      <vt:lpstr>Objectius</vt:lpstr>
      <vt:lpstr>Recollida i documentació de requisits I</vt:lpstr>
      <vt:lpstr>Recollida i documentació de requisits II</vt:lpstr>
      <vt:lpstr>Subsistema administrador</vt:lpstr>
      <vt:lpstr>Diapositiva 7</vt:lpstr>
      <vt:lpstr>Diapositiva 8</vt:lpstr>
      <vt:lpstr>Diapositiva 9</vt:lpstr>
      <vt:lpstr>La fase d’anàlisi del nostre projecte ha resultat en el següent:</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Desenvolupament d’una aplicació online amb J2EE Tienda Ebooks</dc:title>
  <dc:creator>carlitos</dc:creator>
  <cp:lastModifiedBy>joscar</cp:lastModifiedBy>
  <cp:revision>30</cp:revision>
  <dcterms:created xsi:type="dcterms:W3CDTF">2011-06-06T06:45:24Z</dcterms:created>
  <dcterms:modified xsi:type="dcterms:W3CDTF">2011-06-14T15:50:23Z</dcterms:modified>
</cp:coreProperties>
</file>