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8823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5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6544" y="577049"/>
            <a:ext cx="7102136" cy="3977196"/>
          </a:xfrm>
          <a:prstGeom prst="rect">
            <a:avLst/>
          </a:prstGeom>
          <a:solidFill>
            <a:srgbClr val="44CD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latin typeface="Aharoni" panose="02010803020104030203" pitchFamily="2" charset="-79"/>
                <a:cs typeface="Aharoni" panose="02010803020104030203" pitchFamily="2" charset="-79"/>
              </a:rPr>
              <a:t>¡</a:t>
            </a:r>
            <a:r>
              <a:rPr lang="es-ES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Gracias!</a:t>
            </a:r>
            <a:endParaRPr lang="es-E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129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187" y="1"/>
            <a:ext cx="691562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Presentación en pantalla (16:9)</PresentationFormat>
  <Paragraphs>1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MOSSAdminwd2010</dc:creator>
  <cp:lastModifiedBy>MOSSAdminwd2010</cp:lastModifiedBy>
  <cp:revision>5</cp:revision>
  <dcterms:modified xsi:type="dcterms:W3CDTF">2018-05-25T11:38:18Z</dcterms:modified>
</cp:coreProperties>
</file>