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5" r:id="rId11"/>
    <p:sldId id="266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4366C-E76D-514B-B6C9-6C6367305D5F}" type="datetimeFigureOut">
              <a:rPr lang="ca-ES" smtClean="0"/>
              <a:t>7/6/18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C0968-FFB0-0F4B-A020-C5C7E7BB8671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8620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23186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10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32121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11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58224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12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49272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13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04409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14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348425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15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6945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51318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63082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804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89752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29565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72444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8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3096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C0968-FFB0-0F4B-A020-C5C7E7BB8671}" type="slidenum">
              <a:rPr lang="ca-ES" smtClean="0"/>
              <a:t>9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9992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45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23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3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43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45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9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52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99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4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7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5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90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3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image" Target="../media/image9.png"/><Relationship Id="rId5" Type="http://schemas.openxmlformats.org/officeDocument/2006/relationships/image" Target="../media/image10.jpeg"/><Relationship Id="rId6" Type="http://schemas.openxmlformats.org/officeDocument/2006/relationships/image" Target="../media/image11.png"/><Relationship Id="rId7" Type="http://schemas.openxmlformats.org/officeDocument/2006/relationships/image" Target="../media/image12.jpe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tfm-client-app-1.herokuapp.com/" TargetMode="External"/><Relationship Id="rId5" Type="http://schemas.openxmlformats.org/officeDocument/2006/relationships/image" Target="../media/image19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0051" y="1196787"/>
            <a:ext cx="10058400" cy="1622253"/>
          </a:xfrm>
        </p:spPr>
        <p:txBody>
          <a:bodyPr>
            <a:normAutofit fontScale="90000"/>
          </a:bodyPr>
          <a:lstStyle/>
          <a:p>
            <a:r>
              <a:rPr lang="ca-ES" sz="4000" b="1" dirty="0" smtClean="0"/>
              <a:t>Desenvolupament d’una </a:t>
            </a:r>
            <a:r>
              <a:rPr lang="ca-ES" sz="4000" b="1" dirty="0" err="1" smtClean="0"/>
              <a:t>aplicaci</a:t>
            </a:r>
            <a:r>
              <a:rPr lang="es-ES" sz="4000" b="1" dirty="0" err="1" smtClean="0"/>
              <a:t>ó</a:t>
            </a:r>
            <a:r>
              <a:rPr lang="es-ES" sz="4000" b="1" dirty="0" smtClean="0"/>
              <a:t> web per a donar </a:t>
            </a:r>
            <a:r>
              <a:rPr lang="es-ES" sz="4000" b="1" dirty="0" err="1" smtClean="0"/>
              <a:t>suport</a:t>
            </a:r>
            <a:r>
              <a:rPr lang="es-ES" sz="4000" b="1" dirty="0" smtClean="0"/>
              <a:t> a les tasques </a:t>
            </a:r>
            <a:r>
              <a:rPr lang="es-ES" sz="4000" b="1" dirty="0" err="1" smtClean="0"/>
              <a:t>d’avaluació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dels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docents</a:t>
            </a:r>
            <a:endParaRPr lang="ca-ES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err="1" smtClean="0"/>
              <a:t>Llorenç</a:t>
            </a:r>
            <a:r>
              <a:rPr lang="es-ES_tradnl" dirty="0" smtClean="0"/>
              <a:t> </a:t>
            </a:r>
            <a:r>
              <a:rPr lang="es-ES_tradnl" dirty="0" err="1" smtClean="0"/>
              <a:t>Segu</a:t>
            </a:r>
            <a:r>
              <a:rPr lang="es-ES" dirty="0" smtClean="0"/>
              <a:t>í </a:t>
            </a:r>
            <a:r>
              <a:rPr lang="es-ES" dirty="0" err="1" smtClean="0"/>
              <a:t>capllonch</a:t>
            </a:r>
            <a:endParaRPr lang="es-ES" dirty="0" smtClean="0"/>
          </a:p>
          <a:p>
            <a:endParaRPr lang="es-ES" sz="1200" dirty="0" smtClean="0"/>
          </a:p>
          <a:p>
            <a:r>
              <a:rPr lang="es-ES" sz="1200" dirty="0" smtClean="0"/>
              <a:t>11 de </a:t>
            </a:r>
            <a:r>
              <a:rPr lang="es-ES" sz="1200" dirty="0" err="1" smtClean="0"/>
              <a:t>juny</a:t>
            </a:r>
            <a:r>
              <a:rPr lang="es-ES" sz="1200" dirty="0" smtClean="0"/>
              <a:t> de 2018</a:t>
            </a:r>
            <a:endParaRPr lang="es-ES_tradnl" sz="1200" dirty="0"/>
          </a:p>
        </p:txBody>
      </p:sp>
      <p:pic>
        <p:nvPicPr>
          <p:cNvPr id="1026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8451" y="260916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4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Implementació</a:t>
            </a:r>
            <a:r>
              <a:rPr lang="es-ES" b="1" dirty="0" smtClean="0"/>
              <a:t> </a:t>
            </a:r>
            <a:r>
              <a:rPr lang="es-ES" b="1" dirty="0" err="1" smtClean="0"/>
              <a:t>tecnològica</a:t>
            </a:r>
            <a:endParaRPr lang="es-ES_tradnl" b="1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953141"/>
            <a:ext cx="3596353" cy="4022725"/>
          </a:xfrm>
        </p:spPr>
      </p:pic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239" y="4055098"/>
            <a:ext cx="7723711" cy="1811312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27512" y="154379"/>
            <a:ext cx="795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mtClean="0"/>
              <a:t>10/15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73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Implementació</a:t>
            </a:r>
            <a:r>
              <a:rPr lang="es-ES" b="1" dirty="0" smtClean="0"/>
              <a:t> </a:t>
            </a:r>
            <a:r>
              <a:rPr lang="es-ES" b="1" dirty="0" err="1" smtClean="0"/>
              <a:t>tecnològica</a:t>
            </a:r>
            <a:endParaRPr lang="es-ES_tradnl" b="1" dirty="0"/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sultado de imagen de react j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1955164"/>
            <a:ext cx="3638805" cy="1013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sultado de imagen de pyth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74" y="4394603"/>
            <a:ext cx="3905226" cy="195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sultado de imagen de material design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33256" y="2067649"/>
            <a:ext cx="1181594" cy="118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sultado de imagen de webpack"/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795" y="1967039"/>
            <a:ext cx="1876404" cy="129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sultado de imagen de API RES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232" y="3391062"/>
            <a:ext cx="2647125" cy="160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esultado de imagen de django rest framewor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665" y="4687546"/>
            <a:ext cx="2404257" cy="160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esultado de imagen de heroku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922" y="4518243"/>
            <a:ext cx="4341600" cy="183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esultado de imagen de babel j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765" y="1882164"/>
            <a:ext cx="2909472" cy="1321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esultado de imagen de sqlit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870" y="3269138"/>
            <a:ext cx="2833487" cy="134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esultado de imagen de javascrip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501" y="2968831"/>
            <a:ext cx="1925830" cy="19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427512" y="154379"/>
            <a:ext cx="807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11/15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37182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Demostració</a:t>
            </a:r>
            <a:endParaRPr lang="es-ES_tradnl" b="1" dirty="0"/>
          </a:p>
        </p:txBody>
      </p:sp>
      <p:sp>
        <p:nvSpPr>
          <p:cNvPr id="6" name="Marcador de texto vertical 5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sultado de imagen de click her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637" y="1845734"/>
            <a:ext cx="3341685" cy="4275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427512" y="154379"/>
            <a:ext cx="843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mtClean="0"/>
              <a:t>12/15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6644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Conclusions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" dirty="0" smtClean="0"/>
          </a:p>
          <a:p>
            <a:pPr algn="just"/>
            <a:r>
              <a:rPr lang="es-ES" dirty="0" smtClean="0"/>
              <a:t>-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objectius</a:t>
            </a:r>
            <a:r>
              <a:rPr lang="es-ES" dirty="0"/>
              <a:t> </a:t>
            </a:r>
            <a:r>
              <a:rPr lang="es-ES" dirty="0" err="1"/>
              <a:t>plantejats</a:t>
            </a:r>
            <a:r>
              <a:rPr lang="es-ES" dirty="0"/>
              <a:t> a </a:t>
            </a:r>
            <a:r>
              <a:rPr lang="es-ES" dirty="0" err="1"/>
              <a:t>l’inici</a:t>
            </a:r>
            <a:r>
              <a:rPr lang="es-ES" dirty="0"/>
              <a:t> del </a:t>
            </a:r>
            <a:r>
              <a:rPr lang="es-ES" dirty="0" err="1"/>
              <a:t>projecte</a:t>
            </a:r>
            <a:r>
              <a:rPr lang="es-ES" dirty="0"/>
              <a:t> </a:t>
            </a:r>
            <a:r>
              <a:rPr lang="es-ES" dirty="0" err="1"/>
              <a:t>s’han</a:t>
            </a:r>
            <a:r>
              <a:rPr lang="es-ES" dirty="0"/>
              <a:t> </a:t>
            </a:r>
            <a:r>
              <a:rPr lang="es-ES" dirty="0" err="1"/>
              <a:t>assolit</a:t>
            </a:r>
            <a:r>
              <a:rPr lang="es-ES" dirty="0"/>
              <a:t> en general, </a:t>
            </a:r>
            <a:r>
              <a:rPr lang="es-ES" dirty="0" err="1"/>
              <a:t>amb</a:t>
            </a:r>
            <a:r>
              <a:rPr lang="es-ES" dirty="0"/>
              <a:t> un </a:t>
            </a:r>
            <a:r>
              <a:rPr lang="es-ES" dirty="0" err="1"/>
              <a:t>grau</a:t>
            </a:r>
            <a:r>
              <a:rPr lang="es-ES" dirty="0"/>
              <a:t> de </a:t>
            </a:r>
            <a:r>
              <a:rPr lang="es-ES" dirty="0" err="1"/>
              <a:t>satisfacció</a:t>
            </a:r>
            <a:r>
              <a:rPr lang="es-ES" dirty="0"/>
              <a:t> </a:t>
            </a:r>
            <a:r>
              <a:rPr lang="es-ES" dirty="0" err="1"/>
              <a:t>força</a:t>
            </a:r>
            <a:r>
              <a:rPr lang="es-ES" dirty="0"/>
              <a:t> </a:t>
            </a:r>
            <a:r>
              <a:rPr lang="es-ES" dirty="0" err="1"/>
              <a:t>elevat</a:t>
            </a:r>
            <a:r>
              <a:rPr lang="es-ES" dirty="0"/>
              <a:t> del </a:t>
            </a:r>
            <a:r>
              <a:rPr lang="es-ES" dirty="0" err="1"/>
              <a:t>procés</a:t>
            </a:r>
            <a:r>
              <a:rPr lang="es-ES" dirty="0"/>
              <a:t> i </a:t>
            </a: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 smtClean="0"/>
              <a:t>resultats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- </a:t>
            </a:r>
            <a:r>
              <a:rPr lang="es-ES" dirty="0" err="1" smtClean="0"/>
              <a:t>Contribució</a:t>
            </a:r>
            <a:r>
              <a:rPr lang="es-ES" dirty="0" smtClean="0"/>
              <a:t> </a:t>
            </a:r>
            <a:r>
              <a:rPr lang="es-ES" dirty="0" err="1" smtClean="0"/>
              <a:t>tecnològica</a:t>
            </a:r>
            <a:r>
              <a:rPr lang="es-ES" dirty="0" smtClean="0"/>
              <a:t> </a:t>
            </a:r>
            <a:r>
              <a:rPr lang="es-ES" dirty="0" err="1" smtClean="0"/>
              <a:t>dins</a:t>
            </a:r>
            <a:r>
              <a:rPr lang="es-ES" dirty="0" smtClean="0"/>
              <a:t> </a:t>
            </a:r>
            <a:r>
              <a:rPr lang="es-ES" dirty="0" err="1" smtClean="0"/>
              <a:t>l’àmbit</a:t>
            </a:r>
            <a:r>
              <a:rPr lang="es-ES" dirty="0" smtClean="0"/>
              <a:t> </a:t>
            </a:r>
            <a:r>
              <a:rPr lang="es-ES" dirty="0" err="1" smtClean="0"/>
              <a:t>educatiu</a:t>
            </a:r>
            <a:r>
              <a:rPr lang="es-ES" dirty="0" smtClean="0"/>
              <a:t>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- El </a:t>
            </a:r>
            <a:r>
              <a:rPr lang="es-ES" dirty="0" err="1"/>
              <a:t>projecte</a:t>
            </a:r>
            <a:r>
              <a:rPr lang="es-ES" dirty="0"/>
              <a:t> ha </a:t>
            </a:r>
            <a:r>
              <a:rPr lang="es-ES" dirty="0" err="1"/>
              <a:t>permès</a:t>
            </a:r>
            <a:r>
              <a:rPr lang="es-ES" dirty="0"/>
              <a:t> experimentar </a:t>
            </a:r>
            <a:r>
              <a:rPr lang="es-ES" dirty="0" err="1"/>
              <a:t>amb</a:t>
            </a:r>
            <a:r>
              <a:rPr lang="es-ES" dirty="0"/>
              <a:t> noves </a:t>
            </a:r>
            <a:r>
              <a:rPr lang="es-ES" dirty="0" err="1"/>
              <a:t>tecnologies</a:t>
            </a:r>
            <a:r>
              <a:rPr lang="es-ES" dirty="0"/>
              <a:t> i </a:t>
            </a:r>
            <a:r>
              <a:rPr lang="es-ES" dirty="0" err="1"/>
              <a:t>metodologies</a:t>
            </a:r>
            <a:r>
              <a:rPr lang="es-ES" dirty="0"/>
              <a:t> de </a:t>
            </a:r>
            <a:r>
              <a:rPr lang="es-ES" dirty="0" err="1"/>
              <a:t>desenvolupament</a:t>
            </a:r>
            <a:r>
              <a:rPr lang="es-ES" dirty="0"/>
              <a:t> en les que es tenia poca o </a:t>
            </a:r>
            <a:r>
              <a:rPr lang="es-ES" dirty="0" err="1"/>
              <a:t>cap</a:t>
            </a:r>
            <a:r>
              <a:rPr lang="es-ES" dirty="0"/>
              <a:t> </a:t>
            </a:r>
            <a:r>
              <a:rPr lang="es-ES" dirty="0" err="1"/>
              <a:t>experiència</a:t>
            </a:r>
            <a:r>
              <a:rPr lang="es-ES" dirty="0"/>
              <a:t> i ha </a:t>
            </a:r>
            <a:r>
              <a:rPr lang="es-ES" dirty="0" err="1"/>
              <a:t>resultat</a:t>
            </a:r>
            <a:r>
              <a:rPr lang="es-ES" dirty="0"/>
              <a:t> un </a:t>
            </a:r>
            <a:r>
              <a:rPr lang="es-ES" dirty="0" err="1"/>
              <a:t>procés</a:t>
            </a:r>
            <a:r>
              <a:rPr lang="es-ES" dirty="0"/>
              <a:t> </a:t>
            </a:r>
            <a:r>
              <a:rPr lang="es-ES" dirty="0" err="1"/>
              <a:t>molt</a:t>
            </a:r>
            <a:r>
              <a:rPr lang="es-ES" dirty="0"/>
              <a:t> </a:t>
            </a:r>
            <a:r>
              <a:rPr lang="es-ES" dirty="0" err="1"/>
              <a:t>enriquidor</a:t>
            </a:r>
            <a:r>
              <a:rPr lang="es-ES" dirty="0"/>
              <a:t> a </a:t>
            </a:r>
            <a:r>
              <a:rPr lang="es-ES" dirty="0" err="1"/>
              <a:t>nivell</a:t>
            </a:r>
            <a:r>
              <a:rPr lang="es-ES" dirty="0"/>
              <a:t> </a:t>
            </a:r>
            <a:r>
              <a:rPr lang="es-ES" dirty="0" smtClean="0"/>
              <a:t>personal.</a:t>
            </a:r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27512" y="154379"/>
            <a:ext cx="795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13/15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504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Línies</a:t>
            </a:r>
            <a:r>
              <a:rPr lang="es-ES" b="1" dirty="0" smtClean="0"/>
              <a:t> de </a:t>
            </a:r>
            <a:r>
              <a:rPr lang="es-ES" b="1" dirty="0" err="1" smtClean="0"/>
              <a:t>futur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 algn="just">
              <a:buNone/>
            </a:pPr>
            <a:endParaRPr lang="es-ES" dirty="0" smtClean="0"/>
          </a:p>
          <a:p>
            <a:pPr marL="201168" lvl="1" indent="0" algn="just">
              <a:buNone/>
            </a:pPr>
            <a:endParaRPr lang="es-ES" dirty="0"/>
          </a:p>
          <a:p>
            <a:pPr marL="201168" lvl="1" indent="0" algn="just">
              <a:buNone/>
            </a:pPr>
            <a:r>
              <a:rPr lang="es-ES" dirty="0" smtClean="0"/>
              <a:t>- Noves </a:t>
            </a:r>
            <a:r>
              <a:rPr lang="es-ES" dirty="0" err="1" smtClean="0"/>
              <a:t>funcionalitats</a:t>
            </a:r>
            <a:r>
              <a:rPr lang="es-ES" dirty="0" smtClean="0"/>
              <a:t>: </a:t>
            </a:r>
          </a:p>
          <a:p>
            <a:pPr lvl="1" algn="just"/>
            <a:r>
              <a:rPr lang="es-ES" dirty="0" smtClean="0"/>
              <a:t>Enviar alertes </a:t>
            </a:r>
            <a:r>
              <a:rPr lang="es-ES" dirty="0" err="1" smtClean="0"/>
              <a:t>als</a:t>
            </a:r>
            <a:r>
              <a:rPr lang="es-ES" dirty="0" smtClean="0"/>
              <a:t> </a:t>
            </a:r>
            <a:r>
              <a:rPr lang="es-ES" dirty="0" err="1" smtClean="0"/>
              <a:t>alumnes</a:t>
            </a:r>
            <a:r>
              <a:rPr lang="es-ES" dirty="0" smtClean="0"/>
              <a:t> i </a:t>
            </a:r>
            <a:r>
              <a:rPr lang="es-ES" dirty="0" err="1" smtClean="0"/>
              <a:t>als</a:t>
            </a:r>
            <a:r>
              <a:rPr lang="es-ES" dirty="0" smtClean="0"/>
              <a:t> </a:t>
            </a:r>
            <a:r>
              <a:rPr lang="es-ES" dirty="0" err="1" smtClean="0"/>
              <a:t>seus</a:t>
            </a:r>
            <a:r>
              <a:rPr lang="es-ES" dirty="0" smtClean="0"/>
              <a:t> pares a través del </a:t>
            </a:r>
            <a:r>
              <a:rPr lang="es-ES" dirty="0" err="1" smtClean="0"/>
              <a:t>correu</a:t>
            </a:r>
            <a:r>
              <a:rPr lang="es-ES" dirty="0" smtClean="0"/>
              <a:t> </a:t>
            </a:r>
            <a:r>
              <a:rPr lang="es-ES" dirty="0" err="1" smtClean="0"/>
              <a:t>electrònic</a:t>
            </a:r>
            <a:r>
              <a:rPr lang="es-ES" dirty="0" smtClean="0"/>
              <a:t>.</a:t>
            </a:r>
          </a:p>
          <a:p>
            <a:pPr lvl="1" algn="just"/>
            <a:r>
              <a:rPr lang="es-ES" dirty="0" err="1" smtClean="0"/>
              <a:t>Agilitzar</a:t>
            </a:r>
            <a:r>
              <a:rPr lang="es-ES" dirty="0" smtClean="0"/>
              <a:t> el </a:t>
            </a:r>
            <a:r>
              <a:rPr lang="es-ES" dirty="0" err="1" smtClean="0"/>
              <a:t>procés</a:t>
            </a:r>
            <a:r>
              <a:rPr lang="es-ES" dirty="0" smtClean="0"/>
              <a:t> de </a:t>
            </a:r>
            <a:r>
              <a:rPr lang="es-ES" dirty="0" err="1" smtClean="0"/>
              <a:t>matriculació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alumnes</a:t>
            </a:r>
            <a:r>
              <a:rPr lang="es-ES" dirty="0" smtClean="0"/>
              <a:t> </a:t>
            </a:r>
            <a:r>
              <a:rPr lang="es-ES" dirty="0" err="1" smtClean="0"/>
              <a:t>fent</a:t>
            </a:r>
            <a:r>
              <a:rPr lang="es-ES" dirty="0" smtClean="0"/>
              <a:t> que </a:t>
            </a:r>
            <a:r>
              <a:rPr lang="es-ES" dirty="0" err="1" smtClean="0"/>
              <a:t>l’aplicació</a:t>
            </a:r>
            <a:r>
              <a:rPr lang="es-ES" dirty="0" smtClean="0"/>
              <a:t> </a:t>
            </a:r>
            <a:r>
              <a:rPr lang="es-ES" dirty="0" err="1" smtClean="0"/>
              <a:t>permeti</a:t>
            </a:r>
            <a:r>
              <a:rPr lang="es-ES" dirty="0" smtClean="0"/>
              <a:t> </a:t>
            </a:r>
            <a:r>
              <a:rPr lang="es-ES" dirty="0" err="1" smtClean="0"/>
              <a:t>esportar</a:t>
            </a:r>
            <a:r>
              <a:rPr lang="es-ES" dirty="0" smtClean="0"/>
              <a:t> e importar la </a:t>
            </a:r>
            <a:r>
              <a:rPr lang="es-ES" dirty="0" err="1" smtClean="0"/>
              <a:t>corresponent</a:t>
            </a:r>
            <a:r>
              <a:rPr lang="es-ES" dirty="0" smtClean="0"/>
              <a:t> </a:t>
            </a:r>
            <a:r>
              <a:rPr lang="es-ES" dirty="0" err="1" smtClean="0"/>
              <a:t>informació</a:t>
            </a:r>
            <a:r>
              <a:rPr lang="es-ES" dirty="0" smtClean="0"/>
              <a:t>.</a:t>
            </a:r>
          </a:p>
          <a:p>
            <a:pPr lvl="1" algn="just"/>
            <a:r>
              <a:rPr lang="es-ES" dirty="0" err="1" smtClean="0"/>
              <a:t>Integració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APIs</a:t>
            </a:r>
            <a:r>
              <a:rPr lang="es-ES" dirty="0" smtClean="0"/>
              <a:t> </a:t>
            </a:r>
            <a:r>
              <a:rPr lang="es-ES" dirty="0" err="1" smtClean="0"/>
              <a:t>d’aplicacions</a:t>
            </a:r>
            <a:r>
              <a:rPr lang="es-ES" dirty="0" smtClean="0"/>
              <a:t> de </a:t>
            </a:r>
            <a:r>
              <a:rPr lang="es-ES" dirty="0" err="1" smtClean="0"/>
              <a:t>missatgeria</a:t>
            </a:r>
            <a:r>
              <a:rPr lang="es-ES" dirty="0" smtClean="0"/>
              <a:t> (</a:t>
            </a:r>
            <a:r>
              <a:rPr lang="es-ES" dirty="0" err="1" smtClean="0"/>
              <a:t>Telegram</a:t>
            </a:r>
            <a:r>
              <a:rPr lang="es-ES" dirty="0" smtClean="0"/>
              <a:t> o Facebook Messenger).</a:t>
            </a:r>
          </a:p>
          <a:p>
            <a:pPr lvl="1" algn="just"/>
            <a:endParaRPr lang="es-ES" dirty="0"/>
          </a:p>
          <a:p>
            <a:pPr marL="201168" lvl="1" indent="0" algn="just">
              <a:buNone/>
            </a:pPr>
            <a:r>
              <a:rPr lang="es-ES" dirty="0" smtClean="0"/>
              <a:t>-</a:t>
            </a:r>
            <a:r>
              <a:rPr lang="es-ES" dirty="0" err="1" smtClean="0"/>
              <a:t>Aprofitament</a:t>
            </a:r>
            <a:r>
              <a:rPr lang="es-ES" dirty="0" smtClean="0"/>
              <a:t> de la capa </a:t>
            </a:r>
            <a:r>
              <a:rPr lang="es-ES" dirty="0" err="1" smtClean="0"/>
              <a:t>d’accés</a:t>
            </a:r>
            <a:r>
              <a:rPr lang="es-ES" dirty="0" smtClean="0"/>
              <a:t> a </a:t>
            </a:r>
            <a:r>
              <a:rPr lang="es-ES" dirty="0" err="1" smtClean="0"/>
              <a:t>dades</a:t>
            </a:r>
            <a:r>
              <a:rPr lang="es-ES" dirty="0" smtClean="0"/>
              <a:t> per tal de </a:t>
            </a:r>
            <a:r>
              <a:rPr lang="es-ES" dirty="0" err="1" smtClean="0"/>
              <a:t>desenvolupar</a:t>
            </a:r>
            <a:r>
              <a:rPr lang="es-ES" dirty="0" smtClean="0"/>
              <a:t> </a:t>
            </a:r>
            <a:r>
              <a:rPr lang="es-ES" dirty="0" err="1" smtClean="0"/>
              <a:t>altres</a:t>
            </a:r>
            <a:r>
              <a:rPr lang="es-ES" dirty="0" smtClean="0"/>
              <a:t> </a:t>
            </a:r>
            <a:r>
              <a:rPr lang="es-ES" dirty="0" err="1" smtClean="0"/>
              <a:t>tipus</a:t>
            </a:r>
            <a:r>
              <a:rPr lang="es-ES" dirty="0" smtClean="0"/>
              <a:t> </a:t>
            </a:r>
            <a:r>
              <a:rPr lang="es-ES" dirty="0" err="1" smtClean="0"/>
              <a:t>d’aplicacions</a:t>
            </a:r>
            <a:r>
              <a:rPr lang="es-ES" dirty="0" smtClean="0"/>
              <a:t>.</a:t>
            </a:r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27512" y="154379"/>
            <a:ext cx="807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14/15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1918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0051" y="1196787"/>
            <a:ext cx="10058400" cy="1622253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/>
              <a:t>GRÀCIES!</a:t>
            </a:r>
            <a:endParaRPr lang="ca-ES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  <p:pic>
        <p:nvPicPr>
          <p:cNvPr id="1026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8451" y="260916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27512" y="154379"/>
            <a:ext cx="807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15/15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953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 smtClean="0"/>
              <a:t>Contingut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ES_tradnl" dirty="0" err="1" smtClean="0"/>
              <a:t>Context</a:t>
            </a:r>
            <a:r>
              <a:rPr lang="es-ES_tradnl" dirty="0" smtClean="0"/>
              <a:t> i </a:t>
            </a:r>
            <a:r>
              <a:rPr lang="es-ES_tradnl" dirty="0" err="1" smtClean="0"/>
              <a:t>motivaci</a:t>
            </a:r>
            <a:r>
              <a:rPr lang="es-ES" dirty="0" err="1" smtClean="0"/>
              <a:t>ó</a:t>
            </a:r>
            <a:endParaRPr lang="es-ES" dirty="0" smtClean="0"/>
          </a:p>
          <a:p>
            <a:pPr marL="457200" indent="-457200">
              <a:buFont typeface="+mj-lt"/>
              <a:buAutoNum type="arabicPeriod"/>
            </a:pPr>
            <a:r>
              <a:rPr lang="es-ES_tradnl" dirty="0" err="1" smtClean="0"/>
              <a:t>Objectius</a:t>
            </a:r>
            <a:endParaRPr lang="es-ES_tradnl" dirty="0" smtClean="0"/>
          </a:p>
          <a:p>
            <a:pPr marL="457200" indent="-457200">
              <a:buFont typeface="+mj-lt"/>
              <a:buAutoNum type="arabicPeriod"/>
            </a:pPr>
            <a:r>
              <a:rPr lang="es-ES_tradnl" dirty="0" err="1" smtClean="0"/>
              <a:t>Proc</a:t>
            </a:r>
            <a:r>
              <a:rPr lang="es-ES" dirty="0" err="1" smtClean="0"/>
              <a:t>és</a:t>
            </a:r>
            <a:r>
              <a:rPr lang="es-ES" dirty="0" smtClean="0"/>
              <a:t> de </a:t>
            </a:r>
            <a:r>
              <a:rPr lang="es-ES" dirty="0" err="1" smtClean="0"/>
              <a:t>treball</a:t>
            </a:r>
            <a:endParaRPr lang="es-ES" dirty="0" smtClean="0"/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Decisions</a:t>
            </a:r>
            <a:r>
              <a:rPr lang="es-ES" dirty="0" smtClean="0"/>
              <a:t> preses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Desenvolupament</a:t>
            </a:r>
            <a:r>
              <a:rPr lang="es-ES" dirty="0"/>
              <a:t> </a:t>
            </a:r>
            <a:r>
              <a:rPr lang="es-ES" dirty="0" smtClean="0"/>
              <a:t>funcional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Implementació</a:t>
            </a:r>
            <a:r>
              <a:rPr lang="es-ES" dirty="0" smtClean="0"/>
              <a:t> </a:t>
            </a:r>
            <a:r>
              <a:rPr lang="es-ES" dirty="0" err="1" smtClean="0"/>
              <a:t>tecnològica</a:t>
            </a:r>
            <a:endParaRPr lang="es-ES" dirty="0" smtClean="0"/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Demostració</a:t>
            </a:r>
            <a:endParaRPr lang="es-ES" dirty="0" smtClean="0"/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Conclusions</a:t>
            </a:r>
            <a:endParaRPr lang="es-ES" dirty="0" smtClean="0"/>
          </a:p>
          <a:p>
            <a:pPr marL="457200" indent="-457200">
              <a:buFont typeface="+mj-lt"/>
              <a:buAutoNum type="arabicPeriod"/>
            </a:pPr>
            <a:r>
              <a:rPr lang="es-ES" dirty="0" err="1" smtClean="0"/>
              <a:t>Línies</a:t>
            </a:r>
            <a:r>
              <a:rPr lang="es-ES" dirty="0" smtClean="0"/>
              <a:t> de </a:t>
            </a:r>
            <a:r>
              <a:rPr lang="es-ES" dirty="0" err="1" smtClean="0"/>
              <a:t>futur</a:t>
            </a:r>
            <a:endParaRPr lang="es-ES" dirty="0" smtClean="0"/>
          </a:p>
          <a:p>
            <a:endParaRPr lang="es-ES" dirty="0" smtClean="0"/>
          </a:p>
          <a:p>
            <a:endParaRPr lang="es-ES_tradnl" dirty="0"/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27512" y="154379"/>
            <a:ext cx="66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mtClean="0"/>
              <a:t>2/15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4454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 smtClean="0"/>
              <a:t>Context</a:t>
            </a:r>
            <a:r>
              <a:rPr lang="es-ES_tradnl" b="1" dirty="0" smtClean="0"/>
              <a:t> i </a:t>
            </a:r>
            <a:r>
              <a:rPr lang="es-ES_tradnl" b="1" dirty="0" err="1" smtClean="0"/>
              <a:t>motivaci</a:t>
            </a:r>
            <a:r>
              <a:rPr lang="es-ES" b="1" dirty="0" err="1" smtClean="0"/>
              <a:t>ó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a-ES" dirty="0" smtClean="0"/>
          </a:p>
          <a:p>
            <a:r>
              <a:rPr lang="ca-ES" dirty="0" smtClean="0"/>
              <a:t>- Les TIC i els nous dispositius s’han desenvolupat e incorporat a la vida dels ciutadans.</a:t>
            </a:r>
            <a:endParaRPr lang="ca-ES" dirty="0"/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esultado de imagen de tic dispositivos movil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90" y="2706071"/>
            <a:ext cx="5037205" cy="335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sultado de imagen de TIC 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485" y="2830582"/>
            <a:ext cx="4012105" cy="310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427512" y="154379"/>
            <a:ext cx="66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3</a:t>
            </a:r>
            <a:r>
              <a:rPr lang="ca-ES" dirty="0" smtClean="0"/>
              <a:t>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18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 smtClean="0"/>
              <a:t>Context</a:t>
            </a:r>
            <a:r>
              <a:rPr lang="es-ES_tradnl" b="1" dirty="0" smtClean="0"/>
              <a:t> i </a:t>
            </a:r>
            <a:r>
              <a:rPr lang="es-ES_tradnl" b="1" dirty="0" err="1" smtClean="0"/>
              <a:t>motivaci</a:t>
            </a:r>
            <a:r>
              <a:rPr lang="es-ES" b="1" dirty="0" err="1" smtClean="0"/>
              <a:t>ó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a-ES" dirty="0" smtClean="0"/>
              <a:t>- Un gran nombre de docents porten a sobre les cl</a:t>
            </a:r>
            <a:r>
              <a:rPr lang="es-ES" dirty="0" err="1" smtClean="0"/>
              <a:t>à</a:t>
            </a:r>
            <a:r>
              <a:rPr lang="ca-ES" dirty="0" err="1" smtClean="0"/>
              <a:t>ssiques</a:t>
            </a:r>
            <a:r>
              <a:rPr lang="ca-ES" dirty="0" smtClean="0"/>
              <a:t> llibretes per anotar-hi el progres </a:t>
            </a:r>
            <a:r>
              <a:rPr lang="ca-ES" dirty="0" err="1" smtClean="0"/>
              <a:t>acad</a:t>
            </a:r>
            <a:r>
              <a:rPr lang="es-ES" dirty="0" err="1" smtClean="0"/>
              <a:t>èmic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seus</a:t>
            </a:r>
            <a:r>
              <a:rPr lang="es-ES" dirty="0" smtClean="0"/>
              <a:t> </a:t>
            </a:r>
            <a:r>
              <a:rPr lang="es-ES" dirty="0" err="1" smtClean="0"/>
              <a:t>alumnes</a:t>
            </a:r>
            <a:r>
              <a:rPr lang="es-ES" dirty="0" smtClean="0"/>
              <a:t>.</a:t>
            </a:r>
            <a:endParaRPr lang="ca-ES" dirty="0" smtClean="0"/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esultado de imagen de profesor libreta 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353" y="2380129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27512" y="154379"/>
            <a:ext cx="66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4</a:t>
            </a:r>
            <a:r>
              <a:rPr lang="ca-ES" dirty="0" smtClean="0"/>
              <a:t>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4458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 smtClean="0"/>
              <a:t>Context</a:t>
            </a:r>
            <a:r>
              <a:rPr lang="es-ES_tradnl" b="1" dirty="0" smtClean="0"/>
              <a:t> i </a:t>
            </a:r>
            <a:r>
              <a:rPr lang="es-ES_tradnl" b="1" dirty="0" err="1" smtClean="0"/>
              <a:t>motivaci</a:t>
            </a:r>
            <a:r>
              <a:rPr lang="es-ES" b="1" dirty="0" err="1" smtClean="0"/>
              <a:t>ó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a-ES" sz="3200" dirty="0" smtClean="0"/>
          </a:p>
          <a:p>
            <a:pPr algn="just"/>
            <a:r>
              <a:rPr lang="ca-ES" sz="3200" dirty="0" err="1" smtClean="0"/>
              <a:t>Motivaci</a:t>
            </a:r>
            <a:r>
              <a:rPr lang="es-ES" sz="3200" dirty="0" err="1" smtClean="0"/>
              <a:t>ó</a:t>
            </a:r>
            <a:r>
              <a:rPr lang="es-ES" sz="3200" dirty="0" smtClean="0"/>
              <a:t>: </a:t>
            </a:r>
            <a:r>
              <a:rPr lang="es-ES" sz="3200" dirty="0" err="1" smtClean="0"/>
              <a:t>desenvolupar</a:t>
            </a:r>
            <a:r>
              <a:rPr lang="es-ES" sz="3200" dirty="0" smtClean="0"/>
              <a:t> una </a:t>
            </a:r>
            <a:r>
              <a:rPr lang="es-ES" sz="3200" dirty="0" err="1" smtClean="0"/>
              <a:t>aplicació</a:t>
            </a:r>
            <a:r>
              <a:rPr lang="es-ES" sz="3200" dirty="0" smtClean="0"/>
              <a:t> que </a:t>
            </a:r>
            <a:r>
              <a:rPr lang="es-ES" sz="3200" dirty="0" err="1" smtClean="0"/>
              <a:t>permeti</a:t>
            </a:r>
            <a:r>
              <a:rPr lang="es-ES" sz="3200" dirty="0" smtClean="0"/>
              <a:t> </a:t>
            </a:r>
            <a:r>
              <a:rPr lang="es-ES" sz="3200" dirty="0" err="1" smtClean="0"/>
              <a:t>als</a:t>
            </a:r>
            <a:r>
              <a:rPr lang="es-ES" sz="3200" dirty="0" smtClean="0"/>
              <a:t> </a:t>
            </a:r>
            <a:r>
              <a:rPr lang="es-ES" sz="3200" dirty="0" err="1" smtClean="0"/>
              <a:t>docents</a:t>
            </a:r>
            <a:r>
              <a:rPr lang="es-ES" sz="3200" dirty="0" smtClean="0"/>
              <a:t> </a:t>
            </a:r>
            <a:r>
              <a:rPr lang="es-ES" sz="3200" dirty="0" err="1" smtClean="0"/>
              <a:t>accedir</a:t>
            </a:r>
            <a:r>
              <a:rPr lang="es-ES" sz="3200" dirty="0" smtClean="0"/>
              <a:t> i gestionar a la </a:t>
            </a:r>
            <a:r>
              <a:rPr lang="es-ES" sz="3200" dirty="0" err="1" smtClean="0"/>
              <a:t>infromació</a:t>
            </a:r>
            <a:r>
              <a:rPr lang="es-ES" sz="3200" dirty="0" smtClean="0"/>
              <a:t> </a:t>
            </a:r>
            <a:r>
              <a:rPr lang="es-ES" sz="3200" dirty="0" err="1" smtClean="0"/>
              <a:t>acadèmica</a:t>
            </a:r>
            <a:r>
              <a:rPr lang="es-ES" sz="3200" dirty="0" smtClean="0"/>
              <a:t> </a:t>
            </a:r>
            <a:r>
              <a:rPr lang="es-ES" sz="3200" dirty="0" err="1" smtClean="0"/>
              <a:t>dels</a:t>
            </a:r>
            <a:r>
              <a:rPr lang="es-ES" sz="3200" dirty="0" smtClean="0"/>
              <a:t> </a:t>
            </a:r>
            <a:r>
              <a:rPr lang="es-ES" sz="3200" dirty="0" err="1" smtClean="0"/>
              <a:t>seus</a:t>
            </a:r>
            <a:r>
              <a:rPr lang="es-ES" sz="3200" dirty="0" smtClean="0"/>
              <a:t> </a:t>
            </a:r>
            <a:r>
              <a:rPr lang="es-ES" sz="3200" dirty="0" err="1" smtClean="0"/>
              <a:t>alumnes</a:t>
            </a:r>
            <a:r>
              <a:rPr lang="es-ES" sz="3200" dirty="0" smtClean="0"/>
              <a:t>.</a:t>
            </a:r>
            <a:endParaRPr lang="ca-ES" sz="3200" dirty="0" smtClean="0"/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esultado de imagen de motivacion 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835" y="3442447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27512" y="154379"/>
            <a:ext cx="66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5</a:t>
            </a:r>
            <a:r>
              <a:rPr lang="ca-ES" dirty="0" smtClean="0"/>
              <a:t>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83038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Objectius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a-ES" dirty="0" smtClean="0"/>
              <a:t>- </a:t>
            </a:r>
            <a:r>
              <a:rPr lang="es-ES" dirty="0" err="1" smtClean="0"/>
              <a:t>Desenvolupar</a:t>
            </a:r>
            <a:r>
              <a:rPr lang="es-ES" dirty="0" smtClean="0"/>
              <a:t> una </a:t>
            </a:r>
            <a:r>
              <a:rPr lang="es-ES" dirty="0" err="1" smtClean="0"/>
              <a:t>aplicació</a:t>
            </a:r>
            <a:r>
              <a:rPr lang="es-ES" dirty="0" smtClean="0"/>
              <a:t> web que </a:t>
            </a:r>
            <a:r>
              <a:rPr lang="es-ES" dirty="0" err="1" smtClean="0"/>
              <a:t>automatitzi</a:t>
            </a:r>
            <a:r>
              <a:rPr lang="es-ES" dirty="0" smtClean="0"/>
              <a:t> les </a:t>
            </a:r>
            <a:r>
              <a:rPr lang="es-ES" dirty="0" err="1" smtClean="0"/>
              <a:t>tàquess</a:t>
            </a:r>
            <a:r>
              <a:rPr lang="es-ES" dirty="0" smtClean="0"/>
              <a:t> </a:t>
            </a:r>
            <a:r>
              <a:rPr lang="es-ES" dirty="0" err="1" smtClean="0"/>
              <a:t>d’avaluació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docents</a:t>
            </a:r>
            <a:r>
              <a:rPr lang="es-ES" dirty="0" smtClean="0"/>
              <a:t>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- </a:t>
            </a:r>
            <a:r>
              <a:rPr lang="es-ES" dirty="0" err="1" smtClean="0"/>
              <a:t>L’aplicació</a:t>
            </a:r>
            <a:r>
              <a:rPr lang="es-ES" dirty="0" smtClean="0"/>
              <a:t> ha de poder-se </a:t>
            </a:r>
            <a:r>
              <a:rPr lang="es-ES" dirty="0" err="1" smtClean="0"/>
              <a:t>executar</a:t>
            </a:r>
            <a:r>
              <a:rPr lang="es-ES" dirty="0" smtClean="0"/>
              <a:t> en </a:t>
            </a:r>
            <a:r>
              <a:rPr lang="es-ES" dirty="0" err="1" smtClean="0"/>
              <a:t>qualsevol</a:t>
            </a:r>
            <a:r>
              <a:rPr lang="es-ES" dirty="0" smtClean="0"/>
              <a:t> </a:t>
            </a:r>
            <a:r>
              <a:rPr lang="es-ES" dirty="0" err="1" smtClean="0"/>
              <a:t>dispositiu</a:t>
            </a:r>
            <a:r>
              <a:rPr lang="es-ES" dirty="0" smtClean="0"/>
              <a:t> o </a:t>
            </a:r>
            <a:r>
              <a:rPr lang="es-ES" dirty="0" err="1" smtClean="0"/>
              <a:t>resolució</a:t>
            </a:r>
            <a:r>
              <a:rPr lang="es-ES" dirty="0" smtClean="0"/>
              <a:t>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- </a:t>
            </a:r>
            <a:r>
              <a:rPr lang="es-ES" dirty="0" err="1" smtClean="0"/>
              <a:t>Desenvolupar</a:t>
            </a:r>
            <a:r>
              <a:rPr lang="es-ES" dirty="0" smtClean="0"/>
              <a:t> </a:t>
            </a:r>
            <a:r>
              <a:rPr lang="es-ES" dirty="0" err="1" smtClean="0"/>
              <a:t>l’aplicació</a:t>
            </a:r>
            <a:r>
              <a:rPr lang="es-ES" dirty="0" smtClean="0"/>
              <a:t> </a:t>
            </a:r>
            <a:r>
              <a:rPr lang="es-ES" dirty="0" err="1" smtClean="0"/>
              <a:t>fent</a:t>
            </a:r>
            <a:r>
              <a:rPr lang="es-ES" dirty="0" smtClean="0"/>
              <a:t> </a:t>
            </a:r>
            <a:r>
              <a:rPr lang="es-ES" dirty="0" err="1" smtClean="0"/>
              <a:t>ús</a:t>
            </a:r>
            <a:r>
              <a:rPr lang="es-ES" dirty="0" smtClean="0"/>
              <a:t> de </a:t>
            </a:r>
            <a:r>
              <a:rPr lang="es-ES" dirty="0" err="1" smtClean="0"/>
              <a:t>tecnologies</a:t>
            </a:r>
            <a:r>
              <a:rPr lang="es-ES" dirty="0" smtClean="0"/>
              <a:t> i </a:t>
            </a:r>
            <a:r>
              <a:rPr lang="es-ES" dirty="0" err="1" smtClean="0"/>
              <a:t>patrons</a:t>
            </a:r>
            <a:r>
              <a:rPr lang="es-ES" dirty="0" smtClean="0"/>
              <a:t> </a:t>
            </a:r>
            <a:r>
              <a:rPr lang="es-ES" dirty="0" err="1" smtClean="0"/>
              <a:t>arquitectònics</a:t>
            </a:r>
            <a:r>
              <a:rPr lang="es-ES" dirty="0" smtClean="0"/>
              <a:t> </a:t>
            </a:r>
            <a:r>
              <a:rPr lang="es-ES" dirty="0" err="1" smtClean="0"/>
              <a:t>punters</a:t>
            </a:r>
            <a:r>
              <a:rPr lang="es-ES" dirty="0" smtClean="0"/>
              <a:t> en el </a:t>
            </a:r>
            <a:r>
              <a:rPr lang="es-ES" dirty="0" err="1" smtClean="0"/>
              <a:t>marc</a:t>
            </a:r>
            <a:r>
              <a:rPr lang="es-ES" dirty="0" smtClean="0"/>
              <a:t> del </a:t>
            </a:r>
            <a:r>
              <a:rPr lang="es-ES" dirty="0" err="1" smtClean="0"/>
              <a:t>desenvolupament</a:t>
            </a:r>
            <a:r>
              <a:rPr lang="es-ES" dirty="0" smtClean="0"/>
              <a:t> web. </a:t>
            </a:r>
            <a:r>
              <a:rPr lang="es-ES" dirty="0" smtClean="0">
                <a:sym typeface="Wingdings"/>
              </a:rPr>
              <a:t> </a:t>
            </a:r>
            <a:r>
              <a:rPr lang="es-ES" dirty="0" err="1" smtClean="0">
                <a:sym typeface="Wingdings"/>
              </a:rPr>
              <a:t>Investigació</a:t>
            </a:r>
            <a:r>
              <a:rPr lang="es-ES" dirty="0" smtClean="0">
                <a:sym typeface="Wingdings"/>
              </a:rPr>
              <a:t> i </a:t>
            </a:r>
            <a:r>
              <a:rPr lang="es-ES" dirty="0" err="1" smtClean="0">
                <a:sym typeface="Wingdings"/>
              </a:rPr>
              <a:t>experimentació</a:t>
            </a:r>
            <a:r>
              <a:rPr lang="es-ES" dirty="0" smtClean="0">
                <a:sym typeface="Wingdings"/>
              </a:rPr>
              <a:t>.</a:t>
            </a:r>
            <a:endParaRPr lang="ca-ES" dirty="0" smtClean="0"/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27512" y="154379"/>
            <a:ext cx="66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6</a:t>
            </a:r>
            <a:r>
              <a:rPr lang="ca-ES" dirty="0" smtClean="0"/>
              <a:t>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39987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Procés</a:t>
            </a:r>
            <a:r>
              <a:rPr lang="es-ES" b="1" dirty="0" smtClean="0"/>
              <a:t> de </a:t>
            </a:r>
            <a:r>
              <a:rPr lang="es-ES" b="1" dirty="0" err="1" smtClean="0"/>
              <a:t>treball</a:t>
            </a:r>
            <a:endParaRPr lang="es-ES_tradnl" b="1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710" y="1855462"/>
            <a:ext cx="8797159" cy="4409282"/>
          </a:xfrm>
        </p:spPr>
      </p:pic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27512" y="154379"/>
            <a:ext cx="66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7/15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231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Decisions</a:t>
            </a:r>
            <a:r>
              <a:rPr lang="es-ES" b="1" dirty="0" smtClean="0"/>
              <a:t> preses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a-ES" dirty="0" smtClean="0"/>
          </a:p>
          <a:p>
            <a:pPr algn="just"/>
            <a:r>
              <a:rPr lang="ca-ES" dirty="0" smtClean="0"/>
              <a:t>- </a:t>
            </a:r>
            <a:r>
              <a:rPr lang="ca-ES" dirty="0"/>
              <a:t>Dedicació a la investigació i experimentació amb noves tecnologies durant cada una de les etapes per tal de que es pugui entregar valor i tenir una primera aproximació dels objectius que es volen aconseguir.</a:t>
            </a:r>
            <a:r>
              <a:rPr lang="es-ES_tradnl" dirty="0"/>
              <a:t>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r>
              <a:rPr lang="ca-ES" dirty="0" smtClean="0"/>
              <a:t>- </a:t>
            </a:r>
            <a:r>
              <a:rPr lang="ca-ES" dirty="0"/>
              <a:t>Desplegar l’aplicació a un servidor per tal de que es pugui accedir a l’aplicació des de Internet.</a:t>
            </a:r>
            <a:r>
              <a:rPr lang="es-ES_tradnl" dirty="0"/>
              <a:t> </a:t>
            </a:r>
            <a:endParaRPr lang="ca-ES" dirty="0" smtClean="0"/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27512" y="154379"/>
            <a:ext cx="66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8</a:t>
            </a:r>
            <a:r>
              <a:rPr lang="ca-ES" dirty="0" smtClean="0"/>
              <a:t>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45270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Desenvolupament</a:t>
            </a:r>
            <a:r>
              <a:rPr lang="es-ES" b="1" dirty="0" smtClean="0"/>
              <a:t> funcional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a-ES" dirty="0" smtClean="0"/>
          </a:p>
          <a:p>
            <a:pPr algn="just"/>
            <a:r>
              <a:rPr lang="ca-ES" dirty="0" smtClean="0"/>
              <a:t>- </a:t>
            </a:r>
            <a:r>
              <a:rPr lang="es-ES" dirty="0" err="1" smtClean="0"/>
              <a:t>Permetre</a:t>
            </a:r>
            <a:r>
              <a:rPr lang="es-ES" dirty="0"/>
              <a:t> </a:t>
            </a:r>
            <a:r>
              <a:rPr lang="es-ES" dirty="0" err="1" smtClean="0"/>
              <a:t>als</a:t>
            </a:r>
            <a:r>
              <a:rPr lang="es-ES" dirty="0" smtClean="0"/>
              <a:t> </a:t>
            </a:r>
            <a:r>
              <a:rPr lang="es-ES" dirty="0" err="1" smtClean="0"/>
              <a:t>docents</a:t>
            </a:r>
            <a:r>
              <a:rPr lang="es-ES" dirty="0" smtClean="0"/>
              <a:t> crear-se un </a:t>
            </a:r>
            <a:r>
              <a:rPr lang="es-ES" dirty="0" err="1" smtClean="0"/>
              <a:t>compte</a:t>
            </a:r>
            <a:r>
              <a:rPr lang="es-ES" dirty="0" smtClean="0"/>
              <a:t> </a:t>
            </a:r>
            <a:r>
              <a:rPr lang="es-ES" dirty="0" err="1" smtClean="0"/>
              <a:t>d’usuari</a:t>
            </a:r>
            <a:r>
              <a:rPr lang="es-ES" dirty="0" smtClean="0"/>
              <a:t>.</a:t>
            </a:r>
            <a:endParaRPr lang="es-ES_tradnl" dirty="0" smtClean="0"/>
          </a:p>
          <a:p>
            <a:pPr algn="just"/>
            <a:r>
              <a:rPr lang="es-ES_tradnl" dirty="0" smtClean="0"/>
              <a:t>- </a:t>
            </a:r>
            <a:r>
              <a:rPr lang="es-ES_tradnl" dirty="0" err="1" smtClean="0"/>
              <a:t>Enrregistrar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centres </a:t>
            </a:r>
            <a:r>
              <a:rPr lang="es-ES_tradnl" dirty="0" err="1" smtClean="0"/>
              <a:t>acad</a:t>
            </a:r>
            <a:r>
              <a:rPr lang="es-ES" dirty="0" err="1" smtClean="0"/>
              <a:t>èmics</a:t>
            </a:r>
            <a:r>
              <a:rPr lang="es-ES" dirty="0" smtClean="0"/>
              <a:t> en </a:t>
            </a:r>
            <a:r>
              <a:rPr lang="es-ES" dirty="0" err="1" smtClean="0"/>
              <a:t>els</a:t>
            </a:r>
            <a:r>
              <a:rPr lang="es-ES" dirty="0" smtClean="0"/>
              <a:t> que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docents</a:t>
            </a:r>
            <a:r>
              <a:rPr lang="es-ES" dirty="0" smtClean="0"/>
              <a:t> </a:t>
            </a:r>
            <a:r>
              <a:rPr lang="es-ES" dirty="0" err="1" smtClean="0"/>
              <a:t>imparteixen</a:t>
            </a:r>
            <a:r>
              <a:rPr lang="es-ES" dirty="0" smtClean="0"/>
              <a:t> </a:t>
            </a:r>
            <a:r>
              <a:rPr lang="es-ES" dirty="0" err="1" smtClean="0"/>
              <a:t>classe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- </a:t>
            </a:r>
            <a:r>
              <a:rPr lang="es-ES" dirty="0" err="1" smtClean="0"/>
              <a:t>Organitzar</a:t>
            </a:r>
            <a:r>
              <a:rPr lang="es-ES" dirty="0" smtClean="0"/>
              <a:t> la </a:t>
            </a:r>
            <a:r>
              <a:rPr lang="es-ES" dirty="0" err="1" smtClean="0"/>
              <a:t>informació</a:t>
            </a:r>
            <a:r>
              <a:rPr lang="es-ES" dirty="0" smtClean="0"/>
              <a:t> per </a:t>
            </a:r>
            <a:r>
              <a:rPr lang="es-ES" dirty="0" err="1" smtClean="0"/>
              <a:t>anys</a:t>
            </a:r>
            <a:r>
              <a:rPr lang="es-ES" dirty="0" smtClean="0"/>
              <a:t>/cursos </a:t>
            </a:r>
            <a:r>
              <a:rPr lang="es-ES" dirty="0" err="1" smtClean="0"/>
              <a:t>acadèmics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-</a:t>
            </a:r>
            <a:r>
              <a:rPr lang="es-ES_tradnl" dirty="0"/>
              <a:t> </a:t>
            </a:r>
            <a:r>
              <a:rPr lang="es-ES_tradnl" dirty="0" err="1" smtClean="0"/>
              <a:t>Enrregistrar</a:t>
            </a:r>
            <a:r>
              <a:rPr lang="es-ES_tradnl" dirty="0" smtClean="0"/>
              <a:t> les </a:t>
            </a:r>
            <a:r>
              <a:rPr lang="es-ES_tradnl" dirty="0" err="1" smtClean="0"/>
              <a:t>activitats</a:t>
            </a:r>
            <a:r>
              <a:rPr lang="es-ES_tradnl" dirty="0" smtClean="0"/>
              <a:t> per </a:t>
            </a:r>
            <a:r>
              <a:rPr lang="es-ES_tradnl" dirty="0" err="1" smtClean="0"/>
              <a:t>assignatures</a:t>
            </a:r>
            <a:r>
              <a:rPr lang="es-ES_tradnl" dirty="0" smtClean="0"/>
              <a:t> </a:t>
            </a:r>
            <a:r>
              <a:rPr lang="es-ES_tradnl" dirty="0" err="1" smtClean="0"/>
              <a:t>impartides</a:t>
            </a:r>
            <a:r>
              <a:rPr lang="es-ES_tradnl" dirty="0" smtClean="0"/>
              <a:t>.</a:t>
            </a:r>
          </a:p>
          <a:p>
            <a:pPr algn="just"/>
            <a:r>
              <a:rPr lang="es-ES_tradnl" dirty="0" smtClean="0"/>
              <a:t>- </a:t>
            </a:r>
            <a:r>
              <a:rPr lang="es-ES_tradnl" dirty="0" err="1" smtClean="0"/>
              <a:t>Organitzar</a:t>
            </a:r>
            <a:r>
              <a:rPr lang="es-ES_tradnl" dirty="0" smtClean="0"/>
              <a:t> les </a:t>
            </a:r>
            <a:r>
              <a:rPr lang="es-ES_tradnl" dirty="0" err="1" smtClean="0"/>
              <a:t>activitats</a:t>
            </a:r>
            <a:r>
              <a:rPr lang="es-ES_tradnl" dirty="0" smtClean="0"/>
              <a:t> per semestres o per</a:t>
            </a:r>
            <a:r>
              <a:rPr lang="es-ES" dirty="0" err="1" smtClean="0"/>
              <a:t>íodes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- </a:t>
            </a:r>
            <a:r>
              <a:rPr lang="es-ES" dirty="0" err="1" smtClean="0"/>
              <a:t>Organitzar</a:t>
            </a:r>
            <a:r>
              <a:rPr lang="es-ES" dirty="0" smtClean="0"/>
              <a:t> </a:t>
            </a:r>
            <a:r>
              <a:rPr lang="es-ES" dirty="0" err="1" smtClean="0"/>
              <a:t>els</a:t>
            </a:r>
            <a:r>
              <a:rPr lang="es-ES" dirty="0" smtClean="0"/>
              <a:t> cursos en </a:t>
            </a:r>
            <a:r>
              <a:rPr lang="es-ES" dirty="0" err="1" smtClean="0"/>
              <a:t>grups</a:t>
            </a:r>
            <a:r>
              <a:rPr lang="es-ES" dirty="0" smtClean="0"/>
              <a:t> </a:t>
            </a:r>
            <a:r>
              <a:rPr lang="es-ES" dirty="0" err="1" smtClean="0"/>
              <a:t>acadèmics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- </a:t>
            </a:r>
            <a:r>
              <a:rPr lang="es-ES" dirty="0" err="1" smtClean="0"/>
              <a:t>Enrregistrar</a:t>
            </a:r>
            <a:r>
              <a:rPr lang="es-ES" dirty="0" smtClean="0"/>
              <a:t>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alumnes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- </a:t>
            </a:r>
            <a:r>
              <a:rPr lang="es-ES" dirty="0" err="1" smtClean="0"/>
              <a:t>Qualificar</a:t>
            </a:r>
            <a:r>
              <a:rPr lang="es-ES" dirty="0" smtClean="0"/>
              <a:t>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alumnes</a:t>
            </a:r>
            <a:r>
              <a:rPr lang="es-ES" dirty="0" smtClean="0"/>
              <a:t> i calcular la </a:t>
            </a:r>
            <a:r>
              <a:rPr lang="es-ES" dirty="0" err="1" smtClean="0"/>
              <a:t>seva</a:t>
            </a:r>
            <a:r>
              <a:rPr lang="es-ES" dirty="0" smtClean="0"/>
              <a:t> </a:t>
            </a:r>
            <a:r>
              <a:rPr lang="es-ES" dirty="0" err="1" smtClean="0"/>
              <a:t>mitja</a:t>
            </a:r>
            <a:r>
              <a:rPr lang="es-ES" dirty="0" smtClean="0"/>
              <a:t> ponderada.</a:t>
            </a:r>
          </a:p>
          <a:p>
            <a:pPr algn="just"/>
            <a:endParaRPr lang="es-ES" dirty="0" smtClean="0"/>
          </a:p>
        </p:txBody>
      </p:sp>
      <p:pic>
        <p:nvPicPr>
          <p:cNvPr id="4" name="Picture 2" descr="ogo U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286603"/>
            <a:ext cx="897792" cy="6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27512" y="154379"/>
            <a:ext cx="66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9</a:t>
            </a:r>
            <a:r>
              <a:rPr lang="ca-ES" dirty="0" smtClean="0"/>
              <a:t>/15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0643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3248</TotalTime>
  <Words>473</Words>
  <Application>Microsoft Macintosh PowerPoint</Application>
  <PresentationFormat>Panorámica</PresentationFormat>
  <Paragraphs>93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</vt:lpstr>
      <vt:lpstr>Retrospección</vt:lpstr>
      <vt:lpstr>Desenvolupament d’una aplicació web per a donar suport a les tasques d’avaluació dels docents</vt:lpstr>
      <vt:lpstr>Contingut</vt:lpstr>
      <vt:lpstr>Context i motivació</vt:lpstr>
      <vt:lpstr>Context i motivació</vt:lpstr>
      <vt:lpstr>Context i motivació</vt:lpstr>
      <vt:lpstr>Objectius</vt:lpstr>
      <vt:lpstr>Procés de treball</vt:lpstr>
      <vt:lpstr>Decisions preses</vt:lpstr>
      <vt:lpstr>Desenvolupament funcional</vt:lpstr>
      <vt:lpstr>Implementació tecnològica</vt:lpstr>
      <vt:lpstr>Implementació tecnològica</vt:lpstr>
      <vt:lpstr>Demostració</vt:lpstr>
      <vt:lpstr>Conclusions</vt:lpstr>
      <vt:lpstr>Línies de futur</vt:lpstr>
      <vt:lpstr>GRÀCIES!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Desenvolupament d’una aplicació web que don suport a les tasques d’avaluacions dels docents</dc:title>
  <dc:creator>Usuario de Microsoft Office</dc:creator>
  <cp:lastModifiedBy>Usuario de Microsoft Office</cp:lastModifiedBy>
  <cp:revision>40</cp:revision>
  <dcterms:created xsi:type="dcterms:W3CDTF">2018-05-30T17:06:04Z</dcterms:created>
  <dcterms:modified xsi:type="dcterms:W3CDTF">2018-06-07T20:34:26Z</dcterms:modified>
</cp:coreProperties>
</file>