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490AB1-C36D-4051-B20B-3E1DABCCF648}" type="doc">
      <dgm:prSet loTypeId="urn:microsoft.com/office/officeart/2005/8/layout/list1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83CCB98-4936-43E0-9B0C-04E39C0F0E7D}">
      <dgm:prSet/>
      <dgm:spPr/>
      <dgm:t>
        <a:bodyPr/>
        <a:lstStyle/>
        <a:p>
          <a:r>
            <a:rPr lang="es-ES"/>
            <a:t>Introducción</a:t>
          </a:r>
          <a:endParaRPr lang="en-US"/>
        </a:p>
      </dgm:t>
    </dgm:pt>
    <dgm:pt modelId="{B7008A88-A970-47C1-8644-7C89DE344054}" type="parTrans" cxnId="{80449AFF-DF8E-4A27-A8AF-E0644ACAD3AD}">
      <dgm:prSet/>
      <dgm:spPr/>
      <dgm:t>
        <a:bodyPr/>
        <a:lstStyle/>
        <a:p>
          <a:endParaRPr lang="en-US"/>
        </a:p>
      </dgm:t>
    </dgm:pt>
    <dgm:pt modelId="{825092D7-F632-4758-A8AB-4E972CF5CE3F}" type="sibTrans" cxnId="{80449AFF-DF8E-4A27-A8AF-E0644ACAD3AD}">
      <dgm:prSet/>
      <dgm:spPr/>
      <dgm:t>
        <a:bodyPr/>
        <a:lstStyle/>
        <a:p>
          <a:endParaRPr lang="en-US"/>
        </a:p>
      </dgm:t>
    </dgm:pt>
    <dgm:pt modelId="{898C8DB0-13F7-4404-90EB-99F6C2A1A394}">
      <dgm:prSet/>
      <dgm:spPr/>
      <dgm:t>
        <a:bodyPr/>
        <a:lstStyle/>
        <a:p>
          <a:r>
            <a:rPr lang="es-ES"/>
            <a:t>Objetivos</a:t>
          </a:r>
          <a:endParaRPr lang="en-US"/>
        </a:p>
      </dgm:t>
    </dgm:pt>
    <dgm:pt modelId="{52975B40-2892-46BD-BCB9-68133FC2DFBA}" type="parTrans" cxnId="{2136966B-F5EB-4AC2-B203-A3E4DBAAA774}">
      <dgm:prSet/>
      <dgm:spPr/>
      <dgm:t>
        <a:bodyPr/>
        <a:lstStyle/>
        <a:p>
          <a:endParaRPr lang="en-US"/>
        </a:p>
      </dgm:t>
    </dgm:pt>
    <dgm:pt modelId="{469602A2-B0BC-4286-887B-002B46CD8D2A}" type="sibTrans" cxnId="{2136966B-F5EB-4AC2-B203-A3E4DBAAA774}">
      <dgm:prSet/>
      <dgm:spPr/>
      <dgm:t>
        <a:bodyPr/>
        <a:lstStyle/>
        <a:p>
          <a:endParaRPr lang="en-US"/>
        </a:p>
      </dgm:t>
    </dgm:pt>
    <dgm:pt modelId="{B69137AB-F547-4AFD-8BDA-70F7D897E988}">
      <dgm:prSet/>
      <dgm:spPr/>
      <dgm:t>
        <a:bodyPr/>
        <a:lstStyle/>
        <a:p>
          <a:r>
            <a:rPr lang="es-ES" dirty="0"/>
            <a:t>Aplicación para el personal de una empresa de transporte</a:t>
          </a:r>
          <a:endParaRPr lang="en-US" dirty="0"/>
        </a:p>
      </dgm:t>
    </dgm:pt>
    <dgm:pt modelId="{539F8EE9-9CA7-477E-A3A1-AFA693178509}" type="parTrans" cxnId="{28601CE5-E4E4-48FF-AE4D-7EAD7DC84402}">
      <dgm:prSet/>
      <dgm:spPr/>
      <dgm:t>
        <a:bodyPr/>
        <a:lstStyle/>
        <a:p>
          <a:endParaRPr lang="en-US"/>
        </a:p>
      </dgm:t>
    </dgm:pt>
    <dgm:pt modelId="{AA2F3FE5-9416-42A5-A6C8-EDCC4D905C77}" type="sibTrans" cxnId="{28601CE5-E4E4-48FF-AE4D-7EAD7DC84402}">
      <dgm:prSet/>
      <dgm:spPr/>
      <dgm:t>
        <a:bodyPr/>
        <a:lstStyle/>
        <a:p>
          <a:endParaRPr lang="en-US"/>
        </a:p>
      </dgm:t>
    </dgm:pt>
    <dgm:pt modelId="{20A03D90-06A3-4F01-9691-255B06CC976E}">
      <dgm:prSet/>
      <dgm:spPr/>
      <dgm:t>
        <a:bodyPr/>
        <a:lstStyle/>
        <a:p>
          <a:r>
            <a:rPr lang="es-ES" dirty="0"/>
            <a:t>Aplicación para personal de un parking</a:t>
          </a:r>
          <a:endParaRPr lang="en-US" dirty="0"/>
        </a:p>
      </dgm:t>
    </dgm:pt>
    <dgm:pt modelId="{A63F3F3C-149B-4B19-9635-83F84F635C1C}" type="parTrans" cxnId="{CB986E82-BE98-4F6A-950E-349604662685}">
      <dgm:prSet/>
      <dgm:spPr/>
      <dgm:t>
        <a:bodyPr/>
        <a:lstStyle/>
        <a:p>
          <a:endParaRPr lang="en-US"/>
        </a:p>
      </dgm:t>
    </dgm:pt>
    <dgm:pt modelId="{75BBFAF7-9B48-42EE-B839-2329751BDA5F}" type="sibTrans" cxnId="{CB986E82-BE98-4F6A-950E-349604662685}">
      <dgm:prSet/>
      <dgm:spPr/>
      <dgm:t>
        <a:bodyPr/>
        <a:lstStyle/>
        <a:p>
          <a:endParaRPr lang="en-US"/>
        </a:p>
      </dgm:t>
    </dgm:pt>
    <dgm:pt modelId="{7741170A-8A7D-4252-8EDD-F68BE5FF049C}">
      <dgm:prSet/>
      <dgm:spPr/>
      <dgm:t>
        <a:bodyPr/>
        <a:lstStyle/>
        <a:p>
          <a:r>
            <a:rPr lang="es-ES"/>
            <a:t>Demostración de la aplicación</a:t>
          </a:r>
          <a:endParaRPr lang="en-US"/>
        </a:p>
      </dgm:t>
    </dgm:pt>
    <dgm:pt modelId="{4F02C9DC-1FAA-429F-BEF8-014E4B0A288D}" type="parTrans" cxnId="{2C9CC8B1-5D3C-4F74-8F44-AA3A73E99D1B}">
      <dgm:prSet/>
      <dgm:spPr/>
      <dgm:t>
        <a:bodyPr/>
        <a:lstStyle/>
        <a:p>
          <a:endParaRPr lang="en-US"/>
        </a:p>
      </dgm:t>
    </dgm:pt>
    <dgm:pt modelId="{0645933A-1A58-43DC-BA26-92C865BED21A}" type="sibTrans" cxnId="{2C9CC8B1-5D3C-4F74-8F44-AA3A73E99D1B}">
      <dgm:prSet/>
      <dgm:spPr/>
      <dgm:t>
        <a:bodyPr/>
        <a:lstStyle/>
        <a:p>
          <a:endParaRPr lang="en-US"/>
        </a:p>
      </dgm:t>
    </dgm:pt>
    <dgm:pt modelId="{91C0A2A2-532D-4300-BCF9-DE64C7AA8F50}">
      <dgm:prSet/>
      <dgm:spPr/>
      <dgm:t>
        <a:bodyPr/>
        <a:lstStyle/>
        <a:p>
          <a:r>
            <a:rPr lang="es-ES" dirty="0"/>
            <a:t>Conclusiones</a:t>
          </a:r>
          <a:endParaRPr lang="en-US" dirty="0"/>
        </a:p>
      </dgm:t>
    </dgm:pt>
    <dgm:pt modelId="{72ACE3DE-D75C-4EC1-9FD6-B8841F85B65D}" type="parTrans" cxnId="{2F0DE4C7-A2DB-4AAF-9E88-120B75E88386}">
      <dgm:prSet/>
      <dgm:spPr/>
      <dgm:t>
        <a:bodyPr/>
        <a:lstStyle/>
        <a:p>
          <a:endParaRPr lang="en-US"/>
        </a:p>
      </dgm:t>
    </dgm:pt>
    <dgm:pt modelId="{3EBA95F3-3E7A-4AD5-9CC6-0CA09C0A14B4}" type="sibTrans" cxnId="{2F0DE4C7-A2DB-4AAF-9E88-120B75E88386}">
      <dgm:prSet/>
      <dgm:spPr/>
      <dgm:t>
        <a:bodyPr/>
        <a:lstStyle/>
        <a:p>
          <a:endParaRPr lang="en-US"/>
        </a:p>
      </dgm:t>
    </dgm:pt>
    <dgm:pt modelId="{0B393123-5FA1-4FA6-875F-7DC1822BC363}">
      <dgm:prSet/>
      <dgm:spPr/>
      <dgm:t>
        <a:bodyPr/>
        <a:lstStyle/>
        <a:p>
          <a:r>
            <a:rPr lang="es-ES" dirty="0"/>
            <a:t>Arquitectura y tecnologías</a:t>
          </a:r>
          <a:endParaRPr lang="en-US" dirty="0"/>
        </a:p>
      </dgm:t>
    </dgm:pt>
    <dgm:pt modelId="{70D35EB9-22BD-45DD-81ED-6A7A4C89E8B8}" type="sibTrans" cxnId="{3197E1A2-1E4C-4FB9-B541-58261C307574}">
      <dgm:prSet/>
      <dgm:spPr/>
      <dgm:t>
        <a:bodyPr/>
        <a:lstStyle/>
        <a:p>
          <a:endParaRPr lang="en-US"/>
        </a:p>
      </dgm:t>
    </dgm:pt>
    <dgm:pt modelId="{584E3EDC-7B3F-4F50-896C-193DBE19E3BD}" type="parTrans" cxnId="{3197E1A2-1E4C-4FB9-B541-58261C307574}">
      <dgm:prSet/>
      <dgm:spPr/>
      <dgm:t>
        <a:bodyPr/>
        <a:lstStyle/>
        <a:p>
          <a:endParaRPr lang="en-US"/>
        </a:p>
      </dgm:t>
    </dgm:pt>
    <dgm:pt modelId="{BA64C3AB-13D7-4E19-AC4E-65CBB1BA3953}">
      <dgm:prSet/>
      <dgm:spPr/>
      <dgm:t>
        <a:bodyPr/>
        <a:lstStyle/>
        <a:p>
          <a:r>
            <a:rPr lang="en-US" dirty="0" err="1"/>
            <a:t>Partes</a:t>
          </a:r>
          <a:r>
            <a:rPr lang="en-US" dirty="0"/>
            <a:t> </a:t>
          </a:r>
          <a:r>
            <a:rPr lang="en-US" dirty="0" err="1"/>
            <a:t>pendientes</a:t>
          </a:r>
          <a:endParaRPr lang="en-US" dirty="0"/>
        </a:p>
      </dgm:t>
    </dgm:pt>
    <dgm:pt modelId="{04B91BD3-4E49-4C89-A976-BD95A0444E94}" type="parTrans" cxnId="{8A304BB6-9CD0-4908-9A0F-806E20938722}">
      <dgm:prSet/>
      <dgm:spPr/>
      <dgm:t>
        <a:bodyPr/>
        <a:lstStyle/>
        <a:p>
          <a:endParaRPr lang="es-ES"/>
        </a:p>
      </dgm:t>
    </dgm:pt>
    <dgm:pt modelId="{23B38C76-47B9-40D8-BD62-3BE513D30199}" type="sibTrans" cxnId="{8A304BB6-9CD0-4908-9A0F-806E20938722}">
      <dgm:prSet/>
      <dgm:spPr/>
      <dgm:t>
        <a:bodyPr/>
        <a:lstStyle/>
        <a:p>
          <a:endParaRPr lang="es-ES"/>
        </a:p>
      </dgm:t>
    </dgm:pt>
    <dgm:pt modelId="{880654F3-0D39-49BE-A0A0-60CBA7967426}">
      <dgm:prSet/>
      <dgm:spPr/>
      <dgm:t>
        <a:bodyPr/>
        <a:lstStyle/>
        <a:p>
          <a:r>
            <a:rPr lang="en-US" dirty="0"/>
            <a:t>Ideas y </a:t>
          </a:r>
          <a:r>
            <a:rPr lang="en-US" dirty="0" err="1"/>
            <a:t>posibles</a:t>
          </a:r>
          <a:r>
            <a:rPr lang="en-US" dirty="0"/>
            <a:t> </a:t>
          </a:r>
          <a:r>
            <a:rPr lang="en-US" dirty="0" err="1"/>
            <a:t>líneas</a:t>
          </a:r>
          <a:r>
            <a:rPr lang="en-US" dirty="0"/>
            <a:t> </a:t>
          </a:r>
          <a:r>
            <a:rPr lang="en-US" dirty="0" err="1"/>
            <a:t>futuras</a:t>
          </a:r>
          <a:r>
            <a:rPr lang="en-US" dirty="0"/>
            <a:t> </a:t>
          </a:r>
        </a:p>
      </dgm:t>
    </dgm:pt>
    <dgm:pt modelId="{573D6561-6F67-404D-8F19-099FFF10F141}" type="parTrans" cxnId="{8099960E-B409-457F-A72C-7827B03C2AB7}">
      <dgm:prSet/>
      <dgm:spPr/>
      <dgm:t>
        <a:bodyPr/>
        <a:lstStyle/>
        <a:p>
          <a:endParaRPr lang="es-ES"/>
        </a:p>
      </dgm:t>
    </dgm:pt>
    <dgm:pt modelId="{B13451AE-5A90-4B34-845B-CBD4F9C158F1}" type="sibTrans" cxnId="{8099960E-B409-457F-A72C-7827B03C2AB7}">
      <dgm:prSet/>
      <dgm:spPr/>
      <dgm:t>
        <a:bodyPr/>
        <a:lstStyle/>
        <a:p>
          <a:endParaRPr lang="es-ES"/>
        </a:p>
      </dgm:t>
    </dgm:pt>
    <dgm:pt modelId="{A8459196-611B-4B8B-8CB4-EF10DAAA73CC}">
      <dgm:prSet/>
      <dgm:spPr/>
      <dgm:t>
        <a:bodyPr/>
        <a:lstStyle/>
        <a:p>
          <a:r>
            <a:rPr lang="es-ES"/>
            <a:t>Conclusiones finales</a:t>
          </a:r>
          <a:endParaRPr lang="en-US"/>
        </a:p>
      </dgm:t>
    </dgm:pt>
    <dgm:pt modelId="{DBB3044E-0178-4A63-9F5B-D3A6D23A5D3F}" type="parTrans" cxnId="{13C8E008-7A24-421D-A448-024CC6699CD7}">
      <dgm:prSet/>
      <dgm:spPr/>
      <dgm:t>
        <a:bodyPr/>
        <a:lstStyle/>
        <a:p>
          <a:endParaRPr lang="es-ES"/>
        </a:p>
      </dgm:t>
    </dgm:pt>
    <dgm:pt modelId="{2C5FE37C-A2A5-44DF-8DB0-9C8C8501825C}" type="sibTrans" cxnId="{13C8E008-7A24-421D-A448-024CC6699CD7}">
      <dgm:prSet/>
      <dgm:spPr/>
      <dgm:t>
        <a:bodyPr/>
        <a:lstStyle/>
        <a:p>
          <a:endParaRPr lang="es-ES"/>
        </a:p>
      </dgm:t>
    </dgm:pt>
    <dgm:pt modelId="{560B72F2-3436-4B09-90B0-8FBB3C897EE3}" type="pres">
      <dgm:prSet presAssocID="{CD490AB1-C36D-4051-B20B-3E1DABCCF648}" presName="linear" presStyleCnt="0">
        <dgm:presLayoutVars>
          <dgm:dir/>
          <dgm:animLvl val="lvl"/>
          <dgm:resizeHandles val="exact"/>
        </dgm:presLayoutVars>
      </dgm:prSet>
      <dgm:spPr/>
    </dgm:pt>
    <dgm:pt modelId="{472CAD15-02E5-4E1E-A86F-843400A45B5D}" type="pres">
      <dgm:prSet presAssocID="{383CCB98-4936-43E0-9B0C-04E39C0F0E7D}" presName="parentLin" presStyleCnt="0"/>
      <dgm:spPr/>
    </dgm:pt>
    <dgm:pt modelId="{1D63ECDF-1629-4DD7-AB22-3F61B8AA01EC}" type="pres">
      <dgm:prSet presAssocID="{383CCB98-4936-43E0-9B0C-04E39C0F0E7D}" presName="parentLeftMargin" presStyleLbl="node1" presStyleIdx="0" presStyleCnt="10"/>
      <dgm:spPr/>
    </dgm:pt>
    <dgm:pt modelId="{42BE6C0F-6F75-480E-A470-96664A800DC4}" type="pres">
      <dgm:prSet presAssocID="{383CCB98-4936-43E0-9B0C-04E39C0F0E7D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82D9D454-158C-4A11-9C45-13F9C8542E0F}" type="pres">
      <dgm:prSet presAssocID="{383CCB98-4936-43E0-9B0C-04E39C0F0E7D}" presName="negativeSpace" presStyleCnt="0"/>
      <dgm:spPr/>
    </dgm:pt>
    <dgm:pt modelId="{6E7E6317-555C-4709-BE12-4A11135CA63C}" type="pres">
      <dgm:prSet presAssocID="{383CCB98-4936-43E0-9B0C-04E39C0F0E7D}" presName="childText" presStyleLbl="conFgAcc1" presStyleIdx="0" presStyleCnt="10">
        <dgm:presLayoutVars>
          <dgm:bulletEnabled val="1"/>
        </dgm:presLayoutVars>
      </dgm:prSet>
      <dgm:spPr/>
    </dgm:pt>
    <dgm:pt modelId="{0B6849DE-EF99-4162-B425-5DE65EB5343E}" type="pres">
      <dgm:prSet presAssocID="{825092D7-F632-4758-A8AB-4E972CF5CE3F}" presName="spaceBetweenRectangles" presStyleCnt="0"/>
      <dgm:spPr/>
    </dgm:pt>
    <dgm:pt modelId="{06641862-C289-432F-9A92-3F449B2A7B9C}" type="pres">
      <dgm:prSet presAssocID="{898C8DB0-13F7-4404-90EB-99F6C2A1A394}" presName="parentLin" presStyleCnt="0"/>
      <dgm:spPr/>
    </dgm:pt>
    <dgm:pt modelId="{D024773C-9512-4AFD-956A-78518D16AD4B}" type="pres">
      <dgm:prSet presAssocID="{898C8DB0-13F7-4404-90EB-99F6C2A1A394}" presName="parentLeftMargin" presStyleLbl="node1" presStyleIdx="0" presStyleCnt="10"/>
      <dgm:spPr/>
    </dgm:pt>
    <dgm:pt modelId="{1E5F88FE-05CB-4A99-8D13-FC46A71F1218}" type="pres">
      <dgm:prSet presAssocID="{898C8DB0-13F7-4404-90EB-99F6C2A1A394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6F07C22D-012E-4CC2-9D9D-02B9FE327EFF}" type="pres">
      <dgm:prSet presAssocID="{898C8DB0-13F7-4404-90EB-99F6C2A1A394}" presName="negativeSpace" presStyleCnt="0"/>
      <dgm:spPr/>
    </dgm:pt>
    <dgm:pt modelId="{F104C1F6-666A-4772-AEC1-43A05675FC68}" type="pres">
      <dgm:prSet presAssocID="{898C8DB0-13F7-4404-90EB-99F6C2A1A394}" presName="childText" presStyleLbl="conFgAcc1" presStyleIdx="1" presStyleCnt="10">
        <dgm:presLayoutVars>
          <dgm:bulletEnabled val="1"/>
        </dgm:presLayoutVars>
      </dgm:prSet>
      <dgm:spPr/>
    </dgm:pt>
    <dgm:pt modelId="{7061789E-6B4D-4072-B41A-6DE0BF1D88E7}" type="pres">
      <dgm:prSet presAssocID="{469602A2-B0BC-4286-887B-002B46CD8D2A}" presName="spaceBetweenRectangles" presStyleCnt="0"/>
      <dgm:spPr/>
    </dgm:pt>
    <dgm:pt modelId="{FBE62190-0E22-4A38-A5FD-EAA1313CB06B}" type="pres">
      <dgm:prSet presAssocID="{B69137AB-F547-4AFD-8BDA-70F7D897E988}" presName="parentLin" presStyleCnt="0"/>
      <dgm:spPr/>
    </dgm:pt>
    <dgm:pt modelId="{FC873F93-AFB2-4E8E-915F-E895AEC006D0}" type="pres">
      <dgm:prSet presAssocID="{B69137AB-F547-4AFD-8BDA-70F7D897E988}" presName="parentLeftMargin" presStyleLbl="node1" presStyleIdx="1" presStyleCnt="10"/>
      <dgm:spPr/>
    </dgm:pt>
    <dgm:pt modelId="{018D69E4-E7AC-48B8-B7A3-176624951C97}" type="pres">
      <dgm:prSet presAssocID="{B69137AB-F547-4AFD-8BDA-70F7D897E988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E5402690-A14A-4536-8345-EC4A8413FB3A}" type="pres">
      <dgm:prSet presAssocID="{B69137AB-F547-4AFD-8BDA-70F7D897E988}" presName="negativeSpace" presStyleCnt="0"/>
      <dgm:spPr/>
    </dgm:pt>
    <dgm:pt modelId="{57906A85-D29C-41B7-B51C-56C699671B10}" type="pres">
      <dgm:prSet presAssocID="{B69137AB-F547-4AFD-8BDA-70F7D897E988}" presName="childText" presStyleLbl="conFgAcc1" presStyleIdx="2" presStyleCnt="10">
        <dgm:presLayoutVars>
          <dgm:bulletEnabled val="1"/>
        </dgm:presLayoutVars>
      </dgm:prSet>
      <dgm:spPr/>
    </dgm:pt>
    <dgm:pt modelId="{8174D62A-BC29-468D-8A25-4B0165A889D7}" type="pres">
      <dgm:prSet presAssocID="{AA2F3FE5-9416-42A5-A6C8-EDCC4D905C77}" presName="spaceBetweenRectangles" presStyleCnt="0"/>
      <dgm:spPr/>
    </dgm:pt>
    <dgm:pt modelId="{A65D437E-419A-4B0A-8095-892446D25D4C}" type="pres">
      <dgm:prSet presAssocID="{20A03D90-06A3-4F01-9691-255B06CC976E}" presName="parentLin" presStyleCnt="0"/>
      <dgm:spPr/>
    </dgm:pt>
    <dgm:pt modelId="{7888ACC2-672C-4C11-AC95-72441A4CE04E}" type="pres">
      <dgm:prSet presAssocID="{20A03D90-06A3-4F01-9691-255B06CC976E}" presName="parentLeftMargin" presStyleLbl="node1" presStyleIdx="2" presStyleCnt="10"/>
      <dgm:spPr/>
    </dgm:pt>
    <dgm:pt modelId="{772B6AA9-C6F5-4DBE-910E-C032A52BEB05}" type="pres">
      <dgm:prSet presAssocID="{20A03D90-06A3-4F01-9691-255B06CC976E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7A7A6293-EC15-4D34-B3EF-8FA5F33CB391}" type="pres">
      <dgm:prSet presAssocID="{20A03D90-06A3-4F01-9691-255B06CC976E}" presName="negativeSpace" presStyleCnt="0"/>
      <dgm:spPr/>
    </dgm:pt>
    <dgm:pt modelId="{9C622FE2-7A68-4FCC-8B14-BE83F5A9DD07}" type="pres">
      <dgm:prSet presAssocID="{20A03D90-06A3-4F01-9691-255B06CC976E}" presName="childText" presStyleLbl="conFgAcc1" presStyleIdx="3" presStyleCnt="10">
        <dgm:presLayoutVars>
          <dgm:bulletEnabled val="1"/>
        </dgm:presLayoutVars>
      </dgm:prSet>
      <dgm:spPr/>
    </dgm:pt>
    <dgm:pt modelId="{EEC5E74D-65DD-4AFA-B943-995C07DE029E}" type="pres">
      <dgm:prSet presAssocID="{75BBFAF7-9B48-42EE-B839-2329751BDA5F}" presName="spaceBetweenRectangles" presStyleCnt="0"/>
      <dgm:spPr/>
    </dgm:pt>
    <dgm:pt modelId="{6402DD81-57D6-4976-803E-523E4189A254}" type="pres">
      <dgm:prSet presAssocID="{0B393123-5FA1-4FA6-875F-7DC1822BC363}" presName="parentLin" presStyleCnt="0"/>
      <dgm:spPr/>
    </dgm:pt>
    <dgm:pt modelId="{94468C5D-6BC6-4E12-84E9-2D3C02D0AA8C}" type="pres">
      <dgm:prSet presAssocID="{0B393123-5FA1-4FA6-875F-7DC1822BC363}" presName="parentLeftMargin" presStyleLbl="node1" presStyleIdx="3" presStyleCnt="10"/>
      <dgm:spPr/>
    </dgm:pt>
    <dgm:pt modelId="{DB548084-BFD0-4470-8547-5C6874721DEE}" type="pres">
      <dgm:prSet presAssocID="{0B393123-5FA1-4FA6-875F-7DC1822BC363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D6C03DCE-EA9A-4D3D-903C-8A27BD33C0E6}" type="pres">
      <dgm:prSet presAssocID="{0B393123-5FA1-4FA6-875F-7DC1822BC363}" presName="negativeSpace" presStyleCnt="0"/>
      <dgm:spPr/>
    </dgm:pt>
    <dgm:pt modelId="{8E5B3BF0-6907-43F3-90B2-B541CAD16E01}" type="pres">
      <dgm:prSet presAssocID="{0B393123-5FA1-4FA6-875F-7DC1822BC363}" presName="childText" presStyleLbl="conFgAcc1" presStyleIdx="4" presStyleCnt="10">
        <dgm:presLayoutVars>
          <dgm:bulletEnabled val="1"/>
        </dgm:presLayoutVars>
      </dgm:prSet>
      <dgm:spPr/>
    </dgm:pt>
    <dgm:pt modelId="{F4828D1D-0E7F-40EA-901E-BE6200E6509B}" type="pres">
      <dgm:prSet presAssocID="{70D35EB9-22BD-45DD-81ED-6A7A4C89E8B8}" presName="spaceBetweenRectangles" presStyleCnt="0"/>
      <dgm:spPr/>
    </dgm:pt>
    <dgm:pt modelId="{2E907456-93E0-4C5F-B76C-B0DD0EA11CEB}" type="pres">
      <dgm:prSet presAssocID="{7741170A-8A7D-4252-8EDD-F68BE5FF049C}" presName="parentLin" presStyleCnt="0"/>
      <dgm:spPr/>
    </dgm:pt>
    <dgm:pt modelId="{9CBD7924-CEB8-4BD7-8E20-5C4B07007C16}" type="pres">
      <dgm:prSet presAssocID="{7741170A-8A7D-4252-8EDD-F68BE5FF049C}" presName="parentLeftMargin" presStyleLbl="node1" presStyleIdx="4" presStyleCnt="10"/>
      <dgm:spPr/>
    </dgm:pt>
    <dgm:pt modelId="{CF8767A3-59A9-48ED-BEDD-6A057FDA5D94}" type="pres">
      <dgm:prSet presAssocID="{7741170A-8A7D-4252-8EDD-F68BE5FF049C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C57FB69A-377C-4791-A8D4-FC7B59E2F2D6}" type="pres">
      <dgm:prSet presAssocID="{7741170A-8A7D-4252-8EDD-F68BE5FF049C}" presName="negativeSpace" presStyleCnt="0"/>
      <dgm:spPr/>
    </dgm:pt>
    <dgm:pt modelId="{8BC9135B-EE87-438C-A6ED-C4AF3B2F5646}" type="pres">
      <dgm:prSet presAssocID="{7741170A-8A7D-4252-8EDD-F68BE5FF049C}" presName="childText" presStyleLbl="conFgAcc1" presStyleIdx="5" presStyleCnt="10">
        <dgm:presLayoutVars>
          <dgm:bulletEnabled val="1"/>
        </dgm:presLayoutVars>
      </dgm:prSet>
      <dgm:spPr/>
    </dgm:pt>
    <dgm:pt modelId="{0AEBB991-7A90-4C70-8728-DC74E20FBA11}" type="pres">
      <dgm:prSet presAssocID="{0645933A-1A58-43DC-BA26-92C865BED21A}" presName="spaceBetweenRectangles" presStyleCnt="0"/>
      <dgm:spPr/>
    </dgm:pt>
    <dgm:pt modelId="{766E8EEB-8DE5-49BA-AC8D-6009D15DF139}" type="pres">
      <dgm:prSet presAssocID="{91C0A2A2-532D-4300-BCF9-DE64C7AA8F50}" presName="parentLin" presStyleCnt="0"/>
      <dgm:spPr/>
    </dgm:pt>
    <dgm:pt modelId="{01619B24-1256-43D1-8548-8A06BCDB7193}" type="pres">
      <dgm:prSet presAssocID="{91C0A2A2-532D-4300-BCF9-DE64C7AA8F50}" presName="parentLeftMargin" presStyleLbl="node1" presStyleIdx="5" presStyleCnt="10"/>
      <dgm:spPr/>
    </dgm:pt>
    <dgm:pt modelId="{39F133AE-1B47-495E-87ED-31ECF2BC0F20}" type="pres">
      <dgm:prSet presAssocID="{91C0A2A2-532D-4300-BCF9-DE64C7AA8F50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F7858D1A-D460-49F2-85BD-563584FF802E}" type="pres">
      <dgm:prSet presAssocID="{91C0A2A2-532D-4300-BCF9-DE64C7AA8F50}" presName="negativeSpace" presStyleCnt="0"/>
      <dgm:spPr/>
    </dgm:pt>
    <dgm:pt modelId="{DA859CA7-E375-489C-90B4-BD5DC2E2B5B6}" type="pres">
      <dgm:prSet presAssocID="{91C0A2A2-532D-4300-BCF9-DE64C7AA8F50}" presName="childText" presStyleLbl="conFgAcc1" presStyleIdx="6" presStyleCnt="10">
        <dgm:presLayoutVars>
          <dgm:bulletEnabled val="1"/>
        </dgm:presLayoutVars>
      </dgm:prSet>
      <dgm:spPr/>
    </dgm:pt>
    <dgm:pt modelId="{0C577C42-CD69-4599-B965-A8837B3B82DF}" type="pres">
      <dgm:prSet presAssocID="{3EBA95F3-3E7A-4AD5-9CC6-0CA09C0A14B4}" presName="spaceBetweenRectangles" presStyleCnt="0"/>
      <dgm:spPr/>
    </dgm:pt>
    <dgm:pt modelId="{E07CCBA0-46BB-4858-AAF9-065109E9CE61}" type="pres">
      <dgm:prSet presAssocID="{BA64C3AB-13D7-4E19-AC4E-65CBB1BA3953}" presName="parentLin" presStyleCnt="0"/>
      <dgm:spPr/>
    </dgm:pt>
    <dgm:pt modelId="{0F98F711-B4E4-4B99-8B16-66C7DA45FE48}" type="pres">
      <dgm:prSet presAssocID="{BA64C3AB-13D7-4E19-AC4E-65CBB1BA3953}" presName="parentLeftMargin" presStyleLbl="node1" presStyleIdx="6" presStyleCnt="10"/>
      <dgm:spPr/>
    </dgm:pt>
    <dgm:pt modelId="{00D18FEC-7A51-4D7C-A025-FAEACCA31E6B}" type="pres">
      <dgm:prSet presAssocID="{BA64C3AB-13D7-4E19-AC4E-65CBB1BA3953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FA21843A-1997-4D92-A946-842559EBBB98}" type="pres">
      <dgm:prSet presAssocID="{BA64C3AB-13D7-4E19-AC4E-65CBB1BA3953}" presName="negativeSpace" presStyleCnt="0"/>
      <dgm:spPr/>
    </dgm:pt>
    <dgm:pt modelId="{6815DFBB-5CF1-463B-B7E5-DF2F846D1F52}" type="pres">
      <dgm:prSet presAssocID="{BA64C3AB-13D7-4E19-AC4E-65CBB1BA3953}" presName="childText" presStyleLbl="conFgAcc1" presStyleIdx="7" presStyleCnt="10">
        <dgm:presLayoutVars>
          <dgm:bulletEnabled val="1"/>
        </dgm:presLayoutVars>
      </dgm:prSet>
      <dgm:spPr/>
    </dgm:pt>
    <dgm:pt modelId="{F75C9D37-A227-466C-8EA6-DC20741A9E5B}" type="pres">
      <dgm:prSet presAssocID="{23B38C76-47B9-40D8-BD62-3BE513D30199}" presName="spaceBetweenRectangles" presStyleCnt="0"/>
      <dgm:spPr/>
    </dgm:pt>
    <dgm:pt modelId="{118514D4-29B2-455F-A625-F384510F257D}" type="pres">
      <dgm:prSet presAssocID="{880654F3-0D39-49BE-A0A0-60CBA7967426}" presName="parentLin" presStyleCnt="0"/>
      <dgm:spPr/>
    </dgm:pt>
    <dgm:pt modelId="{48E59485-50C0-417E-A57F-398A9CD754CD}" type="pres">
      <dgm:prSet presAssocID="{880654F3-0D39-49BE-A0A0-60CBA7967426}" presName="parentLeftMargin" presStyleLbl="node1" presStyleIdx="7" presStyleCnt="10"/>
      <dgm:spPr/>
    </dgm:pt>
    <dgm:pt modelId="{55594859-D83B-43AD-B1F1-BFFAAAC9848C}" type="pres">
      <dgm:prSet presAssocID="{880654F3-0D39-49BE-A0A0-60CBA7967426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ECC422B4-DDFE-4697-A4AC-B7BF7913F177}" type="pres">
      <dgm:prSet presAssocID="{880654F3-0D39-49BE-A0A0-60CBA7967426}" presName="negativeSpace" presStyleCnt="0"/>
      <dgm:spPr/>
    </dgm:pt>
    <dgm:pt modelId="{2B322DA4-A692-4D8E-9DA5-69F1B0DC42D3}" type="pres">
      <dgm:prSet presAssocID="{880654F3-0D39-49BE-A0A0-60CBA7967426}" presName="childText" presStyleLbl="conFgAcc1" presStyleIdx="8" presStyleCnt="10">
        <dgm:presLayoutVars>
          <dgm:bulletEnabled val="1"/>
        </dgm:presLayoutVars>
      </dgm:prSet>
      <dgm:spPr/>
    </dgm:pt>
    <dgm:pt modelId="{39967279-1211-43AC-8BAF-D0352CF3302D}" type="pres">
      <dgm:prSet presAssocID="{B13451AE-5A90-4B34-845B-CBD4F9C158F1}" presName="spaceBetweenRectangles" presStyleCnt="0"/>
      <dgm:spPr/>
    </dgm:pt>
    <dgm:pt modelId="{101C7375-C920-4F84-995B-C416EA2E9EE3}" type="pres">
      <dgm:prSet presAssocID="{A8459196-611B-4B8B-8CB4-EF10DAAA73CC}" presName="parentLin" presStyleCnt="0"/>
      <dgm:spPr/>
    </dgm:pt>
    <dgm:pt modelId="{0EEFAC69-ABA1-49A4-9EC2-1845778CB89C}" type="pres">
      <dgm:prSet presAssocID="{A8459196-611B-4B8B-8CB4-EF10DAAA73CC}" presName="parentLeftMargin" presStyleLbl="node1" presStyleIdx="8" presStyleCnt="10"/>
      <dgm:spPr/>
    </dgm:pt>
    <dgm:pt modelId="{39DE7302-CEDA-4687-A643-56A91785CF04}" type="pres">
      <dgm:prSet presAssocID="{A8459196-611B-4B8B-8CB4-EF10DAAA73CC}" presName="parentText" presStyleLbl="node1" presStyleIdx="9" presStyleCnt="10">
        <dgm:presLayoutVars>
          <dgm:chMax val="0"/>
          <dgm:bulletEnabled val="1"/>
        </dgm:presLayoutVars>
      </dgm:prSet>
      <dgm:spPr/>
    </dgm:pt>
    <dgm:pt modelId="{B64D08A9-ACAF-40C3-990B-3A782329F6B0}" type="pres">
      <dgm:prSet presAssocID="{A8459196-611B-4B8B-8CB4-EF10DAAA73CC}" presName="negativeSpace" presStyleCnt="0"/>
      <dgm:spPr/>
    </dgm:pt>
    <dgm:pt modelId="{A2D2BAC6-3C90-4232-94A5-FEDC48B75292}" type="pres">
      <dgm:prSet presAssocID="{A8459196-611B-4B8B-8CB4-EF10DAAA73CC}" presName="childText" presStyleLbl="conFgAcc1" presStyleIdx="9" presStyleCnt="10">
        <dgm:presLayoutVars>
          <dgm:bulletEnabled val="1"/>
        </dgm:presLayoutVars>
      </dgm:prSet>
      <dgm:spPr/>
    </dgm:pt>
  </dgm:ptLst>
  <dgm:cxnLst>
    <dgm:cxn modelId="{13C8E008-7A24-421D-A448-024CC6699CD7}" srcId="{CD490AB1-C36D-4051-B20B-3E1DABCCF648}" destId="{A8459196-611B-4B8B-8CB4-EF10DAAA73CC}" srcOrd="9" destOrd="0" parTransId="{DBB3044E-0178-4A63-9F5B-D3A6D23A5D3F}" sibTransId="{2C5FE37C-A2A5-44DF-8DB0-9C8C8501825C}"/>
    <dgm:cxn modelId="{8099960E-B409-457F-A72C-7827B03C2AB7}" srcId="{CD490AB1-C36D-4051-B20B-3E1DABCCF648}" destId="{880654F3-0D39-49BE-A0A0-60CBA7967426}" srcOrd="8" destOrd="0" parTransId="{573D6561-6F67-404D-8F19-099FFF10F141}" sibTransId="{B13451AE-5A90-4B34-845B-CBD4F9C158F1}"/>
    <dgm:cxn modelId="{72553E19-31C7-4257-A24E-3972F7201638}" type="presOf" srcId="{383CCB98-4936-43E0-9B0C-04E39C0F0E7D}" destId="{1D63ECDF-1629-4DD7-AB22-3F61B8AA01EC}" srcOrd="0" destOrd="0" presId="urn:microsoft.com/office/officeart/2005/8/layout/list1"/>
    <dgm:cxn modelId="{C3A9451B-8DA8-49BF-B14C-E7C5AA91FC80}" type="presOf" srcId="{383CCB98-4936-43E0-9B0C-04E39C0F0E7D}" destId="{42BE6C0F-6F75-480E-A470-96664A800DC4}" srcOrd="1" destOrd="0" presId="urn:microsoft.com/office/officeart/2005/8/layout/list1"/>
    <dgm:cxn modelId="{3F11172C-BDB0-4692-8164-973C88C505DB}" type="presOf" srcId="{20A03D90-06A3-4F01-9691-255B06CC976E}" destId="{7888ACC2-672C-4C11-AC95-72441A4CE04E}" srcOrd="0" destOrd="0" presId="urn:microsoft.com/office/officeart/2005/8/layout/list1"/>
    <dgm:cxn modelId="{DD839D3A-4ED1-479E-A8FC-5F8503C74049}" type="presOf" srcId="{B69137AB-F547-4AFD-8BDA-70F7D897E988}" destId="{FC873F93-AFB2-4E8E-915F-E895AEC006D0}" srcOrd="0" destOrd="0" presId="urn:microsoft.com/office/officeart/2005/8/layout/list1"/>
    <dgm:cxn modelId="{042C4743-9DA8-4FEC-9677-9717B973C3E7}" type="presOf" srcId="{91C0A2A2-532D-4300-BCF9-DE64C7AA8F50}" destId="{39F133AE-1B47-495E-87ED-31ECF2BC0F20}" srcOrd="1" destOrd="0" presId="urn:microsoft.com/office/officeart/2005/8/layout/list1"/>
    <dgm:cxn modelId="{743F0367-B774-4A14-ACD2-CCAF5E61E680}" type="presOf" srcId="{898C8DB0-13F7-4404-90EB-99F6C2A1A394}" destId="{1E5F88FE-05CB-4A99-8D13-FC46A71F1218}" srcOrd="1" destOrd="0" presId="urn:microsoft.com/office/officeart/2005/8/layout/list1"/>
    <dgm:cxn modelId="{F5B83048-EB06-46EB-A436-254B306BBF54}" type="presOf" srcId="{7741170A-8A7D-4252-8EDD-F68BE5FF049C}" destId="{CF8767A3-59A9-48ED-BEDD-6A057FDA5D94}" srcOrd="1" destOrd="0" presId="urn:microsoft.com/office/officeart/2005/8/layout/list1"/>
    <dgm:cxn modelId="{5D7B8E49-26ED-41AD-B6D7-3E3EF2E4A7F8}" type="presOf" srcId="{880654F3-0D39-49BE-A0A0-60CBA7967426}" destId="{55594859-D83B-43AD-B1F1-BFFAAAC9848C}" srcOrd="1" destOrd="0" presId="urn:microsoft.com/office/officeart/2005/8/layout/list1"/>
    <dgm:cxn modelId="{2136966B-F5EB-4AC2-B203-A3E4DBAAA774}" srcId="{CD490AB1-C36D-4051-B20B-3E1DABCCF648}" destId="{898C8DB0-13F7-4404-90EB-99F6C2A1A394}" srcOrd="1" destOrd="0" parTransId="{52975B40-2892-46BD-BCB9-68133FC2DFBA}" sibTransId="{469602A2-B0BC-4286-887B-002B46CD8D2A}"/>
    <dgm:cxn modelId="{BBF57471-233C-484C-ADB3-2F7F59C6AC06}" type="presOf" srcId="{898C8DB0-13F7-4404-90EB-99F6C2A1A394}" destId="{D024773C-9512-4AFD-956A-78518D16AD4B}" srcOrd="0" destOrd="0" presId="urn:microsoft.com/office/officeart/2005/8/layout/list1"/>
    <dgm:cxn modelId="{D58FB054-B2A0-497C-B8EC-4CA2E7B2A610}" type="presOf" srcId="{880654F3-0D39-49BE-A0A0-60CBA7967426}" destId="{48E59485-50C0-417E-A57F-398A9CD754CD}" srcOrd="0" destOrd="0" presId="urn:microsoft.com/office/officeart/2005/8/layout/list1"/>
    <dgm:cxn modelId="{834CB075-71A7-4981-ADBB-E61FA680C995}" type="presOf" srcId="{20A03D90-06A3-4F01-9691-255B06CC976E}" destId="{772B6AA9-C6F5-4DBE-910E-C032A52BEB05}" srcOrd="1" destOrd="0" presId="urn:microsoft.com/office/officeart/2005/8/layout/list1"/>
    <dgm:cxn modelId="{3824A656-086F-4A0A-AF7D-C23478D514E0}" type="presOf" srcId="{0B393123-5FA1-4FA6-875F-7DC1822BC363}" destId="{94468C5D-6BC6-4E12-84E9-2D3C02D0AA8C}" srcOrd="0" destOrd="0" presId="urn:microsoft.com/office/officeart/2005/8/layout/list1"/>
    <dgm:cxn modelId="{7E847277-13E2-48CD-A886-63726F8D2706}" type="presOf" srcId="{CD490AB1-C36D-4051-B20B-3E1DABCCF648}" destId="{560B72F2-3436-4B09-90B0-8FBB3C897EE3}" srcOrd="0" destOrd="0" presId="urn:microsoft.com/office/officeart/2005/8/layout/list1"/>
    <dgm:cxn modelId="{CB986E82-BE98-4F6A-950E-349604662685}" srcId="{CD490AB1-C36D-4051-B20B-3E1DABCCF648}" destId="{20A03D90-06A3-4F01-9691-255B06CC976E}" srcOrd="3" destOrd="0" parTransId="{A63F3F3C-149B-4B19-9635-83F84F635C1C}" sibTransId="{75BBFAF7-9B48-42EE-B839-2329751BDA5F}"/>
    <dgm:cxn modelId="{11A2579D-4EE7-4E85-A9E8-85E2C7174DA2}" type="presOf" srcId="{B69137AB-F547-4AFD-8BDA-70F7D897E988}" destId="{018D69E4-E7AC-48B8-B7A3-176624951C97}" srcOrd="1" destOrd="0" presId="urn:microsoft.com/office/officeart/2005/8/layout/list1"/>
    <dgm:cxn modelId="{C72DC89F-CE69-4DDD-9CE4-2A5D523DB3D5}" type="presOf" srcId="{BA64C3AB-13D7-4E19-AC4E-65CBB1BA3953}" destId="{00D18FEC-7A51-4D7C-A025-FAEACCA31E6B}" srcOrd="1" destOrd="0" presId="urn:microsoft.com/office/officeart/2005/8/layout/list1"/>
    <dgm:cxn modelId="{3197E1A2-1E4C-4FB9-B541-58261C307574}" srcId="{CD490AB1-C36D-4051-B20B-3E1DABCCF648}" destId="{0B393123-5FA1-4FA6-875F-7DC1822BC363}" srcOrd="4" destOrd="0" parTransId="{584E3EDC-7B3F-4F50-896C-193DBE19E3BD}" sibTransId="{70D35EB9-22BD-45DD-81ED-6A7A4C89E8B8}"/>
    <dgm:cxn modelId="{644D2FB1-429E-4C51-80A6-DB0F623698EB}" type="presOf" srcId="{7741170A-8A7D-4252-8EDD-F68BE5FF049C}" destId="{9CBD7924-CEB8-4BD7-8E20-5C4B07007C16}" srcOrd="0" destOrd="0" presId="urn:microsoft.com/office/officeart/2005/8/layout/list1"/>
    <dgm:cxn modelId="{2C9CC8B1-5D3C-4F74-8F44-AA3A73E99D1B}" srcId="{CD490AB1-C36D-4051-B20B-3E1DABCCF648}" destId="{7741170A-8A7D-4252-8EDD-F68BE5FF049C}" srcOrd="5" destOrd="0" parTransId="{4F02C9DC-1FAA-429F-BEF8-014E4B0A288D}" sibTransId="{0645933A-1A58-43DC-BA26-92C865BED21A}"/>
    <dgm:cxn modelId="{E2A771B2-A108-4985-96ED-EB2CEF2E5D15}" type="presOf" srcId="{BA64C3AB-13D7-4E19-AC4E-65CBB1BA3953}" destId="{0F98F711-B4E4-4B99-8B16-66C7DA45FE48}" srcOrd="0" destOrd="0" presId="urn:microsoft.com/office/officeart/2005/8/layout/list1"/>
    <dgm:cxn modelId="{8A304BB6-9CD0-4908-9A0F-806E20938722}" srcId="{CD490AB1-C36D-4051-B20B-3E1DABCCF648}" destId="{BA64C3AB-13D7-4E19-AC4E-65CBB1BA3953}" srcOrd="7" destOrd="0" parTransId="{04B91BD3-4E49-4C89-A976-BD95A0444E94}" sibTransId="{23B38C76-47B9-40D8-BD62-3BE513D30199}"/>
    <dgm:cxn modelId="{2F0DE4C7-A2DB-4AAF-9E88-120B75E88386}" srcId="{CD490AB1-C36D-4051-B20B-3E1DABCCF648}" destId="{91C0A2A2-532D-4300-BCF9-DE64C7AA8F50}" srcOrd="6" destOrd="0" parTransId="{72ACE3DE-D75C-4EC1-9FD6-B8841F85B65D}" sibTransId="{3EBA95F3-3E7A-4AD5-9CC6-0CA09C0A14B4}"/>
    <dgm:cxn modelId="{9E06EDD8-8FBB-4E39-9A23-B963022DBAD9}" type="presOf" srcId="{0B393123-5FA1-4FA6-875F-7DC1822BC363}" destId="{DB548084-BFD0-4470-8547-5C6874721DEE}" srcOrd="1" destOrd="0" presId="urn:microsoft.com/office/officeart/2005/8/layout/list1"/>
    <dgm:cxn modelId="{79596BDF-8A5E-4103-BCC9-514D27C169BF}" type="presOf" srcId="{91C0A2A2-532D-4300-BCF9-DE64C7AA8F50}" destId="{01619B24-1256-43D1-8548-8A06BCDB7193}" srcOrd="0" destOrd="0" presId="urn:microsoft.com/office/officeart/2005/8/layout/list1"/>
    <dgm:cxn modelId="{28601CE5-E4E4-48FF-AE4D-7EAD7DC84402}" srcId="{CD490AB1-C36D-4051-B20B-3E1DABCCF648}" destId="{B69137AB-F547-4AFD-8BDA-70F7D897E988}" srcOrd="2" destOrd="0" parTransId="{539F8EE9-9CA7-477E-A3A1-AFA693178509}" sibTransId="{AA2F3FE5-9416-42A5-A6C8-EDCC4D905C77}"/>
    <dgm:cxn modelId="{BB79B9E8-DC1D-49DC-972E-9411E37EBBB9}" type="presOf" srcId="{A8459196-611B-4B8B-8CB4-EF10DAAA73CC}" destId="{0EEFAC69-ABA1-49A4-9EC2-1845778CB89C}" srcOrd="0" destOrd="0" presId="urn:microsoft.com/office/officeart/2005/8/layout/list1"/>
    <dgm:cxn modelId="{1C5EF8EB-9C80-43CC-BC19-9039396313F4}" type="presOf" srcId="{A8459196-611B-4B8B-8CB4-EF10DAAA73CC}" destId="{39DE7302-CEDA-4687-A643-56A91785CF04}" srcOrd="1" destOrd="0" presId="urn:microsoft.com/office/officeart/2005/8/layout/list1"/>
    <dgm:cxn modelId="{80449AFF-DF8E-4A27-A8AF-E0644ACAD3AD}" srcId="{CD490AB1-C36D-4051-B20B-3E1DABCCF648}" destId="{383CCB98-4936-43E0-9B0C-04E39C0F0E7D}" srcOrd="0" destOrd="0" parTransId="{B7008A88-A970-47C1-8644-7C89DE344054}" sibTransId="{825092D7-F632-4758-A8AB-4E972CF5CE3F}"/>
    <dgm:cxn modelId="{863D1865-40C3-4680-B346-A3B78710706E}" type="presParOf" srcId="{560B72F2-3436-4B09-90B0-8FBB3C897EE3}" destId="{472CAD15-02E5-4E1E-A86F-843400A45B5D}" srcOrd="0" destOrd="0" presId="urn:microsoft.com/office/officeart/2005/8/layout/list1"/>
    <dgm:cxn modelId="{8B793094-CFD7-4E95-83CE-EA17D4619AE0}" type="presParOf" srcId="{472CAD15-02E5-4E1E-A86F-843400A45B5D}" destId="{1D63ECDF-1629-4DD7-AB22-3F61B8AA01EC}" srcOrd="0" destOrd="0" presId="urn:microsoft.com/office/officeart/2005/8/layout/list1"/>
    <dgm:cxn modelId="{4D846FB2-042E-40BA-B0EF-12EE98BCD387}" type="presParOf" srcId="{472CAD15-02E5-4E1E-A86F-843400A45B5D}" destId="{42BE6C0F-6F75-480E-A470-96664A800DC4}" srcOrd="1" destOrd="0" presId="urn:microsoft.com/office/officeart/2005/8/layout/list1"/>
    <dgm:cxn modelId="{6D6B9218-712C-4609-BE70-50E8BDC80176}" type="presParOf" srcId="{560B72F2-3436-4B09-90B0-8FBB3C897EE3}" destId="{82D9D454-158C-4A11-9C45-13F9C8542E0F}" srcOrd="1" destOrd="0" presId="urn:microsoft.com/office/officeart/2005/8/layout/list1"/>
    <dgm:cxn modelId="{B3B231E5-576F-4CD1-8058-D1FF6295B179}" type="presParOf" srcId="{560B72F2-3436-4B09-90B0-8FBB3C897EE3}" destId="{6E7E6317-555C-4709-BE12-4A11135CA63C}" srcOrd="2" destOrd="0" presId="urn:microsoft.com/office/officeart/2005/8/layout/list1"/>
    <dgm:cxn modelId="{B896A8E8-0738-4CB8-8A0B-C269CC60AD26}" type="presParOf" srcId="{560B72F2-3436-4B09-90B0-8FBB3C897EE3}" destId="{0B6849DE-EF99-4162-B425-5DE65EB5343E}" srcOrd="3" destOrd="0" presId="urn:microsoft.com/office/officeart/2005/8/layout/list1"/>
    <dgm:cxn modelId="{649F5897-630A-4D40-ADD5-34075A6B72A8}" type="presParOf" srcId="{560B72F2-3436-4B09-90B0-8FBB3C897EE3}" destId="{06641862-C289-432F-9A92-3F449B2A7B9C}" srcOrd="4" destOrd="0" presId="urn:microsoft.com/office/officeart/2005/8/layout/list1"/>
    <dgm:cxn modelId="{CA86EBEE-8AA6-421E-9E12-12490FB7B4E9}" type="presParOf" srcId="{06641862-C289-432F-9A92-3F449B2A7B9C}" destId="{D024773C-9512-4AFD-956A-78518D16AD4B}" srcOrd="0" destOrd="0" presId="urn:microsoft.com/office/officeart/2005/8/layout/list1"/>
    <dgm:cxn modelId="{3A7AD4EC-4880-45C3-BA63-0CB23D4DE3A9}" type="presParOf" srcId="{06641862-C289-432F-9A92-3F449B2A7B9C}" destId="{1E5F88FE-05CB-4A99-8D13-FC46A71F1218}" srcOrd="1" destOrd="0" presId="urn:microsoft.com/office/officeart/2005/8/layout/list1"/>
    <dgm:cxn modelId="{B8F0E400-3D6C-4414-8406-191CA8EEAD9A}" type="presParOf" srcId="{560B72F2-3436-4B09-90B0-8FBB3C897EE3}" destId="{6F07C22D-012E-4CC2-9D9D-02B9FE327EFF}" srcOrd="5" destOrd="0" presId="urn:microsoft.com/office/officeart/2005/8/layout/list1"/>
    <dgm:cxn modelId="{2294C1B2-F147-46FE-953B-6FAEC1A2B52E}" type="presParOf" srcId="{560B72F2-3436-4B09-90B0-8FBB3C897EE3}" destId="{F104C1F6-666A-4772-AEC1-43A05675FC68}" srcOrd="6" destOrd="0" presId="urn:microsoft.com/office/officeart/2005/8/layout/list1"/>
    <dgm:cxn modelId="{D465470B-A8D4-4C38-9D25-34944218601F}" type="presParOf" srcId="{560B72F2-3436-4B09-90B0-8FBB3C897EE3}" destId="{7061789E-6B4D-4072-B41A-6DE0BF1D88E7}" srcOrd="7" destOrd="0" presId="urn:microsoft.com/office/officeart/2005/8/layout/list1"/>
    <dgm:cxn modelId="{F6BBA5EC-3D11-4BE5-8E8D-F1803990311D}" type="presParOf" srcId="{560B72F2-3436-4B09-90B0-8FBB3C897EE3}" destId="{FBE62190-0E22-4A38-A5FD-EAA1313CB06B}" srcOrd="8" destOrd="0" presId="urn:microsoft.com/office/officeart/2005/8/layout/list1"/>
    <dgm:cxn modelId="{EF386517-F2A1-439A-855B-2A0AAEE9FCBB}" type="presParOf" srcId="{FBE62190-0E22-4A38-A5FD-EAA1313CB06B}" destId="{FC873F93-AFB2-4E8E-915F-E895AEC006D0}" srcOrd="0" destOrd="0" presId="urn:microsoft.com/office/officeart/2005/8/layout/list1"/>
    <dgm:cxn modelId="{3F8EDB28-26D4-453B-B56E-66325FCDD81E}" type="presParOf" srcId="{FBE62190-0E22-4A38-A5FD-EAA1313CB06B}" destId="{018D69E4-E7AC-48B8-B7A3-176624951C97}" srcOrd="1" destOrd="0" presId="urn:microsoft.com/office/officeart/2005/8/layout/list1"/>
    <dgm:cxn modelId="{E765E4D7-B19A-43AC-98D6-24372ECFD88E}" type="presParOf" srcId="{560B72F2-3436-4B09-90B0-8FBB3C897EE3}" destId="{E5402690-A14A-4536-8345-EC4A8413FB3A}" srcOrd="9" destOrd="0" presId="urn:microsoft.com/office/officeart/2005/8/layout/list1"/>
    <dgm:cxn modelId="{1F8B5C75-EEFC-42A5-8EC7-E6DA5766BF2E}" type="presParOf" srcId="{560B72F2-3436-4B09-90B0-8FBB3C897EE3}" destId="{57906A85-D29C-41B7-B51C-56C699671B10}" srcOrd="10" destOrd="0" presId="urn:microsoft.com/office/officeart/2005/8/layout/list1"/>
    <dgm:cxn modelId="{F4B3D810-16A0-4A4B-ADEE-4A5821271EAA}" type="presParOf" srcId="{560B72F2-3436-4B09-90B0-8FBB3C897EE3}" destId="{8174D62A-BC29-468D-8A25-4B0165A889D7}" srcOrd="11" destOrd="0" presId="urn:microsoft.com/office/officeart/2005/8/layout/list1"/>
    <dgm:cxn modelId="{96AD7361-5DA4-42F8-A392-7482AA7C2533}" type="presParOf" srcId="{560B72F2-3436-4B09-90B0-8FBB3C897EE3}" destId="{A65D437E-419A-4B0A-8095-892446D25D4C}" srcOrd="12" destOrd="0" presId="urn:microsoft.com/office/officeart/2005/8/layout/list1"/>
    <dgm:cxn modelId="{6E11F9D7-63D8-4552-9826-53C1682FC2A7}" type="presParOf" srcId="{A65D437E-419A-4B0A-8095-892446D25D4C}" destId="{7888ACC2-672C-4C11-AC95-72441A4CE04E}" srcOrd="0" destOrd="0" presId="urn:microsoft.com/office/officeart/2005/8/layout/list1"/>
    <dgm:cxn modelId="{1A74665E-B416-4CB2-8CDA-D78AF9271988}" type="presParOf" srcId="{A65D437E-419A-4B0A-8095-892446D25D4C}" destId="{772B6AA9-C6F5-4DBE-910E-C032A52BEB05}" srcOrd="1" destOrd="0" presId="urn:microsoft.com/office/officeart/2005/8/layout/list1"/>
    <dgm:cxn modelId="{5502AC7D-C3BD-4D12-A51E-CE68FFD5CB50}" type="presParOf" srcId="{560B72F2-3436-4B09-90B0-8FBB3C897EE3}" destId="{7A7A6293-EC15-4D34-B3EF-8FA5F33CB391}" srcOrd="13" destOrd="0" presId="urn:microsoft.com/office/officeart/2005/8/layout/list1"/>
    <dgm:cxn modelId="{0DF47889-5F25-4FCA-9AA6-05E8857700D5}" type="presParOf" srcId="{560B72F2-3436-4B09-90B0-8FBB3C897EE3}" destId="{9C622FE2-7A68-4FCC-8B14-BE83F5A9DD07}" srcOrd="14" destOrd="0" presId="urn:microsoft.com/office/officeart/2005/8/layout/list1"/>
    <dgm:cxn modelId="{D32F0A3C-F129-479C-8DEE-E5896BA57E7B}" type="presParOf" srcId="{560B72F2-3436-4B09-90B0-8FBB3C897EE3}" destId="{EEC5E74D-65DD-4AFA-B943-995C07DE029E}" srcOrd="15" destOrd="0" presId="urn:microsoft.com/office/officeart/2005/8/layout/list1"/>
    <dgm:cxn modelId="{CDB38695-B952-4B33-9811-248F547B7C1B}" type="presParOf" srcId="{560B72F2-3436-4B09-90B0-8FBB3C897EE3}" destId="{6402DD81-57D6-4976-803E-523E4189A254}" srcOrd="16" destOrd="0" presId="urn:microsoft.com/office/officeart/2005/8/layout/list1"/>
    <dgm:cxn modelId="{31AE6527-584A-494F-984A-22901FAE5CA6}" type="presParOf" srcId="{6402DD81-57D6-4976-803E-523E4189A254}" destId="{94468C5D-6BC6-4E12-84E9-2D3C02D0AA8C}" srcOrd="0" destOrd="0" presId="urn:microsoft.com/office/officeart/2005/8/layout/list1"/>
    <dgm:cxn modelId="{96930CBB-E176-4BA3-BD0A-E9FDAC2F19A8}" type="presParOf" srcId="{6402DD81-57D6-4976-803E-523E4189A254}" destId="{DB548084-BFD0-4470-8547-5C6874721DEE}" srcOrd="1" destOrd="0" presId="urn:microsoft.com/office/officeart/2005/8/layout/list1"/>
    <dgm:cxn modelId="{FDCCAB8E-4C33-4A9E-AFE7-C08796ACC160}" type="presParOf" srcId="{560B72F2-3436-4B09-90B0-8FBB3C897EE3}" destId="{D6C03DCE-EA9A-4D3D-903C-8A27BD33C0E6}" srcOrd="17" destOrd="0" presId="urn:microsoft.com/office/officeart/2005/8/layout/list1"/>
    <dgm:cxn modelId="{44609B57-69DB-4B8C-9049-1F6C9E3B1F2F}" type="presParOf" srcId="{560B72F2-3436-4B09-90B0-8FBB3C897EE3}" destId="{8E5B3BF0-6907-43F3-90B2-B541CAD16E01}" srcOrd="18" destOrd="0" presId="urn:microsoft.com/office/officeart/2005/8/layout/list1"/>
    <dgm:cxn modelId="{EE1CF439-A3A8-4232-B8A6-BE3B0DB8FD54}" type="presParOf" srcId="{560B72F2-3436-4B09-90B0-8FBB3C897EE3}" destId="{F4828D1D-0E7F-40EA-901E-BE6200E6509B}" srcOrd="19" destOrd="0" presId="urn:microsoft.com/office/officeart/2005/8/layout/list1"/>
    <dgm:cxn modelId="{2A3ADFEA-84F1-4BCB-A5E7-590749369C21}" type="presParOf" srcId="{560B72F2-3436-4B09-90B0-8FBB3C897EE3}" destId="{2E907456-93E0-4C5F-B76C-B0DD0EA11CEB}" srcOrd="20" destOrd="0" presId="urn:microsoft.com/office/officeart/2005/8/layout/list1"/>
    <dgm:cxn modelId="{BA27528A-C9E8-47DE-8FD3-D3D6066EFB56}" type="presParOf" srcId="{2E907456-93E0-4C5F-B76C-B0DD0EA11CEB}" destId="{9CBD7924-CEB8-4BD7-8E20-5C4B07007C16}" srcOrd="0" destOrd="0" presId="urn:microsoft.com/office/officeart/2005/8/layout/list1"/>
    <dgm:cxn modelId="{B876BB63-E4A7-457C-AB30-CC996C8443A6}" type="presParOf" srcId="{2E907456-93E0-4C5F-B76C-B0DD0EA11CEB}" destId="{CF8767A3-59A9-48ED-BEDD-6A057FDA5D94}" srcOrd="1" destOrd="0" presId="urn:microsoft.com/office/officeart/2005/8/layout/list1"/>
    <dgm:cxn modelId="{0257A58C-2A74-4412-8373-43C230DC0879}" type="presParOf" srcId="{560B72F2-3436-4B09-90B0-8FBB3C897EE3}" destId="{C57FB69A-377C-4791-A8D4-FC7B59E2F2D6}" srcOrd="21" destOrd="0" presId="urn:microsoft.com/office/officeart/2005/8/layout/list1"/>
    <dgm:cxn modelId="{270450E9-4CAA-4567-8FB8-989AE11BC360}" type="presParOf" srcId="{560B72F2-3436-4B09-90B0-8FBB3C897EE3}" destId="{8BC9135B-EE87-438C-A6ED-C4AF3B2F5646}" srcOrd="22" destOrd="0" presId="urn:microsoft.com/office/officeart/2005/8/layout/list1"/>
    <dgm:cxn modelId="{BE0021A6-B1BD-4A6C-8A12-0285F609ECA9}" type="presParOf" srcId="{560B72F2-3436-4B09-90B0-8FBB3C897EE3}" destId="{0AEBB991-7A90-4C70-8728-DC74E20FBA11}" srcOrd="23" destOrd="0" presId="urn:microsoft.com/office/officeart/2005/8/layout/list1"/>
    <dgm:cxn modelId="{3F611E83-54AB-43F1-9FE2-3CF63ABEC303}" type="presParOf" srcId="{560B72F2-3436-4B09-90B0-8FBB3C897EE3}" destId="{766E8EEB-8DE5-49BA-AC8D-6009D15DF139}" srcOrd="24" destOrd="0" presId="urn:microsoft.com/office/officeart/2005/8/layout/list1"/>
    <dgm:cxn modelId="{768C9351-C1D6-4353-8D2B-F7B25317728D}" type="presParOf" srcId="{766E8EEB-8DE5-49BA-AC8D-6009D15DF139}" destId="{01619B24-1256-43D1-8548-8A06BCDB7193}" srcOrd="0" destOrd="0" presId="urn:microsoft.com/office/officeart/2005/8/layout/list1"/>
    <dgm:cxn modelId="{C122E1D1-F2A6-4895-A802-BC7CF07AB719}" type="presParOf" srcId="{766E8EEB-8DE5-49BA-AC8D-6009D15DF139}" destId="{39F133AE-1B47-495E-87ED-31ECF2BC0F20}" srcOrd="1" destOrd="0" presId="urn:microsoft.com/office/officeart/2005/8/layout/list1"/>
    <dgm:cxn modelId="{DB70DCFD-FB95-4AC2-B389-21AE346157FA}" type="presParOf" srcId="{560B72F2-3436-4B09-90B0-8FBB3C897EE3}" destId="{F7858D1A-D460-49F2-85BD-563584FF802E}" srcOrd="25" destOrd="0" presId="urn:microsoft.com/office/officeart/2005/8/layout/list1"/>
    <dgm:cxn modelId="{1D5443E7-E618-44E1-BA09-D35F61FD8501}" type="presParOf" srcId="{560B72F2-3436-4B09-90B0-8FBB3C897EE3}" destId="{DA859CA7-E375-489C-90B4-BD5DC2E2B5B6}" srcOrd="26" destOrd="0" presId="urn:microsoft.com/office/officeart/2005/8/layout/list1"/>
    <dgm:cxn modelId="{3E430986-2B2C-4CF9-BE15-9256331A8CA4}" type="presParOf" srcId="{560B72F2-3436-4B09-90B0-8FBB3C897EE3}" destId="{0C577C42-CD69-4599-B965-A8837B3B82DF}" srcOrd="27" destOrd="0" presId="urn:microsoft.com/office/officeart/2005/8/layout/list1"/>
    <dgm:cxn modelId="{3D8F0D41-1641-4CEF-B0C9-71A236B16B58}" type="presParOf" srcId="{560B72F2-3436-4B09-90B0-8FBB3C897EE3}" destId="{E07CCBA0-46BB-4858-AAF9-065109E9CE61}" srcOrd="28" destOrd="0" presId="urn:microsoft.com/office/officeart/2005/8/layout/list1"/>
    <dgm:cxn modelId="{A1339BB7-57F9-43B9-BB20-6D51809DF9D0}" type="presParOf" srcId="{E07CCBA0-46BB-4858-AAF9-065109E9CE61}" destId="{0F98F711-B4E4-4B99-8B16-66C7DA45FE48}" srcOrd="0" destOrd="0" presId="urn:microsoft.com/office/officeart/2005/8/layout/list1"/>
    <dgm:cxn modelId="{C7B4BA4B-0748-42AD-BCE8-8621CF6BA406}" type="presParOf" srcId="{E07CCBA0-46BB-4858-AAF9-065109E9CE61}" destId="{00D18FEC-7A51-4D7C-A025-FAEACCA31E6B}" srcOrd="1" destOrd="0" presId="urn:microsoft.com/office/officeart/2005/8/layout/list1"/>
    <dgm:cxn modelId="{D68581C7-3974-4467-8D97-ED29395181E0}" type="presParOf" srcId="{560B72F2-3436-4B09-90B0-8FBB3C897EE3}" destId="{FA21843A-1997-4D92-A946-842559EBBB98}" srcOrd="29" destOrd="0" presId="urn:microsoft.com/office/officeart/2005/8/layout/list1"/>
    <dgm:cxn modelId="{35FC33F3-8631-4B9C-BF84-D78E2B5C1C25}" type="presParOf" srcId="{560B72F2-3436-4B09-90B0-8FBB3C897EE3}" destId="{6815DFBB-5CF1-463B-B7E5-DF2F846D1F52}" srcOrd="30" destOrd="0" presId="urn:microsoft.com/office/officeart/2005/8/layout/list1"/>
    <dgm:cxn modelId="{E3EDCBA2-AA42-4EAD-9DC3-FFF59E20E4D5}" type="presParOf" srcId="{560B72F2-3436-4B09-90B0-8FBB3C897EE3}" destId="{F75C9D37-A227-466C-8EA6-DC20741A9E5B}" srcOrd="31" destOrd="0" presId="urn:microsoft.com/office/officeart/2005/8/layout/list1"/>
    <dgm:cxn modelId="{00A8CDE0-61D4-4CD2-A5CD-171E87DD45C8}" type="presParOf" srcId="{560B72F2-3436-4B09-90B0-8FBB3C897EE3}" destId="{118514D4-29B2-455F-A625-F384510F257D}" srcOrd="32" destOrd="0" presId="urn:microsoft.com/office/officeart/2005/8/layout/list1"/>
    <dgm:cxn modelId="{2F6D7C5F-F42F-4F72-8DE2-227C13567001}" type="presParOf" srcId="{118514D4-29B2-455F-A625-F384510F257D}" destId="{48E59485-50C0-417E-A57F-398A9CD754CD}" srcOrd="0" destOrd="0" presId="urn:microsoft.com/office/officeart/2005/8/layout/list1"/>
    <dgm:cxn modelId="{DA6A4421-BFEB-4C58-AA96-84CC11BA9991}" type="presParOf" srcId="{118514D4-29B2-455F-A625-F384510F257D}" destId="{55594859-D83B-43AD-B1F1-BFFAAAC9848C}" srcOrd="1" destOrd="0" presId="urn:microsoft.com/office/officeart/2005/8/layout/list1"/>
    <dgm:cxn modelId="{2EA49B52-20DB-4243-8225-E105AB73B41A}" type="presParOf" srcId="{560B72F2-3436-4B09-90B0-8FBB3C897EE3}" destId="{ECC422B4-DDFE-4697-A4AC-B7BF7913F177}" srcOrd="33" destOrd="0" presId="urn:microsoft.com/office/officeart/2005/8/layout/list1"/>
    <dgm:cxn modelId="{0079BD9B-8604-45C2-B6F8-35FCF638F6B2}" type="presParOf" srcId="{560B72F2-3436-4B09-90B0-8FBB3C897EE3}" destId="{2B322DA4-A692-4D8E-9DA5-69F1B0DC42D3}" srcOrd="34" destOrd="0" presId="urn:microsoft.com/office/officeart/2005/8/layout/list1"/>
    <dgm:cxn modelId="{15F3EFF5-A32D-40ED-BDAD-D60E578C8B62}" type="presParOf" srcId="{560B72F2-3436-4B09-90B0-8FBB3C897EE3}" destId="{39967279-1211-43AC-8BAF-D0352CF3302D}" srcOrd="35" destOrd="0" presId="urn:microsoft.com/office/officeart/2005/8/layout/list1"/>
    <dgm:cxn modelId="{0EC1D604-252A-4D6B-B0C2-65A26E4A63A9}" type="presParOf" srcId="{560B72F2-3436-4B09-90B0-8FBB3C897EE3}" destId="{101C7375-C920-4F84-995B-C416EA2E9EE3}" srcOrd="36" destOrd="0" presId="urn:microsoft.com/office/officeart/2005/8/layout/list1"/>
    <dgm:cxn modelId="{6B3D65DC-C91A-46FF-900B-BAC37943FFE2}" type="presParOf" srcId="{101C7375-C920-4F84-995B-C416EA2E9EE3}" destId="{0EEFAC69-ABA1-49A4-9EC2-1845778CB89C}" srcOrd="0" destOrd="0" presId="urn:microsoft.com/office/officeart/2005/8/layout/list1"/>
    <dgm:cxn modelId="{80197948-A3F0-49A8-9CE5-1779B71F6B61}" type="presParOf" srcId="{101C7375-C920-4F84-995B-C416EA2E9EE3}" destId="{39DE7302-CEDA-4687-A643-56A91785CF04}" srcOrd="1" destOrd="0" presId="urn:microsoft.com/office/officeart/2005/8/layout/list1"/>
    <dgm:cxn modelId="{9C84D7D9-9F70-4AEC-9154-7CB0A5282350}" type="presParOf" srcId="{560B72F2-3436-4B09-90B0-8FBB3C897EE3}" destId="{B64D08A9-ACAF-40C3-990B-3A782329F6B0}" srcOrd="37" destOrd="0" presId="urn:microsoft.com/office/officeart/2005/8/layout/list1"/>
    <dgm:cxn modelId="{4A8815F4-639F-4B80-B54F-5E68B18A8EB4}" type="presParOf" srcId="{560B72F2-3436-4B09-90B0-8FBB3C897EE3}" destId="{A2D2BAC6-3C90-4232-94A5-FEDC48B75292}" srcOrd="3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22B018-C1B1-472B-87B4-AF44B63D927A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7756773-8B0C-46C4-9475-79E8388D1144}">
      <dgm:prSet/>
      <dgm:spPr/>
      <dgm:t>
        <a:bodyPr/>
        <a:lstStyle/>
        <a:p>
          <a:r>
            <a:rPr lang="es-ES" dirty="0"/>
            <a:t>Accesibilidad de la aplicación</a:t>
          </a:r>
          <a:endParaRPr lang="en-US" dirty="0"/>
        </a:p>
      </dgm:t>
    </dgm:pt>
    <dgm:pt modelId="{3FD4DBFA-6F32-4BB6-8F7B-B210A18C2D25}" type="parTrans" cxnId="{ADF248E6-DE44-4214-8758-7CAD199B2869}">
      <dgm:prSet/>
      <dgm:spPr/>
      <dgm:t>
        <a:bodyPr/>
        <a:lstStyle/>
        <a:p>
          <a:endParaRPr lang="en-US"/>
        </a:p>
      </dgm:t>
    </dgm:pt>
    <dgm:pt modelId="{0BF2BAD8-A07D-4334-BBED-CE869FE2DDC0}" type="sibTrans" cxnId="{ADF248E6-DE44-4214-8758-7CAD199B2869}">
      <dgm:prSet/>
      <dgm:spPr/>
      <dgm:t>
        <a:bodyPr/>
        <a:lstStyle/>
        <a:p>
          <a:endParaRPr lang="en-US"/>
        </a:p>
      </dgm:t>
    </dgm:pt>
    <dgm:pt modelId="{D893A413-C908-4987-87EC-9E294F2E32A5}">
      <dgm:prSet/>
      <dgm:spPr/>
      <dgm:t>
        <a:bodyPr/>
        <a:lstStyle/>
        <a:p>
          <a:r>
            <a:rPr lang="es-ES"/>
            <a:t>Implementación del registro de empresas por parte de un parking</a:t>
          </a:r>
          <a:endParaRPr lang="en-US"/>
        </a:p>
      </dgm:t>
    </dgm:pt>
    <dgm:pt modelId="{B49C9610-F7F7-46FB-BCE6-27DE97EC9AD4}" type="parTrans" cxnId="{FC103947-B0C0-426D-BF5D-F919BAD8F692}">
      <dgm:prSet/>
      <dgm:spPr/>
      <dgm:t>
        <a:bodyPr/>
        <a:lstStyle/>
        <a:p>
          <a:endParaRPr lang="en-US"/>
        </a:p>
      </dgm:t>
    </dgm:pt>
    <dgm:pt modelId="{48C42480-FEAC-498D-A22B-8E1D2837C586}" type="sibTrans" cxnId="{FC103947-B0C0-426D-BF5D-F919BAD8F692}">
      <dgm:prSet/>
      <dgm:spPr/>
      <dgm:t>
        <a:bodyPr/>
        <a:lstStyle/>
        <a:p>
          <a:endParaRPr lang="en-US"/>
        </a:p>
      </dgm:t>
    </dgm:pt>
    <dgm:pt modelId="{1DE1866A-14F2-4C37-A6FF-7E27302C2EFF}">
      <dgm:prSet/>
      <dgm:spPr/>
      <dgm:t>
        <a:bodyPr/>
        <a:lstStyle/>
        <a:p>
          <a:r>
            <a:rPr lang="es-ES"/>
            <a:t>Plazas reservadas por una empresa</a:t>
          </a:r>
          <a:endParaRPr lang="en-US"/>
        </a:p>
      </dgm:t>
    </dgm:pt>
    <dgm:pt modelId="{B72D4EAB-90E9-472B-8CBA-626149B42243}" type="parTrans" cxnId="{3AC7FC31-D1EE-4351-A577-24C98B68C1DC}">
      <dgm:prSet/>
      <dgm:spPr/>
      <dgm:t>
        <a:bodyPr/>
        <a:lstStyle/>
        <a:p>
          <a:endParaRPr lang="en-US"/>
        </a:p>
      </dgm:t>
    </dgm:pt>
    <dgm:pt modelId="{60D68411-28E0-4D4E-85B5-54A7C0503445}" type="sibTrans" cxnId="{3AC7FC31-D1EE-4351-A577-24C98B68C1DC}">
      <dgm:prSet/>
      <dgm:spPr/>
      <dgm:t>
        <a:bodyPr/>
        <a:lstStyle/>
        <a:p>
          <a:endParaRPr lang="en-US"/>
        </a:p>
      </dgm:t>
    </dgm:pt>
    <dgm:pt modelId="{0DC73E03-C3D4-442D-A4D6-7FC61E94BC5C}">
      <dgm:prSet/>
      <dgm:spPr/>
      <dgm:t>
        <a:bodyPr/>
        <a:lstStyle/>
        <a:p>
          <a:r>
            <a:rPr lang="es-ES" dirty="0"/>
            <a:t>Mejora de algunos detalles de diseño</a:t>
          </a:r>
          <a:endParaRPr lang="en-US" dirty="0"/>
        </a:p>
      </dgm:t>
    </dgm:pt>
    <dgm:pt modelId="{5ED7B9DD-0547-45C4-870E-87018C1BA159}" type="parTrans" cxnId="{5E255237-8C12-448E-B7AA-0FAC9628ABE6}">
      <dgm:prSet/>
      <dgm:spPr/>
      <dgm:t>
        <a:bodyPr/>
        <a:lstStyle/>
        <a:p>
          <a:endParaRPr lang="en-US"/>
        </a:p>
      </dgm:t>
    </dgm:pt>
    <dgm:pt modelId="{59DF71B6-AE5D-4168-9BE1-957A4A311CEA}" type="sibTrans" cxnId="{5E255237-8C12-448E-B7AA-0FAC9628ABE6}">
      <dgm:prSet/>
      <dgm:spPr/>
      <dgm:t>
        <a:bodyPr/>
        <a:lstStyle/>
        <a:p>
          <a:endParaRPr lang="en-US"/>
        </a:p>
      </dgm:t>
    </dgm:pt>
    <dgm:pt modelId="{DF775452-0866-4002-BA6F-63B036882E48}">
      <dgm:prSet/>
      <dgm:spPr/>
      <dgm:t>
        <a:bodyPr/>
        <a:lstStyle/>
        <a:p>
          <a:r>
            <a:rPr lang="es-ES" dirty="0"/>
            <a:t>Uso de la aplicación sin conexión</a:t>
          </a:r>
          <a:endParaRPr lang="en-US" dirty="0"/>
        </a:p>
      </dgm:t>
    </dgm:pt>
    <dgm:pt modelId="{59677BCF-189C-416A-909E-C56F2553AD12}" type="parTrans" cxnId="{B5BC47B6-645F-4609-9FAB-AA199F13437C}">
      <dgm:prSet/>
      <dgm:spPr/>
      <dgm:t>
        <a:bodyPr/>
        <a:lstStyle/>
        <a:p>
          <a:endParaRPr lang="es-ES"/>
        </a:p>
      </dgm:t>
    </dgm:pt>
    <dgm:pt modelId="{B9D2FE63-B71C-4A97-BCBF-9B56C4C88E6F}" type="sibTrans" cxnId="{B5BC47B6-645F-4609-9FAB-AA199F13437C}">
      <dgm:prSet/>
      <dgm:spPr/>
      <dgm:t>
        <a:bodyPr/>
        <a:lstStyle/>
        <a:p>
          <a:endParaRPr lang="es-ES"/>
        </a:p>
      </dgm:t>
    </dgm:pt>
    <dgm:pt modelId="{EF3DAD4E-CDCC-42B5-A096-2699612C053C}" type="pres">
      <dgm:prSet presAssocID="{4F22B018-C1B1-472B-87B4-AF44B63D927A}" presName="linear" presStyleCnt="0">
        <dgm:presLayoutVars>
          <dgm:animLvl val="lvl"/>
          <dgm:resizeHandles val="exact"/>
        </dgm:presLayoutVars>
      </dgm:prSet>
      <dgm:spPr/>
    </dgm:pt>
    <dgm:pt modelId="{79166274-2936-4110-8B13-4E92D07AEC7D}" type="pres">
      <dgm:prSet presAssocID="{17756773-8B0C-46C4-9475-79E8388D114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ADC274D-F717-4DE6-A650-84849B5DF5F8}" type="pres">
      <dgm:prSet presAssocID="{0BF2BAD8-A07D-4334-BBED-CE869FE2DDC0}" presName="spacer" presStyleCnt="0"/>
      <dgm:spPr/>
    </dgm:pt>
    <dgm:pt modelId="{24709733-0483-4265-A885-B4AB12A9F87F}" type="pres">
      <dgm:prSet presAssocID="{D893A413-C908-4987-87EC-9E294F2E32A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0AD6480-4A19-4A8D-A5A3-1A5F9D191C4E}" type="pres">
      <dgm:prSet presAssocID="{48C42480-FEAC-498D-A22B-8E1D2837C586}" presName="spacer" presStyleCnt="0"/>
      <dgm:spPr/>
    </dgm:pt>
    <dgm:pt modelId="{F3FD5645-69C4-43C9-95F1-6DF3BEB85D70}" type="pres">
      <dgm:prSet presAssocID="{1DE1866A-14F2-4C37-A6FF-7E27302C2EF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20963D3-5641-467C-8238-CD9124CDBB4B}" type="pres">
      <dgm:prSet presAssocID="{60D68411-28E0-4D4E-85B5-54A7C0503445}" presName="spacer" presStyleCnt="0"/>
      <dgm:spPr/>
    </dgm:pt>
    <dgm:pt modelId="{E3B2DAC4-D2C3-4D51-A191-7B9A9479C764}" type="pres">
      <dgm:prSet presAssocID="{0DC73E03-C3D4-442D-A4D6-7FC61E94BC5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6B24437-1FED-413A-AFC9-675F32C0CB7C}" type="pres">
      <dgm:prSet presAssocID="{59DF71B6-AE5D-4168-9BE1-957A4A311CEA}" presName="spacer" presStyleCnt="0"/>
      <dgm:spPr/>
    </dgm:pt>
    <dgm:pt modelId="{62485D1F-B115-45C4-9EB6-865B61DA7FA4}" type="pres">
      <dgm:prSet presAssocID="{DF775452-0866-4002-BA6F-63B036882E4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61DA40B-C14E-41FE-8A9F-38DE218D2F4E}" type="presOf" srcId="{DF775452-0866-4002-BA6F-63B036882E48}" destId="{62485D1F-B115-45C4-9EB6-865B61DA7FA4}" srcOrd="0" destOrd="0" presId="urn:microsoft.com/office/officeart/2005/8/layout/vList2"/>
    <dgm:cxn modelId="{3AC7FC31-D1EE-4351-A577-24C98B68C1DC}" srcId="{4F22B018-C1B1-472B-87B4-AF44B63D927A}" destId="{1DE1866A-14F2-4C37-A6FF-7E27302C2EFF}" srcOrd="2" destOrd="0" parTransId="{B72D4EAB-90E9-472B-8CBA-626149B42243}" sibTransId="{60D68411-28E0-4D4E-85B5-54A7C0503445}"/>
    <dgm:cxn modelId="{A3094135-6864-4801-A74A-4F030CA0F787}" type="presOf" srcId="{17756773-8B0C-46C4-9475-79E8388D1144}" destId="{79166274-2936-4110-8B13-4E92D07AEC7D}" srcOrd="0" destOrd="0" presId="urn:microsoft.com/office/officeart/2005/8/layout/vList2"/>
    <dgm:cxn modelId="{5E255237-8C12-448E-B7AA-0FAC9628ABE6}" srcId="{4F22B018-C1B1-472B-87B4-AF44B63D927A}" destId="{0DC73E03-C3D4-442D-A4D6-7FC61E94BC5C}" srcOrd="3" destOrd="0" parTransId="{5ED7B9DD-0547-45C4-870E-87018C1BA159}" sibTransId="{59DF71B6-AE5D-4168-9BE1-957A4A311CEA}"/>
    <dgm:cxn modelId="{FC103947-B0C0-426D-BF5D-F919BAD8F692}" srcId="{4F22B018-C1B1-472B-87B4-AF44B63D927A}" destId="{D893A413-C908-4987-87EC-9E294F2E32A5}" srcOrd="1" destOrd="0" parTransId="{B49C9610-F7F7-46FB-BCE6-27DE97EC9AD4}" sibTransId="{48C42480-FEAC-498D-A22B-8E1D2837C586}"/>
    <dgm:cxn modelId="{FCAB144C-EAFC-49AB-B371-E8FE0CA3E746}" type="presOf" srcId="{4F22B018-C1B1-472B-87B4-AF44B63D927A}" destId="{EF3DAD4E-CDCC-42B5-A096-2699612C053C}" srcOrd="0" destOrd="0" presId="urn:microsoft.com/office/officeart/2005/8/layout/vList2"/>
    <dgm:cxn modelId="{B5BC47B6-645F-4609-9FAB-AA199F13437C}" srcId="{4F22B018-C1B1-472B-87B4-AF44B63D927A}" destId="{DF775452-0866-4002-BA6F-63B036882E48}" srcOrd="4" destOrd="0" parTransId="{59677BCF-189C-416A-909E-C56F2553AD12}" sibTransId="{B9D2FE63-B71C-4A97-BCBF-9B56C4C88E6F}"/>
    <dgm:cxn modelId="{D873EFC3-7BD3-4E1F-9957-8BC3C2B88A9F}" type="presOf" srcId="{0DC73E03-C3D4-442D-A4D6-7FC61E94BC5C}" destId="{E3B2DAC4-D2C3-4D51-A191-7B9A9479C764}" srcOrd="0" destOrd="0" presId="urn:microsoft.com/office/officeart/2005/8/layout/vList2"/>
    <dgm:cxn modelId="{ADF248E6-DE44-4214-8758-7CAD199B2869}" srcId="{4F22B018-C1B1-472B-87B4-AF44B63D927A}" destId="{17756773-8B0C-46C4-9475-79E8388D1144}" srcOrd="0" destOrd="0" parTransId="{3FD4DBFA-6F32-4BB6-8F7B-B210A18C2D25}" sibTransId="{0BF2BAD8-A07D-4334-BBED-CE869FE2DDC0}"/>
    <dgm:cxn modelId="{CE81D5F3-7191-4011-B9A3-41DAF41E70AA}" type="presOf" srcId="{D893A413-C908-4987-87EC-9E294F2E32A5}" destId="{24709733-0483-4265-A885-B4AB12A9F87F}" srcOrd="0" destOrd="0" presId="urn:microsoft.com/office/officeart/2005/8/layout/vList2"/>
    <dgm:cxn modelId="{432048F9-59F1-41DD-8AEB-D324705556B3}" type="presOf" srcId="{1DE1866A-14F2-4C37-A6FF-7E27302C2EFF}" destId="{F3FD5645-69C4-43C9-95F1-6DF3BEB85D70}" srcOrd="0" destOrd="0" presId="urn:microsoft.com/office/officeart/2005/8/layout/vList2"/>
    <dgm:cxn modelId="{173F3903-BE2F-4A79-8486-589286599887}" type="presParOf" srcId="{EF3DAD4E-CDCC-42B5-A096-2699612C053C}" destId="{79166274-2936-4110-8B13-4E92D07AEC7D}" srcOrd="0" destOrd="0" presId="urn:microsoft.com/office/officeart/2005/8/layout/vList2"/>
    <dgm:cxn modelId="{AD06A8DF-0AE4-455F-B4C8-12961BE508D1}" type="presParOf" srcId="{EF3DAD4E-CDCC-42B5-A096-2699612C053C}" destId="{1ADC274D-F717-4DE6-A650-84849B5DF5F8}" srcOrd="1" destOrd="0" presId="urn:microsoft.com/office/officeart/2005/8/layout/vList2"/>
    <dgm:cxn modelId="{89C4C2A9-AD5C-4193-B8DD-1BAA4CC0298B}" type="presParOf" srcId="{EF3DAD4E-CDCC-42B5-A096-2699612C053C}" destId="{24709733-0483-4265-A885-B4AB12A9F87F}" srcOrd="2" destOrd="0" presId="urn:microsoft.com/office/officeart/2005/8/layout/vList2"/>
    <dgm:cxn modelId="{24CA9EEB-8B15-4915-9DFD-7105FF09EE78}" type="presParOf" srcId="{EF3DAD4E-CDCC-42B5-A096-2699612C053C}" destId="{F0AD6480-4A19-4A8D-A5A3-1A5F9D191C4E}" srcOrd="3" destOrd="0" presId="urn:microsoft.com/office/officeart/2005/8/layout/vList2"/>
    <dgm:cxn modelId="{9B1FFCD2-57C2-47B0-970B-C141BCFA173D}" type="presParOf" srcId="{EF3DAD4E-CDCC-42B5-A096-2699612C053C}" destId="{F3FD5645-69C4-43C9-95F1-6DF3BEB85D70}" srcOrd="4" destOrd="0" presId="urn:microsoft.com/office/officeart/2005/8/layout/vList2"/>
    <dgm:cxn modelId="{91688973-C6DC-4490-8CC5-EEBE617F9FEA}" type="presParOf" srcId="{EF3DAD4E-CDCC-42B5-A096-2699612C053C}" destId="{620963D3-5641-467C-8238-CD9124CDBB4B}" srcOrd="5" destOrd="0" presId="urn:microsoft.com/office/officeart/2005/8/layout/vList2"/>
    <dgm:cxn modelId="{7F4E6D4D-CAA6-4A47-945E-81B874740C6F}" type="presParOf" srcId="{EF3DAD4E-CDCC-42B5-A096-2699612C053C}" destId="{E3B2DAC4-D2C3-4D51-A191-7B9A9479C764}" srcOrd="6" destOrd="0" presId="urn:microsoft.com/office/officeart/2005/8/layout/vList2"/>
    <dgm:cxn modelId="{13FD7DDA-47C3-4C6F-BD00-14FF53205674}" type="presParOf" srcId="{EF3DAD4E-CDCC-42B5-A096-2699612C053C}" destId="{76B24437-1FED-413A-AFC9-675F32C0CB7C}" srcOrd="7" destOrd="0" presId="urn:microsoft.com/office/officeart/2005/8/layout/vList2"/>
    <dgm:cxn modelId="{047A762F-CD41-463F-95B4-9891AA02FDA5}" type="presParOf" srcId="{EF3DAD4E-CDCC-42B5-A096-2699612C053C}" destId="{62485D1F-B115-45C4-9EB6-865B61DA7FA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9E0986-2B54-45C3-8AC1-F74E90F381F5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F5E9418D-C264-4A3F-878E-CD65D1B48824}">
      <dgm:prSet/>
      <dgm:spPr/>
      <dgm:t>
        <a:bodyPr/>
        <a:lstStyle/>
        <a:p>
          <a:r>
            <a:rPr lang="es-ES" dirty="0"/>
            <a:t>Motivación académica y profesional</a:t>
          </a:r>
          <a:endParaRPr lang="en-US" dirty="0"/>
        </a:p>
      </dgm:t>
    </dgm:pt>
    <dgm:pt modelId="{7E9207E5-BEDE-4E57-B660-5C1DFC482832}" type="parTrans" cxnId="{47FC84E6-2C1D-4E66-A571-5BA3D2ED0320}">
      <dgm:prSet/>
      <dgm:spPr/>
      <dgm:t>
        <a:bodyPr/>
        <a:lstStyle/>
        <a:p>
          <a:endParaRPr lang="en-US"/>
        </a:p>
      </dgm:t>
    </dgm:pt>
    <dgm:pt modelId="{D866B9EC-A5E4-46F1-A31F-6E92F213A2C6}" type="sibTrans" cxnId="{47FC84E6-2C1D-4E66-A571-5BA3D2ED0320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DCE93AA2-8CEC-4296-8325-089291D2F064}">
      <dgm:prSet/>
      <dgm:spPr/>
      <dgm:t>
        <a:bodyPr/>
        <a:lstStyle/>
        <a:p>
          <a:r>
            <a:rPr lang="es-ES"/>
            <a:t>Mi primer desarrollo de una aplicación móvil</a:t>
          </a:r>
          <a:endParaRPr lang="en-US"/>
        </a:p>
      </dgm:t>
    </dgm:pt>
    <dgm:pt modelId="{39D9FFCA-7EE4-484F-9513-3EACD96AAB65}" type="parTrans" cxnId="{0245AEEC-4E7A-4AD2-A71F-F4503B1009CC}">
      <dgm:prSet/>
      <dgm:spPr/>
      <dgm:t>
        <a:bodyPr/>
        <a:lstStyle/>
        <a:p>
          <a:endParaRPr lang="en-US"/>
        </a:p>
      </dgm:t>
    </dgm:pt>
    <dgm:pt modelId="{FB1DAA1E-25A2-4214-AE2E-52597F8DA876}" type="sibTrans" cxnId="{0245AEEC-4E7A-4AD2-A71F-F4503B1009CC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5669176C-B690-436A-A5A5-A8EC55C5F3E7}">
      <dgm:prSet/>
      <dgm:spPr/>
      <dgm:t>
        <a:bodyPr/>
        <a:lstStyle/>
        <a:p>
          <a:r>
            <a:rPr lang="es-ES"/>
            <a:t>Conocimientos adquiridos en Ionic3 y Firebase</a:t>
          </a:r>
          <a:endParaRPr lang="en-US"/>
        </a:p>
      </dgm:t>
    </dgm:pt>
    <dgm:pt modelId="{6D69783A-BDAB-48A5-9767-DFA12F52ADC1}" type="parTrans" cxnId="{278C1972-7FBE-4442-A590-E0D8217FCEC8}">
      <dgm:prSet/>
      <dgm:spPr/>
      <dgm:t>
        <a:bodyPr/>
        <a:lstStyle/>
        <a:p>
          <a:endParaRPr lang="en-US"/>
        </a:p>
      </dgm:t>
    </dgm:pt>
    <dgm:pt modelId="{1569C0E6-2496-4409-B732-4F58948C90E1}" type="sibTrans" cxnId="{278C1972-7FBE-4442-A590-E0D8217FCEC8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8364807B-57AA-46BF-AB55-016F5132F07D}">
      <dgm:prSet/>
      <dgm:spPr/>
      <dgm:t>
        <a:bodyPr/>
        <a:lstStyle/>
        <a:p>
          <a:r>
            <a:rPr lang="es-ES"/>
            <a:t>El seguimiento de planificación</a:t>
          </a:r>
          <a:endParaRPr lang="en-US"/>
        </a:p>
      </dgm:t>
    </dgm:pt>
    <dgm:pt modelId="{2D717CF9-B360-47F6-9BD6-3053590D4FFF}" type="parTrans" cxnId="{7A9105D5-36A7-4434-AC81-1DE9240C4840}">
      <dgm:prSet/>
      <dgm:spPr/>
      <dgm:t>
        <a:bodyPr/>
        <a:lstStyle/>
        <a:p>
          <a:endParaRPr lang="en-US"/>
        </a:p>
      </dgm:t>
    </dgm:pt>
    <dgm:pt modelId="{C8B15405-6512-4FAD-A003-F28F8BEBBF78}" type="sibTrans" cxnId="{7A9105D5-36A7-4434-AC81-1DE9240C4840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993A8863-D324-428C-AC6F-C5714F9D7444}">
      <dgm:prSet/>
      <dgm:spPr/>
      <dgm:t>
        <a:bodyPr/>
        <a:lstStyle/>
        <a:p>
          <a:r>
            <a:rPr lang="es-ES"/>
            <a:t>Implementación de la práctica totalidad de la aplicación </a:t>
          </a:r>
          <a:endParaRPr lang="en-US"/>
        </a:p>
      </dgm:t>
    </dgm:pt>
    <dgm:pt modelId="{F7F8C2E6-7994-41C7-9BC5-5D268A8552A3}" type="parTrans" cxnId="{0861C84A-77C2-4389-BB57-72C7556A2100}">
      <dgm:prSet/>
      <dgm:spPr/>
      <dgm:t>
        <a:bodyPr/>
        <a:lstStyle/>
        <a:p>
          <a:endParaRPr lang="en-US"/>
        </a:p>
      </dgm:t>
    </dgm:pt>
    <dgm:pt modelId="{4CA3DB8B-58FA-4FCB-B949-6333B4BCFA02}" type="sibTrans" cxnId="{0861C84A-77C2-4389-BB57-72C7556A2100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74DCB6E7-52DF-45BE-8D4A-E7B9651C4285}" type="pres">
      <dgm:prSet presAssocID="{469E0986-2B54-45C3-8AC1-F74E90F381F5}" presName="linearFlow" presStyleCnt="0">
        <dgm:presLayoutVars>
          <dgm:dir/>
          <dgm:animLvl val="lvl"/>
          <dgm:resizeHandles val="exact"/>
        </dgm:presLayoutVars>
      </dgm:prSet>
      <dgm:spPr/>
    </dgm:pt>
    <dgm:pt modelId="{670F8894-ECF3-469C-B8A2-4178356E4876}" type="pres">
      <dgm:prSet presAssocID="{F5E9418D-C264-4A3F-878E-CD65D1B48824}" presName="compositeNode" presStyleCnt="0"/>
      <dgm:spPr/>
    </dgm:pt>
    <dgm:pt modelId="{28748D8F-D572-4728-9D56-637574912EC3}" type="pres">
      <dgm:prSet presAssocID="{F5E9418D-C264-4A3F-878E-CD65D1B48824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933CECFC-CB4E-41A2-B687-25C761D2AC3C}" type="pres">
      <dgm:prSet presAssocID="{F5E9418D-C264-4A3F-878E-CD65D1B48824}" presName="parSh" presStyleCnt="0"/>
      <dgm:spPr/>
    </dgm:pt>
    <dgm:pt modelId="{CD15A34A-7B3C-4C26-91DF-7D0439DFF926}" type="pres">
      <dgm:prSet presAssocID="{F5E9418D-C264-4A3F-878E-CD65D1B48824}" presName="lineNode" presStyleLbl="alignAccFollowNode1" presStyleIdx="0" presStyleCnt="15"/>
      <dgm:spPr/>
    </dgm:pt>
    <dgm:pt modelId="{883851C7-23C9-4641-ABFC-D7D5743B9FBD}" type="pres">
      <dgm:prSet presAssocID="{F5E9418D-C264-4A3F-878E-CD65D1B48824}" presName="lineArrowNode" presStyleLbl="alignAccFollowNode1" presStyleIdx="1" presStyleCnt="15"/>
      <dgm:spPr/>
    </dgm:pt>
    <dgm:pt modelId="{48D29918-8D61-4BF0-8D02-8C1B8649233F}" type="pres">
      <dgm:prSet presAssocID="{D866B9EC-A5E4-46F1-A31F-6E92F213A2C6}" presName="sibTransNodeCircle" presStyleLbl="alignNode1" presStyleIdx="0" presStyleCnt="5">
        <dgm:presLayoutVars>
          <dgm:chMax val="0"/>
          <dgm:bulletEnabled/>
        </dgm:presLayoutVars>
      </dgm:prSet>
      <dgm:spPr/>
    </dgm:pt>
    <dgm:pt modelId="{9EB0CDC0-3E47-4B7C-9519-918AD8F4317A}" type="pres">
      <dgm:prSet presAssocID="{D866B9EC-A5E4-46F1-A31F-6E92F213A2C6}" presName="spacerBetweenCircleAndCallout" presStyleCnt="0">
        <dgm:presLayoutVars/>
      </dgm:prSet>
      <dgm:spPr/>
    </dgm:pt>
    <dgm:pt modelId="{E53E8084-CC84-4D0C-BA7D-04ABD7302729}" type="pres">
      <dgm:prSet presAssocID="{F5E9418D-C264-4A3F-878E-CD65D1B48824}" presName="nodeText" presStyleLbl="alignAccFollowNode1" presStyleIdx="2" presStyleCnt="15">
        <dgm:presLayoutVars>
          <dgm:bulletEnabled val="1"/>
        </dgm:presLayoutVars>
      </dgm:prSet>
      <dgm:spPr/>
    </dgm:pt>
    <dgm:pt modelId="{C98762B9-EF71-4E5A-85F9-B1DD1F05DAAF}" type="pres">
      <dgm:prSet presAssocID="{D866B9EC-A5E4-46F1-A31F-6E92F213A2C6}" presName="sibTransComposite" presStyleCnt="0"/>
      <dgm:spPr/>
    </dgm:pt>
    <dgm:pt modelId="{E14396D7-04CD-4B90-A7DE-0E07AC8023AE}" type="pres">
      <dgm:prSet presAssocID="{DCE93AA2-8CEC-4296-8325-089291D2F064}" presName="compositeNode" presStyleCnt="0"/>
      <dgm:spPr/>
    </dgm:pt>
    <dgm:pt modelId="{CC0D5D69-146B-4C5F-A721-6742959533F1}" type="pres">
      <dgm:prSet presAssocID="{DCE93AA2-8CEC-4296-8325-089291D2F064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D4AED6FD-2D55-46A1-98AD-0979B131A753}" type="pres">
      <dgm:prSet presAssocID="{DCE93AA2-8CEC-4296-8325-089291D2F064}" presName="parSh" presStyleCnt="0"/>
      <dgm:spPr/>
    </dgm:pt>
    <dgm:pt modelId="{F2C785E4-DC43-46E3-847D-49251F914876}" type="pres">
      <dgm:prSet presAssocID="{DCE93AA2-8CEC-4296-8325-089291D2F064}" presName="lineNode" presStyleLbl="alignAccFollowNode1" presStyleIdx="3" presStyleCnt="15"/>
      <dgm:spPr/>
    </dgm:pt>
    <dgm:pt modelId="{8D5AA7FD-7FF7-4D4E-B5A1-2276D73245C1}" type="pres">
      <dgm:prSet presAssocID="{DCE93AA2-8CEC-4296-8325-089291D2F064}" presName="lineArrowNode" presStyleLbl="alignAccFollowNode1" presStyleIdx="4" presStyleCnt="15"/>
      <dgm:spPr/>
    </dgm:pt>
    <dgm:pt modelId="{AA76A5A1-CC04-40B7-9479-0B641C8795BB}" type="pres">
      <dgm:prSet presAssocID="{FB1DAA1E-25A2-4214-AE2E-52597F8DA876}" presName="sibTransNodeCircle" presStyleLbl="alignNode1" presStyleIdx="1" presStyleCnt="5">
        <dgm:presLayoutVars>
          <dgm:chMax val="0"/>
          <dgm:bulletEnabled/>
        </dgm:presLayoutVars>
      </dgm:prSet>
      <dgm:spPr/>
    </dgm:pt>
    <dgm:pt modelId="{2213C2FB-86A4-4F61-849F-17B17124DE6A}" type="pres">
      <dgm:prSet presAssocID="{FB1DAA1E-25A2-4214-AE2E-52597F8DA876}" presName="spacerBetweenCircleAndCallout" presStyleCnt="0">
        <dgm:presLayoutVars/>
      </dgm:prSet>
      <dgm:spPr/>
    </dgm:pt>
    <dgm:pt modelId="{2766F4C3-5112-4D57-A952-E86B48747B68}" type="pres">
      <dgm:prSet presAssocID="{DCE93AA2-8CEC-4296-8325-089291D2F064}" presName="nodeText" presStyleLbl="alignAccFollowNode1" presStyleIdx="5" presStyleCnt="15">
        <dgm:presLayoutVars>
          <dgm:bulletEnabled val="1"/>
        </dgm:presLayoutVars>
      </dgm:prSet>
      <dgm:spPr/>
    </dgm:pt>
    <dgm:pt modelId="{9B0D4D78-F8B1-4D8F-8FE7-AA548070D1FD}" type="pres">
      <dgm:prSet presAssocID="{FB1DAA1E-25A2-4214-AE2E-52597F8DA876}" presName="sibTransComposite" presStyleCnt="0"/>
      <dgm:spPr/>
    </dgm:pt>
    <dgm:pt modelId="{987F49E4-CCD2-4FCA-9E2F-015FF5D3AD64}" type="pres">
      <dgm:prSet presAssocID="{5669176C-B690-436A-A5A5-A8EC55C5F3E7}" presName="compositeNode" presStyleCnt="0"/>
      <dgm:spPr/>
    </dgm:pt>
    <dgm:pt modelId="{ED24DDCB-296D-4E79-B9DF-6729D6BC49F3}" type="pres">
      <dgm:prSet presAssocID="{5669176C-B690-436A-A5A5-A8EC55C5F3E7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BEB07B87-361D-40A3-8875-8F00432FA6FC}" type="pres">
      <dgm:prSet presAssocID="{5669176C-B690-436A-A5A5-A8EC55C5F3E7}" presName="parSh" presStyleCnt="0"/>
      <dgm:spPr/>
    </dgm:pt>
    <dgm:pt modelId="{27AE3542-CDE4-4BF8-8CFE-EBC73519388D}" type="pres">
      <dgm:prSet presAssocID="{5669176C-B690-436A-A5A5-A8EC55C5F3E7}" presName="lineNode" presStyleLbl="alignAccFollowNode1" presStyleIdx="6" presStyleCnt="15"/>
      <dgm:spPr/>
    </dgm:pt>
    <dgm:pt modelId="{0BBD11F4-B040-4795-B30B-EA126E2F52FE}" type="pres">
      <dgm:prSet presAssocID="{5669176C-B690-436A-A5A5-A8EC55C5F3E7}" presName="lineArrowNode" presStyleLbl="alignAccFollowNode1" presStyleIdx="7" presStyleCnt="15"/>
      <dgm:spPr/>
    </dgm:pt>
    <dgm:pt modelId="{E3CE3B2F-3527-409D-AD89-2803A13637BA}" type="pres">
      <dgm:prSet presAssocID="{1569C0E6-2496-4409-B732-4F58948C90E1}" presName="sibTransNodeCircle" presStyleLbl="alignNode1" presStyleIdx="2" presStyleCnt="5">
        <dgm:presLayoutVars>
          <dgm:chMax val="0"/>
          <dgm:bulletEnabled/>
        </dgm:presLayoutVars>
      </dgm:prSet>
      <dgm:spPr/>
    </dgm:pt>
    <dgm:pt modelId="{3A6EF0D8-139F-4F90-8A76-089CE745FD18}" type="pres">
      <dgm:prSet presAssocID="{1569C0E6-2496-4409-B732-4F58948C90E1}" presName="spacerBetweenCircleAndCallout" presStyleCnt="0">
        <dgm:presLayoutVars/>
      </dgm:prSet>
      <dgm:spPr/>
    </dgm:pt>
    <dgm:pt modelId="{44D4FBDF-78E0-45E9-BB35-96290FF1A8F6}" type="pres">
      <dgm:prSet presAssocID="{5669176C-B690-436A-A5A5-A8EC55C5F3E7}" presName="nodeText" presStyleLbl="alignAccFollowNode1" presStyleIdx="8" presStyleCnt="15">
        <dgm:presLayoutVars>
          <dgm:bulletEnabled val="1"/>
        </dgm:presLayoutVars>
      </dgm:prSet>
      <dgm:spPr/>
    </dgm:pt>
    <dgm:pt modelId="{EF3FDDDC-6F2B-463A-A83E-AF6B17C4DD98}" type="pres">
      <dgm:prSet presAssocID="{1569C0E6-2496-4409-B732-4F58948C90E1}" presName="sibTransComposite" presStyleCnt="0"/>
      <dgm:spPr/>
    </dgm:pt>
    <dgm:pt modelId="{1E28F5AB-4616-45C0-9FD3-03469F0A07F3}" type="pres">
      <dgm:prSet presAssocID="{8364807B-57AA-46BF-AB55-016F5132F07D}" presName="compositeNode" presStyleCnt="0"/>
      <dgm:spPr/>
    </dgm:pt>
    <dgm:pt modelId="{C0E4597C-5280-463F-A312-51887BFC553F}" type="pres">
      <dgm:prSet presAssocID="{8364807B-57AA-46BF-AB55-016F5132F07D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17E7DDD6-BD07-440F-950A-04C9E60D84D9}" type="pres">
      <dgm:prSet presAssocID="{8364807B-57AA-46BF-AB55-016F5132F07D}" presName="parSh" presStyleCnt="0"/>
      <dgm:spPr/>
    </dgm:pt>
    <dgm:pt modelId="{62F7355D-68C3-4C7B-B75A-DB6525D9123F}" type="pres">
      <dgm:prSet presAssocID="{8364807B-57AA-46BF-AB55-016F5132F07D}" presName="lineNode" presStyleLbl="alignAccFollowNode1" presStyleIdx="9" presStyleCnt="15"/>
      <dgm:spPr/>
    </dgm:pt>
    <dgm:pt modelId="{45CB00B9-1E9F-4072-9467-E5430DDB3F67}" type="pres">
      <dgm:prSet presAssocID="{8364807B-57AA-46BF-AB55-016F5132F07D}" presName="lineArrowNode" presStyleLbl="alignAccFollowNode1" presStyleIdx="10" presStyleCnt="15"/>
      <dgm:spPr/>
    </dgm:pt>
    <dgm:pt modelId="{20A0D389-4E6C-487D-BBA9-9C3EABEAAE61}" type="pres">
      <dgm:prSet presAssocID="{C8B15405-6512-4FAD-A003-F28F8BEBBF78}" presName="sibTransNodeCircle" presStyleLbl="alignNode1" presStyleIdx="3" presStyleCnt="5">
        <dgm:presLayoutVars>
          <dgm:chMax val="0"/>
          <dgm:bulletEnabled/>
        </dgm:presLayoutVars>
      </dgm:prSet>
      <dgm:spPr/>
    </dgm:pt>
    <dgm:pt modelId="{9A563DA0-A49A-425C-B036-6EC0EE3E121B}" type="pres">
      <dgm:prSet presAssocID="{C8B15405-6512-4FAD-A003-F28F8BEBBF78}" presName="spacerBetweenCircleAndCallout" presStyleCnt="0">
        <dgm:presLayoutVars/>
      </dgm:prSet>
      <dgm:spPr/>
    </dgm:pt>
    <dgm:pt modelId="{40DFD9F9-6C3A-4CAD-B204-512D202FE8BC}" type="pres">
      <dgm:prSet presAssocID="{8364807B-57AA-46BF-AB55-016F5132F07D}" presName="nodeText" presStyleLbl="alignAccFollowNode1" presStyleIdx="11" presStyleCnt="15">
        <dgm:presLayoutVars>
          <dgm:bulletEnabled val="1"/>
        </dgm:presLayoutVars>
      </dgm:prSet>
      <dgm:spPr/>
    </dgm:pt>
    <dgm:pt modelId="{47F5ECBF-0C60-48E2-B888-FE87B8F6CBB0}" type="pres">
      <dgm:prSet presAssocID="{C8B15405-6512-4FAD-A003-F28F8BEBBF78}" presName="sibTransComposite" presStyleCnt="0"/>
      <dgm:spPr/>
    </dgm:pt>
    <dgm:pt modelId="{5E023B7E-3429-482C-A076-FE6F1BC1BB6B}" type="pres">
      <dgm:prSet presAssocID="{993A8863-D324-428C-AC6F-C5714F9D7444}" presName="compositeNode" presStyleCnt="0"/>
      <dgm:spPr/>
    </dgm:pt>
    <dgm:pt modelId="{98DF2301-8A23-415C-B3C8-871DDC1DD551}" type="pres">
      <dgm:prSet presAssocID="{993A8863-D324-428C-AC6F-C5714F9D7444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51E0DCF6-E1FB-43E4-8E3F-179014B9C5FF}" type="pres">
      <dgm:prSet presAssocID="{993A8863-D324-428C-AC6F-C5714F9D7444}" presName="parSh" presStyleCnt="0"/>
      <dgm:spPr/>
    </dgm:pt>
    <dgm:pt modelId="{794D9DC8-5A69-4ABB-A2E1-679F866397E8}" type="pres">
      <dgm:prSet presAssocID="{993A8863-D324-428C-AC6F-C5714F9D7444}" presName="lineNode" presStyleLbl="alignAccFollowNode1" presStyleIdx="12" presStyleCnt="15"/>
      <dgm:spPr/>
    </dgm:pt>
    <dgm:pt modelId="{E4205143-1832-40AF-AEA4-386C1DB8A462}" type="pres">
      <dgm:prSet presAssocID="{993A8863-D324-428C-AC6F-C5714F9D7444}" presName="lineArrowNode" presStyleLbl="alignAccFollowNode1" presStyleIdx="13" presStyleCnt="15"/>
      <dgm:spPr/>
    </dgm:pt>
    <dgm:pt modelId="{A99032C1-D931-4BD1-9F67-9F2D387B64F4}" type="pres">
      <dgm:prSet presAssocID="{4CA3DB8B-58FA-4FCB-B949-6333B4BCFA02}" presName="sibTransNodeCircle" presStyleLbl="alignNode1" presStyleIdx="4" presStyleCnt="5">
        <dgm:presLayoutVars>
          <dgm:chMax val="0"/>
          <dgm:bulletEnabled/>
        </dgm:presLayoutVars>
      </dgm:prSet>
      <dgm:spPr/>
    </dgm:pt>
    <dgm:pt modelId="{089300AB-991B-470F-BC33-CCFF257F7168}" type="pres">
      <dgm:prSet presAssocID="{4CA3DB8B-58FA-4FCB-B949-6333B4BCFA02}" presName="spacerBetweenCircleAndCallout" presStyleCnt="0">
        <dgm:presLayoutVars/>
      </dgm:prSet>
      <dgm:spPr/>
    </dgm:pt>
    <dgm:pt modelId="{53179CF7-541E-457A-9963-DEB87D4EAD68}" type="pres">
      <dgm:prSet presAssocID="{993A8863-D324-428C-AC6F-C5714F9D7444}" presName="nodeText" presStyleLbl="alignAccFollowNode1" presStyleIdx="14" presStyleCnt="15">
        <dgm:presLayoutVars>
          <dgm:bulletEnabled val="1"/>
        </dgm:presLayoutVars>
      </dgm:prSet>
      <dgm:spPr/>
    </dgm:pt>
  </dgm:ptLst>
  <dgm:cxnLst>
    <dgm:cxn modelId="{67048F0F-7C5D-4A77-956A-62A73DDB1929}" type="presOf" srcId="{DCE93AA2-8CEC-4296-8325-089291D2F064}" destId="{2766F4C3-5112-4D57-A952-E86B48747B68}" srcOrd="0" destOrd="0" presId="urn:microsoft.com/office/officeart/2016/7/layout/LinearArrowProcessNumbered"/>
    <dgm:cxn modelId="{A506F52D-2B27-4741-B493-B15CCE856D95}" type="presOf" srcId="{469E0986-2B54-45C3-8AC1-F74E90F381F5}" destId="{74DCB6E7-52DF-45BE-8D4A-E7B9651C4285}" srcOrd="0" destOrd="0" presId="urn:microsoft.com/office/officeart/2016/7/layout/LinearArrowProcessNumbered"/>
    <dgm:cxn modelId="{813E273B-D3AF-4275-9BF2-13CEE22F1135}" type="presOf" srcId="{C8B15405-6512-4FAD-A003-F28F8BEBBF78}" destId="{20A0D389-4E6C-487D-BBA9-9C3EABEAAE61}" srcOrd="0" destOrd="0" presId="urn:microsoft.com/office/officeart/2016/7/layout/LinearArrowProcessNumbered"/>
    <dgm:cxn modelId="{0861C84A-77C2-4389-BB57-72C7556A2100}" srcId="{469E0986-2B54-45C3-8AC1-F74E90F381F5}" destId="{993A8863-D324-428C-AC6F-C5714F9D7444}" srcOrd="4" destOrd="0" parTransId="{F7F8C2E6-7994-41C7-9BC5-5D268A8552A3}" sibTransId="{4CA3DB8B-58FA-4FCB-B949-6333B4BCFA02}"/>
    <dgm:cxn modelId="{278C1972-7FBE-4442-A590-E0D8217FCEC8}" srcId="{469E0986-2B54-45C3-8AC1-F74E90F381F5}" destId="{5669176C-B690-436A-A5A5-A8EC55C5F3E7}" srcOrd="2" destOrd="0" parTransId="{6D69783A-BDAB-48A5-9767-DFA12F52ADC1}" sibTransId="{1569C0E6-2496-4409-B732-4F58948C90E1}"/>
    <dgm:cxn modelId="{15F63B72-429F-421C-BDBB-6A517B819FA0}" type="presOf" srcId="{5669176C-B690-436A-A5A5-A8EC55C5F3E7}" destId="{44D4FBDF-78E0-45E9-BB35-96290FF1A8F6}" srcOrd="0" destOrd="0" presId="urn:microsoft.com/office/officeart/2016/7/layout/LinearArrowProcessNumbered"/>
    <dgm:cxn modelId="{21E48758-23AB-4DCC-943A-370F6EF41A7F}" type="presOf" srcId="{FB1DAA1E-25A2-4214-AE2E-52597F8DA876}" destId="{AA76A5A1-CC04-40B7-9479-0B641C8795BB}" srcOrd="0" destOrd="0" presId="urn:microsoft.com/office/officeart/2016/7/layout/LinearArrowProcessNumbered"/>
    <dgm:cxn modelId="{1F20DD8E-78A6-4A88-8BF8-21D2154391C6}" type="presOf" srcId="{8364807B-57AA-46BF-AB55-016F5132F07D}" destId="{40DFD9F9-6C3A-4CAD-B204-512D202FE8BC}" srcOrd="0" destOrd="0" presId="urn:microsoft.com/office/officeart/2016/7/layout/LinearArrowProcessNumbered"/>
    <dgm:cxn modelId="{FCB1F693-8FC1-440D-BAFB-F84186153225}" type="presOf" srcId="{D866B9EC-A5E4-46F1-A31F-6E92F213A2C6}" destId="{48D29918-8D61-4BF0-8D02-8C1B8649233F}" srcOrd="0" destOrd="0" presId="urn:microsoft.com/office/officeart/2016/7/layout/LinearArrowProcessNumbered"/>
    <dgm:cxn modelId="{5E040BA9-31F4-481B-BF37-40B087B58801}" type="presOf" srcId="{1569C0E6-2496-4409-B732-4F58948C90E1}" destId="{E3CE3B2F-3527-409D-AD89-2803A13637BA}" srcOrd="0" destOrd="0" presId="urn:microsoft.com/office/officeart/2016/7/layout/LinearArrowProcessNumbered"/>
    <dgm:cxn modelId="{DF4F26B9-7E23-47B8-8498-2E24B0A3222E}" type="presOf" srcId="{993A8863-D324-428C-AC6F-C5714F9D7444}" destId="{53179CF7-541E-457A-9963-DEB87D4EAD68}" srcOrd="0" destOrd="0" presId="urn:microsoft.com/office/officeart/2016/7/layout/LinearArrowProcessNumbered"/>
    <dgm:cxn modelId="{D60095D0-2CAE-41D7-B81E-1217958CF7D5}" type="presOf" srcId="{4CA3DB8B-58FA-4FCB-B949-6333B4BCFA02}" destId="{A99032C1-D931-4BD1-9F67-9F2D387B64F4}" srcOrd="0" destOrd="0" presId="urn:microsoft.com/office/officeart/2016/7/layout/LinearArrowProcessNumbered"/>
    <dgm:cxn modelId="{7A9105D5-36A7-4434-AC81-1DE9240C4840}" srcId="{469E0986-2B54-45C3-8AC1-F74E90F381F5}" destId="{8364807B-57AA-46BF-AB55-016F5132F07D}" srcOrd="3" destOrd="0" parTransId="{2D717CF9-B360-47F6-9BD6-3053590D4FFF}" sibTransId="{C8B15405-6512-4FAD-A003-F28F8BEBBF78}"/>
    <dgm:cxn modelId="{47FC84E6-2C1D-4E66-A571-5BA3D2ED0320}" srcId="{469E0986-2B54-45C3-8AC1-F74E90F381F5}" destId="{F5E9418D-C264-4A3F-878E-CD65D1B48824}" srcOrd="0" destOrd="0" parTransId="{7E9207E5-BEDE-4E57-B660-5C1DFC482832}" sibTransId="{D866B9EC-A5E4-46F1-A31F-6E92F213A2C6}"/>
    <dgm:cxn modelId="{0245AEEC-4E7A-4AD2-A71F-F4503B1009CC}" srcId="{469E0986-2B54-45C3-8AC1-F74E90F381F5}" destId="{DCE93AA2-8CEC-4296-8325-089291D2F064}" srcOrd="1" destOrd="0" parTransId="{39D9FFCA-7EE4-484F-9513-3EACD96AAB65}" sibTransId="{FB1DAA1E-25A2-4214-AE2E-52597F8DA876}"/>
    <dgm:cxn modelId="{0EE524FE-6712-4E96-B7B7-55B1E76880F6}" type="presOf" srcId="{F5E9418D-C264-4A3F-878E-CD65D1B48824}" destId="{E53E8084-CC84-4D0C-BA7D-04ABD7302729}" srcOrd="0" destOrd="0" presId="urn:microsoft.com/office/officeart/2016/7/layout/LinearArrowProcessNumbered"/>
    <dgm:cxn modelId="{5B6654FC-9DAD-4B77-A28E-FAA871F62BD8}" type="presParOf" srcId="{74DCB6E7-52DF-45BE-8D4A-E7B9651C4285}" destId="{670F8894-ECF3-469C-B8A2-4178356E4876}" srcOrd="0" destOrd="0" presId="urn:microsoft.com/office/officeart/2016/7/layout/LinearArrowProcessNumbered"/>
    <dgm:cxn modelId="{629DDF68-B3DF-43F0-B1C4-F0765C400DD2}" type="presParOf" srcId="{670F8894-ECF3-469C-B8A2-4178356E4876}" destId="{28748D8F-D572-4728-9D56-637574912EC3}" srcOrd="0" destOrd="0" presId="urn:microsoft.com/office/officeart/2016/7/layout/LinearArrowProcessNumbered"/>
    <dgm:cxn modelId="{1D6C6E1C-0E82-422F-9C57-972ACC1CF003}" type="presParOf" srcId="{670F8894-ECF3-469C-B8A2-4178356E4876}" destId="{933CECFC-CB4E-41A2-B687-25C761D2AC3C}" srcOrd="1" destOrd="0" presId="urn:microsoft.com/office/officeart/2016/7/layout/LinearArrowProcessNumbered"/>
    <dgm:cxn modelId="{A61A9C1A-75AB-4F72-9852-E059EE61EB8C}" type="presParOf" srcId="{933CECFC-CB4E-41A2-B687-25C761D2AC3C}" destId="{CD15A34A-7B3C-4C26-91DF-7D0439DFF926}" srcOrd="0" destOrd="0" presId="urn:microsoft.com/office/officeart/2016/7/layout/LinearArrowProcessNumbered"/>
    <dgm:cxn modelId="{EDF69F89-4752-4C8F-BC53-CAFB8D3F3566}" type="presParOf" srcId="{933CECFC-CB4E-41A2-B687-25C761D2AC3C}" destId="{883851C7-23C9-4641-ABFC-D7D5743B9FBD}" srcOrd="1" destOrd="0" presId="urn:microsoft.com/office/officeart/2016/7/layout/LinearArrowProcessNumbered"/>
    <dgm:cxn modelId="{5B1A3E9C-9441-4C7A-A116-4BFCD00CF2EF}" type="presParOf" srcId="{933CECFC-CB4E-41A2-B687-25C761D2AC3C}" destId="{48D29918-8D61-4BF0-8D02-8C1B8649233F}" srcOrd="2" destOrd="0" presId="urn:microsoft.com/office/officeart/2016/7/layout/LinearArrowProcessNumbered"/>
    <dgm:cxn modelId="{168C9236-1C06-4B63-918A-BA951E919552}" type="presParOf" srcId="{933CECFC-CB4E-41A2-B687-25C761D2AC3C}" destId="{9EB0CDC0-3E47-4B7C-9519-918AD8F4317A}" srcOrd="3" destOrd="0" presId="urn:microsoft.com/office/officeart/2016/7/layout/LinearArrowProcessNumbered"/>
    <dgm:cxn modelId="{718C8FB1-B3CB-4B78-AC13-F2F853219006}" type="presParOf" srcId="{670F8894-ECF3-469C-B8A2-4178356E4876}" destId="{E53E8084-CC84-4D0C-BA7D-04ABD7302729}" srcOrd="2" destOrd="0" presId="urn:microsoft.com/office/officeart/2016/7/layout/LinearArrowProcessNumbered"/>
    <dgm:cxn modelId="{3379CBE4-6AA0-4CFF-93FD-4BAEB5C7E2A7}" type="presParOf" srcId="{74DCB6E7-52DF-45BE-8D4A-E7B9651C4285}" destId="{C98762B9-EF71-4E5A-85F9-B1DD1F05DAAF}" srcOrd="1" destOrd="0" presId="urn:microsoft.com/office/officeart/2016/7/layout/LinearArrowProcessNumbered"/>
    <dgm:cxn modelId="{9C7D0009-475B-4F5A-B3D9-321EB6A54465}" type="presParOf" srcId="{74DCB6E7-52DF-45BE-8D4A-E7B9651C4285}" destId="{E14396D7-04CD-4B90-A7DE-0E07AC8023AE}" srcOrd="2" destOrd="0" presId="urn:microsoft.com/office/officeart/2016/7/layout/LinearArrowProcessNumbered"/>
    <dgm:cxn modelId="{7943320C-84C9-41C0-B00E-A0BF694D5673}" type="presParOf" srcId="{E14396D7-04CD-4B90-A7DE-0E07AC8023AE}" destId="{CC0D5D69-146B-4C5F-A721-6742959533F1}" srcOrd="0" destOrd="0" presId="urn:microsoft.com/office/officeart/2016/7/layout/LinearArrowProcessNumbered"/>
    <dgm:cxn modelId="{036E3978-FB65-4430-8326-C455875C74C1}" type="presParOf" srcId="{E14396D7-04CD-4B90-A7DE-0E07AC8023AE}" destId="{D4AED6FD-2D55-46A1-98AD-0979B131A753}" srcOrd="1" destOrd="0" presId="urn:microsoft.com/office/officeart/2016/7/layout/LinearArrowProcessNumbered"/>
    <dgm:cxn modelId="{C9C6496C-D3D6-4ED8-A400-ECBC9F5FB23D}" type="presParOf" srcId="{D4AED6FD-2D55-46A1-98AD-0979B131A753}" destId="{F2C785E4-DC43-46E3-847D-49251F914876}" srcOrd="0" destOrd="0" presId="urn:microsoft.com/office/officeart/2016/7/layout/LinearArrowProcessNumbered"/>
    <dgm:cxn modelId="{5B696BE6-D784-4738-8B91-E7BD48C9766C}" type="presParOf" srcId="{D4AED6FD-2D55-46A1-98AD-0979B131A753}" destId="{8D5AA7FD-7FF7-4D4E-B5A1-2276D73245C1}" srcOrd="1" destOrd="0" presId="urn:microsoft.com/office/officeart/2016/7/layout/LinearArrowProcessNumbered"/>
    <dgm:cxn modelId="{BDD79A14-1CD1-42C0-9BF2-050FEC09E8E9}" type="presParOf" srcId="{D4AED6FD-2D55-46A1-98AD-0979B131A753}" destId="{AA76A5A1-CC04-40B7-9479-0B641C8795BB}" srcOrd="2" destOrd="0" presId="urn:microsoft.com/office/officeart/2016/7/layout/LinearArrowProcessNumbered"/>
    <dgm:cxn modelId="{6BE0E6FC-F265-4B47-B12D-227E6ADC3C5E}" type="presParOf" srcId="{D4AED6FD-2D55-46A1-98AD-0979B131A753}" destId="{2213C2FB-86A4-4F61-849F-17B17124DE6A}" srcOrd="3" destOrd="0" presId="urn:microsoft.com/office/officeart/2016/7/layout/LinearArrowProcessNumbered"/>
    <dgm:cxn modelId="{F2880F4F-517B-41BE-955E-680EB74EF4F6}" type="presParOf" srcId="{E14396D7-04CD-4B90-A7DE-0E07AC8023AE}" destId="{2766F4C3-5112-4D57-A952-E86B48747B68}" srcOrd="2" destOrd="0" presId="urn:microsoft.com/office/officeart/2016/7/layout/LinearArrowProcessNumbered"/>
    <dgm:cxn modelId="{ED3D5647-557E-4C76-B1C8-674A269CB21A}" type="presParOf" srcId="{74DCB6E7-52DF-45BE-8D4A-E7B9651C4285}" destId="{9B0D4D78-F8B1-4D8F-8FE7-AA548070D1FD}" srcOrd="3" destOrd="0" presId="urn:microsoft.com/office/officeart/2016/7/layout/LinearArrowProcessNumbered"/>
    <dgm:cxn modelId="{36F5BE78-F4F8-40A9-98EC-080A63B21A70}" type="presParOf" srcId="{74DCB6E7-52DF-45BE-8D4A-E7B9651C4285}" destId="{987F49E4-CCD2-4FCA-9E2F-015FF5D3AD64}" srcOrd="4" destOrd="0" presId="urn:microsoft.com/office/officeart/2016/7/layout/LinearArrowProcessNumbered"/>
    <dgm:cxn modelId="{C4ABB522-3865-413B-A46A-9F7F817E6250}" type="presParOf" srcId="{987F49E4-CCD2-4FCA-9E2F-015FF5D3AD64}" destId="{ED24DDCB-296D-4E79-B9DF-6729D6BC49F3}" srcOrd="0" destOrd="0" presId="urn:microsoft.com/office/officeart/2016/7/layout/LinearArrowProcessNumbered"/>
    <dgm:cxn modelId="{B880B807-9761-466E-821F-8AAB90002C86}" type="presParOf" srcId="{987F49E4-CCD2-4FCA-9E2F-015FF5D3AD64}" destId="{BEB07B87-361D-40A3-8875-8F00432FA6FC}" srcOrd="1" destOrd="0" presId="urn:microsoft.com/office/officeart/2016/7/layout/LinearArrowProcessNumbered"/>
    <dgm:cxn modelId="{FA564A8A-61FB-4498-A08A-44901BE7BD39}" type="presParOf" srcId="{BEB07B87-361D-40A3-8875-8F00432FA6FC}" destId="{27AE3542-CDE4-4BF8-8CFE-EBC73519388D}" srcOrd="0" destOrd="0" presId="urn:microsoft.com/office/officeart/2016/7/layout/LinearArrowProcessNumbered"/>
    <dgm:cxn modelId="{8F1618D0-2CCA-4647-957C-3D5542A69A03}" type="presParOf" srcId="{BEB07B87-361D-40A3-8875-8F00432FA6FC}" destId="{0BBD11F4-B040-4795-B30B-EA126E2F52FE}" srcOrd="1" destOrd="0" presId="urn:microsoft.com/office/officeart/2016/7/layout/LinearArrowProcessNumbered"/>
    <dgm:cxn modelId="{8D790F4B-0719-421B-A710-BFC5825E908F}" type="presParOf" srcId="{BEB07B87-361D-40A3-8875-8F00432FA6FC}" destId="{E3CE3B2F-3527-409D-AD89-2803A13637BA}" srcOrd="2" destOrd="0" presId="urn:microsoft.com/office/officeart/2016/7/layout/LinearArrowProcessNumbered"/>
    <dgm:cxn modelId="{E2B926EF-82D3-4B09-945D-2C6408E9D15B}" type="presParOf" srcId="{BEB07B87-361D-40A3-8875-8F00432FA6FC}" destId="{3A6EF0D8-139F-4F90-8A76-089CE745FD18}" srcOrd="3" destOrd="0" presId="urn:microsoft.com/office/officeart/2016/7/layout/LinearArrowProcessNumbered"/>
    <dgm:cxn modelId="{B7BFD800-8759-4941-99FA-ABEDDFF5F87C}" type="presParOf" srcId="{987F49E4-CCD2-4FCA-9E2F-015FF5D3AD64}" destId="{44D4FBDF-78E0-45E9-BB35-96290FF1A8F6}" srcOrd="2" destOrd="0" presId="urn:microsoft.com/office/officeart/2016/7/layout/LinearArrowProcessNumbered"/>
    <dgm:cxn modelId="{F3F47015-6F1F-47BA-9C35-CE1BA49445FF}" type="presParOf" srcId="{74DCB6E7-52DF-45BE-8D4A-E7B9651C4285}" destId="{EF3FDDDC-6F2B-463A-A83E-AF6B17C4DD98}" srcOrd="5" destOrd="0" presId="urn:microsoft.com/office/officeart/2016/7/layout/LinearArrowProcessNumbered"/>
    <dgm:cxn modelId="{E78FF543-205B-4C6E-AFC4-C29DF4B75773}" type="presParOf" srcId="{74DCB6E7-52DF-45BE-8D4A-E7B9651C4285}" destId="{1E28F5AB-4616-45C0-9FD3-03469F0A07F3}" srcOrd="6" destOrd="0" presId="urn:microsoft.com/office/officeart/2016/7/layout/LinearArrowProcessNumbered"/>
    <dgm:cxn modelId="{9EDE29A1-8E01-4DE3-BE10-2586A6449B85}" type="presParOf" srcId="{1E28F5AB-4616-45C0-9FD3-03469F0A07F3}" destId="{C0E4597C-5280-463F-A312-51887BFC553F}" srcOrd="0" destOrd="0" presId="urn:microsoft.com/office/officeart/2016/7/layout/LinearArrowProcessNumbered"/>
    <dgm:cxn modelId="{EFC96262-18B3-4FC1-960C-8173EB3B14D1}" type="presParOf" srcId="{1E28F5AB-4616-45C0-9FD3-03469F0A07F3}" destId="{17E7DDD6-BD07-440F-950A-04C9E60D84D9}" srcOrd="1" destOrd="0" presId="urn:microsoft.com/office/officeart/2016/7/layout/LinearArrowProcessNumbered"/>
    <dgm:cxn modelId="{1E941243-4636-416A-A0B4-C655882116D3}" type="presParOf" srcId="{17E7DDD6-BD07-440F-950A-04C9E60D84D9}" destId="{62F7355D-68C3-4C7B-B75A-DB6525D9123F}" srcOrd="0" destOrd="0" presId="urn:microsoft.com/office/officeart/2016/7/layout/LinearArrowProcessNumbered"/>
    <dgm:cxn modelId="{DD2DC564-C5DB-4BCE-AE4D-9B3F08D4E647}" type="presParOf" srcId="{17E7DDD6-BD07-440F-950A-04C9E60D84D9}" destId="{45CB00B9-1E9F-4072-9467-E5430DDB3F67}" srcOrd="1" destOrd="0" presId="urn:microsoft.com/office/officeart/2016/7/layout/LinearArrowProcessNumbered"/>
    <dgm:cxn modelId="{17DB7A25-914F-481D-9217-1463BB392D59}" type="presParOf" srcId="{17E7DDD6-BD07-440F-950A-04C9E60D84D9}" destId="{20A0D389-4E6C-487D-BBA9-9C3EABEAAE61}" srcOrd="2" destOrd="0" presId="urn:microsoft.com/office/officeart/2016/7/layout/LinearArrowProcessNumbered"/>
    <dgm:cxn modelId="{AD15CB66-8969-4EA8-8987-EC7976D310BC}" type="presParOf" srcId="{17E7DDD6-BD07-440F-950A-04C9E60D84D9}" destId="{9A563DA0-A49A-425C-B036-6EC0EE3E121B}" srcOrd="3" destOrd="0" presId="urn:microsoft.com/office/officeart/2016/7/layout/LinearArrowProcessNumbered"/>
    <dgm:cxn modelId="{DEE168C1-30A3-4B41-BBB8-6AD6088D649A}" type="presParOf" srcId="{1E28F5AB-4616-45C0-9FD3-03469F0A07F3}" destId="{40DFD9F9-6C3A-4CAD-B204-512D202FE8BC}" srcOrd="2" destOrd="0" presId="urn:microsoft.com/office/officeart/2016/7/layout/LinearArrowProcessNumbered"/>
    <dgm:cxn modelId="{B5F59614-8A30-41B7-BCB4-EA352631F1E4}" type="presParOf" srcId="{74DCB6E7-52DF-45BE-8D4A-E7B9651C4285}" destId="{47F5ECBF-0C60-48E2-B888-FE87B8F6CBB0}" srcOrd="7" destOrd="0" presId="urn:microsoft.com/office/officeart/2016/7/layout/LinearArrowProcessNumbered"/>
    <dgm:cxn modelId="{2262AD90-8E84-47BB-BD4E-8A1940DC72A3}" type="presParOf" srcId="{74DCB6E7-52DF-45BE-8D4A-E7B9651C4285}" destId="{5E023B7E-3429-482C-A076-FE6F1BC1BB6B}" srcOrd="8" destOrd="0" presId="urn:microsoft.com/office/officeart/2016/7/layout/LinearArrowProcessNumbered"/>
    <dgm:cxn modelId="{45210DA3-9452-4741-8CC2-814841CF8268}" type="presParOf" srcId="{5E023B7E-3429-482C-A076-FE6F1BC1BB6B}" destId="{98DF2301-8A23-415C-B3C8-871DDC1DD551}" srcOrd="0" destOrd="0" presId="urn:microsoft.com/office/officeart/2016/7/layout/LinearArrowProcessNumbered"/>
    <dgm:cxn modelId="{E120E770-4E72-4F8D-9F6A-A05E7AF5BDE4}" type="presParOf" srcId="{5E023B7E-3429-482C-A076-FE6F1BC1BB6B}" destId="{51E0DCF6-E1FB-43E4-8E3F-179014B9C5FF}" srcOrd="1" destOrd="0" presId="urn:microsoft.com/office/officeart/2016/7/layout/LinearArrowProcessNumbered"/>
    <dgm:cxn modelId="{69ADDF0E-26A3-4E8A-9175-9626023A0FDD}" type="presParOf" srcId="{51E0DCF6-E1FB-43E4-8E3F-179014B9C5FF}" destId="{794D9DC8-5A69-4ABB-A2E1-679F866397E8}" srcOrd="0" destOrd="0" presId="urn:microsoft.com/office/officeart/2016/7/layout/LinearArrowProcessNumbered"/>
    <dgm:cxn modelId="{EBAF6325-FC1F-4CDA-A0B1-6D5126810E35}" type="presParOf" srcId="{51E0DCF6-E1FB-43E4-8E3F-179014B9C5FF}" destId="{E4205143-1832-40AF-AEA4-386C1DB8A462}" srcOrd="1" destOrd="0" presId="urn:microsoft.com/office/officeart/2016/7/layout/LinearArrowProcessNumbered"/>
    <dgm:cxn modelId="{7C3807DC-ED60-4DA8-8398-4C8DEEC589D8}" type="presParOf" srcId="{51E0DCF6-E1FB-43E4-8E3F-179014B9C5FF}" destId="{A99032C1-D931-4BD1-9F67-9F2D387B64F4}" srcOrd="2" destOrd="0" presId="urn:microsoft.com/office/officeart/2016/7/layout/LinearArrowProcessNumbered"/>
    <dgm:cxn modelId="{0CFCF4E5-8565-4DAB-8F80-AC7B4E7450D8}" type="presParOf" srcId="{51E0DCF6-E1FB-43E4-8E3F-179014B9C5FF}" destId="{089300AB-991B-470F-BC33-CCFF257F7168}" srcOrd="3" destOrd="0" presId="urn:microsoft.com/office/officeart/2016/7/layout/LinearArrowProcessNumbered"/>
    <dgm:cxn modelId="{0D89CD63-CAD3-42B4-BEC0-D131B68C3849}" type="presParOf" srcId="{5E023B7E-3429-482C-A076-FE6F1BC1BB6B}" destId="{53179CF7-541E-457A-9963-DEB87D4EAD68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E6317-555C-4709-BE12-4A11135CA63C}">
      <dsp:nvSpPr>
        <dsp:cNvPr id="0" name=""/>
        <dsp:cNvSpPr/>
      </dsp:nvSpPr>
      <dsp:spPr>
        <a:xfrm>
          <a:off x="0" y="318194"/>
          <a:ext cx="669281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2BE6C0F-6F75-480E-A470-96664A800DC4}">
      <dsp:nvSpPr>
        <dsp:cNvPr id="0" name=""/>
        <dsp:cNvSpPr/>
      </dsp:nvSpPr>
      <dsp:spPr>
        <a:xfrm>
          <a:off x="334640" y="170594"/>
          <a:ext cx="4684969" cy="295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/>
            <a:t>Introducción</a:t>
          </a:r>
          <a:endParaRPr lang="en-US" sz="1000" kern="1200"/>
        </a:p>
      </dsp:txBody>
      <dsp:txXfrm>
        <a:off x="349050" y="185004"/>
        <a:ext cx="4656149" cy="266380"/>
      </dsp:txXfrm>
    </dsp:sp>
    <dsp:sp modelId="{F104C1F6-666A-4772-AEC1-43A05675FC68}">
      <dsp:nvSpPr>
        <dsp:cNvPr id="0" name=""/>
        <dsp:cNvSpPr/>
      </dsp:nvSpPr>
      <dsp:spPr>
        <a:xfrm>
          <a:off x="0" y="771794"/>
          <a:ext cx="669281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301383"/>
              <a:satOff val="-184"/>
              <a:lumOff val="71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E5F88FE-05CB-4A99-8D13-FC46A71F1218}">
      <dsp:nvSpPr>
        <dsp:cNvPr id="0" name=""/>
        <dsp:cNvSpPr/>
      </dsp:nvSpPr>
      <dsp:spPr>
        <a:xfrm>
          <a:off x="334640" y="624194"/>
          <a:ext cx="4684969" cy="295200"/>
        </a:xfrm>
        <a:prstGeom prst="roundRect">
          <a:avLst/>
        </a:prstGeom>
        <a:gradFill rotWithShape="0">
          <a:gsLst>
            <a:gs pos="0">
              <a:schemeClr val="accent2">
                <a:hueOff val="-301383"/>
                <a:satOff val="-184"/>
                <a:lumOff val="719"/>
                <a:alphaOff val="0"/>
                <a:tint val="96000"/>
                <a:lumMod val="100000"/>
              </a:schemeClr>
            </a:gs>
            <a:gs pos="78000">
              <a:schemeClr val="accent2">
                <a:hueOff val="-301383"/>
                <a:satOff val="-184"/>
                <a:lumOff val="71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/>
            <a:t>Objetivos</a:t>
          </a:r>
          <a:endParaRPr lang="en-US" sz="1000" kern="1200"/>
        </a:p>
      </dsp:txBody>
      <dsp:txXfrm>
        <a:off x="349050" y="638604"/>
        <a:ext cx="4656149" cy="266380"/>
      </dsp:txXfrm>
    </dsp:sp>
    <dsp:sp modelId="{57906A85-D29C-41B7-B51C-56C699671B10}">
      <dsp:nvSpPr>
        <dsp:cNvPr id="0" name=""/>
        <dsp:cNvSpPr/>
      </dsp:nvSpPr>
      <dsp:spPr>
        <a:xfrm>
          <a:off x="0" y="1225394"/>
          <a:ext cx="669281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602767"/>
              <a:satOff val="-368"/>
              <a:lumOff val="143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8D69E4-E7AC-48B8-B7A3-176624951C97}">
      <dsp:nvSpPr>
        <dsp:cNvPr id="0" name=""/>
        <dsp:cNvSpPr/>
      </dsp:nvSpPr>
      <dsp:spPr>
        <a:xfrm>
          <a:off x="334640" y="1077794"/>
          <a:ext cx="4684969" cy="295200"/>
        </a:xfrm>
        <a:prstGeom prst="roundRect">
          <a:avLst/>
        </a:prstGeom>
        <a:gradFill rotWithShape="0">
          <a:gsLst>
            <a:gs pos="0">
              <a:schemeClr val="accent2">
                <a:hueOff val="-602767"/>
                <a:satOff val="-368"/>
                <a:lumOff val="1438"/>
                <a:alphaOff val="0"/>
                <a:tint val="96000"/>
                <a:lumMod val="100000"/>
              </a:schemeClr>
            </a:gs>
            <a:gs pos="78000">
              <a:schemeClr val="accent2">
                <a:hueOff val="-602767"/>
                <a:satOff val="-368"/>
                <a:lumOff val="143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Aplicación para el personal de una empresa de transporte</a:t>
          </a:r>
          <a:endParaRPr lang="en-US" sz="1000" kern="1200" dirty="0"/>
        </a:p>
      </dsp:txBody>
      <dsp:txXfrm>
        <a:off x="349050" y="1092204"/>
        <a:ext cx="4656149" cy="266380"/>
      </dsp:txXfrm>
    </dsp:sp>
    <dsp:sp modelId="{9C622FE2-7A68-4FCC-8B14-BE83F5A9DD07}">
      <dsp:nvSpPr>
        <dsp:cNvPr id="0" name=""/>
        <dsp:cNvSpPr/>
      </dsp:nvSpPr>
      <dsp:spPr>
        <a:xfrm>
          <a:off x="0" y="1678994"/>
          <a:ext cx="669281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904150"/>
              <a:satOff val="-552"/>
              <a:lumOff val="2157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2B6AA9-C6F5-4DBE-910E-C032A52BEB05}">
      <dsp:nvSpPr>
        <dsp:cNvPr id="0" name=""/>
        <dsp:cNvSpPr/>
      </dsp:nvSpPr>
      <dsp:spPr>
        <a:xfrm>
          <a:off x="334640" y="1531394"/>
          <a:ext cx="4684969" cy="295200"/>
        </a:xfrm>
        <a:prstGeom prst="roundRect">
          <a:avLst/>
        </a:prstGeom>
        <a:gradFill rotWithShape="0">
          <a:gsLst>
            <a:gs pos="0">
              <a:schemeClr val="accent2">
                <a:hueOff val="-904150"/>
                <a:satOff val="-552"/>
                <a:lumOff val="2157"/>
                <a:alphaOff val="0"/>
                <a:tint val="96000"/>
                <a:lumMod val="100000"/>
              </a:schemeClr>
            </a:gs>
            <a:gs pos="78000">
              <a:schemeClr val="accent2">
                <a:hueOff val="-904150"/>
                <a:satOff val="-552"/>
                <a:lumOff val="215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Aplicación para personal de un parking</a:t>
          </a:r>
          <a:endParaRPr lang="en-US" sz="1000" kern="1200" dirty="0"/>
        </a:p>
      </dsp:txBody>
      <dsp:txXfrm>
        <a:off x="349050" y="1545804"/>
        <a:ext cx="4656149" cy="266380"/>
      </dsp:txXfrm>
    </dsp:sp>
    <dsp:sp modelId="{8E5B3BF0-6907-43F3-90B2-B541CAD16E01}">
      <dsp:nvSpPr>
        <dsp:cNvPr id="0" name=""/>
        <dsp:cNvSpPr/>
      </dsp:nvSpPr>
      <dsp:spPr>
        <a:xfrm>
          <a:off x="0" y="2132594"/>
          <a:ext cx="669281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1205533"/>
              <a:satOff val="-736"/>
              <a:lumOff val="2876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548084-BFD0-4470-8547-5C6874721DEE}">
      <dsp:nvSpPr>
        <dsp:cNvPr id="0" name=""/>
        <dsp:cNvSpPr/>
      </dsp:nvSpPr>
      <dsp:spPr>
        <a:xfrm>
          <a:off x="334640" y="1984994"/>
          <a:ext cx="4684969" cy="295200"/>
        </a:xfrm>
        <a:prstGeom prst="roundRect">
          <a:avLst/>
        </a:prstGeom>
        <a:gradFill rotWithShape="0">
          <a:gsLst>
            <a:gs pos="0">
              <a:schemeClr val="accent2">
                <a:hueOff val="-1205533"/>
                <a:satOff val="-736"/>
                <a:lumOff val="2876"/>
                <a:alphaOff val="0"/>
                <a:tint val="96000"/>
                <a:lumMod val="100000"/>
              </a:schemeClr>
            </a:gs>
            <a:gs pos="78000">
              <a:schemeClr val="accent2">
                <a:hueOff val="-1205533"/>
                <a:satOff val="-736"/>
                <a:lumOff val="287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Arquitectura y tecnologías</a:t>
          </a:r>
          <a:endParaRPr lang="en-US" sz="1000" kern="1200" dirty="0"/>
        </a:p>
      </dsp:txBody>
      <dsp:txXfrm>
        <a:off x="349050" y="1999404"/>
        <a:ext cx="4656149" cy="266380"/>
      </dsp:txXfrm>
    </dsp:sp>
    <dsp:sp modelId="{8BC9135B-EE87-438C-A6ED-C4AF3B2F5646}">
      <dsp:nvSpPr>
        <dsp:cNvPr id="0" name=""/>
        <dsp:cNvSpPr/>
      </dsp:nvSpPr>
      <dsp:spPr>
        <a:xfrm>
          <a:off x="0" y="2586194"/>
          <a:ext cx="669281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1506917"/>
              <a:satOff val="-920"/>
              <a:lumOff val="359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8767A3-59A9-48ED-BEDD-6A057FDA5D94}">
      <dsp:nvSpPr>
        <dsp:cNvPr id="0" name=""/>
        <dsp:cNvSpPr/>
      </dsp:nvSpPr>
      <dsp:spPr>
        <a:xfrm>
          <a:off x="334640" y="2438594"/>
          <a:ext cx="4684969" cy="295200"/>
        </a:xfrm>
        <a:prstGeom prst="roundRect">
          <a:avLst/>
        </a:prstGeom>
        <a:gradFill rotWithShape="0">
          <a:gsLst>
            <a:gs pos="0">
              <a:schemeClr val="accent2">
                <a:hueOff val="-1506917"/>
                <a:satOff val="-920"/>
                <a:lumOff val="3595"/>
                <a:alphaOff val="0"/>
                <a:tint val="96000"/>
                <a:lumMod val="100000"/>
              </a:schemeClr>
            </a:gs>
            <a:gs pos="78000">
              <a:schemeClr val="accent2">
                <a:hueOff val="-1506917"/>
                <a:satOff val="-920"/>
                <a:lumOff val="359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/>
            <a:t>Demostración de la aplicación</a:t>
          </a:r>
          <a:endParaRPr lang="en-US" sz="1000" kern="1200"/>
        </a:p>
      </dsp:txBody>
      <dsp:txXfrm>
        <a:off x="349050" y="2453004"/>
        <a:ext cx="4656149" cy="266380"/>
      </dsp:txXfrm>
    </dsp:sp>
    <dsp:sp modelId="{DA859CA7-E375-489C-90B4-BD5DC2E2B5B6}">
      <dsp:nvSpPr>
        <dsp:cNvPr id="0" name=""/>
        <dsp:cNvSpPr/>
      </dsp:nvSpPr>
      <dsp:spPr>
        <a:xfrm>
          <a:off x="0" y="3039795"/>
          <a:ext cx="669281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1808300"/>
              <a:satOff val="-1104"/>
              <a:lumOff val="431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9F133AE-1B47-495E-87ED-31ECF2BC0F20}">
      <dsp:nvSpPr>
        <dsp:cNvPr id="0" name=""/>
        <dsp:cNvSpPr/>
      </dsp:nvSpPr>
      <dsp:spPr>
        <a:xfrm>
          <a:off x="334640" y="2892194"/>
          <a:ext cx="4684969" cy="295200"/>
        </a:xfrm>
        <a:prstGeom prst="roundRect">
          <a:avLst/>
        </a:prstGeom>
        <a:gradFill rotWithShape="0">
          <a:gsLst>
            <a:gs pos="0">
              <a:schemeClr val="accent2">
                <a:hueOff val="-1808300"/>
                <a:satOff val="-1104"/>
                <a:lumOff val="4314"/>
                <a:alphaOff val="0"/>
                <a:tint val="96000"/>
                <a:lumMod val="100000"/>
              </a:schemeClr>
            </a:gs>
            <a:gs pos="78000">
              <a:schemeClr val="accent2">
                <a:hueOff val="-1808300"/>
                <a:satOff val="-1104"/>
                <a:lumOff val="431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Conclusiones</a:t>
          </a:r>
          <a:endParaRPr lang="en-US" sz="1000" kern="1200" dirty="0"/>
        </a:p>
      </dsp:txBody>
      <dsp:txXfrm>
        <a:off x="349050" y="2906604"/>
        <a:ext cx="4656149" cy="266380"/>
      </dsp:txXfrm>
    </dsp:sp>
    <dsp:sp modelId="{6815DFBB-5CF1-463B-B7E5-DF2F846D1F52}">
      <dsp:nvSpPr>
        <dsp:cNvPr id="0" name=""/>
        <dsp:cNvSpPr/>
      </dsp:nvSpPr>
      <dsp:spPr>
        <a:xfrm>
          <a:off x="0" y="3493395"/>
          <a:ext cx="669281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109684"/>
              <a:satOff val="-1288"/>
              <a:lumOff val="5033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0D18FEC-7A51-4D7C-A025-FAEACCA31E6B}">
      <dsp:nvSpPr>
        <dsp:cNvPr id="0" name=""/>
        <dsp:cNvSpPr/>
      </dsp:nvSpPr>
      <dsp:spPr>
        <a:xfrm>
          <a:off x="334640" y="3345795"/>
          <a:ext cx="4684969" cy="295200"/>
        </a:xfrm>
        <a:prstGeom prst="roundRect">
          <a:avLst/>
        </a:prstGeom>
        <a:gradFill rotWithShape="0">
          <a:gsLst>
            <a:gs pos="0">
              <a:schemeClr val="accent2">
                <a:hueOff val="-2109684"/>
                <a:satOff val="-1288"/>
                <a:lumOff val="5033"/>
                <a:alphaOff val="0"/>
                <a:tint val="96000"/>
                <a:lumMod val="100000"/>
              </a:schemeClr>
            </a:gs>
            <a:gs pos="78000">
              <a:schemeClr val="accent2">
                <a:hueOff val="-2109684"/>
                <a:satOff val="-1288"/>
                <a:lumOff val="503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Partes</a:t>
          </a:r>
          <a:r>
            <a:rPr lang="en-US" sz="1000" kern="1200" dirty="0"/>
            <a:t> </a:t>
          </a:r>
          <a:r>
            <a:rPr lang="en-US" sz="1000" kern="1200" dirty="0" err="1"/>
            <a:t>pendientes</a:t>
          </a:r>
          <a:endParaRPr lang="en-US" sz="1000" kern="1200" dirty="0"/>
        </a:p>
      </dsp:txBody>
      <dsp:txXfrm>
        <a:off x="349050" y="3360205"/>
        <a:ext cx="4656149" cy="266380"/>
      </dsp:txXfrm>
    </dsp:sp>
    <dsp:sp modelId="{2B322DA4-A692-4D8E-9DA5-69F1B0DC42D3}">
      <dsp:nvSpPr>
        <dsp:cNvPr id="0" name=""/>
        <dsp:cNvSpPr/>
      </dsp:nvSpPr>
      <dsp:spPr>
        <a:xfrm>
          <a:off x="0" y="3946995"/>
          <a:ext cx="669281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411067"/>
              <a:satOff val="-1472"/>
              <a:lumOff val="5752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5594859-D83B-43AD-B1F1-BFFAAAC9848C}">
      <dsp:nvSpPr>
        <dsp:cNvPr id="0" name=""/>
        <dsp:cNvSpPr/>
      </dsp:nvSpPr>
      <dsp:spPr>
        <a:xfrm>
          <a:off x="334640" y="3799395"/>
          <a:ext cx="4684969" cy="295200"/>
        </a:xfrm>
        <a:prstGeom prst="roundRect">
          <a:avLst/>
        </a:prstGeom>
        <a:gradFill rotWithShape="0">
          <a:gsLst>
            <a:gs pos="0">
              <a:schemeClr val="accent2">
                <a:hueOff val="-2411067"/>
                <a:satOff val="-1472"/>
                <a:lumOff val="5752"/>
                <a:alphaOff val="0"/>
                <a:tint val="96000"/>
                <a:lumMod val="100000"/>
              </a:schemeClr>
            </a:gs>
            <a:gs pos="78000">
              <a:schemeClr val="accent2">
                <a:hueOff val="-2411067"/>
                <a:satOff val="-1472"/>
                <a:lumOff val="575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Ideas y </a:t>
          </a:r>
          <a:r>
            <a:rPr lang="en-US" sz="1000" kern="1200" dirty="0" err="1"/>
            <a:t>posibles</a:t>
          </a:r>
          <a:r>
            <a:rPr lang="en-US" sz="1000" kern="1200" dirty="0"/>
            <a:t> </a:t>
          </a:r>
          <a:r>
            <a:rPr lang="en-US" sz="1000" kern="1200" dirty="0" err="1"/>
            <a:t>líneas</a:t>
          </a:r>
          <a:r>
            <a:rPr lang="en-US" sz="1000" kern="1200" dirty="0"/>
            <a:t> </a:t>
          </a:r>
          <a:r>
            <a:rPr lang="en-US" sz="1000" kern="1200" dirty="0" err="1"/>
            <a:t>futuras</a:t>
          </a:r>
          <a:r>
            <a:rPr lang="en-US" sz="1000" kern="1200" dirty="0"/>
            <a:t> </a:t>
          </a:r>
        </a:p>
      </dsp:txBody>
      <dsp:txXfrm>
        <a:off x="349050" y="3813805"/>
        <a:ext cx="4656149" cy="266380"/>
      </dsp:txXfrm>
    </dsp:sp>
    <dsp:sp modelId="{A2D2BAC6-3C90-4232-94A5-FEDC48B75292}">
      <dsp:nvSpPr>
        <dsp:cNvPr id="0" name=""/>
        <dsp:cNvSpPr/>
      </dsp:nvSpPr>
      <dsp:spPr>
        <a:xfrm>
          <a:off x="0" y="4400595"/>
          <a:ext cx="669281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9DE7302-CEDA-4687-A643-56A91785CF04}">
      <dsp:nvSpPr>
        <dsp:cNvPr id="0" name=""/>
        <dsp:cNvSpPr/>
      </dsp:nvSpPr>
      <dsp:spPr>
        <a:xfrm>
          <a:off x="334640" y="4252995"/>
          <a:ext cx="4684969" cy="295200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/>
            <a:t>Conclusiones finales</a:t>
          </a:r>
          <a:endParaRPr lang="en-US" sz="1000" kern="1200"/>
        </a:p>
      </dsp:txBody>
      <dsp:txXfrm>
        <a:off x="349050" y="4267405"/>
        <a:ext cx="4656149" cy="266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66274-2936-4110-8B13-4E92D07AEC7D}">
      <dsp:nvSpPr>
        <dsp:cNvPr id="0" name=""/>
        <dsp:cNvSpPr/>
      </dsp:nvSpPr>
      <dsp:spPr>
        <a:xfrm>
          <a:off x="0" y="440241"/>
          <a:ext cx="9618133" cy="585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Accesibilidad de la aplicación</a:t>
          </a:r>
          <a:endParaRPr lang="en-US" sz="2500" kern="1200" dirty="0"/>
        </a:p>
      </dsp:txBody>
      <dsp:txXfrm>
        <a:off x="28557" y="468798"/>
        <a:ext cx="9561019" cy="527886"/>
      </dsp:txXfrm>
    </dsp:sp>
    <dsp:sp modelId="{24709733-0483-4265-A885-B4AB12A9F87F}">
      <dsp:nvSpPr>
        <dsp:cNvPr id="0" name=""/>
        <dsp:cNvSpPr/>
      </dsp:nvSpPr>
      <dsp:spPr>
        <a:xfrm>
          <a:off x="0" y="1097241"/>
          <a:ext cx="9618133" cy="585000"/>
        </a:xfrm>
        <a:prstGeom prst="roundRect">
          <a:avLst/>
        </a:prstGeom>
        <a:gradFill rotWithShape="0">
          <a:gsLst>
            <a:gs pos="0">
              <a:schemeClr val="accent2">
                <a:hueOff val="-678113"/>
                <a:satOff val="-414"/>
                <a:lumOff val="1618"/>
                <a:alphaOff val="0"/>
                <a:tint val="96000"/>
                <a:lumMod val="100000"/>
              </a:schemeClr>
            </a:gs>
            <a:gs pos="78000">
              <a:schemeClr val="accent2">
                <a:hueOff val="-678113"/>
                <a:satOff val="-414"/>
                <a:lumOff val="161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Implementación del registro de empresas por parte de un parking</a:t>
          </a:r>
          <a:endParaRPr lang="en-US" sz="2500" kern="1200"/>
        </a:p>
      </dsp:txBody>
      <dsp:txXfrm>
        <a:off x="28557" y="1125798"/>
        <a:ext cx="9561019" cy="527886"/>
      </dsp:txXfrm>
    </dsp:sp>
    <dsp:sp modelId="{F3FD5645-69C4-43C9-95F1-6DF3BEB85D70}">
      <dsp:nvSpPr>
        <dsp:cNvPr id="0" name=""/>
        <dsp:cNvSpPr/>
      </dsp:nvSpPr>
      <dsp:spPr>
        <a:xfrm>
          <a:off x="0" y="1754241"/>
          <a:ext cx="9618133" cy="585000"/>
        </a:xfrm>
        <a:prstGeom prst="roundRect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Plazas reservadas por una empresa</a:t>
          </a:r>
          <a:endParaRPr lang="en-US" sz="2500" kern="1200"/>
        </a:p>
      </dsp:txBody>
      <dsp:txXfrm>
        <a:off x="28557" y="1782798"/>
        <a:ext cx="9561019" cy="527886"/>
      </dsp:txXfrm>
    </dsp:sp>
    <dsp:sp modelId="{E3B2DAC4-D2C3-4D51-A191-7B9A9479C764}">
      <dsp:nvSpPr>
        <dsp:cNvPr id="0" name=""/>
        <dsp:cNvSpPr/>
      </dsp:nvSpPr>
      <dsp:spPr>
        <a:xfrm>
          <a:off x="0" y="2411241"/>
          <a:ext cx="9618133" cy="585000"/>
        </a:xfrm>
        <a:prstGeom prst="roundRect">
          <a:avLst/>
        </a:prstGeom>
        <a:gradFill rotWithShape="0">
          <a:gsLst>
            <a:gs pos="0">
              <a:schemeClr val="accent2">
                <a:hueOff val="-2034338"/>
                <a:satOff val="-1242"/>
                <a:lumOff val="4853"/>
                <a:alphaOff val="0"/>
                <a:tint val="96000"/>
                <a:lumMod val="100000"/>
              </a:schemeClr>
            </a:gs>
            <a:gs pos="78000">
              <a:schemeClr val="accent2">
                <a:hueOff val="-2034338"/>
                <a:satOff val="-1242"/>
                <a:lumOff val="4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Mejora de algunos detalles de diseño</a:t>
          </a:r>
          <a:endParaRPr lang="en-US" sz="2500" kern="1200" dirty="0"/>
        </a:p>
      </dsp:txBody>
      <dsp:txXfrm>
        <a:off x="28557" y="2439798"/>
        <a:ext cx="9561019" cy="527886"/>
      </dsp:txXfrm>
    </dsp:sp>
    <dsp:sp modelId="{62485D1F-B115-45C4-9EB6-865B61DA7FA4}">
      <dsp:nvSpPr>
        <dsp:cNvPr id="0" name=""/>
        <dsp:cNvSpPr/>
      </dsp:nvSpPr>
      <dsp:spPr>
        <a:xfrm>
          <a:off x="0" y="3068241"/>
          <a:ext cx="9618133" cy="585000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Uso de la aplicación sin conexión</a:t>
          </a:r>
          <a:endParaRPr lang="en-US" sz="2500" kern="1200" dirty="0"/>
        </a:p>
      </dsp:txBody>
      <dsp:txXfrm>
        <a:off x="28557" y="3096798"/>
        <a:ext cx="9561019" cy="5278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5A34A-7B3C-4C26-91DF-7D0439DFF926}">
      <dsp:nvSpPr>
        <dsp:cNvPr id="0" name=""/>
        <dsp:cNvSpPr/>
      </dsp:nvSpPr>
      <dsp:spPr>
        <a:xfrm>
          <a:off x="669934" y="1346023"/>
          <a:ext cx="535294" cy="71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3851C7-23C9-4641-ABFC-D7D5743B9FBD}">
      <dsp:nvSpPr>
        <dsp:cNvPr id="0" name=""/>
        <dsp:cNvSpPr/>
      </dsp:nvSpPr>
      <dsp:spPr>
        <a:xfrm>
          <a:off x="1237347" y="1301086"/>
          <a:ext cx="61558" cy="115532"/>
        </a:xfrm>
        <a:prstGeom prst="chevron">
          <a:avLst>
            <a:gd name="adj" fmla="val 9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D29918-8D61-4BF0-8D02-8C1B8649233F}">
      <dsp:nvSpPr>
        <dsp:cNvPr id="0" name=""/>
        <dsp:cNvSpPr/>
      </dsp:nvSpPr>
      <dsp:spPr>
        <a:xfrm>
          <a:off x="364629" y="1107666"/>
          <a:ext cx="476786" cy="47678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02" tIns="18502" rIns="18502" bIns="18502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1</a:t>
          </a:r>
        </a:p>
      </dsp:txBody>
      <dsp:txXfrm>
        <a:off x="434453" y="1177490"/>
        <a:ext cx="337138" cy="337138"/>
      </dsp:txXfrm>
    </dsp:sp>
    <dsp:sp modelId="{E53E8084-CC84-4D0C-BA7D-04ABD7302729}">
      <dsp:nvSpPr>
        <dsp:cNvPr id="0" name=""/>
        <dsp:cNvSpPr/>
      </dsp:nvSpPr>
      <dsp:spPr>
        <a:xfrm>
          <a:off x="816" y="1750036"/>
          <a:ext cx="120441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05" tIns="165100" rIns="9500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Motivación académica y profesional</a:t>
          </a:r>
          <a:endParaRPr lang="en-US" sz="1100" kern="1200" dirty="0"/>
        </a:p>
      </dsp:txBody>
      <dsp:txXfrm>
        <a:off x="816" y="1990918"/>
        <a:ext cx="1204412" cy="1724718"/>
      </dsp:txXfrm>
    </dsp:sp>
    <dsp:sp modelId="{F2C785E4-DC43-46E3-847D-49251F914876}">
      <dsp:nvSpPr>
        <dsp:cNvPr id="0" name=""/>
        <dsp:cNvSpPr/>
      </dsp:nvSpPr>
      <dsp:spPr>
        <a:xfrm>
          <a:off x="1339052" y="1345910"/>
          <a:ext cx="1204412" cy="71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5AA7FD-7FF7-4D4E-B5A1-2276D73245C1}">
      <dsp:nvSpPr>
        <dsp:cNvPr id="0" name=""/>
        <dsp:cNvSpPr/>
      </dsp:nvSpPr>
      <dsp:spPr>
        <a:xfrm>
          <a:off x="2575583" y="1300982"/>
          <a:ext cx="61558" cy="115600"/>
        </a:xfrm>
        <a:prstGeom prst="chevron">
          <a:avLst>
            <a:gd name="adj" fmla="val 9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76A5A1-CC04-40B7-9479-0B641C8795BB}">
      <dsp:nvSpPr>
        <dsp:cNvPr id="0" name=""/>
        <dsp:cNvSpPr/>
      </dsp:nvSpPr>
      <dsp:spPr>
        <a:xfrm>
          <a:off x="1702865" y="1107553"/>
          <a:ext cx="476786" cy="47678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02" tIns="18502" rIns="18502" bIns="18502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2</a:t>
          </a:r>
        </a:p>
      </dsp:txBody>
      <dsp:txXfrm>
        <a:off x="1772689" y="1177377"/>
        <a:ext cx="337138" cy="337138"/>
      </dsp:txXfrm>
    </dsp:sp>
    <dsp:sp modelId="{2766F4C3-5112-4D57-A952-E86B48747B68}">
      <dsp:nvSpPr>
        <dsp:cNvPr id="0" name=""/>
        <dsp:cNvSpPr/>
      </dsp:nvSpPr>
      <dsp:spPr>
        <a:xfrm>
          <a:off x="1339052" y="1749906"/>
          <a:ext cx="120441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05" tIns="165100" rIns="9500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Mi primer desarrollo de una aplicación móvil</a:t>
          </a:r>
          <a:endParaRPr lang="en-US" sz="1100" kern="1200"/>
        </a:p>
      </dsp:txBody>
      <dsp:txXfrm>
        <a:off x="1339052" y="1990788"/>
        <a:ext cx="1204412" cy="1724718"/>
      </dsp:txXfrm>
    </dsp:sp>
    <dsp:sp modelId="{27AE3542-CDE4-4BF8-8CFE-EBC73519388D}">
      <dsp:nvSpPr>
        <dsp:cNvPr id="0" name=""/>
        <dsp:cNvSpPr/>
      </dsp:nvSpPr>
      <dsp:spPr>
        <a:xfrm>
          <a:off x="2677288" y="1345958"/>
          <a:ext cx="1204412" cy="7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D11F4-B040-4795-B30B-EA126E2F52FE}">
      <dsp:nvSpPr>
        <dsp:cNvPr id="0" name=""/>
        <dsp:cNvSpPr/>
      </dsp:nvSpPr>
      <dsp:spPr>
        <a:xfrm>
          <a:off x="3913819" y="1301021"/>
          <a:ext cx="61558" cy="115646"/>
        </a:xfrm>
        <a:prstGeom prst="chevron">
          <a:avLst>
            <a:gd name="adj" fmla="val 9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CE3B2F-3527-409D-AD89-2803A13637BA}">
      <dsp:nvSpPr>
        <dsp:cNvPr id="0" name=""/>
        <dsp:cNvSpPr/>
      </dsp:nvSpPr>
      <dsp:spPr>
        <a:xfrm>
          <a:off x="3041101" y="1107601"/>
          <a:ext cx="476786" cy="47678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02" tIns="18502" rIns="18502" bIns="18502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3</a:t>
          </a:r>
        </a:p>
      </dsp:txBody>
      <dsp:txXfrm>
        <a:off x="3110925" y="1177425"/>
        <a:ext cx="337138" cy="337138"/>
      </dsp:txXfrm>
    </dsp:sp>
    <dsp:sp modelId="{44D4FBDF-78E0-45E9-BB35-96290FF1A8F6}">
      <dsp:nvSpPr>
        <dsp:cNvPr id="0" name=""/>
        <dsp:cNvSpPr/>
      </dsp:nvSpPr>
      <dsp:spPr>
        <a:xfrm>
          <a:off x="2677288" y="1750036"/>
          <a:ext cx="120441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05" tIns="165100" rIns="9500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Conocimientos adquiridos en Ionic3 y Firebase</a:t>
          </a:r>
          <a:endParaRPr lang="en-US" sz="1100" kern="1200"/>
        </a:p>
      </dsp:txBody>
      <dsp:txXfrm>
        <a:off x="2677288" y="1990918"/>
        <a:ext cx="1204412" cy="1724718"/>
      </dsp:txXfrm>
    </dsp:sp>
    <dsp:sp modelId="{62F7355D-68C3-4C7B-B75A-DB6525D9123F}">
      <dsp:nvSpPr>
        <dsp:cNvPr id="0" name=""/>
        <dsp:cNvSpPr/>
      </dsp:nvSpPr>
      <dsp:spPr>
        <a:xfrm>
          <a:off x="4015525" y="1345958"/>
          <a:ext cx="1204412" cy="7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CB00B9-1E9F-4072-9467-E5430DDB3F67}">
      <dsp:nvSpPr>
        <dsp:cNvPr id="0" name=""/>
        <dsp:cNvSpPr/>
      </dsp:nvSpPr>
      <dsp:spPr>
        <a:xfrm>
          <a:off x="5252055" y="1301021"/>
          <a:ext cx="61558" cy="115646"/>
        </a:xfrm>
        <a:prstGeom prst="chevron">
          <a:avLst>
            <a:gd name="adj" fmla="val 9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0D389-4E6C-487D-BBA9-9C3EABEAAE61}">
      <dsp:nvSpPr>
        <dsp:cNvPr id="0" name=""/>
        <dsp:cNvSpPr/>
      </dsp:nvSpPr>
      <dsp:spPr>
        <a:xfrm>
          <a:off x="4379337" y="1107601"/>
          <a:ext cx="476786" cy="47678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02" tIns="18502" rIns="18502" bIns="18502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4</a:t>
          </a:r>
        </a:p>
      </dsp:txBody>
      <dsp:txXfrm>
        <a:off x="4449161" y="1177425"/>
        <a:ext cx="337138" cy="337138"/>
      </dsp:txXfrm>
    </dsp:sp>
    <dsp:sp modelId="{40DFD9F9-6C3A-4CAD-B204-512D202FE8BC}">
      <dsp:nvSpPr>
        <dsp:cNvPr id="0" name=""/>
        <dsp:cNvSpPr/>
      </dsp:nvSpPr>
      <dsp:spPr>
        <a:xfrm>
          <a:off x="4015525" y="1750036"/>
          <a:ext cx="120441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05" tIns="165100" rIns="9500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El seguimiento de planificación</a:t>
          </a:r>
          <a:endParaRPr lang="en-US" sz="1100" kern="1200"/>
        </a:p>
      </dsp:txBody>
      <dsp:txXfrm>
        <a:off x="4015525" y="1990918"/>
        <a:ext cx="1204412" cy="1724718"/>
      </dsp:txXfrm>
    </dsp:sp>
    <dsp:sp modelId="{794D9DC8-5A69-4ABB-A2E1-679F866397E8}">
      <dsp:nvSpPr>
        <dsp:cNvPr id="0" name=""/>
        <dsp:cNvSpPr/>
      </dsp:nvSpPr>
      <dsp:spPr>
        <a:xfrm>
          <a:off x="5353761" y="1345958"/>
          <a:ext cx="602206" cy="7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9032C1-D931-4BD1-9F67-9F2D387B64F4}">
      <dsp:nvSpPr>
        <dsp:cNvPr id="0" name=""/>
        <dsp:cNvSpPr/>
      </dsp:nvSpPr>
      <dsp:spPr>
        <a:xfrm>
          <a:off x="5717573" y="1107601"/>
          <a:ext cx="476786" cy="47678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02" tIns="18502" rIns="18502" bIns="18502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5</a:t>
          </a:r>
        </a:p>
      </dsp:txBody>
      <dsp:txXfrm>
        <a:off x="5787397" y="1177425"/>
        <a:ext cx="337138" cy="337138"/>
      </dsp:txXfrm>
    </dsp:sp>
    <dsp:sp modelId="{53179CF7-541E-457A-9963-DEB87D4EAD68}">
      <dsp:nvSpPr>
        <dsp:cNvPr id="0" name=""/>
        <dsp:cNvSpPr/>
      </dsp:nvSpPr>
      <dsp:spPr>
        <a:xfrm>
          <a:off x="5353761" y="1750036"/>
          <a:ext cx="120441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05" tIns="165100" rIns="9500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Implementación de la práctica totalidad de la aplicación </a:t>
          </a:r>
          <a:endParaRPr lang="en-US" sz="1100" kern="1200"/>
        </a:p>
      </dsp:txBody>
      <dsp:txXfrm>
        <a:off x="5353761" y="1990918"/>
        <a:ext cx="1204412" cy="1724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monitosyrisas.com/abrumada-y-agradecid/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Feature_parking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lisabethturu.wordpress.com/2014/01/19/divide-tus-objetivos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onic_(mobile_app_framework)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FA8C93-F175-4BAC-9080-F289F90DA6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Aplicación de gestión de parkings de vehículos de transporte de mercancías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5A87C1-329D-4B31-A53E-58CE53AAB8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TFG – Esteban Corral González</a:t>
            </a:r>
          </a:p>
          <a:p>
            <a:r>
              <a:rPr lang="es-ES" dirty="0"/>
              <a:t>Junio 2018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C38BF0D-6BA2-43AF-867C-CC297AC79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9612"/>
            <a:ext cx="3303353" cy="108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461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5471FF0-CF9F-4ABC-B343-BF64EA782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474" y="2159331"/>
            <a:ext cx="2915973" cy="291597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1C0B7D3-2E17-4340-9F25-62FBB315A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s-ES"/>
              <a:t>Ideas y posibles líneas futuras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9EADD5-C0C4-4441-851B-9E4C0B43B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2160589"/>
            <a:ext cx="520783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500"/>
              <a:t>Añadir información de precios por plaza</a:t>
            </a:r>
          </a:p>
          <a:p>
            <a:pPr>
              <a:lnSpc>
                <a:spcPct val="90000"/>
              </a:lnSpc>
            </a:pPr>
            <a:r>
              <a:rPr lang="es-ES" sz="1500"/>
              <a:t>Coste total del contrato y pago a través de la aplicación</a:t>
            </a:r>
          </a:p>
          <a:p>
            <a:pPr>
              <a:lnSpc>
                <a:spcPct val="90000"/>
              </a:lnSpc>
            </a:pPr>
            <a:r>
              <a:rPr lang="es-ES" sz="1500"/>
              <a:t>Nuevo perfil, camionero</a:t>
            </a:r>
          </a:p>
          <a:p>
            <a:pPr lvl="1">
              <a:lnSpc>
                <a:spcPct val="90000"/>
              </a:lnSpc>
            </a:pPr>
            <a:r>
              <a:rPr lang="es-ES" sz="1500"/>
              <a:t>Visualizar los parkings donde tiene que dejar el camión</a:t>
            </a:r>
          </a:p>
          <a:p>
            <a:pPr lvl="1">
              <a:lnSpc>
                <a:spcPct val="90000"/>
              </a:lnSpc>
            </a:pPr>
            <a:r>
              <a:rPr lang="es-ES" sz="1500"/>
              <a:t>Mapas y rutas para llegar al parking</a:t>
            </a:r>
          </a:p>
          <a:p>
            <a:pPr lvl="1">
              <a:lnSpc>
                <a:spcPct val="90000"/>
              </a:lnSpc>
            </a:pPr>
            <a:r>
              <a:rPr lang="es-ES" sz="1500"/>
              <a:t>Camión y semirremolques que tiene asociado para una salida</a:t>
            </a:r>
          </a:p>
          <a:p>
            <a:pPr>
              <a:lnSpc>
                <a:spcPct val="90000"/>
              </a:lnSpc>
            </a:pPr>
            <a:r>
              <a:rPr lang="es-ES" sz="1500"/>
              <a:t>Portal de gestión a parte de la aplicación móvil</a:t>
            </a:r>
          </a:p>
          <a:p>
            <a:pPr>
              <a:lnSpc>
                <a:spcPct val="90000"/>
              </a:lnSpc>
            </a:pPr>
            <a:r>
              <a:rPr lang="es-ES" sz="1500"/>
              <a:t>Notificaciones </a:t>
            </a:r>
            <a:r>
              <a:rPr lang="es-ES" sz="1500" err="1"/>
              <a:t>push</a:t>
            </a:r>
            <a:endParaRPr lang="es-ES" sz="1500"/>
          </a:p>
          <a:p>
            <a:pPr>
              <a:lnSpc>
                <a:spcPct val="90000"/>
              </a:lnSpc>
            </a:pPr>
            <a:r>
              <a:rPr lang="es-ES" sz="1500"/>
              <a:t>Descarga de informes de movimientos y filtros de movimientos más complejos</a:t>
            </a:r>
          </a:p>
        </p:txBody>
      </p:sp>
    </p:spTree>
    <p:extLst>
      <p:ext uri="{BB962C8B-B14F-4D97-AF65-F5344CB8AC3E}">
        <p14:creationId xmlns:p14="http://schemas.microsoft.com/office/powerpoint/2010/main" val="493144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63D030F-BA35-4CA5-B7AC-F56627871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s-ES" sz="4400">
                <a:solidFill>
                  <a:schemeClr val="accent1">
                    <a:lumMod val="75000"/>
                  </a:schemeClr>
                </a:solidFill>
              </a:rPr>
              <a:t>Conclusiones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7D28EAF-9EF8-4C71-BF80-91A70CADF3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98403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8161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10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F5CC47AD-E657-4037-912E-91435755E20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79" y="-716494"/>
            <a:ext cx="7415514" cy="74155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349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A2BD7A-40B8-4E89-99F6-B05DCBE0A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s-ES" sz="4400">
                <a:solidFill>
                  <a:schemeClr val="accent1">
                    <a:lumMod val="75000"/>
                  </a:schemeClr>
                </a:solidFill>
              </a:rPr>
              <a:t>Índice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664549E-D1A3-4079-8EFF-A08BD25158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547310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0711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4D0F606E-4147-43AA-BFA0-8DF650287B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3" b="9306"/>
          <a:stretch/>
        </p:blipFill>
        <p:spPr>
          <a:xfrm>
            <a:off x="212548" y="-1"/>
            <a:ext cx="4671437" cy="4236855"/>
          </a:xfrm>
          <a:custGeom>
            <a:avLst/>
            <a:gdLst>
              <a:gd name="connsiteX0" fmla="*/ 630049 w 4671437"/>
              <a:gd name="connsiteY0" fmla="*/ 0 h 4236855"/>
              <a:gd name="connsiteX1" fmla="*/ 4671437 w 4671437"/>
              <a:gd name="connsiteY1" fmla="*/ 0 h 4236855"/>
              <a:gd name="connsiteX2" fmla="*/ 4671437 w 4671437"/>
              <a:gd name="connsiteY2" fmla="*/ 1 h 4236855"/>
              <a:gd name="connsiteX3" fmla="*/ 3814017 w 4671437"/>
              <a:gd name="connsiteY3" fmla="*/ 1 h 4236855"/>
              <a:gd name="connsiteX4" fmla="*/ 3181159 w 4671437"/>
              <a:gd name="connsiteY4" fmla="*/ 4236855 h 4236855"/>
              <a:gd name="connsiteX5" fmla="*/ 0 w 4671437"/>
              <a:gd name="connsiteY5" fmla="*/ 4236855 h 4236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71437" h="4236855">
                <a:moveTo>
                  <a:pt x="630049" y="0"/>
                </a:moveTo>
                <a:lnTo>
                  <a:pt x="4671437" y="0"/>
                </a:lnTo>
                <a:lnTo>
                  <a:pt x="4671437" y="1"/>
                </a:lnTo>
                <a:lnTo>
                  <a:pt x="3814017" y="1"/>
                </a:lnTo>
                <a:lnTo>
                  <a:pt x="3181159" y="4236855"/>
                </a:lnTo>
                <a:lnTo>
                  <a:pt x="0" y="4236855"/>
                </a:lnTo>
                <a:close/>
              </a:path>
            </a:pathLst>
          </a:custGeom>
        </p:spPr>
      </p:pic>
      <p:pic>
        <p:nvPicPr>
          <p:cNvPr id="10" name="Marcador de contenido 4">
            <a:extLst>
              <a:ext uri="{FF2B5EF4-FFF2-40B4-BE49-F238E27FC236}">
                <a16:creationId xmlns:a16="http://schemas.microsoft.com/office/drawing/2014/main" id="{3D41F3EC-314E-4C4D-AFCA-944B17FEFE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896" r="2543" b="1"/>
          <a:stretch/>
        </p:blipFill>
        <p:spPr>
          <a:xfrm>
            <a:off x="20" y="4235547"/>
            <a:ext cx="3393882" cy="2622453"/>
          </a:xfrm>
          <a:custGeom>
            <a:avLst/>
            <a:gdLst>
              <a:gd name="connsiteX0" fmla="*/ 212741 w 3393902"/>
              <a:gd name="connsiteY0" fmla="*/ 0 h 2622453"/>
              <a:gd name="connsiteX1" fmla="*/ 3393902 w 3393902"/>
              <a:gd name="connsiteY1" fmla="*/ 0 h 2622453"/>
              <a:gd name="connsiteX2" fmla="*/ 3002186 w 3393902"/>
              <a:gd name="connsiteY2" fmla="*/ 2622453 h 2622453"/>
              <a:gd name="connsiteX3" fmla="*/ 0 w 3393902"/>
              <a:gd name="connsiteY3" fmla="*/ 2622453 h 2622453"/>
              <a:gd name="connsiteX4" fmla="*/ 0 w 3393902"/>
              <a:gd name="connsiteY4" fmla="*/ 1430607 h 262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3902" h="2622453">
                <a:moveTo>
                  <a:pt x="212741" y="0"/>
                </a:moveTo>
                <a:lnTo>
                  <a:pt x="3393902" y="0"/>
                </a:lnTo>
                <a:lnTo>
                  <a:pt x="3002186" y="2622453"/>
                </a:lnTo>
                <a:lnTo>
                  <a:pt x="0" y="2622453"/>
                </a:lnTo>
                <a:lnTo>
                  <a:pt x="0" y="1430607"/>
                </a:lnTo>
                <a:close/>
              </a:path>
            </a:pathLst>
          </a:custGeom>
        </p:spPr>
      </p:pic>
      <p:sp>
        <p:nvSpPr>
          <p:cNvPr id="26" name="Isosceles Triangle 30">
            <a:extLst>
              <a:ext uri="{FF2B5EF4-FFF2-40B4-BE49-F238E27FC236}">
                <a16:creationId xmlns:a16="http://schemas.microsoft.com/office/drawing/2014/main" id="{47F84956-48F4-4B90-ACFA-EB0EAC3903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7" name="Straight Connector 23">
            <a:extLst>
              <a:ext uri="{FF2B5EF4-FFF2-40B4-BE49-F238E27FC236}">
                <a16:creationId xmlns:a16="http://schemas.microsoft.com/office/drawing/2014/main" id="{5A3C2A43-ABEE-4B08-B7AA-35E4BF5680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2887" y="4236854"/>
            <a:ext cx="32639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1B0546A4-FBBF-4655-9A0C-4C5228831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225" y="609600"/>
            <a:ext cx="5114776" cy="1320800"/>
          </a:xfrm>
        </p:spPr>
        <p:txBody>
          <a:bodyPr>
            <a:normAutofit/>
          </a:bodyPr>
          <a:lstStyle/>
          <a:p>
            <a:r>
              <a:rPr lang="es-ES" dirty="0"/>
              <a:t>Introducción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6DF2568-9BB5-43C6-A60B-D21951AF9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225" y="1754189"/>
            <a:ext cx="5526642" cy="424867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¿</a:t>
            </a:r>
            <a:r>
              <a:rPr lang="es-ES" dirty="0"/>
              <a:t>Por qué una aplicación para gestionar un parking de camiones</a:t>
            </a:r>
            <a:r>
              <a:rPr lang="en-US" dirty="0"/>
              <a:t>?</a:t>
            </a:r>
          </a:p>
          <a:p>
            <a:r>
              <a:rPr lang="es-ES_tradnl" dirty="0"/>
              <a:t>Empresas</a:t>
            </a:r>
            <a:r>
              <a:rPr lang="en-US" dirty="0"/>
              <a:t> </a:t>
            </a:r>
            <a:r>
              <a:rPr lang="es-ES" dirty="0"/>
              <a:t>de transporte de mercancías:</a:t>
            </a:r>
          </a:p>
          <a:p>
            <a:pPr lvl="1"/>
            <a:r>
              <a:rPr lang="es-ES" dirty="0"/>
              <a:t>Poder encontrar parkings en localidades por las que pasan sus vehículos</a:t>
            </a:r>
          </a:p>
          <a:p>
            <a:pPr lvl="1"/>
            <a:r>
              <a:rPr lang="es-ES" dirty="0"/>
              <a:t>Realizar reserva de plazas</a:t>
            </a:r>
          </a:p>
          <a:p>
            <a:pPr lvl="1"/>
            <a:r>
              <a:rPr lang="es-ES" dirty="0"/>
              <a:t>Ver los movimientos de sus vehículos</a:t>
            </a:r>
          </a:p>
          <a:p>
            <a:r>
              <a:rPr lang="es-ES" dirty="0"/>
              <a:t>Parkings de camiones:</a:t>
            </a:r>
          </a:p>
          <a:p>
            <a:pPr lvl="1"/>
            <a:r>
              <a:rPr lang="es-ES" dirty="0"/>
              <a:t>Registrar movimientos de vehículos en el parking</a:t>
            </a:r>
          </a:p>
          <a:p>
            <a:pPr lvl="1"/>
            <a:r>
              <a:rPr lang="es-ES" dirty="0"/>
              <a:t>Gestionar reservas con empresas de transporte</a:t>
            </a:r>
          </a:p>
          <a:p>
            <a:pPr lvl="1"/>
            <a:r>
              <a:rPr lang="es-ES" dirty="0"/>
              <a:t>Gestionar las plazas</a:t>
            </a:r>
          </a:p>
          <a:p>
            <a:pPr lvl="1"/>
            <a:r>
              <a:rPr lang="es-ES" dirty="0"/>
              <a:t>Gestionar contratos con las empresas de transporte</a:t>
            </a:r>
          </a:p>
        </p:txBody>
      </p:sp>
    </p:spTree>
    <p:extLst>
      <p:ext uri="{BB962C8B-B14F-4D97-AF65-F5344CB8AC3E}">
        <p14:creationId xmlns:p14="http://schemas.microsoft.com/office/powerpoint/2010/main" val="217305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Marcador de contenido 4">
            <a:extLst>
              <a:ext uri="{FF2B5EF4-FFF2-40B4-BE49-F238E27FC236}">
                <a16:creationId xmlns:a16="http://schemas.microsoft.com/office/drawing/2014/main" id="{DB97DD24-4F2E-419F-A916-0134E1FDC8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3096" r="23477" b="-1"/>
          <a:stretch/>
        </p:blipFill>
        <p:spPr>
          <a:xfrm>
            <a:off x="4269854" y="-1"/>
            <a:ext cx="7922146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cxnSp>
        <p:nvCxnSpPr>
          <p:cNvPr id="120" name="Straight Connector 104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06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1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3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5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7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9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1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4E98674-A93C-41CD-8184-D3AC5CBB1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es-ES" dirty="0"/>
              <a:t>Objetivos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6C83DE3-FEC5-4D48-9220-2F74165BA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159" y="1930400"/>
            <a:ext cx="3851122" cy="388077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ES" sz="1500" dirty="0"/>
              <a:t>A nivel personal:</a:t>
            </a:r>
          </a:p>
          <a:p>
            <a:pPr lvl="1">
              <a:lnSpc>
                <a:spcPct val="90000"/>
              </a:lnSpc>
            </a:pPr>
            <a:r>
              <a:rPr lang="es-ES" sz="1500" dirty="0"/>
              <a:t>Poner en práctica los conocimientos adquiridos a lo largo del Grado</a:t>
            </a:r>
          </a:p>
          <a:p>
            <a:pPr lvl="1">
              <a:lnSpc>
                <a:spcPct val="90000"/>
              </a:lnSpc>
            </a:pPr>
            <a:r>
              <a:rPr lang="es-ES" sz="1500" dirty="0"/>
              <a:t>Conocer los entresijos del desarrollo de aplicaciones móviles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Como objetivo final</a:t>
            </a:r>
          </a:p>
          <a:p>
            <a:pPr lvl="1">
              <a:lnSpc>
                <a:spcPct val="90000"/>
              </a:lnSpc>
            </a:pPr>
            <a:r>
              <a:rPr lang="es-ES" sz="1500" dirty="0"/>
              <a:t>Crear una aplicación funcional</a:t>
            </a:r>
          </a:p>
          <a:p>
            <a:pPr lvl="1">
              <a:lnSpc>
                <a:spcPct val="90000"/>
              </a:lnSpc>
            </a:pPr>
            <a:r>
              <a:rPr lang="es-ES" sz="1500" dirty="0"/>
              <a:t>Que permita la gestión de un parking de vehículos de transporte y sus movimientos</a:t>
            </a:r>
          </a:p>
          <a:p>
            <a:pPr lvl="1">
              <a:lnSpc>
                <a:spcPct val="90000"/>
              </a:lnSpc>
            </a:pPr>
            <a:r>
              <a:rPr lang="es-ES" sz="1500" dirty="0"/>
              <a:t>Facilite a las empresas de transporte encontrar parkings y visualizar los movimientos de sus vehículos en un parking</a:t>
            </a:r>
          </a:p>
        </p:txBody>
      </p:sp>
    </p:spTree>
    <p:extLst>
      <p:ext uri="{BB962C8B-B14F-4D97-AF65-F5344CB8AC3E}">
        <p14:creationId xmlns:p14="http://schemas.microsoft.com/office/powerpoint/2010/main" val="2554718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47E2C-6305-4DF6-B642-AB014AB39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dirty="0"/>
              <a:t>Aplicación para el personal de una empresa de transporte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72B408D0-DD3A-48E5-B011-6C4BE55EA4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14236" y="2736184"/>
            <a:ext cx="1722509" cy="3060381"/>
          </a:xfr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336A03D-9CE7-42DA-8103-5B53E96020B7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959007" y="1736534"/>
            <a:ext cx="4632960" cy="505968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EC562B1-2A15-4CF0-AB62-F933827E51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2836" y="2736183"/>
            <a:ext cx="1726690" cy="3060381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78CFAE99-77D9-485C-9399-0E34FCB6664B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779698" y="1736534"/>
            <a:ext cx="4632960" cy="505968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B1BE35DC-4F52-418D-91B9-968922C3F1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6031" y="2736183"/>
            <a:ext cx="1720160" cy="3060381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6F08935-13C2-4B8F-BC21-9DF2781B5B0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553403" y="1736533"/>
            <a:ext cx="4632960" cy="5059680"/>
          </a:xfrm>
          <a:prstGeom prst="rect">
            <a:avLst/>
          </a:prstGeom>
        </p:spPr>
      </p:pic>
      <p:sp>
        <p:nvSpPr>
          <p:cNvPr id="18" name="Content Placeholder 9">
            <a:extLst>
              <a:ext uri="{FF2B5EF4-FFF2-40B4-BE49-F238E27FC236}">
                <a16:creationId xmlns:a16="http://schemas.microsoft.com/office/drawing/2014/main" id="{FC0EAAF3-9BF8-4196-A217-BF37665C4973}"/>
              </a:ext>
            </a:extLst>
          </p:cNvPr>
          <p:cNvSpPr txBox="1">
            <a:spLocks/>
          </p:cNvSpPr>
          <p:nvPr/>
        </p:nvSpPr>
        <p:spPr>
          <a:xfrm>
            <a:off x="457200" y="1926909"/>
            <a:ext cx="4183842" cy="4465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s-ES" sz="1600" dirty="0"/>
          </a:p>
        </p:txBody>
      </p:sp>
      <p:sp>
        <p:nvSpPr>
          <p:cNvPr id="21" name="Content Placeholder 9">
            <a:extLst>
              <a:ext uri="{FF2B5EF4-FFF2-40B4-BE49-F238E27FC236}">
                <a16:creationId xmlns:a16="http://schemas.microsoft.com/office/drawing/2014/main" id="{F007F06E-56D8-42FB-AB94-D87D0DC4EB1E}"/>
              </a:ext>
            </a:extLst>
          </p:cNvPr>
          <p:cNvSpPr txBox="1">
            <a:spLocks/>
          </p:cNvSpPr>
          <p:nvPr/>
        </p:nvSpPr>
        <p:spPr>
          <a:xfrm>
            <a:off x="430822" y="2325986"/>
            <a:ext cx="3851122" cy="38807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1500" dirty="0"/>
              <a:t>Nueva alta y perfil de la empresa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Autenticación en la aplicación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Búsqueda por localidad de parkings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Visualizar información sobre los parkings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Reservar plazas en un parking seleccionado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Visualizar los contratos con una empresa y su estado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Visualizar la reservas con los parkings, los movimientos en estos y la información de los movimientos.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Poder visualizar los movimientos de los vehículos para una determinada fecha</a:t>
            </a:r>
          </a:p>
        </p:txBody>
      </p:sp>
    </p:spTree>
    <p:extLst>
      <p:ext uri="{BB962C8B-B14F-4D97-AF65-F5344CB8AC3E}">
        <p14:creationId xmlns:p14="http://schemas.microsoft.com/office/powerpoint/2010/main" val="1041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691521-6722-41D9-8730-6BB6F3A5C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Aplicación para el personal de un parking</a:t>
            </a: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383C9795-78AC-4D0C-BDF8-FE89871215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75668" y="2749442"/>
            <a:ext cx="1746863" cy="3096135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F3C9349-BC55-4F8C-A6BD-76560B7A2BC8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779698" y="1736534"/>
            <a:ext cx="4632960" cy="505968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9AFFA1C-6BA0-4864-BE53-4A1E3B442EB9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553403" y="1736533"/>
            <a:ext cx="4632960" cy="505968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B17C1D6-94CB-4E77-BA80-9559BF6BA3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3746" y="2740477"/>
            <a:ext cx="1701995" cy="302806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655C4069-DCE2-4F6D-8D87-F467258BB4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2839" y="2749442"/>
            <a:ext cx="1705564" cy="3034413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254A3689-01D4-4E7E-8ED9-AD0222B15E6D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959007" y="1736534"/>
            <a:ext cx="4632960" cy="5059680"/>
          </a:xfrm>
          <a:prstGeom prst="rect">
            <a:avLst/>
          </a:prstGeom>
        </p:spPr>
      </p:pic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1CB2F02C-6FB8-42A9-B28A-E9A41896D0C0}"/>
              </a:ext>
            </a:extLst>
          </p:cNvPr>
          <p:cNvSpPr txBox="1">
            <a:spLocks/>
          </p:cNvSpPr>
          <p:nvPr/>
        </p:nvSpPr>
        <p:spPr>
          <a:xfrm>
            <a:off x="593331" y="2740477"/>
            <a:ext cx="3851122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1500" dirty="0"/>
              <a:t>Empresas de transporte con reservas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Visualizar movimientos de una empresa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Gestionar contrato con una empresa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Visualizar las entradas / salidas de vehículos en el parking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Añadir entrada / salida de vehículos en el parking con la información correspondiente</a:t>
            </a:r>
          </a:p>
          <a:p>
            <a:pPr>
              <a:lnSpc>
                <a:spcPct val="90000"/>
              </a:lnSpc>
            </a:pPr>
            <a:r>
              <a:rPr lang="es-ES" sz="1500" dirty="0"/>
              <a:t>Visualizar el estado de ocupación de las plazas del parking</a:t>
            </a:r>
          </a:p>
          <a:p>
            <a:pPr>
              <a:lnSpc>
                <a:spcPct val="90000"/>
              </a:lnSpc>
            </a:pPr>
            <a:endParaRPr lang="es-ES" sz="1500" dirty="0"/>
          </a:p>
        </p:txBody>
      </p:sp>
    </p:spTree>
    <p:extLst>
      <p:ext uri="{BB962C8B-B14F-4D97-AF65-F5344CB8AC3E}">
        <p14:creationId xmlns:p14="http://schemas.microsoft.com/office/powerpoint/2010/main" val="2115605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3F807-207B-4024-9482-F63119BC2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Arquitectura y tecnologías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AB18043E-CB4A-49D9-A412-1182E38FAF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0927" y="1772248"/>
            <a:ext cx="2902619" cy="979634"/>
          </a:xfr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D4C369B-7FA3-4CAF-9E4C-F23034288B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4427" y="1161168"/>
            <a:ext cx="4296183" cy="2201794"/>
          </a:xfrm>
          <a:prstGeom prst="rect">
            <a:avLst/>
          </a:prstGeom>
        </p:spPr>
      </p:pic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101875C7-898A-4415-8796-EE394D868D66}"/>
              </a:ext>
            </a:extLst>
          </p:cNvPr>
          <p:cNvSpPr txBox="1">
            <a:spLocks/>
          </p:cNvSpPr>
          <p:nvPr/>
        </p:nvSpPr>
        <p:spPr>
          <a:xfrm>
            <a:off x="384573" y="3415552"/>
            <a:ext cx="4235326" cy="2492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s-ES" dirty="0"/>
              <a:t>Basado en Angular 5</a:t>
            </a:r>
          </a:p>
          <a:p>
            <a:pPr>
              <a:lnSpc>
                <a:spcPct val="90000"/>
              </a:lnSpc>
            </a:pPr>
            <a:r>
              <a:rPr lang="es-ES" dirty="0"/>
              <a:t>Desarrollo de aplicaciones hibridas</a:t>
            </a:r>
          </a:p>
          <a:p>
            <a:pPr>
              <a:lnSpc>
                <a:spcPct val="90000"/>
              </a:lnSpc>
            </a:pPr>
            <a:r>
              <a:rPr lang="es-ES" dirty="0"/>
              <a:t>Utiliza HTML5, CSS y SASS</a:t>
            </a:r>
          </a:p>
          <a:p>
            <a:pPr>
              <a:lnSpc>
                <a:spcPct val="90000"/>
              </a:lnSpc>
            </a:pPr>
            <a:r>
              <a:rPr lang="es-ES" dirty="0"/>
              <a:t>Herramienta gratuita</a:t>
            </a:r>
          </a:p>
          <a:p>
            <a:pPr>
              <a:lnSpc>
                <a:spcPct val="90000"/>
              </a:lnSpc>
            </a:pPr>
            <a:r>
              <a:rPr lang="es-ES" dirty="0"/>
              <a:t>Completa librería de componentes, iconos, temas y estilos para diferentes plataformas</a:t>
            </a: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8C869778-C388-4D68-918B-AB4288F91FB9}"/>
              </a:ext>
            </a:extLst>
          </p:cNvPr>
          <p:cNvSpPr txBox="1">
            <a:spLocks/>
          </p:cNvSpPr>
          <p:nvPr/>
        </p:nvSpPr>
        <p:spPr>
          <a:xfrm>
            <a:off x="5404855" y="3415551"/>
            <a:ext cx="4235326" cy="3191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s-ES" dirty="0"/>
              <a:t>Servicios que proporciona</a:t>
            </a:r>
          </a:p>
          <a:p>
            <a:pPr>
              <a:lnSpc>
                <a:spcPct val="90000"/>
              </a:lnSpc>
            </a:pPr>
            <a:r>
              <a:rPr lang="es-ES" dirty="0" err="1"/>
              <a:t>Firebase</a:t>
            </a:r>
            <a:r>
              <a:rPr lang="es-ES" dirty="0"/>
              <a:t> </a:t>
            </a:r>
            <a:r>
              <a:rPr lang="es-ES" dirty="0" err="1"/>
              <a:t>Auth</a:t>
            </a:r>
            <a:endParaRPr lang="es-ES" dirty="0"/>
          </a:p>
          <a:p>
            <a:pPr>
              <a:lnSpc>
                <a:spcPct val="90000"/>
              </a:lnSpc>
            </a:pPr>
            <a:r>
              <a:rPr lang="es-ES" dirty="0" err="1"/>
              <a:t>Realtime</a:t>
            </a:r>
            <a:r>
              <a:rPr lang="es-ES" dirty="0"/>
              <a:t> </a:t>
            </a:r>
            <a:r>
              <a:rPr lang="es-ES" dirty="0" err="1"/>
              <a:t>database</a:t>
            </a:r>
            <a:endParaRPr lang="es-ES" dirty="0"/>
          </a:p>
          <a:p>
            <a:pPr>
              <a:lnSpc>
                <a:spcPct val="90000"/>
              </a:lnSpc>
            </a:pPr>
            <a:r>
              <a:rPr lang="es-ES" dirty="0"/>
              <a:t>Sin </a:t>
            </a:r>
            <a:r>
              <a:rPr lang="es-ES" dirty="0" err="1"/>
              <a:t>webservices</a:t>
            </a:r>
            <a:endParaRPr lang="es-ES" dirty="0"/>
          </a:p>
          <a:p>
            <a:pPr>
              <a:lnSpc>
                <a:spcPct val="90000"/>
              </a:lnSpc>
            </a:pPr>
            <a:r>
              <a:rPr lang="es-ES" dirty="0"/>
              <a:t>Multiplataforma</a:t>
            </a:r>
          </a:p>
        </p:txBody>
      </p:sp>
    </p:spTree>
    <p:extLst>
      <p:ext uri="{BB962C8B-B14F-4D97-AF65-F5344CB8AC3E}">
        <p14:creationId xmlns:p14="http://schemas.microsoft.com/office/powerpoint/2010/main" val="1403562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E34AFF-31E6-46A6-8B45-71BE6D2D2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Demostración</a:t>
            </a:r>
          </a:p>
        </p:txBody>
      </p:sp>
    </p:spTree>
    <p:extLst>
      <p:ext uri="{BB962C8B-B14F-4D97-AF65-F5344CB8AC3E}">
        <p14:creationId xmlns:p14="http://schemas.microsoft.com/office/powerpoint/2010/main" val="4146204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EA5761-24DF-497C-AE16-6D17C88A3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s-ES" dirty="0"/>
              <a:t>Partes pendientes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B6B7A35-6E78-4673-9EBF-181BBEF57E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301619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45287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6821</TotalTime>
  <Words>496</Words>
  <Application>Microsoft Office PowerPoint</Application>
  <PresentationFormat>Panorámica</PresentationFormat>
  <Paragraphs>88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Faceta</vt:lpstr>
      <vt:lpstr>Aplicación de gestión de parkings de vehículos de transporte de mercancías</vt:lpstr>
      <vt:lpstr>Índice</vt:lpstr>
      <vt:lpstr>Introducción</vt:lpstr>
      <vt:lpstr>Objetivos</vt:lpstr>
      <vt:lpstr>Aplicación para el personal de una empresa de transporte</vt:lpstr>
      <vt:lpstr>Aplicación para el personal de un parking</vt:lpstr>
      <vt:lpstr>Arquitectura y tecnologías</vt:lpstr>
      <vt:lpstr>Demostración</vt:lpstr>
      <vt:lpstr>Partes pendientes</vt:lpstr>
      <vt:lpstr>Ideas y posibles líneas futuras</vt:lpstr>
      <vt:lpstr>Conclusiones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Aplicación de gestión de parkings de vehículos de transporte de mercancías</dc:title>
  <dc:creator>Esteban</dc:creator>
  <cp:lastModifiedBy>Esteban</cp:lastModifiedBy>
  <cp:revision>30</cp:revision>
  <dcterms:created xsi:type="dcterms:W3CDTF">2018-06-05T16:43:39Z</dcterms:created>
  <dcterms:modified xsi:type="dcterms:W3CDTF">2018-06-10T10:24:50Z</dcterms:modified>
</cp:coreProperties>
</file>