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80370-37A3-464C-9CC6-EABDB509F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Mapa de calor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538B58-CB21-4CCC-91DD-57CA11EF0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Albert Moraleda</a:t>
            </a:r>
          </a:p>
        </p:txBody>
      </p:sp>
    </p:spTree>
    <p:extLst>
      <p:ext uri="{BB962C8B-B14F-4D97-AF65-F5344CB8AC3E}">
        <p14:creationId xmlns:p14="http://schemas.microsoft.com/office/powerpoint/2010/main" val="56873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014CF-0257-4F7C-9B9D-1DD9BE896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Mapa de calor actual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296EB9-1CCC-459D-B21B-CC0D4533A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Durante las entrevistas se solicitó a los usuarios que recorriesen la web en busca de contenido:</a:t>
            </a:r>
          </a:p>
          <a:p>
            <a:pPr lvl="1"/>
            <a:r>
              <a:rPr lang="es-ES" dirty="0"/>
              <a:t>El 60 % del tiempo lo pasaron en el menú superior (Rojo)</a:t>
            </a:r>
          </a:p>
          <a:p>
            <a:pPr lvl="1"/>
            <a:r>
              <a:rPr lang="es-ES" dirty="0"/>
              <a:t>30% del tiempo en la sección izquierda(Naranja)</a:t>
            </a:r>
          </a:p>
          <a:p>
            <a:pPr lvl="1"/>
            <a:r>
              <a:rPr lang="es-ES" dirty="0"/>
              <a:t>10% del tiempo en la sección principal(Amarillo)</a:t>
            </a:r>
          </a:p>
          <a:p>
            <a:pPr lvl="1"/>
            <a:r>
              <a:rPr lang="es-ES" dirty="0"/>
              <a:t>0% en las secciones principales e inferiores(Gris)</a:t>
            </a:r>
          </a:p>
          <a:p>
            <a:r>
              <a:rPr lang="es-ES" dirty="0"/>
              <a:t>En la fase de test con el usuario se solicitará de nuevo la búsqueda de contenido para actualizar el mapa de calor. </a:t>
            </a:r>
          </a:p>
        </p:txBody>
      </p:sp>
    </p:spTree>
    <p:extLst>
      <p:ext uri="{BB962C8B-B14F-4D97-AF65-F5344CB8AC3E}">
        <p14:creationId xmlns:p14="http://schemas.microsoft.com/office/powerpoint/2010/main" val="22123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949E34C-81CA-4693-BDC4-9FBD61ED6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415" y="431800"/>
            <a:ext cx="4857069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119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96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Mapa de calor</vt:lpstr>
      <vt:lpstr>Mapa de calor actual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calor</dc:title>
  <dc:creator>albert moraleda</dc:creator>
  <cp:lastModifiedBy>albert moraleda</cp:lastModifiedBy>
  <cp:revision>1</cp:revision>
  <dcterms:created xsi:type="dcterms:W3CDTF">2018-05-06T01:24:10Z</dcterms:created>
  <dcterms:modified xsi:type="dcterms:W3CDTF">2018-05-06T01:30:43Z</dcterms:modified>
</cp:coreProperties>
</file>