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" initials="J" lastIdx="1" clrIdx="0">
    <p:extLst>
      <p:ext uri="{19B8F6BF-5375-455C-9EA6-DF929625EA0E}">
        <p15:presenceInfo xmlns:p15="http://schemas.microsoft.com/office/powerpoint/2012/main" userId="J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9BC9-24FF-42FE-8946-D4BBAFB2E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dirty="0"/>
              <a:t>TFM – PitchPutt ScoreCard</a:t>
            </a:r>
            <a:endParaRPr lang="es-ES_tradnl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7A3BC-A7F2-43A7-966E-1F98E312C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330" y="4050833"/>
            <a:ext cx="8329673" cy="1096899"/>
          </a:xfrm>
        </p:spPr>
        <p:txBody>
          <a:bodyPr/>
          <a:lstStyle/>
          <a:p>
            <a:r>
              <a:rPr lang="ca-ES" i="1" dirty="0"/>
              <a:t>Máster Universitario en Desarrollo de Aplicaciones para Dispositivos Móviles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93B753-F784-419B-930C-915CF287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0" y="0"/>
            <a:ext cx="2836862" cy="2062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C700A73-8AE3-4DFF-9C83-59DD516C592E}"/>
              </a:ext>
            </a:extLst>
          </p:cNvPr>
          <p:cNvSpPr txBox="1">
            <a:spLocks/>
          </p:cNvSpPr>
          <p:nvPr/>
        </p:nvSpPr>
        <p:spPr>
          <a:xfrm>
            <a:off x="5444455" y="4996904"/>
            <a:ext cx="3829549" cy="700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i="1" dirty="0"/>
              <a:t>Autor/Estudiante: Juan Luis Canales Canales</a:t>
            </a:r>
          </a:p>
          <a:p>
            <a:r>
              <a:rPr lang="es-ES" sz="1400" i="1" dirty="0"/>
              <a:t>Profesor consultor: Eduard Martin Lineros</a:t>
            </a:r>
          </a:p>
          <a:p>
            <a:endParaRPr lang="es-ES_tradnl" sz="14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38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0055-65BA-4E7B-8252-E49D6836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del código y proyecto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22D3-F306-4050-955E-19DFCDA5C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Mejor que explicarlo con </a:t>
            </a:r>
            <a:r>
              <a:rPr lang="es-ES" dirty="0" err="1"/>
              <a:t>slides</a:t>
            </a:r>
            <a:r>
              <a:rPr lang="es-ES" dirty="0"/>
              <a:t> y texto, vamos a ver a continuación un video de como está estructurado el proyecto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55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5896-58E8-4011-9D0D-C33200FD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app en funcionamiento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9EF69-CE77-4D97-9805-241DDDF1A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Y veremos a continuación un video de como se ve la app en funcionamiento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473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63EA-B512-4506-A9BC-7AC9431B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Viabilidad y evolución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3EAC-EC12-410E-B0A9-10ACE223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89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Viabilidad</a:t>
            </a:r>
          </a:p>
          <a:p>
            <a:r>
              <a:rPr lang="ca-ES" dirty="0"/>
              <a:t>Solo en Catalunya hay aprox 36 campos de pitch &amp; putt, y 15.000 licencias de pitch &amp; putt.</a:t>
            </a:r>
          </a:p>
          <a:p>
            <a:r>
              <a:rPr lang="ca-ES" dirty="0"/>
              <a:t>Se podría hacer una app un poco más completa con las lineas de evolución indicadas y monetizar la app por una pequeña suscripción anual.</a:t>
            </a:r>
          </a:p>
          <a:p>
            <a:endParaRPr lang="ca-ES" dirty="0"/>
          </a:p>
          <a:p>
            <a:pPr marL="0" indent="0">
              <a:buNone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Evolución</a:t>
            </a:r>
          </a:p>
          <a:p>
            <a:pPr lvl="2"/>
            <a:r>
              <a:rPr lang="ca-ES" dirty="0"/>
              <a:t>widget meteorológico que te indique el tiempo en el campo escogido, </a:t>
            </a:r>
          </a:p>
          <a:p>
            <a:pPr lvl="2"/>
            <a:r>
              <a:rPr lang="ca-ES" dirty="0"/>
              <a:t>recomendaciones de palos en funcion de distancia restante y orografía, </a:t>
            </a:r>
          </a:p>
          <a:p>
            <a:pPr lvl="2"/>
            <a:r>
              <a:rPr lang="ca-ES" dirty="0"/>
              <a:t>te indique campos más cercanos en función de tu posición, </a:t>
            </a:r>
          </a:p>
          <a:p>
            <a:pPr lvl="2"/>
            <a:r>
              <a:rPr lang="ca-ES" dirty="0"/>
              <a:t>incluír nuevos idiomas, </a:t>
            </a:r>
          </a:p>
          <a:p>
            <a:pPr lvl="2"/>
            <a:r>
              <a:rPr lang="ca-ES" dirty="0"/>
              <a:t>incluir todos los campos de Catalunya, </a:t>
            </a:r>
          </a:p>
          <a:p>
            <a:pPr lvl="2"/>
            <a:r>
              <a:rPr lang="ca-ES" dirty="0"/>
              <a:t>hacer un website donde los jugadores puedan ver sus estadísticas de partidos,  </a:t>
            </a:r>
          </a:p>
          <a:p>
            <a:pPr lvl="2"/>
            <a:r>
              <a:rPr lang="ca-ES" dirty="0"/>
              <a:t>o hacer una app para iOS.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08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7106-BFBE-410E-B912-D1D2321B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Sumario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C7F7-84E5-492A-BA49-D2EF0B1E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Motivación y objetivo</a:t>
            </a:r>
          </a:p>
          <a:p>
            <a:r>
              <a:rPr lang="es-ES" dirty="0"/>
              <a:t>Análisis de la competencia</a:t>
            </a:r>
          </a:p>
          <a:p>
            <a:r>
              <a:rPr lang="es-ES" dirty="0"/>
              <a:t>Funcionalidades del producto</a:t>
            </a:r>
          </a:p>
          <a:p>
            <a:r>
              <a:rPr lang="es-ES" dirty="0"/>
              <a:t>Decisiones de diseño e implementación</a:t>
            </a:r>
          </a:p>
          <a:p>
            <a:r>
              <a:rPr lang="es-ES" dirty="0"/>
              <a:t>Arquitectura</a:t>
            </a:r>
          </a:p>
          <a:p>
            <a:r>
              <a:rPr lang="es-ES" dirty="0"/>
              <a:t>Estructura del código y proyecto</a:t>
            </a:r>
          </a:p>
          <a:p>
            <a:r>
              <a:rPr lang="es-ES" dirty="0"/>
              <a:t>La app en funcionamiento</a:t>
            </a:r>
          </a:p>
          <a:p>
            <a:r>
              <a:rPr lang="es-ES" dirty="0"/>
              <a:t>Viabilidad y evolución</a:t>
            </a:r>
          </a:p>
          <a:p>
            <a:pPr marL="0" indent="0">
              <a:buNone/>
            </a:pPr>
            <a:endParaRPr lang="es-E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96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80B1-3069-4564-8BF4-33C9947A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y motivación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98E4-C7E3-48EB-BA49-8881466C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28" y="1684728"/>
            <a:ext cx="8596668" cy="3880773"/>
          </a:xfrm>
        </p:spPr>
        <p:txBody>
          <a:bodyPr/>
          <a:lstStyle/>
          <a:p>
            <a:r>
              <a:rPr lang="es-ES" dirty="0"/>
              <a:t>Motivación: Juego al golf desde 2005 y siempre me ha llamado la atención que sigamos utilizando tarjetas de cartón anotando los puntos a lápiz y después teniendo que calcular a mano los puntos obtenidos dependiendo de la modalidad. </a:t>
            </a:r>
            <a:endParaRPr lang="es-ES_tradnl" dirty="0"/>
          </a:p>
          <a:p>
            <a:endParaRPr lang="es-ES" dirty="0"/>
          </a:p>
          <a:p>
            <a:r>
              <a:rPr lang="es-ES" dirty="0"/>
              <a:t>El objetivo: Realizar un producto para gestionar las puntuaciones de partidos de Pitch &amp; Putt/Golf mediante la utilización del móvil. Una </a:t>
            </a:r>
            <a:r>
              <a:rPr lang="es-ES" i="1" dirty="0" err="1"/>
              <a:t>tool</a:t>
            </a:r>
            <a:r>
              <a:rPr lang="es-ES" dirty="0"/>
              <a:t> que te de detalles de cada hoyo, del campo, metros al hoyo, permita registro de jugadores, </a:t>
            </a:r>
            <a:r>
              <a:rPr lang="es-ES" dirty="0" err="1"/>
              <a:t>etc</a:t>
            </a:r>
            <a:r>
              <a:rPr lang="es-ES" dirty="0"/>
              <a:t>… Y tener mapeados algunos de los campos cercanos.</a:t>
            </a:r>
          </a:p>
          <a:p>
            <a:endParaRPr lang="es-E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A47AA0-8E14-48F0-BF42-4C3666F0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75" y="4927601"/>
            <a:ext cx="4368183" cy="1806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0A68-DB4C-4979-B2B5-C2C5BDCD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la competencia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4461-B57D-440B-9926-C1308605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2 apps de golf analizadas con objetivos similares: </a:t>
            </a:r>
            <a:r>
              <a:rPr lang="es-ES" dirty="0" err="1"/>
              <a:t>Scorecard</a:t>
            </a:r>
            <a:r>
              <a:rPr lang="es-ES" dirty="0"/>
              <a:t> y Hole19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7ED6B-024D-4B6E-823C-ADE297B7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446" y="2851281"/>
            <a:ext cx="56673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0F3A-B155-48A4-940A-710F7966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la competencia</a:t>
            </a:r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C8011-3D37-4953-9C39-5D24D51F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1374389"/>
            <a:ext cx="4585899" cy="5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836F-4862-403C-A4A0-A7C8DF98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Funcionalidades del producto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55DC-633B-40AB-8F11-AF45D530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a-ES" dirty="0"/>
              <a:t>registro de los jugadores : nombre, licencia, handicap, foto</a:t>
            </a:r>
            <a:endParaRPr lang="es-ES_tradnl" dirty="0"/>
          </a:p>
          <a:p>
            <a:pPr lvl="0"/>
            <a:r>
              <a:rPr lang="ca-ES" dirty="0"/>
              <a:t>nueva partida: fecha, nombre jugadores, handicaps, campo </a:t>
            </a:r>
            <a:endParaRPr lang="es-ES_tradnl" dirty="0"/>
          </a:p>
          <a:p>
            <a:pPr lvl="0"/>
            <a:r>
              <a:rPr lang="ca-ES" dirty="0"/>
              <a:t>iniciar partida: registrar golpes por cada hoyo, informacion de cada hoyo, posicion actual de la bola respecto al green en juego, </a:t>
            </a:r>
            <a:endParaRPr lang="es-ES_tradnl" dirty="0"/>
          </a:p>
          <a:p>
            <a:pPr lvl="0"/>
            <a:r>
              <a:rPr lang="ca-ES" dirty="0"/>
              <a:t>resumen partida: ver la puntuación actual de los hoyos</a:t>
            </a:r>
            <a:endParaRPr lang="es-ES_tradnl" dirty="0"/>
          </a:p>
          <a:p>
            <a:pPr lvl="0"/>
            <a:r>
              <a:rPr lang="ca-ES" dirty="0"/>
              <a:t>fin partida :envie los resultados para ser registrados en una base de datos centralizada, indicar puntuaciones finales y ganador.</a:t>
            </a:r>
            <a:endParaRPr lang="es-ES_tradnl" dirty="0"/>
          </a:p>
          <a:p>
            <a:pPr lvl="0"/>
            <a:r>
              <a:rPr lang="ca-ES" dirty="0"/>
              <a:t>información del hoyo en juego: metros, handicap, informacion del green, metros hasta green en base a posición gps, </a:t>
            </a:r>
            <a:endParaRPr lang="es-ES_tradnl" dirty="0"/>
          </a:p>
          <a:p>
            <a:pPr lvl="0"/>
            <a:r>
              <a:rPr lang="ca-ES" dirty="0"/>
              <a:t>listado de campos mapeados disponibles : logo, telefono, nombre, numero de hoyos </a:t>
            </a:r>
            <a:endParaRPr lang="es-ES_tradnl" dirty="0"/>
          </a:p>
          <a:p>
            <a:pPr lvl="0"/>
            <a:r>
              <a:rPr lang="ca-ES" dirty="0"/>
              <a:t>ficha informativa del campo : con información ampliada del campo nombre, telefono, logo, localización, numero de hoyos, vestuarios,...</a:t>
            </a:r>
            <a:endParaRPr lang="es-ES_tradnl" dirty="0"/>
          </a:p>
          <a:p>
            <a:pPr lvl="0"/>
            <a:r>
              <a:rPr lang="ca-ES" dirty="0"/>
              <a:t>historial de partidas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83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2238-2A74-4F94-8F1A-79A5525F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Decisiones de diseño e implementación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E31E-04A7-427B-B957-B39ADE653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02025"/>
            <a:ext cx="8596668" cy="384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/>
              <a:t>Inicialmente pensaba en los siguientes condicionantes/constraints : </a:t>
            </a:r>
          </a:p>
          <a:p>
            <a:r>
              <a:rPr lang="ca-ES" dirty="0"/>
              <a:t>App enfocada únicamente a teléfonos móviles (pensada para llevar como una tool durante el juego, no para PC’s, tablets,etc...)</a:t>
            </a:r>
          </a:p>
          <a:p>
            <a:r>
              <a:rPr lang="ca-ES" dirty="0"/>
              <a:t>La app necesita utilizar funcionalidades de hardware específicas del terminal, como el posicionamiento por GPS</a:t>
            </a:r>
          </a:p>
          <a:p>
            <a:r>
              <a:rPr lang="ca-ES" dirty="0"/>
              <a:t>Ha de facilitar la navegación/usabilidad del usuario, y mostrar toda la info en pantalla posible que le sea útil para el juego.</a:t>
            </a:r>
          </a:p>
          <a:p>
            <a:r>
              <a:rPr lang="ca-ES" dirty="0"/>
              <a:t>La mejor forma para mostrar la información será siempre en modo portrait</a:t>
            </a:r>
          </a:p>
          <a:p>
            <a:r>
              <a:rPr lang="ca-ES" dirty="0"/>
              <a:t>La app debe funcionar aunque temporalmente no haya conexión a internet en el campo</a:t>
            </a:r>
          </a:p>
        </p:txBody>
      </p:sp>
    </p:spTree>
    <p:extLst>
      <p:ext uri="{BB962C8B-B14F-4D97-AF65-F5344CB8AC3E}">
        <p14:creationId xmlns:p14="http://schemas.microsoft.com/office/powerpoint/2010/main" val="3888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B545-427E-4D02-96EC-7C53B67D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Decisiones de implementación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5205-128E-4DD1-A16D-EDA56ECD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/>
              <a:t>Y estas fueron las decisiones de implementación:</a:t>
            </a:r>
          </a:p>
          <a:p>
            <a:endParaRPr lang="es-ES" dirty="0"/>
          </a:p>
          <a:p>
            <a:r>
              <a:rPr lang="es-ES" dirty="0"/>
              <a:t>App nativa vs Web app : La app debe seguir funcionando aún con pérdida temporal de conectividad, y además necesita acceder al hardware GPS del móvil, y es una app exclusivamente para móviles no ha de ser </a:t>
            </a:r>
            <a:r>
              <a:rPr lang="es-ES" i="1" dirty="0" err="1"/>
              <a:t>responsive</a:t>
            </a:r>
            <a:r>
              <a:rPr lang="es-ES" dirty="0"/>
              <a:t>. La decisión </a:t>
            </a:r>
            <a:r>
              <a:rPr lang="es-ES" dirty="0" err="1"/>
              <a:t>fué</a:t>
            </a:r>
            <a:r>
              <a:rPr lang="es-ES" dirty="0"/>
              <a:t> app nativa y en Android ya que la mayoría de jugadores llevan Android. </a:t>
            </a:r>
          </a:p>
          <a:p>
            <a:endParaRPr lang="es-ES" dirty="0"/>
          </a:p>
          <a:p>
            <a:r>
              <a:rPr lang="es-ES" dirty="0" err="1"/>
              <a:t>Firebase</a:t>
            </a:r>
            <a:r>
              <a:rPr lang="es-ES" dirty="0"/>
              <a:t> vs </a:t>
            </a:r>
            <a:r>
              <a:rPr lang="es-ES" dirty="0" err="1"/>
              <a:t>Database</a:t>
            </a:r>
            <a:r>
              <a:rPr lang="es-ES" dirty="0"/>
              <a:t> (</a:t>
            </a:r>
            <a:r>
              <a:rPr lang="es-ES" dirty="0" err="1"/>
              <a:t>mariaDB,MySQL</a:t>
            </a:r>
            <a:r>
              <a:rPr lang="es-ES" dirty="0"/>
              <a:t>) : Finalmente opté por el servicio de Google de </a:t>
            </a:r>
            <a:r>
              <a:rPr lang="es-ES" dirty="0" err="1"/>
              <a:t>Firebase</a:t>
            </a:r>
            <a:r>
              <a:rPr lang="es-ES" dirty="0"/>
              <a:t>, ya que trae integrado una base de datos, módulo de autenticación de usuarios, y un </a:t>
            </a:r>
            <a:r>
              <a:rPr lang="es-ES" dirty="0" err="1"/>
              <a:t>storage</a:t>
            </a:r>
            <a:r>
              <a:rPr lang="es-ES" dirty="0"/>
              <a:t> para las imágenes, todo integrado.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60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4156-54B4-42DB-9AF2-E9777FD9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Arquitectura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E357-2A92-4427-9610-DCAB68CC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s-ES" dirty="0"/>
              <a:t>MVP : Modelo – Vista - </a:t>
            </a:r>
            <a:r>
              <a:rPr lang="es-ES" dirty="0" err="1"/>
              <a:t>Presenter</a:t>
            </a:r>
            <a:endParaRPr lang="es-ES_trad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C00DAC-B473-4AB9-928A-A2EB8A08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2106637"/>
            <a:ext cx="8374126" cy="14055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3C084-00E1-46B7-8603-861D7E5A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6" y="3882410"/>
            <a:ext cx="5076825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9CAF3-5880-4A6C-9375-363DE1F3D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159" y="3882410"/>
            <a:ext cx="45148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711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TFM – PitchPutt ScoreCard</vt:lpstr>
      <vt:lpstr>Sumario</vt:lpstr>
      <vt:lpstr>Objetivo y motivación</vt:lpstr>
      <vt:lpstr>Análisis de la competencia</vt:lpstr>
      <vt:lpstr>Análisis de la competencia</vt:lpstr>
      <vt:lpstr>Funcionalidades del producto</vt:lpstr>
      <vt:lpstr>Decisiones de diseño e implementación</vt:lpstr>
      <vt:lpstr>Decisiones de implementación</vt:lpstr>
      <vt:lpstr>Arquitectura</vt:lpstr>
      <vt:lpstr>Estructura del código y proyecto</vt:lpstr>
      <vt:lpstr>La app en funcionamiento</vt:lpstr>
      <vt:lpstr>Viabilidad y evolución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TFM – PitchPutt ScoreCard</dc:title>
  <dc:creator>JL</dc:creator>
  <cp:lastModifiedBy>JL</cp:lastModifiedBy>
  <cp:revision>34</cp:revision>
  <dcterms:created xsi:type="dcterms:W3CDTF">2018-12-28T12:35:56Z</dcterms:created>
  <dcterms:modified xsi:type="dcterms:W3CDTF">2018-12-29T13:31:12Z</dcterms:modified>
</cp:coreProperties>
</file>