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14E3AB-D3B5-407A-AFC1-B8E4C970A93F}" type="doc">
      <dgm:prSet loTypeId="urn:microsoft.com/office/officeart/2005/8/layout/gear1" loCatId="process" qsTypeId="urn:microsoft.com/office/officeart/2005/8/quickstyle/simple5" qsCatId="simple" csTypeId="urn:microsoft.com/office/officeart/2005/8/colors/accent5_4" csCatId="accent5" phldr="1"/>
      <dgm:spPr/>
    </dgm:pt>
    <dgm:pt modelId="{60AA384A-BDEA-4AF1-AC93-FCBA101F1F92}">
      <dgm:prSet phldrT="[Text]"/>
      <dgm:spPr/>
      <dgm:t>
        <a:bodyPr/>
        <a:lstStyle/>
        <a:p>
          <a:r>
            <a:rPr lang="es-EC" dirty="0"/>
            <a:t>CMS</a:t>
          </a:r>
          <a:endParaRPr lang="en-US" dirty="0"/>
        </a:p>
      </dgm:t>
    </dgm:pt>
    <dgm:pt modelId="{45D26523-44AE-495F-B02C-6CD621A7AA69}" type="parTrans" cxnId="{A2B72FD1-8E28-4BC3-A325-85C2FF32F875}">
      <dgm:prSet/>
      <dgm:spPr/>
      <dgm:t>
        <a:bodyPr/>
        <a:lstStyle/>
        <a:p>
          <a:endParaRPr lang="en-US"/>
        </a:p>
      </dgm:t>
    </dgm:pt>
    <dgm:pt modelId="{4A165EB7-C57A-451D-84FF-E7F1B3A86BEE}" type="sibTrans" cxnId="{A2B72FD1-8E28-4BC3-A325-85C2FF32F875}">
      <dgm:prSet/>
      <dgm:spPr/>
      <dgm:t>
        <a:bodyPr/>
        <a:lstStyle/>
        <a:p>
          <a:endParaRPr lang="en-US"/>
        </a:p>
      </dgm:t>
    </dgm:pt>
    <dgm:pt modelId="{B6F0EC80-83A9-48EE-AA92-3141746C91D4}">
      <dgm:prSet phldrT="[Text]"/>
      <dgm:spPr/>
      <dgm:t>
        <a:bodyPr/>
        <a:lstStyle/>
        <a:p>
          <a:r>
            <a:rPr lang="es-EC" dirty="0" err="1"/>
            <a:t>Wordpress</a:t>
          </a:r>
          <a:endParaRPr lang="en-US" dirty="0"/>
        </a:p>
      </dgm:t>
    </dgm:pt>
    <dgm:pt modelId="{FCC5494A-0047-47AF-ABB8-1A10D0BE89DA}" type="parTrans" cxnId="{47FEDF42-98B2-4C29-B345-A6CDC63B7943}">
      <dgm:prSet/>
      <dgm:spPr/>
      <dgm:t>
        <a:bodyPr/>
        <a:lstStyle/>
        <a:p>
          <a:endParaRPr lang="en-US"/>
        </a:p>
      </dgm:t>
    </dgm:pt>
    <dgm:pt modelId="{E1235955-872A-44CF-9430-3CD7C1BE9E30}" type="sibTrans" cxnId="{47FEDF42-98B2-4C29-B345-A6CDC63B7943}">
      <dgm:prSet/>
      <dgm:spPr/>
      <dgm:t>
        <a:bodyPr/>
        <a:lstStyle/>
        <a:p>
          <a:endParaRPr lang="en-US"/>
        </a:p>
      </dgm:t>
    </dgm:pt>
    <dgm:pt modelId="{80B22151-5D52-496F-A23E-3057EA3824BE}">
      <dgm:prSet phldrT="[Text]"/>
      <dgm:spPr/>
      <dgm:t>
        <a:bodyPr/>
        <a:lstStyle/>
        <a:p>
          <a:r>
            <a:rPr lang="es-EC" dirty="0" err="1"/>
            <a:t>Webgl</a:t>
          </a:r>
          <a:endParaRPr lang="en-US" dirty="0"/>
        </a:p>
      </dgm:t>
    </dgm:pt>
    <dgm:pt modelId="{11CAE6B5-0516-4023-A2D1-9CC30DC854C0}" type="parTrans" cxnId="{A93CF3AA-2A0A-4A72-9408-07B987DD20F7}">
      <dgm:prSet/>
      <dgm:spPr/>
      <dgm:t>
        <a:bodyPr/>
        <a:lstStyle/>
        <a:p>
          <a:endParaRPr lang="en-US"/>
        </a:p>
      </dgm:t>
    </dgm:pt>
    <dgm:pt modelId="{FA829E42-7F74-47B4-9139-9A3BC5FA518F}" type="sibTrans" cxnId="{A93CF3AA-2A0A-4A72-9408-07B987DD20F7}">
      <dgm:prSet/>
      <dgm:spPr/>
      <dgm:t>
        <a:bodyPr/>
        <a:lstStyle/>
        <a:p>
          <a:endParaRPr lang="en-US"/>
        </a:p>
      </dgm:t>
    </dgm:pt>
    <dgm:pt modelId="{035D01BF-3193-4A4C-B42D-AE558DE3D51A}">
      <dgm:prSet phldrT="[Text]"/>
      <dgm:spPr/>
      <dgm:t>
        <a:bodyPr/>
        <a:lstStyle/>
        <a:p>
          <a:r>
            <a:rPr lang="es-EC" dirty="0"/>
            <a:t>Verge3D</a:t>
          </a:r>
          <a:endParaRPr lang="en-US" dirty="0"/>
        </a:p>
      </dgm:t>
    </dgm:pt>
    <dgm:pt modelId="{08B60F47-1419-4E5F-AA8C-D03F434C61C6}" type="parTrans" cxnId="{0615278D-1104-4F73-B181-4588B0393935}">
      <dgm:prSet/>
      <dgm:spPr/>
      <dgm:t>
        <a:bodyPr/>
        <a:lstStyle/>
        <a:p>
          <a:endParaRPr lang="en-US"/>
        </a:p>
      </dgm:t>
    </dgm:pt>
    <dgm:pt modelId="{97571E94-EA79-403D-8B82-5649CA7FD3A9}" type="sibTrans" cxnId="{0615278D-1104-4F73-B181-4588B0393935}">
      <dgm:prSet/>
      <dgm:spPr/>
      <dgm:t>
        <a:bodyPr/>
        <a:lstStyle/>
        <a:p>
          <a:endParaRPr lang="en-US"/>
        </a:p>
      </dgm:t>
    </dgm:pt>
    <dgm:pt modelId="{C9860551-FB67-4191-9783-E1C5E87B1788}">
      <dgm:prSet phldrT="[Text]"/>
      <dgm:spPr/>
      <dgm:t>
        <a:bodyPr/>
        <a:lstStyle/>
        <a:p>
          <a:r>
            <a:rPr lang="es-EC" dirty="0"/>
            <a:t>E-</a:t>
          </a:r>
          <a:r>
            <a:rPr lang="es-EC" dirty="0" err="1"/>
            <a:t>commerce</a:t>
          </a:r>
          <a:endParaRPr lang="en-US" dirty="0"/>
        </a:p>
      </dgm:t>
    </dgm:pt>
    <dgm:pt modelId="{61EE259F-443E-4774-B839-72EB1E3A0A2C}" type="parTrans" cxnId="{0DAF6E26-159D-4DE6-BC2D-A61B48CAC713}">
      <dgm:prSet/>
      <dgm:spPr/>
      <dgm:t>
        <a:bodyPr/>
        <a:lstStyle/>
        <a:p>
          <a:endParaRPr lang="en-US"/>
        </a:p>
      </dgm:t>
    </dgm:pt>
    <dgm:pt modelId="{DFD81493-128E-46DE-821C-7524BFF9D1A8}" type="sibTrans" cxnId="{0DAF6E26-159D-4DE6-BC2D-A61B48CAC713}">
      <dgm:prSet/>
      <dgm:spPr/>
      <dgm:t>
        <a:bodyPr/>
        <a:lstStyle/>
        <a:p>
          <a:endParaRPr lang="en-US"/>
        </a:p>
      </dgm:t>
    </dgm:pt>
    <dgm:pt modelId="{65A1B309-442E-461E-846C-E61264256775}">
      <dgm:prSet phldrT="[Text]"/>
      <dgm:spPr/>
      <dgm:t>
        <a:bodyPr/>
        <a:lstStyle/>
        <a:p>
          <a:r>
            <a:rPr lang="es-EC" dirty="0"/>
            <a:t>Easy Digital </a:t>
          </a:r>
          <a:r>
            <a:rPr lang="es-EC" dirty="0" err="1"/>
            <a:t>Downloads</a:t>
          </a:r>
          <a:endParaRPr lang="en-US" dirty="0"/>
        </a:p>
      </dgm:t>
    </dgm:pt>
    <dgm:pt modelId="{D6052242-1CBA-42C3-A0A5-3FE083261FA5}" type="parTrans" cxnId="{A238AB7A-96BB-421F-A760-EA52D015E8DB}">
      <dgm:prSet/>
      <dgm:spPr/>
      <dgm:t>
        <a:bodyPr/>
        <a:lstStyle/>
        <a:p>
          <a:endParaRPr lang="en-US"/>
        </a:p>
      </dgm:t>
    </dgm:pt>
    <dgm:pt modelId="{F1D3247C-FA32-429C-B350-665FA824BDAF}" type="sibTrans" cxnId="{A238AB7A-96BB-421F-A760-EA52D015E8DB}">
      <dgm:prSet/>
      <dgm:spPr/>
      <dgm:t>
        <a:bodyPr/>
        <a:lstStyle/>
        <a:p>
          <a:endParaRPr lang="en-US"/>
        </a:p>
      </dgm:t>
    </dgm:pt>
    <dgm:pt modelId="{E0274C8F-3F36-450E-9B77-C16B5A0DF296}" type="pres">
      <dgm:prSet presAssocID="{EE14E3AB-D3B5-407A-AFC1-B8E4C970A93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CA3C5B3-3710-4487-9B31-B0B4B86DE00D}" type="pres">
      <dgm:prSet presAssocID="{60AA384A-BDEA-4AF1-AC93-FCBA101F1F92}" presName="gear1" presStyleLbl="node1" presStyleIdx="0" presStyleCnt="3">
        <dgm:presLayoutVars>
          <dgm:chMax val="1"/>
          <dgm:bulletEnabled val="1"/>
        </dgm:presLayoutVars>
      </dgm:prSet>
      <dgm:spPr/>
    </dgm:pt>
    <dgm:pt modelId="{8893B084-E7B5-41A2-9F0B-09C2C127E6F7}" type="pres">
      <dgm:prSet presAssocID="{60AA384A-BDEA-4AF1-AC93-FCBA101F1F92}" presName="gear1srcNode" presStyleLbl="node1" presStyleIdx="0" presStyleCnt="3"/>
      <dgm:spPr/>
    </dgm:pt>
    <dgm:pt modelId="{6E8B1401-0672-438A-9454-9F20919EAA54}" type="pres">
      <dgm:prSet presAssocID="{60AA384A-BDEA-4AF1-AC93-FCBA101F1F92}" presName="gear1dstNode" presStyleLbl="node1" presStyleIdx="0" presStyleCnt="3"/>
      <dgm:spPr/>
    </dgm:pt>
    <dgm:pt modelId="{8BFE571E-52FA-41B9-BA82-0ECE430A80BB}" type="pres">
      <dgm:prSet presAssocID="{60AA384A-BDEA-4AF1-AC93-FCBA101F1F92}" presName="gear1ch" presStyleLbl="fgAcc1" presStyleIdx="0" presStyleCnt="3" custScaleX="82826" custScaleY="35218">
        <dgm:presLayoutVars>
          <dgm:chMax val="0"/>
          <dgm:bulletEnabled val="1"/>
        </dgm:presLayoutVars>
      </dgm:prSet>
      <dgm:spPr/>
    </dgm:pt>
    <dgm:pt modelId="{C5C48322-9C36-4F20-906B-3F380993D361}" type="pres">
      <dgm:prSet presAssocID="{80B22151-5D52-496F-A23E-3057EA3824BE}" presName="gear2" presStyleLbl="node1" presStyleIdx="1" presStyleCnt="3">
        <dgm:presLayoutVars>
          <dgm:chMax val="1"/>
          <dgm:bulletEnabled val="1"/>
        </dgm:presLayoutVars>
      </dgm:prSet>
      <dgm:spPr/>
    </dgm:pt>
    <dgm:pt modelId="{50073695-1C54-41D9-9D34-4BEE2BFA28C7}" type="pres">
      <dgm:prSet presAssocID="{80B22151-5D52-496F-A23E-3057EA3824BE}" presName="gear2srcNode" presStyleLbl="node1" presStyleIdx="1" presStyleCnt="3"/>
      <dgm:spPr/>
    </dgm:pt>
    <dgm:pt modelId="{3B39AC6C-366E-46EC-830A-63DDCAD8728C}" type="pres">
      <dgm:prSet presAssocID="{80B22151-5D52-496F-A23E-3057EA3824BE}" presName="gear2dstNode" presStyleLbl="node1" presStyleIdx="1" presStyleCnt="3"/>
      <dgm:spPr/>
    </dgm:pt>
    <dgm:pt modelId="{B952C076-1A50-43C2-8951-9EA7ECF6CBB9}" type="pres">
      <dgm:prSet presAssocID="{80B22151-5D52-496F-A23E-3057EA3824BE}" presName="gear2ch" presStyleLbl="fgAcc1" presStyleIdx="1" presStyleCnt="3" custScaleX="62614" custScaleY="47956">
        <dgm:presLayoutVars>
          <dgm:chMax val="0"/>
          <dgm:bulletEnabled val="1"/>
        </dgm:presLayoutVars>
      </dgm:prSet>
      <dgm:spPr/>
    </dgm:pt>
    <dgm:pt modelId="{0CBC50DE-58DA-4B0A-814D-C048A74FEC3D}" type="pres">
      <dgm:prSet presAssocID="{C9860551-FB67-4191-9783-E1C5E87B1788}" presName="gear3" presStyleLbl="node1" presStyleIdx="2" presStyleCnt="3"/>
      <dgm:spPr/>
    </dgm:pt>
    <dgm:pt modelId="{BEF53165-1715-47D7-BD17-34298A7C50E8}" type="pres">
      <dgm:prSet presAssocID="{C9860551-FB67-4191-9783-E1C5E87B178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1F1C7C0-83EB-4CBA-8B00-A079C70C63C2}" type="pres">
      <dgm:prSet presAssocID="{C9860551-FB67-4191-9783-E1C5E87B1788}" presName="gear3srcNode" presStyleLbl="node1" presStyleIdx="2" presStyleCnt="3"/>
      <dgm:spPr/>
    </dgm:pt>
    <dgm:pt modelId="{5E9F32EB-3ED7-49DC-8B7C-63E178427505}" type="pres">
      <dgm:prSet presAssocID="{C9860551-FB67-4191-9783-E1C5E87B1788}" presName="gear3dstNode" presStyleLbl="node1" presStyleIdx="2" presStyleCnt="3"/>
      <dgm:spPr/>
    </dgm:pt>
    <dgm:pt modelId="{3B5E01CC-D143-45D1-9E4E-7234501250AA}" type="pres">
      <dgm:prSet presAssocID="{C9860551-FB67-4191-9783-E1C5E87B1788}" presName="gear3ch" presStyleLbl="fgAcc1" presStyleIdx="2" presStyleCnt="3" custScaleX="83032" custScaleY="52846">
        <dgm:presLayoutVars>
          <dgm:chMax val="0"/>
          <dgm:bulletEnabled val="1"/>
        </dgm:presLayoutVars>
      </dgm:prSet>
      <dgm:spPr/>
    </dgm:pt>
    <dgm:pt modelId="{F4325240-6040-4813-AB1C-9491519F0BB3}" type="pres">
      <dgm:prSet presAssocID="{4A165EB7-C57A-451D-84FF-E7F1B3A86BEE}" presName="connector1" presStyleLbl="sibTrans2D1" presStyleIdx="0" presStyleCnt="3"/>
      <dgm:spPr/>
    </dgm:pt>
    <dgm:pt modelId="{4471185C-8AC2-42CA-BF2B-8C713A3D6A3B}" type="pres">
      <dgm:prSet presAssocID="{FA829E42-7F74-47B4-9139-9A3BC5FA518F}" presName="connector2" presStyleLbl="sibTrans2D1" presStyleIdx="1" presStyleCnt="3"/>
      <dgm:spPr/>
    </dgm:pt>
    <dgm:pt modelId="{280BE267-0A10-4382-8F9F-A2B264BFA484}" type="pres">
      <dgm:prSet presAssocID="{DFD81493-128E-46DE-821C-7524BFF9D1A8}" presName="connector3" presStyleLbl="sibTrans2D1" presStyleIdx="2" presStyleCnt="3"/>
      <dgm:spPr/>
    </dgm:pt>
  </dgm:ptLst>
  <dgm:cxnLst>
    <dgm:cxn modelId="{E9030D15-2D54-402E-85AD-1ED56740057F}" type="presOf" srcId="{4A165EB7-C57A-451D-84FF-E7F1B3A86BEE}" destId="{F4325240-6040-4813-AB1C-9491519F0BB3}" srcOrd="0" destOrd="0" presId="urn:microsoft.com/office/officeart/2005/8/layout/gear1"/>
    <dgm:cxn modelId="{FB9ABB1B-BC45-4524-A157-B141E9EFAC46}" type="presOf" srcId="{B6F0EC80-83A9-48EE-AA92-3141746C91D4}" destId="{8BFE571E-52FA-41B9-BA82-0ECE430A80BB}" srcOrd="0" destOrd="0" presId="urn:microsoft.com/office/officeart/2005/8/layout/gear1"/>
    <dgm:cxn modelId="{EACA0C1E-BD84-40DB-B0AE-5E524144100A}" type="presOf" srcId="{C9860551-FB67-4191-9783-E1C5E87B1788}" destId="{11F1C7C0-83EB-4CBA-8B00-A079C70C63C2}" srcOrd="2" destOrd="0" presId="urn:microsoft.com/office/officeart/2005/8/layout/gear1"/>
    <dgm:cxn modelId="{0DAF6E26-159D-4DE6-BC2D-A61B48CAC713}" srcId="{EE14E3AB-D3B5-407A-AFC1-B8E4C970A93F}" destId="{C9860551-FB67-4191-9783-E1C5E87B1788}" srcOrd="2" destOrd="0" parTransId="{61EE259F-443E-4774-B839-72EB1E3A0A2C}" sibTransId="{DFD81493-128E-46DE-821C-7524BFF9D1A8}"/>
    <dgm:cxn modelId="{83BDC92F-6C3A-4660-8186-2425FDA72D6D}" type="presOf" srcId="{65A1B309-442E-461E-846C-E61264256775}" destId="{3B5E01CC-D143-45D1-9E4E-7234501250AA}" srcOrd="0" destOrd="0" presId="urn:microsoft.com/office/officeart/2005/8/layout/gear1"/>
    <dgm:cxn modelId="{D369E831-E6B3-4CC6-BE82-08FC7465E467}" type="presOf" srcId="{60AA384A-BDEA-4AF1-AC93-FCBA101F1F92}" destId="{8893B084-E7B5-41A2-9F0B-09C2C127E6F7}" srcOrd="1" destOrd="0" presId="urn:microsoft.com/office/officeart/2005/8/layout/gear1"/>
    <dgm:cxn modelId="{47FEDF42-98B2-4C29-B345-A6CDC63B7943}" srcId="{60AA384A-BDEA-4AF1-AC93-FCBA101F1F92}" destId="{B6F0EC80-83A9-48EE-AA92-3141746C91D4}" srcOrd="0" destOrd="0" parTransId="{FCC5494A-0047-47AF-ABB8-1A10D0BE89DA}" sibTransId="{E1235955-872A-44CF-9430-3CD7C1BE9E30}"/>
    <dgm:cxn modelId="{6BDDBA72-E779-4AE3-AE06-3D97A967416D}" type="presOf" srcId="{60AA384A-BDEA-4AF1-AC93-FCBA101F1F92}" destId="{6E8B1401-0672-438A-9454-9F20919EAA54}" srcOrd="2" destOrd="0" presId="urn:microsoft.com/office/officeart/2005/8/layout/gear1"/>
    <dgm:cxn modelId="{62120474-B4A2-4B47-8750-27BBA6FC6A26}" type="presOf" srcId="{80B22151-5D52-496F-A23E-3057EA3824BE}" destId="{50073695-1C54-41D9-9D34-4BEE2BFA28C7}" srcOrd="1" destOrd="0" presId="urn:microsoft.com/office/officeart/2005/8/layout/gear1"/>
    <dgm:cxn modelId="{1C564775-0EC2-490E-8F09-DFE67C09D2A2}" type="presOf" srcId="{DFD81493-128E-46DE-821C-7524BFF9D1A8}" destId="{280BE267-0A10-4382-8F9F-A2B264BFA484}" srcOrd="0" destOrd="0" presId="urn:microsoft.com/office/officeart/2005/8/layout/gear1"/>
    <dgm:cxn modelId="{621E7359-C5D4-4E71-ACD9-A53DB461BA58}" type="presOf" srcId="{035D01BF-3193-4A4C-B42D-AE558DE3D51A}" destId="{B952C076-1A50-43C2-8951-9EA7ECF6CBB9}" srcOrd="0" destOrd="0" presId="urn:microsoft.com/office/officeart/2005/8/layout/gear1"/>
    <dgm:cxn modelId="{A238AB7A-96BB-421F-A760-EA52D015E8DB}" srcId="{C9860551-FB67-4191-9783-E1C5E87B1788}" destId="{65A1B309-442E-461E-846C-E61264256775}" srcOrd="0" destOrd="0" parTransId="{D6052242-1CBA-42C3-A0A5-3FE083261FA5}" sibTransId="{F1D3247C-FA32-429C-B350-665FA824BDAF}"/>
    <dgm:cxn modelId="{1005D285-5923-483E-AA50-E1F12BAD9A08}" type="presOf" srcId="{60AA384A-BDEA-4AF1-AC93-FCBA101F1F92}" destId="{CCA3C5B3-3710-4487-9B31-B0B4B86DE00D}" srcOrd="0" destOrd="0" presId="urn:microsoft.com/office/officeart/2005/8/layout/gear1"/>
    <dgm:cxn modelId="{68204A87-0514-4510-8B55-0BABE5D2DEA3}" type="presOf" srcId="{C9860551-FB67-4191-9783-E1C5E87B1788}" destId="{5E9F32EB-3ED7-49DC-8B7C-63E178427505}" srcOrd="3" destOrd="0" presId="urn:microsoft.com/office/officeart/2005/8/layout/gear1"/>
    <dgm:cxn modelId="{0615278D-1104-4F73-B181-4588B0393935}" srcId="{80B22151-5D52-496F-A23E-3057EA3824BE}" destId="{035D01BF-3193-4A4C-B42D-AE558DE3D51A}" srcOrd="0" destOrd="0" parTransId="{08B60F47-1419-4E5F-AA8C-D03F434C61C6}" sibTransId="{97571E94-EA79-403D-8B82-5649CA7FD3A9}"/>
    <dgm:cxn modelId="{5AEF8594-B190-4886-8128-53BB1F2544C2}" type="presOf" srcId="{80B22151-5D52-496F-A23E-3057EA3824BE}" destId="{C5C48322-9C36-4F20-906B-3F380993D361}" srcOrd="0" destOrd="0" presId="urn:microsoft.com/office/officeart/2005/8/layout/gear1"/>
    <dgm:cxn modelId="{6AE57BA2-50A1-4C9E-9EF0-E65553AF7900}" type="presOf" srcId="{80B22151-5D52-496F-A23E-3057EA3824BE}" destId="{3B39AC6C-366E-46EC-830A-63DDCAD8728C}" srcOrd="2" destOrd="0" presId="urn:microsoft.com/office/officeart/2005/8/layout/gear1"/>
    <dgm:cxn modelId="{A93CF3AA-2A0A-4A72-9408-07B987DD20F7}" srcId="{EE14E3AB-D3B5-407A-AFC1-B8E4C970A93F}" destId="{80B22151-5D52-496F-A23E-3057EA3824BE}" srcOrd="1" destOrd="0" parTransId="{11CAE6B5-0516-4023-A2D1-9CC30DC854C0}" sibTransId="{FA829E42-7F74-47B4-9139-9A3BC5FA518F}"/>
    <dgm:cxn modelId="{1A210AB2-C116-4451-AFAD-09CFF10E5BA2}" type="presOf" srcId="{C9860551-FB67-4191-9783-E1C5E87B1788}" destId="{0CBC50DE-58DA-4B0A-814D-C048A74FEC3D}" srcOrd="0" destOrd="0" presId="urn:microsoft.com/office/officeart/2005/8/layout/gear1"/>
    <dgm:cxn modelId="{18AA0ECC-E9CB-40CD-A1EB-6BA1BB8456C6}" type="presOf" srcId="{EE14E3AB-D3B5-407A-AFC1-B8E4C970A93F}" destId="{E0274C8F-3F36-450E-9B77-C16B5A0DF296}" srcOrd="0" destOrd="0" presId="urn:microsoft.com/office/officeart/2005/8/layout/gear1"/>
    <dgm:cxn modelId="{570C1BCD-72EA-41EA-A847-8381166C16E9}" type="presOf" srcId="{FA829E42-7F74-47B4-9139-9A3BC5FA518F}" destId="{4471185C-8AC2-42CA-BF2B-8C713A3D6A3B}" srcOrd="0" destOrd="0" presId="urn:microsoft.com/office/officeart/2005/8/layout/gear1"/>
    <dgm:cxn modelId="{A2B72FD1-8E28-4BC3-A325-85C2FF32F875}" srcId="{EE14E3AB-D3B5-407A-AFC1-B8E4C970A93F}" destId="{60AA384A-BDEA-4AF1-AC93-FCBA101F1F92}" srcOrd="0" destOrd="0" parTransId="{45D26523-44AE-495F-B02C-6CD621A7AA69}" sibTransId="{4A165EB7-C57A-451D-84FF-E7F1B3A86BEE}"/>
    <dgm:cxn modelId="{B7A7C0F7-DE72-4220-A3A7-0A130C0D6D8B}" type="presOf" srcId="{C9860551-FB67-4191-9783-E1C5E87B1788}" destId="{BEF53165-1715-47D7-BD17-34298A7C50E8}" srcOrd="1" destOrd="0" presId="urn:microsoft.com/office/officeart/2005/8/layout/gear1"/>
    <dgm:cxn modelId="{977AE10F-D166-46BC-8B33-7D32E2F72C72}" type="presParOf" srcId="{E0274C8F-3F36-450E-9B77-C16B5A0DF296}" destId="{CCA3C5B3-3710-4487-9B31-B0B4B86DE00D}" srcOrd="0" destOrd="0" presId="urn:microsoft.com/office/officeart/2005/8/layout/gear1"/>
    <dgm:cxn modelId="{CB67D8DB-B570-4AFB-88A5-2EECC1D2DC19}" type="presParOf" srcId="{E0274C8F-3F36-450E-9B77-C16B5A0DF296}" destId="{8893B084-E7B5-41A2-9F0B-09C2C127E6F7}" srcOrd="1" destOrd="0" presId="urn:microsoft.com/office/officeart/2005/8/layout/gear1"/>
    <dgm:cxn modelId="{E09F1A8B-ED84-4053-A55D-255A44243B3F}" type="presParOf" srcId="{E0274C8F-3F36-450E-9B77-C16B5A0DF296}" destId="{6E8B1401-0672-438A-9454-9F20919EAA54}" srcOrd="2" destOrd="0" presId="urn:microsoft.com/office/officeart/2005/8/layout/gear1"/>
    <dgm:cxn modelId="{D2627F24-E3F7-4900-AAD3-8252047D5C73}" type="presParOf" srcId="{E0274C8F-3F36-450E-9B77-C16B5A0DF296}" destId="{8BFE571E-52FA-41B9-BA82-0ECE430A80BB}" srcOrd="3" destOrd="0" presId="urn:microsoft.com/office/officeart/2005/8/layout/gear1"/>
    <dgm:cxn modelId="{7C207A4E-9C53-4CBA-9D9E-51A66554DAF1}" type="presParOf" srcId="{E0274C8F-3F36-450E-9B77-C16B5A0DF296}" destId="{C5C48322-9C36-4F20-906B-3F380993D361}" srcOrd="4" destOrd="0" presId="urn:microsoft.com/office/officeart/2005/8/layout/gear1"/>
    <dgm:cxn modelId="{9CFF0DE5-9370-4FA7-A755-E8555573EA4C}" type="presParOf" srcId="{E0274C8F-3F36-450E-9B77-C16B5A0DF296}" destId="{50073695-1C54-41D9-9D34-4BEE2BFA28C7}" srcOrd="5" destOrd="0" presId="urn:microsoft.com/office/officeart/2005/8/layout/gear1"/>
    <dgm:cxn modelId="{2B888CDB-1D3A-43F7-A3DC-FE3FB0EEB1F4}" type="presParOf" srcId="{E0274C8F-3F36-450E-9B77-C16B5A0DF296}" destId="{3B39AC6C-366E-46EC-830A-63DDCAD8728C}" srcOrd="6" destOrd="0" presId="urn:microsoft.com/office/officeart/2005/8/layout/gear1"/>
    <dgm:cxn modelId="{62C60971-7905-45A0-B6E9-0BAC005A6E37}" type="presParOf" srcId="{E0274C8F-3F36-450E-9B77-C16B5A0DF296}" destId="{B952C076-1A50-43C2-8951-9EA7ECF6CBB9}" srcOrd="7" destOrd="0" presId="urn:microsoft.com/office/officeart/2005/8/layout/gear1"/>
    <dgm:cxn modelId="{1101C3BD-F652-4E8C-A411-62B037A28149}" type="presParOf" srcId="{E0274C8F-3F36-450E-9B77-C16B5A0DF296}" destId="{0CBC50DE-58DA-4B0A-814D-C048A74FEC3D}" srcOrd="8" destOrd="0" presId="urn:microsoft.com/office/officeart/2005/8/layout/gear1"/>
    <dgm:cxn modelId="{A01DD2E3-28DF-4AAD-8B16-44F26AB5BDFE}" type="presParOf" srcId="{E0274C8F-3F36-450E-9B77-C16B5A0DF296}" destId="{BEF53165-1715-47D7-BD17-34298A7C50E8}" srcOrd="9" destOrd="0" presId="urn:microsoft.com/office/officeart/2005/8/layout/gear1"/>
    <dgm:cxn modelId="{89CBEA7A-77DB-4EF8-830B-C180FD622036}" type="presParOf" srcId="{E0274C8F-3F36-450E-9B77-C16B5A0DF296}" destId="{11F1C7C0-83EB-4CBA-8B00-A079C70C63C2}" srcOrd="10" destOrd="0" presId="urn:microsoft.com/office/officeart/2005/8/layout/gear1"/>
    <dgm:cxn modelId="{9620D4FC-8EBA-4C93-AD60-FE3F8A1452F0}" type="presParOf" srcId="{E0274C8F-3F36-450E-9B77-C16B5A0DF296}" destId="{5E9F32EB-3ED7-49DC-8B7C-63E178427505}" srcOrd="11" destOrd="0" presId="urn:microsoft.com/office/officeart/2005/8/layout/gear1"/>
    <dgm:cxn modelId="{B1E942AE-6785-48EC-B1D1-E2BE80B39990}" type="presParOf" srcId="{E0274C8F-3F36-450E-9B77-C16B5A0DF296}" destId="{3B5E01CC-D143-45D1-9E4E-7234501250AA}" srcOrd="12" destOrd="0" presId="urn:microsoft.com/office/officeart/2005/8/layout/gear1"/>
    <dgm:cxn modelId="{C724E3A8-B5AA-44ED-9F2E-78E1B37FA7D0}" type="presParOf" srcId="{E0274C8F-3F36-450E-9B77-C16B5A0DF296}" destId="{F4325240-6040-4813-AB1C-9491519F0BB3}" srcOrd="13" destOrd="0" presId="urn:microsoft.com/office/officeart/2005/8/layout/gear1"/>
    <dgm:cxn modelId="{7E4217DE-B208-4AA5-8A6F-7AFE28C158D9}" type="presParOf" srcId="{E0274C8F-3F36-450E-9B77-C16B5A0DF296}" destId="{4471185C-8AC2-42CA-BF2B-8C713A3D6A3B}" srcOrd="14" destOrd="0" presId="urn:microsoft.com/office/officeart/2005/8/layout/gear1"/>
    <dgm:cxn modelId="{29479957-FF1C-4CDC-ADEB-D62928D853D2}" type="presParOf" srcId="{E0274C8F-3F36-450E-9B77-C16B5A0DF296}" destId="{280BE267-0A10-4382-8F9F-A2B264BFA484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7B6864-A4E7-4DFA-8C62-B469D70F98AA}" type="doc">
      <dgm:prSet loTypeId="urn:microsoft.com/office/officeart/2005/8/layout/hList3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71B950B-F125-4E8A-8FBB-DB5A6381B481}">
      <dgm:prSet phldrT="[Text]"/>
      <dgm:spPr/>
      <dgm:t>
        <a:bodyPr/>
        <a:lstStyle/>
        <a:p>
          <a:r>
            <a:rPr lang="es-EC" dirty="0"/>
            <a:t>Características</a:t>
          </a:r>
          <a:endParaRPr lang="en-US" dirty="0"/>
        </a:p>
      </dgm:t>
    </dgm:pt>
    <dgm:pt modelId="{93B26708-D661-456F-AD52-9FC7DB19E458}" type="parTrans" cxnId="{98B8F56C-7EF7-4D7A-A2F5-265B188A2F20}">
      <dgm:prSet/>
      <dgm:spPr/>
      <dgm:t>
        <a:bodyPr/>
        <a:lstStyle/>
        <a:p>
          <a:endParaRPr lang="en-US"/>
        </a:p>
      </dgm:t>
    </dgm:pt>
    <dgm:pt modelId="{29B13823-1F8A-4C58-95B2-CFBA05844C90}" type="sibTrans" cxnId="{98B8F56C-7EF7-4D7A-A2F5-265B188A2F20}">
      <dgm:prSet/>
      <dgm:spPr/>
      <dgm:t>
        <a:bodyPr/>
        <a:lstStyle/>
        <a:p>
          <a:endParaRPr lang="en-US"/>
        </a:p>
      </dgm:t>
    </dgm:pt>
    <dgm:pt modelId="{FB75BAA5-6F54-4A8B-98D1-CA501160B477}">
      <dgm:prSet phldrT="[Text]" custT="1"/>
      <dgm:spPr/>
      <dgm:t>
        <a:bodyPr/>
        <a:lstStyle/>
        <a:p>
          <a:r>
            <a:rPr lang="es-EC" sz="2400" dirty="0" err="1"/>
            <a:t>Plugins</a:t>
          </a:r>
          <a:r>
            <a:rPr lang="es-EC" sz="2400" dirty="0"/>
            <a:t> para extender funcionalidad</a:t>
          </a:r>
          <a:endParaRPr lang="en-US" sz="2400" dirty="0"/>
        </a:p>
      </dgm:t>
    </dgm:pt>
    <dgm:pt modelId="{F337A320-97FF-4349-89AC-DAED7BA2D28A}" type="parTrans" cxnId="{57CE0523-C1D8-4385-884E-3971FEF424FB}">
      <dgm:prSet/>
      <dgm:spPr/>
      <dgm:t>
        <a:bodyPr/>
        <a:lstStyle/>
        <a:p>
          <a:endParaRPr lang="en-US"/>
        </a:p>
      </dgm:t>
    </dgm:pt>
    <dgm:pt modelId="{75E25DED-6C39-4C0E-B566-F0FB776944A0}" type="sibTrans" cxnId="{57CE0523-C1D8-4385-884E-3971FEF424FB}">
      <dgm:prSet/>
      <dgm:spPr/>
      <dgm:t>
        <a:bodyPr/>
        <a:lstStyle/>
        <a:p>
          <a:endParaRPr lang="en-US"/>
        </a:p>
      </dgm:t>
    </dgm:pt>
    <dgm:pt modelId="{C5B6802C-FF81-43FE-9E2E-2B20A1D10C59}">
      <dgm:prSet phldrT="[Text]" custT="1"/>
      <dgm:spPr/>
      <dgm:t>
        <a:bodyPr/>
        <a:lstStyle/>
        <a:p>
          <a:r>
            <a:rPr lang="es-EC" sz="2400" dirty="0"/>
            <a:t>Sistema de roles para limitar acceso</a:t>
          </a:r>
          <a:endParaRPr lang="en-US" sz="2400" dirty="0"/>
        </a:p>
      </dgm:t>
    </dgm:pt>
    <dgm:pt modelId="{AE6CA912-713D-4BD9-AE00-F1A763B6C7D4}" type="parTrans" cxnId="{00BB776E-8756-47AC-AD21-D3ABFC6AAF57}">
      <dgm:prSet/>
      <dgm:spPr/>
      <dgm:t>
        <a:bodyPr/>
        <a:lstStyle/>
        <a:p>
          <a:endParaRPr lang="en-US"/>
        </a:p>
      </dgm:t>
    </dgm:pt>
    <dgm:pt modelId="{A579AE4B-A93C-40BF-A9D1-839EE2B7FF9C}" type="sibTrans" cxnId="{00BB776E-8756-47AC-AD21-D3ABFC6AAF57}">
      <dgm:prSet/>
      <dgm:spPr/>
      <dgm:t>
        <a:bodyPr/>
        <a:lstStyle/>
        <a:p>
          <a:endParaRPr lang="en-US"/>
        </a:p>
      </dgm:t>
    </dgm:pt>
    <dgm:pt modelId="{384647A5-BB2A-41C1-AC6D-2ACF0340ECC6}">
      <dgm:prSet phldrT="[Text]" custT="1"/>
      <dgm:spPr/>
      <dgm:t>
        <a:bodyPr/>
        <a:lstStyle/>
        <a:p>
          <a:r>
            <a:rPr lang="es-EC" sz="2400" dirty="0"/>
            <a:t>Colección de temas gratuitos y de paga.</a:t>
          </a:r>
          <a:endParaRPr lang="en-US" sz="2400" dirty="0"/>
        </a:p>
      </dgm:t>
    </dgm:pt>
    <dgm:pt modelId="{F06E164A-EEA3-428E-A6EF-A4F604EA7A47}" type="parTrans" cxnId="{C8DFB90B-3FBE-4C6D-8818-95715EA46CB3}">
      <dgm:prSet/>
      <dgm:spPr/>
      <dgm:t>
        <a:bodyPr/>
        <a:lstStyle/>
        <a:p>
          <a:endParaRPr lang="en-US"/>
        </a:p>
      </dgm:t>
    </dgm:pt>
    <dgm:pt modelId="{2BBEE0CB-5F93-4AE3-9797-4500292CA736}" type="sibTrans" cxnId="{C8DFB90B-3FBE-4C6D-8818-95715EA46CB3}">
      <dgm:prSet/>
      <dgm:spPr/>
      <dgm:t>
        <a:bodyPr/>
        <a:lstStyle/>
        <a:p>
          <a:endParaRPr lang="en-US"/>
        </a:p>
      </dgm:t>
    </dgm:pt>
    <dgm:pt modelId="{CC73E18A-63A2-4218-9621-2597079E930D}">
      <dgm:prSet phldrT="[Text]" custT="1"/>
      <dgm:spPr/>
      <dgm:t>
        <a:bodyPr/>
        <a:lstStyle/>
        <a:p>
          <a:r>
            <a:rPr lang="es-EC" sz="2400" dirty="0"/>
            <a:t>Funciona local y remotamente</a:t>
          </a:r>
          <a:endParaRPr lang="en-US" sz="2400" dirty="0"/>
        </a:p>
      </dgm:t>
    </dgm:pt>
    <dgm:pt modelId="{D7E170CE-FF77-45F1-9A87-FEC82CB46BC3}" type="parTrans" cxnId="{F5CE2954-72B5-47FA-904C-A15299F3D818}">
      <dgm:prSet/>
      <dgm:spPr/>
      <dgm:t>
        <a:bodyPr/>
        <a:lstStyle/>
        <a:p>
          <a:endParaRPr lang="en-US"/>
        </a:p>
      </dgm:t>
    </dgm:pt>
    <dgm:pt modelId="{7A0FF97E-16F9-4038-AD71-23723A8CA90A}" type="sibTrans" cxnId="{F5CE2954-72B5-47FA-904C-A15299F3D818}">
      <dgm:prSet/>
      <dgm:spPr/>
      <dgm:t>
        <a:bodyPr/>
        <a:lstStyle/>
        <a:p>
          <a:endParaRPr lang="en-US"/>
        </a:p>
      </dgm:t>
    </dgm:pt>
    <dgm:pt modelId="{C7DAA4A8-D67C-4034-8DA7-42F7938C22A1}" type="pres">
      <dgm:prSet presAssocID="{0F7B6864-A4E7-4DFA-8C62-B469D70F98AA}" presName="composite" presStyleCnt="0">
        <dgm:presLayoutVars>
          <dgm:chMax val="1"/>
          <dgm:dir/>
          <dgm:resizeHandles val="exact"/>
        </dgm:presLayoutVars>
      </dgm:prSet>
      <dgm:spPr/>
    </dgm:pt>
    <dgm:pt modelId="{DA2C4309-182A-4C6B-B9A6-7BD87F689BCE}" type="pres">
      <dgm:prSet presAssocID="{F71B950B-F125-4E8A-8FBB-DB5A6381B481}" presName="roof" presStyleLbl="dkBgShp" presStyleIdx="0" presStyleCnt="2"/>
      <dgm:spPr/>
    </dgm:pt>
    <dgm:pt modelId="{A0C03CBA-81B9-4534-879F-1845E557C283}" type="pres">
      <dgm:prSet presAssocID="{F71B950B-F125-4E8A-8FBB-DB5A6381B481}" presName="pillars" presStyleCnt="0"/>
      <dgm:spPr/>
    </dgm:pt>
    <dgm:pt modelId="{CA91BA4C-52B1-4E79-8910-CA783F5642E0}" type="pres">
      <dgm:prSet presAssocID="{F71B950B-F125-4E8A-8FBB-DB5A6381B481}" presName="pillar1" presStyleLbl="node1" presStyleIdx="0" presStyleCnt="4">
        <dgm:presLayoutVars>
          <dgm:bulletEnabled val="1"/>
        </dgm:presLayoutVars>
      </dgm:prSet>
      <dgm:spPr/>
    </dgm:pt>
    <dgm:pt modelId="{5E9894A6-D355-4B47-BAA0-85E8EE2C6290}" type="pres">
      <dgm:prSet presAssocID="{C5B6802C-FF81-43FE-9E2E-2B20A1D10C59}" presName="pillarX" presStyleLbl="node1" presStyleIdx="1" presStyleCnt="4">
        <dgm:presLayoutVars>
          <dgm:bulletEnabled val="1"/>
        </dgm:presLayoutVars>
      </dgm:prSet>
      <dgm:spPr/>
    </dgm:pt>
    <dgm:pt modelId="{7AA437F6-6DF1-4C88-8B03-89A567F6D9DC}" type="pres">
      <dgm:prSet presAssocID="{384647A5-BB2A-41C1-AC6D-2ACF0340ECC6}" presName="pillarX" presStyleLbl="node1" presStyleIdx="2" presStyleCnt="4">
        <dgm:presLayoutVars>
          <dgm:bulletEnabled val="1"/>
        </dgm:presLayoutVars>
      </dgm:prSet>
      <dgm:spPr/>
    </dgm:pt>
    <dgm:pt modelId="{D11AD429-BF75-4F0D-B8AA-7C3910813673}" type="pres">
      <dgm:prSet presAssocID="{CC73E18A-63A2-4218-9621-2597079E930D}" presName="pillarX" presStyleLbl="node1" presStyleIdx="3" presStyleCnt="4">
        <dgm:presLayoutVars>
          <dgm:bulletEnabled val="1"/>
        </dgm:presLayoutVars>
      </dgm:prSet>
      <dgm:spPr/>
    </dgm:pt>
    <dgm:pt modelId="{9E460073-6704-49EB-8674-3654A652054C}" type="pres">
      <dgm:prSet presAssocID="{F71B950B-F125-4E8A-8FBB-DB5A6381B481}" presName="base" presStyleLbl="dkBgShp" presStyleIdx="1" presStyleCnt="2"/>
      <dgm:spPr/>
    </dgm:pt>
  </dgm:ptLst>
  <dgm:cxnLst>
    <dgm:cxn modelId="{C8DFB90B-3FBE-4C6D-8818-95715EA46CB3}" srcId="{F71B950B-F125-4E8A-8FBB-DB5A6381B481}" destId="{384647A5-BB2A-41C1-AC6D-2ACF0340ECC6}" srcOrd="2" destOrd="0" parTransId="{F06E164A-EEA3-428E-A6EF-A4F604EA7A47}" sibTransId="{2BBEE0CB-5F93-4AE3-9797-4500292CA736}"/>
    <dgm:cxn modelId="{57CE0523-C1D8-4385-884E-3971FEF424FB}" srcId="{F71B950B-F125-4E8A-8FBB-DB5A6381B481}" destId="{FB75BAA5-6F54-4A8B-98D1-CA501160B477}" srcOrd="0" destOrd="0" parTransId="{F337A320-97FF-4349-89AC-DAED7BA2D28A}" sibTransId="{75E25DED-6C39-4C0E-B566-F0FB776944A0}"/>
    <dgm:cxn modelId="{D437AC32-1CB9-4975-8AA9-517098FE686C}" type="presOf" srcId="{384647A5-BB2A-41C1-AC6D-2ACF0340ECC6}" destId="{7AA437F6-6DF1-4C88-8B03-89A567F6D9DC}" srcOrd="0" destOrd="0" presId="urn:microsoft.com/office/officeart/2005/8/layout/hList3"/>
    <dgm:cxn modelId="{98B8F56C-7EF7-4D7A-A2F5-265B188A2F20}" srcId="{0F7B6864-A4E7-4DFA-8C62-B469D70F98AA}" destId="{F71B950B-F125-4E8A-8FBB-DB5A6381B481}" srcOrd="0" destOrd="0" parTransId="{93B26708-D661-456F-AD52-9FC7DB19E458}" sibTransId="{29B13823-1F8A-4C58-95B2-CFBA05844C90}"/>
    <dgm:cxn modelId="{00BB776E-8756-47AC-AD21-D3ABFC6AAF57}" srcId="{F71B950B-F125-4E8A-8FBB-DB5A6381B481}" destId="{C5B6802C-FF81-43FE-9E2E-2B20A1D10C59}" srcOrd="1" destOrd="0" parTransId="{AE6CA912-713D-4BD9-AE00-F1A763B6C7D4}" sibTransId="{A579AE4B-A93C-40BF-A9D1-839EE2B7FF9C}"/>
    <dgm:cxn modelId="{0BFDD84F-588B-496C-AB68-960A9EDD6EF4}" type="presOf" srcId="{C5B6802C-FF81-43FE-9E2E-2B20A1D10C59}" destId="{5E9894A6-D355-4B47-BAA0-85E8EE2C6290}" srcOrd="0" destOrd="0" presId="urn:microsoft.com/office/officeart/2005/8/layout/hList3"/>
    <dgm:cxn modelId="{F5CE2954-72B5-47FA-904C-A15299F3D818}" srcId="{F71B950B-F125-4E8A-8FBB-DB5A6381B481}" destId="{CC73E18A-63A2-4218-9621-2597079E930D}" srcOrd="3" destOrd="0" parTransId="{D7E170CE-FF77-45F1-9A87-FEC82CB46BC3}" sibTransId="{7A0FF97E-16F9-4038-AD71-23723A8CA90A}"/>
    <dgm:cxn modelId="{6113818F-7F15-4F17-A1CF-537D6B55F43B}" type="presOf" srcId="{F71B950B-F125-4E8A-8FBB-DB5A6381B481}" destId="{DA2C4309-182A-4C6B-B9A6-7BD87F689BCE}" srcOrd="0" destOrd="0" presId="urn:microsoft.com/office/officeart/2005/8/layout/hList3"/>
    <dgm:cxn modelId="{0EAF3FB4-664D-4E13-913D-7BE12B1D8109}" type="presOf" srcId="{0F7B6864-A4E7-4DFA-8C62-B469D70F98AA}" destId="{C7DAA4A8-D67C-4034-8DA7-42F7938C22A1}" srcOrd="0" destOrd="0" presId="urn:microsoft.com/office/officeart/2005/8/layout/hList3"/>
    <dgm:cxn modelId="{66C92AC5-D1B1-4352-B4BE-1E28A2473867}" type="presOf" srcId="{FB75BAA5-6F54-4A8B-98D1-CA501160B477}" destId="{CA91BA4C-52B1-4E79-8910-CA783F5642E0}" srcOrd="0" destOrd="0" presId="urn:microsoft.com/office/officeart/2005/8/layout/hList3"/>
    <dgm:cxn modelId="{318CECDE-F7CE-4AB1-91CC-0FB5C2D04570}" type="presOf" srcId="{CC73E18A-63A2-4218-9621-2597079E930D}" destId="{D11AD429-BF75-4F0D-B8AA-7C3910813673}" srcOrd="0" destOrd="0" presId="urn:microsoft.com/office/officeart/2005/8/layout/hList3"/>
    <dgm:cxn modelId="{11BAEE33-3B84-4F00-A4BA-DD2050D2D588}" type="presParOf" srcId="{C7DAA4A8-D67C-4034-8DA7-42F7938C22A1}" destId="{DA2C4309-182A-4C6B-B9A6-7BD87F689BCE}" srcOrd="0" destOrd="0" presId="urn:microsoft.com/office/officeart/2005/8/layout/hList3"/>
    <dgm:cxn modelId="{3B1D1DB1-51C3-4365-90E2-394A9642F861}" type="presParOf" srcId="{C7DAA4A8-D67C-4034-8DA7-42F7938C22A1}" destId="{A0C03CBA-81B9-4534-879F-1845E557C283}" srcOrd="1" destOrd="0" presId="urn:microsoft.com/office/officeart/2005/8/layout/hList3"/>
    <dgm:cxn modelId="{217F2236-2D75-400B-8C5D-15BB5B8EEFD4}" type="presParOf" srcId="{A0C03CBA-81B9-4534-879F-1845E557C283}" destId="{CA91BA4C-52B1-4E79-8910-CA783F5642E0}" srcOrd="0" destOrd="0" presId="urn:microsoft.com/office/officeart/2005/8/layout/hList3"/>
    <dgm:cxn modelId="{775EBC42-7306-4C91-9324-9FB3CBA6A3D8}" type="presParOf" srcId="{A0C03CBA-81B9-4534-879F-1845E557C283}" destId="{5E9894A6-D355-4B47-BAA0-85E8EE2C6290}" srcOrd="1" destOrd="0" presId="urn:microsoft.com/office/officeart/2005/8/layout/hList3"/>
    <dgm:cxn modelId="{061EAC22-3A95-4A16-939C-2DF4F6396814}" type="presParOf" srcId="{A0C03CBA-81B9-4534-879F-1845E557C283}" destId="{7AA437F6-6DF1-4C88-8B03-89A567F6D9DC}" srcOrd="2" destOrd="0" presId="urn:microsoft.com/office/officeart/2005/8/layout/hList3"/>
    <dgm:cxn modelId="{A1C57846-41B0-4814-A4A0-5F6412B2B956}" type="presParOf" srcId="{A0C03CBA-81B9-4534-879F-1845E557C283}" destId="{D11AD429-BF75-4F0D-B8AA-7C3910813673}" srcOrd="3" destOrd="0" presId="urn:microsoft.com/office/officeart/2005/8/layout/hList3"/>
    <dgm:cxn modelId="{DFF5ADE6-C5BB-4AFA-8394-19B367C71A25}" type="presParOf" srcId="{C7DAA4A8-D67C-4034-8DA7-42F7938C22A1}" destId="{9E460073-6704-49EB-8674-3654A652054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CE50E3-B0F4-4569-9403-3A3762DC3473}" type="doc">
      <dgm:prSet loTypeId="urn:microsoft.com/office/officeart/2005/8/layout/cycle2" loCatId="cycle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79F70FE-D80C-4DA5-8983-E4EE74242E36}">
      <dgm:prSet phldrT="[Text]"/>
      <dgm:spPr/>
      <dgm:t>
        <a:bodyPr/>
        <a:lstStyle/>
        <a:p>
          <a:r>
            <a:rPr lang="es-EC" dirty="0"/>
            <a:t>Códigos de descuento</a:t>
          </a:r>
          <a:endParaRPr lang="en-US" dirty="0"/>
        </a:p>
      </dgm:t>
    </dgm:pt>
    <dgm:pt modelId="{49F7B1F9-0D87-48C2-B175-58D9FD010A20}" type="parTrans" cxnId="{DDDB3AD5-4008-4150-894B-AC1D4E508CC1}">
      <dgm:prSet/>
      <dgm:spPr/>
      <dgm:t>
        <a:bodyPr/>
        <a:lstStyle/>
        <a:p>
          <a:endParaRPr lang="en-US"/>
        </a:p>
      </dgm:t>
    </dgm:pt>
    <dgm:pt modelId="{7051AB0F-8529-4F64-91E8-D3591A7ACCA5}" type="sibTrans" cxnId="{DDDB3AD5-4008-4150-894B-AC1D4E508CC1}">
      <dgm:prSet/>
      <dgm:spPr/>
      <dgm:t>
        <a:bodyPr/>
        <a:lstStyle/>
        <a:p>
          <a:endParaRPr lang="en-US"/>
        </a:p>
      </dgm:t>
    </dgm:pt>
    <dgm:pt modelId="{60B5ABE8-DFA1-4662-B809-7910E36B8137}">
      <dgm:prSet phldrT="[Text]"/>
      <dgm:spPr/>
      <dgm:t>
        <a:bodyPr/>
        <a:lstStyle/>
        <a:p>
          <a:r>
            <a:rPr lang="es-EC" dirty="0"/>
            <a:t>Sistema de carrito de compras</a:t>
          </a:r>
          <a:endParaRPr lang="en-US" dirty="0"/>
        </a:p>
      </dgm:t>
    </dgm:pt>
    <dgm:pt modelId="{299ED45D-D29B-40D6-947B-C58D4C9918EE}" type="parTrans" cxnId="{2E4E62D0-6E06-4884-AAAC-26DBBC623A03}">
      <dgm:prSet/>
      <dgm:spPr/>
      <dgm:t>
        <a:bodyPr/>
        <a:lstStyle/>
        <a:p>
          <a:endParaRPr lang="en-US"/>
        </a:p>
      </dgm:t>
    </dgm:pt>
    <dgm:pt modelId="{437168C3-1BE4-4F07-9D0D-2D40A70324AE}" type="sibTrans" cxnId="{2E4E62D0-6E06-4884-AAAC-26DBBC623A03}">
      <dgm:prSet/>
      <dgm:spPr/>
      <dgm:t>
        <a:bodyPr/>
        <a:lstStyle/>
        <a:p>
          <a:endParaRPr lang="en-US"/>
        </a:p>
      </dgm:t>
    </dgm:pt>
    <dgm:pt modelId="{09457F1D-3293-4E5D-BEB9-E926F999635E}">
      <dgm:prSet phldrT="[Text]"/>
      <dgm:spPr/>
      <dgm:t>
        <a:bodyPr/>
        <a:lstStyle/>
        <a:p>
          <a:r>
            <a:rPr lang="es-EC" dirty="0"/>
            <a:t>Descargas </a:t>
          </a:r>
          <a:r>
            <a:rPr lang="es-EC" dirty="0" err="1"/>
            <a:t>inlimitadas</a:t>
          </a:r>
          <a:endParaRPr lang="en-US" dirty="0"/>
        </a:p>
      </dgm:t>
    </dgm:pt>
    <dgm:pt modelId="{7FCD1DA4-7FBD-4718-8A9C-2C0ACC780110}" type="parTrans" cxnId="{0DFDE99D-6803-459F-B28D-2664991C4DA5}">
      <dgm:prSet/>
      <dgm:spPr/>
      <dgm:t>
        <a:bodyPr/>
        <a:lstStyle/>
        <a:p>
          <a:endParaRPr lang="en-US"/>
        </a:p>
      </dgm:t>
    </dgm:pt>
    <dgm:pt modelId="{A3A012D0-3461-411D-8A5F-28BD1519D0FB}" type="sibTrans" cxnId="{0DFDE99D-6803-459F-B28D-2664991C4DA5}">
      <dgm:prSet/>
      <dgm:spPr/>
      <dgm:t>
        <a:bodyPr/>
        <a:lstStyle/>
        <a:p>
          <a:endParaRPr lang="en-US"/>
        </a:p>
      </dgm:t>
    </dgm:pt>
    <dgm:pt modelId="{38347212-41D5-46F6-90E2-484E1E52571F}">
      <dgm:prSet phldrT="[Text]"/>
      <dgm:spPr/>
      <dgm:t>
        <a:bodyPr/>
        <a:lstStyle/>
        <a:p>
          <a:r>
            <a:rPr lang="es-EC" dirty="0"/>
            <a:t>Control de acceso a archivos</a:t>
          </a:r>
          <a:endParaRPr lang="en-US" dirty="0"/>
        </a:p>
      </dgm:t>
    </dgm:pt>
    <dgm:pt modelId="{549FE356-CB61-4DBB-B787-4F3BD5AB37A9}" type="parTrans" cxnId="{5BA4BD03-AC79-4BE2-B110-6B176B26A3CE}">
      <dgm:prSet/>
      <dgm:spPr/>
      <dgm:t>
        <a:bodyPr/>
        <a:lstStyle/>
        <a:p>
          <a:endParaRPr lang="en-US"/>
        </a:p>
      </dgm:t>
    </dgm:pt>
    <dgm:pt modelId="{EFD50BF4-A3D3-433B-8927-44EA02A7A609}" type="sibTrans" cxnId="{5BA4BD03-AC79-4BE2-B110-6B176B26A3CE}">
      <dgm:prSet/>
      <dgm:spPr/>
      <dgm:t>
        <a:bodyPr/>
        <a:lstStyle/>
        <a:p>
          <a:endParaRPr lang="en-US"/>
        </a:p>
      </dgm:t>
    </dgm:pt>
    <dgm:pt modelId="{6CE1C394-EA92-4B09-9A23-B1E1993DEA9F}">
      <dgm:prSet phldrT="[Text]"/>
      <dgm:spPr/>
      <dgm:t>
        <a:bodyPr/>
        <a:lstStyle/>
        <a:p>
          <a:r>
            <a:rPr lang="es-EC" dirty="0"/>
            <a:t>Control de cuentas de usuario</a:t>
          </a:r>
          <a:endParaRPr lang="en-US" dirty="0"/>
        </a:p>
      </dgm:t>
    </dgm:pt>
    <dgm:pt modelId="{D9D58413-D6AC-42A3-9824-7B411A982DCF}" type="parTrans" cxnId="{D492E66B-A5F9-499C-8A1E-2249CD48178E}">
      <dgm:prSet/>
      <dgm:spPr/>
      <dgm:t>
        <a:bodyPr/>
        <a:lstStyle/>
        <a:p>
          <a:endParaRPr lang="en-US"/>
        </a:p>
      </dgm:t>
    </dgm:pt>
    <dgm:pt modelId="{545946F6-2F5C-417F-8FFF-95988BF95685}" type="sibTrans" cxnId="{D492E66B-A5F9-499C-8A1E-2249CD48178E}">
      <dgm:prSet/>
      <dgm:spPr/>
      <dgm:t>
        <a:bodyPr/>
        <a:lstStyle/>
        <a:p>
          <a:endParaRPr lang="en-US"/>
        </a:p>
      </dgm:t>
    </dgm:pt>
    <dgm:pt modelId="{430B50D2-791C-47AA-8EC0-6BFD6A11CA78}">
      <dgm:prSet phldrT="[Text]"/>
      <dgm:spPr/>
      <dgm:t>
        <a:bodyPr/>
        <a:lstStyle/>
        <a:p>
          <a:r>
            <a:rPr lang="es-EC" dirty="0"/>
            <a:t>Reportes y estadísticas</a:t>
          </a:r>
          <a:endParaRPr lang="en-US" dirty="0"/>
        </a:p>
      </dgm:t>
    </dgm:pt>
    <dgm:pt modelId="{9035318E-3B54-4296-BDF1-5DEFA3CCF392}" type="parTrans" cxnId="{2119EC27-9403-43FC-B7B6-6A2C6F319BC1}">
      <dgm:prSet/>
      <dgm:spPr/>
      <dgm:t>
        <a:bodyPr/>
        <a:lstStyle/>
        <a:p>
          <a:endParaRPr lang="en-US"/>
        </a:p>
      </dgm:t>
    </dgm:pt>
    <dgm:pt modelId="{142B3F62-144C-4242-93AD-8B0B1AD279AA}" type="sibTrans" cxnId="{2119EC27-9403-43FC-B7B6-6A2C6F319BC1}">
      <dgm:prSet/>
      <dgm:spPr/>
      <dgm:t>
        <a:bodyPr/>
        <a:lstStyle/>
        <a:p>
          <a:endParaRPr lang="en-US"/>
        </a:p>
      </dgm:t>
    </dgm:pt>
    <dgm:pt modelId="{F3D1D81B-E672-48FF-9FCA-F6B002D66F3F}" type="pres">
      <dgm:prSet presAssocID="{90CE50E3-B0F4-4569-9403-3A3762DC3473}" presName="cycle" presStyleCnt="0">
        <dgm:presLayoutVars>
          <dgm:dir/>
          <dgm:resizeHandles val="exact"/>
        </dgm:presLayoutVars>
      </dgm:prSet>
      <dgm:spPr/>
    </dgm:pt>
    <dgm:pt modelId="{52B7ED06-450F-4F10-851F-0F011476D8A1}" type="pres">
      <dgm:prSet presAssocID="{A79F70FE-D80C-4DA5-8983-E4EE74242E36}" presName="node" presStyleLbl="node1" presStyleIdx="0" presStyleCnt="6" custRadScaleRad="84473" custRadScaleInc="14186">
        <dgm:presLayoutVars>
          <dgm:bulletEnabled val="1"/>
        </dgm:presLayoutVars>
      </dgm:prSet>
      <dgm:spPr/>
    </dgm:pt>
    <dgm:pt modelId="{9267FF9B-2E84-4DF6-819C-16FCDABF9818}" type="pres">
      <dgm:prSet presAssocID="{7051AB0F-8529-4F64-91E8-D3591A7ACCA5}" presName="sibTrans" presStyleLbl="sibTrans2D1" presStyleIdx="0" presStyleCnt="6"/>
      <dgm:spPr/>
    </dgm:pt>
    <dgm:pt modelId="{EECB4BD5-04A9-46F9-B18C-BA533E35B258}" type="pres">
      <dgm:prSet presAssocID="{7051AB0F-8529-4F64-91E8-D3591A7ACCA5}" presName="connectorText" presStyleLbl="sibTrans2D1" presStyleIdx="0" presStyleCnt="6"/>
      <dgm:spPr/>
    </dgm:pt>
    <dgm:pt modelId="{28FEBA11-FA46-40E4-893E-BF231B415200}" type="pres">
      <dgm:prSet presAssocID="{60B5ABE8-DFA1-4662-B809-7910E36B8137}" presName="node" presStyleLbl="node1" presStyleIdx="1" presStyleCnt="6">
        <dgm:presLayoutVars>
          <dgm:bulletEnabled val="1"/>
        </dgm:presLayoutVars>
      </dgm:prSet>
      <dgm:spPr/>
    </dgm:pt>
    <dgm:pt modelId="{188154A7-3BE6-4F25-96CE-1209C193358A}" type="pres">
      <dgm:prSet presAssocID="{437168C3-1BE4-4F07-9D0D-2D40A70324AE}" presName="sibTrans" presStyleLbl="sibTrans2D1" presStyleIdx="1" presStyleCnt="6"/>
      <dgm:spPr/>
    </dgm:pt>
    <dgm:pt modelId="{565A5615-3081-4C77-AADC-E9EAD16F065F}" type="pres">
      <dgm:prSet presAssocID="{437168C3-1BE4-4F07-9D0D-2D40A70324AE}" presName="connectorText" presStyleLbl="sibTrans2D1" presStyleIdx="1" presStyleCnt="6"/>
      <dgm:spPr/>
    </dgm:pt>
    <dgm:pt modelId="{9C879BA3-BBCF-40E0-A179-3E9E69D476DD}" type="pres">
      <dgm:prSet presAssocID="{09457F1D-3293-4E5D-BEB9-E926F999635E}" presName="node" presStyleLbl="node1" presStyleIdx="2" presStyleCnt="6">
        <dgm:presLayoutVars>
          <dgm:bulletEnabled val="1"/>
        </dgm:presLayoutVars>
      </dgm:prSet>
      <dgm:spPr/>
    </dgm:pt>
    <dgm:pt modelId="{734D031C-2291-46DA-8C7E-2F50BC5CA759}" type="pres">
      <dgm:prSet presAssocID="{A3A012D0-3461-411D-8A5F-28BD1519D0FB}" presName="sibTrans" presStyleLbl="sibTrans2D1" presStyleIdx="2" presStyleCnt="6"/>
      <dgm:spPr/>
    </dgm:pt>
    <dgm:pt modelId="{2A9FC5C7-4F6F-4D85-8380-5E11BBED30DB}" type="pres">
      <dgm:prSet presAssocID="{A3A012D0-3461-411D-8A5F-28BD1519D0FB}" presName="connectorText" presStyleLbl="sibTrans2D1" presStyleIdx="2" presStyleCnt="6"/>
      <dgm:spPr/>
    </dgm:pt>
    <dgm:pt modelId="{B049322A-3991-4F90-A45E-0A43919C4A01}" type="pres">
      <dgm:prSet presAssocID="{38347212-41D5-46F6-90E2-484E1E52571F}" presName="node" presStyleLbl="node1" presStyleIdx="3" presStyleCnt="6">
        <dgm:presLayoutVars>
          <dgm:bulletEnabled val="1"/>
        </dgm:presLayoutVars>
      </dgm:prSet>
      <dgm:spPr/>
    </dgm:pt>
    <dgm:pt modelId="{64F5139F-123E-4425-8044-37EB96CF9D79}" type="pres">
      <dgm:prSet presAssocID="{EFD50BF4-A3D3-433B-8927-44EA02A7A609}" presName="sibTrans" presStyleLbl="sibTrans2D1" presStyleIdx="3" presStyleCnt="6"/>
      <dgm:spPr/>
    </dgm:pt>
    <dgm:pt modelId="{490CBFF1-896D-4A62-8949-DB2DD23D8A05}" type="pres">
      <dgm:prSet presAssocID="{EFD50BF4-A3D3-433B-8927-44EA02A7A609}" presName="connectorText" presStyleLbl="sibTrans2D1" presStyleIdx="3" presStyleCnt="6"/>
      <dgm:spPr/>
    </dgm:pt>
    <dgm:pt modelId="{59BC3E1D-56FD-4369-B8F7-C1A801036915}" type="pres">
      <dgm:prSet presAssocID="{6CE1C394-EA92-4B09-9A23-B1E1993DEA9F}" presName="node" presStyleLbl="node1" presStyleIdx="4" presStyleCnt="6">
        <dgm:presLayoutVars>
          <dgm:bulletEnabled val="1"/>
        </dgm:presLayoutVars>
      </dgm:prSet>
      <dgm:spPr/>
    </dgm:pt>
    <dgm:pt modelId="{660A223D-E0C7-4864-9643-184A20A92332}" type="pres">
      <dgm:prSet presAssocID="{545946F6-2F5C-417F-8FFF-95988BF95685}" presName="sibTrans" presStyleLbl="sibTrans2D1" presStyleIdx="4" presStyleCnt="6"/>
      <dgm:spPr/>
    </dgm:pt>
    <dgm:pt modelId="{6496EEE3-6A87-4CC1-A494-5D50BFAA04B2}" type="pres">
      <dgm:prSet presAssocID="{545946F6-2F5C-417F-8FFF-95988BF95685}" presName="connectorText" presStyleLbl="sibTrans2D1" presStyleIdx="4" presStyleCnt="6"/>
      <dgm:spPr/>
    </dgm:pt>
    <dgm:pt modelId="{FEE056BA-78D3-4ECD-8B21-79F302A200FA}" type="pres">
      <dgm:prSet presAssocID="{430B50D2-791C-47AA-8EC0-6BFD6A11CA78}" presName="node" presStyleLbl="node1" presStyleIdx="5" presStyleCnt="6">
        <dgm:presLayoutVars>
          <dgm:bulletEnabled val="1"/>
        </dgm:presLayoutVars>
      </dgm:prSet>
      <dgm:spPr/>
    </dgm:pt>
    <dgm:pt modelId="{A960DF37-04A7-4417-9B04-617FA7623E4C}" type="pres">
      <dgm:prSet presAssocID="{142B3F62-144C-4242-93AD-8B0B1AD279AA}" presName="sibTrans" presStyleLbl="sibTrans2D1" presStyleIdx="5" presStyleCnt="6"/>
      <dgm:spPr/>
    </dgm:pt>
    <dgm:pt modelId="{C75FD3B1-6511-4834-B06B-1284AE4DFAA7}" type="pres">
      <dgm:prSet presAssocID="{142B3F62-144C-4242-93AD-8B0B1AD279AA}" presName="connectorText" presStyleLbl="sibTrans2D1" presStyleIdx="5" presStyleCnt="6"/>
      <dgm:spPr/>
    </dgm:pt>
  </dgm:ptLst>
  <dgm:cxnLst>
    <dgm:cxn modelId="{37DC2F03-3BE0-47AD-ADC2-CABE73E484E2}" type="presOf" srcId="{430B50D2-791C-47AA-8EC0-6BFD6A11CA78}" destId="{FEE056BA-78D3-4ECD-8B21-79F302A200FA}" srcOrd="0" destOrd="0" presId="urn:microsoft.com/office/officeart/2005/8/layout/cycle2"/>
    <dgm:cxn modelId="{5BA4BD03-AC79-4BE2-B110-6B176B26A3CE}" srcId="{90CE50E3-B0F4-4569-9403-3A3762DC3473}" destId="{38347212-41D5-46F6-90E2-484E1E52571F}" srcOrd="3" destOrd="0" parTransId="{549FE356-CB61-4DBB-B787-4F3BD5AB37A9}" sibTransId="{EFD50BF4-A3D3-433B-8927-44EA02A7A609}"/>
    <dgm:cxn modelId="{683CF80A-08A4-4F8E-B36A-CE92A5BE2CD1}" type="presOf" srcId="{7051AB0F-8529-4F64-91E8-D3591A7ACCA5}" destId="{EECB4BD5-04A9-46F9-B18C-BA533E35B258}" srcOrd="1" destOrd="0" presId="urn:microsoft.com/office/officeart/2005/8/layout/cycle2"/>
    <dgm:cxn modelId="{8BCBB11E-55C1-4398-8C83-62C634816ADE}" type="presOf" srcId="{142B3F62-144C-4242-93AD-8B0B1AD279AA}" destId="{A960DF37-04A7-4417-9B04-617FA7623E4C}" srcOrd="0" destOrd="0" presId="urn:microsoft.com/office/officeart/2005/8/layout/cycle2"/>
    <dgm:cxn modelId="{09DEC01F-9AC0-4E1F-8A7F-92A58BA7A852}" type="presOf" srcId="{EFD50BF4-A3D3-433B-8927-44EA02A7A609}" destId="{490CBFF1-896D-4A62-8949-DB2DD23D8A05}" srcOrd="1" destOrd="0" presId="urn:microsoft.com/office/officeart/2005/8/layout/cycle2"/>
    <dgm:cxn modelId="{59C65726-2D49-4BE8-9E30-7DC0830ACC6E}" type="presOf" srcId="{A79F70FE-D80C-4DA5-8983-E4EE74242E36}" destId="{52B7ED06-450F-4F10-851F-0F011476D8A1}" srcOrd="0" destOrd="0" presId="urn:microsoft.com/office/officeart/2005/8/layout/cycle2"/>
    <dgm:cxn modelId="{2119EC27-9403-43FC-B7B6-6A2C6F319BC1}" srcId="{90CE50E3-B0F4-4569-9403-3A3762DC3473}" destId="{430B50D2-791C-47AA-8EC0-6BFD6A11CA78}" srcOrd="5" destOrd="0" parTransId="{9035318E-3B54-4296-BDF1-5DEFA3CCF392}" sibTransId="{142B3F62-144C-4242-93AD-8B0B1AD279AA}"/>
    <dgm:cxn modelId="{0EBEC23A-BA72-460B-A201-2F86601F8E80}" type="presOf" srcId="{545946F6-2F5C-417F-8FFF-95988BF95685}" destId="{660A223D-E0C7-4864-9643-184A20A92332}" srcOrd="0" destOrd="0" presId="urn:microsoft.com/office/officeart/2005/8/layout/cycle2"/>
    <dgm:cxn modelId="{8B9E4C41-B4CE-416A-B955-8CCFB2A4AAFE}" type="presOf" srcId="{437168C3-1BE4-4F07-9D0D-2D40A70324AE}" destId="{188154A7-3BE6-4F25-96CE-1209C193358A}" srcOrd="0" destOrd="0" presId="urn:microsoft.com/office/officeart/2005/8/layout/cycle2"/>
    <dgm:cxn modelId="{8353CD44-B81C-4624-A856-55AD08DDFA19}" type="presOf" srcId="{90CE50E3-B0F4-4569-9403-3A3762DC3473}" destId="{F3D1D81B-E672-48FF-9FCA-F6B002D66F3F}" srcOrd="0" destOrd="0" presId="urn:microsoft.com/office/officeart/2005/8/layout/cycle2"/>
    <dgm:cxn modelId="{D492E66B-A5F9-499C-8A1E-2249CD48178E}" srcId="{90CE50E3-B0F4-4569-9403-3A3762DC3473}" destId="{6CE1C394-EA92-4B09-9A23-B1E1993DEA9F}" srcOrd="4" destOrd="0" parTransId="{D9D58413-D6AC-42A3-9824-7B411A982DCF}" sibTransId="{545946F6-2F5C-417F-8FFF-95988BF95685}"/>
    <dgm:cxn modelId="{5B1AA857-7935-4CBC-B3B5-8724AFB98FF8}" type="presOf" srcId="{38347212-41D5-46F6-90E2-484E1E52571F}" destId="{B049322A-3991-4F90-A45E-0A43919C4A01}" srcOrd="0" destOrd="0" presId="urn:microsoft.com/office/officeart/2005/8/layout/cycle2"/>
    <dgm:cxn modelId="{CD05B380-9779-4ADA-8264-D5FBE8D84CFE}" type="presOf" srcId="{6CE1C394-EA92-4B09-9A23-B1E1993DEA9F}" destId="{59BC3E1D-56FD-4369-B8F7-C1A801036915}" srcOrd="0" destOrd="0" presId="urn:microsoft.com/office/officeart/2005/8/layout/cycle2"/>
    <dgm:cxn modelId="{4871029D-507A-45B2-9166-1C219208F6D0}" type="presOf" srcId="{7051AB0F-8529-4F64-91E8-D3591A7ACCA5}" destId="{9267FF9B-2E84-4DF6-819C-16FCDABF9818}" srcOrd="0" destOrd="0" presId="urn:microsoft.com/office/officeart/2005/8/layout/cycle2"/>
    <dgm:cxn modelId="{0DFDE99D-6803-459F-B28D-2664991C4DA5}" srcId="{90CE50E3-B0F4-4569-9403-3A3762DC3473}" destId="{09457F1D-3293-4E5D-BEB9-E926F999635E}" srcOrd="2" destOrd="0" parTransId="{7FCD1DA4-7FBD-4718-8A9C-2C0ACC780110}" sibTransId="{A3A012D0-3461-411D-8A5F-28BD1519D0FB}"/>
    <dgm:cxn modelId="{672DA6AA-7F32-4BEE-A7FF-2726A43CA161}" type="presOf" srcId="{60B5ABE8-DFA1-4662-B809-7910E36B8137}" destId="{28FEBA11-FA46-40E4-893E-BF231B415200}" srcOrd="0" destOrd="0" presId="urn:microsoft.com/office/officeart/2005/8/layout/cycle2"/>
    <dgm:cxn modelId="{D49E70AC-8185-4A02-A596-88C420C5F929}" type="presOf" srcId="{A3A012D0-3461-411D-8A5F-28BD1519D0FB}" destId="{2A9FC5C7-4F6F-4D85-8380-5E11BBED30DB}" srcOrd="1" destOrd="0" presId="urn:microsoft.com/office/officeart/2005/8/layout/cycle2"/>
    <dgm:cxn modelId="{4E0371C2-9968-4C99-86C2-9FF54EAA6D67}" type="presOf" srcId="{A3A012D0-3461-411D-8A5F-28BD1519D0FB}" destId="{734D031C-2291-46DA-8C7E-2F50BC5CA759}" srcOrd="0" destOrd="0" presId="urn:microsoft.com/office/officeart/2005/8/layout/cycle2"/>
    <dgm:cxn modelId="{1D7F6DCF-94FD-47C0-B2CB-D46E6F0F3873}" type="presOf" srcId="{EFD50BF4-A3D3-433B-8927-44EA02A7A609}" destId="{64F5139F-123E-4425-8044-37EB96CF9D79}" srcOrd="0" destOrd="0" presId="urn:microsoft.com/office/officeart/2005/8/layout/cycle2"/>
    <dgm:cxn modelId="{2E4E62D0-6E06-4884-AAAC-26DBBC623A03}" srcId="{90CE50E3-B0F4-4569-9403-3A3762DC3473}" destId="{60B5ABE8-DFA1-4662-B809-7910E36B8137}" srcOrd="1" destOrd="0" parTransId="{299ED45D-D29B-40D6-947B-C58D4C9918EE}" sibTransId="{437168C3-1BE4-4F07-9D0D-2D40A70324AE}"/>
    <dgm:cxn modelId="{DDDB3AD5-4008-4150-894B-AC1D4E508CC1}" srcId="{90CE50E3-B0F4-4569-9403-3A3762DC3473}" destId="{A79F70FE-D80C-4DA5-8983-E4EE74242E36}" srcOrd="0" destOrd="0" parTransId="{49F7B1F9-0D87-48C2-B175-58D9FD010A20}" sibTransId="{7051AB0F-8529-4F64-91E8-D3591A7ACCA5}"/>
    <dgm:cxn modelId="{2AC1A5E0-0A12-441D-A4AC-03D78B94ADCE}" type="presOf" srcId="{142B3F62-144C-4242-93AD-8B0B1AD279AA}" destId="{C75FD3B1-6511-4834-B06B-1284AE4DFAA7}" srcOrd="1" destOrd="0" presId="urn:microsoft.com/office/officeart/2005/8/layout/cycle2"/>
    <dgm:cxn modelId="{100903F9-71FE-4CE4-8663-5A1215846268}" type="presOf" srcId="{09457F1D-3293-4E5D-BEB9-E926F999635E}" destId="{9C879BA3-BBCF-40E0-A179-3E9E69D476DD}" srcOrd="0" destOrd="0" presId="urn:microsoft.com/office/officeart/2005/8/layout/cycle2"/>
    <dgm:cxn modelId="{49CE0BFD-804A-4265-B373-627EB94C091B}" type="presOf" srcId="{437168C3-1BE4-4F07-9D0D-2D40A70324AE}" destId="{565A5615-3081-4C77-AADC-E9EAD16F065F}" srcOrd="1" destOrd="0" presId="urn:microsoft.com/office/officeart/2005/8/layout/cycle2"/>
    <dgm:cxn modelId="{118B32FE-91D6-43E7-9580-B620D51ACEBD}" type="presOf" srcId="{545946F6-2F5C-417F-8FFF-95988BF95685}" destId="{6496EEE3-6A87-4CC1-A494-5D50BFAA04B2}" srcOrd="1" destOrd="0" presId="urn:microsoft.com/office/officeart/2005/8/layout/cycle2"/>
    <dgm:cxn modelId="{C2B4857C-F025-44D0-BBA6-EF4854ADE6FC}" type="presParOf" srcId="{F3D1D81B-E672-48FF-9FCA-F6B002D66F3F}" destId="{52B7ED06-450F-4F10-851F-0F011476D8A1}" srcOrd="0" destOrd="0" presId="urn:microsoft.com/office/officeart/2005/8/layout/cycle2"/>
    <dgm:cxn modelId="{4C403A57-34A1-4397-A541-92F280BE8FE7}" type="presParOf" srcId="{F3D1D81B-E672-48FF-9FCA-F6B002D66F3F}" destId="{9267FF9B-2E84-4DF6-819C-16FCDABF9818}" srcOrd="1" destOrd="0" presId="urn:microsoft.com/office/officeart/2005/8/layout/cycle2"/>
    <dgm:cxn modelId="{B6A19CAB-BD3A-4796-904D-183366F1645B}" type="presParOf" srcId="{9267FF9B-2E84-4DF6-819C-16FCDABF9818}" destId="{EECB4BD5-04A9-46F9-B18C-BA533E35B258}" srcOrd="0" destOrd="0" presId="urn:microsoft.com/office/officeart/2005/8/layout/cycle2"/>
    <dgm:cxn modelId="{00E806B7-A71D-45B7-8158-59F4EC120C93}" type="presParOf" srcId="{F3D1D81B-E672-48FF-9FCA-F6B002D66F3F}" destId="{28FEBA11-FA46-40E4-893E-BF231B415200}" srcOrd="2" destOrd="0" presId="urn:microsoft.com/office/officeart/2005/8/layout/cycle2"/>
    <dgm:cxn modelId="{B90EA014-27F1-48C2-B23B-D3989EFD5685}" type="presParOf" srcId="{F3D1D81B-E672-48FF-9FCA-F6B002D66F3F}" destId="{188154A7-3BE6-4F25-96CE-1209C193358A}" srcOrd="3" destOrd="0" presId="urn:microsoft.com/office/officeart/2005/8/layout/cycle2"/>
    <dgm:cxn modelId="{DD3753F1-E896-4287-B031-698B9A5BE0D9}" type="presParOf" srcId="{188154A7-3BE6-4F25-96CE-1209C193358A}" destId="{565A5615-3081-4C77-AADC-E9EAD16F065F}" srcOrd="0" destOrd="0" presId="urn:microsoft.com/office/officeart/2005/8/layout/cycle2"/>
    <dgm:cxn modelId="{1DD1683C-936F-49C1-9D2D-2AEFD1816699}" type="presParOf" srcId="{F3D1D81B-E672-48FF-9FCA-F6B002D66F3F}" destId="{9C879BA3-BBCF-40E0-A179-3E9E69D476DD}" srcOrd="4" destOrd="0" presId="urn:microsoft.com/office/officeart/2005/8/layout/cycle2"/>
    <dgm:cxn modelId="{9656E4FD-9F01-45D1-A8ED-3E9F79E09F77}" type="presParOf" srcId="{F3D1D81B-E672-48FF-9FCA-F6B002D66F3F}" destId="{734D031C-2291-46DA-8C7E-2F50BC5CA759}" srcOrd="5" destOrd="0" presId="urn:microsoft.com/office/officeart/2005/8/layout/cycle2"/>
    <dgm:cxn modelId="{5F441810-2231-4ACE-A066-015B9DEBDC68}" type="presParOf" srcId="{734D031C-2291-46DA-8C7E-2F50BC5CA759}" destId="{2A9FC5C7-4F6F-4D85-8380-5E11BBED30DB}" srcOrd="0" destOrd="0" presId="urn:microsoft.com/office/officeart/2005/8/layout/cycle2"/>
    <dgm:cxn modelId="{66E1A024-304E-4AD3-9927-B34FD2733829}" type="presParOf" srcId="{F3D1D81B-E672-48FF-9FCA-F6B002D66F3F}" destId="{B049322A-3991-4F90-A45E-0A43919C4A01}" srcOrd="6" destOrd="0" presId="urn:microsoft.com/office/officeart/2005/8/layout/cycle2"/>
    <dgm:cxn modelId="{64B7F75C-56A9-4611-A9D8-5F9F52877327}" type="presParOf" srcId="{F3D1D81B-E672-48FF-9FCA-F6B002D66F3F}" destId="{64F5139F-123E-4425-8044-37EB96CF9D79}" srcOrd="7" destOrd="0" presId="urn:microsoft.com/office/officeart/2005/8/layout/cycle2"/>
    <dgm:cxn modelId="{ECCB66A1-4388-409E-93D8-C602205A011E}" type="presParOf" srcId="{64F5139F-123E-4425-8044-37EB96CF9D79}" destId="{490CBFF1-896D-4A62-8949-DB2DD23D8A05}" srcOrd="0" destOrd="0" presId="urn:microsoft.com/office/officeart/2005/8/layout/cycle2"/>
    <dgm:cxn modelId="{A64509DA-B2AB-434C-9792-A5E18A1AD047}" type="presParOf" srcId="{F3D1D81B-E672-48FF-9FCA-F6B002D66F3F}" destId="{59BC3E1D-56FD-4369-B8F7-C1A801036915}" srcOrd="8" destOrd="0" presId="urn:microsoft.com/office/officeart/2005/8/layout/cycle2"/>
    <dgm:cxn modelId="{37ECE979-97BF-4133-8F23-322B02E10BB7}" type="presParOf" srcId="{F3D1D81B-E672-48FF-9FCA-F6B002D66F3F}" destId="{660A223D-E0C7-4864-9643-184A20A92332}" srcOrd="9" destOrd="0" presId="urn:microsoft.com/office/officeart/2005/8/layout/cycle2"/>
    <dgm:cxn modelId="{F6D4F550-5EF0-4623-938C-C5C0D93BD0B8}" type="presParOf" srcId="{660A223D-E0C7-4864-9643-184A20A92332}" destId="{6496EEE3-6A87-4CC1-A494-5D50BFAA04B2}" srcOrd="0" destOrd="0" presId="urn:microsoft.com/office/officeart/2005/8/layout/cycle2"/>
    <dgm:cxn modelId="{FAE68F1C-5737-4B53-A531-73F0ABD238F5}" type="presParOf" srcId="{F3D1D81B-E672-48FF-9FCA-F6B002D66F3F}" destId="{FEE056BA-78D3-4ECD-8B21-79F302A200FA}" srcOrd="10" destOrd="0" presId="urn:microsoft.com/office/officeart/2005/8/layout/cycle2"/>
    <dgm:cxn modelId="{5BEA0A52-61C3-42EF-B5AD-677C87D83ADD}" type="presParOf" srcId="{F3D1D81B-E672-48FF-9FCA-F6B002D66F3F}" destId="{A960DF37-04A7-4417-9B04-617FA7623E4C}" srcOrd="11" destOrd="0" presId="urn:microsoft.com/office/officeart/2005/8/layout/cycle2"/>
    <dgm:cxn modelId="{ED6DB52D-7676-420F-9F51-266856179EF5}" type="presParOf" srcId="{A960DF37-04A7-4417-9B04-617FA7623E4C}" destId="{C75FD3B1-6511-4834-B06B-1284AE4DFAA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3C5B3-3710-4487-9B31-B0B4B86DE00D}">
      <dsp:nvSpPr>
        <dsp:cNvPr id="0" name=""/>
        <dsp:cNvSpPr/>
      </dsp:nvSpPr>
      <dsp:spPr>
        <a:xfrm>
          <a:off x="3057025" y="2049409"/>
          <a:ext cx="2504834" cy="2504834"/>
        </a:xfrm>
        <a:prstGeom prst="gear9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5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CMS</a:t>
          </a:r>
          <a:endParaRPr lang="en-US" sz="1600" kern="1200" dirty="0"/>
        </a:p>
      </dsp:txBody>
      <dsp:txXfrm>
        <a:off x="3560608" y="2636154"/>
        <a:ext cx="1497668" cy="1287537"/>
      </dsp:txXfrm>
    </dsp:sp>
    <dsp:sp modelId="{8BFE571E-52FA-41B9-BA82-0ECE430A80BB}">
      <dsp:nvSpPr>
        <dsp:cNvPr id="0" name=""/>
        <dsp:cNvSpPr/>
      </dsp:nvSpPr>
      <dsp:spPr>
        <a:xfrm>
          <a:off x="2875104" y="3907637"/>
          <a:ext cx="1320234" cy="336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 err="1"/>
            <a:t>Wordpress</a:t>
          </a:r>
          <a:endParaRPr lang="en-US" sz="1200" kern="1200" dirty="0"/>
        </a:p>
      </dsp:txBody>
      <dsp:txXfrm>
        <a:off x="2884969" y="3917502"/>
        <a:ext cx="1300504" cy="317091"/>
      </dsp:txXfrm>
    </dsp:sp>
    <dsp:sp modelId="{C5C48322-9C36-4F20-906B-3F380993D361}">
      <dsp:nvSpPr>
        <dsp:cNvPr id="0" name=""/>
        <dsp:cNvSpPr/>
      </dsp:nvSpPr>
      <dsp:spPr>
        <a:xfrm>
          <a:off x="1599667" y="1457358"/>
          <a:ext cx="1821697" cy="1821697"/>
        </a:xfrm>
        <a:prstGeom prst="gear6">
          <a:avLst/>
        </a:prstGeom>
        <a:gradFill rotWithShape="0">
          <a:gsLst>
            <a:gs pos="0">
              <a:schemeClr val="accent5">
                <a:shade val="50000"/>
                <a:hueOff val="151267"/>
                <a:satOff val="-6633"/>
                <a:lumOff val="2837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50000"/>
                <a:hueOff val="151267"/>
                <a:satOff val="-6633"/>
                <a:lumOff val="2837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50000"/>
                <a:hueOff val="151267"/>
                <a:satOff val="-6633"/>
                <a:lumOff val="2837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 err="1"/>
            <a:t>Webgl</a:t>
          </a:r>
          <a:endParaRPr lang="en-US" sz="1600" kern="1200" dirty="0"/>
        </a:p>
      </dsp:txBody>
      <dsp:txXfrm>
        <a:off x="2058285" y="1918748"/>
        <a:ext cx="904461" cy="898917"/>
      </dsp:txXfrm>
    </dsp:sp>
    <dsp:sp modelId="{B952C076-1A50-43C2-8951-9EA7ECF6CBB9}">
      <dsp:nvSpPr>
        <dsp:cNvPr id="0" name=""/>
        <dsp:cNvSpPr/>
      </dsp:nvSpPr>
      <dsp:spPr>
        <a:xfrm>
          <a:off x="1305579" y="2890333"/>
          <a:ext cx="998058" cy="458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151267"/>
              <a:satOff val="-6633"/>
              <a:lumOff val="283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Verge3D</a:t>
          </a:r>
          <a:endParaRPr lang="en-US" sz="1200" kern="1200" dirty="0"/>
        </a:p>
      </dsp:txBody>
      <dsp:txXfrm>
        <a:off x="1319012" y="2903766"/>
        <a:ext cx="971192" cy="431780"/>
      </dsp:txXfrm>
    </dsp:sp>
    <dsp:sp modelId="{0CBC50DE-58DA-4B0A-814D-C048A74FEC3D}">
      <dsp:nvSpPr>
        <dsp:cNvPr id="0" name=""/>
        <dsp:cNvSpPr/>
      </dsp:nvSpPr>
      <dsp:spPr>
        <a:xfrm rot="20700000">
          <a:off x="2620004" y="200572"/>
          <a:ext cx="1784891" cy="1784891"/>
        </a:xfrm>
        <a:prstGeom prst="gear6">
          <a:avLst/>
        </a:prstGeom>
        <a:gradFill rotWithShape="0">
          <a:gsLst>
            <a:gs pos="0">
              <a:schemeClr val="accent5">
                <a:shade val="50000"/>
                <a:hueOff val="151267"/>
                <a:satOff val="-6633"/>
                <a:lumOff val="2837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50000"/>
                <a:hueOff val="151267"/>
                <a:satOff val="-6633"/>
                <a:lumOff val="2837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50000"/>
                <a:hueOff val="151267"/>
                <a:satOff val="-6633"/>
                <a:lumOff val="2837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E-</a:t>
          </a:r>
          <a:r>
            <a:rPr lang="es-EC" sz="1600" kern="1200" dirty="0" err="1"/>
            <a:t>commerce</a:t>
          </a:r>
          <a:endParaRPr lang="en-US" sz="1600" kern="1200" dirty="0"/>
        </a:p>
      </dsp:txBody>
      <dsp:txXfrm rot="-20700000">
        <a:off x="3011483" y="592051"/>
        <a:ext cx="1001933" cy="1001933"/>
      </dsp:txXfrm>
    </dsp:sp>
    <dsp:sp modelId="{3B5E01CC-D143-45D1-9E4E-7234501250AA}">
      <dsp:nvSpPr>
        <dsp:cNvPr id="0" name=""/>
        <dsp:cNvSpPr/>
      </dsp:nvSpPr>
      <dsp:spPr>
        <a:xfrm>
          <a:off x="4103108" y="817540"/>
          <a:ext cx="1323517" cy="505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151267"/>
              <a:satOff val="-6633"/>
              <a:lumOff val="283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Easy Digital </a:t>
          </a:r>
          <a:r>
            <a:rPr lang="es-EC" sz="1200" kern="1200" dirty="0" err="1"/>
            <a:t>Downloads</a:t>
          </a:r>
          <a:endParaRPr lang="en-US" sz="1200" kern="1200" dirty="0"/>
        </a:p>
      </dsp:txBody>
      <dsp:txXfrm>
        <a:off x="4117911" y="832343"/>
        <a:ext cx="1293911" cy="475808"/>
      </dsp:txXfrm>
    </dsp:sp>
    <dsp:sp modelId="{F4325240-6040-4813-AB1C-9491519F0BB3}">
      <dsp:nvSpPr>
        <dsp:cNvPr id="0" name=""/>
        <dsp:cNvSpPr/>
      </dsp:nvSpPr>
      <dsp:spPr>
        <a:xfrm>
          <a:off x="2868388" y="1669175"/>
          <a:ext cx="3206187" cy="3206187"/>
        </a:xfrm>
        <a:prstGeom prst="circularArrow">
          <a:avLst>
            <a:gd name="adj1" fmla="val 4687"/>
            <a:gd name="adj2" fmla="val 299029"/>
            <a:gd name="adj3" fmla="val 2524154"/>
            <a:gd name="adj4" fmla="val 15844175"/>
            <a:gd name="adj5" fmla="val 5469"/>
          </a:avLst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9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71185C-8AC2-42CA-BF2B-8C713A3D6A3B}">
      <dsp:nvSpPr>
        <dsp:cNvPr id="0" name=""/>
        <dsp:cNvSpPr/>
      </dsp:nvSpPr>
      <dsp:spPr>
        <a:xfrm>
          <a:off x="1277048" y="1052740"/>
          <a:ext cx="2329495" cy="232949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shade val="90000"/>
                <a:hueOff val="156141"/>
                <a:satOff val="-6237"/>
                <a:lumOff val="2224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90000"/>
                <a:hueOff val="156141"/>
                <a:satOff val="-6237"/>
                <a:lumOff val="2224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90000"/>
                <a:hueOff val="156141"/>
                <a:satOff val="-6237"/>
                <a:lumOff val="2224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0BE267-0A10-4382-8F9F-A2B264BFA484}">
      <dsp:nvSpPr>
        <dsp:cNvPr id="0" name=""/>
        <dsp:cNvSpPr/>
      </dsp:nvSpPr>
      <dsp:spPr>
        <a:xfrm>
          <a:off x="2207140" y="-191930"/>
          <a:ext cx="2511665" cy="251166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shade val="90000"/>
                <a:hueOff val="156141"/>
                <a:satOff val="-6237"/>
                <a:lumOff val="2224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90000"/>
                <a:hueOff val="156141"/>
                <a:satOff val="-6237"/>
                <a:lumOff val="2224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shade val="90000"/>
                <a:hueOff val="156141"/>
                <a:satOff val="-6237"/>
                <a:lumOff val="2224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C4309-182A-4C6B-B9A6-7BD87F689BCE}">
      <dsp:nvSpPr>
        <dsp:cNvPr id="0" name=""/>
        <dsp:cNvSpPr/>
      </dsp:nvSpPr>
      <dsp:spPr>
        <a:xfrm>
          <a:off x="0" y="0"/>
          <a:ext cx="9604375" cy="1034891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700" kern="1200" dirty="0"/>
            <a:t>Características</a:t>
          </a:r>
          <a:endParaRPr lang="en-US" sz="4700" kern="1200" dirty="0"/>
        </a:p>
      </dsp:txBody>
      <dsp:txXfrm>
        <a:off x="0" y="0"/>
        <a:ext cx="9604375" cy="1034891"/>
      </dsp:txXfrm>
    </dsp:sp>
    <dsp:sp modelId="{CA91BA4C-52B1-4E79-8910-CA783F5642E0}">
      <dsp:nvSpPr>
        <dsp:cNvPr id="0" name=""/>
        <dsp:cNvSpPr/>
      </dsp:nvSpPr>
      <dsp:spPr>
        <a:xfrm>
          <a:off x="0" y="1034891"/>
          <a:ext cx="2401093" cy="21732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 err="1"/>
            <a:t>Plugins</a:t>
          </a:r>
          <a:r>
            <a:rPr lang="es-EC" sz="2400" kern="1200" dirty="0"/>
            <a:t> para extender funcionalidad</a:t>
          </a:r>
          <a:endParaRPr lang="en-US" sz="2400" kern="1200" dirty="0"/>
        </a:p>
      </dsp:txBody>
      <dsp:txXfrm>
        <a:off x="0" y="1034891"/>
        <a:ext cx="2401093" cy="2173271"/>
      </dsp:txXfrm>
    </dsp:sp>
    <dsp:sp modelId="{5E9894A6-D355-4B47-BAA0-85E8EE2C6290}">
      <dsp:nvSpPr>
        <dsp:cNvPr id="0" name=""/>
        <dsp:cNvSpPr/>
      </dsp:nvSpPr>
      <dsp:spPr>
        <a:xfrm>
          <a:off x="2401093" y="1034891"/>
          <a:ext cx="2401093" cy="21732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Sistema de roles para limitar acceso</a:t>
          </a:r>
          <a:endParaRPr lang="en-US" sz="2400" kern="1200" dirty="0"/>
        </a:p>
      </dsp:txBody>
      <dsp:txXfrm>
        <a:off x="2401093" y="1034891"/>
        <a:ext cx="2401093" cy="2173271"/>
      </dsp:txXfrm>
    </dsp:sp>
    <dsp:sp modelId="{7AA437F6-6DF1-4C88-8B03-89A567F6D9DC}">
      <dsp:nvSpPr>
        <dsp:cNvPr id="0" name=""/>
        <dsp:cNvSpPr/>
      </dsp:nvSpPr>
      <dsp:spPr>
        <a:xfrm>
          <a:off x="4802187" y="1034891"/>
          <a:ext cx="2401093" cy="21732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Colección de temas gratuitos y de paga.</a:t>
          </a:r>
          <a:endParaRPr lang="en-US" sz="2400" kern="1200" dirty="0"/>
        </a:p>
      </dsp:txBody>
      <dsp:txXfrm>
        <a:off x="4802187" y="1034891"/>
        <a:ext cx="2401093" cy="2173271"/>
      </dsp:txXfrm>
    </dsp:sp>
    <dsp:sp modelId="{D11AD429-BF75-4F0D-B8AA-7C3910813673}">
      <dsp:nvSpPr>
        <dsp:cNvPr id="0" name=""/>
        <dsp:cNvSpPr/>
      </dsp:nvSpPr>
      <dsp:spPr>
        <a:xfrm>
          <a:off x="7203281" y="1034891"/>
          <a:ext cx="2401093" cy="21732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Funciona local y remotamente</a:t>
          </a:r>
          <a:endParaRPr lang="en-US" sz="2400" kern="1200" dirty="0"/>
        </a:p>
      </dsp:txBody>
      <dsp:txXfrm>
        <a:off x="7203281" y="1034891"/>
        <a:ext cx="2401093" cy="2173271"/>
      </dsp:txXfrm>
    </dsp:sp>
    <dsp:sp modelId="{9E460073-6704-49EB-8674-3654A652054C}">
      <dsp:nvSpPr>
        <dsp:cNvPr id="0" name=""/>
        <dsp:cNvSpPr/>
      </dsp:nvSpPr>
      <dsp:spPr>
        <a:xfrm>
          <a:off x="0" y="3208163"/>
          <a:ext cx="9604375" cy="241474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7ED06-450F-4F10-851F-0F011476D8A1}">
      <dsp:nvSpPr>
        <dsp:cNvPr id="0" name=""/>
        <dsp:cNvSpPr/>
      </dsp:nvSpPr>
      <dsp:spPr>
        <a:xfrm>
          <a:off x="4310492" y="420391"/>
          <a:ext cx="1773328" cy="17733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Códigos de descuento</a:t>
          </a:r>
          <a:endParaRPr lang="en-US" sz="2000" kern="1200" dirty="0"/>
        </a:p>
      </dsp:txBody>
      <dsp:txXfrm>
        <a:off x="4570190" y="680089"/>
        <a:ext cx="1253932" cy="1253932"/>
      </dsp:txXfrm>
    </dsp:sp>
    <dsp:sp modelId="{9267FF9B-2E84-4DF6-819C-16FCDABF9818}">
      <dsp:nvSpPr>
        <dsp:cNvPr id="0" name=""/>
        <dsp:cNvSpPr/>
      </dsp:nvSpPr>
      <dsp:spPr>
        <a:xfrm rot="1385087">
          <a:off x="6113009" y="1460626"/>
          <a:ext cx="293100" cy="598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116529" y="1563088"/>
        <a:ext cx="205170" cy="359098"/>
      </dsp:txXfrm>
    </dsp:sp>
    <dsp:sp modelId="{28FEBA11-FA46-40E4-893E-BF231B415200}">
      <dsp:nvSpPr>
        <dsp:cNvPr id="0" name=""/>
        <dsp:cNvSpPr/>
      </dsp:nvSpPr>
      <dsp:spPr>
        <a:xfrm>
          <a:off x="6450560" y="1332536"/>
          <a:ext cx="1773328" cy="17733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Sistema de carrito de compras</a:t>
          </a:r>
          <a:endParaRPr lang="en-US" sz="2000" kern="1200" dirty="0"/>
        </a:p>
      </dsp:txBody>
      <dsp:txXfrm>
        <a:off x="6710258" y="1592234"/>
        <a:ext cx="1253932" cy="1253932"/>
      </dsp:txXfrm>
    </dsp:sp>
    <dsp:sp modelId="{188154A7-3BE6-4F25-96CE-1209C193358A}">
      <dsp:nvSpPr>
        <dsp:cNvPr id="0" name=""/>
        <dsp:cNvSpPr/>
      </dsp:nvSpPr>
      <dsp:spPr>
        <a:xfrm rot="5400000">
          <a:off x="7101205" y="3238575"/>
          <a:ext cx="472038" cy="598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172011" y="3287470"/>
        <a:ext cx="330427" cy="359098"/>
      </dsp:txXfrm>
    </dsp:sp>
    <dsp:sp modelId="{9C879BA3-BBCF-40E0-A179-3E9E69D476DD}">
      <dsp:nvSpPr>
        <dsp:cNvPr id="0" name=""/>
        <dsp:cNvSpPr/>
      </dsp:nvSpPr>
      <dsp:spPr>
        <a:xfrm>
          <a:off x="6450560" y="3996503"/>
          <a:ext cx="1773328" cy="17733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Descargas </a:t>
          </a:r>
          <a:r>
            <a:rPr lang="es-EC" sz="2000" kern="1200" dirty="0" err="1"/>
            <a:t>inlimitadas</a:t>
          </a:r>
          <a:endParaRPr lang="en-US" sz="2000" kern="1200" dirty="0"/>
        </a:p>
      </dsp:txBody>
      <dsp:txXfrm>
        <a:off x="6710258" y="4256201"/>
        <a:ext cx="1253932" cy="1253932"/>
      </dsp:txXfrm>
    </dsp:sp>
    <dsp:sp modelId="{734D031C-2291-46DA-8C7E-2F50BC5CA759}">
      <dsp:nvSpPr>
        <dsp:cNvPr id="0" name=""/>
        <dsp:cNvSpPr/>
      </dsp:nvSpPr>
      <dsp:spPr>
        <a:xfrm rot="9000000">
          <a:off x="5959243" y="5243230"/>
          <a:ext cx="472038" cy="598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6091368" y="5327527"/>
        <a:ext cx="330427" cy="359098"/>
      </dsp:txXfrm>
    </dsp:sp>
    <dsp:sp modelId="{B049322A-3991-4F90-A45E-0A43919C4A01}">
      <dsp:nvSpPr>
        <dsp:cNvPr id="0" name=""/>
        <dsp:cNvSpPr/>
      </dsp:nvSpPr>
      <dsp:spPr>
        <a:xfrm>
          <a:off x="4143496" y="5328487"/>
          <a:ext cx="1773328" cy="17733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Control de acceso a archivos</a:t>
          </a:r>
          <a:endParaRPr lang="en-US" sz="2000" kern="1200" dirty="0"/>
        </a:p>
      </dsp:txBody>
      <dsp:txXfrm>
        <a:off x="4403194" y="5588185"/>
        <a:ext cx="1253932" cy="1253932"/>
      </dsp:txXfrm>
    </dsp:sp>
    <dsp:sp modelId="{64F5139F-123E-4425-8044-37EB96CF9D79}">
      <dsp:nvSpPr>
        <dsp:cNvPr id="0" name=""/>
        <dsp:cNvSpPr/>
      </dsp:nvSpPr>
      <dsp:spPr>
        <a:xfrm rot="12600000">
          <a:off x="3652179" y="5256590"/>
          <a:ext cx="472038" cy="598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3784304" y="5411693"/>
        <a:ext cx="330427" cy="359098"/>
      </dsp:txXfrm>
    </dsp:sp>
    <dsp:sp modelId="{59BC3E1D-56FD-4369-B8F7-C1A801036915}">
      <dsp:nvSpPr>
        <dsp:cNvPr id="0" name=""/>
        <dsp:cNvSpPr/>
      </dsp:nvSpPr>
      <dsp:spPr>
        <a:xfrm>
          <a:off x="1836433" y="3996503"/>
          <a:ext cx="1773328" cy="17733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Control de cuentas de usuario</a:t>
          </a:r>
          <a:endParaRPr lang="en-US" sz="2000" kern="1200" dirty="0"/>
        </a:p>
      </dsp:txBody>
      <dsp:txXfrm>
        <a:off x="2096131" y="4256201"/>
        <a:ext cx="1253932" cy="1253932"/>
      </dsp:txXfrm>
    </dsp:sp>
    <dsp:sp modelId="{660A223D-E0C7-4864-9643-184A20A92332}">
      <dsp:nvSpPr>
        <dsp:cNvPr id="0" name=""/>
        <dsp:cNvSpPr/>
      </dsp:nvSpPr>
      <dsp:spPr>
        <a:xfrm rot="16200000">
          <a:off x="2487078" y="3265294"/>
          <a:ext cx="472038" cy="598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557884" y="3455800"/>
        <a:ext cx="330427" cy="359098"/>
      </dsp:txXfrm>
    </dsp:sp>
    <dsp:sp modelId="{FEE056BA-78D3-4ECD-8B21-79F302A200FA}">
      <dsp:nvSpPr>
        <dsp:cNvPr id="0" name=""/>
        <dsp:cNvSpPr/>
      </dsp:nvSpPr>
      <dsp:spPr>
        <a:xfrm>
          <a:off x="1836433" y="1332536"/>
          <a:ext cx="1773328" cy="17733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Reportes y estadísticas</a:t>
          </a:r>
          <a:endParaRPr lang="en-US" sz="2000" kern="1200" dirty="0"/>
        </a:p>
      </dsp:txBody>
      <dsp:txXfrm>
        <a:off x="2096131" y="1592234"/>
        <a:ext cx="1253932" cy="1253932"/>
      </dsp:txXfrm>
    </dsp:sp>
    <dsp:sp modelId="{A960DF37-04A7-4417-9B04-617FA7623E4C}">
      <dsp:nvSpPr>
        <dsp:cNvPr id="0" name=""/>
        <dsp:cNvSpPr/>
      </dsp:nvSpPr>
      <dsp:spPr>
        <a:xfrm rot="20385714">
          <a:off x="3719140" y="1468359"/>
          <a:ext cx="457666" cy="598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723378" y="1611807"/>
        <a:ext cx="320366" cy="359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1090E-17E6-4AC1-818C-16D9D826E10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E856D-6421-49FE-B8F9-C66F8DF7E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3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El funcionamiento del sitio se basa en la integración de la plataforma e-</a:t>
            </a:r>
            <a:r>
              <a:rPr lang="es-EC" dirty="0" err="1"/>
              <a:t>commerce</a:t>
            </a:r>
            <a:r>
              <a:rPr lang="es-EC" dirty="0"/>
              <a:t>, </a:t>
            </a:r>
            <a:r>
              <a:rPr lang="es-EC" dirty="0" err="1"/>
              <a:t>wordpress</a:t>
            </a:r>
            <a:r>
              <a:rPr lang="es-EC" dirty="0"/>
              <a:t> y Verge3D, en conjunto permiten dotar de la funcionalidad </a:t>
            </a:r>
            <a:r>
              <a:rPr lang="es-EC" dirty="0" err="1"/>
              <a:t>sufieicente</a:t>
            </a:r>
            <a:r>
              <a:rPr lang="es-EC" dirty="0"/>
              <a:t> como para convertirlo en una tienda en línea.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E856D-6421-49FE-B8F9-C66F8DF7E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15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 de manejo de contenidos de código abierto y de libre distribución, está basado en PHP y MySQL.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E856D-6421-49FE-B8F9-C66F8DF7E0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67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EDD es un sistema de venta de productos digitales en línea, ofrece una completa integración con los procesadores comerciales más comunes.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E856D-6421-49FE-B8F9-C66F8DF7E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90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Permite la interactividad con sitios web a través de la tecnología </a:t>
            </a:r>
            <a:r>
              <a:rPr lang="es-EC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webgl</a:t>
            </a: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algunas de sus características incluyen la generación de gráficos fotorrealistas.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E856D-6421-49FE-B8F9-C66F8DF7E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36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El funcionamiento del sitio se basa en la integración de la plataforma e-</a:t>
            </a:r>
            <a:r>
              <a:rPr lang="es-EC" dirty="0" err="1"/>
              <a:t>commerce</a:t>
            </a:r>
            <a:r>
              <a:rPr lang="es-EC" dirty="0"/>
              <a:t>, </a:t>
            </a:r>
            <a:r>
              <a:rPr lang="es-EC" dirty="0" err="1"/>
              <a:t>wordpress</a:t>
            </a:r>
            <a:r>
              <a:rPr lang="es-EC" dirty="0"/>
              <a:t> y Verge3D, en conjunto permiten dotar de la funcionalidad </a:t>
            </a:r>
            <a:r>
              <a:rPr lang="es-EC" dirty="0" err="1"/>
              <a:t>sufieicente</a:t>
            </a:r>
            <a:r>
              <a:rPr lang="es-EC" dirty="0"/>
              <a:t> como para convertirlo en una tienda en línea.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E856D-6421-49FE-B8F9-C66F8DF7E0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57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Lenguajes HTML5 utilizados en el desarrollo del sitio tanto por el autor del proyecto como por los </a:t>
            </a:r>
            <a:r>
              <a:rPr lang="es-EC" dirty="0" err="1"/>
              <a:t>plugins</a:t>
            </a:r>
            <a:r>
              <a:rPr lang="es-EC" dirty="0"/>
              <a:t> y extensiones utilizadas.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E856D-6421-49FE-B8F9-C66F8DF7E0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45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El diseño del sitio se adapta adecuadamente en base al tamaño del dispositivo de visualización, gracias al uso de media </a:t>
            </a:r>
            <a:r>
              <a:rPr lang="es-EC" dirty="0" err="1"/>
              <a:t>queries</a:t>
            </a:r>
            <a:r>
              <a:rPr lang="es-EC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E856D-6421-49FE-B8F9-C66F8DF7E0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17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E856D-6421-49FE-B8F9-C66F8DF7E0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4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A3C2-8B5B-4D8D-A212-923CE5E547A9}" type="datetime1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5C71FCD-BCDA-432A-88C6-5C749770D47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96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6A1F-F343-4114-95FB-5DF14DC11D4D}" type="datetime1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1FCD-BCDA-432A-88C6-5C749770D47B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30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34FB-CBD8-4356-A731-816859BD3598}" type="datetime1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1FCD-BCDA-432A-88C6-5C749770D47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98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006C-165C-4043-9826-58A19F76DC6B}" type="datetime1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1FCD-BCDA-432A-88C6-5C749770D47B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71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45ED-A08F-4209-AFB7-A7D2E3F16934}" type="datetime1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1FCD-BCDA-432A-88C6-5C749770D47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38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B81A-9C95-4075-BC63-5F51E74F4E2F}" type="datetime1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1FCD-BCDA-432A-88C6-5C749770D47B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52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43D2-AFD5-4770-ABDD-FB29A3A5DC77}" type="datetime1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1FCD-BCDA-432A-88C6-5C749770D47B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50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ECF6-C70B-45BF-8A3A-7FC8750562AA}" type="datetime1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1FCD-BCDA-432A-88C6-5C749770D47B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24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A348-A217-47CC-8FD1-4D8DCF32DC32}" type="datetime1">
              <a:rPr lang="en-US" smtClean="0"/>
              <a:t>6/4/2019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1FCD-BCDA-432A-88C6-5C749770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8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6019-1F8A-4AAE-9323-0E21E7D87281}" type="datetime1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1FCD-BCDA-432A-88C6-5C749770D47B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82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B1665FC-4CEA-4842-A0EA-9EE17C75D1D5}" type="datetime1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1FCD-BCDA-432A-88C6-5C749770D47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00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D72AE-5F61-410D-A7E5-8C545458FEB7}" type="datetime1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5C71FCD-BCDA-432A-88C6-5C749770D4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78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B55F0-339A-48E0-B49B-7986C96F15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sz="3400" b="1" dirty="0"/>
              <a:t>Diseño y desarrollo de un sitio web e-</a:t>
            </a:r>
            <a:r>
              <a:rPr lang="es-ES_tradnl" sz="3400" b="1" dirty="0" err="1"/>
              <a:t>commerce</a:t>
            </a:r>
            <a:r>
              <a:rPr lang="es-ES_tradnl" sz="3400" b="1" dirty="0"/>
              <a:t> para la distribución y comercialización de piezas gráficas tridimensionales producidas en </a:t>
            </a:r>
            <a:r>
              <a:rPr lang="es-ES_tradnl" sz="3400" b="1" dirty="0" err="1"/>
              <a:t>Blender</a:t>
            </a:r>
            <a:r>
              <a:rPr lang="es-ES_tradnl" sz="3400" b="1" dirty="0"/>
              <a:t>®</a:t>
            </a:r>
            <a:endParaRPr lang="en-US" sz="3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05A575-392F-4579-863A-1B69F41E8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3879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s-ES_tradnl" b="1" dirty="0"/>
              <a:t>Autor: Juan Pablo Ruiz Y</a:t>
            </a:r>
            <a:r>
              <a:rPr lang="es-EC" b="1" dirty="0" err="1"/>
              <a:t>épez</a:t>
            </a:r>
            <a:endParaRPr lang="en-US" dirty="0"/>
          </a:p>
          <a:p>
            <a:r>
              <a:rPr lang="es-ES_tradnl" b="1" dirty="0"/>
              <a:t> </a:t>
            </a:r>
            <a:endParaRPr lang="en-US" dirty="0"/>
          </a:p>
          <a:p>
            <a:r>
              <a:rPr lang="es-ES_tradnl" dirty="0"/>
              <a:t>Consultor: Mikel Zorrilla Berasategui</a:t>
            </a:r>
            <a:endParaRPr lang="en-US" dirty="0"/>
          </a:p>
          <a:p>
            <a:r>
              <a:rPr lang="es-ES_tradnl" dirty="0"/>
              <a:t>Profesor: Laura Porta Simó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marca_UOC_blau_paper.png">
            <a:extLst>
              <a:ext uri="{FF2B5EF4-FFF2-40B4-BE49-F238E27FC236}">
                <a16:creationId xmlns:a16="http://schemas.microsoft.com/office/drawing/2014/main" id="{8015FCC6-E933-40DE-8ED0-05199B8FAC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485" cy="88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97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1C1E5-BDA4-43CE-9C1A-E3BA98AF9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En qué consiste el proyecto?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605A286-06EB-478F-B9D5-F41DC3DAE4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570141"/>
              </p:ext>
            </p:extLst>
          </p:nvPr>
        </p:nvGraphicFramePr>
        <p:xfrm>
          <a:off x="4563122" y="1624614"/>
          <a:ext cx="6569476" cy="4554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3885EB39-9768-4C19-8031-534D784455D1}"/>
              </a:ext>
            </a:extLst>
          </p:cNvPr>
          <p:cNvSpPr/>
          <p:nvPr/>
        </p:nvSpPr>
        <p:spPr>
          <a:xfrm>
            <a:off x="3788229" y="2845836"/>
            <a:ext cx="2052735" cy="1606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Incorpora</a:t>
            </a:r>
            <a:endParaRPr lang="en-US" dirty="0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F87D13C2-D7CA-489A-BE39-21D89C98C16C}"/>
              </a:ext>
            </a:extLst>
          </p:cNvPr>
          <p:cNvSpPr/>
          <p:nvPr/>
        </p:nvSpPr>
        <p:spPr>
          <a:xfrm>
            <a:off x="958737" y="2453951"/>
            <a:ext cx="2745515" cy="2297323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Sitio web</a:t>
            </a:r>
            <a:endParaRPr lang="en-US" dirty="0"/>
          </a:p>
        </p:txBody>
      </p:sp>
      <p:pic>
        <p:nvPicPr>
          <p:cNvPr id="10" name="Picture 9" descr="marca_UOC_blau_paper.png">
            <a:extLst>
              <a:ext uri="{FF2B5EF4-FFF2-40B4-BE49-F238E27FC236}">
                <a16:creationId xmlns:a16="http://schemas.microsoft.com/office/drawing/2014/main" id="{D217A047-D568-40BC-B9F7-D156FEDF96BF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3485" cy="88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9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F991-C9C7-45F6-993E-BA3D46A0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/>
              <a:t>wORDPRESS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AA92E5A-7CBB-4CE9-A402-D11ACC9902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507399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marca_UOC_blau_paper.png">
            <a:extLst>
              <a:ext uri="{FF2B5EF4-FFF2-40B4-BE49-F238E27FC236}">
                <a16:creationId xmlns:a16="http://schemas.microsoft.com/office/drawing/2014/main" id="{B9431247-1AE0-4C3D-85B1-B8C0875BF62C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3485" cy="8832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7F09EE-BD52-4967-96D5-7194EFEE21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684" y="5628134"/>
            <a:ext cx="1489291" cy="8760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F1DD39-ED42-4AFB-9758-4203A39E4A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9396" y="5116567"/>
            <a:ext cx="1170806" cy="6526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025F74-AB6E-4409-9596-DE55039F0E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0192" y="4833665"/>
            <a:ext cx="935541" cy="9355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9D14BB-DF59-4409-AF1B-9959CD44E4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25723" y="4913882"/>
            <a:ext cx="1142647" cy="8735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86ED67-EBAD-468F-96ED-02F3B368CD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3584" y="5026080"/>
            <a:ext cx="1489291" cy="785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4878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F991-C9C7-45F6-993E-BA3D46A0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Easy digital </a:t>
            </a:r>
            <a:r>
              <a:rPr lang="es-EC" dirty="0" err="1"/>
              <a:t>downloads</a:t>
            </a:r>
            <a:r>
              <a:rPr lang="es-EC" dirty="0"/>
              <a:t> (EDD)</a:t>
            </a:r>
            <a:br>
              <a:rPr lang="es-EC" dirty="0"/>
            </a:br>
            <a:r>
              <a:rPr lang="es-EC" sz="2200" dirty="0"/>
              <a:t>Plugin tipo e-</a:t>
            </a:r>
            <a:r>
              <a:rPr lang="es-EC" sz="2200" dirty="0" err="1"/>
              <a:t>commerce</a:t>
            </a:r>
            <a:r>
              <a:rPr lang="es-EC" sz="2200" dirty="0"/>
              <a:t> con funcionalidad para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768815E-B221-4AE1-845C-7A13C433FA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2784305"/>
              </p:ext>
            </p:extLst>
          </p:nvPr>
        </p:nvGraphicFramePr>
        <p:xfrm>
          <a:off x="1137146" y="169256"/>
          <a:ext cx="10060322" cy="710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marca_UOC_blau_paper.png">
            <a:extLst>
              <a:ext uri="{FF2B5EF4-FFF2-40B4-BE49-F238E27FC236}">
                <a16:creationId xmlns:a16="http://schemas.microsoft.com/office/drawing/2014/main" id="{0DF901A3-C13F-4D9E-8443-8FD5689F2538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3485" cy="8832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8F12C9-C0C5-4E35-BFD0-720B4D50FF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8140" y="3720440"/>
            <a:ext cx="3515719" cy="573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25020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0EBA52-C549-4510-B2B0-74562FFAF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183" y="2323918"/>
            <a:ext cx="6953663" cy="2794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DEF991-C9C7-45F6-993E-BA3D46A0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/>
              <a:t>Verge</a:t>
            </a:r>
            <a:r>
              <a:rPr lang="es-EC" dirty="0"/>
              <a:t> 3d</a:t>
            </a:r>
            <a:br>
              <a:rPr lang="es-EC" dirty="0"/>
            </a:br>
            <a:r>
              <a:rPr lang="es-EC" sz="2000" dirty="0"/>
              <a:t>Visualización 3d en la web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BD3497-7312-4BCE-9083-D8FE865ED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4" y="4962361"/>
            <a:ext cx="1651006" cy="1651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Cube 6">
            <a:extLst>
              <a:ext uri="{FF2B5EF4-FFF2-40B4-BE49-F238E27FC236}">
                <a16:creationId xmlns:a16="http://schemas.microsoft.com/office/drawing/2014/main" id="{3AEEFBE3-D18A-4306-8B01-968EEE82BAFD}"/>
              </a:ext>
            </a:extLst>
          </p:cNvPr>
          <p:cNvSpPr/>
          <p:nvPr/>
        </p:nvSpPr>
        <p:spPr>
          <a:xfrm>
            <a:off x="1962649" y="3721252"/>
            <a:ext cx="2607734" cy="1760025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Experiencias</a:t>
            </a:r>
            <a:r>
              <a:rPr lang="en-US" dirty="0"/>
              <a:t> </a:t>
            </a:r>
            <a:r>
              <a:rPr lang="en-US" dirty="0" err="1"/>
              <a:t>interactivas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web</a:t>
            </a: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91ABE925-CFD6-4F30-AD5D-F0EE0481EF32}"/>
              </a:ext>
            </a:extLst>
          </p:cNvPr>
          <p:cNvSpPr/>
          <p:nvPr/>
        </p:nvSpPr>
        <p:spPr>
          <a:xfrm>
            <a:off x="1962649" y="2134642"/>
            <a:ext cx="2607734" cy="17600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Renderizador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 real.</a:t>
            </a:r>
          </a:p>
        </p:txBody>
      </p:sp>
    </p:spTree>
    <p:extLst>
      <p:ext uri="{BB962C8B-B14F-4D97-AF65-F5344CB8AC3E}">
        <p14:creationId xmlns:p14="http://schemas.microsoft.com/office/powerpoint/2010/main" val="628017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1C1E5-BDA4-43CE-9C1A-E3BA98AF9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s-EC" dirty="0" err="1"/>
              <a:t>ómo</a:t>
            </a:r>
            <a:r>
              <a:rPr lang="es-EC" dirty="0"/>
              <a:t> se integran los componentes?</a:t>
            </a:r>
            <a:endParaRPr lang="en-US" dirty="0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F87D13C2-D7CA-489A-BE39-21D89C98C16C}"/>
              </a:ext>
            </a:extLst>
          </p:cNvPr>
          <p:cNvSpPr/>
          <p:nvPr/>
        </p:nvSpPr>
        <p:spPr>
          <a:xfrm>
            <a:off x="4955074" y="1911141"/>
            <a:ext cx="2281851" cy="163262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Sitio web</a:t>
            </a:r>
            <a:endParaRPr lang="en-US" dirty="0"/>
          </a:p>
        </p:txBody>
      </p:sp>
      <p:pic>
        <p:nvPicPr>
          <p:cNvPr id="10" name="Picture 9" descr="marca_UOC_blau_paper.png">
            <a:extLst>
              <a:ext uri="{FF2B5EF4-FFF2-40B4-BE49-F238E27FC236}">
                <a16:creationId xmlns:a16="http://schemas.microsoft.com/office/drawing/2014/main" id="{D217A047-D568-40BC-B9F7-D156FEDF96B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3485" cy="883285"/>
          </a:xfrm>
          <a:prstGeom prst="rect">
            <a:avLst/>
          </a:prstGeom>
        </p:spPr>
      </p:pic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F68AB901-73FD-4B5D-AAFD-BC03C0A2F33C}"/>
              </a:ext>
            </a:extLst>
          </p:cNvPr>
          <p:cNvSpPr/>
          <p:nvPr/>
        </p:nvSpPr>
        <p:spPr>
          <a:xfrm>
            <a:off x="1873955" y="3601157"/>
            <a:ext cx="2281851" cy="202353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err="1"/>
              <a:t>Wordpress</a:t>
            </a:r>
            <a:endParaRPr lang="es-EC" sz="2400" b="1" dirty="0"/>
          </a:p>
          <a:p>
            <a:pPr algn="ctr"/>
            <a:r>
              <a:rPr lang="es-EC" dirty="0"/>
              <a:t>Provee el soporte para el diseño de las páginas</a:t>
            </a:r>
            <a:endParaRPr lang="en-US" dirty="0"/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5E19172B-996C-4B7C-9EBF-549D0D949082}"/>
              </a:ext>
            </a:extLst>
          </p:cNvPr>
          <p:cNvSpPr/>
          <p:nvPr/>
        </p:nvSpPr>
        <p:spPr>
          <a:xfrm>
            <a:off x="5283200" y="3714044"/>
            <a:ext cx="1840089" cy="2099734"/>
          </a:xfrm>
          <a:prstGeom prst="can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/>
              <a:t>EDD</a:t>
            </a:r>
          </a:p>
          <a:p>
            <a:pPr algn="ctr"/>
            <a:r>
              <a:rPr lang="es-EC" dirty="0"/>
              <a:t>Maneja el sistema de pagos online</a:t>
            </a:r>
            <a:endParaRPr lang="en-US" dirty="0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547C3340-4711-4D7E-A147-E13B0C832FF3}"/>
              </a:ext>
            </a:extLst>
          </p:cNvPr>
          <p:cNvSpPr/>
          <p:nvPr/>
        </p:nvSpPr>
        <p:spPr>
          <a:xfrm>
            <a:off x="8250683" y="3429000"/>
            <a:ext cx="2314223" cy="209973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err="1"/>
              <a:t>Verge</a:t>
            </a:r>
            <a:r>
              <a:rPr lang="es-EC" sz="2400" dirty="0"/>
              <a:t> 3D</a:t>
            </a:r>
          </a:p>
          <a:p>
            <a:pPr algn="ctr"/>
            <a:r>
              <a:rPr lang="es-EC" dirty="0"/>
              <a:t>Permite la interacción 3D en las páginas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F9754F-A207-47E3-9221-5FE1A300A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502" y="5344467"/>
            <a:ext cx="952756" cy="560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D827F8-62EB-4C2B-9486-6406B7453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5178" y="5606015"/>
            <a:ext cx="756075" cy="756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E78BE1-9607-48DF-8E3B-6972119CFD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3988" y="5405820"/>
            <a:ext cx="2685046" cy="437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EB5D70-5F9F-4379-BAF8-D8BBEFC2519F}"/>
              </a:ext>
            </a:extLst>
          </p:cNvPr>
          <p:cNvCxnSpPr>
            <a:stCxn id="9" idx="2"/>
            <a:endCxn id="4" idx="0"/>
          </p:cNvCxnSpPr>
          <p:nvPr/>
        </p:nvCxnSpPr>
        <p:spPr>
          <a:xfrm flipH="1">
            <a:off x="3014881" y="2727455"/>
            <a:ext cx="1947271" cy="873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F0F8F5-9ED7-4E64-930C-1284B80B9C69}"/>
              </a:ext>
            </a:extLst>
          </p:cNvPr>
          <p:cNvCxnSpPr>
            <a:stCxn id="9" idx="1"/>
            <a:endCxn id="5" idx="0"/>
          </p:cNvCxnSpPr>
          <p:nvPr/>
        </p:nvCxnSpPr>
        <p:spPr>
          <a:xfrm>
            <a:off x="6096000" y="3542031"/>
            <a:ext cx="107245" cy="632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4DF04C-8C90-48AB-B6E1-2AF57C353F62}"/>
              </a:ext>
            </a:extLst>
          </p:cNvPr>
          <p:cNvCxnSpPr>
            <a:stCxn id="9" idx="0"/>
          </p:cNvCxnSpPr>
          <p:nvPr/>
        </p:nvCxnSpPr>
        <p:spPr>
          <a:xfrm>
            <a:off x="7235023" y="2727455"/>
            <a:ext cx="2021866" cy="1268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841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1C1E5-BDA4-43CE-9C1A-E3BA98AF9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Lenguajes de programación</a:t>
            </a:r>
            <a:br>
              <a:rPr lang="es-EC" dirty="0"/>
            </a:br>
            <a:r>
              <a:rPr lang="es-EC" sz="2000" dirty="0"/>
              <a:t>Basados en tecnologías web</a:t>
            </a:r>
            <a:endParaRPr lang="en-US" sz="2000" dirty="0"/>
          </a:p>
        </p:txBody>
      </p:sp>
      <p:pic>
        <p:nvPicPr>
          <p:cNvPr id="10" name="Picture 9" descr="marca_UOC_blau_paper.png">
            <a:extLst>
              <a:ext uri="{FF2B5EF4-FFF2-40B4-BE49-F238E27FC236}">
                <a16:creationId xmlns:a16="http://schemas.microsoft.com/office/drawing/2014/main" id="{D217A047-D568-40BC-B9F7-D156FEDF96B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3485" cy="8832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053B55-4449-4F58-944A-D2813C8F6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490" y="4367199"/>
            <a:ext cx="1821038" cy="1968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5EDDA1D8-2CA5-4547-993F-CFD23430AFE4}"/>
              </a:ext>
            </a:extLst>
          </p:cNvPr>
          <p:cNvSpPr/>
          <p:nvPr/>
        </p:nvSpPr>
        <p:spPr>
          <a:xfrm>
            <a:off x="1507772" y="2013875"/>
            <a:ext cx="2353028" cy="2083992"/>
          </a:xfrm>
          <a:prstGeom prst="down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dirty="0" err="1"/>
              <a:t>Javascript</a:t>
            </a:r>
            <a:r>
              <a:rPr lang="es-EC" dirty="0"/>
              <a:t> </a:t>
            </a:r>
          </a:p>
          <a:p>
            <a:pPr algn="ctr"/>
            <a:r>
              <a:rPr lang="es-EC" dirty="0"/>
              <a:t>Maneja el comportamiento de las páginas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B797BB-CA52-4179-9E7E-1070395B1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0597" y="4228037"/>
            <a:ext cx="1688747" cy="2107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Callout: Down Arrow 17">
            <a:extLst>
              <a:ext uri="{FF2B5EF4-FFF2-40B4-BE49-F238E27FC236}">
                <a16:creationId xmlns:a16="http://schemas.microsoft.com/office/drawing/2014/main" id="{DCEA7758-BF74-41B0-B07A-3A14BB7FBEE9}"/>
              </a:ext>
            </a:extLst>
          </p:cNvPr>
          <p:cNvSpPr/>
          <p:nvPr/>
        </p:nvSpPr>
        <p:spPr>
          <a:xfrm>
            <a:off x="4747683" y="2013875"/>
            <a:ext cx="2353028" cy="208399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dirty="0"/>
              <a:t>CSS</a:t>
            </a:r>
            <a:endParaRPr lang="es-EC" dirty="0"/>
          </a:p>
          <a:p>
            <a:pPr algn="ctr"/>
            <a:r>
              <a:rPr lang="es-EC" dirty="0"/>
              <a:t>Controla la apariencia de la páginas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7C8CAF-F406-42DD-8DDB-970D9813BB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0413" y="4281201"/>
            <a:ext cx="1949604" cy="1992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Callout: Down Arrow 19">
            <a:extLst>
              <a:ext uri="{FF2B5EF4-FFF2-40B4-BE49-F238E27FC236}">
                <a16:creationId xmlns:a16="http://schemas.microsoft.com/office/drawing/2014/main" id="{B725C01A-424E-4E04-8E86-36B39E2CFC2A}"/>
              </a:ext>
            </a:extLst>
          </p:cNvPr>
          <p:cNvSpPr/>
          <p:nvPr/>
        </p:nvSpPr>
        <p:spPr>
          <a:xfrm>
            <a:off x="8093251" y="1998899"/>
            <a:ext cx="2263928" cy="2083992"/>
          </a:xfrm>
          <a:prstGeom prst="downArrowCallou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dirty="0"/>
              <a:t>HTML</a:t>
            </a:r>
            <a:endParaRPr lang="es-EC" dirty="0"/>
          </a:p>
          <a:p>
            <a:pPr algn="ctr"/>
            <a:r>
              <a:rPr lang="es-EC" dirty="0"/>
              <a:t>Define la estructura y contenido de las páginas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66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F991-C9C7-45F6-993E-BA3D46A0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Diseño adaptivo</a:t>
            </a:r>
            <a:br>
              <a:rPr lang="es-EC" dirty="0"/>
            </a:br>
            <a:r>
              <a:rPr lang="es-EC" sz="2000" dirty="0"/>
              <a:t>Basado en la filosofía </a:t>
            </a:r>
            <a:r>
              <a:rPr lang="es-EC" sz="2000" dirty="0" err="1"/>
              <a:t>mobile</a:t>
            </a:r>
            <a:r>
              <a:rPr lang="es-EC" sz="2000" dirty="0"/>
              <a:t> </a:t>
            </a:r>
            <a:r>
              <a:rPr lang="es-EC" sz="2000" dirty="0" err="1"/>
              <a:t>first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4AEBF3-3078-47A6-A50C-77C41674A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9" y="1937053"/>
            <a:ext cx="5086186" cy="4379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6081CD-F2B7-486C-8451-75DBCF682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858" y="1916816"/>
            <a:ext cx="2532730" cy="4379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200B31-D8E0-4A96-B08C-E81B9DF80AF1}"/>
              </a:ext>
            </a:extLst>
          </p:cNvPr>
          <p:cNvSpPr txBox="1"/>
          <p:nvPr/>
        </p:nvSpPr>
        <p:spPr>
          <a:xfrm>
            <a:off x="1894114" y="6316824"/>
            <a:ext cx="3886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adaptado a dispositivos desktop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CE5108-4145-45BA-B76D-1A333C4F7F2E}"/>
              </a:ext>
            </a:extLst>
          </p:cNvPr>
          <p:cNvSpPr txBox="1"/>
          <p:nvPr/>
        </p:nvSpPr>
        <p:spPr>
          <a:xfrm>
            <a:off x="6646506" y="6359648"/>
            <a:ext cx="385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adaptado a dispositivos móviles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marca_UOC_blau_paper.png">
            <a:extLst>
              <a:ext uri="{FF2B5EF4-FFF2-40B4-BE49-F238E27FC236}">
                <a16:creationId xmlns:a16="http://schemas.microsoft.com/office/drawing/2014/main" id="{F708EFD4-9AE0-4A51-A2AC-31F8F1735CE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3485" cy="88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1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7881C053-4F84-4C6F-9285-EFAD25E0B2BD}"/>
              </a:ext>
            </a:extLst>
          </p:cNvPr>
          <p:cNvSpPr/>
          <p:nvPr/>
        </p:nvSpPr>
        <p:spPr>
          <a:xfrm>
            <a:off x="4075288" y="2449689"/>
            <a:ext cx="4334933" cy="2257778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CE5108-4145-45BA-B76D-1A333C4F7F2E}"/>
              </a:ext>
            </a:extLst>
          </p:cNvPr>
          <p:cNvSpPr txBox="1"/>
          <p:nvPr/>
        </p:nvSpPr>
        <p:spPr>
          <a:xfrm>
            <a:off x="5239819" y="3163079"/>
            <a:ext cx="2345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800" dirty="0">
                <a:solidFill>
                  <a:schemeClr val="bg1"/>
                </a:solidFill>
              </a:rPr>
              <a:t>Gracias !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0" name="Picture 9" descr="marca_UOC_blau_paper.png">
            <a:extLst>
              <a:ext uri="{FF2B5EF4-FFF2-40B4-BE49-F238E27FC236}">
                <a16:creationId xmlns:a16="http://schemas.microsoft.com/office/drawing/2014/main" id="{C3FAC45D-5295-46B8-8983-2006C7FB96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3485" cy="88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67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94</TotalTime>
  <Words>375</Words>
  <Application>Microsoft Office PowerPoint</Application>
  <PresentationFormat>Widescreen</PresentationFormat>
  <Paragraphs>64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Gill Sans MT</vt:lpstr>
      <vt:lpstr>Gallery</vt:lpstr>
      <vt:lpstr>Diseño y desarrollo de un sitio web e-commerce para la distribución y comercialización de piezas gráficas tridimensionales producidas en Blender®</vt:lpstr>
      <vt:lpstr>En qué consiste el proyecto?</vt:lpstr>
      <vt:lpstr>wORDPRESS</vt:lpstr>
      <vt:lpstr>Easy digital downloads (EDD) Plugin tipo e-commerce con funcionalidad para </vt:lpstr>
      <vt:lpstr>Verge 3d Visualización 3d en la web</vt:lpstr>
      <vt:lpstr>Cómo se integran los componentes?</vt:lpstr>
      <vt:lpstr>Lenguajes de programación Basados en tecnologías web</vt:lpstr>
      <vt:lpstr>Diseño adaptivo Basado en la filosofía mobile first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</dc:creator>
  <cp:lastModifiedBy>Juan</cp:lastModifiedBy>
  <cp:revision>37</cp:revision>
  <dcterms:created xsi:type="dcterms:W3CDTF">2019-06-04T21:35:33Z</dcterms:created>
  <dcterms:modified xsi:type="dcterms:W3CDTF">2019-06-04T23:49:43Z</dcterms:modified>
</cp:coreProperties>
</file>