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05/06/2019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6" name="Picture 2" descr="C:\ALMACEN\UOC\Màster Desenvolupament Aplicacions Mòbils\TFM\PAC3\images\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574" y="1434918"/>
            <a:ext cx="1994082" cy="199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115616" y="3789040"/>
            <a:ext cx="7772400" cy="2550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3000" dirty="0" smtClean="0">
                <a:latin typeface="Montserrat" pitchFamily="2" charset="0"/>
                <a:ea typeface="Noto Sans" pitchFamily="34" charset="0"/>
                <a:cs typeface="Noto Sans" pitchFamily="34" charset="0"/>
              </a:rPr>
              <a:t>TFM</a:t>
            </a:r>
          </a:p>
          <a:p>
            <a:pPr algn="r"/>
            <a:r>
              <a:rPr lang="ca-ES" sz="3000" dirty="0" smtClean="0">
                <a:latin typeface="Montserrat" pitchFamily="2" charset="0"/>
                <a:ea typeface="Noto Sans" pitchFamily="34" charset="0"/>
                <a:cs typeface="Noto Sans" pitchFamily="34" charset="0"/>
              </a:rPr>
              <a:t>Desenvolupament </a:t>
            </a:r>
            <a:r>
              <a:rPr lang="ca-ES" sz="3000" dirty="0">
                <a:latin typeface="Montserrat" pitchFamily="2" charset="0"/>
                <a:ea typeface="Noto Sans" pitchFamily="34" charset="0"/>
                <a:cs typeface="Noto Sans" pitchFamily="34" charset="0"/>
              </a:rPr>
              <a:t>d’aplicacions per a dispositius </a:t>
            </a:r>
            <a:r>
              <a:rPr lang="ca-ES" sz="3000" dirty="0" smtClean="0">
                <a:latin typeface="Montserrat" pitchFamily="2" charset="0"/>
                <a:ea typeface="Noto Sans" pitchFamily="34" charset="0"/>
                <a:cs typeface="Noto Sans" pitchFamily="34" charset="0"/>
              </a:rPr>
              <a:t>mòbils</a:t>
            </a:r>
          </a:p>
          <a:p>
            <a:pPr algn="l"/>
            <a:endParaRPr lang="ca-ES" sz="3400" dirty="0" smtClean="0">
              <a:latin typeface="Montserrat" pitchFamily="2" charset="0"/>
              <a:ea typeface="Noto Sans" pitchFamily="34" charset="0"/>
              <a:cs typeface="Noto Sans" pitchFamily="34" charset="0"/>
            </a:endParaRPr>
          </a:p>
          <a:p>
            <a:pPr algn="l"/>
            <a:endParaRPr lang="ca-ES" sz="16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algn="l"/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Alumne: </a:t>
            </a:r>
            <a:r>
              <a:rPr lang="ca-ES" sz="2200" b="1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Manuel </a:t>
            </a:r>
            <a:r>
              <a:rPr lang="ca-ES" sz="2200" b="1" dirty="0" err="1">
                <a:latin typeface="Noto Sans" pitchFamily="34" charset="0"/>
                <a:ea typeface="Noto Sans" pitchFamily="34" charset="0"/>
                <a:cs typeface="Noto Sans" pitchFamily="34" charset="0"/>
              </a:rPr>
              <a:t>Macías</a:t>
            </a:r>
            <a:r>
              <a:rPr lang="ca-ES" sz="2200" b="1" dirty="0">
                <a:latin typeface="Noto Sans" pitchFamily="34" charset="0"/>
                <a:ea typeface="Noto Sans" pitchFamily="34" charset="0"/>
                <a:cs typeface="Noto Sans" pitchFamily="34" charset="0"/>
              </a:rPr>
              <a:t> </a:t>
            </a:r>
            <a:r>
              <a:rPr lang="ca-ES" sz="2200" b="1" dirty="0" err="1">
                <a:latin typeface="Noto Sans" pitchFamily="34" charset="0"/>
                <a:ea typeface="Noto Sans" pitchFamily="34" charset="0"/>
                <a:cs typeface="Noto Sans" pitchFamily="34" charset="0"/>
              </a:rPr>
              <a:t>Valanzuela</a:t>
            </a:r>
            <a:endParaRPr lang="ca-ES" sz="2200" b="1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algn="l"/>
            <a:r>
              <a:rPr lang="ca-ES" sz="2200" dirty="0">
                <a:latin typeface="Noto Sans" pitchFamily="34" charset="0"/>
                <a:ea typeface="Noto Sans" pitchFamily="34" charset="0"/>
                <a:cs typeface="Noto Sans" pitchFamily="34" charset="0"/>
              </a:rPr>
              <a:t> </a:t>
            </a:r>
          </a:p>
          <a:p>
            <a:pPr algn="l"/>
            <a:r>
              <a:rPr lang="ca-ES" sz="2200" dirty="0">
                <a:latin typeface="Noto Sans" pitchFamily="34" charset="0"/>
                <a:ea typeface="Noto Sans" pitchFamily="34" charset="0"/>
                <a:cs typeface="Noto Sans" pitchFamily="34" charset="0"/>
              </a:rPr>
              <a:t>Consultor/a: </a:t>
            </a:r>
            <a:r>
              <a:rPr lang="ca-ES" sz="2200" b="1" dirty="0">
                <a:latin typeface="Noto Sans" pitchFamily="34" charset="0"/>
                <a:ea typeface="Noto Sans" pitchFamily="34" charset="0"/>
                <a:cs typeface="Noto Sans" pitchFamily="34" charset="0"/>
              </a:rPr>
              <a:t>Francesc </a:t>
            </a:r>
            <a:r>
              <a:rPr lang="ca-ES" sz="2200" b="1" dirty="0" err="1">
                <a:latin typeface="Noto Sans" pitchFamily="34" charset="0"/>
                <a:ea typeface="Noto Sans" pitchFamily="34" charset="0"/>
                <a:cs typeface="Noto Sans" pitchFamily="34" charset="0"/>
              </a:rPr>
              <a:t>D'Assís</a:t>
            </a:r>
            <a:r>
              <a:rPr lang="ca-ES" sz="2200" b="1" dirty="0">
                <a:latin typeface="Noto Sans" pitchFamily="34" charset="0"/>
                <a:ea typeface="Noto Sans" pitchFamily="34" charset="0"/>
                <a:cs typeface="Noto Sans" pitchFamily="34" charset="0"/>
              </a:rPr>
              <a:t> Giralt Queralt</a:t>
            </a:r>
          </a:p>
          <a:p>
            <a:pPr algn="l"/>
            <a:r>
              <a:rPr lang="ca-ES" sz="2200" dirty="0">
                <a:latin typeface="Noto Sans" pitchFamily="34" charset="0"/>
                <a:ea typeface="Noto Sans" pitchFamily="34" charset="0"/>
                <a:cs typeface="Noto Sans" pitchFamily="34" charset="0"/>
              </a:rPr>
              <a:t>Professor/a </a:t>
            </a: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responsable: </a:t>
            </a:r>
            <a:r>
              <a:rPr lang="ca-ES" sz="2200" b="1" dirty="0">
                <a:latin typeface="Noto Sans" pitchFamily="34" charset="0"/>
                <a:ea typeface="Noto Sans" pitchFamily="34" charset="0"/>
                <a:cs typeface="Noto Sans" pitchFamily="34" charset="0"/>
              </a:rPr>
              <a:t>Carles Garrigues </a:t>
            </a:r>
            <a:r>
              <a:rPr lang="ca-ES" sz="2200" b="1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Olivella</a:t>
            </a:r>
          </a:p>
          <a:p>
            <a:pPr algn="l"/>
            <a:endParaRPr lang="ca-ES" sz="22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algn="l"/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5 de juny de 2019</a:t>
            </a:r>
            <a:endParaRPr lang="ca-ES" sz="22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805" y="6095905"/>
            <a:ext cx="1868833" cy="48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1092238" y="227559"/>
            <a:ext cx="7772400" cy="93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3000" dirty="0" smtClean="0">
                <a:latin typeface="Montserrat" pitchFamily="2" charset="0"/>
                <a:ea typeface="Noto Sans" pitchFamily="34" charset="0"/>
                <a:cs typeface="Noto Sans" pitchFamily="34" charset="0"/>
              </a:rPr>
              <a:t>Desenvolupament d’una aplicació </a:t>
            </a:r>
            <a:r>
              <a:rPr lang="ca-ES" sz="3000" dirty="0" err="1" smtClean="0">
                <a:latin typeface="Montserrat" pitchFamily="2" charset="0"/>
                <a:ea typeface="Noto Sans" pitchFamily="34" charset="0"/>
                <a:cs typeface="Noto Sans" pitchFamily="34" charset="0"/>
              </a:rPr>
              <a:t>Ionic</a:t>
            </a:r>
            <a:endParaRPr lang="ca-ES" sz="3000" dirty="0">
              <a:latin typeface="Montserrat" pitchFamily="2" charset="0"/>
              <a:ea typeface="Noto Sans" pitchFamily="34" charset="0"/>
              <a:cs typeface="Noto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Línies de futur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914321" y="1124744"/>
            <a:ext cx="5025831" cy="562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39433" y="1271641"/>
            <a:ext cx="5000719" cy="528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Llista alumnat matriculat UF amb filtre de grup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Nou sistema alertes per a tutoria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Tancament absències professorat guàrdia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Absències grup per MP/UF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Rols a BD (</a:t>
            </a: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admin+user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)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Fotografies alumnat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Conversió automàtica CSV a JSON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pic>
        <p:nvPicPr>
          <p:cNvPr id="10244" name="Picture 4" descr="Plan De, Hacer, De VerificaciÃ³n, Ley, Artes, Proceso 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26208"/>
            <a:ext cx="3419872" cy="25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7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Conclusions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914321" y="1124744"/>
            <a:ext cx="5025831" cy="562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39433" y="1271641"/>
            <a:ext cx="4280639" cy="3381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Nous coneixements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Planificar, dissenyar i implementar un projecte real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Repte personal. Motivació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Objectius assolits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Resultat satisfactori</a:t>
            </a:r>
          </a:p>
        </p:txBody>
      </p:sp>
      <p:pic>
        <p:nvPicPr>
          <p:cNvPr id="11266" name="Picture 2" descr="Descargar, Exitosa, Garrapata, Experto, Inter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945" y="1271641"/>
            <a:ext cx="3381495" cy="338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0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Agraïments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914321" y="1124744"/>
            <a:ext cx="5025831" cy="562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939433" y="1271641"/>
            <a:ext cx="7925204" cy="4173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4000" dirty="0" smtClean="0">
                <a:latin typeface="Montserrat" pitchFamily="2" charset="0"/>
                <a:ea typeface="Noto Sans" pitchFamily="34" charset="0"/>
                <a:cs typeface="Noto Sans" pitchFamily="34" charset="0"/>
              </a:rPr>
              <a:t>Moltes gràcies per la vostra atenció!</a:t>
            </a:r>
          </a:p>
        </p:txBody>
      </p:sp>
    </p:spTree>
    <p:extLst>
      <p:ext uri="{BB962C8B-B14F-4D97-AF65-F5344CB8AC3E}">
        <p14:creationId xmlns:p14="http://schemas.microsoft.com/office/powerpoint/2010/main" val="15750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99592" y="1268760"/>
            <a:ext cx="7772400" cy="5589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3100" dirty="0" smtClean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Context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Estat actual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Solucions proposades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Disseny centrat en l’usuari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Disseny de l’arquitectura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Implementació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Resultats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Línies de futur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31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Conclusions</a:t>
            </a:r>
          </a:p>
          <a:p>
            <a:pPr algn="l"/>
            <a:endParaRPr lang="ca-ES" sz="3400" dirty="0" smtClean="0">
              <a:latin typeface="Montserrat" pitchFamily="2" charset="0"/>
              <a:ea typeface="Noto Sans" pitchFamily="34" charset="0"/>
              <a:cs typeface="Noto Sans" pitchFamily="34" charset="0"/>
            </a:endParaRPr>
          </a:p>
          <a:p>
            <a:pPr algn="l"/>
            <a:endParaRPr lang="ca-ES" sz="22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805" y="6095905"/>
            <a:ext cx="1868833" cy="48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Introducció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805" y="6095905"/>
            <a:ext cx="1868833" cy="48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16981" y="343232"/>
            <a:ext cx="795811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Context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938645" y="1211860"/>
            <a:ext cx="2508113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25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Absències</a:t>
            </a:r>
          </a:p>
          <a:p>
            <a:pPr algn="ctr"/>
            <a:r>
              <a:rPr lang="ca-ES" sz="25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FP</a:t>
            </a:r>
            <a:endParaRPr lang="ca-ES" sz="25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3446758" y="2875059"/>
            <a:ext cx="2592288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25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CFGM / CFGS</a:t>
            </a:r>
            <a:endParaRPr lang="ca-ES" sz="25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6190117" y="4221088"/>
            <a:ext cx="2592288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25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MP / UF</a:t>
            </a:r>
            <a:endParaRPr lang="ca-ES" sz="25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cxnSp>
        <p:nvCxnSpPr>
          <p:cNvPr id="22" name="21 Conector angular"/>
          <p:cNvCxnSpPr>
            <a:stCxn id="10" idx="4"/>
            <a:endCxn id="12" idx="2"/>
          </p:cNvCxnSpPr>
          <p:nvPr/>
        </p:nvCxnSpPr>
        <p:spPr>
          <a:xfrm rot="16200000" flipH="1">
            <a:off x="2366173" y="2478549"/>
            <a:ext cx="907115" cy="125405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12" idx="4"/>
            <a:endCxn id="16" idx="2"/>
          </p:cNvCxnSpPr>
          <p:nvPr/>
        </p:nvCxnSpPr>
        <p:spPr>
          <a:xfrm rot="16200000" flipH="1">
            <a:off x="5135533" y="3850579"/>
            <a:ext cx="661953" cy="144721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170" name="Picture 2" descr="Resultado de imagen de institut de l'eb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638" y="1201550"/>
            <a:ext cx="2660537" cy="190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22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Estat actual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6" y="3717032"/>
            <a:ext cx="7821028" cy="249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 Título"/>
          <p:cNvSpPr txBox="1">
            <a:spLocks/>
          </p:cNvSpPr>
          <p:nvPr/>
        </p:nvSpPr>
        <p:spPr>
          <a:xfrm>
            <a:off x="914321" y="1124744"/>
            <a:ext cx="795031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App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web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Introducció dades manual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Explotació d’informes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Sistemes d’alertes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Professorat de guàrdia</a:t>
            </a: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Solucions proposades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914321" y="1124744"/>
            <a:ext cx="4665791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App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dispositius mòbils amb </a:t>
            </a: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Ionic</a:t>
            </a:r>
            <a:endParaRPr lang="ca-ES" sz="2400" dirty="0" smtClean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Gestió absències alumnat per UF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Explotació dades absències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Alertes % al professorat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Suport professorat guàrdia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pic>
        <p:nvPicPr>
          <p:cNvPr id="6146" name="Picture 2" descr="ReuniÃ³n, Juntos, CooperaciÃ³n, Person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24744"/>
            <a:ext cx="3277590" cy="327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4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Disseny centrat en l’usuari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914321" y="1124744"/>
            <a:ext cx="5025831" cy="562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Usuaris i contextos d’ús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Anàlisi usuaris </a:t>
            </a:r>
            <a:r>
              <a:rPr lang="ca-ES" sz="22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app</a:t>
            </a: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: enquestes i entrevistes al centre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Perfils d’usuari: professorat, tutor/a i administrador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Disseny conceptual: tècnica de personatges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Escenaris d’ús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Prototipat (</a:t>
            </a:r>
            <a:r>
              <a:rPr lang="ca-ES" sz="22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wireframes</a:t>
            </a: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+ prototip horitzontal)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Avaluació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2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Casos d’ús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011" y="1128630"/>
            <a:ext cx="2489032" cy="503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9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Disseny arquitectura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914321" y="1124744"/>
            <a:ext cx="5025831" cy="562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pic>
        <p:nvPicPr>
          <p:cNvPr id="4098" name="Image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51340"/>
            <a:ext cx="7943381" cy="417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914321" y="1340768"/>
            <a:ext cx="5025831" cy="664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MVC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0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Implementació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914321" y="1124744"/>
            <a:ext cx="5025831" cy="562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39433" y="1271641"/>
            <a:ext cx="5025831" cy="4173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JetBrains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</a:t>
            </a: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WebStorm</a:t>
            </a:r>
            <a:endParaRPr lang="ca-ES" sz="2400" dirty="0" smtClean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NodeJS</a:t>
            </a:r>
            <a:endParaRPr lang="ca-ES" sz="2400" dirty="0" smtClean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Npm</a:t>
            </a:r>
            <a:endParaRPr lang="ca-ES" sz="2400" dirty="0" smtClean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Android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Studio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Firebase</a:t>
            </a:r>
            <a:endParaRPr lang="ca-ES" sz="2400" dirty="0" smtClean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Consola desenvolupament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Jasmine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/ Karma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71640"/>
            <a:ext cx="3281907" cy="257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6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6362930"/>
            <a:ext cx="1484326" cy="38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43232"/>
            <a:ext cx="795811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chemeClr val="bg1"/>
                </a:solidFill>
                <a:latin typeface="Montserrat" pitchFamily="2" charset="0"/>
              </a:rPr>
              <a:t>Resultats</a:t>
            </a:r>
            <a:endParaRPr lang="ca-ES" sz="32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914321" y="1124744"/>
            <a:ext cx="5025831" cy="562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39433" y="1271641"/>
            <a:ext cx="5216743" cy="5091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App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</a:t>
            </a: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Ionic</a:t>
            </a:r>
            <a:endParaRPr lang="ca-ES" sz="2400" dirty="0" smtClean="0">
              <a:latin typeface="Noto Sans" pitchFamily="34" charset="0"/>
              <a:ea typeface="Noto Sans" pitchFamily="34" charset="0"/>
              <a:cs typeface="Noto Sans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Millora habilitats i competències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Gestió projecte real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App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absències per UF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err="1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App</a:t>
            </a: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 informes dades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Alertes preventives professorat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a-ES" sz="2400" dirty="0" smtClean="0">
                <a:latin typeface="Noto Sans" pitchFamily="34" charset="0"/>
                <a:ea typeface="Noto Sans" pitchFamily="34" charset="0"/>
                <a:cs typeface="Noto Sans" pitchFamily="34" charset="0"/>
              </a:rPr>
              <a:t>Gestió professorat guàrdia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ca-ES" sz="2400" dirty="0">
              <a:latin typeface="Noto Sans" pitchFamily="34" charset="0"/>
              <a:ea typeface="Noto Sans" pitchFamily="34" charset="0"/>
              <a:cs typeface="Noto Sans" pitchFamily="34" charset="0"/>
            </a:endParaRPr>
          </a:p>
        </p:txBody>
      </p:sp>
      <p:pic>
        <p:nvPicPr>
          <p:cNvPr id="9218" name="Picture 2" descr="Debate, PerÃ­odo De Sesiones, VarÃ³n Blanco, Modelo 3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18" y="1124746"/>
            <a:ext cx="2812317" cy="281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227</Words>
  <Application>Microsoft Office PowerPoint</Application>
  <PresentationFormat>Presentación en pantalla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mmacias</dc:creator>
  <cp:lastModifiedBy>Usuario de Windows</cp:lastModifiedBy>
  <cp:revision>13</cp:revision>
  <dcterms:created xsi:type="dcterms:W3CDTF">2019-06-04T22:53:43Z</dcterms:created>
  <dcterms:modified xsi:type="dcterms:W3CDTF">2019-06-05T02:10:04Z</dcterms:modified>
</cp:coreProperties>
</file>