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3" r:id="rId19"/>
    <p:sldId id="275" r:id="rId20"/>
    <p:sldId id="276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C179-25CF-4705-B0A6-067BC385C47C}" type="datetimeFigureOut">
              <a:rPr lang="es-MX" smtClean="0"/>
              <a:t>05/06/2019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3499-2969-4EE2-A990-84F37CF8A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758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C179-25CF-4705-B0A6-067BC385C47C}" type="datetimeFigureOut">
              <a:rPr lang="es-MX" smtClean="0"/>
              <a:t>05/06/2019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3499-2969-4EE2-A990-84F37CF8A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24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C179-25CF-4705-B0A6-067BC385C47C}" type="datetimeFigureOut">
              <a:rPr lang="es-MX" smtClean="0"/>
              <a:t>05/06/2019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3499-2969-4EE2-A990-84F37CF8A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610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C179-25CF-4705-B0A6-067BC385C47C}" type="datetimeFigureOut">
              <a:rPr lang="es-MX" smtClean="0"/>
              <a:t>05/06/2019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3499-2969-4EE2-A990-84F37CF8A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7845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C179-25CF-4705-B0A6-067BC385C47C}" type="datetimeFigureOut">
              <a:rPr lang="es-MX" smtClean="0"/>
              <a:t>05/06/2019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3499-2969-4EE2-A990-84F37CF8A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996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C179-25CF-4705-B0A6-067BC385C47C}" type="datetimeFigureOut">
              <a:rPr lang="es-MX" smtClean="0"/>
              <a:t>05/06/2019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3499-2969-4EE2-A990-84F37CF8A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477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C179-25CF-4705-B0A6-067BC385C47C}" type="datetimeFigureOut">
              <a:rPr lang="es-MX" smtClean="0"/>
              <a:t>05/06/2019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3499-2969-4EE2-A990-84F37CF8A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3331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C179-25CF-4705-B0A6-067BC385C47C}" type="datetimeFigureOut">
              <a:rPr lang="es-MX" smtClean="0"/>
              <a:t>05/06/2019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3499-2969-4EE2-A990-84F37CF8A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533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C179-25CF-4705-B0A6-067BC385C47C}" type="datetimeFigureOut">
              <a:rPr lang="es-MX" smtClean="0"/>
              <a:t>05/06/2019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3499-2969-4EE2-A990-84F37CF8A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10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C179-25CF-4705-B0A6-067BC385C47C}" type="datetimeFigureOut">
              <a:rPr lang="es-MX" smtClean="0"/>
              <a:t>05/06/2019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3499-2969-4EE2-A990-84F37CF8A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549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C179-25CF-4705-B0A6-067BC385C47C}" type="datetimeFigureOut">
              <a:rPr lang="es-MX" smtClean="0"/>
              <a:t>05/06/2019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3499-2969-4EE2-A990-84F37CF8A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1915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3C179-25CF-4705-B0A6-067BC385C47C}" type="datetimeFigureOut">
              <a:rPr lang="es-MX" smtClean="0"/>
              <a:t>05/06/2019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93499-2969-4EE2-A990-84F37CF8A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309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7.jp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8.jp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9.jp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0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5C4FBB-DC3C-4923-B6AE-5760604A8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11" name="Imagen 10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98BF63F5-A25E-4609-AD64-239401ED8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3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6"/>
    </mc:Choice>
    <mc:Fallback>
      <p:transition spd="slow" advTm="16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19B264-37B1-417A-A99C-AB63BCD1B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0D25F7-B598-40B4-B7AD-CF158E021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4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14"/>
    </mc:Choice>
    <mc:Fallback>
      <p:transition spd="slow" advTm="20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0A9727-A8E1-4AD0-AAE0-7C5B97311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4800E81-17FD-4F91-9201-30A5ACE22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9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89"/>
    </mc:Choice>
    <mc:Fallback>
      <p:transition spd="slow" advTm="14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479596-6B5A-40CB-9EB6-E539DC912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11" name="Imagen 10" descr="Imagen que contiene sentado, exterior&#10;&#10;Descripción generada automáticamente">
            <a:extLst>
              <a:ext uri="{FF2B5EF4-FFF2-40B4-BE49-F238E27FC236}">
                <a16:creationId xmlns:a16="http://schemas.microsoft.com/office/drawing/2014/main" id="{007E9924-B455-40E8-934F-990655D93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6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25"/>
    </mc:Choice>
    <mc:Fallback>
      <p:transition spd="slow" advTm="3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EBCD48-909B-4BD9-A769-B34F9AC1B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9" name="Imagen 8" descr="Imagen que contiene pared&#10;&#10;Descripción generada automáticamente">
            <a:extLst>
              <a:ext uri="{FF2B5EF4-FFF2-40B4-BE49-F238E27FC236}">
                <a16:creationId xmlns:a16="http://schemas.microsoft.com/office/drawing/2014/main" id="{ED2CCF63-8B4D-4406-A081-445157A55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6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65"/>
    </mc:Choice>
    <mc:Fallback>
      <p:transition spd="slow" advTm="28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F5EE4B-A63F-4346-931E-AA886D8E5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5" name="Imagen 4" descr="Imagen que contiene monitor, cielo, diferente, siguiente&#10;&#10;Descripción generada automáticamente">
            <a:extLst>
              <a:ext uri="{FF2B5EF4-FFF2-40B4-BE49-F238E27FC236}">
                <a16:creationId xmlns:a16="http://schemas.microsoft.com/office/drawing/2014/main" id="{CB356442-CAE5-4136-AC01-84D88EDAF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4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63"/>
    </mc:Choice>
    <mc:Fallback>
      <p:transition spd="slow" advTm="33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7B1EA7-9B5D-435B-8789-F396FC987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F44C38-5FD3-4494-9001-94E74097A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9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35"/>
    </mc:Choice>
    <mc:Fallback>
      <p:transition spd="slow" advTm="31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6C91C1-BE9E-408F-AF71-6510F1C5C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F5111F2-06D5-4C70-8AB7-5282191CC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0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7"/>
    </mc:Choice>
    <mc:Fallback>
      <p:transition spd="slow" advTm="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26EC1A-C5F8-4592-AA54-DF88DDC72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12" name="Imagen 11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7B0549BB-4716-49A4-81EB-25091C922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0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04"/>
    </mc:Choice>
    <mc:Fallback>
      <p:transition spd="slow" advTm="43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3EDDC2-39B8-4510-A06B-485B42DC2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6" name="Imagen 5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07A22991-0A6B-4B81-93BA-A27BBF8AB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2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13"/>
    </mc:Choice>
    <mc:Fallback>
      <p:transition spd="slow" advTm="3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0A1A86-5817-46F3-85F3-B431B3C45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7920B6-F6AE-4FAD-9C44-9B35604A2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3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6"/>
    </mc:Choice>
    <mc:Fallback>
      <p:transition spd="slow" advTm="10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40D0EE-75F9-4F30-A386-D9372AF43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6C79146-C50F-45B4-9E53-69E2B12B2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8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16"/>
    </mc:Choice>
    <mc:Fallback>
      <p:transition spd="slow" advTm="17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00F231-4263-421B-968C-B935C970C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8" name="Imagen 7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87E29568-154C-498F-8303-B515CF249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1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01"/>
    </mc:Choice>
    <mc:Fallback>
      <p:transition spd="slow" advTm="56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E1A37B-FFDA-4731-8902-60629FC7F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EC7147-D0FF-44E3-BD1F-000416DE9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0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8"/>
    </mc:Choice>
    <mc:Fallback>
      <p:transition spd="slow" advTm="4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BD7D5D-0C03-4EB6-8998-BE0B18B98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921E0D5-EBD5-4CAA-9DAA-560DEBEAC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4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59"/>
    </mc:Choice>
    <mc:Fallback>
      <p:transition spd="slow" advTm="41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940857-E269-49B8-8C52-0B39A4470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6EE6E79-897A-471A-8C34-F9EC9D126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84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2"/>
    </mc:Choice>
    <mc:Fallback>
      <p:transition spd="slow" advTm="10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B7E67C1-060E-4ED4-A55A-BFEE1CF8A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13" name="Imagen 1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D684524F-35EE-46AA-BAC6-6D3A1795E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4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88"/>
    </mc:Choice>
    <mc:Fallback>
      <p:transition spd="slow" advTm="3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67F0FC-CDCD-47DC-8791-68912363E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8" name="Imagen 7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C6710A3D-472C-4C59-8607-3D84DD6BB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1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14"/>
    </mc:Choice>
    <mc:Fallback>
      <p:transition spd="slow" advTm="1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AB969F4-82A4-4DBE-8AA3-E895E3B98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11" name="Imagen 10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A74EDD15-78DE-4890-8297-855925781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4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8"/>
    </mc:Choice>
    <mc:Fallback>
      <p:transition spd="slow" advTm="31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564992-1EBD-4125-919E-9C5B667B7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20A681-68FA-4EF3-8039-2BF56E7B0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9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9"/>
    </mc:Choice>
    <mc:Fallback>
      <p:transition spd="slow" advTm="1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E16569-C28C-4C29-81FD-A341EF408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40254E-06C6-454D-AF13-0D443BF53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5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95"/>
    </mc:Choice>
    <mc:Fallback>
      <p:transition spd="slow" advTm="1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</TotalTime>
  <Words>0</Words>
  <Application>Microsoft Office PowerPoint</Application>
  <PresentationFormat>Panorámica</PresentationFormat>
  <Paragraphs>0</Paragraphs>
  <Slides>21</Slides>
  <Notes>0</Notes>
  <HiddenSlides>0</HiddenSlides>
  <MMClips>21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Paty</dc:creator>
  <cp:lastModifiedBy>MORA RINCON, PATRICIA SOFIA</cp:lastModifiedBy>
  <cp:revision>19</cp:revision>
  <dcterms:created xsi:type="dcterms:W3CDTF">2019-06-05T05:18:55Z</dcterms:created>
  <dcterms:modified xsi:type="dcterms:W3CDTF">2019-06-06T03:32:14Z</dcterms:modified>
</cp:coreProperties>
</file>