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4" r:id="rId8"/>
    <p:sldId id="266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ADC"/>
    <a:srgbClr val="000000"/>
    <a:srgbClr val="AA3884"/>
    <a:srgbClr val="E1A3CC"/>
    <a:srgbClr val="CC62A9"/>
    <a:srgbClr val="7A285F"/>
    <a:srgbClr val="EECAE2"/>
    <a:srgbClr val="1D2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336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4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8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0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8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6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1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6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5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9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1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BFB7-B259-4B41-90E3-DC0785280DAC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9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play.google.com/store/apps/details?id=com.zappar.Zappar&amp;hl=e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9pMcvmi3m6M&amp;feature=youtu.b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-ar.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3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00DA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46604" y="469394"/>
            <a:ext cx="7601813" cy="88683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Final de Máster	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372899"/>
            <a:ext cx="9144000" cy="45272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Máster Universitario de Aplicaciones Multimedia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0342" y="5703419"/>
            <a:ext cx="4654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Alumno:  Yago </a:t>
            </a:r>
            <a:r>
              <a:rPr lang="es-E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Lavandeira</a:t>
            </a: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Amenedo</a:t>
            </a:r>
            <a:endParaRPr lang="es-E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Consultor:  Mikel Zorrilla Berasategui</a:t>
            </a:r>
          </a:p>
          <a:p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Profesor: Laura Porta </a:t>
            </a:r>
            <a:r>
              <a:rPr lang="es-E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Simó</a:t>
            </a:r>
            <a:endParaRPr lang="es-E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849945" y="3880646"/>
            <a:ext cx="6456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Medic-ar</a:t>
            </a:r>
            <a:r>
              <a:rPr lang="es-ES" sz="2400" b="1" dirty="0" smtClean="0"/>
              <a:t>: </a:t>
            </a:r>
            <a:r>
              <a:rPr lang="es-ES" sz="2400" b="1" dirty="0"/>
              <a:t>Diseño </a:t>
            </a:r>
            <a:r>
              <a:rPr lang="es-ES" sz="2400" b="1" dirty="0" smtClean="0"/>
              <a:t>y desarrollo de una aplicación móvil con Realidad Aumentada para el control y optimización del tratamiento médico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21" y="2653147"/>
            <a:ext cx="3594335" cy="8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00DA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00DA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90749"/>
            <a:ext cx="10515600" cy="295628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La idea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fruto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experiencia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personal,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cualquier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persona que se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visto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tesitura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administrar un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médico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requiera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una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programación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tomas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sentirse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identificado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, por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dificultad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suponer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perdida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prospectos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anotación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horas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suministro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la dosis, etc.</a:t>
            </a: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intención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es la de facilitar al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usuario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herramienta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pueda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solucionar de un modo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sencillo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y con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garantías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seguimiento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mediante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el uso de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Realidad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Aumentada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Creo que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oportunidad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ofrecer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servicio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innovador que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ofrece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solucion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válida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a un perfil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amplio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usuario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además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podríamos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que es una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necesidad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que se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cualquier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y a el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mismo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usuario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, por lo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tanto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es exportable y escalable.</a:t>
            </a: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976486" y="5316718"/>
            <a:ext cx="8239027" cy="1187777"/>
          </a:xfrm>
          <a:prstGeom prst="roundRect">
            <a:avLst/>
          </a:prstGeom>
          <a:solidFill>
            <a:srgbClr val="00DAD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Medic-ar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una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solución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viable para una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común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cotidiana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requiere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adicionales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allá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curva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sencilla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asequible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un gran número de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753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00DA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Objetivos</a:t>
            </a:r>
            <a:endParaRPr lang="en-US" sz="6000" b="1" dirty="0">
              <a:solidFill>
                <a:srgbClr val="AA3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90750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Ofrecer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atractiva e innovadora a una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necesidad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como es el control y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optimización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médico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, con una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curva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sencilla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asequible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a un amplio número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Conseguir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fidelizar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usuario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mediante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facilidad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uso y las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prestaciones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Realidad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Aumentada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Diseñar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rentabilización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, como por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compra directa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medicamentos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a las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farmacias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propia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profundo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estudio 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test con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previo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programación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diseño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final de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00DA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Funcionalidades</a:t>
            </a:r>
            <a:endParaRPr lang="en-US" sz="6000" b="1" dirty="0">
              <a:solidFill>
                <a:srgbClr val="AA3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5" y="1920429"/>
            <a:ext cx="5665759" cy="282905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71" y="1960758"/>
            <a:ext cx="5600192" cy="27887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5665"/>
            <a:ext cx="4061384" cy="206083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83" y="4781385"/>
            <a:ext cx="4069232" cy="206481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620" y="4825964"/>
            <a:ext cx="3981380" cy="202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00DA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ca-E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Prototipos</a:t>
            </a:r>
            <a:endParaRPr lang="ca-E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295" y="1904436"/>
            <a:ext cx="4115947" cy="482755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" y="2093022"/>
            <a:ext cx="6969881" cy="463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00DA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Futuro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90750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Finalizar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real de las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funcionalidades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como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del OCR y la carga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una BBDD y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nuevamente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test con una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plenamente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operativa.</a:t>
            </a: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Profundizar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en las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funcionalidades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actuales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 investigar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nuevas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puedan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aumentar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la potencia de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aplicación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para el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usuario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Garantizar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funcionamiento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adaptado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nuevos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dispositivos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Estudiar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personalización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configuración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especifica para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posibles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clientes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interesados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 Por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poder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personalizar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con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corporativa de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farmacéutica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y con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funcionalidades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adaptadas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especificas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misma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Investigar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posibles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colaboraciones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técnologicos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puedan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aportar valor al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Támbien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interesante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estudiar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posibles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aplicaciones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especializadas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patologías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específicas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como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alhzeimer,etc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00DA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funcional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879" y="2562611"/>
            <a:ext cx="3850757" cy="3519212"/>
          </a:xfrm>
        </p:spPr>
        <p:txBody>
          <a:bodyPr>
            <a:normAutofit/>
          </a:bodyPr>
          <a:lstStyle/>
          <a:p>
            <a:r>
              <a:rPr lang="es-ES" sz="1400" b="1" u="sng" dirty="0" smtClean="0"/>
              <a:t>Actualmente disponemos de una demo con los principales diseños y funcionalidades para el desarrollo y test de la aplicación.</a:t>
            </a:r>
            <a:endParaRPr lang="es-ES" sz="1400" dirty="0"/>
          </a:p>
          <a:p>
            <a:pPr marL="0" indent="0">
              <a:buNone/>
            </a:pPr>
            <a:r>
              <a:rPr lang="es-ES" sz="1400" b="1" dirty="0"/>
              <a:t> </a:t>
            </a:r>
            <a:endParaRPr lang="es-ES" sz="1400" dirty="0"/>
          </a:p>
          <a:p>
            <a:r>
              <a:rPr lang="es-ES" sz="1400" b="1" u="sng" dirty="0"/>
              <a:t>IMPORTANTE: Es necesario descargar e instalar en su dispositivo </a:t>
            </a:r>
            <a:r>
              <a:rPr lang="es-ES" sz="1400" b="1" u="sng" dirty="0" err="1"/>
              <a:t>Zappar</a:t>
            </a:r>
            <a:r>
              <a:rPr lang="es-ES" sz="1400" b="1" u="sng" dirty="0"/>
              <a:t> para poder visualizar la realidad aumentada</a:t>
            </a:r>
            <a:r>
              <a:rPr lang="es-ES" sz="1400" b="1" u="sng" dirty="0" smtClean="0"/>
              <a:t>.</a:t>
            </a:r>
          </a:p>
          <a:p>
            <a:endParaRPr lang="es-ES" sz="1400" dirty="0"/>
          </a:p>
          <a:p>
            <a:r>
              <a:rPr lang="es-ES" sz="1400" b="1" u="sng" dirty="0" err="1"/>
              <a:t>url</a:t>
            </a:r>
            <a:r>
              <a:rPr lang="es-ES" sz="1400" b="1" u="sng" dirty="0"/>
              <a:t> de descarga: </a:t>
            </a:r>
            <a:r>
              <a:rPr lang="es-ES" sz="1400" u="sng" dirty="0">
                <a:hlinkClick r:id="rId2"/>
              </a:rPr>
              <a:t>https://play.google.com/store/apps/details?id=com.zappar.Zappar&amp;hl=en</a:t>
            </a:r>
            <a:endParaRPr lang="es-ES" sz="1400" dirty="0"/>
          </a:p>
          <a:p>
            <a:pPr marL="0" indent="0">
              <a:lnSpc>
                <a:spcPct val="120000"/>
              </a:lnSpc>
              <a:buNone/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99" y="2402957"/>
            <a:ext cx="7798283" cy="38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00DA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Instrucciones de uso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0 Imagen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61" y="2041451"/>
            <a:ext cx="6870868" cy="3892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Rectángulo"/>
          <p:cNvSpPr/>
          <p:nvPr/>
        </p:nvSpPr>
        <p:spPr>
          <a:xfrm>
            <a:off x="2853261" y="6296730"/>
            <a:ext cx="7042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u="sng" dirty="0">
                <a:hlinkClick r:id="rId2"/>
              </a:rPr>
              <a:t>https://www.youtube.com/watch?v=9pMcvmi3m6M&amp;feature=youtu.be</a:t>
            </a:r>
            <a:endParaRPr lang="es-ES" dirty="0"/>
          </a:p>
          <a:p>
            <a:pPr algn="ctr"/>
            <a:r>
              <a:rPr lang="es-ES_tradnl" dirty="0"/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67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00DA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gracias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52" y="2860344"/>
            <a:ext cx="7943063" cy="1935001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950735" y="4893783"/>
            <a:ext cx="4497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hlinkClick r:id="rId3"/>
              </a:rPr>
              <a:t>https://www.medic-ar.es/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7519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</TotalTime>
  <Words>506</Words>
  <Application>Microsoft Office PowerPoint</Application>
  <PresentationFormat>Personalizado</PresentationFormat>
  <Paragraphs>45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Trabajo Final de Máster </vt:lpstr>
      <vt:lpstr>La idea</vt:lpstr>
      <vt:lpstr>Los Objetivos</vt:lpstr>
      <vt:lpstr>Funcionalidades</vt:lpstr>
      <vt:lpstr>Prototipos</vt:lpstr>
      <vt:lpstr>Desarrollo Futuro</vt:lpstr>
      <vt:lpstr>Test funcional</vt:lpstr>
      <vt:lpstr>Instrucciones de uso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TFG</dc:title>
  <dc:creator>Lavandeira Amenedo, Yago</dc:creator>
  <cp:lastModifiedBy>Tensei</cp:lastModifiedBy>
  <cp:revision>53</cp:revision>
  <dcterms:created xsi:type="dcterms:W3CDTF">2017-06-02T15:04:38Z</dcterms:created>
  <dcterms:modified xsi:type="dcterms:W3CDTF">2019-06-06T22:44:16Z</dcterms:modified>
</cp:coreProperties>
</file>