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71" r:id="rId11"/>
    <p:sldId id="273" r:id="rId12"/>
    <p:sldId id="277" r:id="rId13"/>
    <p:sldId id="276" r:id="rId14"/>
    <p:sldId id="278" r:id="rId15"/>
    <p:sldId id="274" r:id="rId16"/>
    <p:sldId id="275" r:id="rId17"/>
    <p:sldId id="272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0A3C8D2-CFFE-4AB8-AE03-945A887276B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9"/>
            <p14:sldId id="270"/>
            <p14:sldId id="271"/>
            <p14:sldId id="273"/>
            <p14:sldId id="277"/>
            <p14:sldId id="276"/>
            <p14:sldId id="278"/>
            <p14:sldId id="274"/>
            <p14:sldId id="275"/>
            <p14:sldId id="272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721" autoAdjust="0"/>
  </p:normalViewPr>
  <p:slideViewPr>
    <p:cSldViewPr snapToGrid="0">
      <p:cViewPr varScale="1">
        <p:scale>
          <a:sx n="96" d="100"/>
          <a:sy n="96" d="100"/>
        </p:scale>
        <p:origin x="109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653B06-B578-457E-AF70-631791EC349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A8399B-EDF7-41B2-B406-FD34D180835F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" dirty="0" smtClean="0"/>
            <a:t>Introducción</a:t>
          </a:r>
          <a:endParaRPr lang="en-IE" dirty="0"/>
        </a:p>
      </dgm:t>
    </dgm:pt>
    <dgm:pt modelId="{7F723699-6F4B-4B60-ACBD-9EC0ABD48568}" type="parTrans" cxnId="{428C6E49-2CDB-416F-AB31-E327C282D953}">
      <dgm:prSet/>
      <dgm:spPr/>
      <dgm:t>
        <a:bodyPr/>
        <a:lstStyle/>
        <a:p>
          <a:endParaRPr lang="en-US"/>
        </a:p>
      </dgm:t>
    </dgm:pt>
    <dgm:pt modelId="{013994EA-A51E-4D71-9502-F1C95DDB3BE6}" type="sibTrans" cxnId="{428C6E49-2CDB-416F-AB31-E327C282D953}">
      <dgm:prSet/>
      <dgm:spPr/>
      <dgm:t>
        <a:bodyPr/>
        <a:lstStyle/>
        <a:p>
          <a:endParaRPr lang="en-US"/>
        </a:p>
      </dgm:t>
    </dgm:pt>
    <dgm:pt modelId="{0C9E9FE3-F2E6-4901-9643-D864EB1DC468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" smtClean="0"/>
            <a:t>Diseño</a:t>
          </a:r>
          <a:endParaRPr lang="en-IE"/>
        </a:p>
      </dgm:t>
    </dgm:pt>
    <dgm:pt modelId="{DD8E950C-21E9-486A-BAAF-F09C413AFB16}" type="parTrans" cxnId="{15AB1404-1365-42ED-A9B9-869EC1B09A20}">
      <dgm:prSet/>
      <dgm:spPr/>
      <dgm:t>
        <a:bodyPr/>
        <a:lstStyle/>
        <a:p>
          <a:endParaRPr lang="en-US"/>
        </a:p>
      </dgm:t>
    </dgm:pt>
    <dgm:pt modelId="{DFCE2304-0DB4-457C-80A7-4EB076EE7990}" type="sibTrans" cxnId="{15AB1404-1365-42ED-A9B9-869EC1B09A20}">
      <dgm:prSet/>
      <dgm:spPr/>
      <dgm:t>
        <a:bodyPr/>
        <a:lstStyle/>
        <a:p>
          <a:endParaRPr lang="en-US"/>
        </a:p>
      </dgm:t>
    </dgm:pt>
    <dgm:pt modelId="{DA8E5DD7-4396-420F-A038-796D90C42C99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" smtClean="0"/>
            <a:t>Implementación</a:t>
          </a:r>
          <a:endParaRPr lang="en-IE"/>
        </a:p>
      </dgm:t>
    </dgm:pt>
    <dgm:pt modelId="{69A39D67-1C7B-4A2E-BB0A-EC4FBC04A47D}" type="parTrans" cxnId="{E72DDE55-2172-45E9-ACA1-F463C2D4C4FB}">
      <dgm:prSet/>
      <dgm:spPr/>
      <dgm:t>
        <a:bodyPr/>
        <a:lstStyle/>
        <a:p>
          <a:endParaRPr lang="en-US"/>
        </a:p>
      </dgm:t>
    </dgm:pt>
    <dgm:pt modelId="{29DA09C6-5E09-4030-AD42-762128872D19}" type="sibTrans" cxnId="{E72DDE55-2172-45E9-ACA1-F463C2D4C4FB}">
      <dgm:prSet/>
      <dgm:spPr/>
      <dgm:t>
        <a:bodyPr/>
        <a:lstStyle/>
        <a:p>
          <a:endParaRPr lang="en-US"/>
        </a:p>
      </dgm:t>
    </dgm:pt>
    <dgm:pt modelId="{E04ABC43-6D0F-40E3-AFEA-C4DCF8BB5526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" smtClean="0"/>
            <a:t>Demostración</a:t>
          </a:r>
          <a:endParaRPr lang="en-IE"/>
        </a:p>
      </dgm:t>
    </dgm:pt>
    <dgm:pt modelId="{A0612FC3-4D3F-454B-B38B-BF62FAC893FE}" type="parTrans" cxnId="{F6CD7F44-CDEA-4315-99F5-DA3034D6763E}">
      <dgm:prSet/>
      <dgm:spPr/>
      <dgm:t>
        <a:bodyPr/>
        <a:lstStyle/>
        <a:p>
          <a:endParaRPr lang="en-US"/>
        </a:p>
      </dgm:t>
    </dgm:pt>
    <dgm:pt modelId="{CAA8354A-26FC-4D0E-BEC6-79A8319AFCCF}" type="sibTrans" cxnId="{F6CD7F44-CDEA-4315-99F5-DA3034D6763E}">
      <dgm:prSet/>
      <dgm:spPr/>
      <dgm:t>
        <a:bodyPr/>
        <a:lstStyle/>
        <a:p>
          <a:endParaRPr lang="en-US"/>
        </a:p>
      </dgm:t>
    </dgm:pt>
    <dgm:pt modelId="{33FEDF9B-045E-49BB-83C2-BBEF55510CE5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" smtClean="0"/>
            <a:t>Conclusiones</a:t>
          </a:r>
          <a:endParaRPr lang="en-IE"/>
        </a:p>
      </dgm:t>
    </dgm:pt>
    <dgm:pt modelId="{DE066791-C858-4BEE-A8CA-1785AA44C19E}" type="parTrans" cxnId="{CD89D762-CD5D-4539-BD6D-3F8F4E9E7964}">
      <dgm:prSet/>
      <dgm:spPr/>
      <dgm:t>
        <a:bodyPr/>
        <a:lstStyle/>
        <a:p>
          <a:endParaRPr lang="en-US"/>
        </a:p>
      </dgm:t>
    </dgm:pt>
    <dgm:pt modelId="{654585BE-9E90-44D1-9667-0F91F665EFA5}" type="sibTrans" cxnId="{CD89D762-CD5D-4539-BD6D-3F8F4E9E7964}">
      <dgm:prSet/>
      <dgm:spPr/>
      <dgm:t>
        <a:bodyPr/>
        <a:lstStyle/>
        <a:p>
          <a:endParaRPr lang="en-US"/>
        </a:p>
      </dgm:t>
    </dgm:pt>
    <dgm:pt modelId="{3AD7465A-D996-4D45-BC14-864AB288545A}" type="pres">
      <dgm:prSet presAssocID="{ED653B06-B578-457E-AF70-631791EC349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E9C1059-64DE-45C9-81FB-8B10434632A9}" type="pres">
      <dgm:prSet presAssocID="{ED653B06-B578-457E-AF70-631791EC3497}" presName="Name1" presStyleCnt="0"/>
      <dgm:spPr/>
    </dgm:pt>
    <dgm:pt modelId="{AF8BA777-3A4B-4A11-BFFC-7890CFB31381}" type="pres">
      <dgm:prSet presAssocID="{ED653B06-B578-457E-AF70-631791EC3497}" presName="cycle" presStyleCnt="0"/>
      <dgm:spPr/>
    </dgm:pt>
    <dgm:pt modelId="{477F8BF2-FFAA-403C-BB2B-D2554925F800}" type="pres">
      <dgm:prSet presAssocID="{ED653B06-B578-457E-AF70-631791EC3497}" presName="srcNode" presStyleLbl="node1" presStyleIdx="0" presStyleCnt="5"/>
      <dgm:spPr/>
    </dgm:pt>
    <dgm:pt modelId="{1281464E-E02D-4C11-A0EB-81D65F31B82F}" type="pres">
      <dgm:prSet presAssocID="{ED653B06-B578-457E-AF70-631791EC3497}" presName="conn" presStyleLbl="parChTrans1D2" presStyleIdx="0" presStyleCnt="1"/>
      <dgm:spPr/>
      <dgm:t>
        <a:bodyPr/>
        <a:lstStyle/>
        <a:p>
          <a:endParaRPr lang="en-US"/>
        </a:p>
      </dgm:t>
    </dgm:pt>
    <dgm:pt modelId="{8B6F122E-AFFE-453C-8567-78E21B4F6448}" type="pres">
      <dgm:prSet presAssocID="{ED653B06-B578-457E-AF70-631791EC3497}" presName="extraNode" presStyleLbl="node1" presStyleIdx="0" presStyleCnt="5"/>
      <dgm:spPr/>
    </dgm:pt>
    <dgm:pt modelId="{F62F8353-0EF5-4953-A846-34A15286F489}" type="pres">
      <dgm:prSet presAssocID="{ED653B06-B578-457E-AF70-631791EC3497}" presName="dstNode" presStyleLbl="node1" presStyleIdx="0" presStyleCnt="5"/>
      <dgm:spPr/>
    </dgm:pt>
    <dgm:pt modelId="{F3161DA3-FC84-4BDD-8C2F-E8FD83C1F1C1}" type="pres">
      <dgm:prSet presAssocID="{72A8399B-EDF7-41B2-B406-FD34D180835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5484C-B93E-4965-B345-BB013DD8AC4F}" type="pres">
      <dgm:prSet presAssocID="{72A8399B-EDF7-41B2-B406-FD34D180835F}" presName="accent_1" presStyleCnt="0"/>
      <dgm:spPr/>
    </dgm:pt>
    <dgm:pt modelId="{EE23FEA2-054C-4B39-8F0B-6E511C7826B9}" type="pres">
      <dgm:prSet presAssocID="{72A8399B-EDF7-41B2-B406-FD34D180835F}" presName="accentRepeatNode" presStyleLbl="solidFgAcc1" presStyleIdx="0" presStyleCnt="5"/>
      <dgm:spPr/>
    </dgm:pt>
    <dgm:pt modelId="{FF3D7BFB-C8FD-497E-8CC8-8BC396FFEB55}" type="pres">
      <dgm:prSet presAssocID="{0C9E9FE3-F2E6-4901-9643-D864EB1DC46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DFAAB-A012-43BE-BE00-546DAB58C6C7}" type="pres">
      <dgm:prSet presAssocID="{0C9E9FE3-F2E6-4901-9643-D864EB1DC468}" presName="accent_2" presStyleCnt="0"/>
      <dgm:spPr/>
    </dgm:pt>
    <dgm:pt modelId="{95854BB3-7D07-4B58-81DA-1F725AB6CFEE}" type="pres">
      <dgm:prSet presAssocID="{0C9E9FE3-F2E6-4901-9643-D864EB1DC468}" presName="accentRepeatNode" presStyleLbl="solidFgAcc1" presStyleIdx="1" presStyleCnt="5"/>
      <dgm:spPr/>
    </dgm:pt>
    <dgm:pt modelId="{804A40D4-3EC1-4D8D-9AA5-6B373C278F87}" type="pres">
      <dgm:prSet presAssocID="{DA8E5DD7-4396-420F-A038-796D90C42C9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2F7E3-52E0-4CE6-B6B8-857ABB0ADE4F}" type="pres">
      <dgm:prSet presAssocID="{DA8E5DD7-4396-420F-A038-796D90C42C99}" presName="accent_3" presStyleCnt="0"/>
      <dgm:spPr/>
    </dgm:pt>
    <dgm:pt modelId="{8B932A60-2915-4873-853C-999B4EBE2DC8}" type="pres">
      <dgm:prSet presAssocID="{DA8E5DD7-4396-420F-A038-796D90C42C99}" presName="accentRepeatNode" presStyleLbl="solidFgAcc1" presStyleIdx="2" presStyleCnt="5"/>
      <dgm:spPr/>
    </dgm:pt>
    <dgm:pt modelId="{8B793333-BB76-41FD-817F-F099D4D9B31B}" type="pres">
      <dgm:prSet presAssocID="{E04ABC43-6D0F-40E3-AFEA-C4DCF8BB552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AE787-207E-499F-9923-6779E35532CA}" type="pres">
      <dgm:prSet presAssocID="{E04ABC43-6D0F-40E3-AFEA-C4DCF8BB5526}" presName="accent_4" presStyleCnt="0"/>
      <dgm:spPr/>
    </dgm:pt>
    <dgm:pt modelId="{380F3CF6-4F0A-46F0-A556-DACDFCF50DE4}" type="pres">
      <dgm:prSet presAssocID="{E04ABC43-6D0F-40E3-AFEA-C4DCF8BB5526}" presName="accentRepeatNode" presStyleLbl="solidFgAcc1" presStyleIdx="3" presStyleCnt="5"/>
      <dgm:spPr/>
    </dgm:pt>
    <dgm:pt modelId="{B862BD44-0319-4DAF-8D8E-F7F10553BA62}" type="pres">
      <dgm:prSet presAssocID="{33FEDF9B-045E-49BB-83C2-BBEF55510CE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CF1D6-6713-413F-8E3D-E165ECDAC24F}" type="pres">
      <dgm:prSet presAssocID="{33FEDF9B-045E-49BB-83C2-BBEF55510CE5}" presName="accent_5" presStyleCnt="0"/>
      <dgm:spPr/>
    </dgm:pt>
    <dgm:pt modelId="{7CAF6371-B3C6-42DE-9FC6-BBC26CABF5A0}" type="pres">
      <dgm:prSet presAssocID="{33FEDF9B-045E-49BB-83C2-BBEF55510CE5}" presName="accentRepeatNode" presStyleLbl="solidFgAcc1" presStyleIdx="4" presStyleCnt="5"/>
      <dgm:spPr/>
    </dgm:pt>
  </dgm:ptLst>
  <dgm:cxnLst>
    <dgm:cxn modelId="{CD89D762-CD5D-4539-BD6D-3F8F4E9E7964}" srcId="{ED653B06-B578-457E-AF70-631791EC3497}" destId="{33FEDF9B-045E-49BB-83C2-BBEF55510CE5}" srcOrd="4" destOrd="0" parTransId="{DE066791-C858-4BEE-A8CA-1785AA44C19E}" sibTransId="{654585BE-9E90-44D1-9667-0F91F665EFA5}"/>
    <dgm:cxn modelId="{1414952F-CEB8-432E-BBCC-DC113B1CB69A}" type="presOf" srcId="{DA8E5DD7-4396-420F-A038-796D90C42C99}" destId="{804A40D4-3EC1-4D8D-9AA5-6B373C278F87}" srcOrd="0" destOrd="0" presId="urn:microsoft.com/office/officeart/2008/layout/VerticalCurvedList"/>
    <dgm:cxn modelId="{15AB1404-1365-42ED-A9B9-869EC1B09A20}" srcId="{ED653B06-B578-457E-AF70-631791EC3497}" destId="{0C9E9FE3-F2E6-4901-9643-D864EB1DC468}" srcOrd="1" destOrd="0" parTransId="{DD8E950C-21E9-486A-BAAF-F09C413AFB16}" sibTransId="{DFCE2304-0DB4-457C-80A7-4EB076EE7990}"/>
    <dgm:cxn modelId="{28DFEBBB-4518-451D-813D-A37BFC9D42BA}" type="presOf" srcId="{E04ABC43-6D0F-40E3-AFEA-C4DCF8BB5526}" destId="{8B793333-BB76-41FD-817F-F099D4D9B31B}" srcOrd="0" destOrd="0" presId="urn:microsoft.com/office/officeart/2008/layout/VerticalCurvedList"/>
    <dgm:cxn modelId="{B7045DD7-0583-4C1A-8418-C08C4A64D367}" type="presOf" srcId="{0C9E9FE3-F2E6-4901-9643-D864EB1DC468}" destId="{FF3D7BFB-C8FD-497E-8CC8-8BC396FFEB55}" srcOrd="0" destOrd="0" presId="urn:microsoft.com/office/officeart/2008/layout/VerticalCurvedList"/>
    <dgm:cxn modelId="{E72DDE55-2172-45E9-ACA1-F463C2D4C4FB}" srcId="{ED653B06-B578-457E-AF70-631791EC3497}" destId="{DA8E5DD7-4396-420F-A038-796D90C42C99}" srcOrd="2" destOrd="0" parTransId="{69A39D67-1C7B-4A2E-BB0A-EC4FBC04A47D}" sibTransId="{29DA09C6-5E09-4030-AD42-762128872D19}"/>
    <dgm:cxn modelId="{F6CD7F44-CDEA-4315-99F5-DA3034D6763E}" srcId="{ED653B06-B578-457E-AF70-631791EC3497}" destId="{E04ABC43-6D0F-40E3-AFEA-C4DCF8BB5526}" srcOrd="3" destOrd="0" parTransId="{A0612FC3-4D3F-454B-B38B-BF62FAC893FE}" sibTransId="{CAA8354A-26FC-4D0E-BEC6-79A8319AFCCF}"/>
    <dgm:cxn modelId="{2037CC3C-BA8C-4B38-9E01-4E5F9B26E8E0}" type="presOf" srcId="{013994EA-A51E-4D71-9502-F1C95DDB3BE6}" destId="{1281464E-E02D-4C11-A0EB-81D65F31B82F}" srcOrd="0" destOrd="0" presId="urn:microsoft.com/office/officeart/2008/layout/VerticalCurvedList"/>
    <dgm:cxn modelId="{6372F805-2CB5-4543-B2B8-61965DE5975A}" type="presOf" srcId="{72A8399B-EDF7-41B2-B406-FD34D180835F}" destId="{F3161DA3-FC84-4BDD-8C2F-E8FD83C1F1C1}" srcOrd="0" destOrd="0" presId="urn:microsoft.com/office/officeart/2008/layout/VerticalCurvedList"/>
    <dgm:cxn modelId="{232E0061-F88F-4813-8C23-6C90DFF3F4F6}" type="presOf" srcId="{33FEDF9B-045E-49BB-83C2-BBEF55510CE5}" destId="{B862BD44-0319-4DAF-8D8E-F7F10553BA62}" srcOrd="0" destOrd="0" presId="urn:microsoft.com/office/officeart/2008/layout/VerticalCurvedList"/>
    <dgm:cxn modelId="{428C6E49-2CDB-416F-AB31-E327C282D953}" srcId="{ED653B06-B578-457E-AF70-631791EC3497}" destId="{72A8399B-EDF7-41B2-B406-FD34D180835F}" srcOrd="0" destOrd="0" parTransId="{7F723699-6F4B-4B60-ACBD-9EC0ABD48568}" sibTransId="{013994EA-A51E-4D71-9502-F1C95DDB3BE6}"/>
    <dgm:cxn modelId="{2F98413D-14E5-4E35-825D-0FE7DEBD493F}" type="presOf" srcId="{ED653B06-B578-457E-AF70-631791EC3497}" destId="{3AD7465A-D996-4D45-BC14-864AB288545A}" srcOrd="0" destOrd="0" presId="urn:microsoft.com/office/officeart/2008/layout/VerticalCurvedList"/>
    <dgm:cxn modelId="{7F6E0B2F-855D-4A92-9E05-EB44280F36F1}" type="presParOf" srcId="{3AD7465A-D996-4D45-BC14-864AB288545A}" destId="{CE9C1059-64DE-45C9-81FB-8B10434632A9}" srcOrd="0" destOrd="0" presId="urn:microsoft.com/office/officeart/2008/layout/VerticalCurvedList"/>
    <dgm:cxn modelId="{8AE80D0A-F4E8-414A-8F27-A43E42F1CEC4}" type="presParOf" srcId="{CE9C1059-64DE-45C9-81FB-8B10434632A9}" destId="{AF8BA777-3A4B-4A11-BFFC-7890CFB31381}" srcOrd="0" destOrd="0" presId="urn:microsoft.com/office/officeart/2008/layout/VerticalCurvedList"/>
    <dgm:cxn modelId="{48EFA4F0-AD21-45BA-9444-E4954F79FAB2}" type="presParOf" srcId="{AF8BA777-3A4B-4A11-BFFC-7890CFB31381}" destId="{477F8BF2-FFAA-403C-BB2B-D2554925F800}" srcOrd="0" destOrd="0" presId="urn:microsoft.com/office/officeart/2008/layout/VerticalCurvedList"/>
    <dgm:cxn modelId="{D63D1AD1-64B5-482D-88F7-C41740952C44}" type="presParOf" srcId="{AF8BA777-3A4B-4A11-BFFC-7890CFB31381}" destId="{1281464E-E02D-4C11-A0EB-81D65F31B82F}" srcOrd="1" destOrd="0" presId="urn:microsoft.com/office/officeart/2008/layout/VerticalCurvedList"/>
    <dgm:cxn modelId="{F7B00602-937C-4A7D-93BD-3BB210D618E7}" type="presParOf" srcId="{AF8BA777-3A4B-4A11-BFFC-7890CFB31381}" destId="{8B6F122E-AFFE-453C-8567-78E21B4F6448}" srcOrd="2" destOrd="0" presId="urn:microsoft.com/office/officeart/2008/layout/VerticalCurvedList"/>
    <dgm:cxn modelId="{019BC43D-5D6E-4C1E-B329-FBD64652D8EE}" type="presParOf" srcId="{AF8BA777-3A4B-4A11-BFFC-7890CFB31381}" destId="{F62F8353-0EF5-4953-A846-34A15286F489}" srcOrd="3" destOrd="0" presId="urn:microsoft.com/office/officeart/2008/layout/VerticalCurvedList"/>
    <dgm:cxn modelId="{904391F5-1647-4C8F-833B-85A18F736AB4}" type="presParOf" srcId="{CE9C1059-64DE-45C9-81FB-8B10434632A9}" destId="{F3161DA3-FC84-4BDD-8C2F-E8FD83C1F1C1}" srcOrd="1" destOrd="0" presId="urn:microsoft.com/office/officeart/2008/layout/VerticalCurvedList"/>
    <dgm:cxn modelId="{07249CDB-4F9A-4673-9AAB-F6837CDD30F0}" type="presParOf" srcId="{CE9C1059-64DE-45C9-81FB-8B10434632A9}" destId="{F995484C-B93E-4965-B345-BB013DD8AC4F}" srcOrd="2" destOrd="0" presId="urn:microsoft.com/office/officeart/2008/layout/VerticalCurvedList"/>
    <dgm:cxn modelId="{76627369-C9E8-40D4-B321-DDA3CAA739A0}" type="presParOf" srcId="{F995484C-B93E-4965-B345-BB013DD8AC4F}" destId="{EE23FEA2-054C-4B39-8F0B-6E511C7826B9}" srcOrd="0" destOrd="0" presId="urn:microsoft.com/office/officeart/2008/layout/VerticalCurvedList"/>
    <dgm:cxn modelId="{E445962A-5786-4FFA-9DE0-6999BE85A3D2}" type="presParOf" srcId="{CE9C1059-64DE-45C9-81FB-8B10434632A9}" destId="{FF3D7BFB-C8FD-497E-8CC8-8BC396FFEB55}" srcOrd="3" destOrd="0" presId="urn:microsoft.com/office/officeart/2008/layout/VerticalCurvedList"/>
    <dgm:cxn modelId="{7A235FA9-57BA-49A8-85DB-8BEB60C33972}" type="presParOf" srcId="{CE9C1059-64DE-45C9-81FB-8B10434632A9}" destId="{3D1DFAAB-A012-43BE-BE00-546DAB58C6C7}" srcOrd="4" destOrd="0" presId="urn:microsoft.com/office/officeart/2008/layout/VerticalCurvedList"/>
    <dgm:cxn modelId="{7DA9D728-DAB1-43A9-9ED3-5BA4E4E70BA6}" type="presParOf" srcId="{3D1DFAAB-A012-43BE-BE00-546DAB58C6C7}" destId="{95854BB3-7D07-4B58-81DA-1F725AB6CFEE}" srcOrd="0" destOrd="0" presId="urn:microsoft.com/office/officeart/2008/layout/VerticalCurvedList"/>
    <dgm:cxn modelId="{08EF0C28-100F-4050-BF36-040EFFCC9EAF}" type="presParOf" srcId="{CE9C1059-64DE-45C9-81FB-8B10434632A9}" destId="{804A40D4-3EC1-4D8D-9AA5-6B373C278F87}" srcOrd="5" destOrd="0" presId="urn:microsoft.com/office/officeart/2008/layout/VerticalCurvedList"/>
    <dgm:cxn modelId="{8C3E5EE5-C5B0-4834-B4D0-118428F4BDBC}" type="presParOf" srcId="{CE9C1059-64DE-45C9-81FB-8B10434632A9}" destId="{9DD2F7E3-52E0-4CE6-B6B8-857ABB0ADE4F}" srcOrd="6" destOrd="0" presId="urn:microsoft.com/office/officeart/2008/layout/VerticalCurvedList"/>
    <dgm:cxn modelId="{18AD054B-2286-497A-90B4-AD9042706D90}" type="presParOf" srcId="{9DD2F7E3-52E0-4CE6-B6B8-857ABB0ADE4F}" destId="{8B932A60-2915-4873-853C-999B4EBE2DC8}" srcOrd="0" destOrd="0" presId="urn:microsoft.com/office/officeart/2008/layout/VerticalCurvedList"/>
    <dgm:cxn modelId="{DC52C056-44E3-48C4-B8C6-77B9F89FB9AA}" type="presParOf" srcId="{CE9C1059-64DE-45C9-81FB-8B10434632A9}" destId="{8B793333-BB76-41FD-817F-F099D4D9B31B}" srcOrd="7" destOrd="0" presId="urn:microsoft.com/office/officeart/2008/layout/VerticalCurvedList"/>
    <dgm:cxn modelId="{AEC5A311-EC48-44B0-B287-E2450D0BF0B8}" type="presParOf" srcId="{CE9C1059-64DE-45C9-81FB-8B10434632A9}" destId="{A9FAE787-207E-499F-9923-6779E35532CA}" srcOrd="8" destOrd="0" presId="urn:microsoft.com/office/officeart/2008/layout/VerticalCurvedList"/>
    <dgm:cxn modelId="{BB46C9C5-D145-4C99-9627-270FF66A0F12}" type="presParOf" srcId="{A9FAE787-207E-499F-9923-6779E35532CA}" destId="{380F3CF6-4F0A-46F0-A556-DACDFCF50DE4}" srcOrd="0" destOrd="0" presId="urn:microsoft.com/office/officeart/2008/layout/VerticalCurvedList"/>
    <dgm:cxn modelId="{AB3CE7D8-C894-49A9-A35F-34B4B63F8561}" type="presParOf" srcId="{CE9C1059-64DE-45C9-81FB-8B10434632A9}" destId="{B862BD44-0319-4DAF-8D8E-F7F10553BA62}" srcOrd="9" destOrd="0" presId="urn:microsoft.com/office/officeart/2008/layout/VerticalCurvedList"/>
    <dgm:cxn modelId="{FF565EBC-DD1A-43FD-AE08-371383020A01}" type="presParOf" srcId="{CE9C1059-64DE-45C9-81FB-8B10434632A9}" destId="{527CF1D6-6713-413F-8E3D-E165ECDAC24F}" srcOrd="10" destOrd="0" presId="urn:microsoft.com/office/officeart/2008/layout/VerticalCurvedList"/>
    <dgm:cxn modelId="{8E71030C-E750-4B41-A578-A82E2A83C5F7}" type="presParOf" srcId="{527CF1D6-6713-413F-8E3D-E165ECDAC24F}" destId="{7CAF6371-B3C6-42DE-9FC6-BBC26CABF5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D79A3E-092D-4B35-83F9-5B1BDB37813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70BE04-CF50-4110-B06B-37073ACAF546}">
      <dgm:prSet/>
      <dgm:spPr/>
      <dgm:t>
        <a:bodyPr/>
        <a:lstStyle/>
        <a:p>
          <a:pPr rtl="0"/>
          <a:r>
            <a:rPr lang="es-ES" dirty="0" smtClean="0"/>
            <a:t>1. Validar el formato: </a:t>
          </a:r>
          <a:r>
            <a:rPr lang="es-ES" dirty="0" err="1" smtClean="0"/>
            <a:t>Facturae</a:t>
          </a:r>
          <a:endParaRPr lang="en-IE" dirty="0"/>
        </a:p>
      </dgm:t>
    </dgm:pt>
    <dgm:pt modelId="{D44EF3A4-F9A7-442C-8FE6-96326689E64A}" type="parTrans" cxnId="{4BDE4487-F4FE-4EE3-9732-2ACC94B81637}">
      <dgm:prSet/>
      <dgm:spPr/>
      <dgm:t>
        <a:bodyPr/>
        <a:lstStyle/>
        <a:p>
          <a:endParaRPr lang="en-US"/>
        </a:p>
      </dgm:t>
    </dgm:pt>
    <dgm:pt modelId="{070B873A-F3EB-452B-B356-17C3E4F508CC}" type="sibTrans" cxnId="{4BDE4487-F4FE-4EE3-9732-2ACC94B81637}">
      <dgm:prSet/>
      <dgm:spPr/>
      <dgm:t>
        <a:bodyPr/>
        <a:lstStyle/>
        <a:p>
          <a:endParaRPr lang="en-US"/>
        </a:p>
      </dgm:t>
    </dgm:pt>
    <dgm:pt modelId="{71E639AC-E1EB-4EAB-9DE2-C81499A76575}">
      <dgm:prSet/>
      <dgm:spPr/>
      <dgm:t>
        <a:bodyPr/>
        <a:lstStyle/>
        <a:p>
          <a:pPr rtl="0"/>
          <a:r>
            <a:rPr lang="es-ES" dirty="0" smtClean="0"/>
            <a:t>2. Validar la integridad y autenticidad: Firma electrónica</a:t>
          </a:r>
          <a:endParaRPr lang="en-IE" dirty="0"/>
        </a:p>
      </dgm:t>
    </dgm:pt>
    <dgm:pt modelId="{23CE6A67-FEFA-492D-B17F-535CDC491834}" type="parTrans" cxnId="{DB67B5F4-0133-4EDE-9E23-502D09650D6A}">
      <dgm:prSet/>
      <dgm:spPr/>
      <dgm:t>
        <a:bodyPr/>
        <a:lstStyle/>
        <a:p>
          <a:endParaRPr lang="en-US"/>
        </a:p>
      </dgm:t>
    </dgm:pt>
    <dgm:pt modelId="{3B78AC21-A5EF-4C02-9ABD-816D3A493728}" type="sibTrans" cxnId="{DB67B5F4-0133-4EDE-9E23-502D09650D6A}">
      <dgm:prSet/>
      <dgm:spPr/>
      <dgm:t>
        <a:bodyPr/>
        <a:lstStyle/>
        <a:p>
          <a:endParaRPr lang="en-US"/>
        </a:p>
      </dgm:t>
    </dgm:pt>
    <dgm:pt modelId="{D16586B9-C54B-4800-9AC8-D8AAC5D8BCA3}">
      <dgm:prSet/>
      <dgm:spPr/>
      <dgm:t>
        <a:bodyPr/>
        <a:lstStyle/>
        <a:p>
          <a:pPr rtl="0"/>
          <a:r>
            <a:rPr lang="es-ES" dirty="0" smtClean="0"/>
            <a:t>3. Categorización y clasificación</a:t>
          </a:r>
          <a:endParaRPr lang="en-IE" dirty="0"/>
        </a:p>
      </dgm:t>
    </dgm:pt>
    <dgm:pt modelId="{79522DA3-A673-4F0F-9E82-7CEBC701DBDE}" type="parTrans" cxnId="{C03A1299-067F-44C9-9100-1FDEA89DC9DA}">
      <dgm:prSet/>
      <dgm:spPr/>
      <dgm:t>
        <a:bodyPr/>
        <a:lstStyle/>
        <a:p>
          <a:endParaRPr lang="en-US"/>
        </a:p>
      </dgm:t>
    </dgm:pt>
    <dgm:pt modelId="{B62B33E1-E6FF-442F-A1F6-FE7BFF5F048C}" type="sibTrans" cxnId="{C03A1299-067F-44C9-9100-1FDEA89DC9DA}">
      <dgm:prSet/>
      <dgm:spPr/>
      <dgm:t>
        <a:bodyPr/>
        <a:lstStyle/>
        <a:p>
          <a:endParaRPr lang="en-US"/>
        </a:p>
      </dgm:t>
    </dgm:pt>
    <dgm:pt modelId="{C6F336CF-4837-490C-ACB4-C47FB7305ABA}">
      <dgm:prSet/>
      <dgm:spPr/>
      <dgm:t>
        <a:bodyPr/>
        <a:lstStyle/>
        <a:p>
          <a:pPr rtl="0"/>
          <a:r>
            <a:rPr lang="es-ES" dirty="0" smtClean="0"/>
            <a:t>4. Carga segura en </a:t>
          </a:r>
          <a:r>
            <a:rPr lang="es-ES" dirty="0" err="1" smtClean="0"/>
            <a:t>Salesforce</a:t>
          </a:r>
          <a:r>
            <a:rPr lang="es-ES" dirty="0" smtClean="0"/>
            <a:t>: Autenticación y comunicación</a:t>
          </a:r>
          <a:endParaRPr lang="en-IE" dirty="0"/>
        </a:p>
      </dgm:t>
    </dgm:pt>
    <dgm:pt modelId="{564649AD-31B3-4D46-8893-9029846D9644}" type="parTrans" cxnId="{613368F0-75A8-4B33-8611-24AD6651A4ED}">
      <dgm:prSet/>
      <dgm:spPr/>
      <dgm:t>
        <a:bodyPr/>
        <a:lstStyle/>
        <a:p>
          <a:endParaRPr lang="en-US"/>
        </a:p>
      </dgm:t>
    </dgm:pt>
    <dgm:pt modelId="{A445745B-D4DB-4581-8F3D-82EE4EB79E91}" type="sibTrans" cxnId="{613368F0-75A8-4B33-8611-24AD6651A4ED}">
      <dgm:prSet/>
      <dgm:spPr/>
      <dgm:t>
        <a:bodyPr/>
        <a:lstStyle/>
        <a:p>
          <a:endParaRPr lang="en-US"/>
        </a:p>
      </dgm:t>
    </dgm:pt>
    <dgm:pt modelId="{1CEBBFED-43E3-4879-A79C-C848A304D0B5}">
      <dgm:prSet/>
      <dgm:spPr/>
      <dgm:t>
        <a:bodyPr/>
        <a:lstStyle/>
        <a:p>
          <a:pPr rtl="0"/>
          <a:r>
            <a:rPr lang="es-ES" dirty="0" smtClean="0"/>
            <a:t>5. Custodia segura en </a:t>
          </a:r>
          <a:r>
            <a:rPr lang="es-ES" dirty="0" err="1" smtClean="0"/>
            <a:t>Salesforce</a:t>
          </a:r>
          <a:endParaRPr lang="en-IE" dirty="0"/>
        </a:p>
      </dgm:t>
    </dgm:pt>
    <dgm:pt modelId="{93980B92-0BA0-4F8D-8FF0-E17EB900629F}" type="parTrans" cxnId="{8B9086B6-5790-481F-831A-C3EE1C4DA2D6}">
      <dgm:prSet/>
      <dgm:spPr/>
      <dgm:t>
        <a:bodyPr/>
        <a:lstStyle/>
        <a:p>
          <a:endParaRPr lang="en-US"/>
        </a:p>
      </dgm:t>
    </dgm:pt>
    <dgm:pt modelId="{72C874F9-B87C-4FB5-82D8-38919E2848BE}" type="sibTrans" cxnId="{8B9086B6-5790-481F-831A-C3EE1C4DA2D6}">
      <dgm:prSet/>
      <dgm:spPr/>
      <dgm:t>
        <a:bodyPr/>
        <a:lstStyle/>
        <a:p>
          <a:endParaRPr lang="en-US"/>
        </a:p>
      </dgm:t>
    </dgm:pt>
    <dgm:pt modelId="{040DF7D3-B568-408C-A725-1C99C5858B30}">
      <dgm:prSet/>
      <dgm:spPr/>
      <dgm:t>
        <a:bodyPr/>
        <a:lstStyle/>
        <a:p>
          <a:pPr rtl="0"/>
          <a:r>
            <a:rPr lang="es-ES" dirty="0" smtClean="0"/>
            <a:t>6. Protección de los campos sensibles</a:t>
          </a:r>
          <a:endParaRPr lang="en-IE" dirty="0"/>
        </a:p>
      </dgm:t>
    </dgm:pt>
    <dgm:pt modelId="{3F0EC9E9-645D-4B05-BCDC-F164DF003152}" type="parTrans" cxnId="{0D777E63-4AF9-4387-A350-BE924A3EB612}">
      <dgm:prSet/>
      <dgm:spPr/>
      <dgm:t>
        <a:bodyPr/>
        <a:lstStyle/>
        <a:p>
          <a:endParaRPr lang="en-US"/>
        </a:p>
      </dgm:t>
    </dgm:pt>
    <dgm:pt modelId="{78A47FE0-BA12-47FC-8C2B-E644475CF028}" type="sibTrans" cxnId="{0D777E63-4AF9-4387-A350-BE924A3EB612}">
      <dgm:prSet/>
      <dgm:spPr/>
      <dgm:t>
        <a:bodyPr/>
        <a:lstStyle/>
        <a:p>
          <a:endParaRPr lang="en-US"/>
        </a:p>
      </dgm:t>
    </dgm:pt>
    <dgm:pt modelId="{FD7E6002-D822-4AD6-89E8-24373D329712}">
      <dgm:prSet/>
      <dgm:spPr/>
      <dgm:t>
        <a:bodyPr/>
        <a:lstStyle/>
        <a:p>
          <a:pPr rtl="0"/>
          <a:r>
            <a:rPr lang="es-ES" dirty="0" smtClean="0"/>
            <a:t>7. Obtención de información estadística</a:t>
          </a:r>
          <a:endParaRPr lang="en-IE" dirty="0"/>
        </a:p>
      </dgm:t>
    </dgm:pt>
    <dgm:pt modelId="{68CD389F-7B6F-45FC-848B-87D389A79BA5}" type="parTrans" cxnId="{DB7E3497-2D76-4DCD-8307-34A959835318}">
      <dgm:prSet/>
      <dgm:spPr/>
      <dgm:t>
        <a:bodyPr/>
        <a:lstStyle/>
        <a:p>
          <a:endParaRPr lang="en-US"/>
        </a:p>
      </dgm:t>
    </dgm:pt>
    <dgm:pt modelId="{99AF6BE9-2AB8-4C98-9391-DC0DAA47FDC0}" type="sibTrans" cxnId="{DB7E3497-2D76-4DCD-8307-34A959835318}">
      <dgm:prSet/>
      <dgm:spPr/>
      <dgm:t>
        <a:bodyPr/>
        <a:lstStyle/>
        <a:p>
          <a:endParaRPr lang="en-US"/>
        </a:p>
      </dgm:t>
    </dgm:pt>
    <dgm:pt modelId="{4AE73226-6A03-40CA-9D59-CB1BBC4DC154}">
      <dgm:prSet/>
      <dgm:spPr/>
      <dgm:t>
        <a:bodyPr/>
        <a:lstStyle/>
        <a:p>
          <a:pPr rtl="0"/>
          <a:r>
            <a:rPr lang="es-ES" dirty="0" smtClean="0"/>
            <a:t>8. Desarrollar una aplicación amigable y de fácil uso</a:t>
          </a:r>
          <a:endParaRPr lang="en-IE" dirty="0"/>
        </a:p>
      </dgm:t>
    </dgm:pt>
    <dgm:pt modelId="{CF8410EB-6B4B-46AC-9BA5-596B753BEF8D}" type="parTrans" cxnId="{3F4F5941-C8B5-4016-AF65-FCADC46ACF85}">
      <dgm:prSet/>
      <dgm:spPr/>
      <dgm:t>
        <a:bodyPr/>
        <a:lstStyle/>
        <a:p>
          <a:endParaRPr lang="en-US"/>
        </a:p>
      </dgm:t>
    </dgm:pt>
    <dgm:pt modelId="{339B9EEF-45F4-4190-9C9C-83855503F40D}" type="sibTrans" cxnId="{3F4F5941-C8B5-4016-AF65-FCADC46ACF85}">
      <dgm:prSet/>
      <dgm:spPr/>
      <dgm:t>
        <a:bodyPr/>
        <a:lstStyle/>
        <a:p>
          <a:endParaRPr lang="en-US"/>
        </a:p>
      </dgm:t>
    </dgm:pt>
    <dgm:pt modelId="{EB109123-2162-4AC8-8DD1-3E40BC3A6D04}" type="pres">
      <dgm:prSet presAssocID="{EBD79A3E-092D-4B35-83F9-5B1BDB37813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702AC4A-6E68-418A-B3BE-AFFDB1B03ADF}" type="pres">
      <dgm:prSet presAssocID="{E770BE04-CF50-4110-B06B-37073ACAF546}" presName="thickLine" presStyleLbl="alignNode1" presStyleIdx="0" presStyleCnt="8"/>
      <dgm:spPr/>
    </dgm:pt>
    <dgm:pt modelId="{84E89807-DABC-46CA-A671-FA0C7E108658}" type="pres">
      <dgm:prSet presAssocID="{E770BE04-CF50-4110-B06B-37073ACAF546}" presName="horz1" presStyleCnt="0"/>
      <dgm:spPr/>
    </dgm:pt>
    <dgm:pt modelId="{16A5EB56-E39B-464D-9925-2CF2D38086DA}" type="pres">
      <dgm:prSet presAssocID="{E770BE04-CF50-4110-B06B-37073ACAF546}" presName="tx1" presStyleLbl="revTx" presStyleIdx="0" presStyleCnt="8"/>
      <dgm:spPr/>
      <dgm:t>
        <a:bodyPr/>
        <a:lstStyle/>
        <a:p>
          <a:endParaRPr lang="en-US"/>
        </a:p>
      </dgm:t>
    </dgm:pt>
    <dgm:pt modelId="{4DB79960-F578-4AF6-A8DC-E8A285A7511F}" type="pres">
      <dgm:prSet presAssocID="{E770BE04-CF50-4110-B06B-37073ACAF546}" presName="vert1" presStyleCnt="0"/>
      <dgm:spPr/>
    </dgm:pt>
    <dgm:pt modelId="{72A53072-401A-4E90-ABF6-BA2E51DFDDFB}" type="pres">
      <dgm:prSet presAssocID="{71E639AC-E1EB-4EAB-9DE2-C81499A76575}" presName="thickLine" presStyleLbl="alignNode1" presStyleIdx="1" presStyleCnt="8"/>
      <dgm:spPr/>
    </dgm:pt>
    <dgm:pt modelId="{9E0B560D-5F3D-4E59-865C-702D88FCCB31}" type="pres">
      <dgm:prSet presAssocID="{71E639AC-E1EB-4EAB-9DE2-C81499A76575}" presName="horz1" presStyleCnt="0"/>
      <dgm:spPr/>
    </dgm:pt>
    <dgm:pt modelId="{90D276A6-340B-4F55-A675-E8857BE24B9C}" type="pres">
      <dgm:prSet presAssocID="{71E639AC-E1EB-4EAB-9DE2-C81499A76575}" presName="tx1" presStyleLbl="revTx" presStyleIdx="1" presStyleCnt="8"/>
      <dgm:spPr/>
      <dgm:t>
        <a:bodyPr/>
        <a:lstStyle/>
        <a:p>
          <a:endParaRPr lang="en-US"/>
        </a:p>
      </dgm:t>
    </dgm:pt>
    <dgm:pt modelId="{9D839BC6-FF3C-4647-92A6-CB4B44A134E7}" type="pres">
      <dgm:prSet presAssocID="{71E639AC-E1EB-4EAB-9DE2-C81499A76575}" presName="vert1" presStyleCnt="0"/>
      <dgm:spPr/>
    </dgm:pt>
    <dgm:pt modelId="{1B54BD8E-B205-4490-8FC8-AF884B1B02AE}" type="pres">
      <dgm:prSet presAssocID="{D16586B9-C54B-4800-9AC8-D8AAC5D8BCA3}" presName="thickLine" presStyleLbl="alignNode1" presStyleIdx="2" presStyleCnt="8"/>
      <dgm:spPr/>
    </dgm:pt>
    <dgm:pt modelId="{F04F34E4-AED8-4561-B742-A5FA58E2BD2A}" type="pres">
      <dgm:prSet presAssocID="{D16586B9-C54B-4800-9AC8-D8AAC5D8BCA3}" presName="horz1" presStyleCnt="0"/>
      <dgm:spPr/>
    </dgm:pt>
    <dgm:pt modelId="{876F8D59-5AC1-41DB-8B88-16DAD367B3DF}" type="pres">
      <dgm:prSet presAssocID="{D16586B9-C54B-4800-9AC8-D8AAC5D8BCA3}" presName="tx1" presStyleLbl="revTx" presStyleIdx="2" presStyleCnt="8"/>
      <dgm:spPr/>
      <dgm:t>
        <a:bodyPr/>
        <a:lstStyle/>
        <a:p>
          <a:endParaRPr lang="en-US"/>
        </a:p>
      </dgm:t>
    </dgm:pt>
    <dgm:pt modelId="{6AD811EF-CFDE-440C-81CB-F91A0537340D}" type="pres">
      <dgm:prSet presAssocID="{D16586B9-C54B-4800-9AC8-D8AAC5D8BCA3}" presName="vert1" presStyleCnt="0"/>
      <dgm:spPr/>
    </dgm:pt>
    <dgm:pt modelId="{CF2E53BA-A401-4F39-881E-B5CD9F2CCB4A}" type="pres">
      <dgm:prSet presAssocID="{C6F336CF-4837-490C-ACB4-C47FB7305ABA}" presName="thickLine" presStyleLbl="alignNode1" presStyleIdx="3" presStyleCnt="8"/>
      <dgm:spPr/>
    </dgm:pt>
    <dgm:pt modelId="{4034C026-1D24-4A0D-9816-5AD29FDE5D08}" type="pres">
      <dgm:prSet presAssocID="{C6F336CF-4837-490C-ACB4-C47FB7305ABA}" presName="horz1" presStyleCnt="0"/>
      <dgm:spPr/>
    </dgm:pt>
    <dgm:pt modelId="{C5F97EC2-E474-4634-9A10-0EB36DCEAF85}" type="pres">
      <dgm:prSet presAssocID="{C6F336CF-4837-490C-ACB4-C47FB7305ABA}" presName="tx1" presStyleLbl="revTx" presStyleIdx="3" presStyleCnt="8"/>
      <dgm:spPr/>
      <dgm:t>
        <a:bodyPr/>
        <a:lstStyle/>
        <a:p>
          <a:endParaRPr lang="en-US"/>
        </a:p>
      </dgm:t>
    </dgm:pt>
    <dgm:pt modelId="{556BF220-36FD-4140-A8B6-419C2FB9841D}" type="pres">
      <dgm:prSet presAssocID="{C6F336CF-4837-490C-ACB4-C47FB7305ABA}" presName="vert1" presStyleCnt="0"/>
      <dgm:spPr/>
    </dgm:pt>
    <dgm:pt modelId="{B2CC916C-60E9-44EC-BB5A-0AB0EB4571F2}" type="pres">
      <dgm:prSet presAssocID="{1CEBBFED-43E3-4879-A79C-C848A304D0B5}" presName="thickLine" presStyleLbl="alignNode1" presStyleIdx="4" presStyleCnt="8"/>
      <dgm:spPr/>
    </dgm:pt>
    <dgm:pt modelId="{DBBA76DE-E938-43EE-A43F-C6E1658B2A89}" type="pres">
      <dgm:prSet presAssocID="{1CEBBFED-43E3-4879-A79C-C848A304D0B5}" presName="horz1" presStyleCnt="0"/>
      <dgm:spPr/>
    </dgm:pt>
    <dgm:pt modelId="{170B4BC3-FAA0-4216-A84D-24CC4ADAE8B3}" type="pres">
      <dgm:prSet presAssocID="{1CEBBFED-43E3-4879-A79C-C848A304D0B5}" presName="tx1" presStyleLbl="revTx" presStyleIdx="4" presStyleCnt="8"/>
      <dgm:spPr/>
      <dgm:t>
        <a:bodyPr/>
        <a:lstStyle/>
        <a:p>
          <a:endParaRPr lang="en-US"/>
        </a:p>
      </dgm:t>
    </dgm:pt>
    <dgm:pt modelId="{2AE1D785-3228-41A2-9492-128B3944E65B}" type="pres">
      <dgm:prSet presAssocID="{1CEBBFED-43E3-4879-A79C-C848A304D0B5}" presName="vert1" presStyleCnt="0"/>
      <dgm:spPr/>
    </dgm:pt>
    <dgm:pt modelId="{27252503-54E6-4BE2-8FE6-1D4F26497A35}" type="pres">
      <dgm:prSet presAssocID="{040DF7D3-B568-408C-A725-1C99C5858B30}" presName="thickLine" presStyleLbl="alignNode1" presStyleIdx="5" presStyleCnt="8"/>
      <dgm:spPr/>
    </dgm:pt>
    <dgm:pt modelId="{63FCF518-3FFF-4187-8FEA-614FB2F62F9E}" type="pres">
      <dgm:prSet presAssocID="{040DF7D3-B568-408C-A725-1C99C5858B30}" presName="horz1" presStyleCnt="0"/>
      <dgm:spPr/>
    </dgm:pt>
    <dgm:pt modelId="{23C6667B-4AE2-487D-ABE9-5FCE03F52967}" type="pres">
      <dgm:prSet presAssocID="{040DF7D3-B568-408C-A725-1C99C5858B30}" presName="tx1" presStyleLbl="revTx" presStyleIdx="5" presStyleCnt="8"/>
      <dgm:spPr/>
      <dgm:t>
        <a:bodyPr/>
        <a:lstStyle/>
        <a:p>
          <a:endParaRPr lang="en-US"/>
        </a:p>
      </dgm:t>
    </dgm:pt>
    <dgm:pt modelId="{B5F409C7-CFE2-4DAF-9973-DF392BF4317F}" type="pres">
      <dgm:prSet presAssocID="{040DF7D3-B568-408C-A725-1C99C5858B30}" presName="vert1" presStyleCnt="0"/>
      <dgm:spPr/>
    </dgm:pt>
    <dgm:pt modelId="{66C9F95D-595D-4C24-ACE2-9A58EAFB38F1}" type="pres">
      <dgm:prSet presAssocID="{FD7E6002-D822-4AD6-89E8-24373D329712}" presName="thickLine" presStyleLbl="alignNode1" presStyleIdx="6" presStyleCnt="8"/>
      <dgm:spPr/>
    </dgm:pt>
    <dgm:pt modelId="{3B88219D-B746-4FD7-9EEE-F20648E24A2B}" type="pres">
      <dgm:prSet presAssocID="{FD7E6002-D822-4AD6-89E8-24373D329712}" presName="horz1" presStyleCnt="0"/>
      <dgm:spPr/>
    </dgm:pt>
    <dgm:pt modelId="{57272AC7-883E-41F8-B60A-036AF435E9E2}" type="pres">
      <dgm:prSet presAssocID="{FD7E6002-D822-4AD6-89E8-24373D329712}" presName="tx1" presStyleLbl="revTx" presStyleIdx="6" presStyleCnt="8"/>
      <dgm:spPr/>
      <dgm:t>
        <a:bodyPr/>
        <a:lstStyle/>
        <a:p>
          <a:endParaRPr lang="en-US"/>
        </a:p>
      </dgm:t>
    </dgm:pt>
    <dgm:pt modelId="{670DDF8A-05F7-4FC3-932F-B44B76985268}" type="pres">
      <dgm:prSet presAssocID="{FD7E6002-D822-4AD6-89E8-24373D329712}" presName="vert1" presStyleCnt="0"/>
      <dgm:spPr/>
    </dgm:pt>
    <dgm:pt modelId="{0204927D-1552-4501-A65A-637A095E5694}" type="pres">
      <dgm:prSet presAssocID="{4AE73226-6A03-40CA-9D59-CB1BBC4DC154}" presName="thickLine" presStyleLbl="alignNode1" presStyleIdx="7" presStyleCnt="8"/>
      <dgm:spPr/>
    </dgm:pt>
    <dgm:pt modelId="{BF5FDA91-8718-46DA-A3F9-A9064A2E069C}" type="pres">
      <dgm:prSet presAssocID="{4AE73226-6A03-40CA-9D59-CB1BBC4DC154}" presName="horz1" presStyleCnt="0"/>
      <dgm:spPr/>
    </dgm:pt>
    <dgm:pt modelId="{84E92DD9-87CF-49BA-971A-1068D31192F9}" type="pres">
      <dgm:prSet presAssocID="{4AE73226-6A03-40CA-9D59-CB1BBC4DC154}" presName="tx1" presStyleLbl="revTx" presStyleIdx="7" presStyleCnt="8"/>
      <dgm:spPr/>
      <dgm:t>
        <a:bodyPr/>
        <a:lstStyle/>
        <a:p>
          <a:endParaRPr lang="en-US"/>
        </a:p>
      </dgm:t>
    </dgm:pt>
    <dgm:pt modelId="{61B48BD2-1CFF-4582-9C4C-33456D1D1362}" type="pres">
      <dgm:prSet presAssocID="{4AE73226-6A03-40CA-9D59-CB1BBC4DC154}" presName="vert1" presStyleCnt="0"/>
      <dgm:spPr/>
    </dgm:pt>
  </dgm:ptLst>
  <dgm:cxnLst>
    <dgm:cxn modelId="{45E0588A-F445-4F81-8B2C-F38D003A3864}" type="presOf" srcId="{C6F336CF-4837-490C-ACB4-C47FB7305ABA}" destId="{C5F97EC2-E474-4634-9A10-0EB36DCEAF85}" srcOrd="0" destOrd="0" presId="urn:microsoft.com/office/officeart/2008/layout/LinedList"/>
    <dgm:cxn modelId="{342378B2-C67D-47ED-8C1E-B9CB1688DE69}" type="presOf" srcId="{D16586B9-C54B-4800-9AC8-D8AAC5D8BCA3}" destId="{876F8D59-5AC1-41DB-8B88-16DAD367B3DF}" srcOrd="0" destOrd="0" presId="urn:microsoft.com/office/officeart/2008/layout/LinedList"/>
    <dgm:cxn modelId="{D7FEB3B0-B4D9-444E-9F97-A8235591EB4A}" type="presOf" srcId="{1CEBBFED-43E3-4879-A79C-C848A304D0B5}" destId="{170B4BC3-FAA0-4216-A84D-24CC4ADAE8B3}" srcOrd="0" destOrd="0" presId="urn:microsoft.com/office/officeart/2008/layout/LinedList"/>
    <dgm:cxn modelId="{DB67B5F4-0133-4EDE-9E23-502D09650D6A}" srcId="{EBD79A3E-092D-4B35-83F9-5B1BDB378131}" destId="{71E639AC-E1EB-4EAB-9DE2-C81499A76575}" srcOrd="1" destOrd="0" parTransId="{23CE6A67-FEFA-492D-B17F-535CDC491834}" sibTransId="{3B78AC21-A5EF-4C02-9ABD-816D3A493728}"/>
    <dgm:cxn modelId="{0D777E63-4AF9-4387-A350-BE924A3EB612}" srcId="{EBD79A3E-092D-4B35-83F9-5B1BDB378131}" destId="{040DF7D3-B568-408C-A725-1C99C5858B30}" srcOrd="5" destOrd="0" parTransId="{3F0EC9E9-645D-4B05-BCDC-F164DF003152}" sibTransId="{78A47FE0-BA12-47FC-8C2B-E644475CF028}"/>
    <dgm:cxn modelId="{8B9086B6-5790-481F-831A-C3EE1C4DA2D6}" srcId="{EBD79A3E-092D-4B35-83F9-5B1BDB378131}" destId="{1CEBBFED-43E3-4879-A79C-C848A304D0B5}" srcOrd="4" destOrd="0" parTransId="{93980B92-0BA0-4F8D-8FF0-E17EB900629F}" sibTransId="{72C874F9-B87C-4FB5-82D8-38919E2848BE}"/>
    <dgm:cxn modelId="{C03A1299-067F-44C9-9100-1FDEA89DC9DA}" srcId="{EBD79A3E-092D-4B35-83F9-5B1BDB378131}" destId="{D16586B9-C54B-4800-9AC8-D8AAC5D8BCA3}" srcOrd="2" destOrd="0" parTransId="{79522DA3-A673-4F0F-9E82-7CEBC701DBDE}" sibTransId="{B62B33E1-E6FF-442F-A1F6-FE7BFF5F048C}"/>
    <dgm:cxn modelId="{BC01EC84-CEAB-4307-AF4F-A41986165A45}" type="presOf" srcId="{71E639AC-E1EB-4EAB-9DE2-C81499A76575}" destId="{90D276A6-340B-4F55-A675-E8857BE24B9C}" srcOrd="0" destOrd="0" presId="urn:microsoft.com/office/officeart/2008/layout/LinedList"/>
    <dgm:cxn modelId="{79409267-0A3E-4E72-8CC0-435CCFA6B536}" type="presOf" srcId="{EBD79A3E-092D-4B35-83F9-5B1BDB378131}" destId="{EB109123-2162-4AC8-8DD1-3E40BC3A6D04}" srcOrd="0" destOrd="0" presId="urn:microsoft.com/office/officeart/2008/layout/LinedList"/>
    <dgm:cxn modelId="{3F4F5941-C8B5-4016-AF65-FCADC46ACF85}" srcId="{EBD79A3E-092D-4B35-83F9-5B1BDB378131}" destId="{4AE73226-6A03-40CA-9D59-CB1BBC4DC154}" srcOrd="7" destOrd="0" parTransId="{CF8410EB-6B4B-46AC-9BA5-596B753BEF8D}" sibTransId="{339B9EEF-45F4-4190-9C9C-83855503F40D}"/>
    <dgm:cxn modelId="{C3602E1D-CDD7-47E1-9DC3-EBF38CBEB065}" type="presOf" srcId="{E770BE04-CF50-4110-B06B-37073ACAF546}" destId="{16A5EB56-E39B-464D-9925-2CF2D38086DA}" srcOrd="0" destOrd="0" presId="urn:microsoft.com/office/officeart/2008/layout/LinedList"/>
    <dgm:cxn modelId="{C4B35907-7680-4C27-9375-35A011F30359}" type="presOf" srcId="{040DF7D3-B568-408C-A725-1C99C5858B30}" destId="{23C6667B-4AE2-487D-ABE9-5FCE03F52967}" srcOrd="0" destOrd="0" presId="urn:microsoft.com/office/officeart/2008/layout/LinedList"/>
    <dgm:cxn modelId="{9AA0C2BA-3974-474F-88D2-DA5DF62C4FAD}" type="presOf" srcId="{FD7E6002-D822-4AD6-89E8-24373D329712}" destId="{57272AC7-883E-41F8-B60A-036AF435E9E2}" srcOrd="0" destOrd="0" presId="urn:microsoft.com/office/officeart/2008/layout/LinedList"/>
    <dgm:cxn modelId="{4BDE4487-F4FE-4EE3-9732-2ACC94B81637}" srcId="{EBD79A3E-092D-4B35-83F9-5B1BDB378131}" destId="{E770BE04-CF50-4110-B06B-37073ACAF546}" srcOrd="0" destOrd="0" parTransId="{D44EF3A4-F9A7-442C-8FE6-96326689E64A}" sibTransId="{070B873A-F3EB-452B-B356-17C3E4F508CC}"/>
    <dgm:cxn modelId="{613368F0-75A8-4B33-8611-24AD6651A4ED}" srcId="{EBD79A3E-092D-4B35-83F9-5B1BDB378131}" destId="{C6F336CF-4837-490C-ACB4-C47FB7305ABA}" srcOrd="3" destOrd="0" parTransId="{564649AD-31B3-4D46-8893-9029846D9644}" sibTransId="{A445745B-D4DB-4581-8F3D-82EE4EB79E91}"/>
    <dgm:cxn modelId="{2FE54BA4-8CBD-423F-9D43-9308DE975B83}" type="presOf" srcId="{4AE73226-6A03-40CA-9D59-CB1BBC4DC154}" destId="{84E92DD9-87CF-49BA-971A-1068D31192F9}" srcOrd="0" destOrd="0" presId="urn:microsoft.com/office/officeart/2008/layout/LinedList"/>
    <dgm:cxn modelId="{DB7E3497-2D76-4DCD-8307-34A959835318}" srcId="{EBD79A3E-092D-4B35-83F9-5B1BDB378131}" destId="{FD7E6002-D822-4AD6-89E8-24373D329712}" srcOrd="6" destOrd="0" parTransId="{68CD389F-7B6F-45FC-848B-87D389A79BA5}" sibTransId="{99AF6BE9-2AB8-4C98-9391-DC0DAA47FDC0}"/>
    <dgm:cxn modelId="{1AB8D229-1D0A-4EAC-8C6A-E35A7444F4E7}" type="presParOf" srcId="{EB109123-2162-4AC8-8DD1-3E40BC3A6D04}" destId="{7702AC4A-6E68-418A-B3BE-AFFDB1B03ADF}" srcOrd="0" destOrd="0" presId="urn:microsoft.com/office/officeart/2008/layout/LinedList"/>
    <dgm:cxn modelId="{F5F00C74-74CC-4B70-A7B7-085A529CF73C}" type="presParOf" srcId="{EB109123-2162-4AC8-8DD1-3E40BC3A6D04}" destId="{84E89807-DABC-46CA-A671-FA0C7E108658}" srcOrd="1" destOrd="0" presId="urn:microsoft.com/office/officeart/2008/layout/LinedList"/>
    <dgm:cxn modelId="{02DDBFFC-3C45-42CF-A1C9-9185CBCC55F9}" type="presParOf" srcId="{84E89807-DABC-46CA-A671-FA0C7E108658}" destId="{16A5EB56-E39B-464D-9925-2CF2D38086DA}" srcOrd="0" destOrd="0" presId="urn:microsoft.com/office/officeart/2008/layout/LinedList"/>
    <dgm:cxn modelId="{423C5051-A699-4245-8AE1-73D095A72AA8}" type="presParOf" srcId="{84E89807-DABC-46CA-A671-FA0C7E108658}" destId="{4DB79960-F578-4AF6-A8DC-E8A285A7511F}" srcOrd="1" destOrd="0" presId="urn:microsoft.com/office/officeart/2008/layout/LinedList"/>
    <dgm:cxn modelId="{8EDD9E4B-9BAF-47CF-B1BD-CB1E78977076}" type="presParOf" srcId="{EB109123-2162-4AC8-8DD1-3E40BC3A6D04}" destId="{72A53072-401A-4E90-ABF6-BA2E51DFDDFB}" srcOrd="2" destOrd="0" presId="urn:microsoft.com/office/officeart/2008/layout/LinedList"/>
    <dgm:cxn modelId="{C2A92996-A224-44EC-B117-63CFC1C44556}" type="presParOf" srcId="{EB109123-2162-4AC8-8DD1-3E40BC3A6D04}" destId="{9E0B560D-5F3D-4E59-865C-702D88FCCB31}" srcOrd="3" destOrd="0" presId="urn:microsoft.com/office/officeart/2008/layout/LinedList"/>
    <dgm:cxn modelId="{4BD4BF85-D571-4146-B622-5D4F51416186}" type="presParOf" srcId="{9E0B560D-5F3D-4E59-865C-702D88FCCB31}" destId="{90D276A6-340B-4F55-A675-E8857BE24B9C}" srcOrd="0" destOrd="0" presId="urn:microsoft.com/office/officeart/2008/layout/LinedList"/>
    <dgm:cxn modelId="{A84796DF-9EDA-4CFA-B953-FE62F97B4557}" type="presParOf" srcId="{9E0B560D-5F3D-4E59-865C-702D88FCCB31}" destId="{9D839BC6-FF3C-4647-92A6-CB4B44A134E7}" srcOrd="1" destOrd="0" presId="urn:microsoft.com/office/officeart/2008/layout/LinedList"/>
    <dgm:cxn modelId="{F967117A-FEC8-41A5-8E49-DF93832770BD}" type="presParOf" srcId="{EB109123-2162-4AC8-8DD1-3E40BC3A6D04}" destId="{1B54BD8E-B205-4490-8FC8-AF884B1B02AE}" srcOrd="4" destOrd="0" presId="urn:microsoft.com/office/officeart/2008/layout/LinedList"/>
    <dgm:cxn modelId="{7C54FF5C-313F-4C2F-80B0-8AC716CFA2C8}" type="presParOf" srcId="{EB109123-2162-4AC8-8DD1-3E40BC3A6D04}" destId="{F04F34E4-AED8-4561-B742-A5FA58E2BD2A}" srcOrd="5" destOrd="0" presId="urn:microsoft.com/office/officeart/2008/layout/LinedList"/>
    <dgm:cxn modelId="{D779F0B1-F685-45AC-A145-7B82B8A46249}" type="presParOf" srcId="{F04F34E4-AED8-4561-B742-A5FA58E2BD2A}" destId="{876F8D59-5AC1-41DB-8B88-16DAD367B3DF}" srcOrd="0" destOrd="0" presId="urn:microsoft.com/office/officeart/2008/layout/LinedList"/>
    <dgm:cxn modelId="{3F411B33-15E9-4548-95CA-BB7668CC2350}" type="presParOf" srcId="{F04F34E4-AED8-4561-B742-A5FA58E2BD2A}" destId="{6AD811EF-CFDE-440C-81CB-F91A0537340D}" srcOrd="1" destOrd="0" presId="urn:microsoft.com/office/officeart/2008/layout/LinedList"/>
    <dgm:cxn modelId="{8ED8C5BA-255A-443D-8E98-C8350A3D4949}" type="presParOf" srcId="{EB109123-2162-4AC8-8DD1-3E40BC3A6D04}" destId="{CF2E53BA-A401-4F39-881E-B5CD9F2CCB4A}" srcOrd="6" destOrd="0" presId="urn:microsoft.com/office/officeart/2008/layout/LinedList"/>
    <dgm:cxn modelId="{EC1A0BAA-20B3-4DB3-9AC3-6A70FF7B227C}" type="presParOf" srcId="{EB109123-2162-4AC8-8DD1-3E40BC3A6D04}" destId="{4034C026-1D24-4A0D-9816-5AD29FDE5D08}" srcOrd="7" destOrd="0" presId="urn:microsoft.com/office/officeart/2008/layout/LinedList"/>
    <dgm:cxn modelId="{C5957A47-952C-44E0-93BA-21FCD4420BF1}" type="presParOf" srcId="{4034C026-1D24-4A0D-9816-5AD29FDE5D08}" destId="{C5F97EC2-E474-4634-9A10-0EB36DCEAF85}" srcOrd="0" destOrd="0" presId="urn:microsoft.com/office/officeart/2008/layout/LinedList"/>
    <dgm:cxn modelId="{6CD4D323-9046-4704-BAD5-4D6B7360A64B}" type="presParOf" srcId="{4034C026-1D24-4A0D-9816-5AD29FDE5D08}" destId="{556BF220-36FD-4140-A8B6-419C2FB9841D}" srcOrd="1" destOrd="0" presId="urn:microsoft.com/office/officeart/2008/layout/LinedList"/>
    <dgm:cxn modelId="{BBB1D219-597B-42FA-8265-4001EEA92F45}" type="presParOf" srcId="{EB109123-2162-4AC8-8DD1-3E40BC3A6D04}" destId="{B2CC916C-60E9-44EC-BB5A-0AB0EB4571F2}" srcOrd="8" destOrd="0" presId="urn:microsoft.com/office/officeart/2008/layout/LinedList"/>
    <dgm:cxn modelId="{A60A14F2-3070-4BB0-A2F2-59ED035BEEB4}" type="presParOf" srcId="{EB109123-2162-4AC8-8DD1-3E40BC3A6D04}" destId="{DBBA76DE-E938-43EE-A43F-C6E1658B2A89}" srcOrd="9" destOrd="0" presId="urn:microsoft.com/office/officeart/2008/layout/LinedList"/>
    <dgm:cxn modelId="{ABBFDCB8-7D25-4B5B-8BE6-9ABEBFA9FE86}" type="presParOf" srcId="{DBBA76DE-E938-43EE-A43F-C6E1658B2A89}" destId="{170B4BC3-FAA0-4216-A84D-24CC4ADAE8B3}" srcOrd="0" destOrd="0" presId="urn:microsoft.com/office/officeart/2008/layout/LinedList"/>
    <dgm:cxn modelId="{96C8503D-9F14-4435-A34C-56B81A44877C}" type="presParOf" srcId="{DBBA76DE-E938-43EE-A43F-C6E1658B2A89}" destId="{2AE1D785-3228-41A2-9492-128B3944E65B}" srcOrd="1" destOrd="0" presId="urn:microsoft.com/office/officeart/2008/layout/LinedList"/>
    <dgm:cxn modelId="{F645D434-0F7B-4CE4-9950-E301587B65DE}" type="presParOf" srcId="{EB109123-2162-4AC8-8DD1-3E40BC3A6D04}" destId="{27252503-54E6-4BE2-8FE6-1D4F26497A35}" srcOrd="10" destOrd="0" presId="urn:microsoft.com/office/officeart/2008/layout/LinedList"/>
    <dgm:cxn modelId="{0033CEBE-E9C4-4922-AA39-C1D8260BB95F}" type="presParOf" srcId="{EB109123-2162-4AC8-8DD1-3E40BC3A6D04}" destId="{63FCF518-3FFF-4187-8FEA-614FB2F62F9E}" srcOrd="11" destOrd="0" presId="urn:microsoft.com/office/officeart/2008/layout/LinedList"/>
    <dgm:cxn modelId="{16297813-8FB0-4803-B6CA-C4BA755ADB07}" type="presParOf" srcId="{63FCF518-3FFF-4187-8FEA-614FB2F62F9E}" destId="{23C6667B-4AE2-487D-ABE9-5FCE03F52967}" srcOrd="0" destOrd="0" presId="urn:microsoft.com/office/officeart/2008/layout/LinedList"/>
    <dgm:cxn modelId="{7644E837-7800-48E4-847C-3B8834962467}" type="presParOf" srcId="{63FCF518-3FFF-4187-8FEA-614FB2F62F9E}" destId="{B5F409C7-CFE2-4DAF-9973-DF392BF4317F}" srcOrd="1" destOrd="0" presId="urn:microsoft.com/office/officeart/2008/layout/LinedList"/>
    <dgm:cxn modelId="{952F5E38-B6AB-4693-A5CA-CC361347FD92}" type="presParOf" srcId="{EB109123-2162-4AC8-8DD1-3E40BC3A6D04}" destId="{66C9F95D-595D-4C24-ACE2-9A58EAFB38F1}" srcOrd="12" destOrd="0" presId="urn:microsoft.com/office/officeart/2008/layout/LinedList"/>
    <dgm:cxn modelId="{521CFE10-5131-4D72-ADAE-949EF3042991}" type="presParOf" srcId="{EB109123-2162-4AC8-8DD1-3E40BC3A6D04}" destId="{3B88219D-B746-4FD7-9EEE-F20648E24A2B}" srcOrd="13" destOrd="0" presId="urn:microsoft.com/office/officeart/2008/layout/LinedList"/>
    <dgm:cxn modelId="{53564D81-7973-418C-85F9-C1D393AAA72A}" type="presParOf" srcId="{3B88219D-B746-4FD7-9EEE-F20648E24A2B}" destId="{57272AC7-883E-41F8-B60A-036AF435E9E2}" srcOrd="0" destOrd="0" presId="urn:microsoft.com/office/officeart/2008/layout/LinedList"/>
    <dgm:cxn modelId="{461D4161-79A3-44E9-8429-66C9EE3640B2}" type="presParOf" srcId="{3B88219D-B746-4FD7-9EEE-F20648E24A2B}" destId="{670DDF8A-05F7-4FC3-932F-B44B76985268}" srcOrd="1" destOrd="0" presId="urn:microsoft.com/office/officeart/2008/layout/LinedList"/>
    <dgm:cxn modelId="{8415173D-9653-48DE-BEB7-2B20299806A6}" type="presParOf" srcId="{EB109123-2162-4AC8-8DD1-3E40BC3A6D04}" destId="{0204927D-1552-4501-A65A-637A095E5694}" srcOrd="14" destOrd="0" presId="urn:microsoft.com/office/officeart/2008/layout/LinedList"/>
    <dgm:cxn modelId="{237FD8F3-E57D-47BA-8F25-D029190D8E79}" type="presParOf" srcId="{EB109123-2162-4AC8-8DD1-3E40BC3A6D04}" destId="{BF5FDA91-8718-46DA-A3F9-A9064A2E069C}" srcOrd="15" destOrd="0" presId="urn:microsoft.com/office/officeart/2008/layout/LinedList"/>
    <dgm:cxn modelId="{C1773D3E-256A-4DC6-9CB9-A720D8359B99}" type="presParOf" srcId="{BF5FDA91-8718-46DA-A3F9-A9064A2E069C}" destId="{84E92DD9-87CF-49BA-971A-1068D31192F9}" srcOrd="0" destOrd="0" presId="urn:microsoft.com/office/officeart/2008/layout/LinedList"/>
    <dgm:cxn modelId="{8FACB179-70F3-4A09-8F51-8850CFA61CC1}" type="presParOf" srcId="{BF5FDA91-8718-46DA-A3F9-A9064A2E069C}" destId="{61B48BD2-1CFF-4582-9C4C-33456D1D13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332C80-C358-4C95-8C2F-360DC673427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698378-1661-4715-A3A1-896BD4FF029A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es-ES" sz="1600" dirty="0" smtClean="0"/>
            <a:t>Un sistema </a:t>
          </a:r>
          <a:r>
            <a:rPr lang="es-ES" sz="1600" b="1" u="none" dirty="0" smtClean="0"/>
            <a:t>seguro</a:t>
          </a:r>
          <a:r>
            <a:rPr lang="es-ES" sz="1600" dirty="0" smtClean="0"/>
            <a:t> que permita incorporar las facturas electrónicas (</a:t>
          </a:r>
          <a:r>
            <a:rPr lang="es-ES" sz="1600" b="1" u="none" dirty="0" err="1" smtClean="0"/>
            <a:t>Facturae</a:t>
          </a:r>
          <a:r>
            <a:rPr lang="es-ES" sz="1600" dirty="0" smtClean="0"/>
            <a:t>) en </a:t>
          </a:r>
          <a:r>
            <a:rPr lang="es-ES" sz="1600" b="1" u="none" dirty="0" err="1" smtClean="0"/>
            <a:t>Salesforce</a:t>
          </a:r>
          <a:endParaRPr lang="en-IE" sz="1600" b="1" u="none" dirty="0"/>
        </a:p>
      </dgm:t>
    </dgm:pt>
    <dgm:pt modelId="{E635A841-C28C-47A2-91BF-0BF48401556F}" type="parTrans" cxnId="{603F66B8-E648-4ED2-87C3-1D109D680598}">
      <dgm:prSet/>
      <dgm:spPr/>
      <dgm:t>
        <a:bodyPr/>
        <a:lstStyle/>
        <a:p>
          <a:endParaRPr lang="en-US"/>
        </a:p>
      </dgm:t>
    </dgm:pt>
    <dgm:pt modelId="{D78E9F9F-1705-4DCD-A2E8-C365BFBBE7E8}" type="sibTrans" cxnId="{603F66B8-E648-4ED2-87C3-1D109D680598}">
      <dgm:prSet/>
      <dgm:spPr/>
      <dgm:t>
        <a:bodyPr/>
        <a:lstStyle/>
        <a:p>
          <a:endParaRPr lang="en-US"/>
        </a:p>
      </dgm:t>
    </dgm:pt>
    <dgm:pt modelId="{801C2D6C-81E4-48CB-A0F9-6A653A22AAF0}" type="pres">
      <dgm:prSet presAssocID="{32332C80-C358-4C95-8C2F-360DC67342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BD3BB5-00C7-4AA6-B67F-7F03C5BEA896}" type="pres">
      <dgm:prSet presAssocID="{AE698378-1661-4715-A3A1-896BD4FF029A}" presName="boxAndChildren" presStyleCnt="0"/>
      <dgm:spPr/>
    </dgm:pt>
    <dgm:pt modelId="{F96B1140-F310-414F-B30E-8E990395C6DB}" type="pres">
      <dgm:prSet presAssocID="{AE698378-1661-4715-A3A1-896BD4FF029A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603F66B8-E648-4ED2-87C3-1D109D680598}" srcId="{32332C80-C358-4C95-8C2F-360DC673427A}" destId="{AE698378-1661-4715-A3A1-896BD4FF029A}" srcOrd="0" destOrd="0" parTransId="{E635A841-C28C-47A2-91BF-0BF48401556F}" sibTransId="{D78E9F9F-1705-4DCD-A2E8-C365BFBBE7E8}"/>
    <dgm:cxn modelId="{3875FDC1-4521-4EAC-BBCB-CCC6CF17A827}" type="presOf" srcId="{32332C80-C358-4C95-8C2F-360DC673427A}" destId="{801C2D6C-81E4-48CB-A0F9-6A653A22AAF0}" srcOrd="0" destOrd="0" presId="urn:microsoft.com/office/officeart/2005/8/layout/process4"/>
    <dgm:cxn modelId="{93CB2806-0C17-4A93-846C-CB8424146868}" type="presOf" srcId="{AE698378-1661-4715-A3A1-896BD4FF029A}" destId="{F96B1140-F310-414F-B30E-8E990395C6DB}" srcOrd="0" destOrd="0" presId="urn:microsoft.com/office/officeart/2005/8/layout/process4"/>
    <dgm:cxn modelId="{5FE91C0F-7456-4E68-A52D-DA8FCB6930E7}" type="presParOf" srcId="{801C2D6C-81E4-48CB-A0F9-6A653A22AAF0}" destId="{E8BD3BB5-00C7-4AA6-B67F-7F03C5BEA896}" srcOrd="0" destOrd="0" presId="urn:microsoft.com/office/officeart/2005/8/layout/process4"/>
    <dgm:cxn modelId="{1A20099C-9FEF-45C6-B125-C7EDB590A5A6}" type="presParOf" srcId="{E8BD3BB5-00C7-4AA6-B67F-7F03C5BEA896}" destId="{F96B1140-F310-414F-B30E-8E990395C6D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A4DFFA-EF92-4246-B942-3B331BA6D07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44DB7-30E6-42D1-9A14-451CA02B2341}">
      <dgm:prSet custT="1"/>
      <dgm:spPr/>
      <dgm:t>
        <a:bodyPr/>
        <a:lstStyle/>
        <a:p>
          <a:pPr rtl="0"/>
          <a:r>
            <a:rPr lang="es-ES" sz="1000" dirty="0" smtClean="0"/>
            <a:t>Gestionar categorías</a:t>
          </a:r>
          <a:endParaRPr lang="en-IE" sz="1000" dirty="0"/>
        </a:p>
      </dgm:t>
    </dgm:pt>
    <dgm:pt modelId="{ED7ED78E-5B10-46D8-BA9B-DD8262DCC6C9}" type="parTrans" cxnId="{E926FD2B-165A-452D-B4ED-2F691ADC8A31}">
      <dgm:prSet/>
      <dgm:spPr/>
      <dgm:t>
        <a:bodyPr/>
        <a:lstStyle/>
        <a:p>
          <a:endParaRPr lang="en-US"/>
        </a:p>
      </dgm:t>
    </dgm:pt>
    <dgm:pt modelId="{E9B18F86-08DF-487A-9010-1DB1E345F217}" type="sibTrans" cxnId="{E926FD2B-165A-452D-B4ED-2F691ADC8A31}">
      <dgm:prSet/>
      <dgm:spPr/>
      <dgm:t>
        <a:bodyPr/>
        <a:lstStyle/>
        <a:p>
          <a:endParaRPr lang="en-US"/>
        </a:p>
      </dgm:t>
    </dgm:pt>
    <dgm:pt modelId="{EBFE82F9-498C-4428-9E68-69C2837D346A}">
      <dgm:prSet custT="1"/>
      <dgm:spPr/>
      <dgm:t>
        <a:bodyPr/>
        <a:lstStyle/>
        <a:p>
          <a:pPr rtl="0"/>
          <a:r>
            <a:rPr lang="es-ES" sz="1050" dirty="0" smtClean="0"/>
            <a:t>Almacenar facturas</a:t>
          </a:r>
          <a:endParaRPr lang="en-IE" sz="1050" dirty="0"/>
        </a:p>
      </dgm:t>
    </dgm:pt>
    <dgm:pt modelId="{FC214810-B7C9-4C55-BF3C-A51FAFF20B76}" type="parTrans" cxnId="{171F5611-0353-4ED2-9E7B-C95A8BE9BFE9}">
      <dgm:prSet/>
      <dgm:spPr/>
      <dgm:t>
        <a:bodyPr/>
        <a:lstStyle/>
        <a:p>
          <a:endParaRPr lang="en-US"/>
        </a:p>
      </dgm:t>
    </dgm:pt>
    <dgm:pt modelId="{6A93F5E8-3242-4ABA-BBF4-A35B881C0C67}" type="sibTrans" cxnId="{171F5611-0353-4ED2-9E7B-C95A8BE9BFE9}">
      <dgm:prSet/>
      <dgm:spPr/>
      <dgm:t>
        <a:bodyPr/>
        <a:lstStyle/>
        <a:p>
          <a:endParaRPr lang="en-US"/>
        </a:p>
      </dgm:t>
    </dgm:pt>
    <dgm:pt modelId="{7A998124-6642-495F-B76A-626550EA6479}">
      <dgm:prSet custT="1"/>
      <dgm:spPr/>
      <dgm:t>
        <a:bodyPr/>
        <a:lstStyle/>
        <a:p>
          <a:pPr rtl="0"/>
          <a:r>
            <a:rPr lang="es-ES" sz="1100" dirty="0" smtClean="0"/>
            <a:t>Cifrado</a:t>
          </a:r>
          <a:endParaRPr lang="en-IE" sz="1050" dirty="0"/>
        </a:p>
      </dgm:t>
    </dgm:pt>
    <dgm:pt modelId="{7CFA8E68-D234-42AB-9683-C97DF4C3A296}" type="parTrans" cxnId="{20BE7DC3-E45D-40A8-B7EB-8EDEDC62EE03}">
      <dgm:prSet/>
      <dgm:spPr/>
      <dgm:t>
        <a:bodyPr/>
        <a:lstStyle/>
        <a:p>
          <a:endParaRPr lang="en-US"/>
        </a:p>
      </dgm:t>
    </dgm:pt>
    <dgm:pt modelId="{0627A746-D20B-4FB9-8DF0-0E76D5AFC260}" type="sibTrans" cxnId="{20BE7DC3-E45D-40A8-B7EB-8EDEDC62EE03}">
      <dgm:prSet/>
      <dgm:spPr/>
      <dgm:t>
        <a:bodyPr/>
        <a:lstStyle/>
        <a:p>
          <a:endParaRPr lang="en-US"/>
        </a:p>
      </dgm:t>
    </dgm:pt>
    <dgm:pt modelId="{0A49D259-758F-4552-B0A8-CDB1A5E48882}">
      <dgm:prSet custT="1"/>
      <dgm:spPr/>
      <dgm:t>
        <a:bodyPr/>
        <a:lstStyle/>
        <a:p>
          <a:pPr rtl="0"/>
          <a:r>
            <a:rPr lang="es-ES" sz="1100" dirty="0" smtClean="0"/>
            <a:t>Informes</a:t>
          </a:r>
          <a:endParaRPr lang="en-IE" sz="900" dirty="0"/>
        </a:p>
      </dgm:t>
    </dgm:pt>
    <dgm:pt modelId="{AABD2478-8B3B-43A9-9BC5-7728BB65B2ED}" type="parTrans" cxnId="{DA14F3AC-969F-4AE5-B6C4-FD6E86CE0411}">
      <dgm:prSet/>
      <dgm:spPr/>
      <dgm:t>
        <a:bodyPr/>
        <a:lstStyle/>
        <a:p>
          <a:endParaRPr lang="en-US"/>
        </a:p>
      </dgm:t>
    </dgm:pt>
    <dgm:pt modelId="{AC024E5A-8531-4311-B493-1ADAEFC3E716}" type="sibTrans" cxnId="{DA14F3AC-969F-4AE5-B6C4-FD6E86CE0411}">
      <dgm:prSet/>
      <dgm:spPr/>
      <dgm:t>
        <a:bodyPr/>
        <a:lstStyle/>
        <a:p>
          <a:endParaRPr lang="en-US"/>
        </a:p>
      </dgm:t>
    </dgm:pt>
    <dgm:pt modelId="{972176AE-7ADB-4129-9982-411649C6E038}" type="pres">
      <dgm:prSet presAssocID="{ECA4DFFA-EF92-4246-B942-3B331BA6D07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AA7BD0-AF15-4856-9A38-2B2099CAFD10}" type="pres">
      <dgm:prSet presAssocID="{ECA4DFFA-EF92-4246-B942-3B331BA6D075}" presName="cycle" presStyleCnt="0"/>
      <dgm:spPr/>
    </dgm:pt>
    <dgm:pt modelId="{32941E5A-237A-49DF-81E6-47F6D1B3FE54}" type="pres">
      <dgm:prSet presAssocID="{ECA4DFFA-EF92-4246-B942-3B331BA6D075}" presName="centerShape" presStyleCnt="0"/>
      <dgm:spPr/>
    </dgm:pt>
    <dgm:pt modelId="{FEAAEB24-9ED4-48EE-AF11-DDFE4599CEE3}" type="pres">
      <dgm:prSet presAssocID="{ECA4DFFA-EF92-4246-B942-3B331BA6D075}" presName="connSite" presStyleLbl="node1" presStyleIdx="0" presStyleCnt="5"/>
      <dgm:spPr/>
    </dgm:pt>
    <dgm:pt modelId="{7D1DF888-9C4B-4848-A8B5-0C5FE50A3A7B}" type="pres">
      <dgm:prSet presAssocID="{ECA4DFFA-EF92-4246-B942-3B331BA6D075}" presName="visible" presStyleLbl="node1" presStyleIdx="0" presStyleCnt="5" custScaleX="183591" custScaleY="190948" custLinFactNeighborX="-1139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C057ACFC-E561-46E8-B5CA-CF6753C86F67}" type="pres">
      <dgm:prSet presAssocID="{ED7ED78E-5B10-46D8-BA9B-DD8262DCC6C9}" presName="Name25" presStyleLbl="parChTrans1D1" presStyleIdx="0" presStyleCnt="4"/>
      <dgm:spPr/>
      <dgm:t>
        <a:bodyPr/>
        <a:lstStyle/>
        <a:p>
          <a:endParaRPr lang="en-US"/>
        </a:p>
      </dgm:t>
    </dgm:pt>
    <dgm:pt modelId="{2AA708E5-44C9-4D9B-B98A-26B89C7BE86C}" type="pres">
      <dgm:prSet presAssocID="{0FD44DB7-30E6-42D1-9A14-451CA02B2341}" presName="node" presStyleCnt="0"/>
      <dgm:spPr/>
    </dgm:pt>
    <dgm:pt modelId="{B2E9D0DD-75C4-4436-B532-0129586811BD}" type="pres">
      <dgm:prSet presAssocID="{0FD44DB7-30E6-42D1-9A14-451CA02B2341}" presName="parentNode" presStyleLbl="node1" presStyleIdx="1" presStyleCnt="5" custScaleX="151742" custScaleY="151742" custLinFactNeighborX="56695" custLinFactNeighborY="-108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6B4FF-6760-4E74-B3F2-BFB312D28B84}" type="pres">
      <dgm:prSet presAssocID="{0FD44DB7-30E6-42D1-9A14-451CA02B2341}" presName="childNode" presStyleLbl="revTx" presStyleIdx="0" presStyleCnt="0">
        <dgm:presLayoutVars>
          <dgm:bulletEnabled val="1"/>
        </dgm:presLayoutVars>
      </dgm:prSet>
      <dgm:spPr/>
    </dgm:pt>
    <dgm:pt modelId="{79C3FC25-5693-46FA-925E-55CD8F4AB19D}" type="pres">
      <dgm:prSet presAssocID="{FC214810-B7C9-4C55-BF3C-A51FAFF20B76}" presName="Name25" presStyleLbl="parChTrans1D1" presStyleIdx="1" presStyleCnt="4"/>
      <dgm:spPr/>
      <dgm:t>
        <a:bodyPr/>
        <a:lstStyle/>
        <a:p>
          <a:endParaRPr lang="en-US"/>
        </a:p>
      </dgm:t>
    </dgm:pt>
    <dgm:pt modelId="{3F62B468-F670-4FCF-B4EB-72BF6032AABA}" type="pres">
      <dgm:prSet presAssocID="{EBFE82F9-498C-4428-9E68-69C2837D346A}" presName="node" presStyleCnt="0"/>
      <dgm:spPr/>
    </dgm:pt>
    <dgm:pt modelId="{68C0381D-69AB-42FE-AAF2-2A571D8F1F05}" type="pres">
      <dgm:prSet presAssocID="{EBFE82F9-498C-4428-9E68-69C2837D346A}" presName="parentNode" presStyleLbl="node1" presStyleIdx="2" presStyleCnt="5" custScaleX="163212" custScaleY="163213" custLinFactX="53330" custLinFactNeighborX="100000" custLinFactNeighborY="-18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F2DFA-1D5B-47CF-9922-4DD7FED036B2}" type="pres">
      <dgm:prSet presAssocID="{EBFE82F9-498C-4428-9E68-69C2837D346A}" presName="childNode" presStyleLbl="revTx" presStyleIdx="0" presStyleCnt="0">
        <dgm:presLayoutVars>
          <dgm:bulletEnabled val="1"/>
        </dgm:presLayoutVars>
      </dgm:prSet>
      <dgm:spPr/>
    </dgm:pt>
    <dgm:pt modelId="{DAE96DCE-96F8-4FFB-82E9-90198FC3B1EF}" type="pres">
      <dgm:prSet presAssocID="{7CFA8E68-D234-42AB-9683-C97DF4C3A296}" presName="Name25" presStyleLbl="parChTrans1D1" presStyleIdx="2" presStyleCnt="4"/>
      <dgm:spPr/>
      <dgm:t>
        <a:bodyPr/>
        <a:lstStyle/>
        <a:p>
          <a:endParaRPr lang="en-US"/>
        </a:p>
      </dgm:t>
    </dgm:pt>
    <dgm:pt modelId="{330353DF-C53E-4F21-9F7E-DF6AD921D09D}" type="pres">
      <dgm:prSet presAssocID="{7A998124-6642-495F-B76A-626550EA6479}" presName="node" presStyleCnt="0"/>
      <dgm:spPr/>
    </dgm:pt>
    <dgm:pt modelId="{85FC7DAC-44F5-4A97-B52E-42A21E0D7170}" type="pres">
      <dgm:prSet presAssocID="{7A998124-6642-495F-B76A-626550EA6479}" presName="parentNode" presStyleLbl="node1" presStyleIdx="3" presStyleCnt="5" custScaleX="148676" custScaleY="148676" custLinFactX="67974" custLinFactNeighborX="100000" custLinFactNeighborY="445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DB9CF-2C5A-4626-A829-CB5F6102F4D1}" type="pres">
      <dgm:prSet presAssocID="{7A998124-6642-495F-B76A-626550EA6479}" presName="childNode" presStyleLbl="revTx" presStyleIdx="0" presStyleCnt="0">
        <dgm:presLayoutVars>
          <dgm:bulletEnabled val="1"/>
        </dgm:presLayoutVars>
      </dgm:prSet>
      <dgm:spPr/>
    </dgm:pt>
    <dgm:pt modelId="{CD1849C3-06A7-4D4E-8B3C-F344B7044252}" type="pres">
      <dgm:prSet presAssocID="{AABD2478-8B3B-43A9-9BC5-7728BB65B2ED}" presName="Name25" presStyleLbl="parChTrans1D1" presStyleIdx="3" presStyleCnt="4"/>
      <dgm:spPr/>
      <dgm:t>
        <a:bodyPr/>
        <a:lstStyle/>
        <a:p>
          <a:endParaRPr lang="en-US"/>
        </a:p>
      </dgm:t>
    </dgm:pt>
    <dgm:pt modelId="{B1AAC1A3-C603-4DD8-991B-449CFE1E1CC4}" type="pres">
      <dgm:prSet presAssocID="{0A49D259-758F-4552-B0A8-CDB1A5E48882}" presName="node" presStyleCnt="0"/>
      <dgm:spPr/>
    </dgm:pt>
    <dgm:pt modelId="{DA171199-E633-48F8-B19E-34304084B77B}" type="pres">
      <dgm:prSet presAssocID="{0A49D259-758F-4552-B0A8-CDB1A5E48882}" presName="parentNode" presStyleLbl="node1" presStyleIdx="4" presStyleCnt="5" custScaleX="155005" custScaleY="155005" custLinFactNeighborX="66094" custLinFactNeighborY="16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E57FE-6D18-48D9-A8B5-FD647F85ECEC}" type="pres">
      <dgm:prSet presAssocID="{0A49D259-758F-4552-B0A8-CDB1A5E48882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DA14F3AC-969F-4AE5-B6C4-FD6E86CE0411}" srcId="{ECA4DFFA-EF92-4246-B942-3B331BA6D075}" destId="{0A49D259-758F-4552-B0A8-CDB1A5E48882}" srcOrd="3" destOrd="0" parTransId="{AABD2478-8B3B-43A9-9BC5-7728BB65B2ED}" sibTransId="{AC024E5A-8531-4311-B493-1ADAEFC3E716}"/>
    <dgm:cxn modelId="{E926FD2B-165A-452D-B4ED-2F691ADC8A31}" srcId="{ECA4DFFA-EF92-4246-B942-3B331BA6D075}" destId="{0FD44DB7-30E6-42D1-9A14-451CA02B2341}" srcOrd="0" destOrd="0" parTransId="{ED7ED78E-5B10-46D8-BA9B-DD8262DCC6C9}" sibTransId="{E9B18F86-08DF-487A-9010-1DB1E345F217}"/>
    <dgm:cxn modelId="{65B89191-455E-4244-BDDA-CF7288E18107}" type="presOf" srcId="{7CFA8E68-D234-42AB-9683-C97DF4C3A296}" destId="{DAE96DCE-96F8-4FFB-82E9-90198FC3B1EF}" srcOrd="0" destOrd="0" presId="urn:microsoft.com/office/officeart/2005/8/layout/radial2"/>
    <dgm:cxn modelId="{FC4A36EC-48F2-4476-8BD8-B96C65EB5D9D}" type="presOf" srcId="{7A998124-6642-495F-B76A-626550EA6479}" destId="{85FC7DAC-44F5-4A97-B52E-42A21E0D7170}" srcOrd="0" destOrd="0" presId="urn:microsoft.com/office/officeart/2005/8/layout/radial2"/>
    <dgm:cxn modelId="{22F08F15-A64B-4F49-87B1-1C1441CF61ED}" type="presOf" srcId="{AABD2478-8B3B-43A9-9BC5-7728BB65B2ED}" destId="{CD1849C3-06A7-4D4E-8B3C-F344B7044252}" srcOrd="0" destOrd="0" presId="urn:microsoft.com/office/officeart/2005/8/layout/radial2"/>
    <dgm:cxn modelId="{E27685A8-2EE4-47B2-95C3-24EC92A8B5D1}" type="presOf" srcId="{ED7ED78E-5B10-46D8-BA9B-DD8262DCC6C9}" destId="{C057ACFC-E561-46E8-B5CA-CF6753C86F67}" srcOrd="0" destOrd="0" presId="urn:microsoft.com/office/officeart/2005/8/layout/radial2"/>
    <dgm:cxn modelId="{6A2085A5-F684-4539-8AF2-292416013CFC}" type="presOf" srcId="{0A49D259-758F-4552-B0A8-CDB1A5E48882}" destId="{DA171199-E633-48F8-B19E-34304084B77B}" srcOrd="0" destOrd="0" presId="urn:microsoft.com/office/officeart/2005/8/layout/radial2"/>
    <dgm:cxn modelId="{5626DD95-CCB7-43EF-96A7-0CB987F219BB}" type="presOf" srcId="{EBFE82F9-498C-4428-9E68-69C2837D346A}" destId="{68C0381D-69AB-42FE-AAF2-2A571D8F1F05}" srcOrd="0" destOrd="0" presId="urn:microsoft.com/office/officeart/2005/8/layout/radial2"/>
    <dgm:cxn modelId="{BD4B648D-7204-46B4-A168-0D2937D8158F}" type="presOf" srcId="{FC214810-B7C9-4C55-BF3C-A51FAFF20B76}" destId="{79C3FC25-5693-46FA-925E-55CD8F4AB19D}" srcOrd="0" destOrd="0" presId="urn:microsoft.com/office/officeart/2005/8/layout/radial2"/>
    <dgm:cxn modelId="{20BE7DC3-E45D-40A8-B7EB-8EDEDC62EE03}" srcId="{ECA4DFFA-EF92-4246-B942-3B331BA6D075}" destId="{7A998124-6642-495F-B76A-626550EA6479}" srcOrd="2" destOrd="0" parTransId="{7CFA8E68-D234-42AB-9683-C97DF4C3A296}" sibTransId="{0627A746-D20B-4FB9-8DF0-0E76D5AFC260}"/>
    <dgm:cxn modelId="{171F5611-0353-4ED2-9E7B-C95A8BE9BFE9}" srcId="{ECA4DFFA-EF92-4246-B942-3B331BA6D075}" destId="{EBFE82F9-498C-4428-9E68-69C2837D346A}" srcOrd="1" destOrd="0" parTransId="{FC214810-B7C9-4C55-BF3C-A51FAFF20B76}" sibTransId="{6A93F5E8-3242-4ABA-BBF4-A35B881C0C67}"/>
    <dgm:cxn modelId="{725540FB-0552-49FB-B181-78D8B4F0F293}" type="presOf" srcId="{0FD44DB7-30E6-42D1-9A14-451CA02B2341}" destId="{B2E9D0DD-75C4-4436-B532-0129586811BD}" srcOrd="0" destOrd="0" presId="urn:microsoft.com/office/officeart/2005/8/layout/radial2"/>
    <dgm:cxn modelId="{A8A26CB2-755E-4D03-B028-5DABD9A21116}" type="presOf" srcId="{ECA4DFFA-EF92-4246-B942-3B331BA6D075}" destId="{972176AE-7ADB-4129-9982-411649C6E038}" srcOrd="0" destOrd="0" presId="urn:microsoft.com/office/officeart/2005/8/layout/radial2"/>
    <dgm:cxn modelId="{018A009F-31EA-4D0C-AF90-CCD3F21FF4A8}" type="presParOf" srcId="{972176AE-7ADB-4129-9982-411649C6E038}" destId="{C1AA7BD0-AF15-4856-9A38-2B2099CAFD10}" srcOrd="0" destOrd="0" presId="urn:microsoft.com/office/officeart/2005/8/layout/radial2"/>
    <dgm:cxn modelId="{5ACA47F2-7B7C-4C98-9EDE-9F6AE70D89B2}" type="presParOf" srcId="{C1AA7BD0-AF15-4856-9A38-2B2099CAFD10}" destId="{32941E5A-237A-49DF-81E6-47F6D1B3FE54}" srcOrd="0" destOrd="0" presId="urn:microsoft.com/office/officeart/2005/8/layout/radial2"/>
    <dgm:cxn modelId="{6202D862-E8CE-4BC1-BA73-9ACF75108050}" type="presParOf" srcId="{32941E5A-237A-49DF-81E6-47F6D1B3FE54}" destId="{FEAAEB24-9ED4-48EE-AF11-DDFE4599CEE3}" srcOrd="0" destOrd="0" presId="urn:microsoft.com/office/officeart/2005/8/layout/radial2"/>
    <dgm:cxn modelId="{C66A4FDD-95AB-4220-B063-141504C779C9}" type="presParOf" srcId="{32941E5A-237A-49DF-81E6-47F6D1B3FE54}" destId="{7D1DF888-9C4B-4848-A8B5-0C5FE50A3A7B}" srcOrd="1" destOrd="0" presId="urn:microsoft.com/office/officeart/2005/8/layout/radial2"/>
    <dgm:cxn modelId="{BC7C33F4-70A7-4C38-831A-61867EF4F027}" type="presParOf" srcId="{C1AA7BD0-AF15-4856-9A38-2B2099CAFD10}" destId="{C057ACFC-E561-46E8-B5CA-CF6753C86F67}" srcOrd="1" destOrd="0" presId="urn:microsoft.com/office/officeart/2005/8/layout/radial2"/>
    <dgm:cxn modelId="{DEADCFAA-99F1-4B4A-A44C-C9850FC6112B}" type="presParOf" srcId="{C1AA7BD0-AF15-4856-9A38-2B2099CAFD10}" destId="{2AA708E5-44C9-4D9B-B98A-26B89C7BE86C}" srcOrd="2" destOrd="0" presId="urn:microsoft.com/office/officeart/2005/8/layout/radial2"/>
    <dgm:cxn modelId="{A80A5611-F69C-465D-B0F0-CC00F26D1081}" type="presParOf" srcId="{2AA708E5-44C9-4D9B-B98A-26B89C7BE86C}" destId="{B2E9D0DD-75C4-4436-B532-0129586811BD}" srcOrd="0" destOrd="0" presId="urn:microsoft.com/office/officeart/2005/8/layout/radial2"/>
    <dgm:cxn modelId="{33AD9BE2-9211-47C5-AEEB-6F0DA2EC6063}" type="presParOf" srcId="{2AA708E5-44C9-4D9B-B98A-26B89C7BE86C}" destId="{7E26B4FF-6760-4E74-B3F2-BFB312D28B84}" srcOrd="1" destOrd="0" presId="urn:microsoft.com/office/officeart/2005/8/layout/radial2"/>
    <dgm:cxn modelId="{C42D91CD-98CF-4916-8448-8B3566152860}" type="presParOf" srcId="{C1AA7BD0-AF15-4856-9A38-2B2099CAFD10}" destId="{79C3FC25-5693-46FA-925E-55CD8F4AB19D}" srcOrd="3" destOrd="0" presId="urn:microsoft.com/office/officeart/2005/8/layout/radial2"/>
    <dgm:cxn modelId="{2B10B8A3-E702-4F29-A5D0-DBE3436421AF}" type="presParOf" srcId="{C1AA7BD0-AF15-4856-9A38-2B2099CAFD10}" destId="{3F62B468-F670-4FCF-B4EB-72BF6032AABA}" srcOrd="4" destOrd="0" presId="urn:microsoft.com/office/officeart/2005/8/layout/radial2"/>
    <dgm:cxn modelId="{EB431439-1CAC-4FC3-9FDD-39532A97C9DB}" type="presParOf" srcId="{3F62B468-F670-4FCF-B4EB-72BF6032AABA}" destId="{68C0381D-69AB-42FE-AAF2-2A571D8F1F05}" srcOrd="0" destOrd="0" presId="urn:microsoft.com/office/officeart/2005/8/layout/radial2"/>
    <dgm:cxn modelId="{4D16FEB7-6BE5-4252-8AF1-297F19D713B8}" type="presParOf" srcId="{3F62B468-F670-4FCF-B4EB-72BF6032AABA}" destId="{E4BF2DFA-1D5B-47CF-9922-4DD7FED036B2}" srcOrd="1" destOrd="0" presId="urn:microsoft.com/office/officeart/2005/8/layout/radial2"/>
    <dgm:cxn modelId="{A677E23D-1618-445B-84EA-9118CA1CC01F}" type="presParOf" srcId="{C1AA7BD0-AF15-4856-9A38-2B2099CAFD10}" destId="{DAE96DCE-96F8-4FFB-82E9-90198FC3B1EF}" srcOrd="5" destOrd="0" presId="urn:microsoft.com/office/officeart/2005/8/layout/radial2"/>
    <dgm:cxn modelId="{C62E00E7-3179-48EC-8ED2-953C0D5CECF9}" type="presParOf" srcId="{C1AA7BD0-AF15-4856-9A38-2B2099CAFD10}" destId="{330353DF-C53E-4F21-9F7E-DF6AD921D09D}" srcOrd="6" destOrd="0" presId="urn:microsoft.com/office/officeart/2005/8/layout/radial2"/>
    <dgm:cxn modelId="{51058737-7475-4CA3-B647-DFDC17C93C1C}" type="presParOf" srcId="{330353DF-C53E-4F21-9F7E-DF6AD921D09D}" destId="{85FC7DAC-44F5-4A97-B52E-42A21E0D7170}" srcOrd="0" destOrd="0" presId="urn:microsoft.com/office/officeart/2005/8/layout/radial2"/>
    <dgm:cxn modelId="{E52C94B6-AAC9-4715-914E-8E43B1B14271}" type="presParOf" srcId="{330353DF-C53E-4F21-9F7E-DF6AD921D09D}" destId="{53DDB9CF-2C5A-4626-A829-CB5F6102F4D1}" srcOrd="1" destOrd="0" presId="urn:microsoft.com/office/officeart/2005/8/layout/radial2"/>
    <dgm:cxn modelId="{783040D7-4089-478B-815F-901ABB04D31F}" type="presParOf" srcId="{C1AA7BD0-AF15-4856-9A38-2B2099CAFD10}" destId="{CD1849C3-06A7-4D4E-8B3C-F344B7044252}" srcOrd="7" destOrd="0" presId="urn:microsoft.com/office/officeart/2005/8/layout/radial2"/>
    <dgm:cxn modelId="{7759B105-5817-4D06-99CA-BE5B594C91EE}" type="presParOf" srcId="{C1AA7BD0-AF15-4856-9A38-2B2099CAFD10}" destId="{B1AAC1A3-C603-4DD8-991B-449CFE1E1CC4}" srcOrd="8" destOrd="0" presId="urn:microsoft.com/office/officeart/2005/8/layout/radial2"/>
    <dgm:cxn modelId="{046A64E3-D76C-46C8-B45A-058C8B4D4E7E}" type="presParOf" srcId="{B1AAC1A3-C603-4DD8-991B-449CFE1E1CC4}" destId="{DA171199-E633-48F8-B19E-34304084B77B}" srcOrd="0" destOrd="0" presId="urn:microsoft.com/office/officeart/2005/8/layout/radial2"/>
    <dgm:cxn modelId="{DCBE2773-6C30-4E16-9E8E-1FE696038AD2}" type="presParOf" srcId="{B1AAC1A3-C603-4DD8-991B-449CFE1E1CC4}" destId="{CECE57FE-6D18-48D9-A8B5-FD647F85ECE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0C2194-A90D-44E5-9C47-DFD3C4DC1F93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2469FA-C999-49DB-8E87-A29E3503DBAD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s-ES" sz="3600" dirty="0" smtClean="0"/>
            <a:t>Datos</a:t>
          </a:r>
          <a:endParaRPr lang="en-IE" sz="4400" dirty="0"/>
        </a:p>
      </dgm:t>
    </dgm:pt>
    <dgm:pt modelId="{67259BC7-939D-4196-9061-C60A3CB92234}" type="parTrans" cxnId="{15BF49A5-1520-4405-9100-F359CB7B2769}">
      <dgm:prSet/>
      <dgm:spPr/>
      <dgm:t>
        <a:bodyPr/>
        <a:lstStyle/>
        <a:p>
          <a:endParaRPr lang="en-US"/>
        </a:p>
      </dgm:t>
    </dgm:pt>
    <dgm:pt modelId="{42F2F667-2D98-45FF-93CC-7B56A1B47E9D}" type="sibTrans" cxnId="{15BF49A5-1520-4405-9100-F359CB7B2769}">
      <dgm:prSet/>
      <dgm:spPr/>
      <dgm:t>
        <a:bodyPr/>
        <a:lstStyle/>
        <a:p>
          <a:endParaRPr lang="en-US"/>
        </a:p>
      </dgm:t>
    </dgm:pt>
    <dgm:pt modelId="{CF7D3AA4-54B2-40D2-BAE0-B269F0C9749E}">
      <dgm:prSet custT="1"/>
      <dgm:spPr/>
      <dgm:t>
        <a:bodyPr/>
        <a:lstStyle/>
        <a:p>
          <a:pPr rtl="0"/>
          <a:r>
            <a:rPr lang="es-ES" sz="1600" dirty="0" smtClean="0"/>
            <a:t>Objetos Estándar</a:t>
          </a:r>
          <a:endParaRPr lang="en-IE" sz="1600" dirty="0"/>
        </a:p>
      </dgm:t>
    </dgm:pt>
    <dgm:pt modelId="{73574DFB-35D7-4922-9C8E-F985BF24E7A5}" type="parTrans" cxnId="{AC498EF0-AA3A-44F0-BA2B-5132BF793A98}">
      <dgm:prSet/>
      <dgm:spPr/>
      <dgm:t>
        <a:bodyPr/>
        <a:lstStyle/>
        <a:p>
          <a:endParaRPr lang="en-US"/>
        </a:p>
      </dgm:t>
    </dgm:pt>
    <dgm:pt modelId="{293A18AA-C573-4107-90B6-2C4B5F98D944}" type="sibTrans" cxnId="{AC498EF0-AA3A-44F0-BA2B-5132BF793A98}">
      <dgm:prSet/>
      <dgm:spPr/>
      <dgm:t>
        <a:bodyPr/>
        <a:lstStyle/>
        <a:p>
          <a:endParaRPr lang="en-US"/>
        </a:p>
      </dgm:t>
    </dgm:pt>
    <dgm:pt modelId="{37C59ABA-62FA-4877-9BAE-608DFDACB39E}">
      <dgm:prSet custT="1"/>
      <dgm:spPr/>
      <dgm:t>
        <a:bodyPr/>
        <a:lstStyle/>
        <a:p>
          <a:pPr rtl="0"/>
          <a:r>
            <a:rPr lang="es-ES" sz="1600" dirty="0" smtClean="0"/>
            <a:t>Objetos Personalizados</a:t>
          </a:r>
          <a:endParaRPr lang="en-IE" sz="1600" dirty="0"/>
        </a:p>
      </dgm:t>
    </dgm:pt>
    <dgm:pt modelId="{6439CD5D-4FFF-4273-9A23-032966269885}" type="parTrans" cxnId="{A9F7288A-9CDD-4A87-BB6D-380842CCD8A9}">
      <dgm:prSet/>
      <dgm:spPr/>
      <dgm:t>
        <a:bodyPr/>
        <a:lstStyle/>
        <a:p>
          <a:endParaRPr lang="en-US"/>
        </a:p>
      </dgm:t>
    </dgm:pt>
    <dgm:pt modelId="{76608CC1-19A7-434D-BF3D-16D799AF548B}" type="sibTrans" cxnId="{A9F7288A-9CDD-4A87-BB6D-380842CCD8A9}">
      <dgm:prSet/>
      <dgm:spPr/>
      <dgm:t>
        <a:bodyPr/>
        <a:lstStyle/>
        <a:p>
          <a:endParaRPr lang="en-US"/>
        </a:p>
      </dgm:t>
    </dgm:pt>
    <dgm:pt modelId="{5D6217FE-DDA9-4E67-9F08-CA01F54D74C9}">
      <dgm:prSet custT="1"/>
      <dgm:spPr/>
      <dgm:t>
        <a:bodyPr/>
        <a:lstStyle/>
        <a:p>
          <a:pPr rtl="0"/>
          <a:r>
            <a:rPr lang="es-ES" sz="1600" dirty="0" smtClean="0"/>
            <a:t>Archivos adjuntos</a:t>
          </a:r>
          <a:endParaRPr lang="en-IE" sz="1600" dirty="0"/>
        </a:p>
      </dgm:t>
    </dgm:pt>
    <dgm:pt modelId="{E0458FF4-B4A5-4B91-9129-95DB820FF9BF}" type="parTrans" cxnId="{16976202-874F-46C7-AD78-88D2FA3EEB6B}">
      <dgm:prSet/>
      <dgm:spPr/>
      <dgm:t>
        <a:bodyPr/>
        <a:lstStyle/>
        <a:p>
          <a:endParaRPr lang="en-US"/>
        </a:p>
      </dgm:t>
    </dgm:pt>
    <dgm:pt modelId="{DBCB18D2-E29C-4742-90CB-7B17A8E90278}" type="sibTrans" cxnId="{16976202-874F-46C7-AD78-88D2FA3EEB6B}">
      <dgm:prSet/>
      <dgm:spPr/>
      <dgm:t>
        <a:bodyPr/>
        <a:lstStyle/>
        <a:p>
          <a:endParaRPr lang="en-US"/>
        </a:p>
      </dgm:t>
    </dgm:pt>
    <dgm:pt modelId="{5A5216AA-BE7B-4404-868A-88E3CA1A592E}">
      <dgm:prSet custT="1"/>
      <dgm:spPr/>
      <dgm:t>
        <a:bodyPr/>
        <a:lstStyle/>
        <a:p>
          <a:pPr rtl="0"/>
          <a:endParaRPr lang="en-IE" sz="1600" dirty="0"/>
        </a:p>
      </dgm:t>
    </dgm:pt>
    <dgm:pt modelId="{9D7858C0-FDCF-49D2-A41A-BFD00F4B80DC}" type="parTrans" cxnId="{72D44A2B-12BF-4028-8D28-04C31A0DAF6D}">
      <dgm:prSet/>
      <dgm:spPr/>
      <dgm:t>
        <a:bodyPr/>
        <a:lstStyle/>
        <a:p>
          <a:endParaRPr lang="en-US"/>
        </a:p>
      </dgm:t>
    </dgm:pt>
    <dgm:pt modelId="{11AF0350-8566-4817-A4E0-7EF14AB3D131}" type="sibTrans" cxnId="{72D44A2B-12BF-4028-8D28-04C31A0DAF6D}">
      <dgm:prSet/>
      <dgm:spPr/>
      <dgm:t>
        <a:bodyPr/>
        <a:lstStyle/>
        <a:p>
          <a:endParaRPr lang="en-US"/>
        </a:p>
      </dgm:t>
    </dgm:pt>
    <dgm:pt modelId="{DB1A297D-609A-445E-82A7-16B32AE213C4}">
      <dgm:prSet custT="1"/>
      <dgm:spPr/>
      <dgm:t>
        <a:bodyPr/>
        <a:lstStyle/>
        <a:p>
          <a:pPr rtl="0"/>
          <a:endParaRPr lang="en-IE" sz="1600" dirty="0"/>
        </a:p>
      </dgm:t>
    </dgm:pt>
    <dgm:pt modelId="{20376A19-1E76-4CBB-8A65-0EA3DFB9FBEC}" type="parTrans" cxnId="{E04DEF70-08D1-4A70-AAAE-E7B77A1133A3}">
      <dgm:prSet/>
      <dgm:spPr/>
      <dgm:t>
        <a:bodyPr/>
        <a:lstStyle/>
        <a:p>
          <a:endParaRPr lang="en-US"/>
        </a:p>
      </dgm:t>
    </dgm:pt>
    <dgm:pt modelId="{0AA6DA49-770E-4D42-B58A-027ADB4CD74A}" type="sibTrans" cxnId="{E04DEF70-08D1-4A70-AAAE-E7B77A1133A3}">
      <dgm:prSet/>
      <dgm:spPr/>
      <dgm:t>
        <a:bodyPr/>
        <a:lstStyle/>
        <a:p>
          <a:endParaRPr lang="en-US"/>
        </a:p>
      </dgm:t>
    </dgm:pt>
    <dgm:pt modelId="{017B5F93-BC47-45EB-8598-295D3449E091}" type="pres">
      <dgm:prSet presAssocID="{880C2194-A90D-44E5-9C47-DFD3C4DC1F93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2619B0-86D1-4472-BD31-6AD100A2DB04}" type="pres">
      <dgm:prSet presAssocID="{222469FA-C999-49DB-8E87-A29E3503DBAD}" presName="compNode" presStyleCnt="0"/>
      <dgm:spPr/>
    </dgm:pt>
    <dgm:pt modelId="{D1E4A893-D347-44E2-A86E-7C9D3AD30047}" type="pres">
      <dgm:prSet presAssocID="{222469FA-C999-49DB-8E87-A29E3503DBAD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9FC39-3FFD-420E-A63D-6D2E5D5CE845}" type="pres">
      <dgm:prSet presAssocID="{222469FA-C999-49DB-8E87-A29E3503DBA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13CBA-2C83-4865-AE75-28BEEF35DD45}" type="pres">
      <dgm:prSet presAssocID="{222469FA-C999-49DB-8E87-A29E3503DBAD}" presName="parentRect" presStyleLbl="alignNode1" presStyleIdx="0" presStyleCnt="1"/>
      <dgm:spPr/>
      <dgm:t>
        <a:bodyPr/>
        <a:lstStyle/>
        <a:p>
          <a:endParaRPr lang="en-US"/>
        </a:p>
      </dgm:t>
    </dgm:pt>
    <dgm:pt modelId="{049B6F1C-028B-461D-B82D-F227C9928D80}" type="pres">
      <dgm:prSet presAssocID="{222469FA-C999-49DB-8E87-A29E3503DBAD}" presName="adorn" presStyleLbl="fgAccFollow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</dgm:ptLst>
  <dgm:cxnLst>
    <dgm:cxn modelId="{6B203CAF-3342-48A5-8D6C-259C25F0AFDC}" type="presOf" srcId="{880C2194-A90D-44E5-9C47-DFD3C4DC1F93}" destId="{017B5F93-BC47-45EB-8598-295D3449E091}" srcOrd="0" destOrd="0" presId="urn:microsoft.com/office/officeart/2005/8/layout/bList2"/>
    <dgm:cxn modelId="{72D44A2B-12BF-4028-8D28-04C31A0DAF6D}" srcId="{222469FA-C999-49DB-8E87-A29E3503DBAD}" destId="{5A5216AA-BE7B-4404-868A-88E3CA1A592E}" srcOrd="1" destOrd="0" parTransId="{9D7858C0-FDCF-49D2-A41A-BFD00F4B80DC}" sibTransId="{11AF0350-8566-4817-A4E0-7EF14AB3D131}"/>
    <dgm:cxn modelId="{81C8B0D1-94F6-45DF-8C72-37A12EC9E8D9}" type="presOf" srcId="{CF7D3AA4-54B2-40D2-BAE0-B269F0C9749E}" destId="{D1E4A893-D347-44E2-A86E-7C9D3AD30047}" srcOrd="0" destOrd="0" presId="urn:microsoft.com/office/officeart/2005/8/layout/bList2"/>
    <dgm:cxn modelId="{15BF49A5-1520-4405-9100-F359CB7B2769}" srcId="{880C2194-A90D-44E5-9C47-DFD3C4DC1F93}" destId="{222469FA-C999-49DB-8E87-A29E3503DBAD}" srcOrd="0" destOrd="0" parTransId="{67259BC7-939D-4196-9061-C60A3CB92234}" sibTransId="{42F2F667-2D98-45FF-93CC-7B56A1B47E9D}"/>
    <dgm:cxn modelId="{A856C628-1791-4CE1-BBAF-70694C750622}" type="presOf" srcId="{222469FA-C999-49DB-8E87-A29E3503DBAD}" destId="{1D813CBA-2C83-4865-AE75-28BEEF35DD45}" srcOrd="1" destOrd="0" presId="urn:microsoft.com/office/officeart/2005/8/layout/bList2"/>
    <dgm:cxn modelId="{26C96232-EF5A-41BB-8A19-F131F95666C5}" type="presOf" srcId="{222469FA-C999-49DB-8E87-A29E3503DBAD}" destId="{FFF9FC39-3FFD-420E-A63D-6D2E5D5CE845}" srcOrd="0" destOrd="0" presId="urn:microsoft.com/office/officeart/2005/8/layout/bList2"/>
    <dgm:cxn modelId="{A9F7288A-9CDD-4A87-BB6D-380842CCD8A9}" srcId="{222469FA-C999-49DB-8E87-A29E3503DBAD}" destId="{37C59ABA-62FA-4877-9BAE-608DFDACB39E}" srcOrd="2" destOrd="0" parTransId="{6439CD5D-4FFF-4273-9A23-032966269885}" sibTransId="{76608CC1-19A7-434D-BF3D-16D799AF548B}"/>
    <dgm:cxn modelId="{AC498EF0-AA3A-44F0-BA2B-5132BF793A98}" srcId="{222469FA-C999-49DB-8E87-A29E3503DBAD}" destId="{CF7D3AA4-54B2-40D2-BAE0-B269F0C9749E}" srcOrd="0" destOrd="0" parTransId="{73574DFB-35D7-4922-9C8E-F985BF24E7A5}" sibTransId="{293A18AA-C573-4107-90B6-2C4B5F98D944}"/>
    <dgm:cxn modelId="{D7C73F9D-7F0A-40D6-9FDA-C407238AF120}" type="presOf" srcId="{5A5216AA-BE7B-4404-868A-88E3CA1A592E}" destId="{D1E4A893-D347-44E2-A86E-7C9D3AD30047}" srcOrd="0" destOrd="1" presId="urn:microsoft.com/office/officeart/2005/8/layout/bList2"/>
    <dgm:cxn modelId="{4A8960A8-6249-47A8-9D47-56B5E16C07EA}" type="presOf" srcId="{5D6217FE-DDA9-4E67-9F08-CA01F54D74C9}" destId="{D1E4A893-D347-44E2-A86E-7C9D3AD30047}" srcOrd="0" destOrd="4" presId="urn:microsoft.com/office/officeart/2005/8/layout/bList2"/>
    <dgm:cxn modelId="{16976202-874F-46C7-AD78-88D2FA3EEB6B}" srcId="{222469FA-C999-49DB-8E87-A29E3503DBAD}" destId="{5D6217FE-DDA9-4E67-9F08-CA01F54D74C9}" srcOrd="4" destOrd="0" parTransId="{E0458FF4-B4A5-4B91-9129-95DB820FF9BF}" sibTransId="{DBCB18D2-E29C-4742-90CB-7B17A8E90278}"/>
    <dgm:cxn modelId="{E04DEF70-08D1-4A70-AAAE-E7B77A1133A3}" srcId="{222469FA-C999-49DB-8E87-A29E3503DBAD}" destId="{DB1A297D-609A-445E-82A7-16B32AE213C4}" srcOrd="3" destOrd="0" parTransId="{20376A19-1E76-4CBB-8A65-0EA3DFB9FBEC}" sibTransId="{0AA6DA49-770E-4D42-B58A-027ADB4CD74A}"/>
    <dgm:cxn modelId="{9B66B48A-0C41-492E-83A5-4E9428355154}" type="presOf" srcId="{DB1A297D-609A-445E-82A7-16B32AE213C4}" destId="{D1E4A893-D347-44E2-A86E-7C9D3AD30047}" srcOrd="0" destOrd="3" presId="urn:microsoft.com/office/officeart/2005/8/layout/bList2"/>
    <dgm:cxn modelId="{D8106F99-EEAF-4856-B0CD-F43409F3D973}" type="presOf" srcId="{37C59ABA-62FA-4877-9BAE-608DFDACB39E}" destId="{D1E4A893-D347-44E2-A86E-7C9D3AD30047}" srcOrd="0" destOrd="2" presId="urn:microsoft.com/office/officeart/2005/8/layout/bList2"/>
    <dgm:cxn modelId="{B692D2BF-C567-4D6A-B0DC-987987AB081B}" type="presParOf" srcId="{017B5F93-BC47-45EB-8598-295D3449E091}" destId="{CC2619B0-86D1-4472-BD31-6AD100A2DB04}" srcOrd="0" destOrd="0" presId="urn:microsoft.com/office/officeart/2005/8/layout/bList2"/>
    <dgm:cxn modelId="{0044CE82-BEDB-4885-BF0C-B980E4CCF51A}" type="presParOf" srcId="{CC2619B0-86D1-4472-BD31-6AD100A2DB04}" destId="{D1E4A893-D347-44E2-A86E-7C9D3AD30047}" srcOrd="0" destOrd="0" presId="urn:microsoft.com/office/officeart/2005/8/layout/bList2"/>
    <dgm:cxn modelId="{59B0361E-62FA-4AEF-8B81-B6E621369670}" type="presParOf" srcId="{CC2619B0-86D1-4472-BD31-6AD100A2DB04}" destId="{FFF9FC39-3FFD-420E-A63D-6D2E5D5CE845}" srcOrd="1" destOrd="0" presId="urn:microsoft.com/office/officeart/2005/8/layout/bList2"/>
    <dgm:cxn modelId="{46C7DE1B-3F66-44A3-AC26-62D95A9AF9E6}" type="presParOf" srcId="{CC2619B0-86D1-4472-BD31-6AD100A2DB04}" destId="{1D813CBA-2C83-4865-AE75-28BEEF35DD45}" srcOrd="2" destOrd="0" presId="urn:microsoft.com/office/officeart/2005/8/layout/bList2"/>
    <dgm:cxn modelId="{E189DF86-02C9-469C-A7F6-6269F132F3DA}" type="presParOf" srcId="{CC2619B0-86D1-4472-BD31-6AD100A2DB04}" destId="{049B6F1C-028B-461D-B82D-F227C9928D8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574D78-0D29-4099-8BE2-22AF26E5C09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F6C0AD-3B45-4FE5-81CF-A4055448ED23}">
      <dgm:prSet/>
      <dgm:spPr/>
      <dgm:t>
        <a:bodyPr/>
        <a:lstStyle/>
        <a:p>
          <a:pPr rtl="0"/>
          <a:r>
            <a:rPr lang="es-ES" dirty="0" smtClean="0"/>
            <a:t>Cloud</a:t>
          </a:r>
          <a:endParaRPr lang="en-IE" dirty="0"/>
        </a:p>
      </dgm:t>
    </dgm:pt>
    <dgm:pt modelId="{838E5F4B-DFEF-48D1-A281-8F9C9AF3E7F8}" type="parTrans" cxnId="{017EB022-0FE1-44DA-96F0-26FEB31AE68E}">
      <dgm:prSet/>
      <dgm:spPr/>
      <dgm:t>
        <a:bodyPr/>
        <a:lstStyle/>
        <a:p>
          <a:endParaRPr lang="en-US"/>
        </a:p>
      </dgm:t>
    </dgm:pt>
    <dgm:pt modelId="{05CFE074-072B-4A17-9855-F4B79AB0825B}" type="sibTrans" cxnId="{017EB022-0FE1-44DA-96F0-26FEB31AE68E}">
      <dgm:prSet/>
      <dgm:spPr/>
      <dgm:t>
        <a:bodyPr/>
        <a:lstStyle/>
        <a:p>
          <a:endParaRPr lang="en-US"/>
        </a:p>
      </dgm:t>
    </dgm:pt>
    <dgm:pt modelId="{C5527F8F-88AC-47EE-A453-6B70ACC127BF}">
      <dgm:prSet/>
      <dgm:spPr/>
      <dgm:t>
        <a:bodyPr/>
        <a:lstStyle/>
        <a:p>
          <a:pPr rtl="0"/>
          <a:r>
            <a:rPr lang="es-ES" dirty="0" smtClean="0"/>
            <a:t>Cifrado de plataforma </a:t>
          </a:r>
          <a:r>
            <a:rPr lang="es-ES" dirty="0" err="1" smtClean="0"/>
            <a:t>Shield</a:t>
          </a:r>
          <a:endParaRPr lang="en-IE" dirty="0"/>
        </a:p>
      </dgm:t>
    </dgm:pt>
    <dgm:pt modelId="{A76E7EA1-EF17-431D-B134-F2B5B8BE2C39}" type="parTrans" cxnId="{18BACD33-530A-49C5-B27E-992166FFA16A}">
      <dgm:prSet/>
      <dgm:spPr/>
      <dgm:t>
        <a:bodyPr/>
        <a:lstStyle/>
        <a:p>
          <a:endParaRPr lang="en-US"/>
        </a:p>
      </dgm:t>
    </dgm:pt>
    <dgm:pt modelId="{2C54ACBB-11A3-45F5-9FE6-EC8D442BBF53}" type="sibTrans" cxnId="{18BACD33-530A-49C5-B27E-992166FFA16A}">
      <dgm:prSet/>
      <dgm:spPr/>
      <dgm:t>
        <a:bodyPr/>
        <a:lstStyle/>
        <a:p>
          <a:endParaRPr lang="en-US"/>
        </a:p>
      </dgm:t>
    </dgm:pt>
    <dgm:pt modelId="{E7287133-99A6-49B3-A321-F686D7643A4E}">
      <dgm:prSet/>
      <dgm:spPr/>
      <dgm:t>
        <a:bodyPr/>
        <a:lstStyle/>
        <a:p>
          <a:pPr rtl="0"/>
          <a:r>
            <a:rPr lang="es-ES" smtClean="0"/>
            <a:t>Claves, Tenant Secret y Master Secret</a:t>
          </a:r>
          <a:endParaRPr lang="en-IE"/>
        </a:p>
      </dgm:t>
    </dgm:pt>
    <dgm:pt modelId="{7051EF13-6ACA-4FFE-BB0E-DE1C65AD300E}" type="parTrans" cxnId="{DE3EF37C-DBD2-4B32-B568-509BCBE3D366}">
      <dgm:prSet/>
      <dgm:spPr/>
      <dgm:t>
        <a:bodyPr/>
        <a:lstStyle/>
        <a:p>
          <a:endParaRPr lang="en-US"/>
        </a:p>
      </dgm:t>
    </dgm:pt>
    <dgm:pt modelId="{AF6E937B-C133-4854-8D6C-642DD63BDBBF}" type="sibTrans" cxnId="{DE3EF37C-DBD2-4B32-B568-509BCBE3D366}">
      <dgm:prSet/>
      <dgm:spPr/>
      <dgm:t>
        <a:bodyPr/>
        <a:lstStyle/>
        <a:p>
          <a:endParaRPr lang="en-US"/>
        </a:p>
      </dgm:t>
    </dgm:pt>
    <dgm:pt modelId="{B869E92A-087F-4F2F-B033-8622C0892973}">
      <dgm:prSet/>
      <dgm:spPr/>
      <dgm:t>
        <a:bodyPr/>
        <a:lstStyle/>
        <a:p>
          <a:pPr rtl="0"/>
          <a:r>
            <a:rPr lang="es-ES" smtClean="0"/>
            <a:t>TLS 1.2</a:t>
          </a:r>
          <a:endParaRPr lang="en-IE"/>
        </a:p>
      </dgm:t>
    </dgm:pt>
    <dgm:pt modelId="{0EEC50D7-2C49-44C2-BDAB-C70511BD5EFF}" type="parTrans" cxnId="{1EB8199E-8C13-40A1-B73B-4DBC876350C1}">
      <dgm:prSet/>
      <dgm:spPr/>
      <dgm:t>
        <a:bodyPr/>
        <a:lstStyle/>
        <a:p>
          <a:endParaRPr lang="en-US"/>
        </a:p>
      </dgm:t>
    </dgm:pt>
    <dgm:pt modelId="{A69FAF92-A992-46BE-B570-5D149F835CC9}" type="sibTrans" cxnId="{1EB8199E-8C13-40A1-B73B-4DBC876350C1}">
      <dgm:prSet/>
      <dgm:spPr/>
      <dgm:t>
        <a:bodyPr/>
        <a:lstStyle/>
        <a:p>
          <a:endParaRPr lang="en-US"/>
        </a:p>
      </dgm:t>
    </dgm:pt>
    <dgm:pt modelId="{D46C8F74-A348-45FD-81E3-E2AAB615885A}">
      <dgm:prSet/>
      <dgm:spPr/>
      <dgm:t>
        <a:bodyPr/>
        <a:lstStyle/>
        <a:p>
          <a:pPr rtl="0"/>
          <a:r>
            <a:rPr lang="es-ES" smtClean="0"/>
            <a:t>Salesforce es obligatorio desde septiembre 2019</a:t>
          </a:r>
          <a:endParaRPr lang="en-IE"/>
        </a:p>
      </dgm:t>
    </dgm:pt>
    <dgm:pt modelId="{85894EA1-4FB9-4720-81DD-7B8BDCD7AC2E}" type="parTrans" cxnId="{8D78F772-FA8D-4236-88A5-FDAC5250B491}">
      <dgm:prSet/>
      <dgm:spPr/>
      <dgm:t>
        <a:bodyPr/>
        <a:lstStyle/>
        <a:p>
          <a:endParaRPr lang="en-US"/>
        </a:p>
      </dgm:t>
    </dgm:pt>
    <dgm:pt modelId="{E45F5226-D8BF-40C4-B88A-CB6A6B282F98}" type="sibTrans" cxnId="{8D78F772-FA8D-4236-88A5-FDAC5250B491}">
      <dgm:prSet/>
      <dgm:spPr/>
      <dgm:t>
        <a:bodyPr/>
        <a:lstStyle/>
        <a:p>
          <a:endParaRPr lang="en-US"/>
        </a:p>
      </dgm:t>
    </dgm:pt>
    <dgm:pt modelId="{F143C95D-8286-4B2C-A8AD-32E9A6617A71}">
      <dgm:prSet/>
      <dgm:spPr/>
      <dgm:t>
        <a:bodyPr/>
        <a:lstStyle/>
        <a:p>
          <a:pPr rtl="0"/>
          <a:r>
            <a:rPr lang="en-IE" smtClean="0"/>
            <a:t>JDK 8</a:t>
          </a:r>
          <a:endParaRPr lang="en-IE"/>
        </a:p>
      </dgm:t>
    </dgm:pt>
    <dgm:pt modelId="{176143AE-2A8A-421C-A74B-21BD50D0ED01}" type="parTrans" cxnId="{C105D682-C4E4-4411-B7BD-BB1A2826B555}">
      <dgm:prSet/>
      <dgm:spPr/>
      <dgm:t>
        <a:bodyPr/>
        <a:lstStyle/>
        <a:p>
          <a:endParaRPr lang="en-US"/>
        </a:p>
      </dgm:t>
    </dgm:pt>
    <dgm:pt modelId="{ECDADE0E-2427-4987-BAE2-590F051DD270}" type="sibTrans" cxnId="{C105D682-C4E4-4411-B7BD-BB1A2826B555}">
      <dgm:prSet/>
      <dgm:spPr/>
      <dgm:t>
        <a:bodyPr/>
        <a:lstStyle/>
        <a:p>
          <a:endParaRPr lang="en-US"/>
        </a:p>
      </dgm:t>
    </dgm:pt>
    <dgm:pt modelId="{35585C11-70A1-4235-B1AB-3B28C6DD33C9}">
      <dgm:prSet/>
      <dgm:spPr/>
      <dgm:t>
        <a:bodyPr/>
        <a:lstStyle/>
        <a:p>
          <a:pPr rtl="0"/>
          <a:r>
            <a:rPr lang="es-ES" smtClean="0"/>
            <a:t>Cifrado de campos</a:t>
          </a:r>
          <a:endParaRPr lang="en-IE"/>
        </a:p>
      </dgm:t>
    </dgm:pt>
    <dgm:pt modelId="{89374CAB-40D3-47B5-8BF5-83580EDB1EA0}" type="parTrans" cxnId="{0CC0B672-EDC9-46C5-B4F6-A92615FD0AF0}">
      <dgm:prSet/>
      <dgm:spPr/>
      <dgm:t>
        <a:bodyPr/>
        <a:lstStyle/>
        <a:p>
          <a:endParaRPr lang="en-US"/>
        </a:p>
      </dgm:t>
    </dgm:pt>
    <dgm:pt modelId="{075BC995-748B-45DF-9682-5751491C0C6D}" type="sibTrans" cxnId="{0CC0B672-EDC9-46C5-B4F6-A92615FD0AF0}">
      <dgm:prSet/>
      <dgm:spPr/>
      <dgm:t>
        <a:bodyPr/>
        <a:lstStyle/>
        <a:p>
          <a:endParaRPr lang="en-US"/>
        </a:p>
      </dgm:t>
    </dgm:pt>
    <dgm:pt modelId="{CB3877D0-F5AA-4478-93C0-0E0299DCD728}">
      <dgm:prSet/>
      <dgm:spPr/>
      <dgm:t>
        <a:bodyPr/>
        <a:lstStyle/>
        <a:p>
          <a:pPr rtl="0"/>
          <a:r>
            <a:rPr lang="en-IE" dirty="0" smtClean="0"/>
            <a:t>Solo </a:t>
          </a:r>
          <a:r>
            <a:rPr lang="en-IE" dirty="0" err="1" smtClean="0"/>
            <a:t>los</a:t>
          </a:r>
          <a:r>
            <a:rPr lang="en-IE" dirty="0" smtClean="0"/>
            <a:t> que </a:t>
          </a:r>
          <a:r>
            <a:rPr lang="en-IE" dirty="0" err="1" smtClean="0"/>
            <a:t>representan</a:t>
          </a:r>
          <a:r>
            <a:rPr lang="en-IE" dirty="0" smtClean="0"/>
            <a:t> un </a:t>
          </a:r>
          <a:r>
            <a:rPr lang="en-IE" dirty="0" err="1" smtClean="0"/>
            <a:t>riesgo</a:t>
          </a:r>
          <a:endParaRPr lang="en-IE" dirty="0"/>
        </a:p>
      </dgm:t>
    </dgm:pt>
    <dgm:pt modelId="{EBFAE14B-4B28-465C-A35C-1BB639483B91}" type="parTrans" cxnId="{C6173A5D-864E-4EBC-85E8-8683EE69251C}">
      <dgm:prSet/>
      <dgm:spPr/>
      <dgm:t>
        <a:bodyPr/>
        <a:lstStyle/>
        <a:p>
          <a:endParaRPr lang="en-US"/>
        </a:p>
      </dgm:t>
    </dgm:pt>
    <dgm:pt modelId="{61DF6890-C2A4-4B20-B38A-D64A18754951}" type="sibTrans" cxnId="{C6173A5D-864E-4EBC-85E8-8683EE69251C}">
      <dgm:prSet/>
      <dgm:spPr/>
      <dgm:t>
        <a:bodyPr/>
        <a:lstStyle/>
        <a:p>
          <a:endParaRPr lang="en-US"/>
        </a:p>
      </dgm:t>
    </dgm:pt>
    <dgm:pt modelId="{D21D15FC-6D84-451F-979F-DF7FCFE8B244}">
      <dgm:prSet/>
      <dgm:spPr/>
      <dgm:t>
        <a:bodyPr/>
        <a:lstStyle/>
        <a:p>
          <a:pPr rtl="0"/>
          <a:r>
            <a:rPr lang="es-ES" smtClean="0"/>
            <a:t>Cifrado innecesario impacta el rendimient</a:t>
          </a:r>
          <a:r>
            <a:rPr lang="en-IE" smtClean="0"/>
            <a:t>o</a:t>
          </a:r>
          <a:endParaRPr lang="en-IE"/>
        </a:p>
      </dgm:t>
    </dgm:pt>
    <dgm:pt modelId="{995C41EE-555C-4E44-9088-B0F0CCA16185}" type="parTrans" cxnId="{5678C061-FB34-4630-B04A-038ADD59CAF7}">
      <dgm:prSet/>
      <dgm:spPr/>
      <dgm:t>
        <a:bodyPr/>
        <a:lstStyle/>
        <a:p>
          <a:endParaRPr lang="en-US"/>
        </a:p>
      </dgm:t>
    </dgm:pt>
    <dgm:pt modelId="{7792156D-03DD-4C96-8DF4-2BDCCB9DBF36}" type="sibTrans" cxnId="{5678C061-FB34-4630-B04A-038ADD59CAF7}">
      <dgm:prSet/>
      <dgm:spPr/>
      <dgm:t>
        <a:bodyPr/>
        <a:lstStyle/>
        <a:p>
          <a:endParaRPr lang="en-US"/>
        </a:p>
      </dgm:t>
    </dgm:pt>
    <dgm:pt modelId="{F62A6F34-3C57-4F1F-BA3F-86CC87AFE9CF}" type="pres">
      <dgm:prSet presAssocID="{7E574D78-0D29-4099-8BE2-22AF26E5C0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F3B743-C005-482F-AA05-01C66EBFE005}" type="pres">
      <dgm:prSet presAssocID="{7E574D78-0D29-4099-8BE2-22AF26E5C09B}" presName="fgShape" presStyleLbl="fgShp" presStyleIdx="0" presStyleCnt="1"/>
      <dgm:spPr/>
    </dgm:pt>
    <dgm:pt modelId="{55218D35-28C6-407E-B4BD-810E6B104F71}" type="pres">
      <dgm:prSet presAssocID="{7E574D78-0D29-4099-8BE2-22AF26E5C09B}" presName="linComp" presStyleCnt="0"/>
      <dgm:spPr/>
    </dgm:pt>
    <dgm:pt modelId="{1689288C-64B8-488E-AE94-37C45266F763}" type="pres">
      <dgm:prSet presAssocID="{51F6C0AD-3B45-4FE5-81CF-A4055448ED23}" presName="compNode" presStyleCnt="0"/>
      <dgm:spPr/>
    </dgm:pt>
    <dgm:pt modelId="{618F1EC9-EE1D-4E11-BEC5-C7A6BD45294F}" type="pres">
      <dgm:prSet presAssocID="{51F6C0AD-3B45-4FE5-81CF-A4055448ED23}" presName="bkgdShape" presStyleLbl="node1" presStyleIdx="0" presStyleCnt="3"/>
      <dgm:spPr/>
      <dgm:t>
        <a:bodyPr/>
        <a:lstStyle/>
        <a:p>
          <a:endParaRPr lang="en-US"/>
        </a:p>
      </dgm:t>
    </dgm:pt>
    <dgm:pt modelId="{98890727-77A3-4F8B-B9FF-07C622644D71}" type="pres">
      <dgm:prSet presAssocID="{51F6C0AD-3B45-4FE5-81CF-A4055448ED2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0807E-ED33-4B46-9495-A2B500EFD635}" type="pres">
      <dgm:prSet presAssocID="{51F6C0AD-3B45-4FE5-81CF-A4055448ED23}" presName="invisiNode" presStyleLbl="node1" presStyleIdx="0" presStyleCnt="3"/>
      <dgm:spPr/>
    </dgm:pt>
    <dgm:pt modelId="{74CC5472-289B-47F5-9650-014899ACAAB5}" type="pres">
      <dgm:prSet presAssocID="{51F6C0AD-3B45-4FE5-81CF-A4055448ED23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A9476FF-0D19-4608-AED1-3B381B84DC65}" type="pres">
      <dgm:prSet presAssocID="{05CFE074-072B-4A17-9855-F4B79AB0825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5806F58-0DD6-4D62-89BB-0B7A87202459}" type="pres">
      <dgm:prSet presAssocID="{B869E92A-087F-4F2F-B033-8622C0892973}" presName="compNode" presStyleCnt="0"/>
      <dgm:spPr/>
    </dgm:pt>
    <dgm:pt modelId="{79A88A63-6EB3-4026-8787-D3561D7A54B8}" type="pres">
      <dgm:prSet presAssocID="{B869E92A-087F-4F2F-B033-8622C0892973}" presName="bkgdShape" presStyleLbl="node1" presStyleIdx="1" presStyleCnt="3"/>
      <dgm:spPr/>
      <dgm:t>
        <a:bodyPr/>
        <a:lstStyle/>
        <a:p>
          <a:endParaRPr lang="en-US"/>
        </a:p>
      </dgm:t>
    </dgm:pt>
    <dgm:pt modelId="{0B2389AD-A9A2-41C4-BD0B-D4995312CA1B}" type="pres">
      <dgm:prSet presAssocID="{B869E92A-087F-4F2F-B033-8622C089297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980ED-0E58-464A-BB62-1CB3B0FA13A4}" type="pres">
      <dgm:prSet presAssocID="{B869E92A-087F-4F2F-B033-8622C0892973}" presName="invisiNode" presStyleLbl="node1" presStyleIdx="1" presStyleCnt="3"/>
      <dgm:spPr/>
    </dgm:pt>
    <dgm:pt modelId="{68296B6F-40D8-4B62-A876-CE67C7B8987E}" type="pres">
      <dgm:prSet presAssocID="{B869E92A-087F-4F2F-B033-8622C0892973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B8AC9906-FDD8-4DC1-99F3-B0A65A2ABFBA}" type="pres">
      <dgm:prSet presAssocID="{A69FAF92-A992-46BE-B570-5D149F835CC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44324CC-9063-4073-AA1F-EEF383F28499}" type="pres">
      <dgm:prSet presAssocID="{35585C11-70A1-4235-B1AB-3B28C6DD33C9}" presName="compNode" presStyleCnt="0"/>
      <dgm:spPr/>
    </dgm:pt>
    <dgm:pt modelId="{E04F181F-4A75-4A56-874A-C02E0EF1C77B}" type="pres">
      <dgm:prSet presAssocID="{35585C11-70A1-4235-B1AB-3B28C6DD33C9}" presName="bkgdShape" presStyleLbl="node1" presStyleIdx="2" presStyleCnt="3"/>
      <dgm:spPr/>
      <dgm:t>
        <a:bodyPr/>
        <a:lstStyle/>
        <a:p>
          <a:endParaRPr lang="en-US"/>
        </a:p>
      </dgm:t>
    </dgm:pt>
    <dgm:pt modelId="{A331C6A2-A203-423C-B27E-067E3FCA1B8E}" type="pres">
      <dgm:prSet presAssocID="{35585C11-70A1-4235-B1AB-3B28C6DD33C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5C070-107C-4227-8B6D-86E1E9491A87}" type="pres">
      <dgm:prSet presAssocID="{35585C11-70A1-4235-B1AB-3B28C6DD33C9}" presName="invisiNode" presStyleLbl="node1" presStyleIdx="2" presStyleCnt="3"/>
      <dgm:spPr/>
    </dgm:pt>
    <dgm:pt modelId="{2553F65F-A3BB-459F-AD2E-9DE5FD2A8ADD}" type="pres">
      <dgm:prSet presAssocID="{35585C11-70A1-4235-B1AB-3B28C6DD33C9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</dgm:ptLst>
  <dgm:cxnLst>
    <dgm:cxn modelId="{C6173A5D-864E-4EBC-85E8-8683EE69251C}" srcId="{35585C11-70A1-4235-B1AB-3B28C6DD33C9}" destId="{CB3877D0-F5AA-4478-93C0-0E0299DCD728}" srcOrd="0" destOrd="0" parTransId="{EBFAE14B-4B28-465C-A35C-1BB639483B91}" sibTransId="{61DF6890-C2A4-4B20-B38A-D64A18754951}"/>
    <dgm:cxn modelId="{8D78F772-FA8D-4236-88A5-FDAC5250B491}" srcId="{B869E92A-087F-4F2F-B033-8622C0892973}" destId="{D46C8F74-A348-45FD-81E3-E2AAB615885A}" srcOrd="0" destOrd="0" parTransId="{85894EA1-4FB9-4720-81DD-7B8BDCD7AC2E}" sibTransId="{E45F5226-D8BF-40C4-B88A-CB6A6B282F98}"/>
    <dgm:cxn modelId="{7D05AA87-7692-4AF4-B02E-F662A0E9A0B3}" type="presOf" srcId="{F143C95D-8286-4B2C-A8AD-32E9A6617A71}" destId="{79A88A63-6EB3-4026-8787-D3561D7A54B8}" srcOrd="0" destOrd="2" presId="urn:microsoft.com/office/officeart/2005/8/layout/hList7"/>
    <dgm:cxn modelId="{952241D7-CAEA-406D-BE19-0B437C6605C4}" type="presOf" srcId="{CB3877D0-F5AA-4478-93C0-0E0299DCD728}" destId="{A331C6A2-A203-423C-B27E-067E3FCA1B8E}" srcOrd="1" destOrd="1" presId="urn:microsoft.com/office/officeart/2005/8/layout/hList7"/>
    <dgm:cxn modelId="{017EB022-0FE1-44DA-96F0-26FEB31AE68E}" srcId="{7E574D78-0D29-4099-8BE2-22AF26E5C09B}" destId="{51F6C0AD-3B45-4FE5-81CF-A4055448ED23}" srcOrd="0" destOrd="0" parTransId="{838E5F4B-DFEF-48D1-A281-8F9C9AF3E7F8}" sibTransId="{05CFE074-072B-4A17-9855-F4B79AB0825B}"/>
    <dgm:cxn modelId="{C255527F-996D-41DC-A114-37AB2CA1B1C3}" type="presOf" srcId="{E7287133-99A6-49B3-A321-F686D7643A4E}" destId="{618F1EC9-EE1D-4E11-BEC5-C7A6BD45294F}" srcOrd="0" destOrd="2" presId="urn:microsoft.com/office/officeart/2005/8/layout/hList7"/>
    <dgm:cxn modelId="{E92F3A4C-0967-4F7B-AF87-3EDD60ECF318}" type="presOf" srcId="{A69FAF92-A992-46BE-B570-5D149F835CC9}" destId="{B8AC9906-FDD8-4DC1-99F3-B0A65A2ABFBA}" srcOrd="0" destOrd="0" presId="urn:microsoft.com/office/officeart/2005/8/layout/hList7"/>
    <dgm:cxn modelId="{7B9A765A-CFD9-4CF2-940F-3561E40BB41D}" type="presOf" srcId="{D46C8F74-A348-45FD-81E3-E2AAB615885A}" destId="{0B2389AD-A9A2-41C4-BD0B-D4995312CA1B}" srcOrd="1" destOrd="1" presId="urn:microsoft.com/office/officeart/2005/8/layout/hList7"/>
    <dgm:cxn modelId="{0CC0B672-EDC9-46C5-B4F6-A92615FD0AF0}" srcId="{7E574D78-0D29-4099-8BE2-22AF26E5C09B}" destId="{35585C11-70A1-4235-B1AB-3B28C6DD33C9}" srcOrd="2" destOrd="0" parTransId="{89374CAB-40D3-47B5-8BF5-83580EDB1EA0}" sibTransId="{075BC995-748B-45DF-9682-5751491C0C6D}"/>
    <dgm:cxn modelId="{1EB8199E-8C13-40A1-B73B-4DBC876350C1}" srcId="{7E574D78-0D29-4099-8BE2-22AF26E5C09B}" destId="{B869E92A-087F-4F2F-B033-8622C0892973}" srcOrd="1" destOrd="0" parTransId="{0EEC50D7-2C49-44C2-BDAB-C70511BD5EFF}" sibTransId="{A69FAF92-A992-46BE-B570-5D149F835CC9}"/>
    <dgm:cxn modelId="{0593C2EE-D00B-4EEE-A976-E26E369CAA9B}" type="presOf" srcId="{7E574D78-0D29-4099-8BE2-22AF26E5C09B}" destId="{F62A6F34-3C57-4F1F-BA3F-86CC87AFE9CF}" srcOrd="0" destOrd="0" presId="urn:microsoft.com/office/officeart/2005/8/layout/hList7"/>
    <dgm:cxn modelId="{5678C061-FB34-4630-B04A-038ADD59CAF7}" srcId="{35585C11-70A1-4235-B1AB-3B28C6DD33C9}" destId="{D21D15FC-6D84-451F-979F-DF7FCFE8B244}" srcOrd="1" destOrd="0" parTransId="{995C41EE-555C-4E44-9088-B0F0CCA16185}" sibTransId="{7792156D-03DD-4C96-8DF4-2BDCCB9DBF36}"/>
    <dgm:cxn modelId="{91A45B4A-F0B1-41ED-8006-B172FFE31637}" type="presOf" srcId="{E7287133-99A6-49B3-A321-F686D7643A4E}" destId="{98890727-77A3-4F8B-B9FF-07C622644D71}" srcOrd="1" destOrd="2" presId="urn:microsoft.com/office/officeart/2005/8/layout/hList7"/>
    <dgm:cxn modelId="{33AEC556-E900-4613-B811-2978619BABEB}" type="presOf" srcId="{51F6C0AD-3B45-4FE5-81CF-A4055448ED23}" destId="{618F1EC9-EE1D-4E11-BEC5-C7A6BD45294F}" srcOrd="0" destOrd="0" presId="urn:microsoft.com/office/officeart/2005/8/layout/hList7"/>
    <dgm:cxn modelId="{E5301B17-9D00-4BA2-9717-EFBD3E07B957}" type="presOf" srcId="{D21D15FC-6D84-451F-979F-DF7FCFE8B244}" destId="{A331C6A2-A203-423C-B27E-067E3FCA1B8E}" srcOrd="1" destOrd="2" presId="urn:microsoft.com/office/officeart/2005/8/layout/hList7"/>
    <dgm:cxn modelId="{43F611AF-AA40-4FDA-9827-3E034F8CF95A}" type="presOf" srcId="{F143C95D-8286-4B2C-A8AD-32E9A6617A71}" destId="{0B2389AD-A9A2-41C4-BD0B-D4995312CA1B}" srcOrd="1" destOrd="2" presId="urn:microsoft.com/office/officeart/2005/8/layout/hList7"/>
    <dgm:cxn modelId="{18BACD33-530A-49C5-B27E-992166FFA16A}" srcId="{51F6C0AD-3B45-4FE5-81CF-A4055448ED23}" destId="{C5527F8F-88AC-47EE-A453-6B70ACC127BF}" srcOrd="0" destOrd="0" parTransId="{A76E7EA1-EF17-431D-B134-F2B5B8BE2C39}" sibTransId="{2C54ACBB-11A3-45F5-9FE6-EC8D442BBF53}"/>
    <dgm:cxn modelId="{C105D682-C4E4-4411-B7BD-BB1A2826B555}" srcId="{B869E92A-087F-4F2F-B033-8622C0892973}" destId="{F143C95D-8286-4B2C-A8AD-32E9A6617A71}" srcOrd="1" destOrd="0" parTransId="{176143AE-2A8A-421C-A74B-21BD50D0ED01}" sibTransId="{ECDADE0E-2427-4987-BAE2-590F051DD270}"/>
    <dgm:cxn modelId="{60DDFDF0-7D01-4F23-8999-E9C2C8C0BF36}" type="presOf" srcId="{35585C11-70A1-4235-B1AB-3B28C6DD33C9}" destId="{A331C6A2-A203-423C-B27E-067E3FCA1B8E}" srcOrd="1" destOrd="0" presId="urn:microsoft.com/office/officeart/2005/8/layout/hList7"/>
    <dgm:cxn modelId="{4B27C83B-7793-48EE-8682-A193AECE9A58}" type="presOf" srcId="{B869E92A-087F-4F2F-B033-8622C0892973}" destId="{79A88A63-6EB3-4026-8787-D3561D7A54B8}" srcOrd="0" destOrd="0" presId="urn:microsoft.com/office/officeart/2005/8/layout/hList7"/>
    <dgm:cxn modelId="{80615315-F96F-4CB4-98B6-D95EFE4E6D92}" type="presOf" srcId="{B869E92A-087F-4F2F-B033-8622C0892973}" destId="{0B2389AD-A9A2-41C4-BD0B-D4995312CA1B}" srcOrd="1" destOrd="0" presId="urn:microsoft.com/office/officeart/2005/8/layout/hList7"/>
    <dgm:cxn modelId="{17330897-2039-4801-A74B-423DB931E9C4}" type="presOf" srcId="{05CFE074-072B-4A17-9855-F4B79AB0825B}" destId="{9A9476FF-0D19-4608-AED1-3B381B84DC65}" srcOrd="0" destOrd="0" presId="urn:microsoft.com/office/officeart/2005/8/layout/hList7"/>
    <dgm:cxn modelId="{234C8DDF-57E8-40B6-9965-81EA11286B7F}" type="presOf" srcId="{D21D15FC-6D84-451F-979F-DF7FCFE8B244}" destId="{E04F181F-4A75-4A56-874A-C02E0EF1C77B}" srcOrd="0" destOrd="2" presId="urn:microsoft.com/office/officeart/2005/8/layout/hList7"/>
    <dgm:cxn modelId="{A6F4C233-B12C-438B-AB19-0ECFFAF3D5DE}" type="presOf" srcId="{D46C8F74-A348-45FD-81E3-E2AAB615885A}" destId="{79A88A63-6EB3-4026-8787-D3561D7A54B8}" srcOrd="0" destOrd="1" presId="urn:microsoft.com/office/officeart/2005/8/layout/hList7"/>
    <dgm:cxn modelId="{82426869-65F9-41A0-8997-9F30FF397D05}" type="presOf" srcId="{C5527F8F-88AC-47EE-A453-6B70ACC127BF}" destId="{618F1EC9-EE1D-4E11-BEC5-C7A6BD45294F}" srcOrd="0" destOrd="1" presId="urn:microsoft.com/office/officeart/2005/8/layout/hList7"/>
    <dgm:cxn modelId="{0D0FF93F-E49E-4C0A-BEFE-8892F7EBB5FC}" type="presOf" srcId="{51F6C0AD-3B45-4FE5-81CF-A4055448ED23}" destId="{98890727-77A3-4F8B-B9FF-07C622644D71}" srcOrd="1" destOrd="0" presId="urn:microsoft.com/office/officeart/2005/8/layout/hList7"/>
    <dgm:cxn modelId="{BD105DE8-0744-47ED-AAB8-7AE9C25D9ECF}" type="presOf" srcId="{35585C11-70A1-4235-B1AB-3B28C6DD33C9}" destId="{E04F181F-4A75-4A56-874A-C02E0EF1C77B}" srcOrd="0" destOrd="0" presId="urn:microsoft.com/office/officeart/2005/8/layout/hList7"/>
    <dgm:cxn modelId="{37D8C1FF-B9C9-4B6F-9CCD-05B24CA8C393}" type="presOf" srcId="{C5527F8F-88AC-47EE-A453-6B70ACC127BF}" destId="{98890727-77A3-4F8B-B9FF-07C622644D71}" srcOrd="1" destOrd="1" presId="urn:microsoft.com/office/officeart/2005/8/layout/hList7"/>
    <dgm:cxn modelId="{9C09B0AB-B00B-4062-AD1F-D0090A461DE8}" type="presOf" srcId="{CB3877D0-F5AA-4478-93C0-0E0299DCD728}" destId="{E04F181F-4A75-4A56-874A-C02E0EF1C77B}" srcOrd="0" destOrd="1" presId="urn:microsoft.com/office/officeart/2005/8/layout/hList7"/>
    <dgm:cxn modelId="{DE3EF37C-DBD2-4B32-B568-509BCBE3D366}" srcId="{51F6C0AD-3B45-4FE5-81CF-A4055448ED23}" destId="{E7287133-99A6-49B3-A321-F686D7643A4E}" srcOrd="1" destOrd="0" parTransId="{7051EF13-6ACA-4FFE-BB0E-DE1C65AD300E}" sibTransId="{AF6E937B-C133-4854-8D6C-642DD63BDBBF}"/>
    <dgm:cxn modelId="{6EF7094B-A317-441D-9456-04470147C312}" type="presParOf" srcId="{F62A6F34-3C57-4F1F-BA3F-86CC87AFE9CF}" destId="{57F3B743-C005-482F-AA05-01C66EBFE005}" srcOrd="0" destOrd="0" presId="urn:microsoft.com/office/officeart/2005/8/layout/hList7"/>
    <dgm:cxn modelId="{EED5EC87-FD98-45B0-B256-2ED8536DE008}" type="presParOf" srcId="{F62A6F34-3C57-4F1F-BA3F-86CC87AFE9CF}" destId="{55218D35-28C6-407E-B4BD-810E6B104F71}" srcOrd="1" destOrd="0" presId="urn:microsoft.com/office/officeart/2005/8/layout/hList7"/>
    <dgm:cxn modelId="{3FB562AF-1F7E-4D57-9EE7-B5A1966045E5}" type="presParOf" srcId="{55218D35-28C6-407E-B4BD-810E6B104F71}" destId="{1689288C-64B8-488E-AE94-37C45266F763}" srcOrd="0" destOrd="0" presId="urn:microsoft.com/office/officeart/2005/8/layout/hList7"/>
    <dgm:cxn modelId="{EE80E8F3-1F24-41E9-91F4-319B8EDBCA4E}" type="presParOf" srcId="{1689288C-64B8-488E-AE94-37C45266F763}" destId="{618F1EC9-EE1D-4E11-BEC5-C7A6BD45294F}" srcOrd="0" destOrd="0" presId="urn:microsoft.com/office/officeart/2005/8/layout/hList7"/>
    <dgm:cxn modelId="{339A5645-A4B4-4AD0-A551-B40C24C98662}" type="presParOf" srcId="{1689288C-64B8-488E-AE94-37C45266F763}" destId="{98890727-77A3-4F8B-B9FF-07C622644D71}" srcOrd="1" destOrd="0" presId="urn:microsoft.com/office/officeart/2005/8/layout/hList7"/>
    <dgm:cxn modelId="{EEDCA1D9-8322-4EAA-AFC0-DE123ECB02E2}" type="presParOf" srcId="{1689288C-64B8-488E-AE94-37C45266F763}" destId="{42C0807E-ED33-4B46-9495-A2B500EFD635}" srcOrd="2" destOrd="0" presId="urn:microsoft.com/office/officeart/2005/8/layout/hList7"/>
    <dgm:cxn modelId="{A2FF8BFB-9D8A-42F7-8884-7098DA24A893}" type="presParOf" srcId="{1689288C-64B8-488E-AE94-37C45266F763}" destId="{74CC5472-289B-47F5-9650-014899ACAAB5}" srcOrd="3" destOrd="0" presId="urn:microsoft.com/office/officeart/2005/8/layout/hList7"/>
    <dgm:cxn modelId="{39DA932F-4877-4DEC-8BF9-518518B753E8}" type="presParOf" srcId="{55218D35-28C6-407E-B4BD-810E6B104F71}" destId="{9A9476FF-0D19-4608-AED1-3B381B84DC65}" srcOrd="1" destOrd="0" presId="urn:microsoft.com/office/officeart/2005/8/layout/hList7"/>
    <dgm:cxn modelId="{5FE63591-8F6B-48C3-959E-662650C0091C}" type="presParOf" srcId="{55218D35-28C6-407E-B4BD-810E6B104F71}" destId="{D5806F58-0DD6-4D62-89BB-0B7A87202459}" srcOrd="2" destOrd="0" presId="urn:microsoft.com/office/officeart/2005/8/layout/hList7"/>
    <dgm:cxn modelId="{50C2F8B1-7702-4A95-BFC4-F0DE35808369}" type="presParOf" srcId="{D5806F58-0DD6-4D62-89BB-0B7A87202459}" destId="{79A88A63-6EB3-4026-8787-D3561D7A54B8}" srcOrd="0" destOrd="0" presId="urn:microsoft.com/office/officeart/2005/8/layout/hList7"/>
    <dgm:cxn modelId="{44AB61F0-1634-4820-9260-88775654156C}" type="presParOf" srcId="{D5806F58-0DD6-4D62-89BB-0B7A87202459}" destId="{0B2389AD-A9A2-41C4-BD0B-D4995312CA1B}" srcOrd="1" destOrd="0" presId="urn:microsoft.com/office/officeart/2005/8/layout/hList7"/>
    <dgm:cxn modelId="{772C038B-3BA0-4288-A76F-2D29E3749FA6}" type="presParOf" srcId="{D5806F58-0DD6-4D62-89BB-0B7A87202459}" destId="{6DE980ED-0E58-464A-BB62-1CB3B0FA13A4}" srcOrd="2" destOrd="0" presId="urn:microsoft.com/office/officeart/2005/8/layout/hList7"/>
    <dgm:cxn modelId="{042CC159-B02B-4458-87DF-4A16A938128F}" type="presParOf" srcId="{D5806F58-0DD6-4D62-89BB-0B7A87202459}" destId="{68296B6F-40D8-4B62-A876-CE67C7B8987E}" srcOrd="3" destOrd="0" presId="urn:microsoft.com/office/officeart/2005/8/layout/hList7"/>
    <dgm:cxn modelId="{7AEF37CB-95B4-4958-9544-9157F7EAD7A2}" type="presParOf" srcId="{55218D35-28C6-407E-B4BD-810E6B104F71}" destId="{B8AC9906-FDD8-4DC1-99F3-B0A65A2ABFBA}" srcOrd="3" destOrd="0" presId="urn:microsoft.com/office/officeart/2005/8/layout/hList7"/>
    <dgm:cxn modelId="{66D16DBF-AEC8-4237-9112-F2F210849967}" type="presParOf" srcId="{55218D35-28C6-407E-B4BD-810E6B104F71}" destId="{644324CC-9063-4073-AA1F-EEF383F28499}" srcOrd="4" destOrd="0" presId="urn:microsoft.com/office/officeart/2005/8/layout/hList7"/>
    <dgm:cxn modelId="{2546AF26-51C4-41E7-A73E-CA3130C8DF7E}" type="presParOf" srcId="{644324CC-9063-4073-AA1F-EEF383F28499}" destId="{E04F181F-4A75-4A56-874A-C02E0EF1C77B}" srcOrd="0" destOrd="0" presId="urn:microsoft.com/office/officeart/2005/8/layout/hList7"/>
    <dgm:cxn modelId="{2E919049-E83D-4B36-9322-4DB39464603E}" type="presParOf" srcId="{644324CC-9063-4073-AA1F-EEF383F28499}" destId="{A331C6A2-A203-423C-B27E-067E3FCA1B8E}" srcOrd="1" destOrd="0" presId="urn:microsoft.com/office/officeart/2005/8/layout/hList7"/>
    <dgm:cxn modelId="{867EE2F1-649B-4ABA-BF8C-1733126A99B7}" type="presParOf" srcId="{644324CC-9063-4073-AA1F-EEF383F28499}" destId="{3945C070-107C-4227-8B6D-86E1E9491A87}" srcOrd="2" destOrd="0" presId="urn:microsoft.com/office/officeart/2005/8/layout/hList7"/>
    <dgm:cxn modelId="{81699EF5-F9A4-4DB4-ABDE-6260DF13FB00}" type="presParOf" srcId="{644324CC-9063-4073-AA1F-EEF383F28499}" destId="{2553F65F-A3BB-459F-AD2E-9DE5FD2A8AD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8EE917-4555-48EA-8FBE-2A9CBBF1423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67E377-2432-470A-9E02-2AB7A273903A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sz="2000" dirty="0" smtClean="0"/>
            <a:t>Validación del Formato</a:t>
          </a:r>
          <a:endParaRPr lang="en-IE" sz="2000" dirty="0"/>
        </a:p>
      </dgm:t>
    </dgm:pt>
    <dgm:pt modelId="{34901C85-56C6-4546-87B3-9CF35E654FD2}" type="parTrans" cxnId="{44819DD2-5F52-42F2-B275-FC852101934D}">
      <dgm:prSet/>
      <dgm:spPr/>
      <dgm:t>
        <a:bodyPr/>
        <a:lstStyle/>
        <a:p>
          <a:endParaRPr lang="en-US"/>
        </a:p>
      </dgm:t>
    </dgm:pt>
    <dgm:pt modelId="{4062295B-CF5B-412C-BE54-56B24501F0A9}" type="sibTrans" cxnId="{44819DD2-5F52-42F2-B275-FC852101934D}">
      <dgm:prSet/>
      <dgm:spPr/>
      <dgm:t>
        <a:bodyPr/>
        <a:lstStyle/>
        <a:p>
          <a:endParaRPr lang="en-US"/>
        </a:p>
      </dgm:t>
    </dgm:pt>
    <dgm:pt modelId="{84F1017E-48B2-43D1-AC05-575362889B2F}">
      <dgm:prSet/>
      <dgm:spPr/>
      <dgm:t>
        <a:bodyPr/>
        <a:lstStyle/>
        <a:p>
          <a:pPr rtl="0"/>
          <a:r>
            <a:rPr lang="es-ES" smtClean="0"/>
            <a:t>Apache XMLBeans</a:t>
          </a:r>
          <a:endParaRPr lang="en-IE"/>
        </a:p>
      </dgm:t>
    </dgm:pt>
    <dgm:pt modelId="{1112CA66-752F-4043-B303-E6FBD98ACFC2}" type="parTrans" cxnId="{DE536936-046A-4160-935F-DFAB4E0DBD0D}">
      <dgm:prSet/>
      <dgm:spPr/>
      <dgm:t>
        <a:bodyPr/>
        <a:lstStyle/>
        <a:p>
          <a:endParaRPr lang="en-US"/>
        </a:p>
      </dgm:t>
    </dgm:pt>
    <dgm:pt modelId="{ED0717A8-5C43-4331-97E5-E12B8E9E9E94}" type="sibTrans" cxnId="{DE536936-046A-4160-935F-DFAB4E0DBD0D}">
      <dgm:prSet/>
      <dgm:spPr/>
      <dgm:t>
        <a:bodyPr/>
        <a:lstStyle/>
        <a:p>
          <a:endParaRPr lang="en-US"/>
        </a:p>
      </dgm:t>
    </dgm:pt>
    <dgm:pt modelId="{B7A253C3-08AB-4320-9457-A16D77EADD41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sz="2000" dirty="0" smtClean="0"/>
            <a:t>Validación de la Firma e Integridad</a:t>
          </a:r>
          <a:endParaRPr lang="en-IE" sz="2000" dirty="0"/>
        </a:p>
      </dgm:t>
    </dgm:pt>
    <dgm:pt modelId="{A873EEBC-99DA-4333-8674-C42D8DB2E06F}" type="parTrans" cxnId="{A0A5178F-B650-49D1-99D8-166A76DAD440}">
      <dgm:prSet/>
      <dgm:spPr/>
      <dgm:t>
        <a:bodyPr/>
        <a:lstStyle/>
        <a:p>
          <a:endParaRPr lang="en-US"/>
        </a:p>
      </dgm:t>
    </dgm:pt>
    <dgm:pt modelId="{FE0F4FA7-B3D0-49DA-80AF-714C59E25129}" type="sibTrans" cxnId="{A0A5178F-B650-49D1-99D8-166A76DAD440}">
      <dgm:prSet/>
      <dgm:spPr/>
      <dgm:t>
        <a:bodyPr/>
        <a:lstStyle/>
        <a:p>
          <a:endParaRPr lang="en-US"/>
        </a:p>
      </dgm:t>
    </dgm:pt>
    <dgm:pt modelId="{B7C8790F-0C83-4450-B5C0-B29E09253B3E}">
      <dgm:prSet/>
      <dgm:spPr/>
      <dgm:t>
        <a:bodyPr/>
        <a:lstStyle/>
        <a:p>
          <a:pPr rtl="0"/>
          <a:r>
            <a:rPr lang="es-ES" smtClean="0"/>
            <a:t>API XML Digital Signature</a:t>
          </a:r>
          <a:endParaRPr lang="en-IE"/>
        </a:p>
      </dgm:t>
    </dgm:pt>
    <dgm:pt modelId="{DA318AEA-93DC-4960-A9DC-D01916161346}" type="parTrans" cxnId="{B625B73B-40E1-4561-A510-FFDCB67208E6}">
      <dgm:prSet/>
      <dgm:spPr/>
      <dgm:t>
        <a:bodyPr/>
        <a:lstStyle/>
        <a:p>
          <a:endParaRPr lang="en-US"/>
        </a:p>
      </dgm:t>
    </dgm:pt>
    <dgm:pt modelId="{BA5DD71D-0C7F-4D66-B172-CAB15E3D63C0}" type="sibTrans" cxnId="{B625B73B-40E1-4561-A510-FFDCB67208E6}">
      <dgm:prSet/>
      <dgm:spPr/>
      <dgm:t>
        <a:bodyPr/>
        <a:lstStyle/>
        <a:p>
          <a:endParaRPr lang="en-US"/>
        </a:p>
      </dgm:t>
    </dgm:pt>
    <dgm:pt modelId="{FE619B33-6405-4E0A-B69E-B2A849D69203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sz="2000" dirty="0" smtClean="0"/>
            <a:t>Comunicación con </a:t>
          </a:r>
          <a:r>
            <a:rPr lang="es-ES" sz="2000" dirty="0" err="1" smtClean="0"/>
            <a:t>Salesforce</a:t>
          </a:r>
          <a:endParaRPr lang="en-IE" sz="2000" dirty="0"/>
        </a:p>
      </dgm:t>
    </dgm:pt>
    <dgm:pt modelId="{473F7562-EC81-4213-B4E9-39E12185278F}" type="parTrans" cxnId="{62C7F2FD-BA9E-40DD-9D87-441B51316455}">
      <dgm:prSet/>
      <dgm:spPr/>
      <dgm:t>
        <a:bodyPr/>
        <a:lstStyle/>
        <a:p>
          <a:endParaRPr lang="en-US"/>
        </a:p>
      </dgm:t>
    </dgm:pt>
    <dgm:pt modelId="{CE606EA6-08A8-4306-975E-71D29EBB5C49}" type="sibTrans" cxnId="{62C7F2FD-BA9E-40DD-9D87-441B51316455}">
      <dgm:prSet/>
      <dgm:spPr/>
      <dgm:t>
        <a:bodyPr/>
        <a:lstStyle/>
        <a:p>
          <a:endParaRPr lang="en-US"/>
        </a:p>
      </dgm:t>
    </dgm:pt>
    <dgm:pt modelId="{45E7D591-AE1C-495D-AF1D-D7A820F4E4A9}">
      <dgm:prSet/>
      <dgm:spPr/>
      <dgm:t>
        <a:bodyPr/>
        <a:lstStyle/>
        <a:p>
          <a:pPr rtl="0"/>
          <a:r>
            <a:rPr lang="es-ES" smtClean="0"/>
            <a:t>Apache HttpComponents</a:t>
          </a:r>
          <a:endParaRPr lang="en-IE"/>
        </a:p>
      </dgm:t>
    </dgm:pt>
    <dgm:pt modelId="{729D0795-BFDF-472F-A37F-84238E2BB347}" type="parTrans" cxnId="{BE7D58BF-1477-413E-9D1A-829D027E19C1}">
      <dgm:prSet/>
      <dgm:spPr/>
      <dgm:t>
        <a:bodyPr/>
        <a:lstStyle/>
        <a:p>
          <a:endParaRPr lang="en-US"/>
        </a:p>
      </dgm:t>
    </dgm:pt>
    <dgm:pt modelId="{0F2CA982-E550-41D4-AB92-2B67D02A9579}" type="sibTrans" cxnId="{BE7D58BF-1477-413E-9D1A-829D027E19C1}">
      <dgm:prSet/>
      <dgm:spPr/>
      <dgm:t>
        <a:bodyPr/>
        <a:lstStyle/>
        <a:p>
          <a:endParaRPr lang="en-US"/>
        </a:p>
      </dgm:t>
    </dgm:pt>
    <dgm:pt modelId="{7275DB31-3FBB-491F-A1C9-4C06342B4C61}">
      <dgm:prSet/>
      <dgm:spPr/>
      <dgm:t>
        <a:bodyPr/>
        <a:lstStyle/>
        <a:p>
          <a:pPr rtl="0"/>
          <a:r>
            <a:rPr lang="es-ES" smtClean="0"/>
            <a:t>JSON-Java</a:t>
          </a:r>
          <a:endParaRPr lang="en-IE"/>
        </a:p>
      </dgm:t>
    </dgm:pt>
    <dgm:pt modelId="{0A2966E8-D8F6-4170-B5E1-C884B8DCCCDB}" type="parTrans" cxnId="{EC2D01CD-351C-4967-9B54-1DA89E34F1E3}">
      <dgm:prSet/>
      <dgm:spPr/>
      <dgm:t>
        <a:bodyPr/>
        <a:lstStyle/>
        <a:p>
          <a:endParaRPr lang="en-US"/>
        </a:p>
      </dgm:t>
    </dgm:pt>
    <dgm:pt modelId="{A25DA75E-E346-47D8-9B72-CFC6848353E5}" type="sibTrans" cxnId="{EC2D01CD-351C-4967-9B54-1DA89E34F1E3}">
      <dgm:prSet/>
      <dgm:spPr/>
      <dgm:t>
        <a:bodyPr/>
        <a:lstStyle/>
        <a:p>
          <a:endParaRPr lang="en-US"/>
        </a:p>
      </dgm:t>
    </dgm:pt>
    <dgm:pt modelId="{3860F581-557E-4808-8EB4-9B8F82693CF9}" type="pres">
      <dgm:prSet presAssocID="{078EE917-4555-48EA-8FBE-2A9CBBF142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8C422E-F301-4D3E-A9B2-3B58A668A8D4}" type="pres">
      <dgm:prSet presAssocID="{9067E377-2432-470A-9E02-2AB7A273903A}" presName="linNode" presStyleCnt="0"/>
      <dgm:spPr/>
    </dgm:pt>
    <dgm:pt modelId="{86047EE8-F767-4BD0-A315-D1C0FDAE5AE8}" type="pres">
      <dgm:prSet presAssocID="{9067E377-2432-470A-9E02-2AB7A273903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D78D5-2F64-40E7-AD50-54D59FDBF306}" type="pres">
      <dgm:prSet presAssocID="{9067E377-2432-470A-9E02-2AB7A273903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E39D8-A682-46F9-B4A0-EB0759077344}" type="pres">
      <dgm:prSet presAssocID="{4062295B-CF5B-412C-BE54-56B24501F0A9}" presName="sp" presStyleCnt="0"/>
      <dgm:spPr/>
    </dgm:pt>
    <dgm:pt modelId="{6DDB8EBF-2DD0-4CF7-A8DF-D8DA18300573}" type="pres">
      <dgm:prSet presAssocID="{B7A253C3-08AB-4320-9457-A16D77EADD41}" presName="linNode" presStyleCnt="0"/>
      <dgm:spPr/>
    </dgm:pt>
    <dgm:pt modelId="{812BD156-8FEF-4907-B34C-9CFFD7E80128}" type="pres">
      <dgm:prSet presAssocID="{B7A253C3-08AB-4320-9457-A16D77EADD4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F321A-084C-4AF8-8B49-6E67311DC7C6}" type="pres">
      <dgm:prSet presAssocID="{B7A253C3-08AB-4320-9457-A16D77EADD4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D94CB-3D98-4719-8650-1E093B048ABF}" type="pres">
      <dgm:prSet presAssocID="{FE0F4FA7-B3D0-49DA-80AF-714C59E25129}" presName="sp" presStyleCnt="0"/>
      <dgm:spPr/>
    </dgm:pt>
    <dgm:pt modelId="{0070BAF0-7F82-404A-B514-C009EFDF1592}" type="pres">
      <dgm:prSet presAssocID="{FE619B33-6405-4E0A-B69E-B2A849D69203}" presName="linNode" presStyleCnt="0"/>
      <dgm:spPr/>
    </dgm:pt>
    <dgm:pt modelId="{E33FBD15-1728-4CCE-9D24-BA6B49CD4B0D}" type="pres">
      <dgm:prSet presAssocID="{FE619B33-6405-4E0A-B69E-B2A849D6920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47CA6A-3072-448E-9F1E-402FCDAC7A34}" type="pres">
      <dgm:prSet presAssocID="{FE619B33-6405-4E0A-B69E-B2A849D6920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2D01CD-351C-4967-9B54-1DA89E34F1E3}" srcId="{FE619B33-6405-4E0A-B69E-B2A849D69203}" destId="{7275DB31-3FBB-491F-A1C9-4C06342B4C61}" srcOrd="1" destOrd="0" parTransId="{0A2966E8-D8F6-4170-B5E1-C884B8DCCCDB}" sibTransId="{A25DA75E-E346-47D8-9B72-CFC6848353E5}"/>
    <dgm:cxn modelId="{94B8AB46-DABC-4800-A8F6-7E154E679651}" type="presOf" srcId="{FE619B33-6405-4E0A-B69E-B2A849D69203}" destId="{E33FBD15-1728-4CCE-9D24-BA6B49CD4B0D}" srcOrd="0" destOrd="0" presId="urn:microsoft.com/office/officeart/2005/8/layout/vList5"/>
    <dgm:cxn modelId="{53E78B22-CEBF-4A20-A4DF-23F3BF880C02}" type="presOf" srcId="{7275DB31-3FBB-491F-A1C9-4C06342B4C61}" destId="{6A47CA6A-3072-448E-9F1E-402FCDAC7A34}" srcOrd="0" destOrd="1" presId="urn:microsoft.com/office/officeart/2005/8/layout/vList5"/>
    <dgm:cxn modelId="{8117EDB8-2743-4591-96E4-EE73080611EE}" type="presOf" srcId="{078EE917-4555-48EA-8FBE-2A9CBBF14238}" destId="{3860F581-557E-4808-8EB4-9B8F82693CF9}" srcOrd="0" destOrd="0" presId="urn:microsoft.com/office/officeart/2005/8/layout/vList5"/>
    <dgm:cxn modelId="{B625B73B-40E1-4561-A510-FFDCB67208E6}" srcId="{B7A253C3-08AB-4320-9457-A16D77EADD41}" destId="{B7C8790F-0C83-4450-B5C0-B29E09253B3E}" srcOrd="0" destOrd="0" parTransId="{DA318AEA-93DC-4960-A9DC-D01916161346}" sibTransId="{BA5DD71D-0C7F-4D66-B172-CAB15E3D63C0}"/>
    <dgm:cxn modelId="{EC2F147E-2944-407C-84D4-BC475F8AF9D1}" type="presOf" srcId="{84F1017E-48B2-43D1-AC05-575362889B2F}" destId="{9CED78D5-2F64-40E7-AD50-54D59FDBF306}" srcOrd="0" destOrd="0" presId="urn:microsoft.com/office/officeart/2005/8/layout/vList5"/>
    <dgm:cxn modelId="{BE7D58BF-1477-413E-9D1A-829D027E19C1}" srcId="{FE619B33-6405-4E0A-B69E-B2A849D69203}" destId="{45E7D591-AE1C-495D-AF1D-D7A820F4E4A9}" srcOrd="0" destOrd="0" parTransId="{729D0795-BFDF-472F-A37F-84238E2BB347}" sibTransId="{0F2CA982-E550-41D4-AB92-2B67D02A9579}"/>
    <dgm:cxn modelId="{8FCE860D-3BF5-4D02-A433-A8DE2F698F86}" type="presOf" srcId="{B7A253C3-08AB-4320-9457-A16D77EADD41}" destId="{812BD156-8FEF-4907-B34C-9CFFD7E80128}" srcOrd="0" destOrd="0" presId="urn:microsoft.com/office/officeart/2005/8/layout/vList5"/>
    <dgm:cxn modelId="{2707112C-07F5-410B-A634-7740B3CE4349}" type="presOf" srcId="{9067E377-2432-470A-9E02-2AB7A273903A}" destId="{86047EE8-F767-4BD0-A315-D1C0FDAE5AE8}" srcOrd="0" destOrd="0" presId="urn:microsoft.com/office/officeart/2005/8/layout/vList5"/>
    <dgm:cxn modelId="{B09E5E03-1E1F-4BD2-86C2-8CDE7845E1C7}" type="presOf" srcId="{B7C8790F-0C83-4450-B5C0-B29E09253B3E}" destId="{CEDF321A-084C-4AF8-8B49-6E67311DC7C6}" srcOrd="0" destOrd="0" presId="urn:microsoft.com/office/officeart/2005/8/layout/vList5"/>
    <dgm:cxn modelId="{DE536936-046A-4160-935F-DFAB4E0DBD0D}" srcId="{9067E377-2432-470A-9E02-2AB7A273903A}" destId="{84F1017E-48B2-43D1-AC05-575362889B2F}" srcOrd="0" destOrd="0" parTransId="{1112CA66-752F-4043-B303-E6FBD98ACFC2}" sibTransId="{ED0717A8-5C43-4331-97E5-E12B8E9E9E94}"/>
    <dgm:cxn modelId="{A0A5178F-B650-49D1-99D8-166A76DAD440}" srcId="{078EE917-4555-48EA-8FBE-2A9CBBF14238}" destId="{B7A253C3-08AB-4320-9457-A16D77EADD41}" srcOrd="1" destOrd="0" parTransId="{A873EEBC-99DA-4333-8674-C42D8DB2E06F}" sibTransId="{FE0F4FA7-B3D0-49DA-80AF-714C59E25129}"/>
    <dgm:cxn modelId="{41B7B793-579B-4FC6-93A5-CED7B0A85902}" type="presOf" srcId="{45E7D591-AE1C-495D-AF1D-D7A820F4E4A9}" destId="{6A47CA6A-3072-448E-9F1E-402FCDAC7A34}" srcOrd="0" destOrd="0" presId="urn:microsoft.com/office/officeart/2005/8/layout/vList5"/>
    <dgm:cxn modelId="{62C7F2FD-BA9E-40DD-9D87-441B51316455}" srcId="{078EE917-4555-48EA-8FBE-2A9CBBF14238}" destId="{FE619B33-6405-4E0A-B69E-B2A849D69203}" srcOrd="2" destOrd="0" parTransId="{473F7562-EC81-4213-B4E9-39E12185278F}" sibTransId="{CE606EA6-08A8-4306-975E-71D29EBB5C49}"/>
    <dgm:cxn modelId="{44819DD2-5F52-42F2-B275-FC852101934D}" srcId="{078EE917-4555-48EA-8FBE-2A9CBBF14238}" destId="{9067E377-2432-470A-9E02-2AB7A273903A}" srcOrd="0" destOrd="0" parTransId="{34901C85-56C6-4546-87B3-9CF35E654FD2}" sibTransId="{4062295B-CF5B-412C-BE54-56B24501F0A9}"/>
    <dgm:cxn modelId="{A64E7275-9F4D-4573-A441-998DF74C9128}" type="presParOf" srcId="{3860F581-557E-4808-8EB4-9B8F82693CF9}" destId="{588C422E-F301-4D3E-A9B2-3B58A668A8D4}" srcOrd="0" destOrd="0" presId="urn:microsoft.com/office/officeart/2005/8/layout/vList5"/>
    <dgm:cxn modelId="{22C47260-D410-4A59-9DC2-6AE3E1FE1D96}" type="presParOf" srcId="{588C422E-F301-4D3E-A9B2-3B58A668A8D4}" destId="{86047EE8-F767-4BD0-A315-D1C0FDAE5AE8}" srcOrd="0" destOrd="0" presId="urn:microsoft.com/office/officeart/2005/8/layout/vList5"/>
    <dgm:cxn modelId="{7C667AEC-4136-48BA-BD9A-A5FC5828E7E4}" type="presParOf" srcId="{588C422E-F301-4D3E-A9B2-3B58A668A8D4}" destId="{9CED78D5-2F64-40E7-AD50-54D59FDBF306}" srcOrd="1" destOrd="0" presId="urn:microsoft.com/office/officeart/2005/8/layout/vList5"/>
    <dgm:cxn modelId="{3CFB696D-F4C5-4D8B-AC55-4A02300DB006}" type="presParOf" srcId="{3860F581-557E-4808-8EB4-9B8F82693CF9}" destId="{88EE39D8-A682-46F9-B4A0-EB0759077344}" srcOrd="1" destOrd="0" presId="urn:microsoft.com/office/officeart/2005/8/layout/vList5"/>
    <dgm:cxn modelId="{C9E0A78B-BAF0-4B35-AD3C-5378C3ABFF67}" type="presParOf" srcId="{3860F581-557E-4808-8EB4-9B8F82693CF9}" destId="{6DDB8EBF-2DD0-4CF7-A8DF-D8DA18300573}" srcOrd="2" destOrd="0" presId="urn:microsoft.com/office/officeart/2005/8/layout/vList5"/>
    <dgm:cxn modelId="{17E140D5-566B-438A-8006-0388AE816A45}" type="presParOf" srcId="{6DDB8EBF-2DD0-4CF7-A8DF-D8DA18300573}" destId="{812BD156-8FEF-4907-B34C-9CFFD7E80128}" srcOrd="0" destOrd="0" presId="urn:microsoft.com/office/officeart/2005/8/layout/vList5"/>
    <dgm:cxn modelId="{7424B6C4-B72D-49F5-910C-9FD462DCFEFF}" type="presParOf" srcId="{6DDB8EBF-2DD0-4CF7-A8DF-D8DA18300573}" destId="{CEDF321A-084C-4AF8-8B49-6E67311DC7C6}" srcOrd="1" destOrd="0" presId="urn:microsoft.com/office/officeart/2005/8/layout/vList5"/>
    <dgm:cxn modelId="{FE279B3E-9C36-4EBF-B560-D421E9E7E137}" type="presParOf" srcId="{3860F581-557E-4808-8EB4-9B8F82693CF9}" destId="{2C0D94CB-3D98-4719-8650-1E093B048ABF}" srcOrd="3" destOrd="0" presId="urn:microsoft.com/office/officeart/2005/8/layout/vList5"/>
    <dgm:cxn modelId="{4F6D4F69-29CC-4063-9622-F08D6E8A55D2}" type="presParOf" srcId="{3860F581-557E-4808-8EB4-9B8F82693CF9}" destId="{0070BAF0-7F82-404A-B514-C009EFDF1592}" srcOrd="4" destOrd="0" presId="urn:microsoft.com/office/officeart/2005/8/layout/vList5"/>
    <dgm:cxn modelId="{0BE21D73-A6FC-40AC-9A6C-92669521492D}" type="presParOf" srcId="{0070BAF0-7F82-404A-B514-C009EFDF1592}" destId="{E33FBD15-1728-4CCE-9D24-BA6B49CD4B0D}" srcOrd="0" destOrd="0" presId="urn:microsoft.com/office/officeart/2005/8/layout/vList5"/>
    <dgm:cxn modelId="{BBA66DC0-E9B4-4C74-ADC8-B54E97D26854}" type="presParOf" srcId="{0070BAF0-7F82-404A-B514-C009EFDF1592}" destId="{6A47CA6A-3072-448E-9F1E-402FCDAC7A3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EE2D8D-204D-4A1C-B26E-AF536FB4304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30C34D-67E4-47B5-835F-781478C01541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b="1" dirty="0" smtClean="0"/>
            <a:t>Cifrado de Plataforma </a:t>
          </a:r>
          <a:r>
            <a:rPr lang="es-ES" b="1" dirty="0" err="1" smtClean="0"/>
            <a:t>Shield</a:t>
          </a:r>
          <a:endParaRPr lang="en-IE" dirty="0"/>
        </a:p>
      </dgm:t>
    </dgm:pt>
    <dgm:pt modelId="{231840B5-B490-48A5-9C8B-D5512CEE65A3}" type="parTrans" cxnId="{AF0D3B79-81DC-499D-897E-60F707BFA9BB}">
      <dgm:prSet/>
      <dgm:spPr/>
      <dgm:t>
        <a:bodyPr/>
        <a:lstStyle/>
        <a:p>
          <a:endParaRPr lang="en-US"/>
        </a:p>
      </dgm:t>
    </dgm:pt>
    <dgm:pt modelId="{2C6685A1-D9AF-45B0-911D-87EA78031B60}" type="sibTrans" cxnId="{AF0D3B79-81DC-499D-897E-60F707BFA9BB}">
      <dgm:prSet/>
      <dgm:spPr/>
      <dgm:t>
        <a:bodyPr/>
        <a:lstStyle/>
        <a:p>
          <a:endParaRPr lang="en-US"/>
        </a:p>
      </dgm:t>
    </dgm:pt>
    <dgm:pt modelId="{09EFD1F2-B5A0-437C-A098-A1B169BE2F99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dirty="0" smtClean="0"/>
            <a:t>Adquirir una licencia o usar una </a:t>
          </a:r>
          <a:r>
            <a:rPr lang="en-IE" dirty="0" smtClean="0"/>
            <a:t>Developer Org</a:t>
          </a:r>
          <a:endParaRPr lang="en-IE" dirty="0"/>
        </a:p>
      </dgm:t>
    </dgm:pt>
    <dgm:pt modelId="{90B8702B-E9BF-41DD-9A54-5C71EBC79A5B}" type="parTrans" cxnId="{3062FD12-8104-401F-8AC8-C5D80A18681D}">
      <dgm:prSet/>
      <dgm:spPr/>
      <dgm:t>
        <a:bodyPr/>
        <a:lstStyle/>
        <a:p>
          <a:endParaRPr lang="en-US"/>
        </a:p>
      </dgm:t>
    </dgm:pt>
    <dgm:pt modelId="{75D1CA32-756F-46BE-BD1D-258A3F333DC9}" type="sibTrans" cxnId="{3062FD12-8104-401F-8AC8-C5D80A18681D}">
      <dgm:prSet/>
      <dgm:spPr/>
      <dgm:t>
        <a:bodyPr/>
        <a:lstStyle/>
        <a:p>
          <a:endParaRPr lang="en-US"/>
        </a:p>
      </dgm:t>
    </dgm:pt>
    <dgm:pt modelId="{1C873DF2-826F-4392-A387-51BDF890C0A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smtClean="0"/>
            <a:t>Asignar los permisos necesarios</a:t>
          </a:r>
          <a:endParaRPr lang="en-IE"/>
        </a:p>
      </dgm:t>
    </dgm:pt>
    <dgm:pt modelId="{53028AB5-B7CD-49E1-9D58-387155EFBEB6}" type="parTrans" cxnId="{FF63A835-9A7B-449B-998D-4770FBDBEB05}">
      <dgm:prSet/>
      <dgm:spPr/>
      <dgm:t>
        <a:bodyPr/>
        <a:lstStyle/>
        <a:p>
          <a:endParaRPr lang="en-US"/>
        </a:p>
      </dgm:t>
    </dgm:pt>
    <dgm:pt modelId="{F6617361-26FC-4D72-9392-008725052682}" type="sibTrans" cxnId="{FF63A835-9A7B-449B-998D-4770FBDBEB05}">
      <dgm:prSet/>
      <dgm:spPr/>
      <dgm:t>
        <a:bodyPr/>
        <a:lstStyle/>
        <a:p>
          <a:endParaRPr lang="en-US"/>
        </a:p>
      </dgm:t>
    </dgm:pt>
    <dgm:pt modelId="{3F4550DD-02B2-4E1E-9308-48E2B6E63C5E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IE" dirty="0" err="1" smtClean="0"/>
            <a:t>Activar</a:t>
          </a:r>
          <a:r>
            <a:rPr lang="en-IE" dirty="0" smtClean="0"/>
            <a:t> el </a:t>
          </a:r>
          <a:r>
            <a:rPr lang="en-IE" dirty="0" err="1" smtClean="0"/>
            <a:t>cifrado</a:t>
          </a:r>
          <a:r>
            <a:rPr lang="en-IE" dirty="0" smtClean="0"/>
            <a:t> </a:t>
          </a:r>
          <a:r>
            <a:rPr lang="en-IE" dirty="0" err="1" smtClean="0"/>
            <a:t>generando</a:t>
          </a:r>
          <a:r>
            <a:rPr lang="en-IE" dirty="0" smtClean="0"/>
            <a:t> el Tenant Secret</a:t>
          </a:r>
          <a:endParaRPr lang="en-IE" dirty="0"/>
        </a:p>
      </dgm:t>
    </dgm:pt>
    <dgm:pt modelId="{A625BE9E-0F1A-4681-9B35-3C773DE4A7CF}" type="parTrans" cxnId="{9A404D64-EC4C-4F32-BD01-0100E9A5BBC9}">
      <dgm:prSet/>
      <dgm:spPr/>
      <dgm:t>
        <a:bodyPr/>
        <a:lstStyle/>
        <a:p>
          <a:endParaRPr lang="en-US"/>
        </a:p>
      </dgm:t>
    </dgm:pt>
    <dgm:pt modelId="{170329BB-8F7E-4E22-AF98-64D417067888}" type="sibTrans" cxnId="{9A404D64-EC4C-4F32-BD01-0100E9A5BBC9}">
      <dgm:prSet/>
      <dgm:spPr/>
      <dgm:t>
        <a:bodyPr/>
        <a:lstStyle/>
        <a:p>
          <a:endParaRPr lang="en-US"/>
        </a:p>
      </dgm:t>
    </dgm:pt>
    <dgm:pt modelId="{CC284E7C-4BF4-43EA-96C2-86F5612BF9E3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IE" dirty="0" err="1" smtClean="0"/>
            <a:t>Definir</a:t>
          </a:r>
          <a:r>
            <a:rPr lang="en-IE" dirty="0" smtClean="0"/>
            <a:t> </a:t>
          </a:r>
          <a:r>
            <a:rPr lang="en-IE" dirty="0" err="1" smtClean="0"/>
            <a:t>los</a:t>
          </a:r>
          <a:r>
            <a:rPr lang="en-IE" dirty="0" smtClean="0"/>
            <a:t> </a:t>
          </a:r>
          <a:r>
            <a:rPr lang="en-IE" dirty="0" err="1" smtClean="0"/>
            <a:t>campos</a:t>
          </a:r>
          <a:r>
            <a:rPr lang="en-IE" dirty="0" smtClean="0"/>
            <a:t> a </a:t>
          </a:r>
          <a:r>
            <a:rPr lang="en-IE" dirty="0" err="1" smtClean="0"/>
            <a:t>cifrar</a:t>
          </a:r>
          <a:r>
            <a:rPr lang="en-IE" dirty="0" smtClean="0"/>
            <a:t> </a:t>
          </a:r>
          <a:r>
            <a:rPr lang="en-IE" dirty="0" err="1" smtClean="0"/>
            <a:t>activando</a:t>
          </a:r>
          <a:r>
            <a:rPr lang="en-IE" dirty="0" smtClean="0"/>
            <a:t> la </a:t>
          </a:r>
          <a:r>
            <a:rPr lang="en-IE" dirty="0" err="1" smtClean="0"/>
            <a:t>opción</a:t>
          </a:r>
          <a:r>
            <a:rPr lang="en-IE" dirty="0" smtClean="0"/>
            <a:t> “Encrypt” </a:t>
          </a:r>
          <a:r>
            <a:rPr lang="en-IE" dirty="0" err="1" smtClean="0"/>
            <a:t>sobre</a:t>
          </a:r>
          <a:r>
            <a:rPr lang="en-IE" dirty="0" smtClean="0"/>
            <a:t> </a:t>
          </a:r>
          <a:r>
            <a:rPr lang="en-IE" dirty="0" err="1" smtClean="0"/>
            <a:t>ellos</a:t>
          </a:r>
          <a:endParaRPr lang="en-IE" dirty="0"/>
        </a:p>
      </dgm:t>
    </dgm:pt>
    <dgm:pt modelId="{0D7B5935-E183-408F-90B8-0FC44CEED635}" type="parTrans" cxnId="{70F217D0-E912-4F57-B2AA-2BB28F5ED45A}">
      <dgm:prSet/>
      <dgm:spPr/>
      <dgm:t>
        <a:bodyPr/>
        <a:lstStyle/>
        <a:p>
          <a:endParaRPr lang="en-US"/>
        </a:p>
      </dgm:t>
    </dgm:pt>
    <dgm:pt modelId="{B5F4F5C9-7233-4DBA-88B5-DFA6E534A914}" type="sibTrans" cxnId="{70F217D0-E912-4F57-B2AA-2BB28F5ED45A}">
      <dgm:prSet/>
      <dgm:spPr/>
      <dgm:t>
        <a:bodyPr/>
        <a:lstStyle/>
        <a:p>
          <a:endParaRPr lang="en-US"/>
        </a:p>
      </dgm:t>
    </dgm:pt>
    <dgm:pt modelId="{E5562AE5-BBE2-416B-BB47-36E881E28817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dirty="0" smtClean="0"/>
            <a:t>Activar “</a:t>
          </a:r>
          <a:r>
            <a:rPr lang="es-ES" dirty="0" err="1" smtClean="0"/>
            <a:t>Encrypt</a:t>
          </a:r>
          <a:r>
            <a:rPr lang="es-ES" dirty="0" smtClean="0"/>
            <a:t> Files and </a:t>
          </a:r>
          <a:r>
            <a:rPr lang="es-ES" dirty="0" err="1" smtClean="0"/>
            <a:t>Attachments</a:t>
          </a:r>
          <a:r>
            <a:rPr lang="es-ES" dirty="0" smtClean="0"/>
            <a:t>” en “</a:t>
          </a:r>
          <a:r>
            <a:rPr lang="es-ES" dirty="0" err="1" smtClean="0"/>
            <a:t>Encryption</a:t>
          </a:r>
          <a:r>
            <a:rPr lang="es-ES" dirty="0" smtClean="0"/>
            <a:t> </a:t>
          </a:r>
          <a:r>
            <a:rPr lang="es-ES" dirty="0" err="1" smtClean="0"/>
            <a:t>Policy</a:t>
          </a:r>
          <a:r>
            <a:rPr lang="es-ES" dirty="0" smtClean="0"/>
            <a:t>”</a:t>
          </a:r>
          <a:endParaRPr lang="en-IE" dirty="0"/>
        </a:p>
      </dgm:t>
    </dgm:pt>
    <dgm:pt modelId="{38B68781-A448-4FB9-B15F-0DD93918B333}" type="parTrans" cxnId="{F61F1518-51D3-444C-B269-FDBB2BAA19DC}">
      <dgm:prSet/>
      <dgm:spPr/>
      <dgm:t>
        <a:bodyPr/>
        <a:lstStyle/>
        <a:p>
          <a:endParaRPr lang="en-US"/>
        </a:p>
      </dgm:t>
    </dgm:pt>
    <dgm:pt modelId="{F02D7AB5-3A92-44C6-8D71-4E4C60F77D81}" type="sibTrans" cxnId="{F61F1518-51D3-444C-B269-FDBB2BAA19DC}">
      <dgm:prSet/>
      <dgm:spPr/>
      <dgm:t>
        <a:bodyPr/>
        <a:lstStyle/>
        <a:p>
          <a:endParaRPr lang="en-US"/>
        </a:p>
      </dgm:t>
    </dgm:pt>
    <dgm:pt modelId="{742F0E1E-D28B-476A-9D33-46B5CA0C17D5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IE" dirty="0"/>
        </a:p>
      </dgm:t>
    </dgm:pt>
    <dgm:pt modelId="{752DB7E1-05E6-463F-9C4E-83424F4D6F6E}" type="parTrans" cxnId="{141BF2CF-125F-423A-A598-356BB35C36A1}">
      <dgm:prSet/>
      <dgm:spPr/>
      <dgm:t>
        <a:bodyPr/>
        <a:lstStyle/>
        <a:p>
          <a:endParaRPr lang="en-US"/>
        </a:p>
      </dgm:t>
    </dgm:pt>
    <dgm:pt modelId="{7D660881-97A6-4C6E-B019-A1975D05878F}" type="sibTrans" cxnId="{141BF2CF-125F-423A-A598-356BB35C36A1}">
      <dgm:prSet/>
      <dgm:spPr/>
      <dgm:t>
        <a:bodyPr/>
        <a:lstStyle/>
        <a:p>
          <a:endParaRPr lang="en-US"/>
        </a:p>
      </dgm:t>
    </dgm:pt>
    <dgm:pt modelId="{CF5EDDD2-A4B1-4CD7-8C8C-D158B07C528E}" type="pres">
      <dgm:prSet presAssocID="{41EE2D8D-204D-4A1C-B26E-AF536FB4304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4849B29-186A-41E9-ADF1-2B8B19189D8C}" type="pres">
      <dgm:prSet presAssocID="{41EE2D8D-204D-4A1C-B26E-AF536FB43048}" presName="Name1" presStyleCnt="0"/>
      <dgm:spPr/>
    </dgm:pt>
    <dgm:pt modelId="{862C42B6-2FAA-4BF4-B22B-581E2E0538FD}" type="pres">
      <dgm:prSet presAssocID="{41EE2D8D-204D-4A1C-B26E-AF536FB43048}" presName="cycle" presStyleCnt="0"/>
      <dgm:spPr/>
    </dgm:pt>
    <dgm:pt modelId="{BA1C5B62-DF1B-4E70-993A-6FCC5120005C}" type="pres">
      <dgm:prSet presAssocID="{41EE2D8D-204D-4A1C-B26E-AF536FB43048}" presName="srcNode" presStyleLbl="node1" presStyleIdx="0" presStyleCnt="1"/>
      <dgm:spPr/>
    </dgm:pt>
    <dgm:pt modelId="{1F08A3DE-A029-430D-B961-75A7908324DB}" type="pres">
      <dgm:prSet presAssocID="{41EE2D8D-204D-4A1C-B26E-AF536FB43048}" presName="conn" presStyleLbl="parChTrans1D2" presStyleIdx="0" presStyleCnt="1"/>
      <dgm:spPr/>
      <dgm:t>
        <a:bodyPr/>
        <a:lstStyle/>
        <a:p>
          <a:endParaRPr lang="en-US"/>
        </a:p>
      </dgm:t>
    </dgm:pt>
    <dgm:pt modelId="{51A010EC-0E65-42A7-B5FB-F64A69C2E508}" type="pres">
      <dgm:prSet presAssocID="{41EE2D8D-204D-4A1C-B26E-AF536FB43048}" presName="extraNode" presStyleLbl="node1" presStyleIdx="0" presStyleCnt="1"/>
      <dgm:spPr/>
    </dgm:pt>
    <dgm:pt modelId="{7919A551-A927-4F57-AF67-D8FEC48DE95B}" type="pres">
      <dgm:prSet presAssocID="{41EE2D8D-204D-4A1C-B26E-AF536FB43048}" presName="dstNode" presStyleLbl="node1" presStyleIdx="0" presStyleCnt="1"/>
      <dgm:spPr/>
    </dgm:pt>
    <dgm:pt modelId="{60B2179F-2588-4E93-BE66-EF27A5702B99}" type="pres">
      <dgm:prSet presAssocID="{3630C34D-67E4-47B5-835F-781478C01541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56F69-460A-4E52-B0E1-69A3EBC31C90}" type="pres">
      <dgm:prSet presAssocID="{3630C34D-67E4-47B5-835F-781478C01541}" presName="accent_1" presStyleCnt="0"/>
      <dgm:spPr/>
    </dgm:pt>
    <dgm:pt modelId="{B167C33C-091E-4C3B-A234-90ACBD5CB449}" type="pres">
      <dgm:prSet presAssocID="{3630C34D-67E4-47B5-835F-781478C01541}" presName="accentRepeatNode" presStyleLbl="solidFgAcc1" presStyleIdx="0" presStyleCnt="1"/>
      <dgm:spPr/>
    </dgm:pt>
  </dgm:ptLst>
  <dgm:cxnLst>
    <dgm:cxn modelId="{AF0D3B79-81DC-499D-897E-60F707BFA9BB}" srcId="{41EE2D8D-204D-4A1C-B26E-AF536FB43048}" destId="{3630C34D-67E4-47B5-835F-781478C01541}" srcOrd="0" destOrd="0" parTransId="{231840B5-B490-48A5-9C8B-D5512CEE65A3}" sibTransId="{2C6685A1-D9AF-45B0-911D-87EA78031B60}"/>
    <dgm:cxn modelId="{F5CE901F-2979-43A9-A423-4685A8F305E8}" type="presOf" srcId="{CC284E7C-4BF4-43EA-96C2-86F5612BF9E3}" destId="{60B2179F-2588-4E93-BE66-EF27A5702B99}" srcOrd="0" destOrd="5" presId="urn:microsoft.com/office/officeart/2008/layout/VerticalCurvedList"/>
    <dgm:cxn modelId="{AA003582-216F-4DC3-9EBE-03D09B1A8F14}" type="presOf" srcId="{1C873DF2-826F-4392-A387-51BDF890C0AB}" destId="{60B2179F-2588-4E93-BE66-EF27A5702B99}" srcOrd="0" destOrd="3" presId="urn:microsoft.com/office/officeart/2008/layout/VerticalCurvedList"/>
    <dgm:cxn modelId="{762FB1EF-774D-4EC4-8C52-22A069F2AC10}" type="presOf" srcId="{3F4550DD-02B2-4E1E-9308-48E2B6E63C5E}" destId="{60B2179F-2588-4E93-BE66-EF27A5702B99}" srcOrd="0" destOrd="4" presId="urn:microsoft.com/office/officeart/2008/layout/VerticalCurvedList"/>
    <dgm:cxn modelId="{FF63A835-9A7B-449B-998D-4770FBDBEB05}" srcId="{3630C34D-67E4-47B5-835F-781478C01541}" destId="{1C873DF2-826F-4392-A387-51BDF890C0AB}" srcOrd="2" destOrd="0" parTransId="{53028AB5-B7CD-49E1-9D58-387155EFBEB6}" sibTransId="{F6617361-26FC-4D72-9392-008725052682}"/>
    <dgm:cxn modelId="{70F217D0-E912-4F57-B2AA-2BB28F5ED45A}" srcId="{3630C34D-67E4-47B5-835F-781478C01541}" destId="{CC284E7C-4BF4-43EA-96C2-86F5612BF9E3}" srcOrd="4" destOrd="0" parTransId="{0D7B5935-E183-408F-90B8-0FC44CEED635}" sibTransId="{B5F4F5C9-7233-4DBA-88B5-DFA6E534A914}"/>
    <dgm:cxn modelId="{9A404D64-EC4C-4F32-BD01-0100E9A5BBC9}" srcId="{3630C34D-67E4-47B5-835F-781478C01541}" destId="{3F4550DD-02B2-4E1E-9308-48E2B6E63C5E}" srcOrd="3" destOrd="0" parTransId="{A625BE9E-0F1A-4681-9B35-3C773DE4A7CF}" sibTransId="{170329BB-8F7E-4E22-AF98-64D417067888}"/>
    <dgm:cxn modelId="{48F82A67-0D9A-44E7-BDBE-124907BBB60A}" type="presOf" srcId="{E5562AE5-BBE2-416B-BB47-36E881E28817}" destId="{60B2179F-2588-4E93-BE66-EF27A5702B99}" srcOrd="0" destOrd="6" presId="urn:microsoft.com/office/officeart/2008/layout/VerticalCurvedList"/>
    <dgm:cxn modelId="{F61F1518-51D3-444C-B269-FDBB2BAA19DC}" srcId="{3630C34D-67E4-47B5-835F-781478C01541}" destId="{E5562AE5-BBE2-416B-BB47-36E881E28817}" srcOrd="5" destOrd="0" parTransId="{38B68781-A448-4FB9-B15F-0DD93918B333}" sibTransId="{F02D7AB5-3A92-44C6-8D71-4E4C60F77D81}"/>
    <dgm:cxn modelId="{1E43CF37-8AD5-4B02-8CB9-CC629FDB1CDE}" type="presOf" srcId="{09EFD1F2-B5A0-437C-A098-A1B169BE2F99}" destId="{60B2179F-2588-4E93-BE66-EF27A5702B99}" srcOrd="0" destOrd="2" presId="urn:microsoft.com/office/officeart/2008/layout/VerticalCurvedList"/>
    <dgm:cxn modelId="{D06306B7-99BC-4C31-8CFF-B5C3AEB74D00}" type="presOf" srcId="{41EE2D8D-204D-4A1C-B26E-AF536FB43048}" destId="{CF5EDDD2-A4B1-4CD7-8C8C-D158B07C528E}" srcOrd="0" destOrd="0" presId="urn:microsoft.com/office/officeart/2008/layout/VerticalCurvedList"/>
    <dgm:cxn modelId="{A8C9707F-CB61-40A4-8BCC-B71B92D77D24}" type="presOf" srcId="{7D660881-97A6-4C6E-B019-A1975D05878F}" destId="{1F08A3DE-A029-430D-B961-75A7908324DB}" srcOrd="0" destOrd="0" presId="urn:microsoft.com/office/officeart/2008/layout/VerticalCurvedList"/>
    <dgm:cxn modelId="{E74D4EFF-9F15-4BB1-9414-63F1D330A182}" type="presOf" srcId="{742F0E1E-D28B-476A-9D33-46B5CA0C17D5}" destId="{60B2179F-2588-4E93-BE66-EF27A5702B99}" srcOrd="0" destOrd="1" presId="urn:microsoft.com/office/officeart/2008/layout/VerticalCurvedList"/>
    <dgm:cxn modelId="{3062FD12-8104-401F-8AC8-C5D80A18681D}" srcId="{3630C34D-67E4-47B5-835F-781478C01541}" destId="{09EFD1F2-B5A0-437C-A098-A1B169BE2F99}" srcOrd="1" destOrd="0" parTransId="{90B8702B-E9BF-41DD-9A54-5C71EBC79A5B}" sibTransId="{75D1CA32-756F-46BE-BD1D-258A3F333DC9}"/>
    <dgm:cxn modelId="{1E263584-2226-4330-ACFA-7E2A2E7DB2CC}" type="presOf" srcId="{3630C34D-67E4-47B5-835F-781478C01541}" destId="{60B2179F-2588-4E93-BE66-EF27A5702B99}" srcOrd="0" destOrd="0" presId="urn:microsoft.com/office/officeart/2008/layout/VerticalCurvedList"/>
    <dgm:cxn modelId="{141BF2CF-125F-423A-A598-356BB35C36A1}" srcId="{3630C34D-67E4-47B5-835F-781478C01541}" destId="{742F0E1E-D28B-476A-9D33-46B5CA0C17D5}" srcOrd="0" destOrd="0" parTransId="{752DB7E1-05E6-463F-9C4E-83424F4D6F6E}" sibTransId="{7D660881-97A6-4C6E-B019-A1975D05878F}"/>
    <dgm:cxn modelId="{AFB9F02D-EE4D-4256-A46E-783F791766D9}" type="presParOf" srcId="{CF5EDDD2-A4B1-4CD7-8C8C-D158B07C528E}" destId="{F4849B29-186A-41E9-ADF1-2B8B19189D8C}" srcOrd="0" destOrd="0" presId="urn:microsoft.com/office/officeart/2008/layout/VerticalCurvedList"/>
    <dgm:cxn modelId="{1797EC5D-0D5E-40F1-95AB-C5B751C34FA9}" type="presParOf" srcId="{F4849B29-186A-41E9-ADF1-2B8B19189D8C}" destId="{862C42B6-2FAA-4BF4-B22B-581E2E0538FD}" srcOrd="0" destOrd="0" presId="urn:microsoft.com/office/officeart/2008/layout/VerticalCurvedList"/>
    <dgm:cxn modelId="{DD635A70-11A8-4BEC-98E5-73449D4667A6}" type="presParOf" srcId="{862C42B6-2FAA-4BF4-B22B-581E2E0538FD}" destId="{BA1C5B62-DF1B-4E70-993A-6FCC5120005C}" srcOrd="0" destOrd="0" presId="urn:microsoft.com/office/officeart/2008/layout/VerticalCurvedList"/>
    <dgm:cxn modelId="{C932BFFA-851F-4772-B7C3-6779424BD91E}" type="presParOf" srcId="{862C42B6-2FAA-4BF4-B22B-581E2E0538FD}" destId="{1F08A3DE-A029-430D-B961-75A7908324DB}" srcOrd="1" destOrd="0" presId="urn:microsoft.com/office/officeart/2008/layout/VerticalCurvedList"/>
    <dgm:cxn modelId="{E04A5A8A-0AD4-4188-8777-7363CDBAE814}" type="presParOf" srcId="{862C42B6-2FAA-4BF4-B22B-581E2E0538FD}" destId="{51A010EC-0E65-42A7-B5FB-F64A69C2E508}" srcOrd="2" destOrd="0" presId="urn:microsoft.com/office/officeart/2008/layout/VerticalCurvedList"/>
    <dgm:cxn modelId="{FD765DE9-89CF-4E17-AEF7-7825212E125B}" type="presParOf" srcId="{862C42B6-2FAA-4BF4-B22B-581E2E0538FD}" destId="{7919A551-A927-4F57-AF67-D8FEC48DE95B}" srcOrd="3" destOrd="0" presId="urn:microsoft.com/office/officeart/2008/layout/VerticalCurvedList"/>
    <dgm:cxn modelId="{1CE23DDC-D6DA-451B-B59D-3DF0A8511C41}" type="presParOf" srcId="{F4849B29-186A-41E9-ADF1-2B8B19189D8C}" destId="{60B2179F-2588-4E93-BE66-EF27A5702B99}" srcOrd="1" destOrd="0" presId="urn:microsoft.com/office/officeart/2008/layout/VerticalCurvedList"/>
    <dgm:cxn modelId="{E1DC64E3-71ED-4734-AA18-B66FF63D2430}" type="presParOf" srcId="{F4849B29-186A-41E9-ADF1-2B8B19189D8C}" destId="{52156F69-460A-4E52-B0E1-69A3EBC31C90}" srcOrd="2" destOrd="0" presId="urn:microsoft.com/office/officeart/2008/layout/VerticalCurvedList"/>
    <dgm:cxn modelId="{39106EEE-D220-4D1D-89B3-1F95250E8D9A}" type="presParOf" srcId="{52156F69-460A-4E52-B0E1-69A3EBC31C90}" destId="{B167C33C-091E-4C3B-A234-90ACBD5CB4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5EFC5A-34DD-4E31-BF5E-F9B981F5EF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B50A12-AB4F-4825-A7B2-BD65FEDF419A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b="1" smtClean="0"/>
            <a:t>Conocimientos adquiridos</a:t>
          </a:r>
          <a:endParaRPr lang="en-IE"/>
        </a:p>
      </dgm:t>
    </dgm:pt>
    <dgm:pt modelId="{651452FB-513A-4B65-A4DF-4FD19CD55815}" type="parTrans" cxnId="{1286B610-A68D-46C8-99FE-474D8108F045}">
      <dgm:prSet/>
      <dgm:spPr/>
      <dgm:t>
        <a:bodyPr/>
        <a:lstStyle/>
        <a:p>
          <a:endParaRPr lang="en-US"/>
        </a:p>
      </dgm:t>
    </dgm:pt>
    <dgm:pt modelId="{1905F12B-2AA2-4361-B3FE-81AD61477BE3}" type="sibTrans" cxnId="{1286B610-A68D-46C8-99FE-474D8108F045}">
      <dgm:prSet/>
      <dgm:spPr/>
      <dgm:t>
        <a:bodyPr/>
        <a:lstStyle/>
        <a:p>
          <a:endParaRPr lang="en-US"/>
        </a:p>
      </dgm:t>
    </dgm:pt>
    <dgm:pt modelId="{0E6A4952-00EF-4FE9-B538-8B4716DCA213}">
      <dgm:prSet/>
      <dgm:spPr/>
      <dgm:t>
        <a:bodyPr/>
        <a:lstStyle/>
        <a:p>
          <a:pPr rtl="0"/>
          <a:r>
            <a:rPr lang="es-ES" dirty="0" smtClean="0"/>
            <a:t>Práctica de las metodologías, herramientas y conceptos adquiridos durante el master</a:t>
          </a:r>
          <a:endParaRPr lang="en-IE" dirty="0"/>
        </a:p>
      </dgm:t>
    </dgm:pt>
    <dgm:pt modelId="{B300B10B-BC8E-40F1-9D56-F43C8592A6B5}" type="parTrans" cxnId="{CB8018DA-34F1-4B9D-9665-6719DC6CB09E}">
      <dgm:prSet/>
      <dgm:spPr/>
      <dgm:t>
        <a:bodyPr/>
        <a:lstStyle/>
        <a:p>
          <a:endParaRPr lang="en-US"/>
        </a:p>
      </dgm:t>
    </dgm:pt>
    <dgm:pt modelId="{5940ED33-AA3A-4015-87DA-70258E5E4AAF}" type="sibTrans" cxnId="{CB8018DA-34F1-4B9D-9665-6719DC6CB09E}">
      <dgm:prSet/>
      <dgm:spPr/>
      <dgm:t>
        <a:bodyPr/>
        <a:lstStyle/>
        <a:p>
          <a:endParaRPr lang="en-US"/>
        </a:p>
      </dgm:t>
    </dgm:pt>
    <dgm:pt modelId="{5C9409FF-C6D5-4D36-A325-CD6DA887CB02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b="1" smtClean="0"/>
            <a:t>Resultados obtenidos</a:t>
          </a:r>
          <a:endParaRPr lang="en-IE"/>
        </a:p>
      </dgm:t>
    </dgm:pt>
    <dgm:pt modelId="{A84E022D-6D03-4AA5-BE8B-9E8B71289CCE}" type="parTrans" cxnId="{B2CBBCE4-2BF9-40BB-96B0-F877CF7CCD5A}">
      <dgm:prSet/>
      <dgm:spPr/>
      <dgm:t>
        <a:bodyPr/>
        <a:lstStyle/>
        <a:p>
          <a:endParaRPr lang="en-US"/>
        </a:p>
      </dgm:t>
    </dgm:pt>
    <dgm:pt modelId="{CE197429-36C3-4137-8331-1FE6F86A400D}" type="sibTrans" cxnId="{B2CBBCE4-2BF9-40BB-96B0-F877CF7CCD5A}">
      <dgm:prSet/>
      <dgm:spPr/>
      <dgm:t>
        <a:bodyPr/>
        <a:lstStyle/>
        <a:p>
          <a:endParaRPr lang="en-US"/>
        </a:p>
      </dgm:t>
    </dgm:pt>
    <dgm:pt modelId="{250FEF1D-0285-466C-A179-B827488F573B}">
      <dgm:prSet/>
      <dgm:spPr/>
      <dgm:t>
        <a:bodyPr/>
        <a:lstStyle/>
        <a:p>
          <a:pPr rtl="0"/>
          <a:r>
            <a:rPr lang="es-ES" dirty="0" smtClean="0"/>
            <a:t>Producto funcional que cumple los objetivos iniciales</a:t>
          </a:r>
          <a:endParaRPr lang="en-IE" dirty="0"/>
        </a:p>
      </dgm:t>
    </dgm:pt>
    <dgm:pt modelId="{264DE96F-876F-40B5-A041-70A3F8F9355A}" type="parTrans" cxnId="{33B21B6D-47CF-4DE1-AD8E-737BB3B60F6E}">
      <dgm:prSet/>
      <dgm:spPr/>
      <dgm:t>
        <a:bodyPr/>
        <a:lstStyle/>
        <a:p>
          <a:endParaRPr lang="en-US"/>
        </a:p>
      </dgm:t>
    </dgm:pt>
    <dgm:pt modelId="{2C59EC9C-FD9D-4171-B296-0A657C8AB286}" type="sibTrans" cxnId="{33B21B6D-47CF-4DE1-AD8E-737BB3B60F6E}">
      <dgm:prSet/>
      <dgm:spPr/>
      <dgm:t>
        <a:bodyPr/>
        <a:lstStyle/>
        <a:p>
          <a:endParaRPr lang="en-US"/>
        </a:p>
      </dgm:t>
    </dgm:pt>
    <dgm:pt modelId="{E5B1476C-8D9D-48F3-BF01-F131C4334F36}">
      <dgm:prSet/>
      <dgm:spPr/>
      <dgm:t>
        <a:bodyPr/>
        <a:lstStyle/>
        <a:p>
          <a:pPr rtl="0"/>
          <a:r>
            <a:rPr lang="es-ES" dirty="0" smtClean="0"/>
            <a:t>Nuevo abanico de funcionalidades a sus usuarios gracias al modelo de datos</a:t>
          </a:r>
          <a:endParaRPr lang="en-IE" dirty="0"/>
        </a:p>
      </dgm:t>
    </dgm:pt>
    <dgm:pt modelId="{694DD614-156D-4B15-9274-45A20725C5FA}" type="parTrans" cxnId="{C2F1CAFF-C8EB-412D-8C55-667BE67E590A}">
      <dgm:prSet/>
      <dgm:spPr/>
      <dgm:t>
        <a:bodyPr/>
        <a:lstStyle/>
        <a:p>
          <a:endParaRPr lang="en-US"/>
        </a:p>
      </dgm:t>
    </dgm:pt>
    <dgm:pt modelId="{3E60F381-A4FD-4BDE-82D4-160C2F977D87}" type="sibTrans" cxnId="{C2F1CAFF-C8EB-412D-8C55-667BE67E590A}">
      <dgm:prSet/>
      <dgm:spPr/>
      <dgm:t>
        <a:bodyPr/>
        <a:lstStyle/>
        <a:p>
          <a:endParaRPr lang="en-US"/>
        </a:p>
      </dgm:t>
    </dgm:pt>
    <dgm:pt modelId="{96FB42D9-6E0F-4DC3-B581-E344069175F3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b="1" smtClean="0"/>
            <a:t>Trabajo futuro</a:t>
          </a:r>
          <a:endParaRPr lang="en-IE"/>
        </a:p>
      </dgm:t>
    </dgm:pt>
    <dgm:pt modelId="{B9855C5E-AF96-440C-B7B9-F3E6D6BF81F6}" type="parTrans" cxnId="{BAA2B5EA-68DA-4ABA-8240-A6A8E5E6A342}">
      <dgm:prSet/>
      <dgm:spPr/>
      <dgm:t>
        <a:bodyPr/>
        <a:lstStyle/>
        <a:p>
          <a:endParaRPr lang="en-US"/>
        </a:p>
      </dgm:t>
    </dgm:pt>
    <dgm:pt modelId="{AFFD80D2-7D76-46EC-8F01-9E8A806A2D90}" type="sibTrans" cxnId="{BAA2B5EA-68DA-4ABA-8240-A6A8E5E6A342}">
      <dgm:prSet/>
      <dgm:spPr/>
      <dgm:t>
        <a:bodyPr/>
        <a:lstStyle/>
        <a:p>
          <a:endParaRPr lang="en-US"/>
        </a:p>
      </dgm:t>
    </dgm:pt>
    <dgm:pt modelId="{FAEDE7CD-E87F-4F30-8E10-4B388402B990}">
      <dgm:prSet/>
      <dgm:spPr/>
      <dgm:t>
        <a:bodyPr/>
        <a:lstStyle/>
        <a:p>
          <a:pPr rtl="0"/>
          <a:r>
            <a:rPr lang="es-ES" dirty="0" smtClean="0"/>
            <a:t>Permitir el procesado en lote de facturas adicionales</a:t>
          </a:r>
          <a:endParaRPr lang="en-IE" dirty="0"/>
        </a:p>
      </dgm:t>
    </dgm:pt>
    <dgm:pt modelId="{C7B32B4F-FB26-4B5C-9E92-33890EFFCCC0}" type="parTrans" cxnId="{5FC61CB8-EA62-47D6-8FAE-E9C076AB289B}">
      <dgm:prSet/>
      <dgm:spPr/>
      <dgm:t>
        <a:bodyPr/>
        <a:lstStyle/>
        <a:p>
          <a:endParaRPr lang="en-US"/>
        </a:p>
      </dgm:t>
    </dgm:pt>
    <dgm:pt modelId="{C5149592-BC90-4CEE-9F47-2538D0BED813}" type="sibTrans" cxnId="{5FC61CB8-EA62-47D6-8FAE-E9C076AB289B}">
      <dgm:prSet/>
      <dgm:spPr/>
      <dgm:t>
        <a:bodyPr/>
        <a:lstStyle/>
        <a:p>
          <a:endParaRPr lang="en-US"/>
        </a:p>
      </dgm:t>
    </dgm:pt>
    <dgm:pt modelId="{B308F673-B73A-4500-AE56-D388F2E4994B}">
      <dgm:prSet/>
      <dgm:spPr/>
      <dgm:t>
        <a:bodyPr/>
        <a:lstStyle/>
        <a:p>
          <a:pPr rtl="0"/>
          <a:r>
            <a:rPr lang="es-ES" smtClean="0"/>
            <a:t>Introducir la posibilidad de importar facturas en formatos anteriores</a:t>
          </a:r>
          <a:endParaRPr lang="en-IE"/>
        </a:p>
      </dgm:t>
    </dgm:pt>
    <dgm:pt modelId="{995CFEA7-DD30-4BD2-9AE8-652B8A194A04}" type="parTrans" cxnId="{38F99F14-1558-46E4-B056-AF5ADCD1BCB0}">
      <dgm:prSet/>
      <dgm:spPr/>
      <dgm:t>
        <a:bodyPr/>
        <a:lstStyle/>
        <a:p>
          <a:endParaRPr lang="en-US"/>
        </a:p>
      </dgm:t>
    </dgm:pt>
    <dgm:pt modelId="{5157D055-B17B-4071-9507-A5BFFE09255E}" type="sibTrans" cxnId="{38F99F14-1558-46E4-B056-AF5ADCD1BCB0}">
      <dgm:prSet/>
      <dgm:spPr/>
      <dgm:t>
        <a:bodyPr/>
        <a:lstStyle/>
        <a:p>
          <a:endParaRPr lang="en-US"/>
        </a:p>
      </dgm:t>
    </dgm:pt>
    <dgm:pt modelId="{637CEA40-E96E-4501-AF9A-E925763102C8}">
      <dgm:prSet/>
      <dgm:spPr/>
      <dgm:t>
        <a:bodyPr/>
        <a:lstStyle/>
        <a:p>
          <a:pPr rtl="0"/>
          <a:r>
            <a:rPr lang="es-ES" smtClean="0"/>
            <a:t>Convertir la aplicación web en una aplicación en el Cloud</a:t>
          </a:r>
          <a:endParaRPr lang="en-IE"/>
        </a:p>
      </dgm:t>
    </dgm:pt>
    <dgm:pt modelId="{50F7C243-4770-4D93-AE20-B88ECDAE98ED}" type="parTrans" cxnId="{3C6826EC-CE97-425B-9507-7CF406A74B59}">
      <dgm:prSet/>
      <dgm:spPr/>
      <dgm:t>
        <a:bodyPr/>
        <a:lstStyle/>
        <a:p>
          <a:endParaRPr lang="en-US"/>
        </a:p>
      </dgm:t>
    </dgm:pt>
    <dgm:pt modelId="{14D19774-0381-40CB-81DF-E8FDD356DF26}" type="sibTrans" cxnId="{3C6826EC-CE97-425B-9507-7CF406A74B59}">
      <dgm:prSet/>
      <dgm:spPr/>
      <dgm:t>
        <a:bodyPr/>
        <a:lstStyle/>
        <a:p>
          <a:endParaRPr lang="en-US"/>
        </a:p>
      </dgm:t>
    </dgm:pt>
    <dgm:pt modelId="{615F5E79-0D24-4352-B492-836476D394BC}">
      <dgm:prSet/>
      <dgm:spPr/>
      <dgm:t>
        <a:bodyPr/>
        <a:lstStyle/>
        <a:p>
          <a:pPr rtl="0"/>
          <a:endParaRPr lang="en-IE" dirty="0"/>
        </a:p>
      </dgm:t>
    </dgm:pt>
    <dgm:pt modelId="{4D87960B-0F9C-4B17-83AC-56D43AA72928}" type="parTrans" cxnId="{93545C7F-534A-459A-BB09-5D730AB4C266}">
      <dgm:prSet/>
      <dgm:spPr/>
      <dgm:t>
        <a:bodyPr/>
        <a:lstStyle/>
        <a:p>
          <a:endParaRPr lang="en-US"/>
        </a:p>
      </dgm:t>
    </dgm:pt>
    <dgm:pt modelId="{8E8EDB64-D819-4ACD-9380-30D5D7249B68}" type="sibTrans" cxnId="{93545C7F-534A-459A-BB09-5D730AB4C266}">
      <dgm:prSet/>
      <dgm:spPr/>
      <dgm:t>
        <a:bodyPr/>
        <a:lstStyle/>
        <a:p>
          <a:endParaRPr lang="en-US"/>
        </a:p>
      </dgm:t>
    </dgm:pt>
    <dgm:pt modelId="{DFEC0A04-0676-4BF5-AEAF-ABDC2CDAC0AE}">
      <dgm:prSet/>
      <dgm:spPr/>
      <dgm:t>
        <a:bodyPr/>
        <a:lstStyle/>
        <a:p>
          <a:pPr rtl="0"/>
          <a:endParaRPr lang="en-IE" dirty="0"/>
        </a:p>
      </dgm:t>
    </dgm:pt>
    <dgm:pt modelId="{7342EA40-B0FB-4F96-9BC9-9C5111B31CE8}" type="parTrans" cxnId="{278B00D5-0FAF-48EC-B9AB-34EDFDA2D632}">
      <dgm:prSet/>
      <dgm:spPr/>
      <dgm:t>
        <a:bodyPr/>
        <a:lstStyle/>
        <a:p>
          <a:endParaRPr lang="en-US"/>
        </a:p>
      </dgm:t>
    </dgm:pt>
    <dgm:pt modelId="{2F702B9B-EFCF-4209-814A-F4979918E298}" type="sibTrans" cxnId="{278B00D5-0FAF-48EC-B9AB-34EDFDA2D632}">
      <dgm:prSet/>
      <dgm:spPr/>
      <dgm:t>
        <a:bodyPr/>
        <a:lstStyle/>
        <a:p>
          <a:endParaRPr lang="en-US"/>
        </a:p>
      </dgm:t>
    </dgm:pt>
    <dgm:pt modelId="{51484405-46F1-4B56-BC4B-86D6E847653A}">
      <dgm:prSet/>
      <dgm:spPr/>
      <dgm:t>
        <a:bodyPr/>
        <a:lstStyle/>
        <a:p>
          <a:pPr rtl="0"/>
          <a:endParaRPr lang="en-IE" dirty="0"/>
        </a:p>
      </dgm:t>
    </dgm:pt>
    <dgm:pt modelId="{40BADB19-74A4-4586-AD6D-9CAC9051DC3B}" type="parTrans" cxnId="{A7EA9615-0B8E-4B72-B69C-1E8232EAFE23}">
      <dgm:prSet/>
      <dgm:spPr/>
      <dgm:t>
        <a:bodyPr/>
        <a:lstStyle/>
        <a:p>
          <a:endParaRPr lang="en-US"/>
        </a:p>
      </dgm:t>
    </dgm:pt>
    <dgm:pt modelId="{103BBA8B-7AB0-4358-8332-C2741ABE1BD5}" type="sibTrans" cxnId="{A7EA9615-0B8E-4B72-B69C-1E8232EAFE23}">
      <dgm:prSet/>
      <dgm:spPr/>
      <dgm:t>
        <a:bodyPr/>
        <a:lstStyle/>
        <a:p>
          <a:endParaRPr lang="en-US"/>
        </a:p>
      </dgm:t>
    </dgm:pt>
    <dgm:pt modelId="{3541B4F0-6BAA-40A4-A971-99CE4445C344}">
      <dgm:prSet/>
      <dgm:spPr/>
      <dgm:t>
        <a:bodyPr/>
        <a:lstStyle/>
        <a:p>
          <a:pPr rtl="0"/>
          <a:endParaRPr lang="en-IE" dirty="0"/>
        </a:p>
      </dgm:t>
    </dgm:pt>
    <dgm:pt modelId="{06C6392E-815F-45C8-A30D-36548AECF650}" type="parTrans" cxnId="{B80FC33A-62E5-4703-AD4B-D408799390F5}">
      <dgm:prSet/>
      <dgm:spPr/>
      <dgm:t>
        <a:bodyPr/>
        <a:lstStyle/>
        <a:p>
          <a:endParaRPr lang="en-US"/>
        </a:p>
      </dgm:t>
    </dgm:pt>
    <dgm:pt modelId="{C585FA1B-558A-4CE0-9C84-10135CAB4422}" type="sibTrans" cxnId="{B80FC33A-62E5-4703-AD4B-D408799390F5}">
      <dgm:prSet/>
      <dgm:spPr/>
      <dgm:t>
        <a:bodyPr/>
        <a:lstStyle/>
        <a:p>
          <a:endParaRPr lang="en-US"/>
        </a:p>
      </dgm:t>
    </dgm:pt>
    <dgm:pt modelId="{2D1429D8-0D43-4371-BEA0-3FBD9E6F1D2B}">
      <dgm:prSet/>
      <dgm:spPr/>
      <dgm:t>
        <a:bodyPr/>
        <a:lstStyle/>
        <a:p>
          <a:pPr rtl="0"/>
          <a:endParaRPr lang="en-IE" dirty="0"/>
        </a:p>
      </dgm:t>
    </dgm:pt>
    <dgm:pt modelId="{03432185-B940-4A82-840C-340C88C74FFE}" type="parTrans" cxnId="{6BAD861D-9509-4ABA-939E-432F54C1DAF8}">
      <dgm:prSet/>
      <dgm:spPr/>
      <dgm:t>
        <a:bodyPr/>
        <a:lstStyle/>
        <a:p>
          <a:endParaRPr lang="en-US"/>
        </a:p>
      </dgm:t>
    </dgm:pt>
    <dgm:pt modelId="{CE35751C-0494-41D6-A681-AFA1EFA5AA6E}" type="sibTrans" cxnId="{6BAD861D-9509-4ABA-939E-432F54C1DAF8}">
      <dgm:prSet/>
      <dgm:spPr/>
      <dgm:t>
        <a:bodyPr/>
        <a:lstStyle/>
        <a:p>
          <a:endParaRPr lang="en-US"/>
        </a:p>
      </dgm:t>
    </dgm:pt>
    <dgm:pt modelId="{EDE2159A-6BC3-4F20-8A1E-8299786B40CA}" type="pres">
      <dgm:prSet presAssocID="{C35EFC5A-34DD-4E31-BF5E-F9B981F5EF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130A4C-A876-4D23-AB6C-37E50C26FD1D}" type="pres">
      <dgm:prSet presAssocID="{C2B50A12-AB4F-4825-A7B2-BD65FEDF419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BB69-2C87-4C0E-A362-5D86751AD627}" type="pres">
      <dgm:prSet presAssocID="{C2B50A12-AB4F-4825-A7B2-BD65FEDF419A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4C2D7-5DA4-4EBA-861E-857E2975711E}" type="pres">
      <dgm:prSet presAssocID="{5C9409FF-C6D5-4D36-A325-CD6DA887CB0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CD0CE-819F-4505-B5CE-E3F09F7BE427}" type="pres">
      <dgm:prSet presAssocID="{5C9409FF-C6D5-4D36-A325-CD6DA887CB0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86840-5C89-42F2-90D9-03C02FFA0F28}" type="pres">
      <dgm:prSet presAssocID="{96FB42D9-6E0F-4DC3-B581-E344069175F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1F192-A199-4843-99AB-F8B37640CCA4}" type="pres">
      <dgm:prSet presAssocID="{96FB42D9-6E0F-4DC3-B581-E344069175F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86B610-A68D-46C8-99FE-474D8108F045}" srcId="{C35EFC5A-34DD-4E31-BF5E-F9B981F5EF51}" destId="{C2B50A12-AB4F-4825-A7B2-BD65FEDF419A}" srcOrd="0" destOrd="0" parTransId="{651452FB-513A-4B65-A4DF-4FD19CD55815}" sibTransId="{1905F12B-2AA2-4361-B3FE-81AD61477BE3}"/>
    <dgm:cxn modelId="{09D3B7F0-CED3-42FF-905C-BDAF97A28CA7}" type="presOf" srcId="{E5B1476C-8D9D-48F3-BF01-F131C4334F36}" destId="{DFDCD0CE-819F-4505-B5CE-E3F09F7BE427}" srcOrd="0" destOrd="2" presId="urn:microsoft.com/office/officeart/2005/8/layout/vList2"/>
    <dgm:cxn modelId="{DE498096-E11F-4996-9D34-8DCD7E0FD55F}" type="presOf" srcId="{3541B4F0-6BAA-40A4-A971-99CE4445C344}" destId="{DFDCD0CE-819F-4505-B5CE-E3F09F7BE427}" srcOrd="0" destOrd="0" presId="urn:microsoft.com/office/officeart/2005/8/layout/vList2"/>
    <dgm:cxn modelId="{CB8018DA-34F1-4B9D-9665-6719DC6CB09E}" srcId="{C2B50A12-AB4F-4825-A7B2-BD65FEDF419A}" destId="{0E6A4952-00EF-4FE9-B538-8B4716DCA213}" srcOrd="1" destOrd="0" parTransId="{B300B10B-BC8E-40F1-9D56-F43C8592A6B5}" sibTransId="{5940ED33-AA3A-4015-87DA-70258E5E4AAF}"/>
    <dgm:cxn modelId="{93545C7F-534A-459A-BB09-5D730AB4C266}" srcId="{C2B50A12-AB4F-4825-A7B2-BD65FEDF419A}" destId="{615F5E79-0D24-4352-B492-836476D394BC}" srcOrd="2" destOrd="0" parTransId="{4D87960B-0F9C-4B17-83AC-56D43AA72928}" sibTransId="{8E8EDB64-D819-4ACD-9380-30D5D7249B68}"/>
    <dgm:cxn modelId="{A7EA9615-0B8E-4B72-B69C-1E8232EAFE23}" srcId="{C2B50A12-AB4F-4825-A7B2-BD65FEDF419A}" destId="{51484405-46F1-4B56-BC4B-86D6E847653A}" srcOrd="0" destOrd="0" parTransId="{40BADB19-74A4-4586-AD6D-9CAC9051DC3B}" sibTransId="{103BBA8B-7AB0-4358-8332-C2741ABE1BD5}"/>
    <dgm:cxn modelId="{3C6826EC-CE97-425B-9507-7CF406A74B59}" srcId="{96FB42D9-6E0F-4DC3-B581-E344069175F3}" destId="{637CEA40-E96E-4501-AF9A-E925763102C8}" srcOrd="3" destOrd="0" parTransId="{50F7C243-4770-4D93-AE20-B88ECDAE98ED}" sibTransId="{14D19774-0381-40CB-81DF-E8FDD356DF26}"/>
    <dgm:cxn modelId="{BA4676A6-D68F-4108-80B6-80A29ED7AC17}" type="presOf" srcId="{96FB42D9-6E0F-4DC3-B581-E344069175F3}" destId="{4F986840-5C89-42F2-90D9-03C02FFA0F28}" srcOrd="0" destOrd="0" presId="urn:microsoft.com/office/officeart/2005/8/layout/vList2"/>
    <dgm:cxn modelId="{FC826522-9A1D-4039-8936-6A036389DBC5}" type="presOf" srcId="{5C9409FF-C6D5-4D36-A325-CD6DA887CB02}" destId="{73F4C2D7-5DA4-4EBA-861E-857E2975711E}" srcOrd="0" destOrd="0" presId="urn:microsoft.com/office/officeart/2005/8/layout/vList2"/>
    <dgm:cxn modelId="{B2CBBCE4-2BF9-40BB-96B0-F877CF7CCD5A}" srcId="{C35EFC5A-34DD-4E31-BF5E-F9B981F5EF51}" destId="{5C9409FF-C6D5-4D36-A325-CD6DA887CB02}" srcOrd="1" destOrd="0" parTransId="{A84E022D-6D03-4AA5-BE8B-9E8B71289CCE}" sibTransId="{CE197429-36C3-4137-8331-1FE6F86A400D}"/>
    <dgm:cxn modelId="{E949CAB9-2D56-4A69-B665-8D2CF61C17CB}" type="presOf" srcId="{615F5E79-0D24-4352-B492-836476D394BC}" destId="{FD65BB69-2C87-4C0E-A362-5D86751AD627}" srcOrd="0" destOrd="2" presId="urn:microsoft.com/office/officeart/2005/8/layout/vList2"/>
    <dgm:cxn modelId="{33B21B6D-47CF-4DE1-AD8E-737BB3B60F6E}" srcId="{5C9409FF-C6D5-4D36-A325-CD6DA887CB02}" destId="{250FEF1D-0285-466C-A179-B827488F573B}" srcOrd="1" destOrd="0" parTransId="{264DE96F-876F-40B5-A041-70A3F8F9355A}" sibTransId="{2C59EC9C-FD9D-4171-B296-0A657C8AB286}"/>
    <dgm:cxn modelId="{749F209E-5A89-4415-B458-361B404D6AD7}" type="presOf" srcId="{C35EFC5A-34DD-4E31-BF5E-F9B981F5EF51}" destId="{EDE2159A-6BC3-4F20-8A1E-8299786B40CA}" srcOrd="0" destOrd="0" presId="urn:microsoft.com/office/officeart/2005/8/layout/vList2"/>
    <dgm:cxn modelId="{B80FC33A-62E5-4703-AD4B-D408799390F5}" srcId="{5C9409FF-C6D5-4D36-A325-CD6DA887CB02}" destId="{3541B4F0-6BAA-40A4-A971-99CE4445C344}" srcOrd="0" destOrd="0" parTransId="{06C6392E-815F-45C8-A30D-36548AECF650}" sibTransId="{C585FA1B-558A-4CE0-9C84-10135CAB4422}"/>
    <dgm:cxn modelId="{BAA2B5EA-68DA-4ABA-8240-A6A8E5E6A342}" srcId="{C35EFC5A-34DD-4E31-BF5E-F9B981F5EF51}" destId="{96FB42D9-6E0F-4DC3-B581-E344069175F3}" srcOrd="2" destOrd="0" parTransId="{B9855C5E-AF96-440C-B7B9-F3E6D6BF81F6}" sibTransId="{AFFD80D2-7D76-46EC-8F01-9E8A806A2D90}"/>
    <dgm:cxn modelId="{29C2A7D4-9B43-4E86-A032-171E035BE4FD}" type="presOf" srcId="{C2B50A12-AB4F-4825-A7B2-BD65FEDF419A}" destId="{5E130A4C-A876-4D23-AB6C-37E50C26FD1D}" srcOrd="0" destOrd="0" presId="urn:microsoft.com/office/officeart/2005/8/layout/vList2"/>
    <dgm:cxn modelId="{2C392B14-7CA5-40EC-B3CE-56E69F22CFEB}" type="presOf" srcId="{51484405-46F1-4B56-BC4B-86D6E847653A}" destId="{FD65BB69-2C87-4C0E-A362-5D86751AD627}" srcOrd="0" destOrd="0" presId="urn:microsoft.com/office/officeart/2005/8/layout/vList2"/>
    <dgm:cxn modelId="{278B00D5-0FAF-48EC-B9AB-34EDFDA2D632}" srcId="{5C9409FF-C6D5-4D36-A325-CD6DA887CB02}" destId="{DFEC0A04-0676-4BF5-AEAF-ABDC2CDAC0AE}" srcOrd="3" destOrd="0" parTransId="{7342EA40-B0FB-4F96-9BC9-9C5111B31CE8}" sibTransId="{2F702B9B-EFCF-4209-814A-F4979918E298}"/>
    <dgm:cxn modelId="{6BAD861D-9509-4ABA-939E-432F54C1DAF8}" srcId="{96FB42D9-6E0F-4DC3-B581-E344069175F3}" destId="{2D1429D8-0D43-4371-BEA0-3FBD9E6F1D2B}" srcOrd="0" destOrd="0" parTransId="{03432185-B940-4A82-840C-340C88C74FFE}" sibTransId="{CE35751C-0494-41D6-A681-AFA1EFA5AA6E}"/>
    <dgm:cxn modelId="{0691F115-1052-4173-85D5-C5B210955235}" type="presOf" srcId="{0E6A4952-00EF-4FE9-B538-8B4716DCA213}" destId="{FD65BB69-2C87-4C0E-A362-5D86751AD627}" srcOrd="0" destOrd="1" presId="urn:microsoft.com/office/officeart/2005/8/layout/vList2"/>
    <dgm:cxn modelId="{8B8C7FBE-C2A4-444F-8BAB-D3E28868AFD3}" type="presOf" srcId="{FAEDE7CD-E87F-4F30-8E10-4B388402B990}" destId="{9561F192-A199-4843-99AB-F8B37640CCA4}" srcOrd="0" destOrd="1" presId="urn:microsoft.com/office/officeart/2005/8/layout/vList2"/>
    <dgm:cxn modelId="{B4701724-CABC-4CF0-8B77-EB3A220D0BE9}" type="presOf" srcId="{2D1429D8-0D43-4371-BEA0-3FBD9E6F1D2B}" destId="{9561F192-A199-4843-99AB-F8B37640CCA4}" srcOrd="0" destOrd="0" presId="urn:microsoft.com/office/officeart/2005/8/layout/vList2"/>
    <dgm:cxn modelId="{5FC61CB8-EA62-47D6-8FAE-E9C076AB289B}" srcId="{96FB42D9-6E0F-4DC3-B581-E344069175F3}" destId="{FAEDE7CD-E87F-4F30-8E10-4B388402B990}" srcOrd="1" destOrd="0" parTransId="{C7B32B4F-FB26-4B5C-9E92-33890EFFCCC0}" sibTransId="{C5149592-BC90-4CEE-9F47-2538D0BED813}"/>
    <dgm:cxn modelId="{BF6B563A-FBEA-4E80-9E2D-95B45CE73C66}" type="presOf" srcId="{DFEC0A04-0676-4BF5-AEAF-ABDC2CDAC0AE}" destId="{DFDCD0CE-819F-4505-B5CE-E3F09F7BE427}" srcOrd="0" destOrd="3" presId="urn:microsoft.com/office/officeart/2005/8/layout/vList2"/>
    <dgm:cxn modelId="{6DCE0506-C071-422E-B277-82FE16DA5C24}" type="presOf" srcId="{637CEA40-E96E-4501-AF9A-E925763102C8}" destId="{9561F192-A199-4843-99AB-F8B37640CCA4}" srcOrd="0" destOrd="3" presId="urn:microsoft.com/office/officeart/2005/8/layout/vList2"/>
    <dgm:cxn modelId="{38F99F14-1558-46E4-B056-AF5ADCD1BCB0}" srcId="{96FB42D9-6E0F-4DC3-B581-E344069175F3}" destId="{B308F673-B73A-4500-AE56-D388F2E4994B}" srcOrd="2" destOrd="0" parTransId="{995CFEA7-DD30-4BD2-9AE8-652B8A194A04}" sibTransId="{5157D055-B17B-4071-9507-A5BFFE09255E}"/>
    <dgm:cxn modelId="{C2F1CAFF-C8EB-412D-8C55-667BE67E590A}" srcId="{5C9409FF-C6D5-4D36-A325-CD6DA887CB02}" destId="{E5B1476C-8D9D-48F3-BF01-F131C4334F36}" srcOrd="2" destOrd="0" parTransId="{694DD614-156D-4B15-9274-45A20725C5FA}" sibTransId="{3E60F381-A4FD-4BDE-82D4-160C2F977D87}"/>
    <dgm:cxn modelId="{AC9A7B64-59E6-4118-BCD1-5674F1B4BABB}" type="presOf" srcId="{B308F673-B73A-4500-AE56-D388F2E4994B}" destId="{9561F192-A199-4843-99AB-F8B37640CCA4}" srcOrd="0" destOrd="2" presId="urn:microsoft.com/office/officeart/2005/8/layout/vList2"/>
    <dgm:cxn modelId="{F6497B72-3DBC-4127-AD85-30F854D7D012}" type="presOf" srcId="{250FEF1D-0285-466C-A179-B827488F573B}" destId="{DFDCD0CE-819F-4505-B5CE-E3F09F7BE427}" srcOrd="0" destOrd="1" presId="urn:microsoft.com/office/officeart/2005/8/layout/vList2"/>
    <dgm:cxn modelId="{6620287F-C711-421A-85C3-B08A757FE1B7}" type="presParOf" srcId="{EDE2159A-6BC3-4F20-8A1E-8299786B40CA}" destId="{5E130A4C-A876-4D23-AB6C-37E50C26FD1D}" srcOrd="0" destOrd="0" presId="urn:microsoft.com/office/officeart/2005/8/layout/vList2"/>
    <dgm:cxn modelId="{4AAAD757-4EC4-4131-87C2-CF542578CE35}" type="presParOf" srcId="{EDE2159A-6BC3-4F20-8A1E-8299786B40CA}" destId="{FD65BB69-2C87-4C0E-A362-5D86751AD627}" srcOrd="1" destOrd="0" presId="urn:microsoft.com/office/officeart/2005/8/layout/vList2"/>
    <dgm:cxn modelId="{772DA4FD-4F4F-4CAB-A848-98C76BEEB0ED}" type="presParOf" srcId="{EDE2159A-6BC3-4F20-8A1E-8299786B40CA}" destId="{73F4C2D7-5DA4-4EBA-861E-857E2975711E}" srcOrd="2" destOrd="0" presId="urn:microsoft.com/office/officeart/2005/8/layout/vList2"/>
    <dgm:cxn modelId="{F76091DE-90D4-4506-ADBB-5A6740A3F056}" type="presParOf" srcId="{EDE2159A-6BC3-4F20-8A1E-8299786B40CA}" destId="{DFDCD0CE-819F-4505-B5CE-E3F09F7BE427}" srcOrd="3" destOrd="0" presId="urn:microsoft.com/office/officeart/2005/8/layout/vList2"/>
    <dgm:cxn modelId="{D39B6895-A86C-4B4E-AA1B-CC6DE19709A8}" type="presParOf" srcId="{EDE2159A-6BC3-4F20-8A1E-8299786B40CA}" destId="{4F986840-5C89-42F2-90D9-03C02FFA0F28}" srcOrd="4" destOrd="0" presId="urn:microsoft.com/office/officeart/2005/8/layout/vList2"/>
    <dgm:cxn modelId="{1A5B3357-98A4-4C0F-86D3-CFAD8762AA02}" type="presParOf" srcId="{EDE2159A-6BC3-4F20-8A1E-8299786B40CA}" destId="{9561F192-A199-4843-99AB-F8B37640CCA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1464E-E02D-4C11-A0EB-81D65F31B82F}">
      <dsp:nvSpPr>
        <dsp:cNvPr id="0" name=""/>
        <dsp:cNvSpPr/>
      </dsp:nvSpPr>
      <dsp:spPr>
        <a:xfrm>
          <a:off x="-3858658" y="-592565"/>
          <a:ext cx="4598884" cy="4598884"/>
        </a:xfrm>
        <a:prstGeom prst="blockArc">
          <a:avLst>
            <a:gd name="adj1" fmla="val 18900000"/>
            <a:gd name="adj2" fmla="val 2700000"/>
            <a:gd name="adj3" fmla="val 47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61DA3-FC84-4BDD-8C2F-E8FD83C1F1C1}">
      <dsp:nvSpPr>
        <dsp:cNvPr id="0" name=""/>
        <dsp:cNvSpPr/>
      </dsp:nvSpPr>
      <dsp:spPr>
        <a:xfrm>
          <a:off x="324451" y="213291"/>
          <a:ext cx="9538674" cy="426855"/>
        </a:xfrm>
        <a:prstGeom prst="rect">
          <a:avLst/>
        </a:prstGeom>
        <a:gradFill rotWithShape="1">
          <a:gsLst>
            <a:gs pos="0">
              <a:schemeClr val="accent4">
                <a:tint val="80000"/>
                <a:lumMod val="105000"/>
              </a:schemeClr>
            </a:gs>
            <a:gs pos="100000">
              <a:schemeClr val="accent4">
                <a:tint val="90000"/>
              </a:schemeClr>
            </a:gs>
          </a:gsLst>
          <a:lin ang="5400000" scaled="0"/>
        </a:gradFill>
        <a:ln w="9525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38817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Introducción</a:t>
          </a:r>
          <a:endParaRPr lang="en-IE" sz="2200" kern="1200" dirty="0"/>
        </a:p>
      </dsp:txBody>
      <dsp:txXfrm>
        <a:off x="324451" y="213291"/>
        <a:ext cx="9538674" cy="426855"/>
      </dsp:txXfrm>
    </dsp:sp>
    <dsp:sp modelId="{EE23FEA2-054C-4B39-8F0B-6E511C7826B9}">
      <dsp:nvSpPr>
        <dsp:cNvPr id="0" name=""/>
        <dsp:cNvSpPr/>
      </dsp:nvSpPr>
      <dsp:spPr>
        <a:xfrm>
          <a:off x="57666" y="159934"/>
          <a:ext cx="533569" cy="533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D7BFB-C8FD-497E-8CC8-8BC396FFEB55}">
      <dsp:nvSpPr>
        <dsp:cNvPr id="0" name=""/>
        <dsp:cNvSpPr/>
      </dsp:nvSpPr>
      <dsp:spPr>
        <a:xfrm>
          <a:off x="630323" y="853369"/>
          <a:ext cx="9232802" cy="426855"/>
        </a:xfrm>
        <a:prstGeom prst="rect">
          <a:avLst/>
        </a:prstGeom>
        <a:gradFill rotWithShape="1">
          <a:gsLst>
            <a:gs pos="0">
              <a:schemeClr val="accent4">
                <a:tint val="80000"/>
                <a:lumMod val="105000"/>
              </a:schemeClr>
            </a:gs>
            <a:gs pos="100000">
              <a:schemeClr val="accent4">
                <a:tint val="90000"/>
              </a:schemeClr>
            </a:gs>
          </a:gsLst>
          <a:lin ang="5400000" scaled="0"/>
        </a:gradFill>
        <a:ln w="9525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38817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/>
            <a:t>Diseño</a:t>
          </a:r>
          <a:endParaRPr lang="en-IE" sz="2200" kern="1200"/>
        </a:p>
      </dsp:txBody>
      <dsp:txXfrm>
        <a:off x="630323" y="853369"/>
        <a:ext cx="9232802" cy="426855"/>
      </dsp:txXfrm>
    </dsp:sp>
    <dsp:sp modelId="{95854BB3-7D07-4B58-81DA-1F725AB6CFEE}">
      <dsp:nvSpPr>
        <dsp:cNvPr id="0" name=""/>
        <dsp:cNvSpPr/>
      </dsp:nvSpPr>
      <dsp:spPr>
        <a:xfrm>
          <a:off x="363538" y="800013"/>
          <a:ext cx="533569" cy="533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A40D4-3EC1-4D8D-9AA5-6B373C278F87}">
      <dsp:nvSpPr>
        <dsp:cNvPr id="0" name=""/>
        <dsp:cNvSpPr/>
      </dsp:nvSpPr>
      <dsp:spPr>
        <a:xfrm>
          <a:off x="724201" y="1493448"/>
          <a:ext cx="9138924" cy="426855"/>
        </a:xfrm>
        <a:prstGeom prst="rect">
          <a:avLst/>
        </a:prstGeom>
        <a:gradFill rotWithShape="1">
          <a:gsLst>
            <a:gs pos="0">
              <a:schemeClr val="accent4">
                <a:tint val="80000"/>
                <a:lumMod val="105000"/>
              </a:schemeClr>
            </a:gs>
            <a:gs pos="100000">
              <a:schemeClr val="accent4">
                <a:tint val="90000"/>
              </a:schemeClr>
            </a:gs>
          </a:gsLst>
          <a:lin ang="5400000" scaled="0"/>
        </a:gradFill>
        <a:ln w="9525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38817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/>
            <a:t>Implementación</a:t>
          </a:r>
          <a:endParaRPr lang="en-IE" sz="2200" kern="1200"/>
        </a:p>
      </dsp:txBody>
      <dsp:txXfrm>
        <a:off x="724201" y="1493448"/>
        <a:ext cx="9138924" cy="426855"/>
      </dsp:txXfrm>
    </dsp:sp>
    <dsp:sp modelId="{8B932A60-2915-4873-853C-999B4EBE2DC8}">
      <dsp:nvSpPr>
        <dsp:cNvPr id="0" name=""/>
        <dsp:cNvSpPr/>
      </dsp:nvSpPr>
      <dsp:spPr>
        <a:xfrm>
          <a:off x="457417" y="1440091"/>
          <a:ext cx="533569" cy="533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93333-BB76-41FD-817F-F099D4D9B31B}">
      <dsp:nvSpPr>
        <dsp:cNvPr id="0" name=""/>
        <dsp:cNvSpPr/>
      </dsp:nvSpPr>
      <dsp:spPr>
        <a:xfrm>
          <a:off x="630323" y="2133527"/>
          <a:ext cx="9232802" cy="426855"/>
        </a:xfrm>
        <a:prstGeom prst="rect">
          <a:avLst/>
        </a:prstGeom>
        <a:gradFill rotWithShape="1">
          <a:gsLst>
            <a:gs pos="0">
              <a:schemeClr val="accent4">
                <a:tint val="80000"/>
                <a:lumMod val="105000"/>
              </a:schemeClr>
            </a:gs>
            <a:gs pos="100000">
              <a:schemeClr val="accent4">
                <a:tint val="90000"/>
              </a:schemeClr>
            </a:gs>
          </a:gsLst>
          <a:lin ang="5400000" scaled="0"/>
        </a:gradFill>
        <a:ln w="9525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38817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/>
            <a:t>Demostración</a:t>
          </a:r>
          <a:endParaRPr lang="en-IE" sz="2200" kern="1200"/>
        </a:p>
      </dsp:txBody>
      <dsp:txXfrm>
        <a:off x="630323" y="2133527"/>
        <a:ext cx="9232802" cy="426855"/>
      </dsp:txXfrm>
    </dsp:sp>
    <dsp:sp modelId="{380F3CF6-4F0A-46F0-A556-DACDFCF50DE4}">
      <dsp:nvSpPr>
        <dsp:cNvPr id="0" name=""/>
        <dsp:cNvSpPr/>
      </dsp:nvSpPr>
      <dsp:spPr>
        <a:xfrm>
          <a:off x="363538" y="2080170"/>
          <a:ext cx="533569" cy="533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2BD44-0319-4DAF-8D8E-F7F10553BA62}">
      <dsp:nvSpPr>
        <dsp:cNvPr id="0" name=""/>
        <dsp:cNvSpPr/>
      </dsp:nvSpPr>
      <dsp:spPr>
        <a:xfrm>
          <a:off x="324451" y="2773606"/>
          <a:ext cx="9538674" cy="426855"/>
        </a:xfrm>
        <a:prstGeom prst="rect">
          <a:avLst/>
        </a:prstGeom>
        <a:gradFill rotWithShape="1">
          <a:gsLst>
            <a:gs pos="0">
              <a:schemeClr val="accent4">
                <a:tint val="80000"/>
                <a:lumMod val="105000"/>
              </a:schemeClr>
            </a:gs>
            <a:gs pos="100000">
              <a:schemeClr val="accent4">
                <a:tint val="90000"/>
              </a:schemeClr>
            </a:gs>
          </a:gsLst>
          <a:lin ang="5400000" scaled="0"/>
        </a:gradFill>
        <a:ln w="9525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38817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/>
            <a:t>Conclusiones</a:t>
          </a:r>
          <a:endParaRPr lang="en-IE" sz="2200" kern="1200"/>
        </a:p>
      </dsp:txBody>
      <dsp:txXfrm>
        <a:off x="324451" y="2773606"/>
        <a:ext cx="9538674" cy="426855"/>
      </dsp:txXfrm>
    </dsp:sp>
    <dsp:sp modelId="{7CAF6371-B3C6-42DE-9FC6-BBC26CABF5A0}">
      <dsp:nvSpPr>
        <dsp:cNvPr id="0" name=""/>
        <dsp:cNvSpPr/>
      </dsp:nvSpPr>
      <dsp:spPr>
        <a:xfrm>
          <a:off x="57666" y="2720249"/>
          <a:ext cx="533569" cy="533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2AC4A-6E68-418A-B3BE-AFFDB1B03ADF}">
      <dsp:nvSpPr>
        <dsp:cNvPr id="0" name=""/>
        <dsp:cNvSpPr/>
      </dsp:nvSpPr>
      <dsp:spPr>
        <a:xfrm>
          <a:off x="0" y="0"/>
          <a:ext cx="5016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5EB56-E39B-464D-9925-2CF2D38086DA}">
      <dsp:nvSpPr>
        <dsp:cNvPr id="0" name=""/>
        <dsp:cNvSpPr/>
      </dsp:nvSpPr>
      <dsp:spPr>
        <a:xfrm>
          <a:off x="0" y="0"/>
          <a:ext cx="5016765" cy="35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1. Validar el formato: </a:t>
          </a:r>
          <a:r>
            <a:rPr lang="es-ES" sz="1200" kern="1200" dirty="0" err="1" smtClean="0"/>
            <a:t>Facturae</a:t>
          </a:r>
          <a:endParaRPr lang="en-IE" sz="1200" kern="1200" dirty="0"/>
        </a:p>
      </dsp:txBody>
      <dsp:txXfrm>
        <a:off x="0" y="0"/>
        <a:ext cx="5016765" cy="353202"/>
      </dsp:txXfrm>
    </dsp:sp>
    <dsp:sp modelId="{72A53072-401A-4E90-ABF6-BA2E51DFDDFB}">
      <dsp:nvSpPr>
        <dsp:cNvPr id="0" name=""/>
        <dsp:cNvSpPr/>
      </dsp:nvSpPr>
      <dsp:spPr>
        <a:xfrm>
          <a:off x="0" y="353202"/>
          <a:ext cx="5016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276A6-340B-4F55-A675-E8857BE24B9C}">
      <dsp:nvSpPr>
        <dsp:cNvPr id="0" name=""/>
        <dsp:cNvSpPr/>
      </dsp:nvSpPr>
      <dsp:spPr>
        <a:xfrm>
          <a:off x="0" y="353202"/>
          <a:ext cx="5016765" cy="35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2. Validar la integridad y autenticidad: Firma electrónica</a:t>
          </a:r>
          <a:endParaRPr lang="en-IE" sz="1200" kern="1200" dirty="0"/>
        </a:p>
      </dsp:txBody>
      <dsp:txXfrm>
        <a:off x="0" y="353202"/>
        <a:ext cx="5016765" cy="353202"/>
      </dsp:txXfrm>
    </dsp:sp>
    <dsp:sp modelId="{1B54BD8E-B205-4490-8FC8-AF884B1B02AE}">
      <dsp:nvSpPr>
        <dsp:cNvPr id="0" name=""/>
        <dsp:cNvSpPr/>
      </dsp:nvSpPr>
      <dsp:spPr>
        <a:xfrm>
          <a:off x="0" y="706405"/>
          <a:ext cx="5016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F8D59-5AC1-41DB-8B88-16DAD367B3DF}">
      <dsp:nvSpPr>
        <dsp:cNvPr id="0" name=""/>
        <dsp:cNvSpPr/>
      </dsp:nvSpPr>
      <dsp:spPr>
        <a:xfrm>
          <a:off x="0" y="706405"/>
          <a:ext cx="5016765" cy="35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3. Categorización y clasificación</a:t>
          </a:r>
          <a:endParaRPr lang="en-IE" sz="1200" kern="1200" dirty="0"/>
        </a:p>
      </dsp:txBody>
      <dsp:txXfrm>
        <a:off x="0" y="706405"/>
        <a:ext cx="5016765" cy="353202"/>
      </dsp:txXfrm>
    </dsp:sp>
    <dsp:sp modelId="{CF2E53BA-A401-4F39-881E-B5CD9F2CCB4A}">
      <dsp:nvSpPr>
        <dsp:cNvPr id="0" name=""/>
        <dsp:cNvSpPr/>
      </dsp:nvSpPr>
      <dsp:spPr>
        <a:xfrm>
          <a:off x="0" y="1059609"/>
          <a:ext cx="5016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97EC2-E474-4634-9A10-0EB36DCEAF85}">
      <dsp:nvSpPr>
        <dsp:cNvPr id="0" name=""/>
        <dsp:cNvSpPr/>
      </dsp:nvSpPr>
      <dsp:spPr>
        <a:xfrm>
          <a:off x="0" y="1059608"/>
          <a:ext cx="5016765" cy="35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4. Carga segura en </a:t>
          </a:r>
          <a:r>
            <a:rPr lang="es-ES" sz="1200" kern="1200" dirty="0" err="1" smtClean="0"/>
            <a:t>Salesforce</a:t>
          </a:r>
          <a:r>
            <a:rPr lang="es-ES" sz="1200" kern="1200" dirty="0" smtClean="0"/>
            <a:t>: Autenticación y comunicación</a:t>
          </a:r>
          <a:endParaRPr lang="en-IE" sz="1200" kern="1200" dirty="0"/>
        </a:p>
      </dsp:txBody>
      <dsp:txXfrm>
        <a:off x="0" y="1059608"/>
        <a:ext cx="5016765" cy="353202"/>
      </dsp:txXfrm>
    </dsp:sp>
    <dsp:sp modelId="{B2CC916C-60E9-44EC-BB5A-0AB0EB4571F2}">
      <dsp:nvSpPr>
        <dsp:cNvPr id="0" name=""/>
        <dsp:cNvSpPr/>
      </dsp:nvSpPr>
      <dsp:spPr>
        <a:xfrm>
          <a:off x="0" y="1412811"/>
          <a:ext cx="5016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B4BC3-FAA0-4216-A84D-24CC4ADAE8B3}">
      <dsp:nvSpPr>
        <dsp:cNvPr id="0" name=""/>
        <dsp:cNvSpPr/>
      </dsp:nvSpPr>
      <dsp:spPr>
        <a:xfrm>
          <a:off x="0" y="1412811"/>
          <a:ext cx="5016765" cy="35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5. Custodia segura en </a:t>
          </a:r>
          <a:r>
            <a:rPr lang="es-ES" sz="1200" kern="1200" dirty="0" err="1" smtClean="0"/>
            <a:t>Salesforce</a:t>
          </a:r>
          <a:endParaRPr lang="en-IE" sz="1200" kern="1200" dirty="0"/>
        </a:p>
      </dsp:txBody>
      <dsp:txXfrm>
        <a:off x="0" y="1412811"/>
        <a:ext cx="5016765" cy="353202"/>
      </dsp:txXfrm>
    </dsp:sp>
    <dsp:sp modelId="{27252503-54E6-4BE2-8FE6-1D4F26497A35}">
      <dsp:nvSpPr>
        <dsp:cNvPr id="0" name=""/>
        <dsp:cNvSpPr/>
      </dsp:nvSpPr>
      <dsp:spPr>
        <a:xfrm>
          <a:off x="0" y="1766014"/>
          <a:ext cx="5016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6667B-4AE2-487D-ABE9-5FCE03F52967}">
      <dsp:nvSpPr>
        <dsp:cNvPr id="0" name=""/>
        <dsp:cNvSpPr/>
      </dsp:nvSpPr>
      <dsp:spPr>
        <a:xfrm>
          <a:off x="0" y="1766014"/>
          <a:ext cx="5016765" cy="35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6. Protección de los campos sensibles</a:t>
          </a:r>
          <a:endParaRPr lang="en-IE" sz="1200" kern="1200" dirty="0"/>
        </a:p>
      </dsp:txBody>
      <dsp:txXfrm>
        <a:off x="0" y="1766014"/>
        <a:ext cx="5016765" cy="353202"/>
      </dsp:txXfrm>
    </dsp:sp>
    <dsp:sp modelId="{66C9F95D-595D-4C24-ACE2-9A58EAFB38F1}">
      <dsp:nvSpPr>
        <dsp:cNvPr id="0" name=""/>
        <dsp:cNvSpPr/>
      </dsp:nvSpPr>
      <dsp:spPr>
        <a:xfrm>
          <a:off x="0" y="2119218"/>
          <a:ext cx="5016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72AC7-883E-41F8-B60A-036AF435E9E2}">
      <dsp:nvSpPr>
        <dsp:cNvPr id="0" name=""/>
        <dsp:cNvSpPr/>
      </dsp:nvSpPr>
      <dsp:spPr>
        <a:xfrm>
          <a:off x="0" y="2119217"/>
          <a:ext cx="5016765" cy="35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7. Obtención de información estadística</a:t>
          </a:r>
          <a:endParaRPr lang="en-IE" sz="1200" kern="1200" dirty="0"/>
        </a:p>
      </dsp:txBody>
      <dsp:txXfrm>
        <a:off x="0" y="2119217"/>
        <a:ext cx="5016765" cy="353202"/>
      </dsp:txXfrm>
    </dsp:sp>
    <dsp:sp modelId="{0204927D-1552-4501-A65A-637A095E5694}">
      <dsp:nvSpPr>
        <dsp:cNvPr id="0" name=""/>
        <dsp:cNvSpPr/>
      </dsp:nvSpPr>
      <dsp:spPr>
        <a:xfrm>
          <a:off x="0" y="2472420"/>
          <a:ext cx="5016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92DD9-87CF-49BA-971A-1068D31192F9}">
      <dsp:nvSpPr>
        <dsp:cNvPr id="0" name=""/>
        <dsp:cNvSpPr/>
      </dsp:nvSpPr>
      <dsp:spPr>
        <a:xfrm>
          <a:off x="0" y="2472420"/>
          <a:ext cx="5016765" cy="35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8. Desarrollar una aplicación amigable y de fácil uso</a:t>
          </a:r>
          <a:endParaRPr lang="en-IE" sz="1200" kern="1200" dirty="0"/>
        </a:p>
      </dsp:txBody>
      <dsp:txXfrm>
        <a:off x="0" y="2472420"/>
        <a:ext cx="5016765" cy="3532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B1140-F310-414F-B30E-8E990395C6DB}">
      <dsp:nvSpPr>
        <dsp:cNvPr id="0" name=""/>
        <dsp:cNvSpPr/>
      </dsp:nvSpPr>
      <dsp:spPr>
        <a:xfrm>
          <a:off x="0" y="0"/>
          <a:ext cx="11114203" cy="565603"/>
        </a:xfrm>
        <a:prstGeom prst="rect">
          <a:avLst/>
        </a:prstGeom>
        <a:solidFill>
          <a:schemeClr val="accent4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Un sistema </a:t>
          </a:r>
          <a:r>
            <a:rPr lang="es-ES" sz="1600" b="1" u="none" kern="1200" dirty="0" smtClean="0"/>
            <a:t>seguro</a:t>
          </a:r>
          <a:r>
            <a:rPr lang="es-ES" sz="1600" kern="1200" dirty="0" smtClean="0"/>
            <a:t> que permita incorporar las facturas electrónicas (</a:t>
          </a:r>
          <a:r>
            <a:rPr lang="es-ES" sz="1600" b="1" u="none" kern="1200" dirty="0" err="1" smtClean="0"/>
            <a:t>Facturae</a:t>
          </a:r>
          <a:r>
            <a:rPr lang="es-ES" sz="1600" kern="1200" dirty="0" smtClean="0"/>
            <a:t>) en </a:t>
          </a:r>
          <a:r>
            <a:rPr lang="es-ES" sz="1600" b="1" u="none" kern="1200" dirty="0" err="1" smtClean="0"/>
            <a:t>Salesforce</a:t>
          </a:r>
          <a:endParaRPr lang="en-IE" sz="1600" b="1" u="none" kern="1200" dirty="0"/>
        </a:p>
      </dsp:txBody>
      <dsp:txXfrm>
        <a:off x="0" y="0"/>
        <a:ext cx="11114203" cy="565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849C3-06A7-4D4E-8B3C-F344B7044252}">
      <dsp:nvSpPr>
        <dsp:cNvPr id="0" name=""/>
        <dsp:cNvSpPr/>
      </dsp:nvSpPr>
      <dsp:spPr>
        <a:xfrm rot="2915441">
          <a:off x="1975165" y="2135445"/>
          <a:ext cx="545870" cy="39726"/>
        </a:xfrm>
        <a:custGeom>
          <a:avLst/>
          <a:gdLst/>
          <a:ahLst/>
          <a:cxnLst/>
          <a:rect l="0" t="0" r="0" b="0"/>
          <a:pathLst>
            <a:path>
              <a:moveTo>
                <a:pt x="0" y="19863"/>
              </a:moveTo>
              <a:lnTo>
                <a:pt x="545870" y="1986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96DCE-96F8-4FFB-82E9-90198FC3B1EF}">
      <dsp:nvSpPr>
        <dsp:cNvPr id="0" name=""/>
        <dsp:cNvSpPr/>
      </dsp:nvSpPr>
      <dsp:spPr>
        <a:xfrm rot="1120600">
          <a:off x="2077960" y="1890109"/>
          <a:ext cx="1405193" cy="39726"/>
        </a:xfrm>
        <a:custGeom>
          <a:avLst/>
          <a:gdLst/>
          <a:ahLst/>
          <a:cxnLst/>
          <a:rect l="0" t="0" r="0" b="0"/>
          <a:pathLst>
            <a:path>
              <a:moveTo>
                <a:pt x="0" y="19863"/>
              </a:moveTo>
              <a:lnTo>
                <a:pt x="1405193" y="1986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3FC25-5693-46FA-925E-55CD8F4AB19D}">
      <dsp:nvSpPr>
        <dsp:cNvPr id="0" name=""/>
        <dsp:cNvSpPr/>
      </dsp:nvSpPr>
      <dsp:spPr>
        <a:xfrm rot="20866260">
          <a:off x="2101564" y="1317479"/>
          <a:ext cx="1180569" cy="39726"/>
        </a:xfrm>
        <a:custGeom>
          <a:avLst/>
          <a:gdLst/>
          <a:ahLst/>
          <a:cxnLst/>
          <a:rect l="0" t="0" r="0" b="0"/>
          <a:pathLst>
            <a:path>
              <a:moveTo>
                <a:pt x="0" y="19863"/>
              </a:moveTo>
              <a:lnTo>
                <a:pt x="1180569" y="1986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7ACFC-E561-46E8-B5CA-CF6753C86F67}">
      <dsp:nvSpPr>
        <dsp:cNvPr id="0" name=""/>
        <dsp:cNvSpPr/>
      </dsp:nvSpPr>
      <dsp:spPr>
        <a:xfrm rot="18583219">
          <a:off x="1951380" y="924312"/>
          <a:ext cx="530202" cy="39726"/>
        </a:xfrm>
        <a:custGeom>
          <a:avLst/>
          <a:gdLst/>
          <a:ahLst/>
          <a:cxnLst/>
          <a:rect l="0" t="0" r="0" b="0"/>
          <a:pathLst>
            <a:path>
              <a:moveTo>
                <a:pt x="0" y="19863"/>
              </a:moveTo>
              <a:lnTo>
                <a:pt x="530202" y="1986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DF888-9C4B-4848-A8B5-0C5FE50A3A7B}">
      <dsp:nvSpPr>
        <dsp:cNvPr id="0" name=""/>
        <dsp:cNvSpPr/>
      </dsp:nvSpPr>
      <dsp:spPr>
        <a:xfrm>
          <a:off x="530647" y="454773"/>
          <a:ext cx="2104798" cy="21891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9D0DD-75C4-4436-B532-0129586811BD}">
      <dsp:nvSpPr>
        <dsp:cNvPr id="0" name=""/>
        <dsp:cNvSpPr/>
      </dsp:nvSpPr>
      <dsp:spPr>
        <a:xfrm>
          <a:off x="2197507" y="-183062"/>
          <a:ext cx="1043797" cy="10437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Gestionar categorías</a:t>
          </a:r>
          <a:endParaRPr lang="en-IE" sz="1000" kern="1200" dirty="0"/>
        </a:p>
      </dsp:txBody>
      <dsp:txXfrm>
        <a:off x="2350368" y="-30201"/>
        <a:ext cx="738075" cy="738075"/>
      </dsp:txXfrm>
    </dsp:sp>
    <dsp:sp modelId="{68C0381D-69AB-42FE-AAF2-2A571D8F1F05}">
      <dsp:nvSpPr>
        <dsp:cNvPr id="0" name=""/>
        <dsp:cNvSpPr/>
      </dsp:nvSpPr>
      <dsp:spPr>
        <a:xfrm>
          <a:off x="3256001" y="532053"/>
          <a:ext cx="1122696" cy="1122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Almacenar facturas</a:t>
          </a:r>
          <a:endParaRPr lang="en-IE" sz="1050" kern="1200" dirty="0"/>
        </a:p>
      </dsp:txBody>
      <dsp:txXfrm>
        <a:off x="3420416" y="696469"/>
        <a:ext cx="793866" cy="793871"/>
      </dsp:txXfrm>
    </dsp:sp>
    <dsp:sp modelId="{85FC7DAC-44F5-4A97-B52E-42A21E0D7170}">
      <dsp:nvSpPr>
        <dsp:cNvPr id="0" name=""/>
        <dsp:cNvSpPr/>
      </dsp:nvSpPr>
      <dsp:spPr>
        <a:xfrm>
          <a:off x="3419228" y="1787359"/>
          <a:ext cx="1022707" cy="10227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Cifrado</a:t>
          </a:r>
          <a:endParaRPr lang="en-IE" sz="1050" kern="1200" dirty="0"/>
        </a:p>
      </dsp:txBody>
      <dsp:txXfrm>
        <a:off x="3569000" y="1937131"/>
        <a:ext cx="723163" cy="723163"/>
      </dsp:txXfrm>
    </dsp:sp>
    <dsp:sp modelId="{DA171199-E633-48F8-B19E-34304084B77B}">
      <dsp:nvSpPr>
        <dsp:cNvPr id="0" name=""/>
        <dsp:cNvSpPr/>
      </dsp:nvSpPr>
      <dsp:spPr>
        <a:xfrm>
          <a:off x="2248132" y="2226732"/>
          <a:ext cx="1066242" cy="10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Informes</a:t>
          </a:r>
          <a:endParaRPr lang="en-IE" sz="900" kern="1200" dirty="0"/>
        </a:p>
      </dsp:txBody>
      <dsp:txXfrm>
        <a:off x="2404280" y="2382880"/>
        <a:ext cx="753946" cy="7539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4A893-D347-44E2-A86E-7C9D3AD30047}">
      <dsp:nvSpPr>
        <dsp:cNvPr id="0" name=""/>
        <dsp:cNvSpPr/>
      </dsp:nvSpPr>
      <dsp:spPr>
        <a:xfrm>
          <a:off x="420420" y="2990"/>
          <a:ext cx="2551384" cy="19045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Objetos Estándar</a:t>
          </a:r>
          <a:endParaRPr lang="en-IE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Objetos Personalizados</a:t>
          </a:r>
          <a:endParaRPr lang="en-IE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Archivos adjuntos</a:t>
          </a:r>
          <a:endParaRPr lang="en-IE" sz="1600" kern="1200" dirty="0"/>
        </a:p>
      </dsp:txBody>
      <dsp:txXfrm>
        <a:off x="465046" y="47616"/>
        <a:ext cx="2462132" cy="1859928"/>
      </dsp:txXfrm>
    </dsp:sp>
    <dsp:sp modelId="{1D813CBA-2C83-4865-AE75-28BEEF35DD45}">
      <dsp:nvSpPr>
        <dsp:cNvPr id="0" name=""/>
        <dsp:cNvSpPr/>
      </dsp:nvSpPr>
      <dsp:spPr>
        <a:xfrm>
          <a:off x="420420" y="1907545"/>
          <a:ext cx="2551384" cy="818958"/>
        </a:xfrm>
        <a:prstGeom prst="rect">
          <a:avLst/>
        </a:prstGeom>
        <a:solidFill>
          <a:schemeClr val="accent4"/>
        </a:solidFill>
        <a:ln w="15875" cap="rnd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Datos</a:t>
          </a:r>
          <a:endParaRPr lang="en-IE" sz="4400" kern="1200" dirty="0"/>
        </a:p>
      </dsp:txBody>
      <dsp:txXfrm>
        <a:off x="420420" y="1907545"/>
        <a:ext cx="1796749" cy="818958"/>
      </dsp:txXfrm>
    </dsp:sp>
    <dsp:sp modelId="{049B6F1C-028B-461D-B82D-F227C9928D80}">
      <dsp:nvSpPr>
        <dsp:cNvPr id="0" name=""/>
        <dsp:cNvSpPr/>
      </dsp:nvSpPr>
      <dsp:spPr>
        <a:xfrm>
          <a:off x="2289344" y="2037629"/>
          <a:ext cx="892984" cy="89298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F1EC9-EE1D-4E11-BEC5-C7A6BD45294F}">
      <dsp:nvSpPr>
        <dsp:cNvPr id="0" name=""/>
        <dsp:cNvSpPr/>
      </dsp:nvSpPr>
      <dsp:spPr>
        <a:xfrm>
          <a:off x="2216" y="0"/>
          <a:ext cx="3447758" cy="3636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Cloud</a:t>
          </a:r>
          <a:endParaRPr lang="en-IE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Cifrado de plataforma </a:t>
          </a:r>
          <a:r>
            <a:rPr lang="es-ES" sz="1400" kern="1200" dirty="0" err="1" smtClean="0"/>
            <a:t>Shield</a:t>
          </a:r>
          <a:endParaRPr lang="en-IE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/>
            <a:t>Claves, Tenant Secret y Master Secret</a:t>
          </a:r>
          <a:endParaRPr lang="en-IE" sz="1400" kern="1200"/>
        </a:p>
      </dsp:txBody>
      <dsp:txXfrm>
        <a:off x="2216" y="1454604"/>
        <a:ext cx="3447758" cy="1454604"/>
      </dsp:txXfrm>
    </dsp:sp>
    <dsp:sp modelId="{74CC5472-289B-47F5-9650-014899ACAAB5}">
      <dsp:nvSpPr>
        <dsp:cNvPr id="0" name=""/>
        <dsp:cNvSpPr/>
      </dsp:nvSpPr>
      <dsp:spPr>
        <a:xfrm>
          <a:off x="1120616" y="218190"/>
          <a:ext cx="1210958" cy="12109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88A63-6EB3-4026-8787-D3561D7A54B8}">
      <dsp:nvSpPr>
        <dsp:cNvPr id="0" name=""/>
        <dsp:cNvSpPr/>
      </dsp:nvSpPr>
      <dsp:spPr>
        <a:xfrm>
          <a:off x="3553407" y="0"/>
          <a:ext cx="3447758" cy="3636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TLS 1.2</a:t>
          </a:r>
          <a:endParaRPr lang="en-IE" sz="18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/>
            <a:t>Salesforce es obligatorio desde septiembre 2019</a:t>
          </a:r>
          <a:endParaRPr lang="en-IE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400" kern="1200" smtClean="0"/>
            <a:t>JDK 8</a:t>
          </a:r>
          <a:endParaRPr lang="en-IE" sz="1400" kern="1200"/>
        </a:p>
      </dsp:txBody>
      <dsp:txXfrm>
        <a:off x="3553407" y="1454604"/>
        <a:ext cx="3447758" cy="1454604"/>
      </dsp:txXfrm>
    </dsp:sp>
    <dsp:sp modelId="{68296B6F-40D8-4B62-A876-CE67C7B8987E}">
      <dsp:nvSpPr>
        <dsp:cNvPr id="0" name=""/>
        <dsp:cNvSpPr/>
      </dsp:nvSpPr>
      <dsp:spPr>
        <a:xfrm>
          <a:off x="4671807" y="218190"/>
          <a:ext cx="1210958" cy="12109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F181F-4A75-4A56-874A-C02E0EF1C77B}">
      <dsp:nvSpPr>
        <dsp:cNvPr id="0" name=""/>
        <dsp:cNvSpPr/>
      </dsp:nvSpPr>
      <dsp:spPr>
        <a:xfrm>
          <a:off x="7104599" y="0"/>
          <a:ext cx="3447758" cy="3636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Cifrado de campos</a:t>
          </a:r>
          <a:endParaRPr lang="en-IE" sz="18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400" kern="1200" dirty="0" smtClean="0"/>
            <a:t>Solo </a:t>
          </a:r>
          <a:r>
            <a:rPr lang="en-IE" sz="1400" kern="1200" dirty="0" err="1" smtClean="0"/>
            <a:t>los</a:t>
          </a:r>
          <a:r>
            <a:rPr lang="en-IE" sz="1400" kern="1200" dirty="0" smtClean="0"/>
            <a:t> que </a:t>
          </a:r>
          <a:r>
            <a:rPr lang="en-IE" sz="1400" kern="1200" dirty="0" err="1" smtClean="0"/>
            <a:t>representan</a:t>
          </a:r>
          <a:r>
            <a:rPr lang="en-IE" sz="1400" kern="1200" dirty="0" smtClean="0"/>
            <a:t> un </a:t>
          </a:r>
          <a:r>
            <a:rPr lang="en-IE" sz="1400" kern="1200" dirty="0" err="1" smtClean="0"/>
            <a:t>riesgo</a:t>
          </a:r>
          <a:endParaRPr lang="en-IE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/>
            <a:t>Cifrado innecesario impacta el rendimient</a:t>
          </a:r>
          <a:r>
            <a:rPr lang="en-IE" sz="1400" kern="1200" smtClean="0"/>
            <a:t>o</a:t>
          </a:r>
          <a:endParaRPr lang="en-IE" sz="1400" kern="1200"/>
        </a:p>
      </dsp:txBody>
      <dsp:txXfrm>
        <a:off x="7104599" y="1454604"/>
        <a:ext cx="3447758" cy="1454604"/>
      </dsp:txXfrm>
    </dsp:sp>
    <dsp:sp modelId="{2553F65F-A3BB-459F-AD2E-9DE5FD2A8ADD}">
      <dsp:nvSpPr>
        <dsp:cNvPr id="0" name=""/>
        <dsp:cNvSpPr/>
      </dsp:nvSpPr>
      <dsp:spPr>
        <a:xfrm>
          <a:off x="8222999" y="218190"/>
          <a:ext cx="1210958" cy="121095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3B743-C005-482F-AA05-01C66EBFE005}">
      <dsp:nvSpPr>
        <dsp:cNvPr id="0" name=""/>
        <dsp:cNvSpPr/>
      </dsp:nvSpPr>
      <dsp:spPr>
        <a:xfrm>
          <a:off x="422182" y="2909208"/>
          <a:ext cx="9710208" cy="54547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D78D5-2F64-40E7-AD50-54D59FDBF306}">
      <dsp:nvSpPr>
        <dsp:cNvPr id="0" name=""/>
        <dsp:cNvSpPr/>
      </dsp:nvSpPr>
      <dsp:spPr>
        <a:xfrm rot="5400000">
          <a:off x="5495510" y="-2285359"/>
          <a:ext cx="768036" cy="55336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smtClean="0"/>
            <a:t>Apache XMLBeans</a:t>
          </a:r>
          <a:endParaRPr lang="en-IE" sz="2000" kern="1200"/>
        </a:p>
      </dsp:txBody>
      <dsp:txXfrm rot="-5400000">
        <a:off x="3112691" y="134952"/>
        <a:ext cx="5496182" cy="693052"/>
      </dsp:txXfrm>
    </dsp:sp>
    <dsp:sp modelId="{86047EE8-F767-4BD0-A315-D1C0FDAE5AE8}">
      <dsp:nvSpPr>
        <dsp:cNvPr id="0" name=""/>
        <dsp:cNvSpPr/>
      </dsp:nvSpPr>
      <dsp:spPr>
        <a:xfrm>
          <a:off x="0" y="1454"/>
          <a:ext cx="3112691" cy="960045"/>
        </a:xfrm>
        <a:prstGeom prst="roundRect">
          <a:avLst/>
        </a:prstGeom>
        <a:solidFill>
          <a:schemeClr val="accent4"/>
        </a:solidFill>
        <a:ln w="15875" cap="rnd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Validación del Formato</a:t>
          </a:r>
          <a:endParaRPr lang="en-IE" sz="2000" kern="1200" dirty="0"/>
        </a:p>
      </dsp:txBody>
      <dsp:txXfrm>
        <a:off x="46866" y="48320"/>
        <a:ext cx="3018959" cy="866313"/>
      </dsp:txXfrm>
    </dsp:sp>
    <dsp:sp modelId="{CEDF321A-084C-4AF8-8B49-6E67311DC7C6}">
      <dsp:nvSpPr>
        <dsp:cNvPr id="0" name=""/>
        <dsp:cNvSpPr/>
      </dsp:nvSpPr>
      <dsp:spPr>
        <a:xfrm rot="5400000">
          <a:off x="5495510" y="-1277312"/>
          <a:ext cx="768036" cy="55336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smtClean="0"/>
            <a:t>API XML Digital Signature</a:t>
          </a:r>
          <a:endParaRPr lang="en-IE" sz="2000" kern="1200"/>
        </a:p>
      </dsp:txBody>
      <dsp:txXfrm rot="-5400000">
        <a:off x="3112691" y="1142999"/>
        <a:ext cx="5496182" cy="693052"/>
      </dsp:txXfrm>
    </dsp:sp>
    <dsp:sp modelId="{812BD156-8FEF-4907-B34C-9CFFD7E80128}">
      <dsp:nvSpPr>
        <dsp:cNvPr id="0" name=""/>
        <dsp:cNvSpPr/>
      </dsp:nvSpPr>
      <dsp:spPr>
        <a:xfrm>
          <a:off x="0" y="1009502"/>
          <a:ext cx="3112691" cy="960045"/>
        </a:xfrm>
        <a:prstGeom prst="roundRect">
          <a:avLst/>
        </a:prstGeom>
        <a:solidFill>
          <a:schemeClr val="accent4"/>
        </a:solidFill>
        <a:ln w="15875" cap="rnd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Validación de la Firma e Integridad</a:t>
          </a:r>
          <a:endParaRPr lang="en-IE" sz="2000" kern="1200" dirty="0"/>
        </a:p>
      </dsp:txBody>
      <dsp:txXfrm>
        <a:off x="46866" y="1056368"/>
        <a:ext cx="3018959" cy="866313"/>
      </dsp:txXfrm>
    </dsp:sp>
    <dsp:sp modelId="{6A47CA6A-3072-448E-9F1E-402FCDAC7A34}">
      <dsp:nvSpPr>
        <dsp:cNvPr id="0" name=""/>
        <dsp:cNvSpPr/>
      </dsp:nvSpPr>
      <dsp:spPr>
        <a:xfrm rot="5400000">
          <a:off x="5495510" y="-269264"/>
          <a:ext cx="768036" cy="55336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smtClean="0"/>
            <a:t>Apache HttpComponents</a:t>
          </a:r>
          <a:endParaRPr lang="en-IE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smtClean="0"/>
            <a:t>JSON-Java</a:t>
          </a:r>
          <a:endParaRPr lang="en-IE" sz="2000" kern="1200"/>
        </a:p>
      </dsp:txBody>
      <dsp:txXfrm rot="-5400000">
        <a:off x="3112691" y="2151047"/>
        <a:ext cx="5496182" cy="693052"/>
      </dsp:txXfrm>
    </dsp:sp>
    <dsp:sp modelId="{E33FBD15-1728-4CCE-9D24-BA6B49CD4B0D}">
      <dsp:nvSpPr>
        <dsp:cNvPr id="0" name=""/>
        <dsp:cNvSpPr/>
      </dsp:nvSpPr>
      <dsp:spPr>
        <a:xfrm>
          <a:off x="0" y="2017549"/>
          <a:ext cx="3112691" cy="960045"/>
        </a:xfrm>
        <a:prstGeom prst="roundRect">
          <a:avLst/>
        </a:prstGeom>
        <a:solidFill>
          <a:schemeClr val="accent4"/>
        </a:solidFill>
        <a:ln w="15875" cap="rnd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Comunicación con </a:t>
          </a:r>
          <a:r>
            <a:rPr lang="es-ES" sz="2000" kern="1200" dirty="0" err="1" smtClean="0"/>
            <a:t>Salesforce</a:t>
          </a:r>
          <a:endParaRPr lang="en-IE" sz="2000" kern="1200" dirty="0"/>
        </a:p>
      </dsp:txBody>
      <dsp:txXfrm>
        <a:off x="46866" y="2064415"/>
        <a:ext cx="3018959" cy="8663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8A3DE-A029-430D-B961-75A7908324DB}">
      <dsp:nvSpPr>
        <dsp:cNvPr id="0" name=""/>
        <dsp:cNvSpPr/>
      </dsp:nvSpPr>
      <dsp:spPr>
        <a:xfrm>
          <a:off x="-3768182" y="-630879"/>
          <a:ext cx="4898270" cy="4898270"/>
        </a:xfrm>
        <a:prstGeom prst="blockArc">
          <a:avLst>
            <a:gd name="adj1" fmla="val 18900000"/>
            <a:gd name="adj2" fmla="val 2700000"/>
            <a:gd name="adj3" fmla="val 441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2179F-2588-4E93-BE66-EF27A5702B99}">
      <dsp:nvSpPr>
        <dsp:cNvPr id="0" name=""/>
        <dsp:cNvSpPr/>
      </dsp:nvSpPr>
      <dsp:spPr>
        <a:xfrm>
          <a:off x="1103263" y="935645"/>
          <a:ext cx="9451310" cy="1765220"/>
        </a:xfrm>
        <a:prstGeom prst="rect">
          <a:avLst/>
        </a:prstGeom>
        <a:solidFill>
          <a:schemeClr val="accent4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443240" tIns="43180" rIns="43180" bIns="4318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Cifrado de Plataforma </a:t>
          </a:r>
          <a:r>
            <a:rPr lang="es-ES" sz="1700" b="1" kern="1200" dirty="0" err="1" smtClean="0"/>
            <a:t>Shield</a:t>
          </a:r>
          <a:endParaRPr lang="en-IE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Adquirir una licencia o usar una </a:t>
          </a:r>
          <a:r>
            <a:rPr lang="en-IE" sz="1300" kern="1200" dirty="0" smtClean="0"/>
            <a:t>Developer Org</a:t>
          </a:r>
          <a:endParaRPr lang="en-IE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Asignar los permisos necesarios</a:t>
          </a:r>
          <a:endParaRPr lang="en-IE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300" kern="1200" dirty="0" err="1" smtClean="0"/>
            <a:t>Activar</a:t>
          </a:r>
          <a:r>
            <a:rPr lang="en-IE" sz="1300" kern="1200" dirty="0" smtClean="0"/>
            <a:t> el </a:t>
          </a:r>
          <a:r>
            <a:rPr lang="en-IE" sz="1300" kern="1200" dirty="0" err="1" smtClean="0"/>
            <a:t>cifrado</a:t>
          </a:r>
          <a:r>
            <a:rPr lang="en-IE" sz="1300" kern="1200" dirty="0" smtClean="0"/>
            <a:t> </a:t>
          </a:r>
          <a:r>
            <a:rPr lang="en-IE" sz="1300" kern="1200" dirty="0" err="1" smtClean="0"/>
            <a:t>generando</a:t>
          </a:r>
          <a:r>
            <a:rPr lang="en-IE" sz="1300" kern="1200" dirty="0" smtClean="0"/>
            <a:t> el Tenant Secret</a:t>
          </a:r>
          <a:endParaRPr lang="en-IE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300" kern="1200" dirty="0" err="1" smtClean="0"/>
            <a:t>Definir</a:t>
          </a:r>
          <a:r>
            <a:rPr lang="en-IE" sz="1300" kern="1200" dirty="0" smtClean="0"/>
            <a:t> </a:t>
          </a:r>
          <a:r>
            <a:rPr lang="en-IE" sz="1300" kern="1200" dirty="0" err="1" smtClean="0"/>
            <a:t>los</a:t>
          </a:r>
          <a:r>
            <a:rPr lang="en-IE" sz="1300" kern="1200" dirty="0" smtClean="0"/>
            <a:t> </a:t>
          </a:r>
          <a:r>
            <a:rPr lang="en-IE" sz="1300" kern="1200" dirty="0" err="1" smtClean="0"/>
            <a:t>campos</a:t>
          </a:r>
          <a:r>
            <a:rPr lang="en-IE" sz="1300" kern="1200" dirty="0" smtClean="0"/>
            <a:t> a </a:t>
          </a:r>
          <a:r>
            <a:rPr lang="en-IE" sz="1300" kern="1200" dirty="0" err="1" smtClean="0"/>
            <a:t>cifrar</a:t>
          </a:r>
          <a:r>
            <a:rPr lang="en-IE" sz="1300" kern="1200" dirty="0" smtClean="0"/>
            <a:t> </a:t>
          </a:r>
          <a:r>
            <a:rPr lang="en-IE" sz="1300" kern="1200" dirty="0" err="1" smtClean="0"/>
            <a:t>activando</a:t>
          </a:r>
          <a:r>
            <a:rPr lang="en-IE" sz="1300" kern="1200" dirty="0" smtClean="0"/>
            <a:t> la </a:t>
          </a:r>
          <a:r>
            <a:rPr lang="en-IE" sz="1300" kern="1200" dirty="0" err="1" smtClean="0"/>
            <a:t>opción</a:t>
          </a:r>
          <a:r>
            <a:rPr lang="en-IE" sz="1300" kern="1200" dirty="0" smtClean="0"/>
            <a:t> “Encrypt” </a:t>
          </a:r>
          <a:r>
            <a:rPr lang="en-IE" sz="1300" kern="1200" dirty="0" err="1" smtClean="0"/>
            <a:t>sobre</a:t>
          </a:r>
          <a:r>
            <a:rPr lang="en-IE" sz="1300" kern="1200" dirty="0" smtClean="0"/>
            <a:t> </a:t>
          </a:r>
          <a:r>
            <a:rPr lang="en-IE" sz="1300" kern="1200" dirty="0" err="1" smtClean="0"/>
            <a:t>ellos</a:t>
          </a:r>
          <a:endParaRPr lang="en-IE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Activar “</a:t>
          </a:r>
          <a:r>
            <a:rPr lang="es-ES" sz="1300" kern="1200" dirty="0" err="1" smtClean="0"/>
            <a:t>Encrypt</a:t>
          </a:r>
          <a:r>
            <a:rPr lang="es-ES" sz="1300" kern="1200" dirty="0" smtClean="0"/>
            <a:t> Files and </a:t>
          </a:r>
          <a:r>
            <a:rPr lang="es-ES" sz="1300" kern="1200" dirty="0" err="1" smtClean="0"/>
            <a:t>Attachments</a:t>
          </a:r>
          <a:r>
            <a:rPr lang="es-ES" sz="1300" kern="1200" dirty="0" smtClean="0"/>
            <a:t>” en “</a:t>
          </a:r>
          <a:r>
            <a:rPr lang="es-ES" sz="1300" kern="1200" dirty="0" err="1" smtClean="0"/>
            <a:t>Encryption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Policy</a:t>
          </a:r>
          <a:r>
            <a:rPr lang="es-ES" sz="1300" kern="1200" dirty="0" smtClean="0"/>
            <a:t>”</a:t>
          </a:r>
          <a:endParaRPr lang="en-IE" sz="1300" kern="1200" dirty="0"/>
        </a:p>
      </dsp:txBody>
      <dsp:txXfrm>
        <a:off x="1103263" y="935645"/>
        <a:ext cx="9451310" cy="1765220"/>
      </dsp:txXfrm>
    </dsp:sp>
    <dsp:sp modelId="{B167C33C-091E-4C3B-A234-90ACBD5CB449}">
      <dsp:nvSpPr>
        <dsp:cNvPr id="0" name=""/>
        <dsp:cNvSpPr/>
      </dsp:nvSpPr>
      <dsp:spPr>
        <a:xfrm>
          <a:off x="0" y="714992"/>
          <a:ext cx="2206526" cy="2206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30A4C-A876-4D23-AB6C-37E50C26FD1D}">
      <dsp:nvSpPr>
        <dsp:cNvPr id="0" name=""/>
        <dsp:cNvSpPr/>
      </dsp:nvSpPr>
      <dsp:spPr>
        <a:xfrm>
          <a:off x="0" y="109929"/>
          <a:ext cx="10554574" cy="407745"/>
        </a:xfrm>
        <a:prstGeom prst="roundRect">
          <a:avLst/>
        </a:prstGeom>
        <a:solidFill>
          <a:schemeClr val="accent4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/>
            <a:t>Conocimientos adquiridos</a:t>
          </a:r>
          <a:endParaRPr lang="en-IE" sz="1700" kern="1200"/>
        </a:p>
      </dsp:txBody>
      <dsp:txXfrm>
        <a:off x="19904" y="129833"/>
        <a:ext cx="10514766" cy="367937"/>
      </dsp:txXfrm>
    </dsp:sp>
    <dsp:sp modelId="{FD65BB69-2C87-4C0E-A362-5D86751AD627}">
      <dsp:nvSpPr>
        <dsp:cNvPr id="0" name=""/>
        <dsp:cNvSpPr/>
      </dsp:nvSpPr>
      <dsp:spPr>
        <a:xfrm>
          <a:off x="0" y="517674"/>
          <a:ext cx="10554574" cy="68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108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IE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kern="1200" dirty="0" smtClean="0"/>
            <a:t>Práctica de las metodologías, herramientas y conceptos adquiridos durante el master</a:t>
          </a:r>
          <a:endParaRPr lang="en-IE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IE" sz="1300" kern="1200" dirty="0"/>
        </a:p>
      </dsp:txBody>
      <dsp:txXfrm>
        <a:off x="0" y="517674"/>
        <a:ext cx="10554574" cy="686204"/>
      </dsp:txXfrm>
    </dsp:sp>
    <dsp:sp modelId="{73F4C2D7-5DA4-4EBA-861E-857E2975711E}">
      <dsp:nvSpPr>
        <dsp:cNvPr id="0" name=""/>
        <dsp:cNvSpPr/>
      </dsp:nvSpPr>
      <dsp:spPr>
        <a:xfrm>
          <a:off x="0" y="1203879"/>
          <a:ext cx="10554574" cy="407745"/>
        </a:xfrm>
        <a:prstGeom prst="roundRect">
          <a:avLst/>
        </a:prstGeom>
        <a:solidFill>
          <a:schemeClr val="accent4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/>
            <a:t>Resultados obtenidos</a:t>
          </a:r>
          <a:endParaRPr lang="en-IE" sz="1700" kern="1200"/>
        </a:p>
      </dsp:txBody>
      <dsp:txXfrm>
        <a:off x="19904" y="1223783"/>
        <a:ext cx="10514766" cy="367937"/>
      </dsp:txXfrm>
    </dsp:sp>
    <dsp:sp modelId="{DFDCD0CE-819F-4505-B5CE-E3F09F7BE427}">
      <dsp:nvSpPr>
        <dsp:cNvPr id="0" name=""/>
        <dsp:cNvSpPr/>
      </dsp:nvSpPr>
      <dsp:spPr>
        <a:xfrm>
          <a:off x="0" y="1611624"/>
          <a:ext cx="10554574" cy="897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108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IE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kern="1200" dirty="0" smtClean="0"/>
            <a:t>Producto funcional que cumple los objetivos iniciales</a:t>
          </a:r>
          <a:endParaRPr lang="en-IE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kern="1200" dirty="0" smtClean="0"/>
            <a:t>Nuevo abanico de funcionalidades a sus usuarios gracias al modelo de datos</a:t>
          </a:r>
          <a:endParaRPr lang="en-IE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IE" sz="1300" kern="1200" dirty="0"/>
        </a:p>
      </dsp:txBody>
      <dsp:txXfrm>
        <a:off x="0" y="1611624"/>
        <a:ext cx="10554574" cy="897345"/>
      </dsp:txXfrm>
    </dsp:sp>
    <dsp:sp modelId="{4F986840-5C89-42F2-90D9-03C02FFA0F28}">
      <dsp:nvSpPr>
        <dsp:cNvPr id="0" name=""/>
        <dsp:cNvSpPr/>
      </dsp:nvSpPr>
      <dsp:spPr>
        <a:xfrm>
          <a:off x="0" y="2508969"/>
          <a:ext cx="10554574" cy="407745"/>
        </a:xfrm>
        <a:prstGeom prst="roundRect">
          <a:avLst/>
        </a:prstGeom>
        <a:solidFill>
          <a:schemeClr val="accent4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/>
            <a:t>Trabajo futuro</a:t>
          </a:r>
          <a:endParaRPr lang="en-IE" sz="1700" kern="1200"/>
        </a:p>
      </dsp:txBody>
      <dsp:txXfrm>
        <a:off x="19904" y="2528873"/>
        <a:ext cx="10514766" cy="367937"/>
      </dsp:txXfrm>
    </dsp:sp>
    <dsp:sp modelId="{9561F192-A199-4843-99AB-F8B37640CCA4}">
      <dsp:nvSpPr>
        <dsp:cNvPr id="0" name=""/>
        <dsp:cNvSpPr/>
      </dsp:nvSpPr>
      <dsp:spPr>
        <a:xfrm>
          <a:off x="0" y="2916714"/>
          <a:ext cx="10554574" cy="897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108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IE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kern="1200" dirty="0" smtClean="0"/>
            <a:t>Permitir el procesado en lote de facturas adicionales</a:t>
          </a:r>
          <a:endParaRPr lang="en-IE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kern="1200" smtClean="0"/>
            <a:t>Introducir la posibilidad de importar facturas en formatos anteriores</a:t>
          </a:r>
          <a:endParaRPr lang="en-IE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kern="1200" smtClean="0"/>
            <a:t>Convertir la aplicación web en una aplicación en el Cloud</a:t>
          </a:r>
          <a:endParaRPr lang="en-IE" sz="1300" kern="1200"/>
        </a:p>
      </dsp:txBody>
      <dsp:txXfrm>
        <a:off x="0" y="2916714"/>
        <a:ext cx="10554574" cy="897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76390-8A7C-4992-9063-D171787CDB3A}" type="datetimeFigureOut">
              <a:rPr lang="es-ES" smtClean="0"/>
              <a:t>06/01/2020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838B0-8F1E-4A7D-B4F7-9E9D9AE77F9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57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838B0-8F1E-4A7D-B4F7-9E9D9AE77F9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4606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838B0-8F1E-4A7D-B4F7-9E9D9AE77F9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8039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838B0-8F1E-4A7D-B4F7-9E9D9AE77F99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6809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838B0-8F1E-4A7D-B4F7-9E9D9AE77F99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880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838B0-8F1E-4A7D-B4F7-9E9D9AE77F99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6438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838B0-8F1E-4A7D-B4F7-9E9D9AE77F99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066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838B0-8F1E-4A7D-B4F7-9E9D9AE77F99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681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838B0-8F1E-4A7D-B4F7-9E9D9AE77F99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6075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838B0-8F1E-4A7D-B4F7-9E9D9AE77F99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801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838B0-8F1E-4A7D-B4F7-9E9D9AE77F9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780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838B0-8F1E-4A7D-B4F7-9E9D9AE77F9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430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838B0-8F1E-4A7D-B4F7-9E9D9AE77F9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271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838B0-8F1E-4A7D-B4F7-9E9D9AE77F9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7394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838B0-8F1E-4A7D-B4F7-9E9D9AE77F9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426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838B0-8F1E-4A7D-B4F7-9E9D9AE77F9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707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838B0-8F1E-4A7D-B4F7-9E9D9AE77F9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472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838B0-8F1E-4A7D-B4F7-9E9D9AE77F9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3852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0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9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694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77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11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18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8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5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9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2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4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29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0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6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77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0" Type="http://schemas.openxmlformats.org/officeDocument/2006/relationships/diagramLayout" Target="../diagrams/layout3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Facturae</a:t>
            </a:r>
            <a:r>
              <a:rPr lang="es-ES" dirty="0" smtClean="0"/>
              <a:t> a </a:t>
            </a:r>
            <a:r>
              <a:rPr lang="es-ES" dirty="0" err="1" smtClean="0"/>
              <a:t>Salesforce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s-ES" sz="5600" dirty="0"/>
              <a:t>Roberto Rodríguez Vispo</a:t>
            </a:r>
          </a:p>
          <a:p>
            <a:endParaRPr lang="es-ES" sz="3600" dirty="0" smtClean="0"/>
          </a:p>
          <a:p>
            <a:r>
              <a:rPr lang="es-ES" sz="4400" dirty="0"/>
              <a:t>Máster Universitario en Seguridad de las Tecnologías de la Información y de las Comunicaciones (MISTIC</a:t>
            </a:r>
            <a:r>
              <a:rPr lang="es-ES" sz="4400" dirty="0" smtClean="0"/>
              <a:t>)</a:t>
            </a:r>
          </a:p>
          <a:p>
            <a:r>
              <a:rPr lang="es-ES" sz="4400" dirty="0"/>
              <a:t>Consultor: Jordi </a:t>
            </a:r>
            <a:r>
              <a:rPr lang="es-ES" sz="4400" dirty="0" err="1"/>
              <a:t>Castellà</a:t>
            </a:r>
            <a:r>
              <a:rPr lang="es-ES" sz="4400" dirty="0"/>
              <a:t> Roca</a:t>
            </a:r>
          </a:p>
          <a:p>
            <a:r>
              <a:rPr lang="es-ES" sz="4400" dirty="0"/>
              <a:t>Enero 2020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6" descr="Image result for uoc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294" y="231740"/>
            <a:ext cx="2856830" cy="73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2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Implementación: Cifrado de Campos</a:t>
            </a:r>
            <a:endParaRPr lang="es-E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782934"/>
              </p:ext>
            </p:extLst>
          </p:nvPr>
        </p:nvGraphicFramePr>
        <p:xfrm>
          <a:off x="818712" y="2382546"/>
          <a:ext cx="10554574" cy="363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Image result for shield platform encryp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1" y="3126395"/>
            <a:ext cx="2148812" cy="214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9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Demostración</a:t>
            </a:r>
            <a:endParaRPr lang="es-E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75016" y="1873431"/>
            <a:ext cx="10567270" cy="576262"/>
          </a:xfrm>
        </p:spPr>
        <p:txBody>
          <a:bodyPr/>
          <a:lstStyle/>
          <a:p>
            <a:r>
              <a:rPr lang="es-ES" dirty="0" err="1" smtClean="0"/>
              <a:t>Facturae</a:t>
            </a:r>
            <a:r>
              <a:rPr lang="es-ES" dirty="0" smtClean="0"/>
              <a:t> a </a:t>
            </a:r>
            <a:r>
              <a:rPr lang="es-ES" dirty="0" err="1" smtClean="0"/>
              <a:t>Salesforce</a:t>
            </a:r>
            <a:endParaRPr lang="es-E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991" y="3183781"/>
            <a:ext cx="7720257" cy="2836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581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Demostración</a:t>
            </a:r>
            <a:endParaRPr lang="es-E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75016" y="1873431"/>
            <a:ext cx="10567270" cy="576262"/>
          </a:xfrm>
        </p:spPr>
        <p:txBody>
          <a:bodyPr/>
          <a:lstStyle/>
          <a:p>
            <a:r>
              <a:rPr lang="es-ES" dirty="0" smtClean="0"/>
              <a:t>Procesado Correcto</a:t>
            </a:r>
            <a:endParaRPr lang="es-E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182409" y="2751138"/>
            <a:ext cx="3924162" cy="3109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0" y="2751138"/>
            <a:ext cx="2432012" cy="3109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2678" y="2733744"/>
            <a:ext cx="4358968" cy="3127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60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Demostración</a:t>
            </a:r>
            <a:endParaRPr lang="es-E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75016" y="1873431"/>
            <a:ext cx="10567270" cy="576262"/>
          </a:xfrm>
        </p:spPr>
        <p:txBody>
          <a:bodyPr/>
          <a:lstStyle/>
          <a:p>
            <a:r>
              <a:rPr lang="es-ES" dirty="0" smtClean="0"/>
              <a:t>Errores de Formato</a:t>
            </a:r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00" y="3150704"/>
            <a:ext cx="4666421" cy="2355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861" y="3150704"/>
            <a:ext cx="5289687" cy="2328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444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Demostración</a:t>
            </a:r>
            <a:endParaRPr lang="es-E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75016" y="1873431"/>
            <a:ext cx="10567270" cy="576262"/>
          </a:xfrm>
        </p:spPr>
        <p:txBody>
          <a:bodyPr/>
          <a:lstStyle/>
          <a:p>
            <a:r>
              <a:rPr lang="es-ES" dirty="0" smtClean="0"/>
              <a:t>Errores de Firma/Integridad</a:t>
            </a:r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30" y="3259413"/>
            <a:ext cx="4777112" cy="1935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705" y="3259413"/>
            <a:ext cx="4549428" cy="1938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75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Demostración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87" y="3050602"/>
            <a:ext cx="4685842" cy="2840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967" y="3334308"/>
            <a:ext cx="4711368" cy="2162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>
            <a:off x="5714958" y="4167675"/>
            <a:ext cx="705079" cy="42965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875016" y="1903248"/>
            <a:ext cx="10567270" cy="57626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dirty="0" smtClean="0"/>
              <a:t>Comprobación del Cifrado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16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Demostración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523201"/>
            <a:ext cx="5564024" cy="1839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4482169"/>
            <a:ext cx="4883284" cy="1917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443" y="2586241"/>
            <a:ext cx="4925112" cy="1409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875016" y="1903248"/>
            <a:ext cx="10567270" cy="57626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dirty="0" smtClean="0"/>
              <a:t>Comprobación del Cifrado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47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358453"/>
              </p:ext>
            </p:extLst>
          </p:nvPr>
        </p:nvGraphicFramePr>
        <p:xfrm>
          <a:off x="818712" y="2222287"/>
          <a:ext cx="10554574" cy="3923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14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Gracias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Facturae</a:t>
            </a:r>
            <a:r>
              <a:rPr lang="es-ES" dirty="0" smtClean="0"/>
              <a:t> a </a:t>
            </a:r>
            <a:r>
              <a:rPr lang="es-ES" dirty="0" err="1" smtClean="0"/>
              <a:t>Salesforce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007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Contenidos</a:t>
            </a:r>
            <a:endParaRPr lang="es-E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651438"/>
              </p:ext>
            </p:extLst>
          </p:nvPr>
        </p:nvGraphicFramePr>
        <p:xfrm>
          <a:off x="1024567" y="2618895"/>
          <a:ext cx="9908043" cy="3413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90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Introducción: Ámbito</a:t>
            </a:r>
            <a:r>
              <a:rPr lang="en-IE" dirty="0" smtClean="0"/>
              <a:t> </a:t>
            </a:r>
            <a:r>
              <a:rPr lang="en-IE" dirty="0"/>
              <a:t>y </a:t>
            </a:r>
            <a:r>
              <a:rPr lang="es-ES" dirty="0" smtClean="0"/>
              <a:t>Problema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495663"/>
            <a:ext cx="10554574" cy="3636511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Empresas tendencia a adoptar la Digitalización</a:t>
            </a:r>
          </a:p>
          <a:p>
            <a:pPr lvl="1"/>
            <a:r>
              <a:rPr lang="es-ES" dirty="0" smtClean="0"/>
              <a:t>Competitividad y Medioambiente</a:t>
            </a:r>
          </a:p>
          <a:p>
            <a:pPr marL="457200" lvl="1" indent="0">
              <a:buNone/>
            </a:pPr>
            <a:endParaRPr lang="es-ES" dirty="0" smtClean="0"/>
          </a:p>
          <a:p>
            <a:r>
              <a:rPr lang="es-ES" dirty="0" smtClean="0"/>
              <a:t>Ejemplo: Facturas Electrónicas</a:t>
            </a:r>
          </a:p>
          <a:p>
            <a:pPr lvl="1"/>
            <a:r>
              <a:rPr lang="es-ES" dirty="0" smtClean="0"/>
              <a:t>En España la administración pública ha adoptado </a:t>
            </a:r>
            <a:r>
              <a:rPr lang="es-ES" dirty="0" err="1" smtClean="0"/>
              <a:t>Facturae</a:t>
            </a:r>
            <a:endParaRPr lang="es-ES" dirty="0" smtClean="0"/>
          </a:p>
          <a:p>
            <a:pPr lvl="1"/>
            <a:r>
              <a:rPr lang="es-ES" dirty="0" smtClean="0"/>
              <a:t>Legibilidad</a:t>
            </a:r>
            <a:r>
              <a:rPr lang="es-ES" dirty="0"/>
              <a:t>, autenticidad e </a:t>
            </a:r>
            <a:r>
              <a:rPr lang="es-ES" dirty="0" smtClean="0"/>
              <a:t>integridad</a:t>
            </a:r>
          </a:p>
          <a:p>
            <a:pPr lvl="1"/>
            <a:r>
              <a:rPr lang="es-ES" dirty="0" smtClean="0"/>
              <a:t>Seguridad es fundamental</a:t>
            </a:r>
          </a:p>
          <a:p>
            <a:endParaRPr lang="es-ES" dirty="0" smtClean="0"/>
          </a:p>
          <a:p>
            <a:r>
              <a:rPr lang="es-ES" dirty="0" smtClean="0"/>
              <a:t>Es clave Integrar las facturas electrónicas en los CRM</a:t>
            </a:r>
          </a:p>
          <a:p>
            <a:r>
              <a:rPr lang="es-ES" dirty="0" err="1" smtClean="0"/>
              <a:t>Salesforce</a:t>
            </a:r>
            <a:r>
              <a:rPr lang="es-ES" dirty="0" smtClean="0"/>
              <a:t> es el CRM #1 del Mercado</a:t>
            </a:r>
          </a:p>
          <a:p>
            <a:endParaRPr lang="es-ES" dirty="0" smtClean="0"/>
          </a:p>
          <a:p>
            <a:r>
              <a:rPr lang="es-ES" b="1" dirty="0" smtClean="0"/>
              <a:t>Problema: </a:t>
            </a:r>
            <a:r>
              <a:rPr lang="es-ES" dirty="0" smtClean="0"/>
              <a:t>No existe ninguna aplicación </a:t>
            </a:r>
            <a:r>
              <a:rPr lang="en-IE" dirty="0" smtClean="0"/>
              <a:t>que </a:t>
            </a:r>
            <a:r>
              <a:rPr lang="es-ES" dirty="0" smtClean="0"/>
              <a:t>incorpore las </a:t>
            </a:r>
            <a:r>
              <a:rPr lang="es-ES" dirty="0"/>
              <a:t>facturas en </a:t>
            </a:r>
            <a:r>
              <a:rPr lang="es-ES" dirty="0" err="1" smtClean="0"/>
              <a:t>Salesforce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591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Introducción: Objetivos</a:t>
            </a:r>
            <a:endParaRPr lang="es-ES" sz="24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39136072"/>
              </p:ext>
            </p:extLst>
          </p:nvPr>
        </p:nvGraphicFramePr>
        <p:xfrm>
          <a:off x="667595" y="3506771"/>
          <a:ext cx="5016766" cy="2825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31" y="3563329"/>
            <a:ext cx="5659020" cy="2408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94278478"/>
              </p:ext>
            </p:extLst>
          </p:nvPr>
        </p:nvGraphicFramePr>
        <p:xfrm>
          <a:off x="603314" y="2309572"/>
          <a:ext cx="11114203" cy="565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2496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/>
          <p:cNvCxnSpPr/>
          <p:nvPr/>
        </p:nvCxnSpPr>
        <p:spPr>
          <a:xfrm flipV="1">
            <a:off x="1885764" y="4674551"/>
            <a:ext cx="1185240" cy="556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76893" y="3615324"/>
            <a:ext cx="1603069" cy="839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Diseño: Arquitectura</a:t>
            </a:r>
            <a:endParaRPr lang="es-E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>
          <a:xfrm>
            <a:off x="840608" y="2218005"/>
            <a:ext cx="5189857" cy="576262"/>
          </a:xfrm>
        </p:spPr>
        <p:txBody>
          <a:bodyPr anchor="ctr"/>
          <a:lstStyle/>
          <a:p>
            <a:r>
              <a:rPr lang="es-ES" dirty="0" smtClean="0"/>
              <a:t>Aplicación Web</a:t>
            </a:r>
            <a:endParaRPr lang="es-ES" dirty="0"/>
          </a:p>
        </p:txBody>
      </p:sp>
      <p:grpSp>
        <p:nvGrpSpPr>
          <p:cNvPr id="2" name="Group 1"/>
          <p:cNvGrpSpPr/>
          <p:nvPr/>
        </p:nvGrpSpPr>
        <p:grpSpPr>
          <a:xfrm>
            <a:off x="1449340" y="2979177"/>
            <a:ext cx="3110633" cy="2782876"/>
            <a:chOff x="1449340" y="2979177"/>
            <a:chExt cx="3110633" cy="2782876"/>
          </a:xfrm>
        </p:grpSpPr>
        <p:sp>
          <p:nvSpPr>
            <p:cNvPr id="3" name="Freeform 2"/>
            <p:cNvSpPr/>
            <p:nvPr/>
          </p:nvSpPr>
          <p:spPr>
            <a:xfrm rot="15235717">
              <a:off x="1740852" y="4794633"/>
              <a:ext cx="287655" cy="662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3134"/>
                  </a:moveTo>
                  <a:lnTo>
                    <a:pt x="287655" y="3313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Freeform 3"/>
            <p:cNvSpPr/>
            <p:nvPr/>
          </p:nvSpPr>
          <p:spPr>
            <a:xfrm rot="6707982">
              <a:off x="1725148" y="3780960"/>
              <a:ext cx="399839" cy="662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3134"/>
                  </a:moveTo>
                  <a:lnTo>
                    <a:pt x="399839" y="3313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Oval 6"/>
            <p:cNvSpPr/>
            <p:nvPr/>
          </p:nvSpPr>
          <p:spPr>
            <a:xfrm>
              <a:off x="2964466" y="3816248"/>
              <a:ext cx="1595507" cy="1595507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1518160" y="2979177"/>
              <a:ext cx="1058373" cy="1058385"/>
            </a:xfrm>
            <a:custGeom>
              <a:avLst/>
              <a:gdLst>
                <a:gd name="connsiteX0" fmla="*/ 0 w 1058373"/>
                <a:gd name="connsiteY0" fmla="*/ 529193 h 1058385"/>
                <a:gd name="connsiteX1" fmla="*/ 529187 w 1058373"/>
                <a:gd name="connsiteY1" fmla="*/ 0 h 1058385"/>
                <a:gd name="connsiteX2" fmla="*/ 1058374 w 1058373"/>
                <a:gd name="connsiteY2" fmla="*/ 529193 h 1058385"/>
                <a:gd name="connsiteX3" fmla="*/ 529187 w 1058373"/>
                <a:gd name="connsiteY3" fmla="*/ 1058386 h 1058385"/>
                <a:gd name="connsiteX4" fmla="*/ 0 w 1058373"/>
                <a:gd name="connsiteY4" fmla="*/ 529193 h 105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373" h="1058385">
                  <a:moveTo>
                    <a:pt x="0" y="529193"/>
                  </a:moveTo>
                  <a:cubicBezTo>
                    <a:pt x="0" y="236928"/>
                    <a:pt x="236925" y="0"/>
                    <a:pt x="529187" y="0"/>
                  </a:cubicBezTo>
                  <a:cubicBezTo>
                    <a:pt x="821449" y="0"/>
                    <a:pt x="1058374" y="236928"/>
                    <a:pt x="1058374" y="529193"/>
                  </a:cubicBezTo>
                  <a:cubicBezTo>
                    <a:pt x="1058374" y="821458"/>
                    <a:pt x="821449" y="1058386"/>
                    <a:pt x="529187" y="1058386"/>
                  </a:cubicBezTo>
                  <a:cubicBezTo>
                    <a:pt x="236925" y="1058386"/>
                    <a:pt x="0" y="821458"/>
                    <a:pt x="0" y="52919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345" tIns="161347" rIns="161345" bIns="161347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000" kern="1200" dirty="0" err="1" smtClean="0"/>
                <a:t>Categorizar</a:t>
              </a:r>
              <a:r>
                <a:rPr lang="en-IE" sz="1000" kern="1200" dirty="0" smtClean="0"/>
                <a:t> </a:t>
              </a:r>
              <a:r>
                <a:rPr lang="en-IE" sz="1000" kern="1200" dirty="0" err="1" smtClean="0"/>
                <a:t>facturas</a:t>
              </a:r>
              <a:endParaRPr lang="en-IE" sz="10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449340" y="4668186"/>
              <a:ext cx="1093867" cy="1093867"/>
            </a:xfrm>
            <a:custGeom>
              <a:avLst/>
              <a:gdLst>
                <a:gd name="connsiteX0" fmla="*/ 0 w 1093867"/>
                <a:gd name="connsiteY0" fmla="*/ 546934 h 1093867"/>
                <a:gd name="connsiteX1" fmla="*/ 546934 w 1093867"/>
                <a:gd name="connsiteY1" fmla="*/ 0 h 1093867"/>
                <a:gd name="connsiteX2" fmla="*/ 1093868 w 1093867"/>
                <a:gd name="connsiteY2" fmla="*/ 546934 h 1093867"/>
                <a:gd name="connsiteX3" fmla="*/ 546934 w 1093867"/>
                <a:gd name="connsiteY3" fmla="*/ 1093868 h 1093867"/>
                <a:gd name="connsiteX4" fmla="*/ 0 w 1093867"/>
                <a:gd name="connsiteY4" fmla="*/ 546934 h 109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867" h="1093867">
                  <a:moveTo>
                    <a:pt x="0" y="546934"/>
                  </a:moveTo>
                  <a:cubicBezTo>
                    <a:pt x="0" y="244871"/>
                    <a:pt x="244871" y="0"/>
                    <a:pt x="546934" y="0"/>
                  </a:cubicBezTo>
                  <a:cubicBezTo>
                    <a:pt x="848997" y="0"/>
                    <a:pt x="1093868" y="244871"/>
                    <a:pt x="1093868" y="546934"/>
                  </a:cubicBezTo>
                  <a:cubicBezTo>
                    <a:pt x="1093868" y="848997"/>
                    <a:pt x="848997" y="1093868"/>
                    <a:pt x="546934" y="1093868"/>
                  </a:cubicBezTo>
                  <a:cubicBezTo>
                    <a:pt x="244871" y="1093868"/>
                    <a:pt x="0" y="848997"/>
                    <a:pt x="0" y="54693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543" tIns="166543" rIns="166543" bIns="166543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100" kern="1200" dirty="0" err="1" smtClean="0"/>
                <a:t>Validar</a:t>
              </a:r>
              <a:r>
                <a:rPr lang="en-IE" sz="1100" kern="1200" dirty="0" smtClean="0"/>
                <a:t> </a:t>
              </a:r>
              <a:r>
                <a:rPr lang="en-IE" sz="1100" kern="1200" dirty="0" err="1" smtClean="0"/>
                <a:t>facturas</a:t>
              </a:r>
              <a:endParaRPr lang="en-IE" sz="1100" kern="1200" dirty="0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13295" y="2218005"/>
            <a:ext cx="5194583" cy="576262"/>
          </a:xfrm>
        </p:spPr>
        <p:txBody>
          <a:bodyPr anchor="ctr"/>
          <a:lstStyle/>
          <a:p>
            <a:r>
              <a:rPr lang="en-IE" dirty="0" smtClean="0"/>
              <a:t>Cloud</a:t>
            </a:r>
            <a:endParaRPr lang="es-ES" dirty="0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35268201"/>
              </p:ext>
            </p:extLst>
          </p:nvPr>
        </p:nvGraphicFramePr>
        <p:xfrm>
          <a:off x="6187415" y="3059047"/>
          <a:ext cx="5194583" cy="3109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9"/>
          <p:cNvSpPr/>
          <p:nvPr/>
        </p:nvSpPr>
        <p:spPr>
          <a:xfrm>
            <a:off x="4864941" y="4652751"/>
            <a:ext cx="16586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REST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733218" y="4613161"/>
            <a:ext cx="1922114" cy="8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20" y="4995697"/>
            <a:ext cx="530454" cy="53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Diseño: Modelo de Datos</a:t>
            </a:r>
            <a:endParaRPr lang="es-ES" sz="28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32" y="2527733"/>
            <a:ext cx="6473364" cy="3656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54469012"/>
              </p:ext>
            </p:extLst>
          </p:nvPr>
        </p:nvGraphicFramePr>
        <p:xfrm>
          <a:off x="810000" y="2992750"/>
          <a:ext cx="3602750" cy="2933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9563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Diseño: Seguridad</a:t>
            </a:r>
            <a:endParaRPr lang="es-E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343871"/>
              </p:ext>
            </p:extLst>
          </p:nvPr>
        </p:nvGraphicFramePr>
        <p:xfrm>
          <a:off x="818712" y="2446221"/>
          <a:ext cx="10554574" cy="363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53511" y="5434885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chemeClr val="bg1"/>
                </a:solidFill>
              </a:rPr>
              <a:t>Facturae</a:t>
            </a:r>
            <a:r>
              <a:rPr lang="es-ES" b="1" dirty="0" smtClean="0">
                <a:solidFill>
                  <a:schemeClr val="bg1"/>
                </a:solidFill>
              </a:rPr>
              <a:t> a </a:t>
            </a:r>
            <a:r>
              <a:rPr lang="es-ES" b="1" dirty="0" err="1" smtClean="0">
                <a:solidFill>
                  <a:schemeClr val="bg1"/>
                </a:solidFill>
              </a:rPr>
              <a:t>Salesforce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Implementación: Requisitos Previos</a:t>
            </a:r>
            <a:endParaRPr lang="es-E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Creación de Cuenta de </a:t>
            </a:r>
            <a:r>
              <a:rPr lang="es-ES" dirty="0" err="1" smtClean="0"/>
              <a:t>Salesforce</a:t>
            </a:r>
            <a:endParaRPr lang="es-E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08" y="3005662"/>
            <a:ext cx="2713296" cy="3109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err="1" smtClean="0"/>
              <a:t>Connected</a:t>
            </a:r>
            <a:r>
              <a:rPr lang="es-ES" dirty="0" smtClean="0"/>
              <a:t> App</a:t>
            </a:r>
            <a:endParaRPr lang="es-E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213" y="3005662"/>
            <a:ext cx="4316023" cy="3109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7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Implementación: Librerías</a:t>
            </a:r>
            <a:endParaRPr lang="es-E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677089"/>
              </p:ext>
            </p:extLst>
          </p:nvPr>
        </p:nvGraphicFramePr>
        <p:xfrm>
          <a:off x="1772816" y="2784283"/>
          <a:ext cx="8646366" cy="297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227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2841</TotalTime>
  <Words>446</Words>
  <Application>Microsoft Office PowerPoint</Application>
  <PresentationFormat>Widescreen</PresentationFormat>
  <Paragraphs>120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Century Gothic</vt:lpstr>
      <vt:lpstr>Wingdings 2</vt:lpstr>
      <vt:lpstr>Quotable</vt:lpstr>
      <vt:lpstr>Facturae a Salesforce</vt:lpstr>
      <vt:lpstr>Contenidos</vt:lpstr>
      <vt:lpstr>Introducción: Ámbito y Problema</vt:lpstr>
      <vt:lpstr>Introducción: Objetivos</vt:lpstr>
      <vt:lpstr>Diseño: Arquitectura</vt:lpstr>
      <vt:lpstr>Diseño: Modelo de Datos</vt:lpstr>
      <vt:lpstr>Diseño: Seguridad</vt:lpstr>
      <vt:lpstr>Implementación: Requisitos Previos</vt:lpstr>
      <vt:lpstr>Implementación: Librerías</vt:lpstr>
      <vt:lpstr>Implementación: Cifrado de Campos</vt:lpstr>
      <vt:lpstr>Demostración</vt:lpstr>
      <vt:lpstr>Demostración</vt:lpstr>
      <vt:lpstr>Demostración</vt:lpstr>
      <vt:lpstr>Demostración</vt:lpstr>
      <vt:lpstr>Demostración</vt:lpstr>
      <vt:lpstr>Demostración</vt:lpstr>
      <vt:lpstr>Conclusiones</vt:lpstr>
      <vt:lpstr>Gracias</vt:lpstr>
    </vt:vector>
  </TitlesOfParts>
  <Company>salesforce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Facturae a Salesforce</dc:title>
  <dc:creator>Roberto Vispo</dc:creator>
  <cp:lastModifiedBy>Roberto Vispo</cp:lastModifiedBy>
  <cp:revision>78</cp:revision>
  <dcterms:created xsi:type="dcterms:W3CDTF">2020-01-03T20:21:39Z</dcterms:created>
  <dcterms:modified xsi:type="dcterms:W3CDTF">2020-01-06T11:09:16Z</dcterms:modified>
</cp:coreProperties>
</file>