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6" r:id="rId19"/>
    <p:sldId id="277" r:id="rId20"/>
    <p:sldId id="278" r:id="rId21"/>
    <p:sldId id="280" r:id="rId22"/>
    <p:sldId id="281" r:id="rId23"/>
    <p:sldId id="287" r:id="rId24"/>
    <p:sldId id="286" r:id="rId25"/>
    <p:sldId id="284" r:id="rId26"/>
    <p:sldId id="282" r:id="rId27"/>
    <p:sldId id="285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A87F3-D144-4323-A6F5-CF00A9A51E5B}" type="doc">
      <dgm:prSet loTypeId="urn:microsoft.com/office/officeart/2005/8/layout/pyramid2" loCatId="pyramid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es-ES"/>
        </a:p>
      </dgm:t>
    </dgm:pt>
    <dgm:pt modelId="{99BDDBED-13D2-4067-BAE5-C98E4A2453BA}">
      <dgm:prSet/>
      <dgm:spPr/>
      <dgm:t>
        <a:bodyPr/>
        <a:lstStyle/>
        <a:p>
          <a:pPr rtl="0"/>
          <a:r>
            <a:rPr lang="es-ES" dirty="0" smtClean="0"/>
            <a:t>HTML</a:t>
          </a:r>
          <a:endParaRPr lang="es-ES" dirty="0"/>
        </a:p>
      </dgm:t>
    </dgm:pt>
    <dgm:pt modelId="{1ABC3548-7890-45A1-B4EA-7BE6C6D3751F}" type="parTrans" cxnId="{E00666C3-2BB0-4D54-846C-EDE94F4590AF}">
      <dgm:prSet/>
      <dgm:spPr/>
      <dgm:t>
        <a:bodyPr/>
        <a:lstStyle/>
        <a:p>
          <a:endParaRPr lang="es-ES"/>
        </a:p>
      </dgm:t>
    </dgm:pt>
    <dgm:pt modelId="{70C95444-CDEB-4885-8F25-14125AD716E5}" type="sibTrans" cxnId="{E00666C3-2BB0-4D54-846C-EDE94F4590AF}">
      <dgm:prSet/>
      <dgm:spPr/>
      <dgm:t>
        <a:bodyPr/>
        <a:lstStyle/>
        <a:p>
          <a:endParaRPr lang="es-ES"/>
        </a:p>
      </dgm:t>
    </dgm:pt>
    <dgm:pt modelId="{D19C205E-66F1-470C-8C5A-8A0302598D72}">
      <dgm:prSet/>
      <dgm:spPr/>
      <dgm:t>
        <a:bodyPr/>
        <a:lstStyle/>
        <a:p>
          <a:pPr rtl="0"/>
          <a:r>
            <a:rPr lang="es-ES" dirty="0" smtClean="0"/>
            <a:t>CSS</a:t>
          </a:r>
          <a:endParaRPr lang="es-ES" dirty="0"/>
        </a:p>
      </dgm:t>
    </dgm:pt>
    <dgm:pt modelId="{B4A36F09-E612-4BEB-AD31-AE9BA78FD179}" type="parTrans" cxnId="{2917867F-77FD-455C-AAF8-E57626FC2287}">
      <dgm:prSet/>
      <dgm:spPr/>
      <dgm:t>
        <a:bodyPr/>
        <a:lstStyle/>
        <a:p>
          <a:endParaRPr lang="es-ES"/>
        </a:p>
      </dgm:t>
    </dgm:pt>
    <dgm:pt modelId="{DCA102C0-B01F-41C7-A81F-1329CA198D44}" type="sibTrans" cxnId="{2917867F-77FD-455C-AAF8-E57626FC2287}">
      <dgm:prSet/>
      <dgm:spPr/>
      <dgm:t>
        <a:bodyPr/>
        <a:lstStyle/>
        <a:p>
          <a:endParaRPr lang="es-ES"/>
        </a:p>
      </dgm:t>
    </dgm:pt>
    <dgm:pt modelId="{E9DE0491-701A-44A8-9709-B63CFBAC43E9}">
      <dgm:prSet/>
      <dgm:spPr/>
      <dgm:t>
        <a:bodyPr/>
        <a:lstStyle/>
        <a:p>
          <a:pPr rtl="0"/>
          <a:r>
            <a:rPr lang="es-ES" dirty="0" smtClean="0"/>
            <a:t>JSP</a:t>
          </a:r>
          <a:endParaRPr lang="es-ES" dirty="0"/>
        </a:p>
      </dgm:t>
    </dgm:pt>
    <dgm:pt modelId="{E814810B-F25A-48E6-950F-774730E97E91}" type="parTrans" cxnId="{E3C60366-A97D-4C1A-A1FB-C6B23F3308FC}">
      <dgm:prSet/>
      <dgm:spPr/>
      <dgm:t>
        <a:bodyPr/>
        <a:lstStyle/>
        <a:p>
          <a:endParaRPr lang="es-ES"/>
        </a:p>
      </dgm:t>
    </dgm:pt>
    <dgm:pt modelId="{0C335577-22F3-4CC7-8D8B-5F3DBC0DA535}" type="sibTrans" cxnId="{E3C60366-A97D-4C1A-A1FB-C6B23F3308FC}">
      <dgm:prSet/>
      <dgm:spPr/>
      <dgm:t>
        <a:bodyPr/>
        <a:lstStyle/>
        <a:p>
          <a:endParaRPr lang="es-ES"/>
        </a:p>
      </dgm:t>
    </dgm:pt>
    <dgm:pt modelId="{39BA75EF-7A06-49CD-A448-E3BE0DA070A8}">
      <dgm:prSet/>
      <dgm:spPr/>
      <dgm:t>
        <a:bodyPr/>
        <a:lstStyle/>
        <a:p>
          <a:pPr rtl="0"/>
          <a:r>
            <a:rPr lang="es-ES" dirty="0" smtClean="0"/>
            <a:t>JSTL</a:t>
          </a:r>
          <a:endParaRPr lang="es-ES" dirty="0"/>
        </a:p>
      </dgm:t>
    </dgm:pt>
    <dgm:pt modelId="{3D85AFDF-073B-42EE-95C5-AEC41C181B78}" type="parTrans" cxnId="{34B7D36D-D392-41BA-9E1C-7CB9843F2823}">
      <dgm:prSet/>
      <dgm:spPr/>
      <dgm:t>
        <a:bodyPr/>
        <a:lstStyle/>
        <a:p>
          <a:endParaRPr lang="es-ES"/>
        </a:p>
      </dgm:t>
    </dgm:pt>
    <dgm:pt modelId="{FC5892AA-0BB3-4E4B-9272-DF2B5468E86E}" type="sibTrans" cxnId="{34B7D36D-D392-41BA-9E1C-7CB9843F2823}">
      <dgm:prSet/>
      <dgm:spPr/>
      <dgm:t>
        <a:bodyPr/>
        <a:lstStyle/>
        <a:p>
          <a:endParaRPr lang="es-ES"/>
        </a:p>
      </dgm:t>
    </dgm:pt>
    <dgm:pt modelId="{018BE1BE-102F-4E85-A25A-CE903306C13E}">
      <dgm:prSet/>
      <dgm:spPr/>
      <dgm:t>
        <a:bodyPr/>
        <a:lstStyle/>
        <a:p>
          <a:pPr rtl="0"/>
          <a:r>
            <a:rPr lang="es-ES" dirty="0" smtClean="0"/>
            <a:t>Struct</a:t>
          </a:r>
          <a:endParaRPr lang="es-ES" dirty="0"/>
        </a:p>
      </dgm:t>
    </dgm:pt>
    <dgm:pt modelId="{6EACA1BD-A86B-4B2B-A305-17F2DB9DE07A}" type="parTrans" cxnId="{FBFF4D74-33A2-4E4F-A6BC-8F5A620DA2D4}">
      <dgm:prSet/>
      <dgm:spPr/>
      <dgm:t>
        <a:bodyPr/>
        <a:lstStyle/>
        <a:p>
          <a:endParaRPr lang="es-ES"/>
        </a:p>
      </dgm:t>
    </dgm:pt>
    <dgm:pt modelId="{7B53D0D7-5694-48AD-8AFA-E975B305D619}" type="sibTrans" cxnId="{FBFF4D74-33A2-4E4F-A6BC-8F5A620DA2D4}">
      <dgm:prSet/>
      <dgm:spPr/>
      <dgm:t>
        <a:bodyPr/>
        <a:lstStyle/>
        <a:p>
          <a:endParaRPr lang="es-ES"/>
        </a:p>
      </dgm:t>
    </dgm:pt>
    <dgm:pt modelId="{93121EC2-99BE-4D82-8975-EEFE00943474}">
      <dgm:prSet/>
      <dgm:spPr/>
      <dgm:t>
        <a:bodyPr/>
        <a:lstStyle/>
        <a:p>
          <a:pPr rtl="0"/>
          <a:r>
            <a:rPr lang="es-ES" dirty="0" smtClean="0"/>
            <a:t>Jquery</a:t>
          </a:r>
          <a:endParaRPr lang="es-ES" dirty="0"/>
        </a:p>
      </dgm:t>
    </dgm:pt>
    <dgm:pt modelId="{E2C1DEA0-9589-4F9E-8271-A9AC0021F709}" type="parTrans" cxnId="{ED1EB49D-A7DD-4A5D-BBB6-7C8F69B379A4}">
      <dgm:prSet/>
      <dgm:spPr/>
      <dgm:t>
        <a:bodyPr/>
        <a:lstStyle/>
        <a:p>
          <a:endParaRPr lang="es-ES"/>
        </a:p>
      </dgm:t>
    </dgm:pt>
    <dgm:pt modelId="{2DC768B2-A1F2-4290-984B-31D67D9B71C6}" type="sibTrans" cxnId="{ED1EB49D-A7DD-4A5D-BBB6-7C8F69B379A4}">
      <dgm:prSet/>
      <dgm:spPr/>
      <dgm:t>
        <a:bodyPr/>
        <a:lstStyle/>
        <a:p>
          <a:endParaRPr lang="es-ES"/>
        </a:p>
      </dgm:t>
    </dgm:pt>
    <dgm:pt modelId="{84BE6F21-DADE-478D-9879-F3C1435FD6EE}">
      <dgm:prSet/>
      <dgm:spPr/>
      <dgm:t>
        <a:bodyPr/>
        <a:lstStyle/>
        <a:p>
          <a:pPr rtl="0"/>
          <a:r>
            <a:rPr lang="es-ES" dirty="0" smtClean="0"/>
            <a:t>JavaScript</a:t>
          </a:r>
          <a:endParaRPr lang="es-ES" dirty="0"/>
        </a:p>
      </dgm:t>
    </dgm:pt>
    <dgm:pt modelId="{FCBEBA9C-A6EC-43C6-918E-A6C8B3CBA524}" type="parTrans" cxnId="{34450787-A6BD-45A1-9B71-261208433BB0}">
      <dgm:prSet/>
      <dgm:spPr/>
      <dgm:t>
        <a:bodyPr/>
        <a:lstStyle/>
        <a:p>
          <a:endParaRPr lang="es-ES"/>
        </a:p>
      </dgm:t>
    </dgm:pt>
    <dgm:pt modelId="{7D4C1585-3004-4156-9914-2A2FD00328ED}" type="sibTrans" cxnId="{34450787-A6BD-45A1-9B71-261208433BB0}">
      <dgm:prSet/>
      <dgm:spPr/>
      <dgm:t>
        <a:bodyPr/>
        <a:lstStyle/>
        <a:p>
          <a:endParaRPr lang="es-ES"/>
        </a:p>
      </dgm:t>
    </dgm:pt>
    <dgm:pt modelId="{C9C36D60-BBFB-4EF6-93BD-A5719F983152}">
      <dgm:prSet/>
      <dgm:spPr/>
      <dgm:t>
        <a:bodyPr/>
        <a:lstStyle/>
        <a:p>
          <a:pPr rtl="0"/>
          <a:r>
            <a:rPr lang="es-ES" dirty="0" smtClean="0"/>
            <a:t>Hibernate</a:t>
          </a:r>
          <a:endParaRPr lang="es-ES" dirty="0"/>
        </a:p>
      </dgm:t>
    </dgm:pt>
    <dgm:pt modelId="{CDC6A089-58E4-4DED-927D-31D0006AF34C}" type="parTrans" cxnId="{D6C8FC14-AD4E-404E-9A96-AD07550B2C78}">
      <dgm:prSet/>
      <dgm:spPr/>
      <dgm:t>
        <a:bodyPr/>
        <a:lstStyle/>
        <a:p>
          <a:endParaRPr lang="es-ES"/>
        </a:p>
      </dgm:t>
    </dgm:pt>
    <dgm:pt modelId="{3AF1B04A-3363-4F98-B0A7-B9507BC32472}" type="sibTrans" cxnId="{D6C8FC14-AD4E-404E-9A96-AD07550B2C78}">
      <dgm:prSet/>
      <dgm:spPr/>
      <dgm:t>
        <a:bodyPr/>
        <a:lstStyle/>
        <a:p>
          <a:endParaRPr lang="es-ES"/>
        </a:p>
      </dgm:t>
    </dgm:pt>
    <dgm:pt modelId="{0ABBF7F4-FD40-4AC7-9040-48A009E6ED2D}">
      <dgm:prSet/>
      <dgm:spPr/>
      <dgm:t>
        <a:bodyPr/>
        <a:lstStyle/>
        <a:p>
          <a:pPr rtl="0"/>
          <a:r>
            <a:rPr lang="es-ES" dirty="0" smtClean="0"/>
            <a:t>JavaMail</a:t>
          </a:r>
          <a:endParaRPr lang="es-ES" dirty="0"/>
        </a:p>
      </dgm:t>
    </dgm:pt>
    <dgm:pt modelId="{BDF88269-B753-4986-ABFB-4C068ED307DB}" type="parTrans" cxnId="{03CA4AA2-CB28-4AF4-BD0C-6B5D79DCB2B4}">
      <dgm:prSet/>
      <dgm:spPr/>
      <dgm:t>
        <a:bodyPr/>
        <a:lstStyle/>
        <a:p>
          <a:endParaRPr lang="es-ES"/>
        </a:p>
      </dgm:t>
    </dgm:pt>
    <dgm:pt modelId="{E28CF12B-9C3C-4BCF-9072-6156C864FE16}" type="sibTrans" cxnId="{03CA4AA2-CB28-4AF4-BD0C-6B5D79DCB2B4}">
      <dgm:prSet/>
      <dgm:spPr/>
      <dgm:t>
        <a:bodyPr/>
        <a:lstStyle/>
        <a:p>
          <a:endParaRPr lang="es-ES"/>
        </a:p>
      </dgm:t>
    </dgm:pt>
    <dgm:pt modelId="{E3F9051E-E14C-4383-9206-1E7A843DCD33}">
      <dgm:prSet/>
      <dgm:spPr/>
      <dgm:t>
        <a:bodyPr/>
        <a:lstStyle/>
        <a:p>
          <a:pPr rtl="0"/>
          <a:r>
            <a:rPr lang="es-ES" dirty="0" smtClean="0"/>
            <a:t>J2EE</a:t>
          </a:r>
          <a:endParaRPr lang="es-ES" dirty="0"/>
        </a:p>
      </dgm:t>
    </dgm:pt>
    <dgm:pt modelId="{E8A114B9-0447-4FE2-B44A-2F30A5417961}" type="parTrans" cxnId="{39F477F0-6178-4B49-A325-7FCCB7D9DACF}">
      <dgm:prSet/>
      <dgm:spPr/>
      <dgm:t>
        <a:bodyPr/>
        <a:lstStyle/>
        <a:p>
          <a:endParaRPr lang="es-ES"/>
        </a:p>
      </dgm:t>
    </dgm:pt>
    <dgm:pt modelId="{4A8258A2-A083-472C-9E35-C7613FDCEADF}" type="sibTrans" cxnId="{39F477F0-6178-4B49-A325-7FCCB7D9DACF}">
      <dgm:prSet/>
      <dgm:spPr/>
      <dgm:t>
        <a:bodyPr/>
        <a:lstStyle/>
        <a:p>
          <a:endParaRPr lang="es-ES"/>
        </a:p>
      </dgm:t>
    </dgm:pt>
    <dgm:pt modelId="{EAA5DDCE-E5E4-4B37-B31F-AD0C34366041}" type="pres">
      <dgm:prSet presAssocID="{F15A87F3-D144-4323-A6F5-CF00A9A51E5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17CE3D8D-40F6-4567-8313-BC47AF926648}" type="pres">
      <dgm:prSet presAssocID="{F15A87F3-D144-4323-A6F5-CF00A9A51E5B}" presName="pyramid" presStyleLbl="node1" presStyleIdx="0" presStyleCnt="1" custLinFactNeighborX="88622"/>
      <dgm:spPr/>
      <dgm:t>
        <a:bodyPr/>
        <a:lstStyle/>
        <a:p>
          <a:endParaRPr lang="es-ES"/>
        </a:p>
      </dgm:t>
    </dgm:pt>
    <dgm:pt modelId="{E40FBB30-BE2C-4D72-B926-FF70EC700B69}" type="pres">
      <dgm:prSet presAssocID="{F15A87F3-D144-4323-A6F5-CF00A9A51E5B}" presName="theList" presStyleCnt="0"/>
      <dgm:spPr/>
    </dgm:pt>
    <dgm:pt modelId="{3500A223-D049-4BC4-9B19-5D3FB1D0542C}" type="pres">
      <dgm:prSet presAssocID="{99BDDBED-13D2-4067-BAE5-C98E4A2453BA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792EC7-2E22-4E49-96A8-92B8E72DF354}" type="pres">
      <dgm:prSet presAssocID="{99BDDBED-13D2-4067-BAE5-C98E4A2453BA}" presName="aSpace" presStyleCnt="0"/>
      <dgm:spPr/>
    </dgm:pt>
    <dgm:pt modelId="{3D9E437E-FDE1-4995-9720-8BE8F058D84C}" type="pres">
      <dgm:prSet presAssocID="{D19C205E-66F1-470C-8C5A-8A0302598D72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E6D45E-D24E-42C4-9D67-073FA4C326A0}" type="pres">
      <dgm:prSet presAssocID="{D19C205E-66F1-470C-8C5A-8A0302598D72}" presName="aSpace" presStyleCnt="0"/>
      <dgm:spPr/>
    </dgm:pt>
    <dgm:pt modelId="{8CA2BD8A-F6D6-4769-B286-4D16E84CF4C6}" type="pres">
      <dgm:prSet presAssocID="{E9DE0491-701A-44A8-9709-B63CFBAC43E9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5CC757-3974-4428-960D-FF02A0747F0A}" type="pres">
      <dgm:prSet presAssocID="{E9DE0491-701A-44A8-9709-B63CFBAC43E9}" presName="aSpace" presStyleCnt="0"/>
      <dgm:spPr/>
    </dgm:pt>
    <dgm:pt modelId="{570630ED-348E-4822-B561-B83CE55B7FCF}" type="pres">
      <dgm:prSet presAssocID="{39BA75EF-7A06-49CD-A448-E3BE0DA070A8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F9F8F6-AFD0-47D1-BF08-370D7F346CBA}" type="pres">
      <dgm:prSet presAssocID="{39BA75EF-7A06-49CD-A448-E3BE0DA070A8}" presName="aSpace" presStyleCnt="0"/>
      <dgm:spPr/>
    </dgm:pt>
    <dgm:pt modelId="{E761283A-EC8A-4C75-852D-6FF525850166}" type="pres">
      <dgm:prSet presAssocID="{018BE1BE-102F-4E85-A25A-CE903306C13E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54894F-1FBE-46E8-850D-F6AE2F6B2A82}" type="pres">
      <dgm:prSet presAssocID="{018BE1BE-102F-4E85-A25A-CE903306C13E}" presName="aSpace" presStyleCnt="0"/>
      <dgm:spPr/>
    </dgm:pt>
    <dgm:pt modelId="{107EC6DF-E760-4CD3-9F07-FC814884B162}" type="pres">
      <dgm:prSet presAssocID="{93121EC2-99BE-4D82-8975-EEFE00943474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E88928-DF8D-492B-BC97-BD51832BB90D}" type="pres">
      <dgm:prSet presAssocID="{93121EC2-99BE-4D82-8975-EEFE00943474}" presName="aSpace" presStyleCnt="0"/>
      <dgm:spPr/>
    </dgm:pt>
    <dgm:pt modelId="{9FFB17F5-E3DA-42ED-8473-B561E21C2FA0}" type="pres">
      <dgm:prSet presAssocID="{84BE6F21-DADE-478D-9879-F3C1435FD6EE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8749D9-E1C2-4CB9-BDBB-68D2D157D120}" type="pres">
      <dgm:prSet presAssocID="{84BE6F21-DADE-478D-9879-F3C1435FD6EE}" presName="aSpace" presStyleCnt="0"/>
      <dgm:spPr/>
    </dgm:pt>
    <dgm:pt modelId="{3ECC1D01-39CA-4FAE-8A94-425B1404B452}" type="pres">
      <dgm:prSet presAssocID="{C9C36D60-BBFB-4EF6-93BD-A5719F983152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C26204-C8B2-46FF-8DB1-4BE11BB6BD43}" type="pres">
      <dgm:prSet presAssocID="{C9C36D60-BBFB-4EF6-93BD-A5719F983152}" presName="aSpace" presStyleCnt="0"/>
      <dgm:spPr/>
    </dgm:pt>
    <dgm:pt modelId="{91AF2CBF-46CF-45B2-8CE1-072E076314DD}" type="pres">
      <dgm:prSet presAssocID="{0ABBF7F4-FD40-4AC7-9040-48A009E6ED2D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198061-139A-4290-9B78-91AEE1982C42}" type="pres">
      <dgm:prSet presAssocID="{0ABBF7F4-FD40-4AC7-9040-48A009E6ED2D}" presName="aSpace" presStyleCnt="0"/>
      <dgm:spPr/>
    </dgm:pt>
    <dgm:pt modelId="{B8CABDF8-3993-4618-98DE-6622526FDE66}" type="pres">
      <dgm:prSet presAssocID="{E3F9051E-E14C-4383-9206-1E7A843DCD33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9D7318-E8BC-4D7B-89E2-68CF24B1562C}" type="pres">
      <dgm:prSet presAssocID="{E3F9051E-E14C-4383-9206-1E7A843DCD33}" presName="aSpace" presStyleCnt="0"/>
      <dgm:spPr/>
    </dgm:pt>
  </dgm:ptLst>
  <dgm:cxnLst>
    <dgm:cxn modelId="{34B7D36D-D392-41BA-9E1C-7CB9843F2823}" srcId="{F15A87F3-D144-4323-A6F5-CF00A9A51E5B}" destId="{39BA75EF-7A06-49CD-A448-E3BE0DA070A8}" srcOrd="3" destOrd="0" parTransId="{3D85AFDF-073B-42EE-95C5-AEC41C181B78}" sibTransId="{FC5892AA-0BB3-4E4B-9272-DF2B5468E86E}"/>
    <dgm:cxn modelId="{33318993-D541-49B7-B8A2-3F294AB28B7D}" type="presOf" srcId="{99BDDBED-13D2-4067-BAE5-C98E4A2453BA}" destId="{3500A223-D049-4BC4-9B19-5D3FB1D0542C}" srcOrd="0" destOrd="0" presId="urn:microsoft.com/office/officeart/2005/8/layout/pyramid2"/>
    <dgm:cxn modelId="{39F477F0-6178-4B49-A325-7FCCB7D9DACF}" srcId="{F15A87F3-D144-4323-A6F5-CF00A9A51E5B}" destId="{E3F9051E-E14C-4383-9206-1E7A843DCD33}" srcOrd="9" destOrd="0" parTransId="{E8A114B9-0447-4FE2-B44A-2F30A5417961}" sibTransId="{4A8258A2-A083-472C-9E35-C7613FDCEADF}"/>
    <dgm:cxn modelId="{FBFF4D74-33A2-4E4F-A6BC-8F5A620DA2D4}" srcId="{F15A87F3-D144-4323-A6F5-CF00A9A51E5B}" destId="{018BE1BE-102F-4E85-A25A-CE903306C13E}" srcOrd="4" destOrd="0" parTransId="{6EACA1BD-A86B-4B2B-A305-17F2DB9DE07A}" sibTransId="{7B53D0D7-5694-48AD-8AFA-E975B305D619}"/>
    <dgm:cxn modelId="{2917867F-77FD-455C-AAF8-E57626FC2287}" srcId="{F15A87F3-D144-4323-A6F5-CF00A9A51E5B}" destId="{D19C205E-66F1-470C-8C5A-8A0302598D72}" srcOrd="1" destOrd="0" parTransId="{B4A36F09-E612-4BEB-AD31-AE9BA78FD179}" sibTransId="{DCA102C0-B01F-41C7-A81F-1329CA198D44}"/>
    <dgm:cxn modelId="{EAE5B450-6458-4220-8F45-D0CA0B39777F}" type="presOf" srcId="{E3F9051E-E14C-4383-9206-1E7A843DCD33}" destId="{B8CABDF8-3993-4618-98DE-6622526FDE66}" srcOrd="0" destOrd="0" presId="urn:microsoft.com/office/officeart/2005/8/layout/pyramid2"/>
    <dgm:cxn modelId="{DB17012B-2758-44A4-B565-9189B51C516E}" type="presOf" srcId="{018BE1BE-102F-4E85-A25A-CE903306C13E}" destId="{E761283A-EC8A-4C75-852D-6FF525850166}" srcOrd="0" destOrd="0" presId="urn:microsoft.com/office/officeart/2005/8/layout/pyramid2"/>
    <dgm:cxn modelId="{E3C60366-A97D-4C1A-A1FB-C6B23F3308FC}" srcId="{F15A87F3-D144-4323-A6F5-CF00A9A51E5B}" destId="{E9DE0491-701A-44A8-9709-B63CFBAC43E9}" srcOrd="2" destOrd="0" parTransId="{E814810B-F25A-48E6-950F-774730E97E91}" sibTransId="{0C335577-22F3-4CC7-8D8B-5F3DBC0DA535}"/>
    <dgm:cxn modelId="{D07A2340-C3FB-424E-9FBB-FF2BFEF4730C}" type="presOf" srcId="{F15A87F3-D144-4323-A6F5-CF00A9A51E5B}" destId="{EAA5DDCE-E5E4-4B37-B31F-AD0C34366041}" srcOrd="0" destOrd="0" presId="urn:microsoft.com/office/officeart/2005/8/layout/pyramid2"/>
    <dgm:cxn modelId="{D6C8FC14-AD4E-404E-9A96-AD07550B2C78}" srcId="{F15A87F3-D144-4323-A6F5-CF00A9A51E5B}" destId="{C9C36D60-BBFB-4EF6-93BD-A5719F983152}" srcOrd="7" destOrd="0" parTransId="{CDC6A089-58E4-4DED-927D-31D0006AF34C}" sibTransId="{3AF1B04A-3363-4F98-B0A7-B9507BC32472}"/>
    <dgm:cxn modelId="{D372588D-041E-409B-9B3C-BEF17CD4CC56}" type="presOf" srcId="{C9C36D60-BBFB-4EF6-93BD-A5719F983152}" destId="{3ECC1D01-39CA-4FAE-8A94-425B1404B452}" srcOrd="0" destOrd="0" presId="urn:microsoft.com/office/officeart/2005/8/layout/pyramid2"/>
    <dgm:cxn modelId="{03CA4AA2-CB28-4AF4-BD0C-6B5D79DCB2B4}" srcId="{F15A87F3-D144-4323-A6F5-CF00A9A51E5B}" destId="{0ABBF7F4-FD40-4AC7-9040-48A009E6ED2D}" srcOrd="8" destOrd="0" parTransId="{BDF88269-B753-4986-ABFB-4C068ED307DB}" sibTransId="{E28CF12B-9C3C-4BCF-9072-6156C864FE16}"/>
    <dgm:cxn modelId="{34450787-A6BD-45A1-9B71-261208433BB0}" srcId="{F15A87F3-D144-4323-A6F5-CF00A9A51E5B}" destId="{84BE6F21-DADE-478D-9879-F3C1435FD6EE}" srcOrd="6" destOrd="0" parTransId="{FCBEBA9C-A6EC-43C6-918E-A6C8B3CBA524}" sibTransId="{7D4C1585-3004-4156-9914-2A2FD00328ED}"/>
    <dgm:cxn modelId="{5DD7C4AC-60B1-4BE2-8424-617EF0198F6A}" type="presOf" srcId="{84BE6F21-DADE-478D-9879-F3C1435FD6EE}" destId="{9FFB17F5-E3DA-42ED-8473-B561E21C2FA0}" srcOrd="0" destOrd="0" presId="urn:microsoft.com/office/officeart/2005/8/layout/pyramid2"/>
    <dgm:cxn modelId="{C76A17FB-9E5D-4200-862D-94589EDA8A50}" type="presOf" srcId="{0ABBF7F4-FD40-4AC7-9040-48A009E6ED2D}" destId="{91AF2CBF-46CF-45B2-8CE1-072E076314DD}" srcOrd="0" destOrd="0" presId="urn:microsoft.com/office/officeart/2005/8/layout/pyramid2"/>
    <dgm:cxn modelId="{8C4BCB32-0D4F-4742-B19E-FB979A1509E5}" type="presOf" srcId="{E9DE0491-701A-44A8-9709-B63CFBAC43E9}" destId="{8CA2BD8A-F6D6-4769-B286-4D16E84CF4C6}" srcOrd="0" destOrd="0" presId="urn:microsoft.com/office/officeart/2005/8/layout/pyramid2"/>
    <dgm:cxn modelId="{E00666C3-2BB0-4D54-846C-EDE94F4590AF}" srcId="{F15A87F3-D144-4323-A6F5-CF00A9A51E5B}" destId="{99BDDBED-13D2-4067-BAE5-C98E4A2453BA}" srcOrd="0" destOrd="0" parTransId="{1ABC3548-7890-45A1-B4EA-7BE6C6D3751F}" sibTransId="{70C95444-CDEB-4885-8F25-14125AD716E5}"/>
    <dgm:cxn modelId="{CC63DCCE-11E8-4ED6-AC2F-D2DB449B320F}" type="presOf" srcId="{39BA75EF-7A06-49CD-A448-E3BE0DA070A8}" destId="{570630ED-348E-4822-B561-B83CE55B7FCF}" srcOrd="0" destOrd="0" presId="urn:microsoft.com/office/officeart/2005/8/layout/pyramid2"/>
    <dgm:cxn modelId="{9FB98B47-ED0E-4688-B88A-0F966D6B1FBD}" type="presOf" srcId="{93121EC2-99BE-4D82-8975-EEFE00943474}" destId="{107EC6DF-E760-4CD3-9F07-FC814884B162}" srcOrd="0" destOrd="0" presId="urn:microsoft.com/office/officeart/2005/8/layout/pyramid2"/>
    <dgm:cxn modelId="{011DE90B-6E89-40AD-9A91-E6B3B20D2FE9}" type="presOf" srcId="{D19C205E-66F1-470C-8C5A-8A0302598D72}" destId="{3D9E437E-FDE1-4995-9720-8BE8F058D84C}" srcOrd="0" destOrd="0" presId="urn:microsoft.com/office/officeart/2005/8/layout/pyramid2"/>
    <dgm:cxn modelId="{ED1EB49D-A7DD-4A5D-BBB6-7C8F69B379A4}" srcId="{F15A87F3-D144-4323-A6F5-CF00A9A51E5B}" destId="{93121EC2-99BE-4D82-8975-EEFE00943474}" srcOrd="5" destOrd="0" parTransId="{E2C1DEA0-9589-4F9E-8271-A9AC0021F709}" sibTransId="{2DC768B2-A1F2-4290-984B-31D67D9B71C6}"/>
    <dgm:cxn modelId="{D902B78A-277F-457A-830F-BA92B9B713DA}" type="presParOf" srcId="{EAA5DDCE-E5E4-4B37-B31F-AD0C34366041}" destId="{17CE3D8D-40F6-4567-8313-BC47AF926648}" srcOrd="0" destOrd="0" presId="urn:microsoft.com/office/officeart/2005/8/layout/pyramid2"/>
    <dgm:cxn modelId="{D766C952-3BC9-4138-9BD2-BB07292D10C1}" type="presParOf" srcId="{EAA5DDCE-E5E4-4B37-B31F-AD0C34366041}" destId="{E40FBB30-BE2C-4D72-B926-FF70EC700B69}" srcOrd="1" destOrd="0" presId="urn:microsoft.com/office/officeart/2005/8/layout/pyramid2"/>
    <dgm:cxn modelId="{89ACADEE-3EB0-4D61-9F15-6713E37C0660}" type="presParOf" srcId="{E40FBB30-BE2C-4D72-B926-FF70EC700B69}" destId="{3500A223-D049-4BC4-9B19-5D3FB1D0542C}" srcOrd="0" destOrd="0" presId="urn:microsoft.com/office/officeart/2005/8/layout/pyramid2"/>
    <dgm:cxn modelId="{E190158B-6DB6-4AD4-BA7F-3C51F8CF1FDB}" type="presParOf" srcId="{E40FBB30-BE2C-4D72-B926-FF70EC700B69}" destId="{82792EC7-2E22-4E49-96A8-92B8E72DF354}" srcOrd="1" destOrd="0" presId="urn:microsoft.com/office/officeart/2005/8/layout/pyramid2"/>
    <dgm:cxn modelId="{504180C7-E4C8-4562-9A1B-4698A45AFD04}" type="presParOf" srcId="{E40FBB30-BE2C-4D72-B926-FF70EC700B69}" destId="{3D9E437E-FDE1-4995-9720-8BE8F058D84C}" srcOrd="2" destOrd="0" presId="urn:microsoft.com/office/officeart/2005/8/layout/pyramid2"/>
    <dgm:cxn modelId="{850F8906-B14F-465F-8C12-446AEF3AE335}" type="presParOf" srcId="{E40FBB30-BE2C-4D72-B926-FF70EC700B69}" destId="{D6E6D45E-D24E-42C4-9D67-073FA4C326A0}" srcOrd="3" destOrd="0" presId="urn:microsoft.com/office/officeart/2005/8/layout/pyramid2"/>
    <dgm:cxn modelId="{656464E5-2372-417E-A813-959917A387E8}" type="presParOf" srcId="{E40FBB30-BE2C-4D72-B926-FF70EC700B69}" destId="{8CA2BD8A-F6D6-4769-B286-4D16E84CF4C6}" srcOrd="4" destOrd="0" presId="urn:microsoft.com/office/officeart/2005/8/layout/pyramid2"/>
    <dgm:cxn modelId="{02CAAE56-50D0-47AB-9325-7558A1316FD3}" type="presParOf" srcId="{E40FBB30-BE2C-4D72-B926-FF70EC700B69}" destId="{A75CC757-3974-4428-960D-FF02A0747F0A}" srcOrd="5" destOrd="0" presId="urn:microsoft.com/office/officeart/2005/8/layout/pyramid2"/>
    <dgm:cxn modelId="{54A46D2C-611D-4644-87A1-FA830B732623}" type="presParOf" srcId="{E40FBB30-BE2C-4D72-B926-FF70EC700B69}" destId="{570630ED-348E-4822-B561-B83CE55B7FCF}" srcOrd="6" destOrd="0" presId="urn:microsoft.com/office/officeart/2005/8/layout/pyramid2"/>
    <dgm:cxn modelId="{B1E48784-9461-4F0C-AA53-AB57BFBBA565}" type="presParOf" srcId="{E40FBB30-BE2C-4D72-B926-FF70EC700B69}" destId="{83F9F8F6-AFD0-47D1-BF08-370D7F346CBA}" srcOrd="7" destOrd="0" presId="urn:microsoft.com/office/officeart/2005/8/layout/pyramid2"/>
    <dgm:cxn modelId="{0F5AFA32-084A-4A88-92A1-AA36750C6B47}" type="presParOf" srcId="{E40FBB30-BE2C-4D72-B926-FF70EC700B69}" destId="{E761283A-EC8A-4C75-852D-6FF525850166}" srcOrd="8" destOrd="0" presId="urn:microsoft.com/office/officeart/2005/8/layout/pyramid2"/>
    <dgm:cxn modelId="{80941F47-47BE-4F59-8353-6A10F64D9549}" type="presParOf" srcId="{E40FBB30-BE2C-4D72-B926-FF70EC700B69}" destId="{F054894F-1FBE-46E8-850D-F6AE2F6B2A82}" srcOrd="9" destOrd="0" presId="urn:microsoft.com/office/officeart/2005/8/layout/pyramid2"/>
    <dgm:cxn modelId="{46D49F8F-EA2C-4CF2-A4CF-F1646CFCA82A}" type="presParOf" srcId="{E40FBB30-BE2C-4D72-B926-FF70EC700B69}" destId="{107EC6DF-E760-4CD3-9F07-FC814884B162}" srcOrd="10" destOrd="0" presId="urn:microsoft.com/office/officeart/2005/8/layout/pyramid2"/>
    <dgm:cxn modelId="{51933CB1-FDAA-4920-B883-0AF8AEF1CBB4}" type="presParOf" srcId="{E40FBB30-BE2C-4D72-B926-FF70EC700B69}" destId="{BDE88928-DF8D-492B-BC97-BD51832BB90D}" srcOrd="11" destOrd="0" presId="urn:microsoft.com/office/officeart/2005/8/layout/pyramid2"/>
    <dgm:cxn modelId="{9D050B60-BE88-4BF2-AF53-3C67E6E93F8C}" type="presParOf" srcId="{E40FBB30-BE2C-4D72-B926-FF70EC700B69}" destId="{9FFB17F5-E3DA-42ED-8473-B561E21C2FA0}" srcOrd="12" destOrd="0" presId="urn:microsoft.com/office/officeart/2005/8/layout/pyramid2"/>
    <dgm:cxn modelId="{9E4517D1-D71F-46BA-A8C0-FC8D8EE3A690}" type="presParOf" srcId="{E40FBB30-BE2C-4D72-B926-FF70EC700B69}" destId="{BF8749D9-E1C2-4CB9-BDBB-68D2D157D120}" srcOrd="13" destOrd="0" presId="urn:microsoft.com/office/officeart/2005/8/layout/pyramid2"/>
    <dgm:cxn modelId="{F042E9F3-4289-4463-AC7C-96129B2A7074}" type="presParOf" srcId="{E40FBB30-BE2C-4D72-B926-FF70EC700B69}" destId="{3ECC1D01-39CA-4FAE-8A94-425B1404B452}" srcOrd="14" destOrd="0" presId="urn:microsoft.com/office/officeart/2005/8/layout/pyramid2"/>
    <dgm:cxn modelId="{00C8740A-1E71-4E3F-9BBB-1F7AB1EFFDFD}" type="presParOf" srcId="{E40FBB30-BE2C-4D72-B926-FF70EC700B69}" destId="{CEC26204-C8B2-46FF-8DB1-4BE11BB6BD43}" srcOrd="15" destOrd="0" presId="urn:microsoft.com/office/officeart/2005/8/layout/pyramid2"/>
    <dgm:cxn modelId="{71B9845B-66FE-4826-A6A6-2B22CC83A618}" type="presParOf" srcId="{E40FBB30-BE2C-4D72-B926-FF70EC700B69}" destId="{91AF2CBF-46CF-45B2-8CE1-072E076314DD}" srcOrd="16" destOrd="0" presId="urn:microsoft.com/office/officeart/2005/8/layout/pyramid2"/>
    <dgm:cxn modelId="{C73E47F1-33A7-4999-8951-806CE317C7CD}" type="presParOf" srcId="{E40FBB30-BE2C-4D72-B926-FF70EC700B69}" destId="{E8198061-139A-4290-9B78-91AEE1982C42}" srcOrd="17" destOrd="0" presId="urn:microsoft.com/office/officeart/2005/8/layout/pyramid2"/>
    <dgm:cxn modelId="{30B0BAA8-D275-4C37-A32A-640FC32A7204}" type="presParOf" srcId="{E40FBB30-BE2C-4D72-B926-FF70EC700B69}" destId="{B8CABDF8-3993-4618-98DE-6622526FDE66}" srcOrd="18" destOrd="0" presId="urn:microsoft.com/office/officeart/2005/8/layout/pyramid2"/>
    <dgm:cxn modelId="{8E008404-8279-47FD-B6DC-6070E5E01820}" type="presParOf" srcId="{E40FBB30-BE2C-4D72-B926-FF70EC700B69}" destId="{D69D7318-E8BC-4D7B-89E2-68CF24B1562C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E1DFF9-47C6-40B7-A8AA-4D8045D6C2E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8D783D4B-7265-4EF1-9B80-03D0575F366B}">
      <dgm:prSet custT="1"/>
      <dgm:spPr/>
      <dgm:t>
        <a:bodyPr/>
        <a:lstStyle/>
        <a:p>
          <a:pPr rtl="0"/>
          <a:r>
            <a:rPr lang="es-ES" sz="1200" dirty="0" smtClean="0">
              <a:latin typeface="Trebuchet MS" pitchFamily="34" charset="0"/>
            </a:rPr>
            <a:t>Eclipse</a:t>
          </a:r>
          <a:endParaRPr lang="es-ES" sz="1200" dirty="0">
            <a:latin typeface="Trebuchet MS" pitchFamily="34" charset="0"/>
          </a:endParaRPr>
        </a:p>
      </dgm:t>
    </dgm:pt>
    <dgm:pt modelId="{E18CE823-5F01-4D0C-97DF-4AC9EA5C07DC}" type="parTrans" cxnId="{0988B74E-E203-4BB7-84BC-160EFD420B59}">
      <dgm:prSet/>
      <dgm:spPr/>
      <dgm:t>
        <a:bodyPr/>
        <a:lstStyle/>
        <a:p>
          <a:endParaRPr lang="es-ES"/>
        </a:p>
      </dgm:t>
    </dgm:pt>
    <dgm:pt modelId="{01EBCF5F-C755-4D3F-801A-CE28FD7EB2EC}" type="sibTrans" cxnId="{0988B74E-E203-4BB7-84BC-160EFD420B59}">
      <dgm:prSet/>
      <dgm:spPr/>
      <dgm:t>
        <a:bodyPr/>
        <a:lstStyle/>
        <a:p>
          <a:endParaRPr lang="es-ES"/>
        </a:p>
      </dgm:t>
    </dgm:pt>
    <dgm:pt modelId="{ECFFE407-2293-45AD-8231-2BCA9CCD29FC}">
      <dgm:prSet custT="1"/>
      <dgm:spPr/>
      <dgm:t>
        <a:bodyPr/>
        <a:lstStyle/>
        <a:p>
          <a:pPr rtl="0"/>
          <a:r>
            <a:rPr lang="es-ES" sz="1200" dirty="0" smtClean="0">
              <a:latin typeface="Trebuchet MS" pitchFamily="34" charset="0"/>
            </a:rPr>
            <a:t>Xampp</a:t>
          </a:r>
          <a:endParaRPr lang="es-ES" sz="1200" dirty="0">
            <a:latin typeface="Trebuchet MS" pitchFamily="34" charset="0"/>
          </a:endParaRPr>
        </a:p>
      </dgm:t>
    </dgm:pt>
    <dgm:pt modelId="{9FDEC62A-4113-41B3-A414-803C3FDCFCD6}" type="parTrans" cxnId="{37FF996E-2797-4D45-9BC7-134F475B2F7F}">
      <dgm:prSet/>
      <dgm:spPr/>
      <dgm:t>
        <a:bodyPr/>
        <a:lstStyle/>
        <a:p>
          <a:endParaRPr lang="es-ES"/>
        </a:p>
      </dgm:t>
    </dgm:pt>
    <dgm:pt modelId="{58E5A99D-6E25-4714-BF67-66BA6A92AD5B}" type="sibTrans" cxnId="{37FF996E-2797-4D45-9BC7-134F475B2F7F}">
      <dgm:prSet/>
      <dgm:spPr/>
      <dgm:t>
        <a:bodyPr/>
        <a:lstStyle/>
        <a:p>
          <a:endParaRPr lang="es-ES"/>
        </a:p>
      </dgm:t>
    </dgm:pt>
    <dgm:pt modelId="{C6721C07-93AE-4254-9CAD-6182A7587669}">
      <dgm:prSet custT="1"/>
      <dgm:spPr/>
      <dgm:t>
        <a:bodyPr/>
        <a:lstStyle/>
        <a:p>
          <a:pPr rtl="0"/>
          <a:r>
            <a:rPr lang="es-ES" sz="1200" dirty="0" smtClean="0">
              <a:latin typeface="Trebuchet MS" pitchFamily="34" charset="0"/>
            </a:rPr>
            <a:t>MySQLWorkBench</a:t>
          </a:r>
          <a:endParaRPr lang="es-ES" sz="1200" dirty="0">
            <a:latin typeface="Trebuchet MS" pitchFamily="34" charset="0"/>
          </a:endParaRPr>
        </a:p>
      </dgm:t>
    </dgm:pt>
    <dgm:pt modelId="{09CE5728-0EB4-46EE-950D-7BAFC170943A}" type="parTrans" cxnId="{5667283A-DD18-40CB-A490-F0FD6B07D59B}">
      <dgm:prSet/>
      <dgm:spPr/>
      <dgm:t>
        <a:bodyPr/>
        <a:lstStyle/>
        <a:p>
          <a:endParaRPr lang="es-ES"/>
        </a:p>
      </dgm:t>
    </dgm:pt>
    <dgm:pt modelId="{CCE8BE19-70C6-4FD4-9156-3D45EB779E70}" type="sibTrans" cxnId="{5667283A-DD18-40CB-A490-F0FD6B07D59B}">
      <dgm:prSet/>
      <dgm:spPr/>
      <dgm:t>
        <a:bodyPr/>
        <a:lstStyle/>
        <a:p>
          <a:endParaRPr lang="es-ES"/>
        </a:p>
      </dgm:t>
    </dgm:pt>
    <dgm:pt modelId="{70D2CD3C-F368-45FF-AFC5-1FA28AEC27CA}">
      <dgm:prSet custT="1"/>
      <dgm:spPr/>
      <dgm:t>
        <a:bodyPr/>
        <a:lstStyle/>
        <a:p>
          <a:pPr rtl="0"/>
          <a:r>
            <a:rPr lang="es-ES" sz="1200" dirty="0" smtClean="0">
              <a:latin typeface="Trebuchet MS" pitchFamily="34" charset="0"/>
            </a:rPr>
            <a:t>MySQL</a:t>
          </a:r>
          <a:endParaRPr lang="es-ES" sz="1200" dirty="0">
            <a:latin typeface="Trebuchet MS" pitchFamily="34" charset="0"/>
          </a:endParaRPr>
        </a:p>
      </dgm:t>
    </dgm:pt>
    <dgm:pt modelId="{E23C7D49-D405-456E-8CBC-C06BFE85F10B}" type="parTrans" cxnId="{2D943099-F58B-461A-A710-2087C07ACC1B}">
      <dgm:prSet/>
      <dgm:spPr/>
      <dgm:t>
        <a:bodyPr/>
        <a:lstStyle/>
        <a:p>
          <a:endParaRPr lang="es-ES"/>
        </a:p>
      </dgm:t>
    </dgm:pt>
    <dgm:pt modelId="{83F91306-9432-455B-BF2C-4242E21E2F6C}" type="sibTrans" cxnId="{2D943099-F58B-461A-A710-2087C07ACC1B}">
      <dgm:prSet/>
      <dgm:spPr/>
      <dgm:t>
        <a:bodyPr/>
        <a:lstStyle/>
        <a:p>
          <a:endParaRPr lang="es-ES"/>
        </a:p>
      </dgm:t>
    </dgm:pt>
    <dgm:pt modelId="{1B49B893-B100-4BD4-9CBB-325266CBBE47}">
      <dgm:prSet custT="1"/>
      <dgm:spPr/>
      <dgm:t>
        <a:bodyPr/>
        <a:lstStyle/>
        <a:p>
          <a:pPr rtl="0"/>
          <a:r>
            <a:rPr lang="es-ES" sz="1200" dirty="0" smtClean="0">
              <a:latin typeface="Trebuchet MS" pitchFamily="34" charset="0"/>
            </a:rPr>
            <a:t>TOMCAT</a:t>
          </a:r>
          <a:endParaRPr lang="es-ES" sz="1200" dirty="0">
            <a:latin typeface="Trebuchet MS" pitchFamily="34" charset="0"/>
          </a:endParaRPr>
        </a:p>
      </dgm:t>
    </dgm:pt>
    <dgm:pt modelId="{6EECE5EC-C940-46D4-B7BC-2D9B3FC0E98A}" type="parTrans" cxnId="{84BD4DB5-DA29-4688-8845-4F1CF8DED1D9}">
      <dgm:prSet/>
      <dgm:spPr/>
      <dgm:t>
        <a:bodyPr/>
        <a:lstStyle/>
        <a:p>
          <a:endParaRPr lang="es-ES"/>
        </a:p>
      </dgm:t>
    </dgm:pt>
    <dgm:pt modelId="{437D1DA9-6A31-40E2-BF26-44674B904619}" type="sibTrans" cxnId="{84BD4DB5-DA29-4688-8845-4F1CF8DED1D9}">
      <dgm:prSet/>
      <dgm:spPr/>
      <dgm:t>
        <a:bodyPr/>
        <a:lstStyle/>
        <a:p>
          <a:endParaRPr lang="es-ES"/>
        </a:p>
      </dgm:t>
    </dgm:pt>
    <dgm:pt modelId="{9AE564B6-5977-4CEE-A875-0F31B6DEDBDF}" type="pres">
      <dgm:prSet presAssocID="{C1E1DFF9-47C6-40B7-A8AA-4D8045D6C2E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5BD9FE4F-DEAC-4CDB-9883-5B49D52D7603}" type="pres">
      <dgm:prSet presAssocID="{C1E1DFF9-47C6-40B7-A8AA-4D8045D6C2EC}" presName="pyramid" presStyleLbl="node1" presStyleIdx="0" presStyleCnt="1"/>
      <dgm:spPr/>
    </dgm:pt>
    <dgm:pt modelId="{69F27407-1C2A-4078-8481-9129706187B3}" type="pres">
      <dgm:prSet presAssocID="{C1E1DFF9-47C6-40B7-A8AA-4D8045D6C2EC}" presName="theList" presStyleCnt="0"/>
      <dgm:spPr/>
    </dgm:pt>
    <dgm:pt modelId="{FAC7CA91-7FBE-43B6-9BFC-7EFE2F527E47}" type="pres">
      <dgm:prSet presAssocID="{8D783D4B-7265-4EF1-9B80-03D0575F366B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8E2DEB-F2D5-4EB2-99A6-12454C148B74}" type="pres">
      <dgm:prSet presAssocID="{8D783D4B-7265-4EF1-9B80-03D0575F366B}" presName="aSpace" presStyleCnt="0"/>
      <dgm:spPr/>
    </dgm:pt>
    <dgm:pt modelId="{878A6D65-F105-40E7-87D0-0A52996B8D9F}" type="pres">
      <dgm:prSet presAssocID="{ECFFE407-2293-45AD-8231-2BCA9CCD29FC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9514C5-348F-4406-9B5F-E9B082FA1FCB}" type="pres">
      <dgm:prSet presAssocID="{ECFFE407-2293-45AD-8231-2BCA9CCD29FC}" presName="aSpace" presStyleCnt="0"/>
      <dgm:spPr/>
    </dgm:pt>
    <dgm:pt modelId="{1F60C1FD-999B-45AE-B4D0-A72B38BC3F4B}" type="pres">
      <dgm:prSet presAssocID="{C6721C07-93AE-4254-9CAD-6182A7587669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5FA853-AEAA-4C00-ABD3-699A826A02D8}" type="pres">
      <dgm:prSet presAssocID="{C6721C07-93AE-4254-9CAD-6182A7587669}" presName="aSpace" presStyleCnt="0"/>
      <dgm:spPr/>
    </dgm:pt>
    <dgm:pt modelId="{8A1302DC-93A9-4780-85D7-954CD9DED0B5}" type="pres">
      <dgm:prSet presAssocID="{70D2CD3C-F368-45FF-AFC5-1FA28AEC27CA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8E89FB-C8B5-4DFD-8F52-253B4177C8B2}" type="pres">
      <dgm:prSet presAssocID="{70D2CD3C-F368-45FF-AFC5-1FA28AEC27CA}" presName="aSpace" presStyleCnt="0"/>
      <dgm:spPr/>
    </dgm:pt>
    <dgm:pt modelId="{C16FA780-0BB7-49A2-ABB2-89A872E3FE50}" type="pres">
      <dgm:prSet presAssocID="{1B49B893-B100-4BD4-9CBB-325266CBBE47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873D3C-95D7-4ADC-8135-A772163B781C}" type="pres">
      <dgm:prSet presAssocID="{1B49B893-B100-4BD4-9CBB-325266CBBE47}" presName="aSpace" presStyleCnt="0"/>
      <dgm:spPr/>
    </dgm:pt>
  </dgm:ptLst>
  <dgm:cxnLst>
    <dgm:cxn modelId="{3B026B77-E0DB-4CB0-8394-2AEAA59CB2A0}" type="presOf" srcId="{1B49B893-B100-4BD4-9CBB-325266CBBE47}" destId="{C16FA780-0BB7-49A2-ABB2-89A872E3FE50}" srcOrd="0" destOrd="0" presId="urn:microsoft.com/office/officeart/2005/8/layout/pyramid2"/>
    <dgm:cxn modelId="{5667283A-DD18-40CB-A490-F0FD6B07D59B}" srcId="{C1E1DFF9-47C6-40B7-A8AA-4D8045D6C2EC}" destId="{C6721C07-93AE-4254-9CAD-6182A7587669}" srcOrd="2" destOrd="0" parTransId="{09CE5728-0EB4-46EE-950D-7BAFC170943A}" sibTransId="{CCE8BE19-70C6-4FD4-9156-3D45EB779E70}"/>
    <dgm:cxn modelId="{40AE0D6B-D0B2-4AF7-8BD8-0A22B19ACEF6}" type="presOf" srcId="{C1E1DFF9-47C6-40B7-A8AA-4D8045D6C2EC}" destId="{9AE564B6-5977-4CEE-A875-0F31B6DEDBDF}" srcOrd="0" destOrd="0" presId="urn:microsoft.com/office/officeart/2005/8/layout/pyramid2"/>
    <dgm:cxn modelId="{0988B74E-E203-4BB7-84BC-160EFD420B59}" srcId="{C1E1DFF9-47C6-40B7-A8AA-4D8045D6C2EC}" destId="{8D783D4B-7265-4EF1-9B80-03D0575F366B}" srcOrd="0" destOrd="0" parTransId="{E18CE823-5F01-4D0C-97DF-4AC9EA5C07DC}" sibTransId="{01EBCF5F-C755-4D3F-801A-CE28FD7EB2EC}"/>
    <dgm:cxn modelId="{1696B75B-8679-4F24-9AF9-6620525D930D}" type="presOf" srcId="{8D783D4B-7265-4EF1-9B80-03D0575F366B}" destId="{FAC7CA91-7FBE-43B6-9BFC-7EFE2F527E47}" srcOrd="0" destOrd="0" presId="urn:microsoft.com/office/officeart/2005/8/layout/pyramid2"/>
    <dgm:cxn modelId="{84BD4DB5-DA29-4688-8845-4F1CF8DED1D9}" srcId="{C1E1DFF9-47C6-40B7-A8AA-4D8045D6C2EC}" destId="{1B49B893-B100-4BD4-9CBB-325266CBBE47}" srcOrd="4" destOrd="0" parTransId="{6EECE5EC-C940-46D4-B7BC-2D9B3FC0E98A}" sibTransId="{437D1DA9-6A31-40E2-BF26-44674B904619}"/>
    <dgm:cxn modelId="{067B39AC-21E7-4CE0-8CDA-80E496AE90C4}" type="presOf" srcId="{70D2CD3C-F368-45FF-AFC5-1FA28AEC27CA}" destId="{8A1302DC-93A9-4780-85D7-954CD9DED0B5}" srcOrd="0" destOrd="0" presId="urn:microsoft.com/office/officeart/2005/8/layout/pyramid2"/>
    <dgm:cxn modelId="{2D943099-F58B-461A-A710-2087C07ACC1B}" srcId="{C1E1DFF9-47C6-40B7-A8AA-4D8045D6C2EC}" destId="{70D2CD3C-F368-45FF-AFC5-1FA28AEC27CA}" srcOrd="3" destOrd="0" parTransId="{E23C7D49-D405-456E-8CBC-C06BFE85F10B}" sibTransId="{83F91306-9432-455B-BF2C-4242E21E2F6C}"/>
    <dgm:cxn modelId="{CAE1655B-F242-4D70-8ADB-57B0DE5DA187}" type="presOf" srcId="{C6721C07-93AE-4254-9CAD-6182A7587669}" destId="{1F60C1FD-999B-45AE-B4D0-A72B38BC3F4B}" srcOrd="0" destOrd="0" presId="urn:microsoft.com/office/officeart/2005/8/layout/pyramid2"/>
    <dgm:cxn modelId="{37FF996E-2797-4D45-9BC7-134F475B2F7F}" srcId="{C1E1DFF9-47C6-40B7-A8AA-4D8045D6C2EC}" destId="{ECFFE407-2293-45AD-8231-2BCA9CCD29FC}" srcOrd="1" destOrd="0" parTransId="{9FDEC62A-4113-41B3-A414-803C3FDCFCD6}" sibTransId="{58E5A99D-6E25-4714-BF67-66BA6A92AD5B}"/>
    <dgm:cxn modelId="{FCD8549D-2595-443F-A8A1-86A179521C31}" type="presOf" srcId="{ECFFE407-2293-45AD-8231-2BCA9CCD29FC}" destId="{878A6D65-F105-40E7-87D0-0A52996B8D9F}" srcOrd="0" destOrd="0" presId="urn:microsoft.com/office/officeart/2005/8/layout/pyramid2"/>
    <dgm:cxn modelId="{123997AC-E3AF-4384-BAAB-E252FD0A3608}" type="presParOf" srcId="{9AE564B6-5977-4CEE-A875-0F31B6DEDBDF}" destId="{5BD9FE4F-DEAC-4CDB-9883-5B49D52D7603}" srcOrd="0" destOrd="0" presId="urn:microsoft.com/office/officeart/2005/8/layout/pyramid2"/>
    <dgm:cxn modelId="{13C51C24-AA21-4A82-94FB-B957427ADA9C}" type="presParOf" srcId="{9AE564B6-5977-4CEE-A875-0F31B6DEDBDF}" destId="{69F27407-1C2A-4078-8481-9129706187B3}" srcOrd="1" destOrd="0" presId="urn:microsoft.com/office/officeart/2005/8/layout/pyramid2"/>
    <dgm:cxn modelId="{3B0A1EC9-FBF5-4CA4-9654-E5FAC3407863}" type="presParOf" srcId="{69F27407-1C2A-4078-8481-9129706187B3}" destId="{FAC7CA91-7FBE-43B6-9BFC-7EFE2F527E47}" srcOrd="0" destOrd="0" presId="urn:microsoft.com/office/officeart/2005/8/layout/pyramid2"/>
    <dgm:cxn modelId="{40E85235-B95C-4CEE-8FBA-BCA6265C4CD6}" type="presParOf" srcId="{69F27407-1C2A-4078-8481-9129706187B3}" destId="{898E2DEB-F2D5-4EB2-99A6-12454C148B74}" srcOrd="1" destOrd="0" presId="urn:microsoft.com/office/officeart/2005/8/layout/pyramid2"/>
    <dgm:cxn modelId="{E911E9F7-689C-4A2B-8B24-C0BF0144B546}" type="presParOf" srcId="{69F27407-1C2A-4078-8481-9129706187B3}" destId="{878A6D65-F105-40E7-87D0-0A52996B8D9F}" srcOrd="2" destOrd="0" presId="urn:microsoft.com/office/officeart/2005/8/layout/pyramid2"/>
    <dgm:cxn modelId="{AE7AA894-1254-4A63-95B4-99E8E314B142}" type="presParOf" srcId="{69F27407-1C2A-4078-8481-9129706187B3}" destId="{689514C5-348F-4406-9B5F-E9B082FA1FCB}" srcOrd="3" destOrd="0" presId="urn:microsoft.com/office/officeart/2005/8/layout/pyramid2"/>
    <dgm:cxn modelId="{B976DC2B-52A1-4B99-8381-8C26F235E3E8}" type="presParOf" srcId="{69F27407-1C2A-4078-8481-9129706187B3}" destId="{1F60C1FD-999B-45AE-B4D0-A72B38BC3F4B}" srcOrd="4" destOrd="0" presId="urn:microsoft.com/office/officeart/2005/8/layout/pyramid2"/>
    <dgm:cxn modelId="{7CA78D35-FBAF-44E5-9ABE-3D0D01509CF1}" type="presParOf" srcId="{69F27407-1C2A-4078-8481-9129706187B3}" destId="{745FA853-AEAA-4C00-ABD3-699A826A02D8}" srcOrd="5" destOrd="0" presId="urn:microsoft.com/office/officeart/2005/8/layout/pyramid2"/>
    <dgm:cxn modelId="{54612A69-D0B7-4F0E-B8E0-6D0951132D8C}" type="presParOf" srcId="{69F27407-1C2A-4078-8481-9129706187B3}" destId="{8A1302DC-93A9-4780-85D7-954CD9DED0B5}" srcOrd="6" destOrd="0" presId="urn:microsoft.com/office/officeart/2005/8/layout/pyramid2"/>
    <dgm:cxn modelId="{BB444622-AB8A-4F58-9FED-006FD878B9F1}" type="presParOf" srcId="{69F27407-1C2A-4078-8481-9129706187B3}" destId="{F58E89FB-C8B5-4DFD-8F52-253B4177C8B2}" srcOrd="7" destOrd="0" presId="urn:microsoft.com/office/officeart/2005/8/layout/pyramid2"/>
    <dgm:cxn modelId="{8C1D63D9-2874-4701-819F-12346BFB18B9}" type="presParOf" srcId="{69F27407-1C2A-4078-8481-9129706187B3}" destId="{C16FA780-0BB7-49A2-ABB2-89A872E3FE50}" srcOrd="8" destOrd="0" presId="urn:microsoft.com/office/officeart/2005/8/layout/pyramid2"/>
    <dgm:cxn modelId="{4EA4084B-C899-4799-A476-73A232FEE8D5}" type="presParOf" srcId="{69F27407-1C2A-4078-8481-9129706187B3}" destId="{3D873D3C-95D7-4ADC-8135-A772163B781C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E3D8D-40F6-4567-8313-BC47AF926648}">
      <dsp:nvSpPr>
        <dsp:cNvPr id="0" name=""/>
        <dsp:cNvSpPr/>
      </dsp:nvSpPr>
      <dsp:spPr>
        <a:xfrm>
          <a:off x="292511" y="0"/>
          <a:ext cx="1950080" cy="3921299"/>
        </a:xfrm>
        <a:prstGeom prst="triangl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0A223-D049-4BC4-9B19-5D3FB1D0542C}">
      <dsp:nvSpPr>
        <dsp:cNvPr id="0" name=""/>
        <dsp:cNvSpPr/>
      </dsp:nvSpPr>
      <dsp:spPr>
        <a:xfrm>
          <a:off x="975040" y="392512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HTML</a:t>
          </a:r>
          <a:endParaRPr lang="es-ES" sz="1100" kern="1200" dirty="0"/>
        </a:p>
      </dsp:txBody>
      <dsp:txXfrm>
        <a:off x="988649" y="406121"/>
        <a:ext cx="1240334" cy="251561"/>
      </dsp:txXfrm>
    </dsp:sp>
    <dsp:sp modelId="{3D9E437E-FDE1-4995-9720-8BE8F058D84C}">
      <dsp:nvSpPr>
        <dsp:cNvPr id="0" name=""/>
        <dsp:cNvSpPr/>
      </dsp:nvSpPr>
      <dsp:spPr>
        <a:xfrm>
          <a:off x="975040" y="706140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4027"/>
              <a:satOff val="-488"/>
              <a:lumOff val="28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CSS</a:t>
          </a:r>
          <a:endParaRPr lang="es-ES" sz="1100" kern="1200" dirty="0"/>
        </a:p>
      </dsp:txBody>
      <dsp:txXfrm>
        <a:off x="988649" y="719749"/>
        <a:ext cx="1240334" cy="251561"/>
      </dsp:txXfrm>
    </dsp:sp>
    <dsp:sp modelId="{8CA2BD8A-F6D6-4769-B286-4D16E84CF4C6}">
      <dsp:nvSpPr>
        <dsp:cNvPr id="0" name=""/>
        <dsp:cNvSpPr/>
      </dsp:nvSpPr>
      <dsp:spPr>
        <a:xfrm>
          <a:off x="975040" y="1019767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68055"/>
              <a:satOff val="-976"/>
              <a:lumOff val="56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JSP</a:t>
          </a:r>
          <a:endParaRPr lang="es-ES" sz="1100" kern="1200" dirty="0"/>
        </a:p>
      </dsp:txBody>
      <dsp:txXfrm>
        <a:off x="988649" y="1033376"/>
        <a:ext cx="1240334" cy="251561"/>
      </dsp:txXfrm>
    </dsp:sp>
    <dsp:sp modelId="{570630ED-348E-4822-B561-B83CE55B7FCF}">
      <dsp:nvSpPr>
        <dsp:cNvPr id="0" name=""/>
        <dsp:cNvSpPr/>
      </dsp:nvSpPr>
      <dsp:spPr>
        <a:xfrm>
          <a:off x="975040" y="1333394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02082"/>
              <a:satOff val="-1464"/>
              <a:lumOff val="85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JSTL</a:t>
          </a:r>
          <a:endParaRPr lang="es-ES" sz="1100" kern="1200" dirty="0"/>
        </a:p>
      </dsp:txBody>
      <dsp:txXfrm>
        <a:off x="988649" y="1347003"/>
        <a:ext cx="1240334" cy="251561"/>
      </dsp:txXfrm>
    </dsp:sp>
    <dsp:sp modelId="{E761283A-EC8A-4C75-852D-6FF525850166}">
      <dsp:nvSpPr>
        <dsp:cNvPr id="0" name=""/>
        <dsp:cNvSpPr/>
      </dsp:nvSpPr>
      <dsp:spPr>
        <a:xfrm>
          <a:off x="975040" y="1647022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36109"/>
              <a:satOff val="-1952"/>
              <a:lumOff val="113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Struct</a:t>
          </a:r>
          <a:endParaRPr lang="es-ES" sz="1100" kern="1200" dirty="0"/>
        </a:p>
      </dsp:txBody>
      <dsp:txXfrm>
        <a:off x="988649" y="1660631"/>
        <a:ext cx="1240334" cy="251561"/>
      </dsp:txXfrm>
    </dsp:sp>
    <dsp:sp modelId="{107EC6DF-E760-4CD3-9F07-FC814884B162}">
      <dsp:nvSpPr>
        <dsp:cNvPr id="0" name=""/>
        <dsp:cNvSpPr/>
      </dsp:nvSpPr>
      <dsp:spPr>
        <a:xfrm>
          <a:off x="975040" y="1960649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170137"/>
              <a:satOff val="-2440"/>
              <a:lumOff val="142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Jquery</a:t>
          </a:r>
          <a:endParaRPr lang="es-ES" sz="1100" kern="1200" dirty="0"/>
        </a:p>
      </dsp:txBody>
      <dsp:txXfrm>
        <a:off x="988649" y="1974258"/>
        <a:ext cx="1240334" cy="251561"/>
      </dsp:txXfrm>
    </dsp:sp>
    <dsp:sp modelId="{9FFB17F5-E3DA-42ED-8473-B561E21C2FA0}">
      <dsp:nvSpPr>
        <dsp:cNvPr id="0" name=""/>
        <dsp:cNvSpPr/>
      </dsp:nvSpPr>
      <dsp:spPr>
        <a:xfrm>
          <a:off x="975040" y="2274276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04164"/>
              <a:satOff val="-2928"/>
              <a:lumOff val="170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JavaScript</a:t>
          </a:r>
          <a:endParaRPr lang="es-ES" sz="1100" kern="1200" dirty="0"/>
        </a:p>
      </dsp:txBody>
      <dsp:txXfrm>
        <a:off x="988649" y="2287885"/>
        <a:ext cx="1240334" cy="251561"/>
      </dsp:txXfrm>
    </dsp:sp>
    <dsp:sp modelId="{3ECC1D01-39CA-4FAE-8A94-425B1404B452}">
      <dsp:nvSpPr>
        <dsp:cNvPr id="0" name=""/>
        <dsp:cNvSpPr/>
      </dsp:nvSpPr>
      <dsp:spPr>
        <a:xfrm>
          <a:off x="975040" y="2587904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38191"/>
              <a:satOff val="-3416"/>
              <a:lumOff val="199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Hibernate</a:t>
          </a:r>
          <a:endParaRPr lang="es-ES" sz="1100" kern="1200" dirty="0"/>
        </a:p>
      </dsp:txBody>
      <dsp:txXfrm>
        <a:off x="988649" y="2601513"/>
        <a:ext cx="1240334" cy="251561"/>
      </dsp:txXfrm>
    </dsp:sp>
    <dsp:sp modelId="{91AF2CBF-46CF-45B2-8CE1-072E076314DD}">
      <dsp:nvSpPr>
        <dsp:cNvPr id="0" name=""/>
        <dsp:cNvSpPr/>
      </dsp:nvSpPr>
      <dsp:spPr>
        <a:xfrm>
          <a:off x="975040" y="2901531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72218"/>
              <a:satOff val="-3904"/>
              <a:lumOff val="227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JavaMail</a:t>
          </a:r>
          <a:endParaRPr lang="es-ES" sz="1100" kern="1200" dirty="0"/>
        </a:p>
      </dsp:txBody>
      <dsp:txXfrm>
        <a:off x="988649" y="2915140"/>
        <a:ext cx="1240334" cy="251561"/>
      </dsp:txXfrm>
    </dsp:sp>
    <dsp:sp modelId="{B8CABDF8-3993-4618-98DE-6622526FDE66}">
      <dsp:nvSpPr>
        <dsp:cNvPr id="0" name=""/>
        <dsp:cNvSpPr/>
      </dsp:nvSpPr>
      <dsp:spPr>
        <a:xfrm>
          <a:off x="975040" y="3215158"/>
          <a:ext cx="1267552" cy="2787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306246"/>
              <a:satOff val="-4392"/>
              <a:lumOff val="256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J2EE</a:t>
          </a:r>
          <a:endParaRPr lang="es-ES" sz="1100" kern="1200" dirty="0"/>
        </a:p>
      </dsp:txBody>
      <dsp:txXfrm>
        <a:off x="988649" y="3228767"/>
        <a:ext cx="1240334" cy="251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9FE4F-DEAC-4CDB-9883-5B49D52D7603}">
      <dsp:nvSpPr>
        <dsp:cNvPr id="0" name=""/>
        <dsp:cNvSpPr/>
      </dsp:nvSpPr>
      <dsp:spPr>
        <a:xfrm>
          <a:off x="1092721" y="0"/>
          <a:ext cx="2232248" cy="223224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C7CA91-7FBE-43B6-9BFC-7EFE2F527E47}">
      <dsp:nvSpPr>
        <dsp:cNvPr id="0" name=""/>
        <dsp:cNvSpPr/>
      </dsp:nvSpPr>
      <dsp:spPr>
        <a:xfrm>
          <a:off x="2208845" y="223442"/>
          <a:ext cx="1450961" cy="3173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Trebuchet MS" pitchFamily="34" charset="0"/>
            </a:rPr>
            <a:t>Eclipse</a:t>
          </a:r>
          <a:endParaRPr lang="es-ES" sz="1200" kern="1200" dirty="0">
            <a:latin typeface="Trebuchet MS" pitchFamily="34" charset="0"/>
          </a:endParaRPr>
        </a:p>
      </dsp:txBody>
      <dsp:txXfrm>
        <a:off x="2224339" y="238936"/>
        <a:ext cx="1419973" cy="286409"/>
      </dsp:txXfrm>
    </dsp:sp>
    <dsp:sp modelId="{878A6D65-F105-40E7-87D0-0A52996B8D9F}">
      <dsp:nvSpPr>
        <dsp:cNvPr id="0" name=""/>
        <dsp:cNvSpPr/>
      </dsp:nvSpPr>
      <dsp:spPr>
        <a:xfrm>
          <a:off x="2208845" y="580515"/>
          <a:ext cx="1450961" cy="3173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Trebuchet MS" pitchFamily="34" charset="0"/>
            </a:rPr>
            <a:t>Xampp</a:t>
          </a:r>
          <a:endParaRPr lang="es-ES" sz="1200" kern="1200" dirty="0">
            <a:latin typeface="Trebuchet MS" pitchFamily="34" charset="0"/>
          </a:endParaRPr>
        </a:p>
      </dsp:txBody>
      <dsp:txXfrm>
        <a:off x="2224339" y="596009"/>
        <a:ext cx="1419973" cy="286409"/>
      </dsp:txXfrm>
    </dsp:sp>
    <dsp:sp modelId="{1F60C1FD-999B-45AE-B4D0-A72B38BC3F4B}">
      <dsp:nvSpPr>
        <dsp:cNvPr id="0" name=""/>
        <dsp:cNvSpPr/>
      </dsp:nvSpPr>
      <dsp:spPr>
        <a:xfrm>
          <a:off x="2208845" y="937587"/>
          <a:ext cx="1450961" cy="3173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Trebuchet MS" pitchFamily="34" charset="0"/>
            </a:rPr>
            <a:t>MySQLWorkBench</a:t>
          </a:r>
          <a:endParaRPr lang="es-ES" sz="1200" kern="1200" dirty="0">
            <a:latin typeface="Trebuchet MS" pitchFamily="34" charset="0"/>
          </a:endParaRPr>
        </a:p>
      </dsp:txBody>
      <dsp:txXfrm>
        <a:off x="2224339" y="953081"/>
        <a:ext cx="1419973" cy="286409"/>
      </dsp:txXfrm>
    </dsp:sp>
    <dsp:sp modelId="{8A1302DC-93A9-4780-85D7-954CD9DED0B5}">
      <dsp:nvSpPr>
        <dsp:cNvPr id="0" name=""/>
        <dsp:cNvSpPr/>
      </dsp:nvSpPr>
      <dsp:spPr>
        <a:xfrm>
          <a:off x="2208845" y="1294660"/>
          <a:ext cx="1450961" cy="3173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Trebuchet MS" pitchFamily="34" charset="0"/>
            </a:rPr>
            <a:t>MySQL</a:t>
          </a:r>
          <a:endParaRPr lang="es-ES" sz="1200" kern="1200" dirty="0">
            <a:latin typeface="Trebuchet MS" pitchFamily="34" charset="0"/>
          </a:endParaRPr>
        </a:p>
      </dsp:txBody>
      <dsp:txXfrm>
        <a:off x="2224339" y="1310154"/>
        <a:ext cx="1419973" cy="286409"/>
      </dsp:txXfrm>
    </dsp:sp>
    <dsp:sp modelId="{C16FA780-0BB7-49A2-ABB2-89A872E3FE50}">
      <dsp:nvSpPr>
        <dsp:cNvPr id="0" name=""/>
        <dsp:cNvSpPr/>
      </dsp:nvSpPr>
      <dsp:spPr>
        <a:xfrm>
          <a:off x="2208845" y="1651732"/>
          <a:ext cx="1450961" cy="31739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>
              <a:latin typeface="Trebuchet MS" pitchFamily="34" charset="0"/>
            </a:rPr>
            <a:t>TOMCAT</a:t>
          </a:r>
          <a:endParaRPr lang="es-ES" sz="1200" kern="1200" dirty="0">
            <a:latin typeface="Trebuchet MS" pitchFamily="34" charset="0"/>
          </a:endParaRPr>
        </a:p>
      </dsp:txBody>
      <dsp:txXfrm>
        <a:off x="2224339" y="1667226"/>
        <a:ext cx="1419973" cy="286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909E1-B9A3-4C0E-A767-4F7941EF07A4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A2A7D-0D56-45F8-BAC7-FFACC9AB5B8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3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Portada del PFC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019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Funcionales IV, Definición de un</a:t>
            </a:r>
            <a:r>
              <a:rPr lang="es-ES_tradnl" baseline="0" dirty="0" smtClean="0"/>
              <a:t> WorkFlow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4260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Funcionales V, Fases en la definición de un</a:t>
            </a:r>
            <a:r>
              <a:rPr lang="es-ES_tradnl" baseline="0" dirty="0" smtClean="0"/>
              <a:t> Artefacto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1281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Funcionales VI, Fases en el</a:t>
            </a:r>
            <a:r>
              <a:rPr lang="es-ES_tradnl" baseline="0" dirty="0" smtClean="0"/>
              <a:t> Seguimiento de un Artefacto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4461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Funcionales VII,</a:t>
            </a:r>
            <a:r>
              <a:rPr lang="es-ES_tradnl" baseline="0" dirty="0" smtClean="0"/>
              <a:t> Generación de Informes, Configuración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0997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no Funcionales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104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Análisis y Diseño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58196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Análisis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2411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Diseño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46098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Implementación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5819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Tecnologías</a:t>
            </a:r>
            <a:r>
              <a:rPr lang="es-ES_tradnl" baseline="0" dirty="0" smtClean="0"/>
              <a:t> Utilizadas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19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316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Índice de Contenidos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1250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Herramientas Utilizadas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20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9290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Pruebas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21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58196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Pruebas unitarias,</a:t>
            </a:r>
            <a:r>
              <a:rPr lang="es-ES_tradnl" baseline="0" dirty="0" smtClean="0"/>
              <a:t> integración, funcionales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22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10811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Prototipo vs Aplicación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23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58196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Comparativa de pantallas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24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99240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conclusiones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25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58196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Las</a:t>
            </a:r>
            <a:r>
              <a:rPr lang="es-ES_tradnl" baseline="0" dirty="0" smtClean="0"/>
              <a:t> conclusiones propiamente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26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77134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Fin de presentación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27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986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Objetivos</a:t>
            </a:r>
            <a:r>
              <a:rPr lang="es-ES_tradnl" baseline="0" dirty="0" smtClean="0"/>
              <a:t> del Proyecto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819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Descripción de los Objetivos del Proyecto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708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Objetivos Generales y Específicos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417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Requisitos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819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/>
              <a:t>Requisitos Funcionales</a:t>
            </a:r>
            <a:r>
              <a:rPr lang="es-ES_tradnl" baseline="0" dirty="0" smtClean="0"/>
              <a:t> I, control de acceso, autorizaciones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361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Requisitos Funcionales</a:t>
            </a:r>
            <a:r>
              <a:rPr lang="es-ES_tradnl" baseline="0" dirty="0" smtClean="0"/>
              <a:t> II, Autorizaciones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4444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Requisitos Funcionales III, Fases en la definición de un Proyecto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A2A7D-0D56-45F8-BAC7-FFACC9AB5B8C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0841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17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735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486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342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564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305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204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210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62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691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411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9B24D-258F-4C47-8834-C3491516B276}" type="datetimeFigureOut">
              <a:rPr lang="es-ES" smtClean="0"/>
              <a:t>05/01/2012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DDC6-CA72-4E25-BE24-3271C308A75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830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Aplicación Web para Control de una Integración de S.I.</a:t>
            </a:r>
            <a:endParaRPr lang="es-ES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03848" y="5301208"/>
            <a:ext cx="5648672" cy="1126976"/>
          </a:xfrm>
        </p:spPr>
        <p:txBody>
          <a:bodyPr>
            <a:normAutofit fontScale="92500"/>
          </a:bodyPr>
          <a:lstStyle/>
          <a:p>
            <a:pPr algn="l"/>
            <a:r>
              <a:rPr lang="es-ES_tradnl" sz="2800" dirty="0" smtClean="0">
                <a:latin typeface="Trebuchet MS" pitchFamily="34" charset="0"/>
              </a:rPr>
              <a:t>Alumno   : </a:t>
            </a:r>
            <a:r>
              <a:rPr lang="es-ES_tradnl" sz="2800" dirty="0" smtClean="0">
                <a:solidFill>
                  <a:schemeClr val="tx1"/>
                </a:solidFill>
                <a:latin typeface="Trebuchet MS" pitchFamily="34" charset="0"/>
              </a:rPr>
              <a:t>Miguel Ángel Pineda Cruz</a:t>
            </a:r>
          </a:p>
          <a:p>
            <a:pPr algn="l"/>
            <a:r>
              <a:rPr lang="es-ES_tradnl" sz="2800" dirty="0" smtClean="0">
                <a:latin typeface="Trebuchet MS" pitchFamily="34" charset="0"/>
              </a:rPr>
              <a:t>Consultor: </a:t>
            </a:r>
            <a:r>
              <a:rPr lang="es-ES_tradnl" sz="2800" dirty="0" smtClean="0">
                <a:solidFill>
                  <a:schemeClr val="tx1"/>
                </a:solidFill>
                <a:latin typeface="Trebuchet MS" pitchFamily="34" charset="0"/>
              </a:rPr>
              <a:t>Fatos </a:t>
            </a:r>
            <a:r>
              <a:rPr lang="es-ES_tradnl" sz="2800" dirty="0" err="1" smtClean="0">
                <a:solidFill>
                  <a:schemeClr val="tx1"/>
                </a:solidFill>
                <a:latin typeface="Trebuchet MS" pitchFamily="34" charset="0"/>
              </a:rPr>
              <a:t>Xhafa</a:t>
            </a:r>
            <a:endParaRPr lang="es-ES" sz="28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pSp>
        <p:nvGrpSpPr>
          <p:cNvPr id="7" name="6 Grupo"/>
          <p:cNvGrpSpPr>
            <a:grpSpLocks/>
          </p:cNvGrpSpPr>
          <p:nvPr/>
        </p:nvGrpSpPr>
        <p:grpSpPr bwMode="auto">
          <a:xfrm>
            <a:off x="179512" y="4506684"/>
            <a:ext cx="2112069" cy="2088252"/>
            <a:chOff x="4136" y="15"/>
            <a:chExt cx="5762" cy="4545"/>
          </a:xfrm>
        </p:grpSpPr>
        <p:cxnSp>
          <p:nvCxnSpPr>
            <p:cNvPr id="8" name="AutoShape 25"/>
            <p:cNvCxnSpPr>
              <a:cxnSpLocks noChangeShapeType="1"/>
            </p:cNvCxnSpPr>
            <p:nvPr/>
          </p:nvCxnSpPr>
          <p:spPr bwMode="auto">
            <a:xfrm>
              <a:off x="4136" y="15"/>
              <a:ext cx="3058" cy="3855"/>
            </a:xfrm>
            <a:prstGeom prst="straightConnector1">
              <a:avLst/>
            </a:prstGeom>
            <a:noFill/>
            <a:ln w="9525">
              <a:solidFill>
                <a:srgbClr val="A7BFD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53640926-AAD7-44D8-BBD7-CCE9431645EC}">
                <a14:shadowObscured xmlns:a14="http://schemas.microsoft.com/office/drawing/2010/main" val="1"/>
              </a:ext>
            </a:extLst>
          </p:spPr>
        </p:cxnSp>
        <p:sp>
          <p:nvSpPr>
            <p:cNvPr id="9" name="Oval 26"/>
            <p:cNvSpPr>
              <a:spLocks noChangeArrowheads="1"/>
            </p:cNvSpPr>
            <p:nvPr/>
          </p:nvSpPr>
          <p:spPr bwMode="auto">
            <a:xfrm>
              <a:off x="5782" y="444"/>
              <a:ext cx="4116" cy="4116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scene3d>
              <a:camera prst="perspectiveHeroicExtremeLeftFacing"/>
              <a:lightRig rig="twoPt" dir="t"/>
            </a:scene3d>
            <a:sp3d>
              <a:bevelT w="317500" h="317500" prst="riblet"/>
              <a:bevelB w="635000" h="317500" prst="artDeco"/>
              <a:contourClr>
                <a:schemeClr val="accent1"/>
              </a:contourClr>
            </a:sp3d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ES"/>
            </a:p>
          </p:txBody>
        </p:sp>
      </p:grpSp>
      <p:cxnSp>
        <p:nvCxnSpPr>
          <p:cNvPr id="11" name="10 Conector recto"/>
          <p:cNvCxnSpPr/>
          <p:nvPr/>
        </p:nvCxnSpPr>
        <p:spPr>
          <a:xfrm>
            <a:off x="1187624" y="3356992"/>
            <a:ext cx="7272808" cy="0"/>
          </a:xfrm>
          <a:prstGeom prst="line">
            <a:avLst/>
          </a:prstGeom>
          <a:ln w="2222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27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IV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Rectángulo"/>
          <p:cNvSpPr/>
          <p:nvPr/>
        </p:nvSpPr>
        <p:spPr>
          <a:xfrm>
            <a:off x="539552" y="1417638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Definición de un WorkFlow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pSp>
        <p:nvGrpSpPr>
          <p:cNvPr id="71" name="70 Grupo"/>
          <p:cNvGrpSpPr/>
          <p:nvPr/>
        </p:nvGrpSpPr>
        <p:grpSpPr>
          <a:xfrm>
            <a:off x="1134598" y="2380153"/>
            <a:ext cx="6082715" cy="2801648"/>
            <a:chOff x="973561" y="2155432"/>
            <a:chExt cx="6082715" cy="2801648"/>
          </a:xfrm>
        </p:grpSpPr>
        <p:sp>
          <p:nvSpPr>
            <p:cNvPr id="7" name="6 Elipse"/>
            <p:cNvSpPr/>
            <p:nvPr/>
          </p:nvSpPr>
          <p:spPr>
            <a:xfrm>
              <a:off x="973561" y="3131592"/>
              <a:ext cx="1008112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dirty="0" smtClean="0">
                  <a:latin typeface="Trebuchet MS" pitchFamily="34" charset="0"/>
                </a:rPr>
                <a:t>Estado 1</a:t>
              </a:r>
              <a:endParaRPr lang="es-ES" sz="1400" dirty="0">
                <a:latin typeface="Trebuchet MS" pitchFamily="34" charset="0"/>
              </a:endParaRPr>
            </a:p>
          </p:txBody>
        </p:sp>
        <p:sp>
          <p:nvSpPr>
            <p:cNvPr id="8" name="7 Elipse"/>
            <p:cNvSpPr/>
            <p:nvPr/>
          </p:nvSpPr>
          <p:spPr>
            <a:xfrm>
              <a:off x="2447764" y="2204864"/>
              <a:ext cx="1116124" cy="72008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dirty="0" smtClean="0">
                  <a:latin typeface="Trebuchet MS" pitchFamily="34" charset="0"/>
                </a:rPr>
                <a:t>Estado 2</a:t>
              </a:r>
              <a:endParaRPr lang="es-ES" sz="1400" dirty="0">
                <a:latin typeface="Trebuchet MS" pitchFamily="34" charset="0"/>
              </a:endParaRPr>
            </a:p>
          </p:txBody>
        </p:sp>
        <p:sp>
          <p:nvSpPr>
            <p:cNvPr id="9" name="8 Elipse"/>
            <p:cNvSpPr/>
            <p:nvPr/>
          </p:nvSpPr>
          <p:spPr>
            <a:xfrm>
              <a:off x="4427984" y="2155432"/>
              <a:ext cx="1044116" cy="818943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dirty="0" smtClean="0">
                  <a:latin typeface="Trebuchet MS" pitchFamily="34" charset="0"/>
                </a:rPr>
                <a:t>Estado 3</a:t>
              </a:r>
              <a:endParaRPr lang="es-ES" sz="1400" dirty="0">
                <a:latin typeface="Trebuchet MS" pitchFamily="34" charset="0"/>
              </a:endParaRPr>
            </a:p>
          </p:txBody>
        </p:sp>
        <p:cxnSp>
          <p:nvCxnSpPr>
            <p:cNvPr id="11" name="10 Conector recto de flecha"/>
            <p:cNvCxnSpPr>
              <a:stCxn id="7" idx="7"/>
              <a:endCxn id="8" idx="3"/>
            </p:cNvCxnSpPr>
            <p:nvPr/>
          </p:nvCxnSpPr>
          <p:spPr>
            <a:xfrm flipV="1">
              <a:off x="1834038" y="2819491"/>
              <a:ext cx="777179" cy="41755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CuadroTexto"/>
            <p:cNvSpPr txBox="1"/>
            <p:nvPr/>
          </p:nvSpPr>
          <p:spPr>
            <a:xfrm rot="19895283">
              <a:off x="1869894" y="2781778"/>
              <a:ext cx="4988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latin typeface="Trebuchet MS" pitchFamily="34" charset="0"/>
                </a:rPr>
                <a:t>rol 1</a:t>
              </a:r>
              <a:endParaRPr lang="es-ES" sz="1200" dirty="0">
                <a:latin typeface="Trebuchet MS" pitchFamily="34" charset="0"/>
              </a:endParaRPr>
            </a:p>
          </p:txBody>
        </p:sp>
        <p:cxnSp>
          <p:nvCxnSpPr>
            <p:cNvPr id="18" name="17 Conector recto de flecha"/>
            <p:cNvCxnSpPr>
              <a:stCxn id="8" idx="6"/>
              <a:endCxn id="9" idx="2"/>
            </p:cNvCxnSpPr>
            <p:nvPr/>
          </p:nvCxnSpPr>
          <p:spPr>
            <a:xfrm>
              <a:off x="3563888" y="2564904"/>
              <a:ext cx="864096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CuadroTexto"/>
            <p:cNvSpPr txBox="1"/>
            <p:nvPr/>
          </p:nvSpPr>
          <p:spPr>
            <a:xfrm rot="1543162">
              <a:off x="5476091" y="2715944"/>
              <a:ext cx="5003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200" dirty="0" smtClean="0">
                  <a:latin typeface="Trebuchet MS" pitchFamily="34" charset="0"/>
                </a:rPr>
                <a:t>rol 3</a:t>
              </a:r>
              <a:endParaRPr lang="es-ES" sz="1200" dirty="0">
                <a:latin typeface="Trebuchet MS" pitchFamily="34" charset="0"/>
              </a:endParaRPr>
            </a:p>
          </p:txBody>
        </p:sp>
        <p:sp>
          <p:nvSpPr>
            <p:cNvPr id="29" name="28 Elipse"/>
            <p:cNvSpPr/>
            <p:nvPr/>
          </p:nvSpPr>
          <p:spPr>
            <a:xfrm>
              <a:off x="6012160" y="2810994"/>
              <a:ext cx="1044116" cy="81894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dirty="0" smtClean="0">
                  <a:latin typeface="Trebuchet MS" pitchFamily="34" charset="0"/>
                </a:rPr>
                <a:t>Estado 4</a:t>
              </a:r>
              <a:endParaRPr lang="es-ES" sz="1400" dirty="0">
                <a:latin typeface="Trebuchet MS" pitchFamily="34" charset="0"/>
              </a:endParaRPr>
            </a:p>
          </p:txBody>
        </p:sp>
        <p:cxnSp>
          <p:nvCxnSpPr>
            <p:cNvPr id="30" name="29 Conector recto de flecha"/>
            <p:cNvCxnSpPr>
              <a:stCxn id="9" idx="5"/>
              <a:endCxn id="29" idx="2"/>
            </p:cNvCxnSpPr>
            <p:nvPr/>
          </p:nvCxnSpPr>
          <p:spPr>
            <a:xfrm>
              <a:off x="5319193" y="2854444"/>
              <a:ext cx="692967" cy="36602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32 CuadroTexto"/>
            <p:cNvSpPr txBox="1"/>
            <p:nvPr/>
          </p:nvSpPr>
          <p:spPr>
            <a:xfrm>
              <a:off x="3745762" y="2287904"/>
              <a:ext cx="5003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200" dirty="0" smtClean="0">
                  <a:latin typeface="Trebuchet MS" pitchFamily="34" charset="0"/>
                </a:rPr>
                <a:t>rol 2</a:t>
              </a:r>
              <a:endParaRPr lang="es-ES" sz="1200" dirty="0">
                <a:latin typeface="Trebuchet MS" pitchFamily="34" charset="0"/>
              </a:endParaRPr>
            </a:p>
          </p:txBody>
        </p:sp>
        <p:sp>
          <p:nvSpPr>
            <p:cNvPr id="34" name="33 Elipse"/>
            <p:cNvSpPr/>
            <p:nvPr/>
          </p:nvSpPr>
          <p:spPr>
            <a:xfrm>
              <a:off x="4650906" y="4077072"/>
              <a:ext cx="1044116" cy="8189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dirty="0" smtClean="0">
                  <a:latin typeface="Trebuchet MS" pitchFamily="34" charset="0"/>
                </a:rPr>
                <a:t>Estado 5</a:t>
              </a:r>
              <a:endParaRPr lang="es-ES" sz="1400" dirty="0">
                <a:latin typeface="Trebuchet MS" pitchFamily="34" charset="0"/>
              </a:endParaRPr>
            </a:p>
          </p:txBody>
        </p:sp>
        <p:sp>
          <p:nvSpPr>
            <p:cNvPr id="35" name="34 Elipse"/>
            <p:cNvSpPr/>
            <p:nvPr/>
          </p:nvSpPr>
          <p:spPr>
            <a:xfrm>
              <a:off x="2605488" y="4138137"/>
              <a:ext cx="1044116" cy="8189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400" dirty="0" smtClean="0">
                  <a:latin typeface="Trebuchet MS" pitchFamily="34" charset="0"/>
                </a:rPr>
                <a:t>Estado 6</a:t>
              </a:r>
              <a:endParaRPr lang="es-ES" sz="1400" dirty="0">
                <a:latin typeface="Trebuchet MS" pitchFamily="34" charset="0"/>
              </a:endParaRPr>
            </a:p>
          </p:txBody>
        </p:sp>
        <p:cxnSp>
          <p:nvCxnSpPr>
            <p:cNvPr id="36" name="35 Conector recto de flecha"/>
            <p:cNvCxnSpPr>
              <a:stCxn id="29" idx="3"/>
              <a:endCxn id="34" idx="7"/>
            </p:cNvCxnSpPr>
            <p:nvPr/>
          </p:nvCxnSpPr>
          <p:spPr>
            <a:xfrm flipH="1">
              <a:off x="5542115" y="3510006"/>
              <a:ext cx="622952" cy="686997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40 CuadroTexto"/>
            <p:cNvSpPr txBox="1"/>
            <p:nvPr/>
          </p:nvSpPr>
          <p:spPr>
            <a:xfrm rot="18665485">
              <a:off x="5523776" y="3501759"/>
              <a:ext cx="5003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200" dirty="0" smtClean="0">
                  <a:latin typeface="Trebuchet MS" pitchFamily="34" charset="0"/>
                </a:rPr>
                <a:t>rol 3</a:t>
              </a:r>
              <a:endParaRPr lang="es-ES" sz="1200" dirty="0">
                <a:latin typeface="Trebuchet MS" pitchFamily="34" charset="0"/>
              </a:endParaRPr>
            </a:p>
          </p:txBody>
        </p:sp>
        <p:cxnSp>
          <p:nvCxnSpPr>
            <p:cNvPr id="42" name="41 Conector recto de flecha"/>
            <p:cNvCxnSpPr>
              <a:stCxn id="8" idx="5"/>
              <a:endCxn id="29" idx="2"/>
            </p:cNvCxnSpPr>
            <p:nvPr/>
          </p:nvCxnSpPr>
          <p:spPr>
            <a:xfrm>
              <a:off x="3400435" y="2819491"/>
              <a:ext cx="2611725" cy="40097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44 CuadroTexto"/>
            <p:cNvSpPr txBox="1"/>
            <p:nvPr/>
          </p:nvSpPr>
          <p:spPr>
            <a:xfrm rot="541289">
              <a:off x="4128768" y="2993092"/>
              <a:ext cx="5003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200" dirty="0" smtClean="0">
                  <a:latin typeface="Trebuchet MS" pitchFamily="34" charset="0"/>
                </a:rPr>
                <a:t>rol 2</a:t>
              </a:r>
              <a:endParaRPr lang="es-ES" sz="1200" dirty="0">
                <a:latin typeface="Trebuchet MS" pitchFamily="34" charset="0"/>
              </a:endParaRPr>
            </a:p>
          </p:txBody>
        </p:sp>
        <p:cxnSp>
          <p:nvCxnSpPr>
            <p:cNvPr id="46" name="45 Conector recto de flecha"/>
            <p:cNvCxnSpPr>
              <a:stCxn id="8" idx="3"/>
              <a:endCxn id="7" idx="7"/>
            </p:cNvCxnSpPr>
            <p:nvPr/>
          </p:nvCxnSpPr>
          <p:spPr>
            <a:xfrm flipH="1">
              <a:off x="1834038" y="2819491"/>
              <a:ext cx="777179" cy="41755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>
              <a:stCxn id="9" idx="2"/>
              <a:endCxn id="8" idx="6"/>
            </p:cNvCxnSpPr>
            <p:nvPr/>
          </p:nvCxnSpPr>
          <p:spPr>
            <a:xfrm flipH="1">
              <a:off x="3563888" y="2564904"/>
              <a:ext cx="864096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 de flecha"/>
            <p:cNvCxnSpPr>
              <a:stCxn id="29" idx="2"/>
              <a:endCxn id="9" idx="5"/>
            </p:cNvCxnSpPr>
            <p:nvPr/>
          </p:nvCxnSpPr>
          <p:spPr>
            <a:xfrm flipH="1" flipV="1">
              <a:off x="5319193" y="2854444"/>
              <a:ext cx="692967" cy="366022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 de flecha"/>
            <p:cNvCxnSpPr>
              <a:stCxn id="29" idx="2"/>
              <a:endCxn id="8" idx="5"/>
            </p:cNvCxnSpPr>
            <p:nvPr/>
          </p:nvCxnSpPr>
          <p:spPr>
            <a:xfrm flipH="1" flipV="1">
              <a:off x="3400435" y="2819491"/>
              <a:ext cx="2611725" cy="40097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 de flecha"/>
            <p:cNvCxnSpPr>
              <a:stCxn id="34" idx="2"/>
              <a:endCxn id="35" idx="6"/>
            </p:cNvCxnSpPr>
            <p:nvPr/>
          </p:nvCxnSpPr>
          <p:spPr>
            <a:xfrm flipH="1">
              <a:off x="3649604" y="4486544"/>
              <a:ext cx="1001302" cy="6106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60 CuadroTexto"/>
            <p:cNvSpPr txBox="1"/>
            <p:nvPr/>
          </p:nvSpPr>
          <p:spPr>
            <a:xfrm rot="18857176">
              <a:off x="5152520" y="3441306"/>
              <a:ext cx="5003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200" dirty="0" smtClean="0">
                  <a:latin typeface="Trebuchet MS" pitchFamily="34" charset="0"/>
                </a:rPr>
                <a:t>rol 4</a:t>
              </a:r>
              <a:endParaRPr lang="es-ES" sz="1200" dirty="0">
                <a:latin typeface="Trebuchet MS" pitchFamily="34" charset="0"/>
              </a:endParaRPr>
            </a:p>
          </p:txBody>
        </p:sp>
        <p:cxnSp>
          <p:nvCxnSpPr>
            <p:cNvPr id="62" name="61 Conector recto de flecha"/>
            <p:cNvCxnSpPr>
              <a:stCxn id="34" idx="0"/>
              <a:endCxn id="29" idx="2"/>
            </p:cNvCxnSpPr>
            <p:nvPr/>
          </p:nvCxnSpPr>
          <p:spPr>
            <a:xfrm flipV="1">
              <a:off x="5172964" y="3220466"/>
              <a:ext cx="839196" cy="85660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64 CuadroTexto"/>
            <p:cNvSpPr txBox="1"/>
            <p:nvPr/>
          </p:nvSpPr>
          <p:spPr>
            <a:xfrm rot="21053007">
              <a:off x="3876519" y="4232721"/>
              <a:ext cx="5003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1200" dirty="0" smtClean="0">
                  <a:latin typeface="Trebuchet MS" pitchFamily="34" charset="0"/>
                </a:rPr>
                <a:t>rol 4</a:t>
              </a:r>
              <a:endParaRPr lang="es-ES" sz="1200" dirty="0">
                <a:latin typeface="Trebuchet MS" pitchFamily="34" charset="0"/>
              </a:endParaRPr>
            </a:p>
          </p:txBody>
        </p:sp>
        <p:cxnSp>
          <p:nvCxnSpPr>
            <p:cNvPr id="66" name="65 Conector recto de flecha"/>
            <p:cNvCxnSpPr>
              <a:stCxn id="35" idx="6"/>
              <a:endCxn id="34" idx="2"/>
            </p:cNvCxnSpPr>
            <p:nvPr/>
          </p:nvCxnSpPr>
          <p:spPr>
            <a:xfrm flipV="1">
              <a:off x="3649604" y="4486544"/>
              <a:ext cx="1001302" cy="61065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7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58" y="4834985"/>
            <a:ext cx="2054786" cy="1539106"/>
          </a:xfrm>
          <a:prstGeom prst="rect">
            <a:avLst/>
          </a:prstGeom>
        </p:spPr>
      </p:pic>
      <p:grpSp>
        <p:nvGrpSpPr>
          <p:cNvPr id="73" name="72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74" name="73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74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741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V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425941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Definición de un Artefacto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8" name="7 Proceso"/>
          <p:cNvSpPr/>
          <p:nvPr/>
        </p:nvSpPr>
        <p:spPr>
          <a:xfrm>
            <a:off x="557665" y="2207593"/>
            <a:ext cx="1346448" cy="7566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Información Básica </a:t>
            </a:r>
            <a:endParaRPr lang="es-ES" dirty="0"/>
          </a:p>
        </p:txBody>
      </p:sp>
      <p:sp>
        <p:nvSpPr>
          <p:cNvPr id="10" name="9 Proceso"/>
          <p:cNvSpPr/>
          <p:nvPr/>
        </p:nvSpPr>
        <p:spPr>
          <a:xfrm>
            <a:off x="2702707" y="3992958"/>
            <a:ext cx="1346448" cy="80101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Asignación</a:t>
            </a:r>
          </a:p>
          <a:p>
            <a:pPr algn="ctr"/>
            <a:r>
              <a:rPr lang="es-ES_tradnl" dirty="0"/>
              <a:t>Estado Inicial</a:t>
            </a:r>
            <a:endParaRPr lang="es-ES" dirty="0"/>
          </a:p>
        </p:txBody>
      </p:sp>
      <p:sp>
        <p:nvSpPr>
          <p:cNvPr id="11" name="10 Proceso"/>
          <p:cNvSpPr/>
          <p:nvPr/>
        </p:nvSpPr>
        <p:spPr>
          <a:xfrm>
            <a:off x="6122527" y="5180823"/>
            <a:ext cx="1599662" cy="73359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Asignación</a:t>
            </a:r>
          </a:p>
          <a:p>
            <a:pPr algn="ctr"/>
            <a:r>
              <a:rPr lang="es-ES_tradnl" dirty="0" smtClean="0"/>
              <a:t>Usuario Inicial</a:t>
            </a:r>
            <a:endParaRPr lang="es-ES" dirty="0"/>
          </a:p>
        </p:txBody>
      </p:sp>
      <p:sp>
        <p:nvSpPr>
          <p:cNvPr id="12" name="11 Proceso"/>
          <p:cNvSpPr/>
          <p:nvPr/>
        </p:nvSpPr>
        <p:spPr>
          <a:xfrm>
            <a:off x="4175956" y="4497932"/>
            <a:ext cx="1713673" cy="758299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Asignación</a:t>
            </a:r>
          </a:p>
          <a:p>
            <a:pPr algn="ctr"/>
            <a:r>
              <a:rPr lang="es-ES_tradnl" dirty="0" smtClean="0"/>
              <a:t>Usuarios-Roles</a:t>
            </a:r>
          </a:p>
          <a:p>
            <a:pPr algn="ctr"/>
            <a:r>
              <a:rPr lang="es-ES_tradnl" dirty="0" smtClean="0"/>
              <a:t>Fecha</a:t>
            </a:r>
          </a:p>
        </p:txBody>
      </p:sp>
      <p:sp>
        <p:nvSpPr>
          <p:cNvPr id="13" name="12 Flecha doblada hacia arriba"/>
          <p:cNvSpPr/>
          <p:nvPr/>
        </p:nvSpPr>
        <p:spPr>
          <a:xfrm rot="5400000">
            <a:off x="1035920" y="2952372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Flecha doblada hacia arriba"/>
          <p:cNvSpPr/>
          <p:nvPr/>
        </p:nvSpPr>
        <p:spPr>
          <a:xfrm rot="5400000">
            <a:off x="2290257" y="3829563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14 Flecha doblada hacia arriba"/>
          <p:cNvSpPr/>
          <p:nvPr/>
        </p:nvSpPr>
        <p:spPr>
          <a:xfrm rot="5400000">
            <a:off x="3763506" y="4774639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Flecha doblada hacia arriba"/>
          <p:cNvSpPr/>
          <p:nvPr/>
        </p:nvSpPr>
        <p:spPr>
          <a:xfrm rot="5400000">
            <a:off x="5694660" y="5244506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Proceso"/>
          <p:cNvSpPr/>
          <p:nvPr/>
        </p:nvSpPr>
        <p:spPr>
          <a:xfrm>
            <a:off x="1460024" y="3096629"/>
            <a:ext cx="1364656" cy="756664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Asignación Proyecto</a:t>
            </a:r>
            <a:endParaRPr lang="es-ES" dirty="0"/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877081"/>
            <a:ext cx="2233705" cy="1467633"/>
          </a:xfrm>
          <a:prstGeom prst="rect">
            <a:avLst/>
          </a:prstGeom>
        </p:spPr>
      </p:pic>
      <p:grpSp>
        <p:nvGrpSpPr>
          <p:cNvPr id="29" name="28 Grupo"/>
          <p:cNvGrpSpPr/>
          <p:nvPr/>
        </p:nvGrpSpPr>
        <p:grpSpPr>
          <a:xfrm>
            <a:off x="4175956" y="2207593"/>
            <a:ext cx="3708412" cy="2185873"/>
            <a:chOff x="4175956" y="2207593"/>
            <a:chExt cx="3708412" cy="2185873"/>
          </a:xfrm>
        </p:grpSpPr>
        <p:sp>
          <p:nvSpPr>
            <p:cNvPr id="24" name="23 Rectángulo"/>
            <p:cNvSpPr/>
            <p:nvPr/>
          </p:nvSpPr>
          <p:spPr>
            <a:xfrm>
              <a:off x="4175956" y="2207593"/>
              <a:ext cx="3708412" cy="2185873"/>
            </a:xfrm>
            <a:prstGeom prst="rect">
              <a:avLst/>
            </a:prstGeom>
            <a:solidFill>
              <a:schemeClr val="accent6">
                <a:lumMod val="40000"/>
                <a:lumOff val="60000"/>
                <a:alpha val="30000"/>
              </a:schemeClr>
            </a:solidFill>
            <a:ln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9" name="18 Flecha abajo"/>
            <p:cNvSpPr/>
            <p:nvPr/>
          </p:nvSpPr>
          <p:spPr>
            <a:xfrm>
              <a:off x="4833740" y="3271762"/>
              <a:ext cx="278320" cy="97840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0" name="19 Recortar rectángulo de esquina sencilla"/>
            <p:cNvSpPr/>
            <p:nvPr/>
          </p:nvSpPr>
          <p:spPr>
            <a:xfrm>
              <a:off x="4283968" y="2348880"/>
              <a:ext cx="1432900" cy="820973"/>
            </a:xfrm>
            <a:prstGeom prst="snip1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_tradnl" dirty="0" smtClean="0"/>
                <a:t>Balanceo</a:t>
              </a:r>
            </a:p>
            <a:p>
              <a:pPr algn="ctr"/>
              <a:r>
                <a:rPr lang="es-ES_tradnl" dirty="0" smtClean="0"/>
                <a:t>De</a:t>
              </a:r>
            </a:p>
            <a:p>
              <a:pPr algn="ctr"/>
              <a:r>
                <a:rPr lang="es-ES_tradnl" dirty="0" smtClean="0"/>
                <a:t>Carga</a:t>
              </a:r>
            </a:p>
          </p:txBody>
        </p:sp>
        <p:sp>
          <p:nvSpPr>
            <p:cNvPr id="21" name="20 Flecha izquierda"/>
            <p:cNvSpPr/>
            <p:nvPr/>
          </p:nvSpPr>
          <p:spPr>
            <a:xfrm>
              <a:off x="5128702" y="3474961"/>
              <a:ext cx="1099482" cy="378332"/>
            </a:xfrm>
            <a:prstGeom prst="left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3" name="22 Recortar rectángulo de esquina sencilla"/>
            <p:cNvSpPr/>
            <p:nvPr/>
          </p:nvSpPr>
          <p:spPr>
            <a:xfrm>
              <a:off x="6379460" y="3226071"/>
              <a:ext cx="1432900" cy="820973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_tradnl" dirty="0" smtClean="0"/>
                <a:t>Parámetros</a:t>
              </a: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6" name="25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26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104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VI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25941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Seguimiento de un Artefacto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Proceso"/>
          <p:cNvSpPr/>
          <p:nvPr/>
        </p:nvSpPr>
        <p:spPr>
          <a:xfrm>
            <a:off x="557664" y="2207592"/>
            <a:ext cx="1422047" cy="861367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Asignación</a:t>
            </a:r>
          </a:p>
          <a:p>
            <a:pPr algn="ctr"/>
            <a:r>
              <a:rPr lang="es-ES_tradnl" dirty="0" smtClean="0"/>
              <a:t>Estado</a:t>
            </a:r>
            <a:endParaRPr lang="es-ES" dirty="0"/>
          </a:p>
        </p:txBody>
      </p:sp>
      <p:sp>
        <p:nvSpPr>
          <p:cNvPr id="6" name="5 Proceso"/>
          <p:cNvSpPr/>
          <p:nvPr/>
        </p:nvSpPr>
        <p:spPr>
          <a:xfrm>
            <a:off x="1791754" y="3151292"/>
            <a:ext cx="1381600" cy="756664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Adjuntar</a:t>
            </a:r>
          </a:p>
          <a:p>
            <a:pPr algn="ctr"/>
            <a:r>
              <a:rPr lang="es-ES_tradnl" dirty="0" smtClean="0"/>
              <a:t>Documentos</a:t>
            </a:r>
          </a:p>
        </p:txBody>
      </p:sp>
      <p:sp>
        <p:nvSpPr>
          <p:cNvPr id="7" name="6 Proceso"/>
          <p:cNvSpPr/>
          <p:nvPr/>
        </p:nvSpPr>
        <p:spPr>
          <a:xfrm>
            <a:off x="3258811" y="3736129"/>
            <a:ext cx="1346448" cy="7335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Asignación</a:t>
            </a:r>
          </a:p>
          <a:p>
            <a:pPr algn="ctr"/>
            <a:r>
              <a:rPr lang="es-ES_tradnl" dirty="0" smtClean="0"/>
              <a:t>Usuario</a:t>
            </a:r>
            <a:endParaRPr lang="es-ES" dirty="0"/>
          </a:p>
        </p:txBody>
      </p:sp>
      <p:sp>
        <p:nvSpPr>
          <p:cNvPr id="8" name="7 Proceso"/>
          <p:cNvSpPr/>
          <p:nvPr/>
        </p:nvSpPr>
        <p:spPr>
          <a:xfrm>
            <a:off x="4869807" y="4315496"/>
            <a:ext cx="1368152" cy="73359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Generación</a:t>
            </a:r>
          </a:p>
          <a:p>
            <a:pPr algn="ctr"/>
            <a:r>
              <a:rPr lang="es-ES_tradnl" dirty="0" smtClean="0"/>
              <a:t>Comunicado</a:t>
            </a:r>
            <a:endParaRPr lang="es-ES" dirty="0"/>
          </a:p>
        </p:txBody>
      </p:sp>
      <p:sp>
        <p:nvSpPr>
          <p:cNvPr id="9" name="8 Flecha doblada hacia arriba"/>
          <p:cNvSpPr/>
          <p:nvPr/>
        </p:nvSpPr>
        <p:spPr>
          <a:xfrm rot="5400000">
            <a:off x="1354153" y="3071842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Flecha doblada hacia arriba"/>
          <p:cNvSpPr/>
          <p:nvPr/>
        </p:nvSpPr>
        <p:spPr>
          <a:xfrm rot="5400000">
            <a:off x="2820578" y="3885443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Flecha doblada hacia arriba"/>
          <p:cNvSpPr/>
          <p:nvPr/>
        </p:nvSpPr>
        <p:spPr>
          <a:xfrm rot="5400000">
            <a:off x="4434390" y="4453641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11 Proceso"/>
          <p:cNvSpPr/>
          <p:nvPr/>
        </p:nvSpPr>
        <p:spPr>
          <a:xfrm>
            <a:off x="6435415" y="4941168"/>
            <a:ext cx="1467123" cy="722026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Generación</a:t>
            </a:r>
          </a:p>
          <a:p>
            <a:pPr algn="ctr"/>
            <a:r>
              <a:rPr lang="es-ES_tradnl" dirty="0" smtClean="0"/>
              <a:t>Historia</a:t>
            </a:r>
            <a:endParaRPr lang="es-ES" dirty="0"/>
          </a:p>
        </p:txBody>
      </p:sp>
      <p:sp>
        <p:nvSpPr>
          <p:cNvPr id="13" name="12 Flecha doblada hacia arriba"/>
          <p:cNvSpPr/>
          <p:nvPr/>
        </p:nvSpPr>
        <p:spPr>
          <a:xfrm rot="5400000">
            <a:off x="6013353" y="5026573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Recortar rectángulo de esquina sencilla"/>
          <p:cNvSpPr/>
          <p:nvPr/>
        </p:nvSpPr>
        <p:spPr>
          <a:xfrm>
            <a:off x="3196458" y="2060848"/>
            <a:ext cx="1432900" cy="820973"/>
          </a:xfrm>
          <a:prstGeom prst="snip1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WorkFlow</a:t>
            </a:r>
          </a:p>
        </p:txBody>
      </p:sp>
      <p:sp>
        <p:nvSpPr>
          <p:cNvPr id="15" name="14 Flecha izquierda"/>
          <p:cNvSpPr/>
          <p:nvPr/>
        </p:nvSpPr>
        <p:spPr>
          <a:xfrm>
            <a:off x="2267743" y="2348880"/>
            <a:ext cx="838057" cy="378332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Flecha abajo"/>
          <p:cNvSpPr/>
          <p:nvPr/>
        </p:nvSpPr>
        <p:spPr>
          <a:xfrm>
            <a:off x="3773748" y="2943725"/>
            <a:ext cx="402208" cy="69119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47" y="5195867"/>
            <a:ext cx="1248108" cy="1248108"/>
          </a:xfrm>
          <a:prstGeom prst="rect">
            <a:avLst/>
          </a:prstGeom>
        </p:spPr>
      </p:pic>
      <p:grpSp>
        <p:nvGrpSpPr>
          <p:cNvPr id="18" name="1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9" name="1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672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5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VII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15 Grupo"/>
          <p:cNvGrpSpPr/>
          <p:nvPr/>
        </p:nvGrpSpPr>
        <p:grpSpPr>
          <a:xfrm>
            <a:off x="539552" y="1425941"/>
            <a:ext cx="7272808" cy="1859043"/>
            <a:chOff x="539552" y="1425941"/>
            <a:chExt cx="7272808" cy="1859043"/>
          </a:xfrm>
        </p:grpSpPr>
        <p:sp>
          <p:nvSpPr>
            <p:cNvPr id="6" name="5 Rectángulo"/>
            <p:cNvSpPr/>
            <p:nvPr/>
          </p:nvSpPr>
          <p:spPr>
            <a:xfrm>
              <a:off x="539552" y="1425941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Generación de Informes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7" name="6 Rectángulo"/>
            <p:cNvSpPr/>
            <p:nvPr/>
          </p:nvSpPr>
          <p:spPr>
            <a:xfrm>
              <a:off x="1793646" y="1925135"/>
              <a:ext cx="6018714" cy="135984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La Aplicación permite generar diversos informes predefinidos.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Informe Resumen  de un Proyecto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Informe Completo de un Proyecto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Informe Evolución de un Proyecto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2132856"/>
              <a:ext cx="1071762" cy="713209"/>
            </a:xfrm>
            <a:prstGeom prst="rect">
              <a:avLst/>
            </a:prstGeom>
          </p:spPr>
        </p:pic>
      </p:grpSp>
      <p:grpSp>
        <p:nvGrpSpPr>
          <p:cNvPr id="17" name="16 Grupo"/>
          <p:cNvGrpSpPr/>
          <p:nvPr/>
        </p:nvGrpSpPr>
        <p:grpSpPr>
          <a:xfrm>
            <a:off x="539552" y="3490633"/>
            <a:ext cx="7272808" cy="1954591"/>
            <a:chOff x="539552" y="3490633"/>
            <a:chExt cx="7272808" cy="1954591"/>
          </a:xfrm>
        </p:grpSpPr>
        <p:sp>
          <p:nvSpPr>
            <p:cNvPr id="12" name="11 Rectángulo"/>
            <p:cNvSpPr/>
            <p:nvPr/>
          </p:nvSpPr>
          <p:spPr>
            <a:xfrm>
              <a:off x="539552" y="3490633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Configuración de Parámetros de la Aplicación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1793646" y="3989827"/>
              <a:ext cx="6018714" cy="145539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Desde la aplicación podemos configurar diversos parámetros. 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Parámetros de Correo.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Parámetros de Usuario.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Parámetros de Aplicación.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15" name="14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4145739"/>
              <a:ext cx="1143571" cy="1143571"/>
            </a:xfrm>
            <a:prstGeom prst="rect">
              <a:avLst/>
            </a:prstGeom>
          </p:spPr>
        </p:pic>
      </p:grpSp>
      <p:grpSp>
        <p:nvGrpSpPr>
          <p:cNvPr id="18" name="1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9" name="1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19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no Funcionales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11 Grupo"/>
          <p:cNvGrpSpPr/>
          <p:nvPr/>
        </p:nvGrpSpPr>
        <p:grpSpPr>
          <a:xfrm>
            <a:off x="548390" y="1328328"/>
            <a:ext cx="7272808" cy="1308584"/>
            <a:chOff x="548390" y="1328328"/>
            <a:chExt cx="7272808" cy="1308584"/>
          </a:xfrm>
        </p:grpSpPr>
        <p:sp>
          <p:nvSpPr>
            <p:cNvPr id="5" name="4 Rectángulo"/>
            <p:cNvSpPr/>
            <p:nvPr/>
          </p:nvSpPr>
          <p:spPr>
            <a:xfrm>
              <a:off x="548390" y="132832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Compatibilidad </a:t>
              </a:r>
              <a:r>
                <a:rPr lang="es-ES" sz="2000" dirty="0">
                  <a:solidFill>
                    <a:schemeClr val="tx1"/>
                  </a:solidFill>
                  <a:latin typeface="Trebuchet MS" pitchFamily="34" charset="0"/>
                </a:rPr>
                <a:t>con los Navegadores</a:t>
              </a: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802484" y="1827522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La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accesibilidad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 la aplicación no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debe de ver 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afectada por el tipo de navegador que utilicemos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527949" y="2780928"/>
            <a:ext cx="7272808" cy="2011362"/>
            <a:chOff x="527949" y="2780928"/>
            <a:chExt cx="7272808" cy="2011362"/>
          </a:xfrm>
        </p:grpSpPr>
        <p:sp>
          <p:nvSpPr>
            <p:cNvPr id="8" name="7 Rectángulo"/>
            <p:cNvSpPr/>
            <p:nvPr/>
          </p:nvSpPr>
          <p:spPr>
            <a:xfrm>
              <a:off x="527949" y="278092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Persistencia </a:t>
              </a:r>
              <a:r>
                <a:rPr lang="es-ES" sz="2000" dirty="0">
                  <a:solidFill>
                    <a:schemeClr val="tx1"/>
                  </a:solidFill>
                  <a:latin typeface="Trebuchet MS" pitchFamily="34" charset="0"/>
                </a:rPr>
                <a:t>de los Datos</a:t>
              </a: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782043" y="3280122"/>
              <a:ext cx="6018714" cy="151216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Utilizaremos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una Base de Datos que nos permita guardar la información que generaremos con nuestra aplicación y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que permita la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implementación de un modelo de datos relacional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548390" y="4974741"/>
            <a:ext cx="7272808" cy="1008112"/>
            <a:chOff x="548390" y="4974741"/>
            <a:chExt cx="7272808" cy="1008112"/>
          </a:xfrm>
        </p:grpSpPr>
        <p:sp>
          <p:nvSpPr>
            <p:cNvPr id="10" name="9 Rectángulo"/>
            <p:cNvSpPr/>
            <p:nvPr/>
          </p:nvSpPr>
          <p:spPr>
            <a:xfrm>
              <a:off x="548390" y="4974741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Tecnología no Propietaria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802484" y="5473935"/>
              <a:ext cx="6018714" cy="50891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La aplicación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no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utilizará ninguna tecnología propietaria</a:t>
              </a: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6" name="15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64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956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Análisis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18 Grupo"/>
          <p:cNvGrpSpPr/>
          <p:nvPr/>
        </p:nvGrpSpPr>
        <p:grpSpPr>
          <a:xfrm>
            <a:off x="683568" y="1546971"/>
            <a:ext cx="6552728" cy="513877"/>
            <a:chOff x="683568" y="1546971"/>
            <a:chExt cx="6552728" cy="513877"/>
          </a:xfrm>
        </p:grpSpPr>
        <p:sp>
          <p:nvSpPr>
            <p:cNvPr id="8" name="7 Rectángulo"/>
            <p:cNvSpPr/>
            <p:nvPr/>
          </p:nvSpPr>
          <p:spPr>
            <a:xfrm>
              <a:off x="1187624" y="1546971"/>
              <a:ext cx="6048672" cy="51387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 seguido una Metodología de Análisis Orientado a Objetos</a:t>
              </a:r>
            </a:p>
          </p:txBody>
        </p:sp>
        <p:sp>
          <p:nvSpPr>
            <p:cNvPr id="10" name="9 Cheurón"/>
            <p:cNvSpPr/>
            <p:nvPr/>
          </p:nvSpPr>
          <p:spPr>
            <a:xfrm>
              <a:off x="683568" y="1636756"/>
              <a:ext cx="340616" cy="3343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672528" y="2420888"/>
            <a:ext cx="6552728" cy="576064"/>
            <a:chOff x="672528" y="2420888"/>
            <a:chExt cx="6552728" cy="576064"/>
          </a:xfrm>
        </p:grpSpPr>
        <p:sp>
          <p:nvSpPr>
            <p:cNvPr id="11" name="10 Rectángulo"/>
            <p:cNvSpPr/>
            <p:nvPr/>
          </p:nvSpPr>
          <p:spPr>
            <a:xfrm>
              <a:off x="1176584" y="2420888"/>
              <a:ext cx="6048672" cy="5760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El ciclo de vida que se ha seguido , es un ciclo de Prototipado.</a:t>
              </a:r>
            </a:p>
          </p:txBody>
        </p:sp>
        <p:sp>
          <p:nvSpPr>
            <p:cNvPr id="12" name="11 Cheurón"/>
            <p:cNvSpPr/>
            <p:nvPr/>
          </p:nvSpPr>
          <p:spPr>
            <a:xfrm>
              <a:off x="672528" y="2510673"/>
              <a:ext cx="340616" cy="3343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683568" y="3429000"/>
            <a:ext cx="6552728" cy="576064"/>
            <a:chOff x="683568" y="3429000"/>
            <a:chExt cx="6552728" cy="576064"/>
          </a:xfrm>
        </p:grpSpPr>
        <p:sp>
          <p:nvSpPr>
            <p:cNvPr id="13" name="12 Rectángulo"/>
            <p:cNvSpPr/>
            <p:nvPr/>
          </p:nvSpPr>
          <p:spPr>
            <a:xfrm>
              <a:off x="1187624" y="3429000"/>
              <a:ext cx="6048672" cy="5760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 utilizado una Herramienta de Prototipaje.</a:t>
              </a:r>
            </a:p>
          </p:txBody>
        </p:sp>
        <p:sp>
          <p:nvSpPr>
            <p:cNvPr id="14" name="13 Cheurón"/>
            <p:cNvSpPr/>
            <p:nvPr/>
          </p:nvSpPr>
          <p:spPr>
            <a:xfrm>
              <a:off x="683568" y="3518785"/>
              <a:ext cx="340616" cy="3343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6" name="15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117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Diseño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12 Grupo"/>
          <p:cNvGrpSpPr/>
          <p:nvPr/>
        </p:nvGrpSpPr>
        <p:grpSpPr>
          <a:xfrm>
            <a:off x="548390" y="1328328"/>
            <a:ext cx="7272808" cy="1308584"/>
            <a:chOff x="548390" y="1328328"/>
            <a:chExt cx="7272808" cy="1308584"/>
          </a:xfrm>
        </p:grpSpPr>
        <p:sp>
          <p:nvSpPr>
            <p:cNvPr id="7" name="6 Rectángulo"/>
            <p:cNvSpPr/>
            <p:nvPr/>
          </p:nvSpPr>
          <p:spPr>
            <a:xfrm>
              <a:off x="548390" y="132832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Estilo Arquitectónico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802484" y="1827522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 optado por un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estilo arquitectónico heterogéneo, modelo cliente/servidor, y en tres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capas.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548390" y="2996952"/>
            <a:ext cx="7279266" cy="2927364"/>
            <a:chOff x="548390" y="2996952"/>
            <a:chExt cx="7279266" cy="2927364"/>
          </a:xfrm>
        </p:grpSpPr>
        <p:sp>
          <p:nvSpPr>
            <p:cNvPr id="9" name="8 Rectángulo"/>
            <p:cNvSpPr/>
            <p:nvPr/>
          </p:nvSpPr>
          <p:spPr>
            <a:xfrm>
              <a:off x="548390" y="2996952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Arquitectura de tres capas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1802484" y="3496146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- Capa de Presentación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, se encargará de interactuar con los usuarios del sistema</a:t>
              </a: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802484" y="4305536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- Capa de Lógica de Negocio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, encargada de implementar las funcionalidades de la aplicación</a:t>
              </a: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808942" y="5114926"/>
              <a:ext cx="6018714" cy="80939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- Capa de Persistencia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,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encargada de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interactuar con las fuentes de datos que almacenan la información persistente.</a:t>
              </a: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6" name="15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395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748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Implementación 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539552" y="1425941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Tecnologías Utilizadas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793756"/>
              </p:ext>
            </p:extLst>
          </p:nvPr>
        </p:nvGraphicFramePr>
        <p:xfrm>
          <a:off x="2339752" y="2204864"/>
          <a:ext cx="2242592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3" name="12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4" name="13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1886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1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5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74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Implementación II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539552" y="1425941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Herramientas Utilizadas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171597557"/>
              </p:ext>
            </p:extLst>
          </p:nvPr>
        </p:nvGraphicFramePr>
        <p:xfrm>
          <a:off x="1331640" y="2708920"/>
          <a:ext cx="4752528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9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1" name="10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00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9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759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Pruebas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21 Grupo"/>
          <p:cNvGrpSpPr/>
          <p:nvPr/>
        </p:nvGrpSpPr>
        <p:grpSpPr>
          <a:xfrm>
            <a:off x="548390" y="1328328"/>
            <a:ext cx="7272808" cy="965846"/>
            <a:chOff x="548390" y="1328328"/>
            <a:chExt cx="7272808" cy="965846"/>
          </a:xfrm>
        </p:grpSpPr>
        <p:sp>
          <p:nvSpPr>
            <p:cNvPr id="7" name="6 Rectángulo"/>
            <p:cNvSpPr/>
            <p:nvPr/>
          </p:nvSpPr>
          <p:spPr>
            <a:xfrm>
              <a:off x="548390" y="1328328"/>
              <a:ext cx="7272808" cy="37248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Pruebas Unitarias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8" name="7 Rectángulo"/>
            <p:cNvSpPr/>
            <p:nvPr/>
          </p:nvSpPr>
          <p:spPr>
            <a:xfrm>
              <a:off x="1802484" y="1700808"/>
              <a:ext cx="6018714" cy="59336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han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r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ealizado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pruebas individuales de cada funcionalidad implementada.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539552" y="2636912"/>
            <a:ext cx="7272808" cy="1113693"/>
            <a:chOff x="539552" y="2636912"/>
            <a:chExt cx="7272808" cy="1113693"/>
          </a:xfrm>
        </p:grpSpPr>
        <p:sp>
          <p:nvSpPr>
            <p:cNvPr id="9" name="8 Rectángulo"/>
            <p:cNvSpPr/>
            <p:nvPr/>
          </p:nvSpPr>
          <p:spPr>
            <a:xfrm>
              <a:off x="539552" y="2636912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Pruebas de Integración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1793646" y="3136106"/>
              <a:ext cx="6018714" cy="6144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han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realizado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pruebas de 	interacción entre los módulos implementados.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548390" y="4004075"/>
            <a:ext cx="7272808" cy="1217296"/>
            <a:chOff x="548390" y="4004075"/>
            <a:chExt cx="7272808" cy="1217296"/>
          </a:xfrm>
        </p:grpSpPr>
        <p:sp>
          <p:nvSpPr>
            <p:cNvPr id="11" name="10 Rectángulo"/>
            <p:cNvSpPr/>
            <p:nvPr/>
          </p:nvSpPr>
          <p:spPr>
            <a:xfrm>
              <a:off x="548390" y="4004075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" sz="2000" dirty="0" smtClean="0">
                  <a:solidFill>
                    <a:schemeClr val="tx1"/>
                  </a:solidFill>
                  <a:latin typeface="Trebuchet MS" pitchFamily="34" charset="0"/>
                </a:rPr>
                <a:t>Pruebas Funcionales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802484" y="4503269"/>
              <a:ext cx="6018714" cy="71810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han ido verificando que las funcionalidades que se ofrecen son las definidas.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7" name="16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921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621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Prototipo vs Aplicación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6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8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176" y="3258145"/>
            <a:ext cx="3808185" cy="29071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268760"/>
            <a:ext cx="3608641" cy="2736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331640" y="4077072"/>
            <a:ext cx="1138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Prototipo</a:t>
            </a:r>
            <a:endParaRPr lang="es-E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344344" y="2810110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Aplicación</a:t>
            </a:r>
            <a:endParaRPr lang="es-ES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3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39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pPr algn="just">
              <a:buBlip>
                <a:blip r:embed="rId3"/>
              </a:buBlip>
            </a:pPr>
            <a:r>
              <a:rPr lang="es-ES_tradnl" sz="2400" dirty="0" smtClean="0">
                <a:latin typeface="Trebuchet MS" pitchFamily="34" charset="0"/>
              </a:rPr>
              <a:t>La realización de este Proyecto me ha permitido profundizar en el estudio de diversas tecnologías web.</a:t>
            </a:r>
          </a:p>
          <a:p>
            <a:pPr marL="0" indent="0" algn="just">
              <a:buNone/>
            </a:pPr>
            <a:endParaRPr lang="es-ES_tradnl" sz="2400" dirty="0" smtClean="0">
              <a:latin typeface="Trebuchet MS" pitchFamily="34" charset="0"/>
            </a:endParaRPr>
          </a:p>
          <a:p>
            <a:pPr algn="just">
              <a:buBlip>
                <a:blip r:embed="rId3"/>
              </a:buBlip>
            </a:pPr>
            <a:r>
              <a:rPr lang="es-ES_tradnl" sz="2400" dirty="0" smtClean="0">
                <a:latin typeface="Trebuchet MS" pitchFamily="34" charset="0"/>
              </a:rPr>
              <a:t>También me ha permitido ver como el uso de nuevas tecnologías tiene un coste alto, debido a su aprendizaje.</a:t>
            </a:r>
          </a:p>
          <a:p>
            <a:pPr marL="0" indent="0" algn="just">
              <a:buNone/>
            </a:pPr>
            <a:endParaRPr lang="es-ES_tradnl" sz="2400" dirty="0" smtClean="0">
              <a:latin typeface="Trebuchet MS" pitchFamily="34" charset="0"/>
            </a:endParaRPr>
          </a:p>
          <a:p>
            <a:pPr algn="just">
              <a:buBlip>
                <a:blip r:embed="rId3"/>
              </a:buBlip>
            </a:pPr>
            <a:r>
              <a:rPr lang="es-ES_tradnl" sz="2400" dirty="0" smtClean="0">
                <a:latin typeface="Trebuchet MS" pitchFamily="34" charset="0"/>
              </a:rPr>
              <a:t>Y como de importante es, determinar correctamente los factores de riesgos que puedan hacer peligrar un proyecto. </a:t>
            </a:r>
            <a:endParaRPr lang="es-ES" sz="2400" dirty="0">
              <a:latin typeface="Trebuchet MS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Conclusiones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7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17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/>
          <a:p>
            <a:pPr algn="l"/>
            <a:r>
              <a:rPr lang="es-ES_tradnl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Fin de Presentación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27984" y="5877272"/>
            <a:ext cx="3528392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Gracias por su atención.</a:t>
            </a:r>
            <a:endParaRPr lang="es-ES" sz="24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611560" y="3068960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27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Objetivos del Proyecto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sz="2400" dirty="0">
                <a:latin typeface="Trebuchet MS" pitchFamily="34" charset="0"/>
              </a:rPr>
              <a:t>D</a:t>
            </a:r>
            <a:r>
              <a:rPr lang="es-ES_tradnl" sz="2400" dirty="0" smtClean="0">
                <a:latin typeface="Trebuchet MS" pitchFamily="34" charset="0"/>
              </a:rPr>
              <a:t>esarrollo </a:t>
            </a:r>
            <a:r>
              <a:rPr lang="es-ES_tradnl" sz="2400" dirty="0">
                <a:latin typeface="Trebuchet MS" pitchFamily="34" charset="0"/>
              </a:rPr>
              <a:t>de una aplicación web que permita llevar el control de una integración de Sistemas de Información (SI). </a:t>
            </a:r>
            <a:endParaRPr lang="es-ES_tradnl" sz="2400" dirty="0" smtClean="0">
              <a:latin typeface="Trebuchet MS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s-ES" sz="2400" dirty="0">
                <a:latin typeface="Trebuchet MS" pitchFamily="34" charset="0"/>
              </a:rPr>
              <a:t>Dicha aplicación permitirá por un lado el registro de usuarios con diferentes perfiles y por otro lado una gestión de </a:t>
            </a:r>
            <a:r>
              <a:rPr lang="es-ES" sz="2400" dirty="0" smtClean="0">
                <a:latin typeface="Trebuchet MS" pitchFamily="34" charset="0"/>
              </a:rPr>
              <a:t>tareas</a:t>
            </a:r>
          </a:p>
          <a:p>
            <a:pPr algn="just">
              <a:buFont typeface="Wingdings" pitchFamily="2" charset="2"/>
              <a:buChar char="Ø"/>
            </a:pPr>
            <a:r>
              <a:rPr lang="es-ES" sz="2400" dirty="0">
                <a:latin typeface="Trebuchet MS" pitchFamily="34" charset="0"/>
              </a:rPr>
              <a:t>Además la aplicación nos permitirá generar comunicaciones a los usuarios con los cambios de estados de las tareas que tengan asignadas, así como la generación de informes predefinidos de evolución.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5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7" name="6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7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51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Objetivos del Proyecto</a:t>
            </a:r>
            <a:endParaRPr lang="es-E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11 Grupo"/>
          <p:cNvGrpSpPr/>
          <p:nvPr/>
        </p:nvGrpSpPr>
        <p:grpSpPr>
          <a:xfrm>
            <a:off x="509594" y="2204864"/>
            <a:ext cx="7272808" cy="1651322"/>
            <a:chOff x="539552" y="1417638"/>
            <a:chExt cx="7272808" cy="16513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7 Rectángulo"/>
            <p:cNvSpPr/>
            <p:nvPr/>
          </p:nvSpPr>
          <p:spPr>
            <a:xfrm>
              <a:off x="539552" y="141763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Objetivos Generales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827584" y="1916832"/>
              <a:ext cx="6984776" cy="115212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Desarrollo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 una aplicación web para trabajo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colaborativo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Uso de tecnologías de desarrollo web estándar, no propietarias y portable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539552" y="4149080"/>
            <a:ext cx="7272808" cy="2160240"/>
            <a:chOff x="539552" y="3501008"/>
            <a:chExt cx="7272808" cy="21602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9 Rectángulo"/>
            <p:cNvSpPr/>
            <p:nvPr/>
          </p:nvSpPr>
          <p:spPr>
            <a:xfrm>
              <a:off x="539552" y="3501008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Objetivos Específicos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827584" y="4009898"/>
              <a:ext cx="6984776" cy="16513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Tx/>
                <a:buChar char="-"/>
              </a:pP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Control de una Integración de Sistemas de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Información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Control de Acceso a la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aplicación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Generación de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Comunicaciones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Generación de Informes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</p:grpSp>
      <p:sp>
        <p:nvSpPr>
          <p:cNvPr id="14" name="13 Rectángulo"/>
          <p:cNvSpPr/>
          <p:nvPr/>
        </p:nvSpPr>
        <p:spPr>
          <a:xfrm>
            <a:off x="539552" y="1417638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En Concreto podemos hablar de unos: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6" name="15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16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16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/>
        </p:spPr>
        <p:txBody>
          <a:bodyPr>
            <a:normAutofit/>
          </a:bodyPr>
          <a:lstStyle/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Índice de Contenidos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Objetivos del Proyecto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Requisitos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Análisis y Diseño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Implementación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Pruebas</a:t>
            </a:r>
          </a:p>
          <a:p>
            <a:pPr>
              <a:buBlip>
                <a:blip r:embed="rId3"/>
              </a:buBlip>
            </a:pPr>
            <a:r>
              <a:rPr lang="es-ES_tradnl" sz="2800" dirty="0">
                <a:latin typeface="Trebuchet MS" pitchFamily="34" charset="0"/>
              </a:rPr>
              <a:t>Prototipo vs Aplicación</a:t>
            </a:r>
          </a:p>
          <a:p>
            <a:pPr>
              <a:buBlip>
                <a:blip r:embed="rId3"/>
              </a:buBlip>
            </a:pPr>
            <a:r>
              <a:rPr lang="es-ES_tradnl" sz="2800" dirty="0" smtClean="0">
                <a:latin typeface="Trebuchet MS" pitchFamily="34" charset="0"/>
              </a:rPr>
              <a:t>Conclusiones</a:t>
            </a:r>
          </a:p>
          <a:p>
            <a:endParaRPr lang="es-ES" dirty="0"/>
          </a:p>
        </p:txBody>
      </p:sp>
      <p:grpSp>
        <p:nvGrpSpPr>
          <p:cNvPr id="8" name="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69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12 Grupo"/>
          <p:cNvGrpSpPr/>
          <p:nvPr/>
        </p:nvGrpSpPr>
        <p:grpSpPr>
          <a:xfrm>
            <a:off x="548390" y="1328328"/>
            <a:ext cx="7272808" cy="1800200"/>
            <a:chOff x="509594" y="1628800"/>
            <a:chExt cx="7272808" cy="1800200"/>
          </a:xfrm>
        </p:grpSpPr>
        <p:sp>
          <p:nvSpPr>
            <p:cNvPr id="5" name="4 Rectángulo"/>
            <p:cNvSpPr/>
            <p:nvPr/>
          </p:nvSpPr>
          <p:spPr>
            <a:xfrm>
              <a:off x="509594" y="1628800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Control de Acceso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763688" y="2127994"/>
              <a:ext cx="6018714" cy="130100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Para acceder a la aplicación, el usuario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 deberá de identificar mediante un identificador que se le habrá asignado anteriormente y una contraseña.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  <a:p>
              <a:pPr algn="just"/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2228428"/>
              <a:ext cx="1038225" cy="1100137"/>
            </a:xfrm>
            <a:prstGeom prst="rect">
              <a:avLst/>
            </a:prstGeom>
          </p:spPr>
        </p:pic>
      </p:grpSp>
      <p:grpSp>
        <p:nvGrpSpPr>
          <p:cNvPr id="16" name="15 Grupo"/>
          <p:cNvGrpSpPr/>
          <p:nvPr/>
        </p:nvGrpSpPr>
        <p:grpSpPr>
          <a:xfrm>
            <a:off x="548390" y="3284984"/>
            <a:ext cx="7272808" cy="2160240"/>
            <a:chOff x="548390" y="3284984"/>
            <a:chExt cx="7272808" cy="2160240"/>
          </a:xfrm>
        </p:grpSpPr>
        <p:sp>
          <p:nvSpPr>
            <p:cNvPr id="11" name="10 Rectángulo"/>
            <p:cNvSpPr/>
            <p:nvPr/>
          </p:nvSpPr>
          <p:spPr>
            <a:xfrm>
              <a:off x="548390" y="3284984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>
                  <a:solidFill>
                    <a:schemeClr val="tx1"/>
                  </a:solidFill>
                  <a:latin typeface="Trebuchet MS" pitchFamily="34" charset="0"/>
                </a:rPr>
                <a:t>Autorizaciones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802484" y="3784178"/>
              <a:ext cx="6018714" cy="16610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La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aplicación </a:t>
              </a:r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contempla tres niveles </a:t>
              </a:r>
              <a:r>
                <a:rPr lang="es-E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 autorizaciones. </a:t>
              </a:r>
              <a:endPara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  <a:p>
              <a:pPr algn="just"/>
              <a:endParaRPr lang="es-E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  <a:p>
              <a:pPr algn="just"/>
              <a:r>
                <a:rPr lang="es-ES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-   Usuario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Administrador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Usuario Avanzado</a:t>
              </a:r>
            </a:p>
            <a:p>
              <a:pPr marL="285750" indent="-285750" algn="just">
                <a:buFontTx/>
                <a:buChar char="-"/>
              </a:pP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Usuario Normal</a:t>
              </a:r>
            </a:p>
            <a:p>
              <a:pPr marL="285750" indent="-285750" algn="just">
                <a:buFontTx/>
                <a:buChar char="-"/>
              </a:pP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453" y="4149080"/>
              <a:ext cx="1145617" cy="1145617"/>
            </a:xfrm>
            <a:prstGeom prst="rect">
              <a:avLst/>
            </a:prstGeom>
          </p:spPr>
        </p:pic>
      </p:grpSp>
      <p:grpSp>
        <p:nvGrpSpPr>
          <p:cNvPr id="17" name="16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8" name="17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18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71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II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539552" y="1425941"/>
            <a:ext cx="7272808" cy="1426995"/>
            <a:chOff x="539552" y="1425941"/>
            <a:chExt cx="7272808" cy="1426995"/>
          </a:xfrm>
        </p:grpSpPr>
        <p:sp>
          <p:nvSpPr>
            <p:cNvPr id="5" name="4 Rectángulo"/>
            <p:cNvSpPr/>
            <p:nvPr/>
          </p:nvSpPr>
          <p:spPr>
            <a:xfrm>
              <a:off x="539552" y="1425941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Usuario Administrador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1793646" y="1925135"/>
              <a:ext cx="6018714" cy="92780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Realiza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las tareas de configuración de la aplicación,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gestión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 usuarios,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generación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 comunicados y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definición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 cada proyecto.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189" y="2033786"/>
              <a:ext cx="819150" cy="819150"/>
            </a:xfrm>
            <a:prstGeom prst="rect">
              <a:avLst/>
            </a:prstGeom>
          </p:spPr>
        </p:pic>
      </p:grpSp>
      <p:grpSp>
        <p:nvGrpSpPr>
          <p:cNvPr id="16" name="15 Grupo"/>
          <p:cNvGrpSpPr/>
          <p:nvPr/>
        </p:nvGrpSpPr>
        <p:grpSpPr>
          <a:xfrm>
            <a:off x="564309" y="3068960"/>
            <a:ext cx="7275680" cy="1318345"/>
            <a:chOff x="564309" y="3068960"/>
            <a:chExt cx="7275680" cy="1318345"/>
          </a:xfrm>
        </p:grpSpPr>
        <p:sp>
          <p:nvSpPr>
            <p:cNvPr id="8" name="7 Rectángulo"/>
            <p:cNvSpPr/>
            <p:nvPr/>
          </p:nvSpPr>
          <p:spPr>
            <a:xfrm>
              <a:off x="565189" y="3068960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Usuario Avanzado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1821275" y="3568155"/>
              <a:ext cx="6018714" cy="79695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Realiza las tareas de definición de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los artefactos que hay en cada proyecto,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seguimiento de los artefactos y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generación de comunicados e informes.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13" name="12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309" y="3568155"/>
              <a:ext cx="819150" cy="819150"/>
            </a:xfrm>
            <a:prstGeom prst="rect">
              <a:avLst/>
            </a:prstGeom>
          </p:spPr>
        </p:pic>
      </p:grpSp>
      <p:grpSp>
        <p:nvGrpSpPr>
          <p:cNvPr id="17" name="16 Grupo"/>
          <p:cNvGrpSpPr/>
          <p:nvPr/>
        </p:nvGrpSpPr>
        <p:grpSpPr>
          <a:xfrm>
            <a:off x="564605" y="4653136"/>
            <a:ext cx="7274800" cy="1440160"/>
            <a:chOff x="564605" y="4653136"/>
            <a:chExt cx="7274800" cy="1440160"/>
          </a:xfrm>
        </p:grpSpPr>
        <p:sp>
          <p:nvSpPr>
            <p:cNvPr id="10" name="9 Rectángulo"/>
            <p:cNvSpPr/>
            <p:nvPr/>
          </p:nvSpPr>
          <p:spPr>
            <a:xfrm>
              <a:off x="564605" y="4653136"/>
              <a:ext cx="7272808" cy="4991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s-ES_tradnl" sz="2000" dirty="0" smtClean="0">
                  <a:solidFill>
                    <a:schemeClr val="tx1"/>
                  </a:solidFill>
                  <a:latin typeface="Trebuchet MS" pitchFamily="34" charset="0"/>
                </a:rPr>
                <a:t>Usuario Normal</a:t>
              </a:r>
              <a:endParaRPr lang="es-ES" sz="2000" dirty="0">
                <a:solidFill>
                  <a:schemeClr val="tx1"/>
                </a:solidFill>
                <a:latin typeface="Trebuchet MS" pitchFamily="34" charset="0"/>
              </a:endParaRP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820691" y="5152330"/>
              <a:ext cx="6018714" cy="94096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Realiza el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seguimiento de los artefactos que tenga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asignado y  generación </a:t>
              </a:r>
              <a:r>
                <a:rPr lang="es-ES_tradnl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de </a:t>
              </a:r>
              <a:r>
                <a:rPr lang="es-ES_tradnl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rebuchet MS" pitchFamily="34" charset="0"/>
                </a:rPr>
                <a:t>comunicados.</a:t>
              </a:r>
              <a:endParaRPr lang="es-ES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endParaRPr>
            </a:p>
          </p:txBody>
        </p:sp>
        <p:pic>
          <p:nvPicPr>
            <p:cNvPr id="14" name="13 Imagen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189" y="5152330"/>
              <a:ext cx="819150" cy="819150"/>
            </a:xfrm>
            <a:prstGeom prst="rect">
              <a:avLst/>
            </a:prstGeom>
          </p:spPr>
        </p:pic>
      </p:grpSp>
      <p:grpSp>
        <p:nvGrpSpPr>
          <p:cNvPr id="18" name="17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19" name="18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955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600" dirty="0" smtClean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Requisitos Funcionales III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3" name="2 Conector recto"/>
          <p:cNvCxnSpPr/>
          <p:nvPr/>
        </p:nvCxnSpPr>
        <p:spPr>
          <a:xfrm>
            <a:off x="539552" y="1124744"/>
            <a:ext cx="7272808" cy="0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539552" y="1417638"/>
            <a:ext cx="7272808" cy="49919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2000" dirty="0" smtClean="0">
                <a:solidFill>
                  <a:schemeClr val="tx1"/>
                </a:solidFill>
                <a:latin typeface="Trebuchet MS" pitchFamily="34" charset="0"/>
              </a:rPr>
              <a:t>Definición de un Proyecto</a:t>
            </a:r>
            <a:endParaRPr lang="es-ES" sz="20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8" name="7 Proceso"/>
          <p:cNvSpPr/>
          <p:nvPr/>
        </p:nvSpPr>
        <p:spPr>
          <a:xfrm>
            <a:off x="598112" y="2557633"/>
            <a:ext cx="1346448" cy="756664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Información Básica </a:t>
            </a:r>
            <a:endParaRPr lang="es-ES" dirty="0"/>
          </a:p>
        </p:txBody>
      </p:sp>
      <p:sp>
        <p:nvSpPr>
          <p:cNvPr id="10" name="9 Proceso"/>
          <p:cNvSpPr/>
          <p:nvPr/>
        </p:nvSpPr>
        <p:spPr>
          <a:xfrm>
            <a:off x="2110280" y="2964257"/>
            <a:ext cx="1177280" cy="756664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Definición</a:t>
            </a:r>
          </a:p>
          <a:p>
            <a:pPr algn="ctr"/>
            <a:r>
              <a:rPr lang="es-ES_tradnl" dirty="0" smtClean="0"/>
              <a:t>Roles</a:t>
            </a:r>
            <a:endParaRPr lang="es-ES" dirty="0"/>
          </a:p>
        </p:txBody>
      </p:sp>
      <p:sp>
        <p:nvSpPr>
          <p:cNvPr id="11" name="10 Proceso"/>
          <p:cNvSpPr/>
          <p:nvPr/>
        </p:nvSpPr>
        <p:spPr>
          <a:xfrm>
            <a:off x="3482658" y="3506996"/>
            <a:ext cx="1346448" cy="73359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Definición Estados</a:t>
            </a:r>
            <a:endParaRPr lang="es-ES" dirty="0"/>
          </a:p>
        </p:txBody>
      </p:sp>
      <p:sp>
        <p:nvSpPr>
          <p:cNvPr id="12" name="11 Proceso"/>
          <p:cNvSpPr/>
          <p:nvPr/>
        </p:nvSpPr>
        <p:spPr>
          <a:xfrm>
            <a:off x="5005411" y="3925753"/>
            <a:ext cx="1152128" cy="73359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Definición WorkFlow</a:t>
            </a:r>
            <a:endParaRPr lang="es-ES" dirty="0"/>
          </a:p>
        </p:txBody>
      </p:sp>
      <p:sp>
        <p:nvSpPr>
          <p:cNvPr id="13" name="12 Proceso"/>
          <p:cNvSpPr/>
          <p:nvPr/>
        </p:nvSpPr>
        <p:spPr>
          <a:xfrm>
            <a:off x="6301262" y="4493298"/>
            <a:ext cx="1713673" cy="722026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Definición</a:t>
            </a:r>
          </a:p>
          <a:p>
            <a:pPr algn="ctr"/>
            <a:r>
              <a:rPr lang="es-ES_tradnl" dirty="0" smtClean="0"/>
              <a:t>Usuarios-Roles</a:t>
            </a:r>
            <a:endParaRPr lang="es-ES" dirty="0"/>
          </a:p>
        </p:txBody>
      </p:sp>
      <p:sp>
        <p:nvSpPr>
          <p:cNvPr id="15" name="14 Flecha doblada hacia arriba"/>
          <p:cNvSpPr/>
          <p:nvPr/>
        </p:nvSpPr>
        <p:spPr>
          <a:xfrm rot="5400000">
            <a:off x="1687490" y="3311014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6" name="15 Flecha doblada hacia arriba"/>
          <p:cNvSpPr/>
          <p:nvPr/>
        </p:nvSpPr>
        <p:spPr>
          <a:xfrm rot="5400000">
            <a:off x="3062487" y="3698408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Flecha doblada hacia arriba"/>
          <p:cNvSpPr/>
          <p:nvPr/>
        </p:nvSpPr>
        <p:spPr>
          <a:xfrm rot="5400000">
            <a:off x="4581065" y="4218074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17 Flecha doblada hacia arriba"/>
          <p:cNvSpPr/>
          <p:nvPr/>
        </p:nvSpPr>
        <p:spPr>
          <a:xfrm rot="5400000">
            <a:off x="5877209" y="4636830"/>
            <a:ext cx="389936" cy="434963"/>
          </a:xfrm>
          <a:prstGeom prst="bentUp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58" y="4834985"/>
            <a:ext cx="2054786" cy="1539106"/>
          </a:xfrm>
          <a:prstGeom prst="rect">
            <a:avLst/>
          </a:prstGeom>
        </p:spPr>
      </p:pic>
      <p:grpSp>
        <p:nvGrpSpPr>
          <p:cNvPr id="21" name="20 Grupo"/>
          <p:cNvGrpSpPr/>
          <p:nvPr/>
        </p:nvGrpSpPr>
        <p:grpSpPr>
          <a:xfrm>
            <a:off x="516585" y="6453336"/>
            <a:ext cx="7295775" cy="349618"/>
            <a:chOff x="516585" y="6453336"/>
            <a:chExt cx="7295775" cy="349618"/>
          </a:xfrm>
        </p:grpSpPr>
        <p:cxnSp>
          <p:nvCxnSpPr>
            <p:cNvPr id="22" name="21 Conector recto"/>
            <p:cNvCxnSpPr/>
            <p:nvPr/>
          </p:nvCxnSpPr>
          <p:spPr>
            <a:xfrm>
              <a:off x="539552" y="6453336"/>
              <a:ext cx="7272808" cy="0"/>
            </a:xfrm>
            <a:prstGeom prst="line">
              <a:avLst/>
            </a:prstGeom>
            <a:ln w="22225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5913763" y="6525955"/>
              <a:ext cx="18985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Miguel Ángel Pineda Cruz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516585" y="6513912"/>
              <a:ext cx="43545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sz="1200" dirty="0" smtClean="0">
                  <a:solidFill>
                    <a:schemeClr val="bg2">
                      <a:lumMod val="50000"/>
                    </a:schemeClr>
                  </a:solidFill>
                  <a:latin typeface="Trebuchet MS" pitchFamily="34" charset="0"/>
                </a:rPr>
                <a:t>PFC – Aplicación Web para Control de una Integración de S.I.</a:t>
              </a:r>
              <a:endParaRPr lang="es-ES" sz="12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14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1385</Words>
  <Application>Microsoft Office PowerPoint</Application>
  <PresentationFormat>Presentación en pantalla (4:3)</PresentationFormat>
  <Paragraphs>317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Aplicación Web para Control de una Integración de S.I.</vt:lpstr>
      <vt:lpstr>Índice de Contenidos</vt:lpstr>
      <vt:lpstr>Índice de Contenidos</vt:lpstr>
      <vt:lpstr>Objetivos del Proyecto</vt:lpstr>
      <vt:lpstr>Presentación de PowerPoint</vt:lpstr>
      <vt:lpstr>Índice de Contenidos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Índice de Contenidos</vt:lpstr>
      <vt:lpstr>Presentación de PowerPoint</vt:lpstr>
      <vt:lpstr>Presentación de PowerPoint</vt:lpstr>
      <vt:lpstr>Índice de Contenidos</vt:lpstr>
      <vt:lpstr>Implementación I</vt:lpstr>
      <vt:lpstr>Presentación de PowerPoint</vt:lpstr>
      <vt:lpstr>Índice de Contenidos</vt:lpstr>
      <vt:lpstr>Presentación de PowerPoint</vt:lpstr>
      <vt:lpstr>Índice de Contenidos</vt:lpstr>
      <vt:lpstr>Prototipo vs Aplicación</vt:lpstr>
      <vt:lpstr>Índice de Contenidos</vt:lpstr>
      <vt:lpstr>Conclusiones</vt:lpstr>
      <vt:lpstr>Fin de Presentación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Aplicación Web para Control de una Integración de S.I.</dc:title>
  <dc:creator>MAO</dc:creator>
  <cp:lastModifiedBy>MAO</cp:lastModifiedBy>
  <cp:revision>94</cp:revision>
  <dcterms:created xsi:type="dcterms:W3CDTF">2012-01-03T16:16:39Z</dcterms:created>
  <dcterms:modified xsi:type="dcterms:W3CDTF">2012-01-05T03:12:16Z</dcterms:modified>
</cp:coreProperties>
</file>