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58" r:id="rId5"/>
    <p:sldId id="261" r:id="rId6"/>
    <p:sldId id="263" r:id="rId7"/>
    <p:sldId id="262" r:id="rId8"/>
    <p:sldId id="259" r:id="rId9"/>
    <p:sldId id="266" r:id="rId10"/>
    <p:sldId id="264" r:id="rId11"/>
    <p:sldId id="271" r:id="rId12"/>
    <p:sldId id="267" r:id="rId13"/>
    <p:sldId id="272" r:id="rId14"/>
    <p:sldId id="270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3" r:id="rId25"/>
    <p:sldId id="285" r:id="rId26"/>
    <p:sldId id="286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004C00"/>
    <a:srgbClr val="3E3D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1" autoAdjust="0"/>
    <p:restoredTop sz="94595" autoAdjust="0"/>
  </p:normalViewPr>
  <p:slideViewPr>
    <p:cSldViewPr>
      <p:cViewPr varScale="1">
        <p:scale>
          <a:sx n="99" d="100"/>
          <a:sy n="99" d="100"/>
        </p:scale>
        <p:origin x="-9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8D34A-F868-48D3-9AAA-4516C2B669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BFC12-F06A-4677-A57A-0C8001D7CE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A85D-76D4-425B-BF27-7BAB1C26D2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F759D-DF17-4219-95F6-9502825F76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7CE98-4A0E-449D-8760-8A18B112A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3CBC-2703-4A10-95AD-52EAE5A2D1A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64586-B366-41A4-99F5-027E3CFB2F4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6AF68-49F6-414B-987B-DA38B03E1B0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AF578-565A-42A6-B911-48B65D1E74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2845-95F1-4B09-9C8E-9A66B441081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C484C-2575-4EC6-ACAD-F859D530389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C98830-1485-4D9A-8532-6208040002F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51520" y="3501009"/>
            <a:ext cx="8568631" cy="1840930"/>
          </a:xfrm>
          <a:noFill/>
          <a:ln/>
        </p:spPr>
        <p:txBody>
          <a:bodyPr/>
          <a:lstStyle/>
          <a:p>
            <a:pPr algn="r"/>
            <a:r>
              <a:rPr lang="es-UY" sz="5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TFC GNU/Linux 2012</a:t>
            </a:r>
            <a:br>
              <a:rPr lang="es-UY" sz="5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UY" sz="4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Alejandro Ripoll Hoyos</a:t>
            </a:r>
            <a:r>
              <a:rPr lang="es-UY" sz="5000" dirty="0" smtClean="0">
                <a:solidFill>
                  <a:schemeClr val="accent2"/>
                </a:solidFill>
              </a:rPr>
              <a:t/>
            </a:r>
            <a:br>
              <a:rPr lang="es-UY" sz="5000" dirty="0" smtClean="0">
                <a:solidFill>
                  <a:schemeClr val="accent2"/>
                </a:solidFill>
              </a:rPr>
            </a:br>
            <a:endParaRPr lang="es-ES" sz="5000" dirty="0">
              <a:solidFill>
                <a:schemeClr val="accent2"/>
              </a:solidFill>
            </a:endParaRPr>
          </a:p>
        </p:txBody>
      </p:sp>
      <p:sp>
        <p:nvSpPr>
          <p:cNvPr id="2159" name="Rectangle 111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5589588"/>
            <a:ext cx="6048375" cy="649287"/>
          </a:xfrm>
          <a:noFill/>
          <a:ln/>
        </p:spPr>
        <p:txBody>
          <a:bodyPr/>
          <a:lstStyle/>
          <a:p>
            <a:pPr algn="r"/>
            <a:r>
              <a:rPr lang="es-UY" b="1" dirty="0" smtClean="0">
                <a:solidFill>
                  <a:schemeClr val="accent2">
                    <a:lumMod val="50000"/>
                  </a:schemeClr>
                </a:solidFill>
              </a:rPr>
              <a:t>I-FORMA.COM</a:t>
            </a:r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Arquitectura - Sistemas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Arquitectura - Sistemas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121" y="1274135"/>
            <a:ext cx="7319758" cy="5179201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Arquitectura – Distribución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Arquitectura – Distribución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121" y="1556792"/>
            <a:ext cx="7319758" cy="4604363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LDAP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LDAP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2141" y="2348880"/>
            <a:ext cx="7719718" cy="3194366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NFS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NFS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9128" y="1844824"/>
            <a:ext cx="7445745" cy="4117463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Proxy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Proxy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551" y="1913260"/>
            <a:ext cx="8196899" cy="3747988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Contenido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Web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Web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011" y="1484784"/>
            <a:ext cx="7257979" cy="4752528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Correo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Correo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275" y="1484784"/>
            <a:ext cx="3283693" cy="4752528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Correo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275" y="1484784"/>
            <a:ext cx="3283693" cy="4752528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  <p:pic>
        <p:nvPicPr>
          <p:cNvPr id="4" name="3 Imagen" descr="estructura fi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9155" y="1484784"/>
            <a:ext cx="1993205" cy="4752528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Backup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 - Backup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4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570" y="1484784"/>
            <a:ext cx="5040861" cy="4752528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Post-implantación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Post-implantación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Copias de seguridad.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Rotado y compresión de logs.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de contingencia.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Ampliación de infraestructura.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Demostración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Contenido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Presentación del proyecto.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Arquitectura de sistemas.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Implantación de servicios.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Post-implantación.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Demostración.</a:t>
            </a:r>
            <a:endParaRPr lang="es-ES" sz="36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Caso de estudio.</a:t>
            </a:r>
          </a:p>
          <a:p>
            <a:pPr indent="0" algn="just">
              <a:lnSpc>
                <a:spcPct val="150000"/>
              </a:lnSpc>
            </a:pPr>
            <a:endParaRPr lang="es-ES" sz="3600" b="1" dirty="0" smtClean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0" algn="just">
              <a:lnSpc>
                <a:spcPct val="150000"/>
              </a:lnSpc>
            </a:pPr>
            <a:endParaRPr lang="es-ES" sz="36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Caso de estudio.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Requerimientos.</a:t>
            </a:r>
          </a:p>
          <a:p>
            <a:pPr indent="0" algn="just">
              <a:lnSpc>
                <a:spcPct val="150000"/>
              </a:lnSpc>
            </a:pPr>
            <a:endParaRPr lang="es-ES" sz="36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Presentación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Caso de estudio.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Requerimientos.</a:t>
            </a:r>
          </a:p>
          <a:p>
            <a:pPr indent="0"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Alcance del proyecto.</a:t>
            </a:r>
            <a:endParaRPr lang="es-ES" sz="36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Arquitectura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Arquitectura - Red</a:t>
            </a:r>
            <a:endParaRPr lang="es-ES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5 Imagen" descr="estructura 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9407" y="1274135"/>
            <a:ext cx="5985186" cy="5179201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122</Words>
  <Application>Microsoft Office PowerPoint</Application>
  <PresentationFormat>Presentación en pantalla (4:3)</PresentationFormat>
  <Paragraphs>45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Arial</vt:lpstr>
      <vt:lpstr>Diseño predeterminado</vt:lpstr>
      <vt:lpstr>TFC GNU/Linux 2012 Alejandro Ripoll Hoyos </vt:lpstr>
      <vt:lpstr>Contenido</vt:lpstr>
      <vt:lpstr>Contenido</vt:lpstr>
      <vt:lpstr>Presentación</vt:lpstr>
      <vt:lpstr>Presentación</vt:lpstr>
      <vt:lpstr>Presentación</vt:lpstr>
      <vt:lpstr>Presentación</vt:lpstr>
      <vt:lpstr>Arquitectura</vt:lpstr>
      <vt:lpstr>Arquitectura - Red</vt:lpstr>
      <vt:lpstr>Arquitectura - Sistemas</vt:lpstr>
      <vt:lpstr>Arquitectura - Sistemas</vt:lpstr>
      <vt:lpstr>Arquitectura – Distribución</vt:lpstr>
      <vt:lpstr>Arquitectura – Distribución</vt:lpstr>
      <vt:lpstr>Servicios - LDAP</vt:lpstr>
      <vt:lpstr>Servicios - LDAP</vt:lpstr>
      <vt:lpstr>Servicios - NFS</vt:lpstr>
      <vt:lpstr>Servicios - NFS</vt:lpstr>
      <vt:lpstr>Servicios - Proxy</vt:lpstr>
      <vt:lpstr>Servicios - Proxy</vt:lpstr>
      <vt:lpstr>Servicios - Web</vt:lpstr>
      <vt:lpstr>Servicios - Web</vt:lpstr>
      <vt:lpstr>Servicios - Correo</vt:lpstr>
      <vt:lpstr>Servicios - Correo</vt:lpstr>
      <vt:lpstr>Servicios - Correo</vt:lpstr>
      <vt:lpstr>Servicios - Backup</vt:lpstr>
      <vt:lpstr>Servicios - Backup</vt:lpstr>
      <vt:lpstr>Post-implantación</vt:lpstr>
      <vt:lpstr>Post-implantación</vt:lpstr>
      <vt:lpstr>Demostración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aE BroTha</cp:lastModifiedBy>
  <cp:revision>563</cp:revision>
  <dcterms:created xsi:type="dcterms:W3CDTF">2010-05-23T14:28:12Z</dcterms:created>
  <dcterms:modified xsi:type="dcterms:W3CDTF">2012-01-10T19:44:25Z</dcterms:modified>
</cp:coreProperties>
</file>