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59" r:id="rId1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CFF"/>
    <a:srgbClr val="FFD4A6"/>
    <a:srgbClr val="F5F5F5"/>
    <a:srgbClr val="69A2D0"/>
    <a:srgbClr val="626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8"/>
    <p:restoredTop sz="94682"/>
  </p:normalViewPr>
  <p:slideViewPr>
    <p:cSldViewPr snapToGrid="0" snapToObjects="1">
      <p:cViewPr varScale="1">
        <p:scale>
          <a:sx n="83" d="100"/>
          <a:sy n="83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775F2-14A8-ED43-8667-1F1A4973C357}" type="datetimeFigureOut">
              <a:rPr lang="es-ES_tradnl" smtClean="0"/>
              <a:t>1/6/20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606A6-0D83-7445-9DDA-A4E9FEEB5B1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359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606A6-0D83-7445-9DDA-A4E9FEEB5B1D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2323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606A6-0D83-7445-9DDA-A4E9FEEB5B1D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7991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606A6-0D83-7445-9DDA-A4E9FEEB5B1D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253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570E-9445-C740-85A4-69A6D1E1B5D4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330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1A09-9557-464E-A9A5-2FC211A76128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42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2223-49D3-B840-A074-5B1FDFAD7AD0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332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8A6E-8F11-1142-804A-3AA6646ED503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44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90E3-47EC-7942-92EE-DF42D67EA34C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06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8E50-44F3-974E-B793-6AE250C83957}" type="datetime1">
              <a:rPr lang="es-ES" smtClean="0"/>
              <a:t>1/6/20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801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5A67-84E1-3B44-9389-271052B49DDA}" type="datetime1">
              <a:rPr lang="es-ES" smtClean="0"/>
              <a:t>1/6/20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807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6D60-319B-F44B-A8B1-C824B71B18F2}" type="datetime1">
              <a:rPr lang="es-ES" smtClean="0"/>
              <a:t>1/6/20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070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6A27-FFEB-E244-8C69-C231E42F4CAB}" type="datetime1">
              <a:rPr lang="es-ES" smtClean="0"/>
              <a:t>1/6/20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48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EA30-2F5F-B445-BF94-46F65B0A7B8C}" type="datetime1">
              <a:rPr lang="es-ES" smtClean="0"/>
              <a:t>1/6/20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933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20EC-2969-0F4F-B4EC-878E586632D0}" type="datetime1">
              <a:rPr lang="es-ES" smtClean="0"/>
              <a:t>1/6/20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820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7EBE0-E524-064E-8FDF-4FCDC0E3F100}" type="datetime1">
              <a:rPr lang="es-ES" smtClean="0"/>
              <a:t>1/6/20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893F-198F-8349-A16D-4FB4A19C3BB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881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danicomas@uoc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637" y="568331"/>
            <a:ext cx="3187700" cy="10541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22431"/>
            <a:ext cx="9144000" cy="2387600"/>
          </a:xfrm>
        </p:spPr>
        <p:txBody>
          <a:bodyPr anchor="ctr">
            <a:noAutofit/>
          </a:bodyPr>
          <a:lstStyle/>
          <a:p>
            <a:r>
              <a:rPr lang="es-ES_tradnl" sz="4400" dirty="0" smtClean="0">
                <a:solidFill>
                  <a:srgbClr val="69A2D0"/>
                </a:solidFill>
              </a:rPr>
              <a:t/>
            </a:r>
            <a:br>
              <a:rPr lang="es-ES_tradnl" sz="4400" dirty="0" smtClean="0">
                <a:solidFill>
                  <a:srgbClr val="69A2D0"/>
                </a:solidFill>
              </a:rPr>
            </a:br>
            <a:r>
              <a:rPr lang="es-ES_tradnl" sz="4400" dirty="0" smtClean="0">
                <a:solidFill>
                  <a:srgbClr val="69A2D0"/>
                </a:solidFill>
              </a:rPr>
              <a:t>APLICACIÓ </a:t>
            </a:r>
            <a:r>
              <a:rPr lang="es-ES_tradnl" sz="4400" dirty="0">
                <a:solidFill>
                  <a:srgbClr val="69A2D0"/>
                </a:solidFill>
              </a:rPr>
              <a:t>WEB D’OFERTES DE FEINA PER PROXIMITAT 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7638" y="4102106"/>
            <a:ext cx="6710362" cy="1655762"/>
          </a:xfrm>
          <a:ln>
            <a:solidFill>
              <a:srgbClr val="626262"/>
            </a:solidFill>
          </a:ln>
        </p:spPr>
        <p:txBody>
          <a:bodyPr anchor="ctr"/>
          <a:lstStyle/>
          <a:p>
            <a:pPr lvl="1" algn="l"/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2400" dirty="0" smtClean="0">
                <a:solidFill>
                  <a:srgbClr val="626262"/>
                </a:solidFill>
              </a:rPr>
              <a:t>AUTOR</a:t>
            </a:r>
            <a:r>
              <a:rPr lang="es-ES_tradnl" sz="2400" dirty="0">
                <a:solidFill>
                  <a:srgbClr val="626262"/>
                </a:solidFill>
              </a:rPr>
              <a:t>: DANIEL COMAS FERNÁNDEZ </a:t>
            </a:r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1800" dirty="0">
                <a:solidFill>
                  <a:srgbClr val="626262"/>
                </a:solidFill>
              </a:rPr>
              <a:t>GRAU D’ENGINYERIA INFORMÀTICA </a:t>
            </a:r>
            <a:endParaRPr lang="es-ES_tradnl" sz="18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1800" dirty="0" smtClean="0">
                <a:solidFill>
                  <a:srgbClr val="626262"/>
                </a:solidFill>
              </a:rPr>
              <a:t>TFG </a:t>
            </a:r>
            <a:r>
              <a:rPr lang="es-ES_tradnl" sz="1800" dirty="0">
                <a:solidFill>
                  <a:srgbClr val="626262"/>
                </a:solidFill>
              </a:rPr>
              <a:t>- DESENVOLUPAMENT WEB </a:t>
            </a:r>
            <a:endParaRPr lang="es-ES_tradnl" sz="1800" dirty="0" smtClean="0">
              <a:solidFill>
                <a:srgbClr val="626262"/>
              </a:solidFill>
            </a:endParaRPr>
          </a:p>
          <a:p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76" y="4102106"/>
            <a:ext cx="1655762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43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1 (5/5)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ca-ES" dirty="0" smtClean="0">
                <a:solidFill>
                  <a:schemeClr val="bg1"/>
                </a:solidFill>
              </a:rPr>
              <a:t> Maquetació i programació de pàgines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10</a:t>
            </a:fld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Selecció dels estils</a:t>
            </a:r>
          </a:p>
          <a:p>
            <a:r>
              <a:rPr lang="ca-ES" dirty="0" err="1" smtClean="0">
                <a:solidFill>
                  <a:schemeClr val="bg1"/>
                </a:solidFill>
              </a:rPr>
              <a:t>HTMLs</a:t>
            </a:r>
            <a:r>
              <a:rPr lang="ca-ES" dirty="0" smtClean="0">
                <a:solidFill>
                  <a:schemeClr val="bg1"/>
                </a:solidFill>
              </a:rPr>
              <a:t> de cada pàgina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Programació de la interacció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Programació dels serveis </a:t>
            </a:r>
            <a:r>
              <a:rPr lang="ca-ES" dirty="0" err="1" smtClean="0">
                <a:solidFill>
                  <a:schemeClr val="bg1"/>
                </a:solidFill>
              </a:rPr>
              <a:t>frontend</a:t>
            </a:r>
            <a:r>
              <a:rPr lang="ca-ES" dirty="0" smtClean="0">
                <a:solidFill>
                  <a:schemeClr val="bg1"/>
                </a:solidFill>
              </a:rPr>
              <a:t> que comuniquen pàgines amb servidor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Verificació especificacions</a:t>
            </a:r>
            <a:endParaRPr lang="ca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2 (1/2)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ca-ES" dirty="0" smtClean="0">
                <a:solidFill>
                  <a:schemeClr val="bg1"/>
                </a:solidFill>
              </a:rPr>
              <a:t> Autenticació i autorització dels serveis web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11</a:t>
            </a:fld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455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a-ES" dirty="0" smtClean="0">
                <a:solidFill>
                  <a:schemeClr val="bg1"/>
                </a:solidFill>
              </a:rPr>
              <a:t>Objectiu: Els usuaris s’han de validar i realitzar el processos de </a:t>
            </a:r>
            <a:r>
              <a:rPr lang="ca-ES" smtClean="0">
                <a:solidFill>
                  <a:schemeClr val="bg1"/>
                </a:solidFill>
              </a:rPr>
              <a:t>forma segura</a:t>
            </a:r>
            <a:endParaRPr lang="ca-ES" dirty="0" smtClean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999138" y="3134768"/>
            <a:ext cx="58387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a-ES" sz="6000" dirty="0" smtClean="0">
                <a:solidFill>
                  <a:schemeClr val="bg1"/>
                </a:solidFill>
              </a:rPr>
              <a:t>Com ho complim?</a:t>
            </a:r>
            <a:endParaRPr lang="ca-E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2 (2/2)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ca-ES" dirty="0" smtClean="0">
                <a:solidFill>
                  <a:schemeClr val="bg1"/>
                </a:solidFill>
              </a:rPr>
              <a:t> Programació dels serveis web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12</a:t>
            </a:fld>
            <a:endParaRPr lang="es-ES_trad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bg1"/>
                </a:solidFill>
              </a:rPr>
              <a:t>Resultats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13</a:t>
            </a:fld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Es documenta i es realitza les fases d’un projecte de desenvolupament web 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Es posen en pràctica els conceptes apresos durant el grau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S’obté un projecte que compleix amb els requisits i especificacions prèvies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Es pren consciència de la complexitat d’aquest tipus de projectes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S’obté un llistat amb tasques per continuar</a:t>
            </a:r>
            <a:endParaRPr lang="ca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Demo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14</a:t>
            </a:fld>
            <a:endParaRPr lang="es-ES_trad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1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637" y="568331"/>
            <a:ext cx="3187700" cy="10541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22431"/>
            <a:ext cx="9144000" cy="2387600"/>
          </a:xfrm>
        </p:spPr>
        <p:txBody>
          <a:bodyPr anchor="ctr">
            <a:normAutofit/>
          </a:bodyPr>
          <a:lstStyle/>
          <a:p>
            <a:r>
              <a:rPr lang="es-ES_tradnl" sz="4400" dirty="0" smtClean="0">
                <a:solidFill>
                  <a:srgbClr val="69A2D0"/>
                </a:solidFill>
              </a:rPr>
              <a:t/>
            </a:r>
            <a:br>
              <a:rPr lang="es-ES_tradnl" sz="4400" dirty="0" smtClean="0">
                <a:solidFill>
                  <a:srgbClr val="69A2D0"/>
                </a:solidFill>
              </a:rPr>
            </a:br>
            <a:r>
              <a:rPr lang="es-ES_tradnl" sz="5400" dirty="0" smtClean="0">
                <a:solidFill>
                  <a:srgbClr val="69A2D0"/>
                </a:solidFill>
              </a:rPr>
              <a:t>GRÀCIES :D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0819" y="3844931"/>
            <a:ext cx="6710362" cy="2141532"/>
          </a:xfrm>
          <a:ln>
            <a:solidFill>
              <a:srgbClr val="626262"/>
            </a:solidFill>
          </a:ln>
        </p:spPr>
        <p:txBody>
          <a:bodyPr anchor="ctr">
            <a:normAutofit fontScale="92500" lnSpcReduction="20000"/>
          </a:bodyPr>
          <a:lstStyle/>
          <a:p>
            <a:pPr lvl="1" algn="l"/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2400" dirty="0" smtClean="0">
                <a:solidFill>
                  <a:srgbClr val="626262"/>
                </a:solidFill>
              </a:rPr>
              <a:t>PER QUALSEVOL COSA EM PODEU TROBAR A:</a:t>
            </a:r>
          </a:p>
          <a:p>
            <a:pPr lvl="1" algn="l"/>
            <a:r>
              <a:rPr lang="es-ES_tradnl" sz="2400" dirty="0" smtClean="0">
                <a:solidFill>
                  <a:srgbClr val="626262"/>
                </a:solidFill>
                <a:hlinkClick r:id="rId4"/>
              </a:rPr>
              <a:t>danicomas@uoc.edu</a:t>
            </a:r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2400" dirty="0" smtClean="0">
                <a:solidFill>
                  <a:srgbClr val="626262"/>
                </a:solidFill>
              </a:rPr>
              <a:t>AUTOR</a:t>
            </a:r>
            <a:r>
              <a:rPr lang="es-ES_tradnl" sz="2400" dirty="0">
                <a:solidFill>
                  <a:srgbClr val="626262"/>
                </a:solidFill>
              </a:rPr>
              <a:t>: DANIEL COMAS FERNÁNDEZ </a:t>
            </a:r>
            <a:endParaRPr lang="es-ES_tradnl" sz="24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1800" dirty="0">
                <a:solidFill>
                  <a:srgbClr val="626262"/>
                </a:solidFill>
              </a:rPr>
              <a:t>GRAU D’ENGINYERIA INFORMÀTICA </a:t>
            </a:r>
            <a:endParaRPr lang="es-ES_tradnl" sz="1800" dirty="0" smtClean="0">
              <a:solidFill>
                <a:srgbClr val="626262"/>
              </a:solidFill>
            </a:endParaRPr>
          </a:p>
          <a:p>
            <a:pPr lvl="1" algn="l"/>
            <a:r>
              <a:rPr lang="es-ES_tradnl" sz="1800" dirty="0" smtClean="0">
                <a:solidFill>
                  <a:srgbClr val="626262"/>
                </a:solidFill>
              </a:rPr>
              <a:t>TFG </a:t>
            </a:r>
            <a:r>
              <a:rPr lang="es-ES_tradnl" sz="1800" dirty="0">
                <a:solidFill>
                  <a:srgbClr val="626262"/>
                </a:solidFill>
              </a:rPr>
              <a:t>- DESENVOLUPAMENT WEB </a:t>
            </a:r>
            <a:endParaRPr lang="es-ES_tradnl" sz="1800" dirty="0" smtClean="0">
              <a:solidFill>
                <a:srgbClr val="626262"/>
              </a:solidFill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161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INDEX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Per què aquest projecte?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Recursos requerits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Divisió de les fases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Explicació de cada fase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Resultats</a:t>
            </a:r>
          </a:p>
          <a:p>
            <a:r>
              <a:rPr lang="ca-ES" dirty="0" err="1" smtClean="0">
                <a:solidFill>
                  <a:schemeClr val="bg1"/>
                </a:solidFill>
              </a:rPr>
              <a:t>Demo</a:t>
            </a:r>
            <a:endParaRPr lang="es-ES_tradnl" dirty="0" smtClean="0">
              <a:solidFill>
                <a:schemeClr val="bg1"/>
              </a:solidFill>
            </a:endParaRPr>
          </a:p>
          <a:p>
            <a:r>
              <a:rPr lang="es-ES_tradnl" dirty="0" err="1" smtClean="0">
                <a:solidFill>
                  <a:schemeClr val="bg1"/>
                </a:solidFill>
              </a:rPr>
              <a:t>Conclusions</a:t>
            </a:r>
            <a:endParaRPr lang="ca-ES" dirty="0" smtClean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2</a:t>
            </a:fld>
            <a:endParaRPr lang="es-ES_trad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5900" y="2479675"/>
            <a:ext cx="9658350" cy="1406525"/>
          </a:xfrm>
        </p:spPr>
        <p:txBody>
          <a:bodyPr>
            <a:noAutofit/>
          </a:bodyPr>
          <a:lstStyle/>
          <a:p>
            <a:r>
              <a:rPr lang="ca-ES" sz="7200" dirty="0" smtClean="0">
                <a:solidFill>
                  <a:schemeClr val="bg1"/>
                </a:solidFill>
              </a:rPr>
              <a:t>Per què aquest projecte?</a:t>
            </a:r>
            <a:endParaRPr lang="ca-ES" sz="7200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3</a:t>
            </a:fld>
            <a:endParaRPr lang="es-ES_trad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Recursos requerits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Programa de planificació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Programa per elaboració de diagrames</a:t>
            </a:r>
          </a:p>
          <a:p>
            <a:r>
              <a:rPr lang="ca-ES" i="1" dirty="0" err="1" smtClean="0">
                <a:solidFill>
                  <a:schemeClr val="bg1"/>
                </a:solidFill>
              </a:rPr>
              <a:t>Stack</a:t>
            </a:r>
            <a:r>
              <a:rPr lang="ca-ES" dirty="0" smtClean="0">
                <a:solidFill>
                  <a:schemeClr val="bg1"/>
                </a:solidFill>
              </a:rPr>
              <a:t> de programació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Entorn de programació</a:t>
            </a:r>
          </a:p>
          <a:p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4</a:t>
            </a:fld>
            <a:endParaRPr lang="es-ES_trad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03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Divisió de les fases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62154"/>
            <a:ext cx="4260742" cy="2761873"/>
          </a:xfrm>
        </p:spPr>
        <p:txBody>
          <a:bodyPr>
            <a:noAutofit/>
          </a:bodyPr>
          <a:lstStyle/>
          <a:p>
            <a:r>
              <a:rPr lang="ca-ES" dirty="0" smtClean="0">
                <a:solidFill>
                  <a:schemeClr val="bg1"/>
                </a:solidFill>
              </a:rPr>
              <a:t>Fase 1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Estructura general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Disseny tècnic</a:t>
            </a:r>
            <a:endParaRPr lang="ca-ES" dirty="0" smtClean="0">
              <a:solidFill>
                <a:schemeClr val="bg1"/>
              </a:solidFill>
            </a:endParaRP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Disseny d’interfícies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Selecció i estudi del </a:t>
            </a:r>
            <a:r>
              <a:rPr lang="ca-ES" i="1" dirty="0" err="1" smtClean="0">
                <a:solidFill>
                  <a:schemeClr val="bg1"/>
                </a:solidFill>
              </a:rPr>
              <a:t>framework</a:t>
            </a:r>
            <a:endParaRPr lang="ca-ES" i="1" dirty="0" smtClean="0">
              <a:solidFill>
                <a:schemeClr val="bg1"/>
              </a:solidFill>
            </a:endParaRP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Estructura del </a:t>
            </a:r>
            <a:r>
              <a:rPr lang="ca-ES" i="1" dirty="0" err="1" smtClean="0">
                <a:solidFill>
                  <a:schemeClr val="bg1"/>
                </a:solidFill>
              </a:rPr>
              <a:t>frontend</a:t>
            </a:r>
            <a:endParaRPr lang="ca-ES" i="1" dirty="0" smtClean="0">
              <a:solidFill>
                <a:schemeClr val="bg1"/>
              </a:solidFill>
            </a:endParaRP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Programació del </a:t>
            </a:r>
            <a:r>
              <a:rPr lang="ca-ES" i="1" dirty="0" err="1" smtClean="0">
                <a:solidFill>
                  <a:schemeClr val="bg1"/>
                </a:solidFill>
              </a:rPr>
              <a:t>frontend</a:t>
            </a:r>
            <a:endParaRPr lang="ca-ES" i="1" dirty="0" smtClean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5</a:t>
            </a:fld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014631" y="1562154"/>
            <a:ext cx="5081507" cy="1800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dirty="0" smtClean="0">
                <a:solidFill>
                  <a:schemeClr val="bg1"/>
                </a:solidFill>
              </a:rPr>
              <a:t>Fase 2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Creació de base de dades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Autenticació i autorització dels serveis web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Programació dels serveis web</a:t>
            </a:r>
          </a:p>
          <a:p>
            <a:pPr lvl="1"/>
            <a:r>
              <a:rPr lang="ca-ES" dirty="0" smtClean="0">
                <a:solidFill>
                  <a:schemeClr val="bg1"/>
                </a:solidFill>
              </a:rPr>
              <a:t>Verificació i modificacions tot el projecte</a:t>
            </a:r>
          </a:p>
        </p:txBody>
      </p:sp>
    </p:spTree>
    <p:extLst>
      <p:ext uri="{BB962C8B-B14F-4D97-AF65-F5344CB8AC3E}">
        <p14:creationId xmlns:p14="http://schemas.microsoft.com/office/powerpoint/2010/main" val="14498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1 (1/5) - Estructura general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6</a:t>
            </a:fld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137" y="1690688"/>
            <a:ext cx="7261063" cy="41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1 (2/5) - Diagrama de vista de la informació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7</a:t>
            </a:fld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0050" y="1861351"/>
            <a:ext cx="7053881" cy="43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1 (3/5)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8</a:t>
            </a:fld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884" y="80286"/>
            <a:ext cx="6335425" cy="664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A2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Fase 1 (4/5) - Estudi del </a:t>
            </a:r>
            <a:r>
              <a:rPr lang="ca-ES" i="1" dirty="0" err="1" smtClean="0">
                <a:solidFill>
                  <a:schemeClr val="bg1"/>
                </a:solidFill>
              </a:rPr>
              <a:t>framework</a:t>
            </a:r>
            <a:r>
              <a:rPr lang="ca-ES" dirty="0" smtClean="0">
                <a:solidFill>
                  <a:schemeClr val="bg1"/>
                </a:solidFill>
              </a:rPr>
              <a:t> i estructura del </a:t>
            </a:r>
            <a:r>
              <a:rPr lang="ca-ES" dirty="0" err="1" smtClean="0">
                <a:solidFill>
                  <a:schemeClr val="bg1"/>
                </a:solidFill>
              </a:rPr>
              <a:t>frontend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893F-198F-8349-A16D-4FB4A19C3BBA}" type="slidenum">
              <a:rPr lang="es-ES_tradnl" smtClean="0">
                <a:solidFill>
                  <a:schemeClr val="bg1"/>
                </a:solidFill>
              </a:rPr>
              <a:t>9</a:t>
            </a:fld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Conceptes bàsics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Punts específics pel projecte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Estructurar el </a:t>
            </a:r>
            <a:r>
              <a:rPr lang="ca-ES" dirty="0" err="1" smtClean="0">
                <a:solidFill>
                  <a:schemeClr val="bg1"/>
                </a:solidFill>
              </a:rPr>
              <a:t>frontend</a:t>
            </a:r>
            <a:endParaRPr lang="ca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307</Words>
  <Application>Microsoft Macintosh PowerPoint</Application>
  <PresentationFormat>Panorámica</PresentationFormat>
  <Paragraphs>80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Mangal</vt:lpstr>
      <vt:lpstr>Arial</vt:lpstr>
      <vt:lpstr>Tema de Office</vt:lpstr>
      <vt:lpstr> APLICACIÓ WEB D’OFERTES DE FEINA PER PROXIMITAT  </vt:lpstr>
      <vt:lpstr>INDEX</vt:lpstr>
      <vt:lpstr>Per què aquest projecte?</vt:lpstr>
      <vt:lpstr>Recursos requerits</vt:lpstr>
      <vt:lpstr>Divisió de les fases</vt:lpstr>
      <vt:lpstr>Fase 1 (1/5) - Estructura general</vt:lpstr>
      <vt:lpstr>Fase 1 (2/5) - Diagrama de vista de la informació</vt:lpstr>
      <vt:lpstr>Fase 1 (3/5)</vt:lpstr>
      <vt:lpstr>Fase 1 (4/5) - Estudi del framework i estructura del frontend</vt:lpstr>
      <vt:lpstr>Fase 1 (5/5) – Maquetació i programació de pàgines</vt:lpstr>
      <vt:lpstr>Fase 2 (1/2) – Autenticació i autorització dels serveis web</vt:lpstr>
      <vt:lpstr>Fase 2 (2/2) – Programació dels serveis web</vt:lpstr>
      <vt:lpstr>Resultats</vt:lpstr>
      <vt:lpstr>Demo</vt:lpstr>
      <vt:lpstr> GRÀCIES :D 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APLICACIÓ WEB D’OFERTES DE FEINA PER PROXIMITAT  </dc:title>
  <dc:creator>Daniel Comas Fernández</dc:creator>
  <cp:lastModifiedBy>Daniel Comas Fernández</cp:lastModifiedBy>
  <cp:revision>23</cp:revision>
  <dcterms:created xsi:type="dcterms:W3CDTF">2020-06-01T15:14:04Z</dcterms:created>
  <dcterms:modified xsi:type="dcterms:W3CDTF">2020-06-01T19:06:44Z</dcterms:modified>
</cp:coreProperties>
</file>