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9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391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7162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6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69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6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3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803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4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7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62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14335-2197-4660-8595-D7790354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3" r="70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234B92-E4F7-44B2-89FF-77D18B439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234923" cy="3204134"/>
          </a:xfrm>
        </p:spPr>
        <p:txBody>
          <a:bodyPr anchor="b">
            <a:normAutofit fontScale="90000"/>
          </a:bodyPr>
          <a:lstStyle/>
          <a:p>
            <a:r>
              <a:rPr lang="es-ES" sz="5400" b="1" dirty="0"/>
              <a:t>El </a:t>
            </a:r>
            <a:r>
              <a:rPr lang="es-ES" sz="5400" b="1" dirty="0" err="1"/>
              <a:t>Racó</a:t>
            </a:r>
            <a:r>
              <a:rPr lang="es-ES" sz="5400" b="1" dirty="0"/>
              <a:t> </a:t>
            </a:r>
            <a:r>
              <a:rPr lang="es-ES" sz="5400" b="1" dirty="0" err="1"/>
              <a:t>d’Estudi</a:t>
            </a:r>
            <a:br>
              <a:rPr lang="es-ES" sz="4800" dirty="0"/>
            </a:br>
            <a:br>
              <a:rPr lang="es-ES" sz="4800" dirty="0"/>
            </a:br>
            <a:r>
              <a:rPr lang="es-ES" sz="4800" dirty="0"/>
              <a:t>Plataforma educativa online</a:t>
            </a:r>
            <a:endParaRPr lang="ca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7C059-B549-4339-A5CC-B7C3F58DA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ca-ES" sz="2000" dirty="0"/>
              <a:t>Treball final de grau en desenvolupament web</a:t>
            </a:r>
          </a:p>
          <a:p>
            <a:r>
              <a:rPr lang="ca-ES" sz="2000" dirty="0"/>
              <a:t>Gerard Gil Casanovas</a:t>
            </a:r>
            <a:endParaRPr lang="es-E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3A9001-C3FD-476A-AFFF-79B6652F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707" y="6005426"/>
            <a:ext cx="198137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7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D50A2E-68BB-4ED6-8527-6A10A5EB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00" y="1874517"/>
            <a:ext cx="4566300" cy="40663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C25747-28AF-465C-887F-36C57C39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venir Next LT Pro (Títulos)"/>
              </a:rPr>
              <a:t>Perfil </a:t>
            </a:r>
            <a:r>
              <a:rPr lang="es-ES" b="1" dirty="0" err="1">
                <a:latin typeface="Avenir Next LT Pro (Títulos)"/>
              </a:rPr>
              <a:t>alumne</a:t>
            </a:r>
            <a:endParaRPr lang="ca-ES" b="1" dirty="0">
              <a:latin typeface="Avenir Next LT Pro (Títulos)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B595B-23CC-4EB1-B99F-EAC5E783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a-ES" sz="3600" dirty="0"/>
              <a:t>Perfil personal (informació, fotografia de perfil).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Espai per veure la correcció d’exercicis.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Espai d’estadístiques generades en la plataforma.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Espai per fer preguntes als professors.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Espai de trofeus i reconeixements aconseguits.</a:t>
            </a:r>
          </a:p>
        </p:txBody>
      </p:sp>
    </p:spTree>
    <p:extLst>
      <p:ext uri="{BB962C8B-B14F-4D97-AF65-F5344CB8AC3E}">
        <p14:creationId xmlns:p14="http://schemas.microsoft.com/office/powerpoint/2010/main" val="360970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5BDA0B-909C-4034-83EF-B43205A9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46034"/>
            <a:ext cx="5401524" cy="29933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C25747-28AF-465C-887F-36C57C39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>
                <a:latin typeface="Avenir Next LT Pro (Títulos)"/>
              </a:rPr>
              <a:t>Eina</a:t>
            </a:r>
            <a:r>
              <a:rPr lang="es-ES" b="1" dirty="0">
                <a:latin typeface="Avenir Next LT Pro (Títulos)"/>
              </a:rPr>
              <a:t> estudia</a:t>
            </a:r>
            <a:endParaRPr lang="ca-ES" b="1" dirty="0">
              <a:latin typeface="Avenir Next LT Pro (Títulos)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B595B-23CC-4EB1-B99F-EAC5E783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a-ES" sz="3600" dirty="0"/>
              <a:t>Espai per poder fer els exercicis i les tasques assignades.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Accés a la biblioteca de recursos de cada curs.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Disseny ràpid i intuïtiu.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Gestionar les seves assignacions.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Control de punts i exercicis.</a:t>
            </a:r>
          </a:p>
        </p:txBody>
      </p:sp>
    </p:spTree>
    <p:extLst>
      <p:ext uri="{BB962C8B-B14F-4D97-AF65-F5344CB8AC3E}">
        <p14:creationId xmlns:p14="http://schemas.microsoft.com/office/powerpoint/2010/main" val="38442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749DF-FF35-45E2-964A-CED5B1C4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latin typeface="Avenir Next LT Pro (Títulos)"/>
              </a:rPr>
              <a:t>Usabilitat</a:t>
            </a:r>
            <a:br>
              <a:rPr lang="ca-ES" b="1" dirty="0">
                <a:latin typeface="Avenir Next LT Pro (Títulos)"/>
              </a:rPr>
            </a:br>
            <a:r>
              <a:rPr lang="ca-ES" sz="1800" b="1" dirty="0">
                <a:latin typeface="Avenir Next LT Pro (Títulos)"/>
              </a:rPr>
              <a:t>Tècniques utilitzades</a:t>
            </a:r>
            <a:endParaRPr lang="ca-ES" b="1" dirty="0">
              <a:latin typeface="Avenir Next LT Pro (Títulos)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87E2B5-F0B9-4342-8A8A-05649DC3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200" dirty="0"/>
              <a:t>Documentació</a:t>
            </a:r>
          </a:p>
          <a:p>
            <a:r>
              <a:rPr lang="ca-ES" sz="3200" dirty="0"/>
              <a:t>Aplicació responsiva</a:t>
            </a:r>
          </a:p>
          <a:p>
            <a:r>
              <a:rPr lang="ca-ES" sz="3200" dirty="0"/>
              <a:t>Seguiment d’un patró de disseny</a:t>
            </a:r>
          </a:p>
          <a:p>
            <a:r>
              <a:rPr lang="ca-ES" sz="3200" dirty="0"/>
              <a:t>Controls d’accessos</a:t>
            </a:r>
          </a:p>
          <a:p>
            <a:r>
              <a:rPr lang="ca-ES" sz="3200" dirty="0"/>
              <a:t>Formularis</a:t>
            </a:r>
          </a:p>
        </p:txBody>
      </p:sp>
    </p:spTree>
    <p:extLst>
      <p:ext uri="{BB962C8B-B14F-4D97-AF65-F5344CB8AC3E}">
        <p14:creationId xmlns:p14="http://schemas.microsoft.com/office/powerpoint/2010/main" val="44269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14335-2197-4660-8595-D7790354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3" r="70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234B92-E4F7-44B2-89FF-77D18B439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357337" cy="3204134"/>
          </a:xfrm>
        </p:spPr>
        <p:txBody>
          <a:bodyPr anchor="b">
            <a:normAutofit/>
          </a:bodyPr>
          <a:lstStyle/>
          <a:p>
            <a:r>
              <a:rPr lang="es-ES" sz="5400" b="1" dirty="0"/>
              <a:t>El </a:t>
            </a:r>
            <a:r>
              <a:rPr lang="es-ES" sz="5400" b="1" dirty="0" err="1"/>
              <a:t>Racó</a:t>
            </a:r>
            <a:r>
              <a:rPr lang="es-ES" sz="5400" b="1" dirty="0"/>
              <a:t> </a:t>
            </a:r>
            <a:r>
              <a:rPr lang="es-ES" sz="5400" b="1" dirty="0" err="1"/>
              <a:t>d’Estudi</a:t>
            </a:r>
            <a:br>
              <a:rPr lang="es-ES" sz="4800" dirty="0"/>
            </a:br>
            <a:endParaRPr lang="ca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77C059-B549-4339-A5CC-B7C3F58DA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ca-ES" sz="2000" dirty="0"/>
              <a:t>Entra, educa’t i gaudeix. La teva plataforma en línia.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3A9001-C3FD-476A-AFFF-79B6652F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707" y="6005426"/>
            <a:ext cx="198137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BB108-1B85-4D70-9261-1B579FE2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47595"/>
            <a:ext cx="8610600" cy="1293028"/>
          </a:xfrm>
        </p:spPr>
        <p:txBody>
          <a:bodyPr/>
          <a:lstStyle/>
          <a:p>
            <a:pPr algn="ctr"/>
            <a:r>
              <a:rPr lang="ca-ES" b="1" dirty="0">
                <a:latin typeface="Avenir Next LT Pro (Títulos)"/>
              </a:rPr>
              <a:t>Introducció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8B873-130A-4413-BB8E-0C9A8DE9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>
              <a:latin typeface="Arial Rounded MT Bold" panose="020F0704030504030204" pitchFamily="34" charset="0"/>
            </a:endParaRPr>
          </a:p>
          <a:p>
            <a:r>
              <a:rPr lang="ca-ES" dirty="0"/>
              <a:t>Actualment fem moltes de les coses de la vida quotidiana de forma online i l’educació no és una excepció</a:t>
            </a:r>
            <a:r>
              <a:rPr lang="es-ES" dirty="0"/>
              <a:t>.</a:t>
            </a:r>
          </a:p>
          <a:p>
            <a:endParaRPr lang="ca-ES" dirty="0"/>
          </a:p>
          <a:p>
            <a:r>
              <a:rPr lang="ca-ES" dirty="0"/>
              <a:t>S’ha creat un portal web educatiu, per tal de poder-hi fer una docència online.</a:t>
            </a:r>
          </a:p>
          <a:p>
            <a:endParaRPr lang="ca-ES" dirty="0"/>
          </a:p>
          <a:p>
            <a:r>
              <a:rPr lang="ca-ES" dirty="0"/>
              <a:t>Adaptable i flexible per a tots els cursos, i tipus d’escoles. Ja que tot depèn de la creació que fan els professors.</a:t>
            </a:r>
          </a:p>
          <a:p>
            <a:endParaRPr lang="ca-ES" dirty="0"/>
          </a:p>
          <a:p>
            <a:r>
              <a:rPr lang="ca-ES" dirty="0"/>
              <a:t>Eina didàctica per tal de fer passar bones estones als alumnes i que puguin gaudir del seu aprenentatge.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19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36C69-1DC8-408C-8125-6D0848D9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err="1">
                <a:latin typeface="Avenir Next LT Pro (Títulos)"/>
              </a:rPr>
              <a:t>oBJECTIUS</a:t>
            </a:r>
            <a:endParaRPr lang="ca-ES" b="1" dirty="0">
              <a:latin typeface="Avenir Next LT Pro (Títulos)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AA0666-E1CB-4C46-A970-C0CC44BB1C03}"/>
              </a:ext>
            </a:extLst>
          </p:cNvPr>
          <p:cNvSpPr txBox="1"/>
          <p:nvPr/>
        </p:nvSpPr>
        <p:spPr>
          <a:xfrm>
            <a:off x="2063691" y="2306972"/>
            <a:ext cx="2683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1.  </a:t>
            </a:r>
            <a:r>
              <a:rPr lang="ca-ES" sz="2000" dirty="0"/>
              <a:t>Portal web adaptable a les necessitats de qualsevol curs.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212B25-92F2-48CE-BBB1-984F947F4A65}"/>
              </a:ext>
            </a:extLst>
          </p:cNvPr>
          <p:cNvSpPr txBox="1"/>
          <p:nvPr/>
        </p:nvSpPr>
        <p:spPr>
          <a:xfrm>
            <a:off x="5429074" y="2299981"/>
            <a:ext cx="2583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2.  </a:t>
            </a:r>
            <a:r>
              <a:rPr lang="ca-ES" sz="2000" dirty="0"/>
              <a:t>Portal web responsiu accessible per a tots els dispositius.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07252C-7719-4986-8556-E1AFB5FE423B}"/>
              </a:ext>
            </a:extLst>
          </p:cNvPr>
          <p:cNvSpPr txBox="1"/>
          <p:nvPr/>
        </p:nvSpPr>
        <p:spPr>
          <a:xfrm>
            <a:off x="8474278" y="2306972"/>
            <a:ext cx="2683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3.  </a:t>
            </a:r>
            <a:r>
              <a:rPr lang="ca-ES" sz="2000" dirty="0"/>
              <a:t>Que sigui una eina didàctica i intuïtiva. Combinar aprenentatge i educació.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8140D5-C100-4AB6-BC32-39F02004F75E}"/>
              </a:ext>
            </a:extLst>
          </p:cNvPr>
          <p:cNvSpPr txBox="1"/>
          <p:nvPr/>
        </p:nvSpPr>
        <p:spPr>
          <a:xfrm>
            <a:off x="2063691" y="4523064"/>
            <a:ext cx="2583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4.  </a:t>
            </a:r>
            <a:r>
              <a:rPr lang="ca-ES" sz="2000" dirty="0"/>
              <a:t>Consolidar i ampliar els meus coneixements en el desenvolupament web.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4238F0-3F67-4C63-941F-6C07D0347539}"/>
              </a:ext>
            </a:extLst>
          </p:cNvPr>
          <p:cNvSpPr txBox="1"/>
          <p:nvPr/>
        </p:nvSpPr>
        <p:spPr>
          <a:xfrm>
            <a:off x="5429074" y="4523064"/>
            <a:ext cx="2583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5.  </a:t>
            </a:r>
            <a:r>
              <a:rPr lang="ca-ES" sz="2000" dirty="0"/>
              <a:t>Crear eines avançades de personalització i creació de cursos.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7DF297-B414-433B-AA69-8AE9A7B8CAD8}"/>
              </a:ext>
            </a:extLst>
          </p:cNvPr>
          <p:cNvSpPr txBox="1"/>
          <p:nvPr/>
        </p:nvSpPr>
        <p:spPr>
          <a:xfrm>
            <a:off x="8474279" y="4523063"/>
            <a:ext cx="24663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6.  </a:t>
            </a:r>
            <a:r>
              <a:rPr lang="ca-ES" sz="2000" dirty="0"/>
              <a:t>Interacció constant entre alumnes i professors.</a:t>
            </a:r>
          </a:p>
        </p:txBody>
      </p:sp>
    </p:spTree>
    <p:extLst>
      <p:ext uri="{BB962C8B-B14F-4D97-AF65-F5344CB8AC3E}">
        <p14:creationId xmlns:p14="http://schemas.microsoft.com/office/powerpoint/2010/main" val="169860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30684-89D9-4FEA-ADB4-C7502D14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b="1" dirty="0">
                <a:latin typeface="Avenir Next LT Pro (Títulos)"/>
              </a:rPr>
              <a:t>Arquitectura del projecte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B94DBE-37AE-4B9F-95FD-8FBB903AD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Front-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17633D-76FB-4787-9B9A-DC2739F2CB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Back-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06118C-DDF0-4394-A073-11AC95B0E1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76" y="3048437"/>
            <a:ext cx="1114425" cy="1114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F4AD57-51DC-4F3E-8AA6-37066518AD4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4031" r="25947"/>
          <a:stretch/>
        </p:blipFill>
        <p:spPr bwMode="auto">
          <a:xfrm>
            <a:off x="2476002" y="3048437"/>
            <a:ext cx="1114425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CAF2B0-B65E-453C-AE8E-1B985D3E2A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78" y="3048437"/>
            <a:ext cx="1114425" cy="11144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B41175-CB63-485B-8D44-96DFCD33BD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2" y="4440542"/>
            <a:ext cx="1047115" cy="11385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A71FAE-B648-4B61-AA09-95F3F98D3A0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79" y="4723417"/>
            <a:ext cx="1455420" cy="7893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3E86FB-275F-4125-9B0C-40592602FA5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3048437"/>
            <a:ext cx="1000125" cy="10001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AB6714-63FA-4839-9CF5-202E8BE9E96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63" y="3099236"/>
            <a:ext cx="1638300" cy="8985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E7A96D-98C0-414A-A210-C250D234A00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82" y="4591671"/>
            <a:ext cx="1160145" cy="836295"/>
          </a:xfrm>
          <a:prstGeom prst="rect">
            <a:avLst/>
          </a:prstGeom>
        </p:spPr>
      </p:pic>
      <p:pic>
        <p:nvPicPr>
          <p:cNvPr id="1026" name="Picture 2" descr="How to run WampServer - itm@ster247">
            <a:extLst>
              <a:ext uri="{FF2B5EF4-FFF2-40B4-BE49-F238E27FC236}">
                <a16:creationId xmlns:a16="http://schemas.microsoft.com/office/drawing/2014/main" id="{3C20EF3A-A8E4-4769-A1E7-E6845D5A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85" y="4467788"/>
            <a:ext cx="1309768" cy="9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20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2870-91C0-4A8F-BE81-2E1C5355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latin typeface="Avenir Next LT Pro (Títulos)"/>
              </a:rPr>
              <a:t>Base de dades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919A1F0-5806-4CD5-BC05-76B4AA0F07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20" y="2286000"/>
            <a:ext cx="459271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0E2E0-1B03-4380-B207-DF018B56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latin typeface="Avenir Next LT Pro (Títulos)"/>
              </a:rPr>
              <a:t>Característiques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CA8A5-1B66-4F55-A7DF-995EECAE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r>
              <a:rPr lang="ca-ES" sz="2800" dirty="0"/>
              <a:t>Tot seguit exposem les característiques de portal web educatiu.</a:t>
            </a:r>
          </a:p>
        </p:txBody>
      </p:sp>
    </p:spTree>
    <p:extLst>
      <p:ext uri="{BB962C8B-B14F-4D97-AF65-F5344CB8AC3E}">
        <p14:creationId xmlns:p14="http://schemas.microsoft.com/office/powerpoint/2010/main" val="215583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D6E28C-055D-4B31-A8EC-9C814AEF7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2756801"/>
            <a:ext cx="5401524" cy="2651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C25747-28AF-465C-887F-36C57C39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>
                <a:latin typeface="Avenir Next LT Pro (Títulos)"/>
              </a:rPr>
              <a:t>Part</a:t>
            </a:r>
            <a:r>
              <a:rPr lang="es-ES" b="1" dirty="0">
                <a:latin typeface="Avenir Next LT Pro (Títulos)"/>
              </a:rPr>
              <a:t> pública</a:t>
            </a:r>
            <a:endParaRPr lang="ca-ES" b="1" dirty="0">
              <a:latin typeface="Avenir Next LT Pro (Títulos)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B595B-23CC-4EB1-B99F-EAC5E783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a-ES" sz="3600" dirty="0"/>
              <a:t>Part pública accessible per tothom.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Informació sobre la plataforma.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Recorregut per l’aplicació.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Entrada i registre de usuaris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FAQS (preguntes freqüents).</a:t>
            </a:r>
          </a:p>
        </p:txBody>
      </p:sp>
    </p:spTree>
    <p:extLst>
      <p:ext uri="{BB962C8B-B14F-4D97-AF65-F5344CB8AC3E}">
        <p14:creationId xmlns:p14="http://schemas.microsoft.com/office/powerpoint/2010/main" val="344012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2E19D6-F0B2-4759-8744-9E6FAA44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63" y="2753753"/>
            <a:ext cx="5401524" cy="26580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C25747-28AF-465C-887F-36C57C39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venir Next LT Pro (Títulos)"/>
              </a:rPr>
              <a:t>Perfil </a:t>
            </a:r>
            <a:r>
              <a:rPr lang="es-ES" b="1" dirty="0" err="1">
                <a:latin typeface="Avenir Next LT Pro (Títulos)"/>
              </a:rPr>
              <a:t>professor</a:t>
            </a:r>
            <a:endParaRPr lang="ca-ES" b="1" dirty="0">
              <a:latin typeface="Avenir Next LT Pro (Títulos)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B595B-23CC-4EB1-B99F-EAC5E783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a-ES" sz="3600" dirty="0"/>
              <a:t>Perfil personal (informació, fotografia de perfil).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Espai de correcció d’exercicis.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Espai d’estadístiques generades en la plataforma.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Espai per respondre preguntes dels alumnes.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Disseny ràpid, didàctic i intuïtiu.</a:t>
            </a:r>
          </a:p>
        </p:txBody>
      </p:sp>
    </p:spTree>
    <p:extLst>
      <p:ext uri="{BB962C8B-B14F-4D97-AF65-F5344CB8AC3E}">
        <p14:creationId xmlns:p14="http://schemas.microsoft.com/office/powerpoint/2010/main" val="387610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CC05EF-6AEC-4F5E-884A-BFF69DDB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90" y="3081544"/>
            <a:ext cx="5401524" cy="22435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C25747-28AF-465C-887F-36C57C39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>
                <a:latin typeface="Avenir Next LT Pro (Títulos)"/>
              </a:rPr>
              <a:t>Eina</a:t>
            </a:r>
            <a:r>
              <a:rPr lang="es-ES" b="1" dirty="0">
                <a:latin typeface="Avenir Next LT Pro (Títulos)"/>
              </a:rPr>
              <a:t> gestiona</a:t>
            </a:r>
            <a:endParaRPr lang="ca-ES" b="1" dirty="0">
              <a:latin typeface="Avenir Next LT Pro (Títulos)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B595B-23CC-4EB1-B99F-EAC5E783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513" y="2406510"/>
            <a:ext cx="10178322" cy="35935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a-ES" sz="3600" dirty="0"/>
              <a:t>Creació i personalització de cursos.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Gestió d’alumnes.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Creació i personalització de tasques.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Penjar recursos a la biblioteca.</a:t>
            </a:r>
          </a:p>
          <a:p>
            <a:pPr>
              <a:lnSpc>
                <a:spcPct val="150000"/>
              </a:lnSpc>
            </a:pPr>
            <a:r>
              <a:rPr lang="ca-ES" sz="3600" dirty="0"/>
              <a:t>Creació i personalització d’exercicis.</a:t>
            </a:r>
          </a:p>
        </p:txBody>
      </p:sp>
    </p:spTree>
    <p:extLst>
      <p:ext uri="{BB962C8B-B14F-4D97-AF65-F5344CB8AC3E}">
        <p14:creationId xmlns:p14="http://schemas.microsoft.com/office/powerpoint/2010/main" val="115313947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4"/>
      </a:lt2>
      <a:accent1>
        <a:srgbClr val="D937B0"/>
      </a:accent1>
      <a:accent2>
        <a:srgbClr val="AC25C7"/>
      </a:accent2>
      <a:accent3>
        <a:srgbClr val="7B37D9"/>
      </a:accent3>
      <a:accent4>
        <a:srgbClr val="4747D0"/>
      </a:accent4>
      <a:accent5>
        <a:srgbClr val="377AD9"/>
      </a:accent5>
      <a:accent6>
        <a:srgbClr val="25ACC7"/>
      </a:accent6>
      <a:hlink>
        <a:srgbClr val="5672C6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76</TotalTime>
  <Words>393</Words>
  <Application>Microsoft Office PowerPoint</Application>
  <PresentationFormat>Panorámica</PresentationFormat>
  <Paragraphs>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Avenir Next LT Pro</vt:lpstr>
      <vt:lpstr>Avenir Next LT Pro (Títulos)</vt:lpstr>
      <vt:lpstr>Calibri</vt:lpstr>
      <vt:lpstr>Gill Sans MT</vt:lpstr>
      <vt:lpstr>Impact</vt:lpstr>
      <vt:lpstr>AccentBoxVTI</vt:lpstr>
      <vt:lpstr>Distintivo</vt:lpstr>
      <vt:lpstr>El Racó d’Estudi  Plataforma educativa online</vt:lpstr>
      <vt:lpstr>Introducció</vt:lpstr>
      <vt:lpstr>oBJECTIUS</vt:lpstr>
      <vt:lpstr>Arquitectura del projecte</vt:lpstr>
      <vt:lpstr>Base de dades</vt:lpstr>
      <vt:lpstr>Característiques</vt:lpstr>
      <vt:lpstr>Part pública</vt:lpstr>
      <vt:lpstr>Perfil professor</vt:lpstr>
      <vt:lpstr>Eina gestiona</vt:lpstr>
      <vt:lpstr>Perfil alumne</vt:lpstr>
      <vt:lpstr>Eina estudia</vt:lpstr>
      <vt:lpstr>Usabilitat Tècniques utilitzades</vt:lpstr>
      <vt:lpstr>El Racó d’Estudi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Racó d’Estudi  Plataforma educativa online</dc:title>
  <dc:creator>Gerard Gil</dc:creator>
  <cp:lastModifiedBy>Gerard Gil</cp:lastModifiedBy>
  <cp:revision>11</cp:revision>
  <dcterms:created xsi:type="dcterms:W3CDTF">2020-06-10T07:29:11Z</dcterms:created>
  <dcterms:modified xsi:type="dcterms:W3CDTF">2020-06-10T08:45:39Z</dcterms:modified>
</cp:coreProperties>
</file>