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70" r:id="rId6"/>
    <p:sldId id="272" r:id="rId7"/>
    <p:sldId id="259" r:id="rId8"/>
    <p:sldId id="273" r:id="rId9"/>
    <p:sldId id="274" r:id="rId10"/>
    <p:sldId id="275" r:id="rId11"/>
    <p:sldId id="260" r:id="rId12"/>
    <p:sldId id="276" r:id="rId13"/>
    <p:sldId id="277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8"/>
    <p:restoredTop sz="94547"/>
  </p:normalViewPr>
  <p:slideViewPr>
    <p:cSldViewPr snapToGrid="0" snapToObjects="1">
      <p:cViewPr varScale="1">
        <p:scale>
          <a:sx n="95" d="100"/>
          <a:sy n="95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9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 Ledesma Pons" userId="373dd89ac2bc5c9f" providerId="LiveId" clId="{C12D29B8-EF33-174B-B1EF-1355FAF46322}"/>
    <pc:docChg chg="undo redo custSel addSld delSld modSld modMainMaster">
      <pc:chgData name="Xavi Ledesma Pons" userId="373dd89ac2bc5c9f" providerId="LiveId" clId="{C12D29B8-EF33-174B-B1EF-1355FAF46322}" dt="2018-06-16T10:56:27.307" v="5599"/>
      <pc:docMkLst>
        <pc:docMk/>
      </pc:docMkLst>
      <pc:sldChg chg="addSp delSp modSp">
        <pc:chgData name="Xavi Ledesma Pons" userId="373dd89ac2bc5c9f" providerId="LiveId" clId="{C12D29B8-EF33-174B-B1EF-1355FAF46322}" dt="2018-06-10T11:51:58.169" v="4711" actId="1037"/>
        <pc:sldMkLst>
          <pc:docMk/>
          <pc:sldMk cId="3350025954" sldId="256"/>
        </pc:sldMkLst>
        <pc:spChg chg="mod">
          <ac:chgData name="Xavi Ledesma Pons" userId="373dd89ac2bc5c9f" providerId="LiveId" clId="{C12D29B8-EF33-174B-B1EF-1355FAF46322}" dt="2018-06-10T11:51:52.960" v="4708" actId="1038"/>
          <ac:spMkLst>
            <pc:docMk/>
            <pc:sldMk cId="3350025954" sldId="256"/>
            <ac:spMk id="2" creationId="{C951E3EC-7ED1-4141-9E2E-5B1C3E9248C4}"/>
          </ac:spMkLst>
        </pc:spChg>
        <pc:spChg chg="mod">
          <ac:chgData name="Xavi Ledesma Pons" userId="373dd89ac2bc5c9f" providerId="LiveId" clId="{C12D29B8-EF33-174B-B1EF-1355FAF46322}" dt="2018-06-10T11:51:58.169" v="4711" actId="1037"/>
          <ac:spMkLst>
            <pc:docMk/>
            <pc:sldMk cId="3350025954" sldId="256"/>
            <ac:spMk id="3" creationId="{2BFF938A-B496-0841-83C6-41411655B7C9}"/>
          </ac:spMkLst>
        </pc:spChg>
        <pc:spChg chg="add del mod">
          <ac:chgData name="Xavi Ledesma Pons" userId="373dd89ac2bc5c9f" providerId="LiveId" clId="{C12D29B8-EF33-174B-B1EF-1355FAF46322}" dt="2018-06-09T13:46:35.077" v="1932" actId="1076"/>
          <ac:spMkLst>
            <pc:docMk/>
            <pc:sldMk cId="3350025954" sldId="256"/>
            <ac:spMk id="5" creationId="{1FD56412-6073-7D4E-978B-19C736921053}"/>
          </ac:spMkLst>
        </pc:spChg>
        <pc:spChg chg="mod">
          <ac:chgData name="Xavi Ledesma Pons" userId="373dd89ac2bc5c9f" providerId="LiveId" clId="{C12D29B8-EF33-174B-B1EF-1355FAF46322}" dt="2018-06-10T11:51:07.608" v="4702" actId="1038"/>
          <ac:spMkLst>
            <pc:docMk/>
            <pc:sldMk cId="3350025954" sldId="256"/>
            <ac:spMk id="12" creationId="{6079C803-DE27-E642-B90F-EE71197A42BA}"/>
          </ac:spMkLst>
        </pc:spChg>
      </pc:sldChg>
      <pc:sldChg chg="addSp delSp modSp">
        <pc:chgData name="Xavi Ledesma Pons" userId="373dd89ac2bc5c9f" providerId="LiveId" clId="{C12D29B8-EF33-174B-B1EF-1355FAF46322}" dt="2018-06-16T10:54:22.385" v="5546" actId="20577"/>
        <pc:sldMkLst>
          <pc:docMk/>
          <pc:sldMk cId="3663528103" sldId="257"/>
        </pc:sldMkLst>
        <pc:spChg chg="mod">
          <ac:chgData name="Xavi Ledesma Pons" userId="373dd89ac2bc5c9f" providerId="LiveId" clId="{C12D29B8-EF33-174B-B1EF-1355FAF46322}" dt="2018-06-09T11:23:15.509" v="49" actId="1035"/>
          <ac:spMkLst>
            <pc:docMk/>
            <pc:sldMk cId="3663528103" sldId="257"/>
            <ac:spMk id="2" creationId="{62BBD33B-0424-3B4C-8E83-BB00B9D31784}"/>
          </ac:spMkLst>
        </pc:spChg>
        <pc:spChg chg="mod">
          <ac:chgData name="Xavi Ledesma Pons" userId="373dd89ac2bc5c9f" providerId="LiveId" clId="{C12D29B8-EF33-174B-B1EF-1355FAF46322}" dt="2018-06-16T10:54:22.385" v="5546" actId="20577"/>
          <ac:spMkLst>
            <pc:docMk/>
            <pc:sldMk cId="3663528103" sldId="257"/>
            <ac:spMk id="3" creationId="{7AD0F330-9D88-C543-8C00-FDFF64B10F15}"/>
          </ac:spMkLst>
        </pc:spChg>
        <pc:graphicFrameChg chg="mod">
          <ac:chgData name="Xavi Ledesma Pons" userId="373dd89ac2bc5c9f" providerId="LiveId" clId="{C12D29B8-EF33-174B-B1EF-1355FAF46322}" dt="2018-06-16T10:54:04.725" v="5521" actId="20577"/>
          <ac:graphicFrameMkLst>
            <pc:docMk/>
            <pc:sldMk cId="3663528103" sldId="257"/>
            <ac:graphicFrameMk id="9" creationId="{187DFA9E-CB0C-134E-8C24-DDD2FF77D307}"/>
          </ac:graphicFrameMkLst>
        </pc:graphicFrameChg>
        <pc:picChg chg="add del mod modCrop">
          <ac:chgData name="Xavi Ledesma Pons" userId="373dd89ac2bc5c9f" providerId="LiveId" clId="{C12D29B8-EF33-174B-B1EF-1355FAF46322}" dt="2018-06-09T13:43:32.884" v="1922" actId="478"/>
          <ac:picMkLst>
            <pc:docMk/>
            <pc:sldMk cId="3663528103" sldId="257"/>
            <ac:picMk id="5" creationId="{1F73C9BC-3B2A-8743-BEB4-C95EB2E13BFC}"/>
          </ac:picMkLst>
        </pc:picChg>
        <pc:picChg chg="add del mod">
          <ac:chgData name="Xavi Ledesma Pons" userId="373dd89ac2bc5c9f" providerId="LiveId" clId="{C12D29B8-EF33-174B-B1EF-1355FAF46322}" dt="2018-06-09T12:53:49.726" v="699" actId="478"/>
          <ac:picMkLst>
            <pc:docMk/>
            <pc:sldMk cId="3663528103" sldId="257"/>
            <ac:picMk id="7" creationId="{35E0C1CA-3B16-8A40-BA64-DB9B646F0037}"/>
          </ac:picMkLst>
        </pc:picChg>
        <pc:picChg chg="add del mod">
          <ac:chgData name="Xavi Ledesma Pons" userId="373dd89ac2bc5c9f" providerId="LiveId" clId="{C12D29B8-EF33-174B-B1EF-1355FAF46322}" dt="2018-06-09T13:46:50.422" v="1933" actId="478"/>
          <ac:picMkLst>
            <pc:docMk/>
            <pc:sldMk cId="3663528103" sldId="257"/>
            <ac:picMk id="7" creationId="{DFA9CA94-910D-B240-A6B4-B2946E326B3C}"/>
          </ac:picMkLst>
        </pc:picChg>
        <pc:picChg chg="add del mod">
          <ac:chgData name="Xavi Ledesma Pons" userId="373dd89ac2bc5c9f" providerId="LiveId" clId="{C12D29B8-EF33-174B-B1EF-1355FAF46322}" dt="2018-06-10T11:24:25.638" v="4651" actId="478"/>
          <ac:picMkLst>
            <pc:docMk/>
            <pc:sldMk cId="3663528103" sldId="257"/>
            <ac:picMk id="8" creationId="{F44A1D93-27C3-734B-A8A3-1E3C9CA9EBB5}"/>
          </ac:picMkLst>
        </pc:picChg>
        <pc:picChg chg="add del mod">
          <ac:chgData name="Xavi Ledesma Pons" userId="373dd89ac2bc5c9f" providerId="LiveId" clId="{C12D29B8-EF33-174B-B1EF-1355FAF46322}" dt="2018-06-10T11:26:24.158" v="4657" actId="478"/>
          <ac:picMkLst>
            <pc:docMk/>
            <pc:sldMk cId="3663528103" sldId="257"/>
            <ac:picMk id="11" creationId="{3A028AFA-9A90-EA4F-ADC2-3CC59A946325}"/>
          </ac:picMkLst>
        </pc:picChg>
        <pc:picChg chg="add del mod">
          <ac:chgData name="Xavi Ledesma Pons" userId="373dd89ac2bc5c9f" providerId="LiveId" clId="{C12D29B8-EF33-174B-B1EF-1355FAF46322}" dt="2018-06-10T11:35:06.181" v="4662" actId="478"/>
          <ac:picMkLst>
            <pc:docMk/>
            <pc:sldMk cId="3663528103" sldId="257"/>
            <ac:picMk id="14" creationId="{214CE2C3-F9D9-B94E-B7B4-7DD97D965167}"/>
          </ac:picMkLst>
        </pc:picChg>
        <pc:picChg chg="add del mod">
          <ac:chgData name="Xavi Ledesma Pons" userId="373dd89ac2bc5c9f" providerId="LiveId" clId="{C12D29B8-EF33-174B-B1EF-1355FAF46322}" dt="2018-06-10T11:45:06.101" v="4696" actId="478"/>
          <ac:picMkLst>
            <pc:docMk/>
            <pc:sldMk cId="3663528103" sldId="257"/>
            <ac:picMk id="16" creationId="{62CA654F-FC2A-AF4B-B8DB-E0D73C02BA67}"/>
          </ac:picMkLst>
        </pc:picChg>
        <pc:picChg chg="add mod">
          <ac:chgData name="Xavi Ledesma Pons" userId="373dd89ac2bc5c9f" providerId="LiveId" clId="{C12D29B8-EF33-174B-B1EF-1355FAF46322}" dt="2018-06-10T11:45:10.978" v="4698" actId="1076"/>
          <ac:picMkLst>
            <pc:docMk/>
            <pc:sldMk cId="3663528103" sldId="257"/>
            <ac:picMk id="19" creationId="{B28A1F17-8982-D243-8A3E-A07E81AF4B34}"/>
          </ac:picMkLst>
        </pc:picChg>
        <pc:cxnChg chg="mod">
          <ac:chgData name="Xavi Ledesma Pons" userId="373dd89ac2bc5c9f" providerId="LiveId" clId="{C12D29B8-EF33-174B-B1EF-1355FAF46322}" dt="2018-06-09T11:29:09.259" v="68" actId="14100"/>
          <ac:cxnSpMkLst>
            <pc:docMk/>
            <pc:sldMk cId="3663528103" sldId="257"/>
            <ac:cxnSpMk id="12" creationId="{96CC26AC-1EEF-374F-A060-856D68231ABE}"/>
          </ac:cxnSpMkLst>
        </pc:cxnChg>
        <pc:cxnChg chg="mod">
          <ac:chgData name="Xavi Ledesma Pons" userId="373dd89ac2bc5c9f" providerId="LiveId" clId="{C12D29B8-EF33-174B-B1EF-1355FAF46322}" dt="2018-06-10T11:08:03.594" v="4164" actId="14100"/>
          <ac:cxnSpMkLst>
            <pc:docMk/>
            <pc:sldMk cId="3663528103" sldId="257"/>
            <ac:cxnSpMk id="17" creationId="{053E57DE-CEF6-2241-BAB6-BFFED6E433CE}"/>
          </ac:cxnSpMkLst>
        </pc:cxnChg>
      </pc:sldChg>
      <pc:sldChg chg="addSp delSp modSp">
        <pc:chgData name="Xavi Ledesma Pons" userId="373dd89ac2bc5c9f" providerId="LiveId" clId="{C12D29B8-EF33-174B-B1EF-1355FAF46322}" dt="2018-06-16T10:55:37.892" v="5587"/>
        <pc:sldMkLst>
          <pc:docMk/>
          <pc:sldMk cId="744364085" sldId="258"/>
        </pc:sldMkLst>
        <pc:spChg chg="del">
          <ac:chgData name="Xavi Ledesma Pons" userId="373dd89ac2bc5c9f" providerId="LiveId" clId="{C12D29B8-EF33-174B-B1EF-1355FAF46322}" dt="2018-06-09T11:34:05.675" v="96" actId="478"/>
          <ac:spMkLst>
            <pc:docMk/>
            <pc:sldMk cId="744364085" sldId="258"/>
            <ac:spMk id="2" creationId="{FB68BD21-A669-1243-9567-1BA91A14D2B7}"/>
          </ac:spMkLst>
        </pc:spChg>
        <pc:spChg chg="mod">
          <ac:chgData name="Xavi Ledesma Pons" userId="373dd89ac2bc5c9f" providerId="LiveId" clId="{C12D29B8-EF33-174B-B1EF-1355FAF46322}" dt="2018-06-09T12:39:02.764" v="346" actId="20577"/>
          <ac:spMkLst>
            <pc:docMk/>
            <pc:sldMk cId="744364085" sldId="258"/>
            <ac:spMk id="3" creationId="{E9C52830-C517-6E46-9A3D-83D8A7E763F3}"/>
          </ac:spMkLst>
        </pc:spChg>
        <pc:spChg chg="add del mod">
          <ac:chgData name="Xavi Ledesma Pons" userId="373dd89ac2bc5c9f" providerId="LiveId" clId="{C12D29B8-EF33-174B-B1EF-1355FAF46322}" dt="2018-06-09T11:34:10.143" v="99" actId="478"/>
          <ac:spMkLst>
            <pc:docMk/>
            <pc:sldMk cId="744364085" sldId="258"/>
            <ac:spMk id="6" creationId="{685D7ED0-54C0-EE4F-B31B-82A0900C3E22}"/>
          </ac:spMkLst>
        </pc:spChg>
        <pc:spChg chg="add del">
          <ac:chgData name="Xavi Ledesma Pons" userId="373dd89ac2bc5c9f" providerId="LiveId" clId="{C12D29B8-EF33-174B-B1EF-1355FAF46322}" dt="2018-06-09T11:34:07.706" v="98" actId="14100"/>
          <ac:spMkLst>
            <pc:docMk/>
            <pc:sldMk cId="744364085" sldId="258"/>
            <ac:spMk id="11" creationId="{138DCE96-D99B-B246-B675-D66849FBEF22}"/>
          </ac:spMkLst>
        </pc:spChg>
        <pc:spChg chg="add mod">
          <ac:chgData name="Xavi Ledesma Pons" userId="373dd89ac2bc5c9f" providerId="LiveId" clId="{C12D29B8-EF33-174B-B1EF-1355FAF46322}" dt="2018-06-09T11:34:14.129" v="112" actId="20577"/>
          <ac:spMkLst>
            <pc:docMk/>
            <pc:sldMk cId="744364085" sldId="258"/>
            <ac:spMk id="13" creationId="{D9794642-952E-FD4A-BB84-B481E69AC6E5}"/>
          </ac:spMkLst>
        </pc:spChg>
        <pc:graphicFrameChg chg="del mod">
          <ac:chgData name="Xavi Ledesma Pons" userId="373dd89ac2bc5c9f" providerId="LiveId" clId="{C12D29B8-EF33-174B-B1EF-1355FAF46322}" dt="2018-06-09T11:31:40.450" v="72" actId="478"/>
          <ac:graphicFrameMkLst>
            <pc:docMk/>
            <pc:sldMk cId="744364085" sldId="258"/>
            <ac:graphicFrameMk id="4" creationId="{61BF8391-E804-F74C-AB45-4E775C330195}"/>
          </ac:graphicFrameMkLst>
        </pc:graphicFrameChg>
        <pc:graphicFrameChg chg="add del mod">
          <ac:chgData name="Xavi Ledesma Pons" userId="373dd89ac2bc5c9f" providerId="LiveId" clId="{C12D29B8-EF33-174B-B1EF-1355FAF46322}" dt="2018-06-10T11:09:32.350" v="4220" actId="478"/>
          <ac:graphicFrameMkLst>
            <pc:docMk/>
            <pc:sldMk cId="744364085" sldId="258"/>
            <ac:graphicFrameMk id="7" creationId="{C07DB4EF-1EFA-9A41-B534-C20EF3F414DD}"/>
          </ac:graphicFrameMkLst>
        </pc:graphicFrameChg>
        <pc:graphicFrameChg chg="add mod">
          <ac:chgData name="Xavi Ledesma Pons" userId="373dd89ac2bc5c9f" providerId="LiveId" clId="{C12D29B8-EF33-174B-B1EF-1355FAF46322}" dt="2018-06-16T10:55:37.892" v="5587"/>
          <ac:graphicFrameMkLst>
            <pc:docMk/>
            <pc:sldMk cId="744364085" sldId="258"/>
            <ac:graphicFrameMk id="9" creationId="{0C9E55F8-DEC3-A74A-A249-25863C906F21}"/>
          </ac:graphicFrameMkLst>
        </pc:graphicFrameChg>
        <pc:picChg chg="add del mod modCrop">
          <ac:chgData name="Xavi Ledesma Pons" userId="373dd89ac2bc5c9f" providerId="LiveId" clId="{C12D29B8-EF33-174B-B1EF-1355FAF46322}" dt="2018-06-09T13:42:26.606" v="1914" actId="478"/>
          <ac:picMkLst>
            <pc:docMk/>
            <pc:sldMk cId="744364085" sldId="258"/>
            <ac:picMk id="4" creationId="{6DC5F5E2-28ED-3D4B-A7BE-354AE5B3DB5E}"/>
          </ac:picMkLst>
        </pc:picChg>
        <pc:picChg chg="add del mod modCrop">
          <ac:chgData name="Xavi Ledesma Pons" userId="373dd89ac2bc5c9f" providerId="LiveId" clId="{C12D29B8-EF33-174B-B1EF-1355FAF46322}" dt="2018-06-09T13:42:25.827" v="1913" actId="478"/>
          <ac:picMkLst>
            <pc:docMk/>
            <pc:sldMk cId="744364085" sldId="258"/>
            <ac:picMk id="6" creationId="{950D25B6-7B20-5B42-8C1D-0E62288503CD}"/>
          </ac:picMkLst>
        </pc:picChg>
        <pc:picChg chg="add del mod">
          <ac:chgData name="Xavi Ledesma Pons" userId="373dd89ac2bc5c9f" providerId="LiveId" clId="{C12D29B8-EF33-174B-B1EF-1355FAF46322}" dt="2018-06-09T13:36:52.074" v="1873" actId="478"/>
          <ac:picMkLst>
            <pc:docMk/>
            <pc:sldMk cId="744364085" sldId="258"/>
            <ac:picMk id="9" creationId="{57610D7B-87FB-E649-A02E-F9EF8274168C}"/>
          </ac:picMkLst>
        </pc:picChg>
        <pc:cxnChg chg="add del">
          <ac:chgData name="Xavi Ledesma Pons" userId="373dd89ac2bc5c9f" providerId="LiveId" clId="{C12D29B8-EF33-174B-B1EF-1355FAF46322}" dt="2018-06-10T11:09:30.320" v="4218" actId="478"/>
          <ac:cxnSpMkLst>
            <pc:docMk/>
            <pc:sldMk cId="744364085" sldId="258"/>
            <ac:cxnSpMk id="8" creationId="{740817EF-C081-5A4D-9ABC-F5F4D18B9008}"/>
          </ac:cxnSpMkLst>
        </pc:cxnChg>
        <pc:cxnChg chg="del">
          <ac:chgData name="Xavi Ledesma Pons" userId="373dd89ac2bc5c9f" providerId="LiveId" clId="{C12D29B8-EF33-174B-B1EF-1355FAF46322}" dt="2018-06-09T11:31:34.898" v="70" actId="478"/>
          <ac:cxnSpMkLst>
            <pc:docMk/>
            <pc:sldMk cId="744364085" sldId="258"/>
            <ac:cxnSpMk id="9" creationId="{CE3181EB-6FF7-AD43-B9D0-EA9B087B5195}"/>
          </ac:cxnSpMkLst>
        </pc:cxnChg>
        <pc:cxnChg chg="add">
          <ac:chgData name="Xavi Ledesma Pons" userId="373dd89ac2bc5c9f" providerId="LiveId" clId="{C12D29B8-EF33-174B-B1EF-1355FAF46322}" dt="2018-06-10T11:10:35.678" v="4239" actId="207"/>
          <ac:cxnSpMkLst>
            <pc:docMk/>
            <pc:sldMk cId="744364085" sldId="258"/>
            <ac:cxnSpMk id="10" creationId="{6EFA38E5-D8FC-3B48-92B0-0D19B3EAE93D}"/>
          </ac:cxnSpMkLst>
        </pc:cxnChg>
        <pc:cxnChg chg="del">
          <ac:chgData name="Xavi Ledesma Pons" userId="373dd89ac2bc5c9f" providerId="LiveId" clId="{C12D29B8-EF33-174B-B1EF-1355FAF46322}" dt="2018-06-09T11:34:05.675" v="96" actId="478"/>
          <ac:cxnSpMkLst>
            <pc:docMk/>
            <pc:sldMk cId="744364085" sldId="258"/>
            <ac:cxnSpMk id="10" creationId="{AF193D20-1B15-A84D-8C43-F5F620C2799B}"/>
          </ac:cxnSpMkLst>
        </pc:cxnChg>
        <pc:cxnChg chg="add del">
          <ac:chgData name="Xavi Ledesma Pons" userId="373dd89ac2bc5c9f" providerId="LiveId" clId="{C12D29B8-EF33-174B-B1EF-1355FAF46322}" dt="2018-06-09T11:34:07.706" v="98" actId="14100"/>
          <ac:cxnSpMkLst>
            <pc:docMk/>
            <pc:sldMk cId="744364085" sldId="258"/>
            <ac:cxnSpMk id="12" creationId="{E78FC59D-F963-7E47-AFB0-B33C2533E21A}"/>
          </ac:cxnSpMkLst>
        </pc:cxnChg>
        <pc:cxnChg chg="add mod">
          <ac:chgData name="Xavi Ledesma Pons" userId="373dd89ac2bc5c9f" providerId="LiveId" clId="{C12D29B8-EF33-174B-B1EF-1355FAF46322}" dt="2018-06-09T11:37:08.552" v="248" actId="14100"/>
          <ac:cxnSpMkLst>
            <pc:docMk/>
            <pc:sldMk cId="744364085" sldId="258"/>
            <ac:cxnSpMk id="14" creationId="{5F712780-CD13-374A-9F82-5CBC8E96231A}"/>
          </ac:cxnSpMkLst>
        </pc:cxnChg>
      </pc:sldChg>
      <pc:sldChg chg="addSp delSp modSp">
        <pc:chgData name="Xavi Ledesma Pons" userId="373dd89ac2bc5c9f" providerId="LiveId" clId="{C12D29B8-EF33-174B-B1EF-1355FAF46322}" dt="2018-06-16T10:55:51.892" v="5590"/>
        <pc:sldMkLst>
          <pc:docMk/>
          <pc:sldMk cId="479429329" sldId="259"/>
        </pc:sldMkLst>
        <pc:spChg chg="del">
          <ac:chgData name="Xavi Ledesma Pons" userId="373dd89ac2bc5c9f" providerId="LiveId" clId="{C12D29B8-EF33-174B-B1EF-1355FAF46322}" dt="2018-06-09T11:34:26.522" v="114" actId="478"/>
          <ac:spMkLst>
            <pc:docMk/>
            <pc:sldMk cId="479429329" sldId="259"/>
            <ac:spMk id="2" creationId="{80D2CB12-A861-734A-BA27-4701EE6A4E6D}"/>
          </ac:spMkLst>
        </pc:spChg>
        <pc:spChg chg="del">
          <ac:chgData name="Xavi Ledesma Pons" userId="373dd89ac2bc5c9f" providerId="LiveId" clId="{C12D29B8-EF33-174B-B1EF-1355FAF46322}" dt="2018-06-09T13:00:43.408" v="700" actId="20577"/>
          <ac:spMkLst>
            <pc:docMk/>
            <pc:sldMk cId="479429329" sldId="259"/>
            <ac:spMk id="3" creationId="{E6B1AB39-6609-B64E-B4B4-78BC5FA0F69F}"/>
          </ac:spMkLst>
        </pc:spChg>
        <pc:spChg chg="add del mod">
          <ac:chgData name="Xavi Ledesma Pons" userId="373dd89ac2bc5c9f" providerId="LiveId" clId="{C12D29B8-EF33-174B-B1EF-1355FAF46322}" dt="2018-06-09T11:34:28.967" v="115" actId="478"/>
          <ac:spMkLst>
            <pc:docMk/>
            <pc:sldMk cId="479429329" sldId="259"/>
            <ac:spMk id="5" creationId="{2BECCFD8-DCD3-064C-896B-7CF2AA41241B}"/>
          </ac:spMkLst>
        </pc:spChg>
        <pc:spChg chg="add mod">
          <ac:chgData name="Xavi Ledesma Pons" userId="373dd89ac2bc5c9f" providerId="LiveId" clId="{C12D29B8-EF33-174B-B1EF-1355FAF46322}" dt="2018-06-09T13:12:56.027" v="1037" actId="1038"/>
          <ac:spMkLst>
            <pc:docMk/>
            <pc:sldMk cId="479429329" sldId="259"/>
            <ac:spMk id="5" creationId="{7C0439E9-C76B-F74D-BC2B-8FD62086123B}"/>
          </ac:spMkLst>
        </pc:spChg>
        <pc:spChg chg="add mod">
          <ac:chgData name="Xavi Ledesma Pons" userId="373dd89ac2bc5c9f" providerId="LiveId" clId="{C12D29B8-EF33-174B-B1EF-1355FAF46322}" dt="2018-06-09T12:50:10.831" v="671" actId="20577"/>
          <ac:spMkLst>
            <pc:docMk/>
            <pc:sldMk cId="479429329" sldId="259"/>
            <ac:spMk id="12" creationId="{89AEA773-9B8E-7241-BA86-B4DA3363A853}"/>
          </ac:spMkLst>
        </pc:spChg>
        <pc:spChg chg="add mod">
          <ac:chgData name="Xavi Ledesma Pons" userId="373dd89ac2bc5c9f" providerId="LiveId" clId="{C12D29B8-EF33-174B-B1EF-1355FAF46322}" dt="2018-06-09T13:17:49.272" v="1208" actId="20577"/>
          <ac:spMkLst>
            <pc:docMk/>
            <pc:sldMk cId="479429329" sldId="259"/>
            <ac:spMk id="34" creationId="{72B82B19-8026-6D46-974F-5261B8080268}"/>
          </ac:spMkLst>
        </pc:spChg>
        <pc:spChg chg="add mod">
          <ac:chgData name="Xavi Ledesma Pons" userId="373dd89ac2bc5c9f" providerId="LiveId" clId="{C12D29B8-EF33-174B-B1EF-1355FAF46322}" dt="2018-06-09T13:16:02.405" v="1126" actId="1036"/>
          <ac:spMkLst>
            <pc:docMk/>
            <pc:sldMk cId="479429329" sldId="259"/>
            <ac:spMk id="36" creationId="{928887F4-BAF1-0A43-A330-47B85CBB9931}"/>
          </ac:spMkLst>
        </pc:spChg>
        <pc:spChg chg="add mod">
          <ac:chgData name="Xavi Ledesma Pons" userId="373dd89ac2bc5c9f" providerId="LiveId" clId="{C12D29B8-EF33-174B-B1EF-1355FAF46322}" dt="2018-06-09T13:38:27.763" v="1898" actId="20577"/>
          <ac:spMkLst>
            <pc:docMk/>
            <pc:sldMk cId="479429329" sldId="259"/>
            <ac:spMk id="37" creationId="{12E0EA77-B93F-CF43-BAB1-278BD8D4BC82}"/>
          </ac:spMkLst>
        </pc:spChg>
        <pc:graphicFrameChg chg="add del mod">
          <ac:chgData name="Xavi Ledesma Pons" userId="373dd89ac2bc5c9f" providerId="LiveId" clId="{C12D29B8-EF33-174B-B1EF-1355FAF46322}" dt="2018-06-10T11:09:50.206" v="4225" actId="478"/>
          <ac:graphicFrameMkLst>
            <pc:docMk/>
            <pc:sldMk cId="479429329" sldId="259"/>
            <ac:graphicFrameMk id="8" creationId="{12019144-082E-5640-A220-333A7B43A6AB}"/>
          </ac:graphicFrameMkLst>
        </pc:graphicFrameChg>
        <pc:graphicFrameChg chg="del">
          <ac:chgData name="Xavi Ledesma Pons" userId="373dd89ac2bc5c9f" providerId="LiveId" clId="{C12D29B8-EF33-174B-B1EF-1355FAF46322}" dt="2018-06-09T11:31:46.105" v="74" actId="478"/>
          <ac:graphicFrameMkLst>
            <pc:docMk/>
            <pc:sldMk cId="479429329" sldId="259"/>
            <ac:graphicFrameMk id="9" creationId="{833BC6C2-94F6-8B49-9F65-0F9E8688B5ED}"/>
          </ac:graphicFrameMkLst>
        </pc:graphicFrameChg>
        <pc:graphicFrameChg chg="add mod">
          <ac:chgData name="Xavi Ledesma Pons" userId="373dd89ac2bc5c9f" providerId="LiveId" clId="{C12D29B8-EF33-174B-B1EF-1355FAF46322}" dt="2018-06-16T10:55:51.892" v="5590"/>
          <ac:graphicFrameMkLst>
            <pc:docMk/>
            <pc:sldMk cId="479429329" sldId="259"/>
            <ac:graphicFrameMk id="18" creationId="{327843D9-4461-D44F-9A7A-93E9B03BF48F}"/>
          </ac:graphicFrameMkLst>
        </pc:graphicFrameChg>
        <pc:graphicFrameChg chg="add del mod">
          <ac:chgData name="Xavi Ledesma Pons" userId="373dd89ac2bc5c9f" providerId="LiveId" clId="{C12D29B8-EF33-174B-B1EF-1355FAF46322}" dt="2018-06-09T13:05:41.628" v="756" actId="1032"/>
          <ac:graphicFrameMkLst>
            <pc:docMk/>
            <pc:sldMk cId="479429329" sldId="259"/>
            <ac:graphicFrameMk id="27" creationId="{8AB99A26-4821-D744-B2E2-16E77CF7BA7C}"/>
          </ac:graphicFrameMkLst>
        </pc:graphicFrameChg>
        <pc:picChg chg="add mod">
          <ac:chgData name="Xavi Ledesma Pons" userId="373dd89ac2bc5c9f" providerId="LiveId" clId="{C12D29B8-EF33-174B-B1EF-1355FAF46322}" dt="2018-06-09T13:12:53.899" v="1035" actId="1038"/>
          <ac:picMkLst>
            <pc:docMk/>
            <pc:sldMk cId="479429329" sldId="259"/>
            <ac:picMk id="4" creationId="{D7BBB9C8-C479-C042-A635-15C2F8EBD468}"/>
          </ac:picMkLst>
        </pc:picChg>
        <pc:picChg chg="add mod">
          <ac:chgData name="Xavi Ledesma Pons" userId="373dd89ac2bc5c9f" providerId="LiveId" clId="{C12D29B8-EF33-174B-B1EF-1355FAF46322}" dt="2018-06-16T10:15:43.629" v="4918" actId="1036"/>
          <ac:picMkLst>
            <pc:docMk/>
            <pc:sldMk cId="479429329" sldId="259"/>
            <ac:picMk id="29" creationId="{5E8B6A2C-F6D0-6246-AC1A-4F6318E53584}"/>
          </ac:picMkLst>
        </pc:picChg>
        <pc:picChg chg="add mod">
          <ac:chgData name="Xavi Ledesma Pons" userId="373dd89ac2bc5c9f" providerId="LiveId" clId="{C12D29B8-EF33-174B-B1EF-1355FAF46322}" dt="2018-06-09T13:15:54.927" v="1115" actId="1035"/>
          <ac:picMkLst>
            <pc:docMk/>
            <pc:sldMk cId="479429329" sldId="259"/>
            <ac:picMk id="31" creationId="{DD0480DC-9B19-604D-9713-122AA345F3BF}"/>
          </ac:picMkLst>
        </pc:picChg>
        <pc:picChg chg="add mod">
          <ac:chgData name="Xavi Ledesma Pons" userId="373dd89ac2bc5c9f" providerId="LiveId" clId="{C12D29B8-EF33-174B-B1EF-1355FAF46322}" dt="2018-06-09T13:15:45.518" v="1098" actId="1036"/>
          <ac:picMkLst>
            <pc:docMk/>
            <pc:sldMk cId="479429329" sldId="259"/>
            <ac:picMk id="33" creationId="{E3BEEF0B-ACDD-B541-BEE8-A5E05D2439B1}"/>
          </ac:picMkLst>
        </pc:picChg>
        <pc:cxnChg chg="del">
          <ac:chgData name="Xavi Ledesma Pons" userId="373dd89ac2bc5c9f" providerId="LiveId" clId="{C12D29B8-EF33-174B-B1EF-1355FAF46322}" dt="2018-06-09T11:34:30.102" v="116" actId="478"/>
          <ac:cxnSpMkLst>
            <pc:docMk/>
            <pc:sldMk cId="479429329" sldId="259"/>
            <ac:cxnSpMk id="7" creationId="{1034B13E-E480-C349-B228-33118936C08C}"/>
          </ac:cxnSpMkLst>
        </pc:cxnChg>
        <pc:cxnChg chg="add del mod">
          <ac:chgData name="Xavi Ledesma Pons" userId="373dd89ac2bc5c9f" providerId="LiveId" clId="{C12D29B8-EF33-174B-B1EF-1355FAF46322}" dt="2018-06-09T13:04:01.291" v="736" actId="478"/>
          <ac:cxnSpMkLst>
            <pc:docMk/>
            <pc:sldMk cId="479429329" sldId="259"/>
            <ac:cxnSpMk id="7" creationId="{DE99B90F-BD2B-0C4B-A558-98DE91A01648}"/>
          </ac:cxnSpMkLst>
        </pc:cxnChg>
        <pc:cxnChg chg="del">
          <ac:chgData name="Xavi Ledesma Pons" userId="373dd89ac2bc5c9f" providerId="LiveId" clId="{C12D29B8-EF33-174B-B1EF-1355FAF46322}" dt="2018-06-09T11:31:46.105" v="74" actId="478"/>
          <ac:cxnSpMkLst>
            <pc:docMk/>
            <pc:sldMk cId="479429329" sldId="259"/>
            <ac:cxnSpMk id="10" creationId="{5743198F-F4A2-4641-8D46-B30972E6059F}"/>
          </ac:cxnSpMkLst>
        </pc:cxnChg>
        <pc:cxnChg chg="add del mod">
          <ac:chgData name="Xavi Ledesma Pons" userId="373dd89ac2bc5c9f" providerId="LiveId" clId="{C12D29B8-EF33-174B-B1EF-1355FAF46322}" dt="2018-06-09T13:05:04.004" v="750" actId="478"/>
          <ac:cxnSpMkLst>
            <pc:docMk/>
            <pc:sldMk cId="479429329" sldId="259"/>
            <ac:cxnSpMk id="10" creationId="{E3EEE342-5895-9144-8D2F-A2A05D1EC62F}"/>
          </ac:cxnSpMkLst>
        </pc:cxnChg>
        <pc:cxnChg chg="add del">
          <ac:chgData name="Xavi Ledesma Pons" userId="373dd89ac2bc5c9f" providerId="LiveId" clId="{C12D29B8-EF33-174B-B1EF-1355FAF46322}" dt="2018-06-10T11:09:48.007" v="4224" actId="478"/>
          <ac:cxnSpMkLst>
            <pc:docMk/>
            <pc:sldMk cId="479429329" sldId="259"/>
            <ac:cxnSpMk id="11" creationId="{41489792-488F-F547-A61A-93D86095D721}"/>
          </ac:cxnSpMkLst>
        </pc:cxnChg>
        <pc:cxnChg chg="add mod">
          <ac:chgData name="Xavi Ledesma Pons" userId="373dd89ac2bc5c9f" providerId="LiveId" clId="{C12D29B8-EF33-174B-B1EF-1355FAF46322}" dt="2018-06-09T12:50:14.442" v="672" actId="14100"/>
          <ac:cxnSpMkLst>
            <pc:docMk/>
            <pc:sldMk cId="479429329" sldId="259"/>
            <ac:cxnSpMk id="13" creationId="{758CACDC-B435-124A-8ABB-2AD044D74B4F}"/>
          </ac:cxnSpMkLst>
        </pc:cxnChg>
        <pc:cxnChg chg="add mod">
          <ac:chgData name="Xavi Ledesma Pons" userId="373dd89ac2bc5c9f" providerId="LiveId" clId="{C12D29B8-EF33-174B-B1EF-1355FAF46322}" dt="2018-06-09T13:13:21.052" v="1039" actId="208"/>
          <ac:cxnSpMkLst>
            <pc:docMk/>
            <pc:sldMk cId="479429329" sldId="259"/>
            <ac:cxnSpMk id="14" creationId="{62D593AD-47A1-244F-A76D-6838FD351311}"/>
          </ac:cxnSpMkLst>
        </pc:cxnChg>
        <pc:cxnChg chg="add">
          <ac:chgData name="Xavi Ledesma Pons" userId="373dd89ac2bc5c9f" providerId="LiveId" clId="{C12D29B8-EF33-174B-B1EF-1355FAF46322}" dt="2018-06-10T11:10:42.044" v="4242" actId="207"/>
          <ac:cxnSpMkLst>
            <pc:docMk/>
            <pc:sldMk cId="479429329" sldId="259"/>
            <ac:cxnSpMk id="19" creationId="{3A5F9CB2-5D40-224D-BA83-6E8923A78407}"/>
          </ac:cxnSpMkLst>
        </pc:cxnChg>
        <pc:cxnChg chg="add del mod">
          <ac:chgData name="Xavi Ledesma Pons" userId="373dd89ac2bc5c9f" providerId="LiveId" clId="{C12D29B8-EF33-174B-B1EF-1355FAF46322}" dt="2018-06-09T13:04:46.116" v="746" actId="478"/>
          <ac:cxnSpMkLst>
            <pc:docMk/>
            <pc:sldMk cId="479429329" sldId="259"/>
            <ac:cxnSpMk id="20" creationId="{1A587854-4366-9E43-94C4-47FCC00B69CB}"/>
          </ac:cxnSpMkLst>
        </pc:cxnChg>
        <pc:cxnChg chg="add del mod">
          <ac:chgData name="Xavi Ledesma Pons" userId="373dd89ac2bc5c9f" providerId="LiveId" clId="{C12D29B8-EF33-174B-B1EF-1355FAF46322}" dt="2018-06-09T13:10:05.424" v="884" actId="478"/>
          <ac:cxnSpMkLst>
            <pc:docMk/>
            <pc:sldMk cId="479429329" sldId="259"/>
            <ac:cxnSpMk id="23" creationId="{FB974E0A-972D-2B40-A50B-C50BA1B4A0E6}"/>
          </ac:cxnSpMkLst>
        </pc:cxnChg>
        <pc:cxnChg chg="add del mod">
          <ac:chgData name="Xavi Ledesma Pons" userId="373dd89ac2bc5c9f" providerId="LiveId" clId="{C12D29B8-EF33-174B-B1EF-1355FAF46322}" dt="2018-06-09T13:10:34.816" v="907" actId="478"/>
          <ac:cxnSpMkLst>
            <pc:docMk/>
            <pc:sldMk cId="479429329" sldId="259"/>
            <ac:cxnSpMk id="24" creationId="{B37E0A62-F51B-0F4D-9757-E84F887931E8}"/>
          </ac:cxnSpMkLst>
        </pc:cxnChg>
        <pc:cxnChg chg="add del mod">
          <ac:chgData name="Xavi Ledesma Pons" userId="373dd89ac2bc5c9f" providerId="LiveId" clId="{C12D29B8-EF33-174B-B1EF-1355FAF46322}" dt="2018-06-09T13:10:47.311" v="911" actId="478"/>
          <ac:cxnSpMkLst>
            <pc:docMk/>
            <pc:sldMk cId="479429329" sldId="259"/>
            <ac:cxnSpMk id="26" creationId="{A17C43D2-116D-954B-A5B6-561A66577402}"/>
          </ac:cxnSpMkLst>
        </pc:cxnChg>
        <pc:cxnChg chg="add mod">
          <ac:chgData name="Xavi Ledesma Pons" userId="373dd89ac2bc5c9f" providerId="LiveId" clId="{C12D29B8-EF33-174B-B1EF-1355FAF46322}" dt="2018-06-09T13:16:20.159" v="1136" actId="1038"/>
          <ac:cxnSpMkLst>
            <pc:docMk/>
            <pc:sldMk cId="479429329" sldId="259"/>
            <ac:cxnSpMk id="39" creationId="{CE84EAC4-F433-3C46-B39A-C4BE82CA0583}"/>
          </ac:cxnSpMkLst>
        </pc:cxnChg>
        <pc:cxnChg chg="add del mod">
          <ac:chgData name="Xavi Ledesma Pons" userId="373dd89ac2bc5c9f" providerId="LiveId" clId="{C12D29B8-EF33-174B-B1EF-1355FAF46322}" dt="2018-06-09T13:16:25.750" v="1137" actId="478"/>
          <ac:cxnSpMkLst>
            <pc:docMk/>
            <pc:sldMk cId="479429329" sldId="259"/>
            <ac:cxnSpMk id="40" creationId="{42956074-2229-5A4D-8E9D-90B4319EF87E}"/>
          </ac:cxnSpMkLst>
        </pc:cxnChg>
        <pc:cxnChg chg="add del mod">
          <ac:chgData name="Xavi Ledesma Pons" userId="373dd89ac2bc5c9f" providerId="LiveId" clId="{C12D29B8-EF33-174B-B1EF-1355FAF46322}" dt="2018-06-09T13:10:55.023" v="916" actId="478"/>
          <ac:cxnSpMkLst>
            <pc:docMk/>
            <pc:sldMk cId="479429329" sldId="259"/>
            <ac:cxnSpMk id="42" creationId="{98D60D69-0B75-1C4B-AED6-2F871782C693}"/>
          </ac:cxnSpMkLst>
        </pc:cxnChg>
        <pc:cxnChg chg="add del mod">
          <ac:chgData name="Xavi Ledesma Pons" userId="373dd89ac2bc5c9f" providerId="LiveId" clId="{C12D29B8-EF33-174B-B1EF-1355FAF46322}" dt="2018-06-09T13:16:08.926" v="1130" actId="478"/>
          <ac:cxnSpMkLst>
            <pc:docMk/>
            <pc:sldMk cId="479429329" sldId="259"/>
            <ac:cxnSpMk id="43" creationId="{83B24237-64ED-254F-9534-2686877A8D31}"/>
          </ac:cxnSpMkLst>
        </pc:cxnChg>
        <pc:cxnChg chg="add mod">
          <ac:chgData name="Xavi Ledesma Pons" userId="373dd89ac2bc5c9f" providerId="LiveId" clId="{C12D29B8-EF33-174B-B1EF-1355FAF46322}" dt="2018-06-09T13:16:16.031" v="1135" actId="1037"/>
          <ac:cxnSpMkLst>
            <pc:docMk/>
            <pc:sldMk cId="479429329" sldId="259"/>
            <ac:cxnSpMk id="45" creationId="{EDAC0606-4670-D844-82E9-9EBC86139E36}"/>
          </ac:cxnSpMkLst>
        </pc:cxnChg>
        <pc:cxnChg chg="add mod">
          <ac:chgData name="Xavi Ledesma Pons" userId="373dd89ac2bc5c9f" providerId="LiveId" clId="{C12D29B8-EF33-174B-B1EF-1355FAF46322}" dt="2018-06-09T13:16:45.170" v="1205" actId="14100"/>
          <ac:cxnSpMkLst>
            <pc:docMk/>
            <pc:sldMk cId="479429329" sldId="259"/>
            <ac:cxnSpMk id="46" creationId="{C4542D53-1EA5-A249-A9B3-AFC6D53D5872}"/>
          </ac:cxnSpMkLst>
        </pc:cxnChg>
      </pc:sldChg>
      <pc:sldChg chg="addSp delSp modSp">
        <pc:chgData name="Xavi Ledesma Pons" userId="373dd89ac2bc5c9f" providerId="LiveId" clId="{C12D29B8-EF33-174B-B1EF-1355FAF46322}" dt="2018-06-16T10:55:55.166" v="5591"/>
        <pc:sldMkLst>
          <pc:docMk/>
          <pc:sldMk cId="2421378884" sldId="260"/>
        </pc:sldMkLst>
        <pc:spChg chg="del">
          <ac:chgData name="Xavi Ledesma Pons" userId="373dd89ac2bc5c9f" providerId="LiveId" clId="{C12D29B8-EF33-174B-B1EF-1355FAF46322}" dt="2018-06-09T11:34:42.514" v="127" actId="478"/>
          <ac:spMkLst>
            <pc:docMk/>
            <pc:sldMk cId="2421378884" sldId="260"/>
            <ac:spMk id="2" creationId="{73402EEE-3522-A940-BBBC-5EFF32ABD4E1}"/>
          </ac:spMkLst>
        </pc:spChg>
        <pc:spChg chg="mod">
          <ac:chgData name="Xavi Ledesma Pons" userId="373dd89ac2bc5c9f" providerId="LiveId" clId="{C12D29B8-EF33-174B-B1EF-1355FAF46322}" dt="2018-06-16T10:34:35.052" v="5206" actId="1076"/>
          <ac:spMkLst>
            <pc:docMk/>
            <pc:sldMk cId="2421378884" sldId="260"/>
            <ac:spMk id="3" creationId="{DE49814F-B810-9241-91BD-86E902F4A1AF}"/>
          </ac:spMkLst>
        </pc:spChg>
        <pc:spChg chg="add del mod">
          <ac:chgData name="Xavi Ledesma Pons" userId="373dd89ac2bc5c9f" providerId="LiveId" clId="{C12D29B8-EF33-174B-B1EF-1355FAF46322}" dt="2018-06-09T11:34:47.374" v="128" actId="478"/>
          <ac:spMkLst>
            <pc:docMk/>
            <pc:sldMk cId="2421378884" sldId="260"/>
            <ac:spMk id="6" creationId="{7D8D3CFD-1C3C-C244-914B-8D2696E0368B}"/>
          </ac:spMkLst>
        </pc:spChg>
        <pc:spChg chg="add del">
          <ac:chgData name="Xavi Ledesma Pons" userId="373dd89ac2bc5c9f" providerId="LiveId" clId="{C12D29B8-EF33-174B-B1EF-1355FAF46322}" dt="2018-06-10T09:53:23.384" v="2107" actId="1037"/>
          <ac:spMkLst>
            <pc:docMk/>
            <pc:sldMk cId="2421378884" sldId="260"/>
            <ac:spMk id="8" creationId="{00032D18-87BA-984B-94DF-319A4AA726D9}"/>
          </ac:spMkLst>
        </pc:spChg>
        <pc:spChg chg="add del mod">
          <ac:chgData name="Xavi Ledesma Pons" userId="373dd89ac2bc5c9f" providerId="LiveId" clId="{C12D29B8-EF33-174B-B1EF-1355FAF46322}" dt="2018-06-16T10:37:50.864" v="5229"/>
          <ac:spMkLst>
            <pc:docMk/>
            <pc:sldMk cId="2421378884" sldId="260"/>
            <ac:spMk id="9" creationId="{DCF64720-19F0-524E-8631-E74D925FDA90}"/>
          </ac:spMkLst>
        </pc:spChg>
        <pc:spChg chg="add del mod">
          <ac:chgData name="Xavi Ledesma Pons" userId="373dd89ac2bc5c9f" providerId="LiveId" clId="{C12D29B8-EF33-174B-B1EF-1355FAF46322}" dt="2018-06-16T10:41:48.125" v="5330"/>
          <ac:spMkLst>
            <pc:docMk/>
            <pc:sldMk cId="2421378884" sldId="260"/>
            <ac:spMk id="10" creationId="{3E0DB5E8-6718-1843-A221-2CC3AD563E3F}"/>
          </ac:spMkLst>
        </pc:spChg>
        <pc:spChg chg="add mod">
          <ac:chgData name="Xavi Ledesma Pons" userId="373dd89ac2bc5c9f" providerId="LiveId" clId="{C12D29B8-EF33-174B-B1EF-1355FAF46322}" dt="2018-06-09T11:34:54.587" v="156" actId="20577"/>
          <ac:spMkLst>
            <pc:docMk/>
            <pc:sldMk cId="2421378884" sldId="260"/>
            <ac:spMk id="11" creationId="{4EB6B846-7116-7A44-A5AC-1C6F9FF2E4F5}"/>
          </ac:spMkLst>
        </pc:spChg>
        <pc:spChg chg="add del">
          <ac:chgData name="Xavi Ledesma Pons" userId="373dd89ac2bc5c9f" providerId="LiveId" clId="{C12D29B8-EF33-174B-B1EF-1355FAF46322}" dt="2018-06-10T09:53:24.663" v="2109" actId="1037"/>
          <ac:spMkLst>
            <pc:docMk/>
            <pc:sldMk cId="2421378884" sldId="260"/>
            <ac:spMk id="13" creationId="{A5827759-F12F-104E-9684-972A445CFFDF}"/>
          </ac:spMkLst>
        </pc:spChg>
        <pc:spChg chg="add del mod">
          <ac:chgData name="Xavi Ledesma Pons" userId="373dd89ac2bc5c9f" providerId="LiveId" clId="{C12D29B8-EF33-174B-B1EF-1355FAF46322}" dt="2018-06-16T10:43:47.797" v="5386"/>
          <ac:spMkLst>
            <pc:docMk/>
            <pc:sldMk cId="2421378884" sldId="260"/>
            <ac:spMk id="14" creationId="{64E35A80-D853-7C45-A0CD-40E7440E1BB3}"/>
          </ac:spMkLst>
        </pc:spChg>
        <pc:graphicFrameChg chg="del">
          <ac:chgData name="Xavi Ledesma Pons" userId="373dd89ac2bc5c9f" providerId="LiveId" clId="{C12D29B8-EF33-174B-B1EF-1355FAF46322}" dt="2018-06-09T11:31:50.290" v="75" actId="478"/>
          <ac:graphicFrameMkLst>
            <pc:docMk/>
            <pc:sldMk cId="2421378884" sldId="260"/>
            <ac:graphicFrameMk id="7" creationId="{EB2E8F86-4DF5-3440-BCB7-872494A34394}"/>
          </ac:graphicFrameMkLst>
        </pc:graphicFrameChg>
        <pc:graphicFrameChg chg="add mod">
          <ac:chgData name="Xavi Ledesma Pons" userId="373dd89ac2bc5c9f" providerId="LiveId" clId="{C12D29B8-EF33-174B-B1EF-1355FAF46322}" dt="2018-06-16T10:55:55.166" v="5591"/>
          <ac:graphicFrameMkLst>
            <pc:docMk/>
            <pc:sldMk cId="2421378884" sldId="260"/>
            <ac:graphicFrameMk id="8" creationId="{9EB5A0AB-60ED-AE48-AE3F-57A57B5B0BB3}"/>
          </ac:graphicFrameMkLst>
        </pc:graphicFrameChg>
        <pc:graphicFrameChg chg="add del mod">
          <ac:chgData name="Xavi Ledesma Pons" userId="373dd89ac2bc5c9f" providerId="LiveId" clId="{C12D29B8-EF33-174B-B1EF-1355FAF46322}" dt="2018-06-10T11:09:55.041" v="4227" actId="478"/>
          <ac:graphicFrameMkLst>
            <pc:docMk/>
            <pc:sldMk cId="2421378884" sldId="260"/>
            <ac:graphicFrameMk id="9" creationId="{1DC4BE04-C85A-1A45-A3C2-D5864A9E6EA9}"/>
          </ac:graphicFrameMkLst>
        </pc:graphicFrameChg>
        <pc:picChg chg="add del mod">
          <ac:chgData name="Xavi Ledesma Pons" userId="373dd89ac2bc5c9f" providerId="LiveId" clId="{C12D29B8-EF33-174B-B1EF-1355FAF46322}" dt="2018-06-16T10:51:07.236" v="5447" actId="478"/>
          <ac:picMkLst>
            <pc:docMk/>
            <pc:sldMk cId="2421378884" sldId="260"/>
            <ac:picMk id="4" creationId="{25126C09-CF1D-514D-B473-933BC89FA223}"/>
          </ac:picMkLst>
        </pc:picChg>
        <pc:picChg chg="add mod">
          <ac:chgData name="Xavi Ledesma Pons" userId="373dd89ac2bc5c9f" providerId="LiveId" clId="{C12D29B8-EF33-174B-B1EF-1355FAF46322}" dt="2018-06-16T10:52:09.442" v="5495" actId="167"/>
          <ac:picMkLst>
            <pc:docMk/>
            <pc:sldMk cId="2421378884" sldId="260"/>
            <ac:picMk id="5" creationId="{4E93585F-5B49-F94B-B12F-547CEC1ACB12}"/>
          </ac:picMkLst>
        </pc:picChg>
        <pc:picChg chg="add del mod">
          <ac:chgData name="Xavi Ledesma Pons" userId="373dd89ac2bc5c9f" providerId="LiveId" clId="{C12D29B8-EF33-174B-B1EF-1355FAF46322}" dt="2018-06-10T11:43:39.303" v="4674" actId="478"/>
          <ac:picMkLst>
            <pc:docMk/>
            <pc:sldMk cId="2421378884" sldId="260"/>
            <ac:picMk id="5" creationId="{C5A56E7F-E081-C14E-99FC-ABFA5DB75644}"/>
          </ac:picMkLst>
        </pc:picChg>
        <pc:picChg chg="add del mod">
          <ac:chgData name="Xavi Ledesma Pons" userId="373dd89ac2bc5c9f" providerId="LiveId" clId="{C12D29B8-EF33-174B-B1EF-1355FAF46322}" dt="2018-06-10T11:44:34.126" v="4694" actId="478"/>
          <ac:picMkLst>
            <pc:docMk/>
            <pc:sldMk cId="2421378884" sldId="260"/>
            <ac:picMk id="7" creationId="{3CF290EF-828D-744A-8E18-DA1C71E2FACC}"/>
          </ac:picMkLst>
        </pc:picChg>
        <pc:picChg chg="add del mod">
          <ac:chgData name="Xavi Ledesma Pons" userId="373dd89ac2bc5c9f" providerId="LiveId" clId="{C12D29B8-EF33-174B-B1EF-1355FAF46322}" dt="2018-06-16T10:51:40.512" v="5460" actId="478"/>
          <ac:picMkLst>
            <pc:docMk/>
            <pc:sldMk cId="2421378884" sldId="260"/>
            <ac:picMk id="15" creationId="{A038880B-B3A0-9344-89BE-083417FD3FB3}"/>
          </ac:picMkLst>
        </pc:picChg>
        <pc:picChg chg="add del mod">
          <ac:chgData name="Xavi Ledesma Pons" userId="373dd89ac2bc5c9f" providerId="LiveId" clId="{C12D29B8-EF33-174B-B1EF-1355FAF46322}" dt="2018-06-16T10:51:52.200" v="5480" actId="478"/>
          <ac:picMkLst>
            <pc:docMk/>
            <pc:sldMk cId="2421378884" sldId="260"/>
            <ac:picMk id="16" creationId="{5DC6EC9F-2A82-9C42-AFBF-CFD74AD6F74C}"/>
          </ac:picMkLst>
        </pc:picChg>
        <pc:picChg chg="add del mod">
          <ac:chgData name="Xavi Ledesma Pons" userId="373dd89ac2bc5c9f" providerId="LiveId" clId="{C12D29B8-EF33-174B-B1EF-1355FAF46322}" dt="2018-06-16T10:52:10.552" v="5496" actId="478"/>
          <ac:picMkLst>
            <pc:docMk/>
            <pc:sldMk cId="2421378884" sldId="260"/>
            <ac:picMk id="17" creationId="{6D1CE81F-03FE-904E-8269-AF5D09DD1FFF}"/>
          </ac:picMkLst>
        </pc:picChg>
        <pc:cxnChg chg="del">
          <ac:chgData name="Xavi Ledesma Pons" userId="373dd89ac2bc5c9f" providerId="LiveId" clId="{C12D29B8-EF33-174B-B1EF-1355FAF46322}" dt="2018-06-09T11:34:48.486" v="129" actId="478"/>
          <ac:cxnSpMkLst>
            <pc:docMk/>
            <pc:sldMk cId="2421378884" sldId="260"/>
            <ac:cxnSpMk id="5" creationId="{618D03C9-9F77-A24B-AD78-0CDCA2953DDE}"/>
          </ac:cxnSpMkLst>
        </pc:cxnChg>
        <pc:cxnChg chg="del">
          <ac:chgData name="Xavi Ledesma Pons" userId="373dd89ac2bc5c9f" providerId="LiveId" clId="{C12D29B8-EF33-174B-B1EF-1355FAF46322}" dt="2018-06-09T11:31:50.290" v="75" actId="478"/>
          <ac:cxnSpMkLst>
            <pc:docMk/>
            <pc:sldMk cId="2421378884" sldId="260"/>
            <ac:cxnSpMk id="8" creationId="{763F7A74-C730-F141-8B06-E270D5125D6D}"/>
          </ac:cxnSpMkLst>
        </pc:cxnChg>
        <pc:cxnChg chg="add del">
          <ac:chgData name="Xavi Ledesma Pons" userId="373dd89ac2bc5c9f" providerId="LiveId" clId="{C12D29B8-EF33-174B-B1EF-1355FAF46322}" dt="2018-06-10T11:09:52.639" v="4226" actId="478"/>
          <ac:cxnSpMkLst>
            <pc:docMk/>
            <pc:sldMk cId="2421378884" sldId="260"/>
            <ac:cxnSpMk id="10" creationId="{CDFA3450-E1E0-C44A-B336-828CAC55BCAA}"/>
          </ac:cxnSpMkLst>
        </pc:cxnChg>
        <pc:cxnChg chg="add mod">
          <ac:chgData name="Xavi Ledesma Pons" userId="373dd89ac2bc5c9f" providerId="LiveId" clId="{C12D29B8-EF33-174B-B1EF-1355FAF46322}" dt="2018-06-09T11:34:58.556" v="157" actId="14100"/>
          <ac:cxnSpMkLst>
            <pc:docMk/>
            <pc:sldMk cId="2421378884" sldId="260"/>
            <ac:cxnSpMk id="12" creationId="{685A07E4-6B7E-054A-91E2-48F667DD74CD}"/>
          </ac:cxnSpMkLst>
        </pc:cxnChg>
        <pc:cxnChg chg="add">
          <ac:chgData name="Xavi Ledesma Pons" userId="373dd89ac2bc5c9f" providerId="LiveId" clId="{C12D29B8-EF33-174B-B1EF-1355FAF46322}" dt="2018-06-10T11:10:44.274" v="4243" actId="478"/>
          <ac:cxnSpMkLst>
            <pc:docMk/>
            <pc:sldMk cId="2421378884" sldId="260"/>
            <ac:cxnSpMk id="13" creationId="{FE5FC078-613E-0148-9B8F-B8482A58ED36}"/>
          </ac:cxnSpMkLst>
        </pc:cxnChg>
      </pc:sldChg>
      <pc:sldChg chg="addSp delSp modSp">
        <pc:chgData name="Xavi Ledesma Pons" userId="373dd89ac2bc5c9f" providerId="LiveId" clId="{C12D29B8-EF33-174B-B1EF-1355FAF46322}" dt="2018-06-16T10:56:03.620" v="5593"/>
        <pc:sldMkLst>
          <pc:docMk/>
          <pc:sldMk cId="4129275673" sldId="261"/>
        </pc:sldMkLst>
        <pc:spChg chg="add del">
          <ac:chgData name="Xavi Ledesma Pons" userId="373dd89ac2bc5c9f" providerId="LiveId" clId="{C12D29B8-EF33-174B-B1EF-1355FAF46322}" dt="2018-06-09T11:35:16.929" v="168" actId="478"/>
          <ac:spMkLst>
            <pc:docMk/>
            <pc:sldMk cId="4129275673" sldId="261"/>
            <ac:spMk id="2" creationId="{87948FC8-F113-704E-A081-687293C8A59B}"/>
          </ac:spMkLst>
        </pc:spChg>
        <pc:spChg chg="del mod">
          <ac:chgData name="Xavi Ledesma Pons" userId="373dd89ac2bc5c9f" providerId="LiveId" clId="{C12D29B8-EF33-174B-B1EF-1355FAF46322}" dt="2018-06-10T09:51:20.109" v="1975" actId="732"/>
          <ac:spMkLst>
            <pc:docMk/>
            <pc:sldMk cId="4129275673" sldId="261"/>
            <ac:spMk id="3" creationId="{6FDBF56B-BCF5-7D46-A046-4CE4430CF230}"/>
          </ac:spMkLst>
        </pc:spChg>
        <pc:spChg chg="add del mod">
          <ac:chgData name="Xavi Ledesma Pons" userId="373dd89ac2bc5c9f" providerId="LiveId" clId="{C12D29B8-EF33-174B-B1EF-1355FAF46322}" dt="2018-06-09T11:35:15.467" v="167" actId="478"/>
          <ac:spMkLst>
            <pc:docMk/>
            <pc:sldMk cId="4129275673" sldId="261"/>
            <ac:spMk id="10" creationId="{158AFE4B-5FA9-584E-BB1D-F6DBCB0DC956}"/>
          </ac:spMkLst>
        </pc:spChg>
        <pc:spChg chg="add del mod">
          <ac:chgData name="Xavi Ledesma Pons" userId="373dd89ac2bc5c9f" providerId="LiveId" clId="{C12D29B8-EF33-174B-B1EF-1355FAF46322}" dt="2018-06-16T10:38:46.757" v="5243" actId="478"/>
          <ac:spMkLst>
            <pc:docMk/>
            <pc:sldMk cId="4129275673" sldId="261"/>
            <ac:spMk id="11" creationId="{60274312-4BEB-A340-97E0-376B4471E0BE}"/>
          </ac:spMkLst>
        </pc:spChg>
        <pc:spChg chg="add del">
          <ac:chgData name="Xavi Ledesma Pons" userId="373dd89ac2bc5c9f" providerId="LiveId" clId="{C12D29B8-EF33-174B-B1EF-1355FAF46322}" dt="2018-06-09T11:35:07.521" v="161" actId="14100"/>
          <ac:spMkLst>
            <pc:docMk/>
            <pc:sldMk cId="4129275673" sldId="261"/>
            <ac:spMk id="11" creationId="{DFE3E9A5-D958-B24A-90FB-416B52B55468}"/>
          </ac:spMkLst>
        </pc:spChg>
        <pc:spChg chg="add mod">
          <ac:chgData name="Xavi Ledesma Pons" userId="373dd89ac2bc5c9f" providerId="LiveId" clId="{C12D29B8-EF33-174B-B1EF-1355FAF46322}" dt="2018-06-16T10:38:52.987" v="5245" actId="1076"/>
          <ac:spMkLst>
            <pc:docMk/>
            <pc:sldMk cId="4129275673" sldId="261"/>
            <ac:spMk id="12" creationId="{69BA01C9-458A-FD46-B8E5-E38BF27F4EAD}"/>
          </ac:spMkLst>
        </pc:spChg>
        <pc:spChg chg="add del">
          <ac:chgData name="Xavi Ledesma Pons" userId="373dd89ac2bc5c9f" providerId="LiveId" clId="{C12D29B8-EF33-174B-B1EF-1355FAF46322}" dt="2018-06-09T11:35:12.621" v="164" actId="14100"/>
          <ac:spMkLst>
            <pc:docMk/>
            <pc:sldMk cId="4129275673" sldId="261"/>
            <ac:spMk id="13" creationId="{41B65348-C922-A945-8A8C-B995D9833CEE}"/>
          </ac:spMkLst>
        </pc:spChg>
        <pc:spChg chg="add del">
          <ac:chgData name="Xavi Ledesma Pons" userId="373dd89ac2bc5c9f" providerId="LiveId" clId="{C12D29B8-EF33-174B-B1EF-1355FAF46322}" dt="2018-06-10T09:53:30.265" v="2111" actId="732"/>
          <ac:spMkLst>
            <pc:docMk/>
            <pc:sldMk cId="4129275673" sldId="261"/>
            <ac:spMk id="13" creationId="{9CD31CFD-B954-2349-B743-460C47BC3F73}"/>
          </ac:spMkLst>
        </pc:spChg>
        <pc:spChg chg="add">
          <ac:chgData name="Xavi Ledesma Pons" userId="373dd89ac2bc5c9f" providerId="LiveId" clId="{C12D29B8-EF33-174B-B1EF-1355FAF46322}" dt="2018-06-16T10:38:47.203" v="5244"/>
          <ac:spMkLst>
            <pc:docMk/>
            <pc:sldMk cId="4129275673" sldId="261"/>
            <ac:spMk id="14" creationId="{BDBCDCC8-9207-2747-A17A-D898529B30C0}"/>
          </ac:spMkLst>
        </pc:spChg>
        <pc:spChg chg="add del mod">
          <ac:chgData name="Xavi Ledesma Pons" userId="373dd89ac2bc5c9f" providerId="LiveId" clId="{C12D29B8-EF33-174B-B1EF-1355FAF46322}" dt="2018-06-16T10:39:57.421" v="5283" actId="478"/>
          <ac:spMkLst>
            <pc:docMk/>
            <pc:sldMk cId="4129275673" sldId="261"/>
            <ac:spMk id="16" creationId="{037B9C25-B66E-8248-8E15-0406501A592F}"/>
          </ac:spMkLst>
        </pc:spChg>
        <pc:spChg chg="add del mod">
          <ac:chgData name="Xavi Ledesma Pons" userId="373dd89ac2bc5c9f" providerId="LiveId" clId="{C12D29B8-EF33-174B-B1EF-1355FAF46322}" dt="2018-06-09T11:35:20.229" v="169" actId="478"/>
          <ac:spMkLst>
            <pc:docMk/>
            <pc:sldMk cId="4129275673" sldId="261"/>
            <ac:spMk id="16" creationId="{E2F86028-D2DF-3C4E-BA4D-6708C9F03EDC}"/>
          </ac:spMkLst>
        </pc:spChg>
        <pc:spChg chg="add del mod">
          <ac:chgData name="Xavi Ledesma Pons" userId="373dd89ac2bc5c9f" providerId="LiveId" clId="{C12D29B8-EF33-174B-B1EF-1355FAF46322}" dt="2018-06-10T10:13:03.488" v="2408" actId="478"/>
          <ac:spMkLst>
            <pc:docMk/>
            <pc:sldMk cId="4129275673" sldId="261"/>
            <ac:spMk id="16" creationId="{E9D578D7-AAC2-A54C-BDDB-5E0E976503D7}"/>
          </ac:spMkLst>
        </pc:spChg>
        <pc:spChg chg="add mod">
          <ac:chgData name="Xavi Ledesma Pons" userId="373dd89ac2bc5c9f" providerId="LiveId" clId="{C12D29B8-EF33-174B-B1EF-1355FAF46322}" dt="2018-06-09T13:17:57.999" v="1211" actId="20577"/>
          <ac:spMkLst>
            <pc:docMk/>
            <pc:sldMk cId="4129275673" sldId="261"/>
            <ac:spMk id="17" creationId="{CA9CE546-AC5F-8B4B-901C-E881162D74BF}"/>
          </ac:spMkLst>
        </pc:spChg>
        <pc:spChg chg="add del mod">
          <ac:chgData name="Xavi Ledesma Pons" userId="373dd89ac2bc5c9f" providerId="LiveId" clId="{C12D29B8-EF33-174B-B1EF-1355FAF46322}" dt="2018-06-16T10:39:47.239" v="5281"/>
          <ac:spMkLst>
            <pc:docMk/>
            <pc:sldMk cId="4129275673" sldId="261"/>
            <ac:spMk id="19" creationId="{0ED359E9-DB54-2E4F-B4BB-5DB99C31EFAE}"/>
          </ac:spMkLst>
        </pc:spChg>
        <pc:spChg chg="add del mod">
          <ac:chgData name="Xavi Ledesma Pons" userId="373dd89ac2bc5c9f" providerId="LiveId" clId="{C12D29B8-EF33-174B-B1EF-1355FAF46322}" dt="2018-06-10T10:13:07.336" v="2414" actId="478"/>
          <ac:spMkLst>
            <pc:docMk/>
            <pc:sldMk cId="4129275673" sldId="261"/>
            <ac:spMk id="19" creationId="{F9168FAF-32E9-454B-85EB-0482BAA49848}"/>
          </ac:spMkLst>
        </pc:spChg>
        <pc:spChg chg="add del">
          <ac:chgData name="Xavi Ledesma Pons" userId="373dd89ac2bc5c9f" providerId="LiveId" clId="{C12D29B8-EF33-174B-B1EF-1355FAF46322}" dt="2018-06-10T10:13:28.896" v="2424" actId="478"/>
          <ac:spMkLst>
            <pc:docMk/>
            <pc:sldMk cId="4129275673" sldId="261"/>
            <ac:spMk id="20" creationId="{615FCD9D-0293-AA4C-BD71-908EDC54605E}"/>
          </ac:spMkLst>
        </pc:spChg>
        <pc:spChg chg="add del mod">
          <ac:chgData name="Xavi Ledesma Pons" userId="373dd89ac2bc5c9f" providerId="LiveId" clId="{C12D29B8-EF33-174B-B1EF-1355FAF46322}" dt="2018-06-10T10:14:59.177" v="2437" actId="478"/>
          <ac:spMkLst>
            <pc:docMk/>
            <pc:sldMk cId="4129275673" sldId="261"/>
            <ac:spMk id="21" creationId="{E7909007-AA53-E744-8AA6-E31F7D98DE8B}"/>
          </ac:spMkLst>
        </pc:spChg>
        <pc:graphicFrameChg chg="del">
          <ac:chgData name="Xavi Ledesma Pons" userId="373dd89ac2bc5c9f" providerId="LiveId" clId="{C12D29B8-EF33-174B-B1EF-1355FAF46322}" dt="2018-06-09T11:31:53.666" v="76" actId="478"/>
          <ac:graphicFrameMkLst>
            <pc:docMk/>
            <pc:sldMk cId="4129275673" sldId="261"/>
            <ac:graphicFrameMk id="6" creationId="{E0065EE4-48D7-5247-88E6-936F7F31B017}"/>
          </ac:graphicFrameMkLst>
        </pc:graphicFrameChg>
        <pc:graphicFrameChg chg="add del mod">
          <ac:chgData name="Xavi Ledesma Pons" userId="373dd89ac2bc5c9f" providerId="LiveId" clId="{C12D29B8-EF33-174B-B1EF-1355FAF46322}" dt="2018-06-10T11:10:09.095" v="4233" actId="478"/>
          <ac:graphicFrameMkLst>
            <pc:docMk/>
            <pc:sldMk cId="4129275673" sldId="261"/>
            <ac:graphicFrameMk id="8" creationId="{630CF6E7-68A7-0249-AF79-E217ED1879C2}"/>
          </ac:graphicFrameMkLst>
        </pc:graphicFrameChg>
        <pc:graphicFrameChg chg="add mod">
          <ac:chgData name="Xavi Ledesma Pons" userId="373dd89ac2bc5c9f" providerId="LiveId" clId="{C12D29B8-EF33-174B-B1EF-1355FAF46322}" dt="2018-06-16T10:56:03.620" v="5593"/>
          <ac:graphicFrameMkLst>
            <pc:docMk/>
            <pc:sldMk cId="4129275673" sldId="261"/>
            <ac:graphicFrameMk id="10" creationId="{F5E04C0A-635D-6642-A79F-A7AE4C3257EE}"/>
          </ac:graphicFrameMkLst>
        </pc:graphicFrameChg>
        <pc:picChg chg="add mod modCrop">
          <ac:chgData name="Xavi Ledesma Pons" userId="373dd89ac2bc5c9f" providerId="LiveId" clId="{C12D29B8-EF33-174B-B1EF-1355FAF46322}" dt="2018-06-10T10:21:43.442" v="2586" actId="732"/>
          <ac:picMkLst>
            <pc:docMk/>
            <pc:sldMk cId="4129275673" sldId="261"/>
            <ac:picMk id="4" creationId="{1F1EF185-A182-614A-A4A6-9B649C7644EB}"/>
          </ac:picMkLst>
        </pc:picChg>
        <pc:picChg chg="add mod">
          <ac:chgData name="Xavi Ledesma Pons" userId="373dd89ac2bc5c9f" providerId="LiveId" clId="{C12D29B8-EF33-174B-B1EF-1355FAF46322}" dt="2018-06-16T10:39:12.927" v="5253" actId="1038"/>
          <ac:picMkLst>
            <pc:docMk/>
            <pc:sldMk cId="4129275673" sldId="261"/>
            <ac:picMk id="6" creationId="{0C942B8B-3836-644E-BE2C-1EB77AF2175B}"/>
          </ac:picMkLst>
        </pc:picChg>
        <pc:picChg chg="add del mod">
          <ac:chgData name="Xavi Ledesma Pons" userId="373dd89ac2bc5c9f" providerId="LiveId" clId="{C12D29B8-EF33-174B-B1EF-1355FAF46322}" dt="2018-06-10T10:02:38.098" v="2229" actId="732"/>
          <ac:picMkLst>
            <pc:docMk/>
            <pc:sldMk cId="4129275673" sldId="261"/>
            <ac:picMk id="14" creationId="{C149B0BB-D37F-644F-A5FB-F3953A69697C}"/>
          </ac:picMkLst>
        </pc:picChg>
        <pc:picChg chg="add del mod">
          <ac:chgData name="Xavi Ledesma Pons" userId="373dd89ac2bc5c9f" providerId="LiveId" clId="{C12D29B8-EF33-174B-B1EF-1355FAF46322}" dt="2018-06-10T10:02:36.018" v="2228" actId="478"/>
          <ac:picMkLst>
            <pc:docMk/>
            <pc:sldMk cId="4129275673" sldId="261"/>
            <ac:picMk id="15" creationId="{364025AB-75F2-8F4F-9D6E-97D3B30CC668}"/>
          </ac:picMkLst>
        </pc:picChg>
        <pc:picChg chg="add del mod">
          <ac:chgData name="Xavi Ledesma Pons" userId="373dd89ac2bc5c9f" providerId="LiveId" clId="{C12D29B8-EF33-174B-B1EF-1355FAF46322}" dt="2018-06-16T10:39:23.592" v="5261"/>
          <ac:picMkLst>
            <pc:docMk/>
            <pc:sldMk cId="4129275673" sldId="261"/>
            <ac:picMk id="15" creationId="{B53CA926-92B9-5540-83E5-6615FB8499AD}"/>
          </ac:picMkLst>
        </pc:picChg>
        <pc:cxnChg chg="add del">
          <ac:chgData name="Xavi Ledesma Pons" userId="373dd89ac2bc5c9f" providerId="LiveId" clId="{C12D29B8-EF33-174B-B1EF-1355FAF46322}" dt="2018-06-09T11:35:21.997" v="170" actId="478"/>
          <ac:cxnSpMkLst>
            <pc:docMk/>
            <pc:sldMk cId="4129275673" sldId="261"/>
            <ac:cxnSpMk id="4" creationId="{EA0D415B-46CB-8745-8C46-CD77741B5611}"/>
          </ac:cxnSpMkLst>
        </pc:cxnChg>
        <pc:cxnChg chg="del">
          <ac:chgData name="Xavi Ledesma Pons" userId="373dd89ac2bc5c9f" providerId="LiveId" clId="{C12D29B8-EF33-174B-B1EF-1355FAF46322}" dt="2018-06-09T11:31:53.666" v="76" actId="478"/>
          <ac:cxnSpMkLst>
            <pc:docMk/>
            <pc:sldMk cId="4129275673" sldId="261"/>
            <ac:cxnSpMk id="7" creationId="{CA212FD6-597F-174C-B070-D64CAB351836}"/>
          </ac:cxnSpMkLst>
        </pc:cxnChg>
        <pc:cxnChg chg="add del">
          <ac:chgData name="Xavi Ledesma Pons" userId="373dd89ac2bc5c9f" providerId="LiveId" clId="{C12D29B8-EF33-174B-B1EF-1355FAF46322}" dt="2018-06-10T11:10:09.095" v="4233" actId="478"/>
          <ac:cxnSpMkLst>
            <pc:docMk/>
            <pc:sldMk cId="4129275673" sldId="261"/>
            <ac:cxnSpMk id="9" creationId="{F8E37112-E4D9-9A41-8C87-12F144B98800}"/>
          </ac:cxnSpMkLst>
        </pc:cxnChg>
        <pc:cxnChg chg="add del">
          <ac:chgData name="Xavi Ledesma Pons" userId="373dd89ac2bc5c9f" providerId="LiveId" clId="{C12D29B8-EF33-174B-B1EF-1355FAF46322}" dt="2018-06-09T11:35:07.521" v="161" actId="14100"/>
          <ac:cxnSpMkLst>
            <pc:docMk/>
            <pc:sldMk cId="4129275673" sldId="261"/>
            <ac:cxnSpMk id="12" creationId="{468B0B2A-4F29-044A-8294-C31BFE199D3A}"/>
          </ac:cxnSpMkLst>
        </pc:cxnChg>
        <pc:cxnChg chg="add">
          <ac:chgData name="Xavi Ledesma Pons" userId="373dd89ac2bc5c9f" providerId="LiveId" clId="{C12D29B8-EF33-174B-B1EF-1355FAF46322}" dt="2018-06-10T11:10:47.550" v="4245" actId="207"/>
          <ac:cxnSpMkLst>
            <pc:docMk/>
            <pc:sldMk cId="4129275673" sldId="261"/>
            <ac:cxnSpMk id="13" creationId="{C695B644-A1FD-FB42-9704-4B57DAB85063}"/>
          </ac:cxnSpMkLst>
        </pc:cxnChg>
        <pc:cxnChg chg="add del">
          <ac:chgData name="Xavi Ledesma Pons" userId="373dd89ac2bc5c9f" providerId="LiveId" clId="{C12D29B8-EF33-174B-B1EF-1355FAF46322}" dt="2018-06-09T11:35:12.621" v="164" actId="14100"/>
          <ac:cxnSpMkLst>
            <pc:docMk/>
            <pc:sldMk cId="4129275673" sldId="261"/>
            <ac:cxnSpMk id="14" creationId="{8BB98850-3912-6648-97B5-E2989A119EEB}"/>
          </ac:cxnSpMkLst>
        </pc:cxnChg>
        <pc:cxnChg chg="add mod">
          <ac:chgData name="Xavi Ledesma Pons" userId="373dd89ac2bc5c9f" providerId="LiveId" clId="{C12D29B8-EF33-174B-B1EF-1355FAF46322}" dt="2018-06-09T11:35:36.727" v="193" actId="14100"/>
          <ac:cxnSpMkLst>
            <pc:docMk/>
            <pc:sldMk cId="4129275673" sldId="261"/>
            <ac:cxnSpMk id="18" creationId="{0A64FE45-D8BC-A543-89DB-5422732F6481}"/>
          </ac:cxnSpMkLst>
        </pc:cxnChg>
      </pc:sldChg>
      <pc:sldChg chg="addSp delSp modSp">
        <pc:chgData name="Xavi Ledesma Pons" userId="373dd89ac2bc5c9f" providerId="LiveId" clId="{C12D29B8-EF33-174B-B1EF-1355FAF46322}" dt="2018-06-16T10:56:13.973" v="5596"/>
        <pc:sldMkLst>
          <pc:docMk/>
          <pc:sldMk cId="2791646868" sldId="262"/>
        </pc:sldMkLst>
        <pc:spChg chg="del">
          <ac:chgData name="Xavi Ledesma Pons" userId="373dd89ac2bc5c9f" providerId="LiveId" clId="{C12D29B8-EF33-174B-B1EF-1355FAF46322}" dt="2018-06-09T11:35:42.656" v="194" actId="478"/>
          <ac:spMkLst>
            <pc:docMk/>
            <pc:sldMk cId="2791646868" sldId="262"/>
            <ac:spMk id="2" creationId="{5CB5FC39-E7E5-A448-921F-C4A18FD3CF8E}"/>
          </ac:spMkLst>
        </pc:spChg>
        <pc:spChg chg="add del mod">
          <ac:chgData name="Xavi Ledesma Pons" userId="373dd89ac2bc5c9f" providerId="LiveId" clId="{C12D29B8-EF33-174B-B1EF-1355FAF46322}" dt="2018-06-16T10:41:25.618" v="5300"/>
          <ac:spMkLst>
            <pc:docMk/>
            <pc:sldMk cId="2791646868" sldId="262"/>
            <ac:spMk id="3" creationId="{15075A80-031C-C246-A35C-A4DBC8DA2223}"/>
          </ac:spMkLst>
        </pc:spChg>
        <pc:spChg chg="add del mod">
          <ac:chgData name="Xavi Ledesma Pons" userId="373dd89ac2bc5c9f" providerId="LiveId" clId="{C12D29B8-EF33-174B-B1EF-1355FAF46322}" dt="2018-06-09T11:35:45.244" v="196" actId="478"/>
          <ac:spMkLst>
            <pc:docMk/>
            <pc:sldMk cId="2791646868" sldId="262"/>
            <ac:spMk id="5" creationId="{5A21BD25-E687-BD47-BC50-AEC3DFF0329B}"/>
          </ac:spMkLst>
        </pc:spChg>
        <pc:spChg chg="add del mod">
          <ac:chgData name="Xavi Ledesma Pons" userId="373dd89ac2bc5c9f" providerId="LiveId" clId="{C12D29B8-EF33-174B-B1EF-1355FAF46322}" dt="2018-06-16T10:41:55.663" v="5332" actId="478"/>
          <ac:spMkLst>
            <pc:docMk/>
            <pc:sldMk cId="2791646868" sldId="262"/>
            <ac:spMk id="5" creationId="{DD5B78D0-F52F-8245-9C90-9D22FBC57447}"/>
          </ac:spMkLst>
        </pc:spChg>
        <pc:spChg chg="add del mod">
          <ac:chgData name="Xavi Ledesma Pons" userId="373dd89ac2bc5c9f" providerId="LiveId" clId="{C12D29B8-EF33-174B-B1EF-1355FAF46322}" dt="2018-06-16T10:43:53.410" v="5389"/>
          <ac:spMkLst>
            <pc:docMk/>
            <pc:sldMk cId="2791646868" sldId="262"/>
            <ac:spMk id="6" creationId="{BDFE3D73-0ACC-144D-95F0-58E14F6C7E4E}"/>
          </ac:spMkLst>
        </pc:spChg>
        <pc:spChg chg="add del mod">
          <ac:chgData name="Xavi Ledesma Pons" userId="373dd89ac2bc5c9f" providerId="LiveId" clId="{C12D29B8-EF33-174B-B1EF-1355FAF46322}" dt="2018-06-16T10:44:09.443" v="5408" actId="478"/>
          <ac:spMkLst>
            <pc:docMk/>
            <pc:sldMk cId="2791646868" sldId="262"/>
            <ac:spMk id="7" creationId="{73CB176C-CA5A-8F4C-93D7-158DE31370FC}"/>
          </ac:spMkLst>
        </pc:spChg>
        <pc:spChg chg="add del">
          <ac:chgData name="Xavi Ledesma Pons" userId="373dd89ac2bc5c9f" providerId="LiveId" clId="{C12D29B8-EF33-174B-B1EF-1355FAF46322}" dt="2018-06-16T10:43:49.938" v="5387"/>
          <ac:spMkLst>
            <pc:docMk/>
            <pc:sldMk cId="2791646868" sldId="262"/>
            <ac:spMk id="11" creationId="{D731FB94-0D03-A741-8D16-AE4CB28F8A10}"/>
          </ac:spMkLst>
        </pc:spChg>
        <pc:spChg chg="add mod">
          <ac:chgData name="Xavi Ledesma Pons" userId="373dd89ac2bc5c9f" providerId="LiveId" clId="{C12D29B8-EF33-174B-B1EF-1355FAF46322}" dt="2018-06-16T10:54:45.362" v="5565" actId="20577"/>
          <ac:spMkLst>
            <pc:docMk/>
            <pc:sldMk cId="2791646868" sldId="262"/>
            <ac:spMk id="12" creationId="{16CD7F8E-110E-5242-B1F1-CBD008F35720}"/>
          </ac:spMkLst>
        </pc:spChg>
        <pc:spChg chg="add del mod">
          <ac:chgData name="Xavi Ledesma Pons" userId="373dd89ac2bc5c9f" providerId="LiveId" clId="{C12D29B8-EF33-174B-B1EF-1355FAF46322}" dt="2018-06-16T10:42:15.608" v="5353"/>
          <ac:spMkLst>
            <pc:docMk/>
            <pc:sldMk cId="2791646868" sldId="262"/>
            <ac:spMk id="14" creationId="{605B2DED-71C8-604A-945F-DB466DF2DF9F}"/>
          </ac:spMkLst>
        </pc:spChg>
        <pc:spChg chg="add del mod">
          <ac:chgData name="Xavi Ledesma Pons" userId="373dd89ac2bc5c9f" providerId="LiveId" clId="{C12D29B8-EF33-174B-B1EF-1355FAF46322}" dt="2018-06-16T10:43:54.313" v="5391"/>
          <ac:spMkLst>
            <pc:docMk/>
            <pc:sldMk cId="2791646868" sldId="262"/>
            <ac:spMk id="15" creationId="{4D9A33DA-7AC2-B349-906B-FB18387D8ACA}"/>
          </ac:spMkLst>
        </pc:spChg>
        <pc:spChg chg="add del">
          <ac:chgData name="Xavi Ledesma Pons" userId="373dd89ac2bc5c9f" providerId="LiveId" clId="{C12D29B8-EF33-174B-B1EF-1355FAF46322}" dt="2018-06-16T10:43:45.190" v="5381"/>
          <ac:spMkLst>
            <pc:docMk/>
            <pc:sldMk cId="2791646868" sldId="262"/>
            <ac:spMk id="16" creationId="{0B20B289-149F-8843-AE88-C17998B43401}"/>
          </ac:spMkLst>
        </pc:spChg>
        <pc:spChg chg="add del mod">
          <ac:chgData name="Xavi Ledesma Pons" userId="373dd89ac2bc5c9f" providerId="LiveId" clId="{C12D29B8-EF33-174B-B1EF-1355FAF46322}" dt="2018-06-16T10:44:06.485" v="5407"/>
          <ac:spMkLst>
            <pc:docMk/>
            <pc:sldMk cId="2791646868" sldId="262"/>
            <ac:spMk id="17" creationId="{EABA8E04-B4F3-F846-9887-3069CED52978}"/>
          </ac:spMkLst>
        </pc:spChg>
        <pc:graphicFrameChg chg="add del mod">
          <ac:chgData name="Xavi Ledesma Pons" userId="373dd89ac2bc5c9f" providerId="LiveId" clId="{C12D29B8-EF33-174B-B1EF-1355FAF46322}" dt="2018-06-10T11:10:18.455" v="4236" actId="478"/>
          <ac:graphicFrameMkLst>
            <pc:docMk/>
            <pc:sldMk cId="2791646868" sldId="262"/>
            <ac:graphicFrameMk id="7" creationId="{B7D0A231-5EE4-C245-8B3C-036159A4288D}"/>
          </ac:graphicFrameMkLst>
        </pc:graphicFrameChg>
        <pc:graphicFrameChg chg="add mod">
          <ac:chgData name="Xavi Ledesma Pons" userId="373dd89ac2bc5c9f" providerId="LiveId" clId="{C12D29B8-EF33-174B-B1EF-1355FAF46322}" dt="2018-06-16T10:56:13.973" v="5596"/>
          <ac:graphicFrameMkLst>
            <pc:docMk/>
            <pc:sldMk cId="2791646868" sldId="262"/>
            <ac:graphicFrameMk id="8" creationId="{31239C42-2FE6-F749-A357-46C1645D1126}"/>
          </ac:graphicFrameMkLst>
        </pc:graphicFrameChg>
        <pc:graphicFrameChg chg="del">
          <ac:chgData name="Xavi Ledesma Pons" userId="373dd89ac2bc5c9f" providerId="LiveId" clId="{C12D29B8-EF33-174B-B1EF-1355FAF46322}" dt="2018-06-09T11:32:01.945" v="80" actId="478"/>
          <ac:graphicFrameMkLst>
            <pc:docMk/>
            <pc:sldMk cId="2791646868" sldId="262"/>
            <ac:graphicFrameMk id="10" creationId="{E78872D4-2773-9D4B-9107-6CA8A8718C38}"/>
          </ac:graphicFrameMkLst>
        </pc:graphicFrameChg>
        <pc:picChg chg="add mod">
          <ac:chgData name="Xavi Ledesma Pons" userId="373dd89ac2bc5c9f" providerId="LiveId" clId="{C12D29B8-EF33-174B-B1EF-1355FAF46322}" dt="2018-06-16T10:10:59.514" v="4725" actId="1076"/>
          <ac:picMkLst>
            <pc:docMk/>
            <pc:sldMk cId="2791646868" sldId="262"/>
            <ac:picMk id="4" creationId="{A56219D2-8025-1A4A-9DFD-E7806AD71324}"/>
          </ac:picMkLst>
        </pc:picChg>
        <pc:picChg chg="add del mod">
          <ac:chgData name="Xavi Ledesma Pons" userId="373dd89ac2bc5c9f" providerId="LiveId" clId="{C12D29B8-EF33-174B-B1EF-1355FAF46322}" dt="2018-06-16T10:11:01.551" v="4727"/>
          <ac:picMkLst>
            <pc:docMk/>
            <pc:sldMk cId="2791646868" sldId="262"/>
            <ac:picMk id="9" creationId="{3A5C852A-987D-6E41-8B3F-579CAAFA5937}"/>
          </ac:picMkLst>
        </pc:picChg>
        <pc:cxnChg chg="del">
          <ac:chgData name="Xavi Ledesma Pons" userId="373dd89ac2bc5c9f" providerId="LiveId" clId="{C12D29B8-EF33-174B-B1EF-1355FAF46322}" dt="2018-06-09T11:35:45.928" v="197" actId="478"/>
          <ac:cxnSpMkLst>
            <pc:docMk/>
            <pc:sldMk cId="2791646868" sldId="262"/>
            <ac:cxnSpMk id="8" creationId="{FC8B8504-7CC3-B44B-92A5-852F9FB9C2FE}"/>
          </ac:cxnSpMkLst>
        </pc:cxnChg>
        <pc:cxnChg chg="add del">
          <ac:chgData name="Xavi Ledesma Pons" userId="373dd89ac2bc5c9f" providerId="LiveId" clId="{C12D29B8-EF33-174B-B1EF-1355FAF46322}" dt="2018-06-10T11:10:18.455" v="4236" actId="478"/>
          <ac:cxnSpMkLst>
            <pc:docMk/>
            <pc:sldMk cId="2791646868" sldId="262"/>
            <ac:cxnSpMk id="9" creationId="{E3B5A600-0386-5446-B790-FE830F7D1963}"/>
          </ac:cxnSpMkLst>
        </pc:cxnChg>
        <pc:cxnChg chg="add">
          <ac:chgData name="Xavi Ledesma Pons" userId="373dd89ac2bc5c9f" providerId="LiveId" clId="{C12D29B8-EF33-174B-B1EF-1355FAF46322}" dt="2018-06-10T11:10:52.940" v="4248" actId="207"/>
          <ac:cxnSpMkLst>
            <pc:docMk/>
            <pc:sldMk cId="2791646868" sldId="262"/>
            <ac:cxnSpMk id="10" creationId="{001D07A5-F3F4-D848-B1E1-3014D57B7D3A}"/>
          </ac:cxnSpMkLst>
        </pc:cxnChg>
        <pc:cxnChg chg="del">
          <ac:chgData name="Xavi Ledesma Pons" userId="373dd89ac2bc5c9f" providerId="LiveId" clId="{C12D29B8-EF33-174B-B1EF-1355FAF46322}" dt="2018-06-09T11:32:01.945" v="80" actId="478"/>
          <ac:cxnSpMkLst>
            <pc:docMk/>
            <pc:sldMk cId="2791646868" sldId="262"/>
            <ac:cxnSpMk id="11" creationId="{68E7A1B5-20FE-F14F-94F0-C3212E2A8393}"/>
          </ac:cxnSpMkLst>
        </pc:cxnChg>
        <pc:cxnChg chg="add mod">
          <ac:chgData name="Xavi Ledesma Pons" userId="373dd89ac2bc5c9f" providerId="LiveId" clId="{C12D29B8-EF33-174B-B1EF-1355FAF46322}" dt="2018-06-16T10:55:07.359" v="5583" actId="14100"/>
          <ac:cxnSpMkLst>
            <pc:docMk/>
            <pc:sldMk cId="2791646868" sldId="262"/>
            <ac:cxnSpMk id="13" creationId="{D232A73C-CAD4-9C41-B3A4-35049FBBAEF1}"/>
          </ac:cxnSpMkLst>
        </pc:cxnChg>
      </pc:sldChg>
      <pc:sldChg chg="addSp delSp modSp add">
        <pc:chgData name="Xavi Ledesma Pons" userId="373dd89ac2bc5c9f" providerId="LiveId" clId="{C12D29B8-EF33-174B-B1EF-1355FAF46322}" dt="2018-06-16T10:55:42.230" v="5588"/>
        <pc:sldMkLst>
          <pc:docMk/>
          <pc:sldMk cId="537826020" sldId="264"/>
        </pc:sldMkLst>
        <pc:spChg chg="add del mod">
          <ac:chgData name="Xavi Ledesma Pons" userId="373dd89ac2bc5c9f" providerId="LiveId" clId="{C12D29B8-EF33-174B-B1EF-1355FAF46322}" dt="2018-06-09T12:42:46.613" v="441" actId="931"/>
          <ac:spMkLst>
            <pc:docMk/>
            <pc:sldMk cId="537826020" sldId="264"/>
            <ac:spMk id="3" creationId="{E9C52830-C517-6E46-9A3D-83D8A7E763F3}"/>
          </ac:spMkLst>
        </pc:spChg>
        <pc:spChg chg="add mod">
          <ac:chgData name="Xavi Ledesma Pons" userId="373dd89ac2bc5c9f" providerId="LiveId" clId="{C12D29B8-EF33-174B-B1EF-1355FAF46322}" dt="2018-06-09T12:46:58.636" v="592" actId="1037"/>
          <ac:spMkLst>
            <pc:docMk/>
            <pc:sldMk cId="537826020" sldId="264"/>
            <ac:spMk id="12" creationId="{7E6478A0-E555-8A42-B59E-D64AD5DDDDD7}"/>
          </ac:spMkLst>
        </pc:spChg>
        <pc:spChg chg="mod">
          <ac:chgData name="Xavi Ledesma Pons" userId="373dd89ac2bc5c9f" providerId="LiveId" clId="{C12D29B8-EF33-174B-B1EF-1355FAF46322}" dt="2018-06-09T12:43:27.972" v="467" actId="20577"/>
          <ac:spMkLst>
            <pc:docMk/>
            <pc:sldMk cId="537826020" sldId="264"/>
            <ac:spMk id="13" creationId="{D9794642-952E-FD4A-BB84-B481E69AC6E5}"/>
          </ac:spMkLst>
        </pc:spChg>
        <pc:spChg chg="add mod">
          <ac:chgData name="Xavi Ledesma Pons" userId="373dd89ac2bc5c9f" providerId="LiveId" clId="{C12D29B8-EF33-174B-B1EF-1355FAF46322}" dt="2018-06-16T10:45:34.324" v="5426" actId="1076"/>
          <ac:spMkLst>
            <pc:docMk/>
            <pc:sldMk cId="537826020" sldId="264"/>
            <ac:spMk id="15" creationId="{8C32BD44-77F5-B34B-9A8E-34E70E5AA517}"/>
          </ac:spMkLst>
        </pc:spChg>
        <pc:spChg chg="add del mod">
          <ac:chgData name="Xavi Ledesma Pons" userId="373dd89ac2bc5c9f" providerId="LiveId" clId="{C12D29B8-EF33-174B-B1EF-1355FAF46322}" dt="2018-06-16T10:44:29.364" v="5423"/>
          <ac:spMkLst>
            <pc:docMk/>
            <pc:sldMk cId="537826020" sldId="264"/>
            <ac:spMk id="16" creationId="{8DCF988E-8FDD-E543-9BA4-58AB441F5597}"/>
          </ac:spMkLst>
        </pc:spChg>
        <pc:graphicFrameChg chg="del mod">
          <ac:chgData name="Xavi Ledesma Pons" userId="373dd89ac2bc5c9f" providerId="LiveId" clId="{C12D29B8-EF33-174B-B1EF-1355FAF46322}" dt="2018-06-10T11:09:37.728" v="4221" actId="478"/>
          <ac:graphicFrameMkLst>
            <pc:docMk/>
            <pc:sldMk cId="537826020" sldId="264"/>
            <ac:graphicFrameMk id="7" creationId="{C07DB4EF-1EFA-9A41-B534-C20EF3F414DD}"/>
          </ac:graphicFrameMkLst>
        </pc:graphicFrameChg>
        <pc:graphicFrameChg chg="add mod">
          <ac:chgData name="Xavi Ledesma Pons" userId="373dd89ac2bc5c9f" providerId="LiveId" clId="{C12D29B8-EF33-174B-B1EF-1355FAF46322}" dt="2018-06-16T10:55:42.230" v="5588"/>
          <ac:graphicFrameMkLst>
            <pc:docMk/>
            <pc:sldMk cId="537826020" sldId="264"/>
            <ac:graphicFrameMk id="10" creationId="{A0F4EDAA-B8A5-894B-B407-F6473F7D9379}"/>
          </ac:graphicFrameMkLst>
        </pc:graphicFrameChg>
        <pc:picChg chg="add mod">
          <ac:chgData name="Xavi Ledesma Pons" userId="373dd89ac2bc5c9f" providerId="LiveId" clId="{C12D29B8-EF33-174B-B1EF-1355FAF46322}" dt="2018-06-16T10:38:12.646" v="5236" actId="1036"/>
          <ac:picMkLst>
            <pc:docMk/>
            <pc:sldMk cId="537826020" sldId="264"/>
            <ac:picMk id="3" creationId="{DCAE169D-FDBF-E14B-AA71-F47826B9E6F0}"/>
          </ac:picMkLst>
        </pc:picChg>
        <pc:picChg chg="add del mod">
          <ac:chgData name="Xavi Ledesma Pons" userId="373dd89ac2bc5c9f" providerId="LiveId" clId="{C12D29B8-EF33-174B-B1EF-1355FAF46322}" dt="2018-06-09T12:41:11.607" v="354" actId="931"/>
          <ac:picMkLst>
            <pc:docMk/>
            <pc:sldMk cId="537826020" sldId="264"/>
            <ac:picMk id="4" creationId="{6C89E9AB-31EA-EE45-8640-F4A236F88AE1}"/>
          </ac:picMkLst>
        </pc:picChg>
        <pc:picChg chg="add mod modCrop">
          <ac:chgData name="Xavi Ledesma Pons" userId="373dd89ac2bc5c9f" providerId="LiveId" clId="{C12D29B8-EF33-174B-B1EF-1355FAF46322}" dt="2018-06-09T12:46:56.379" v="587" actId="1037"/>
          <ac:picMkLst>
            <pc:docMk/>
            <pc:sldMk cId="537826020" sldId="264"/>
            <ac:picMk id="6" creationId="{6A3A320D-AFA0-1B4A-B9E1-86D1A735E88B}"/>
          </ac:picMkLst>
        </pc:picChg>
        <pc:picChg chg="add del mod">
          <ac:chgData name="Xavi Ledesma Pons" userId="373dd89ac2bc5c9f" providerId="LiveId" clId="{C12D29B8-EF33-174B-B1EF-1355FAF46322}" dt="2018-06-09T14:00:20.673" v="1965" actId="478"/>
          <ac:picMkLst>
            <pc:docMk/>
            <pc:sldMk cId="537826020" sldId="264"/>
            <ac:picMk id="10" creationId="{832FC91F-E989-4A44-A343-054AD576702E}"/>
          </ac:picMkLst>
        </pc:picChg>
        <pc:cxnChg chg="del">
          <ac:chgData name="Xavi Ledesma Pons" userId="373dd89ac2bc5c9f" providerId="LiveId" clId="{C12D29B8-EF33-174B-B1EF-1355FAF46322}" dt="2018-06-10T11:09:37.728" v="4221" actId="478"/>
          <ac:cxnSpMkLst>
            <pc:docMk/>
            <pc:sldMk cId="537826020" sldId="264"/>
            <ac:cxnSpMk id="8" creationId="{740817EF-C081-5A4D-9ABC-F5F4D18B9008}"/>
          </ac:cxnSpMkLst>
        </pc:cxnChg>
        <pc:cxnChg chg="add">
          <ac:chgData name="Xavi Ledesma Pons" userId="373dd89ac2bc5c9f" providerId="LiveId" clId="{C12D29B8-EF33-174B-B1EF-1355FAF46322}" dt="2018-06-10T11:10:38.898" v="4240" actId="207"/>
          <ac:cxnSpMkLst>
            <pc:docMk/>
            <pc:sldMk cId="537826020" sldId="264"/>
            <ac:cxnSpMk id="11" creationId="{2F375620-1230-E64B-AA5D-019FBCB0AF93}"/>
          </ac:cxnSpMkLst>
        </pc:cxnChg>
        <pc:cxnChg chg="mod">
          <ac:chgData name="Xavi Ledesma Pons" userId="373dd89ac2bc5c9f" providerId="LiveId" clId="{C12D29B8-EF33-174B-B1EF-1355FAF46322}" dt="2018-06-09T12:43:26.183" v="464" actId="14100"/>
          <ac:cxnSpMkLst>
            <pc:docMk/>
            <pc:sldMk cId="537826020" sldId="264"/>
            <ac:cxnSpMk id="14" creationId="{5F712780-CD13-374A-9F82-5CBC8E96231A}"/>
          </ac:cxnSpMkLst>
        </pc:cxnChg>
      </pc:sldChg>
      <pc:sldChg chg="addSp delSp modSp add">
        <pc:chgData name="Xavi Ledesma Pons" userId="373dd89ac2bc5c9f" providerId="LiveId" clId="{C12D29B8-EF33-174B-B1EF-1355FAF46322}" dt="2018-06-16T10:55:59.157" v="5592"/>
        <pc:sldMkLst>
          <pc:docMk/>
          <pc:sldMk cId="1580392938" sldId="265"/>
        </pc:sldMkLst>
        <pc:spChg chg="add del mod">
          <ac:chgData name="Xavi Ledesma Pons" userId="373dd89ac2bc5c9f" providerId="LiveId" clId="{C12D29B8-EF33-174B-B1EF-1355FAF46322}" dt="2018-06-16T10:35:10.929" v="5210" actId="478"/>
          <ac:spMkLst>
            <pc:docMk/>
            <pc:sldMk cId="1580392938" sldId="265"/>
            <ac:spMk id="3" creationId="{5EAD7FEC-57B9-E341-881A-A118F7569EC0}"/>
          </ac:spMkLst>
        </pc:spChg>
        <pc:spChg chg="del mod">
          <ac:chgData name="Xavi Ledesma Pons" userId="373dd89ac2bc5c9f" providerId="LiveId" clId="{C12D29B8-EF33-174B-B1EF-1355FAF46322}" dt="2018-06-09T13:29:48.528" v="1810" actId="478"/>
          <ac:spMkLst>
            <pc:docMk/>
            <pc:sldMk cId="1580392938" sldId="265"/>
            <ac:spMk id="3" creationId="{DE49814F-B810-9241-91BD-86E902F4A1AF}"/>
          </ac:spMkLst>
        </pc:spChg>
        <pc:spChg chg="add del mod">
          <ac:chgData name="Xavi Ledesma Pons" userId="373dd89ac2bc5c9f" providerId="LiveId" clId="{C12D29B8-EF33-174B-B1EF-1355FAF46322}" dt="2018-06-16T10:37:32.015" v="5223" actId="478"/>
          <ac:spMkLst>
            <pc:docMk/>
            <pc:sldMk cId="1580392938" sldId="265"/>
            <ac:spMk id="5" creationId="{5E9341B6-1A86-2946-ADD5-18F084BF5C0A}"/>
          </ac:spMkLst>
        </pc:spChg>
        <pc:spChg chg="add del mod">
          <ac:chgData name="Xavi Ledesma Pons" userId="373dd89ac2bc5c9f" providerId="LiveId" clId="{C12D29B8-EF33-174B-B1EF-1355FAF46322}" dt="2018-06-09T13:29:52.221" v="1812" actId="478"/>
          <ac:spMkLst>
            <pc:docMk/>
            <pc:sldMk cId="1580392938" sldId="265"/>
            <ac:spMk id="6" creationId="{CF1BA4EE-EAA2-DE43-92F8-CB4D52721CD8}"/>
          </ac:spMkLst>
        </pc:spChg>
        <pc:spChg chg="add del">
          <ac:chgData name="Xavi Ledesma Pons" userId="373dd89ac2bc5c9f" providerId="LiveId" clId="{C12D29B8-EF33-174B-B1EF-1355FAF46322}" dt="2018-06-16T10:35:08.648" v="5209" actId="478"/>
          <ac:spMkLst>
            <pc:docMk/>
            <pc:sldMk cId="1580392938" sldId="265"/>
            <ac:spMk id="9" creationId="{EE630765-7F11-4B4C-876D-D25310B05B9D}"/>
          </ac:spMkLst>
        </pc:spChg>
        <pc:spChg chg="add del mod">
          <ac:chgData name="Xavi Ledesma Pons" userId="373dd89ac2bc5c9f" providerId="LiveId" clId="{C12D29B8-EF33-174B-B1EF-1355FAF46322}" dt="2018-06-16T10:37:55.871" v="5232" actId="478"/>
          <ac:spMkLst>
            <pc:docMk/>
            <pc:sldMk cId="1580392938" sldId="265"/>
            <ac:spMk id="13" creationId="{E89E7D4D-7E6B-D04A-B5FB-57CFD9711ECB}"/>
          </ac:spMkLst>
        </pc:spChg>
        <pc:spChg chg="add del mod">
          <ac:chgData name="Xavi Ledesma Pons" userId="373dd89ac2bc5c9f" providerId="LiveId" clId="{C12D29B8-EF33-174B-B1EF-1355FAF46322}" dt="2018-06-09T13:31:47.972" v="1851" actId="1036"/>
          <ac:spMkLst>
            <pc:docMk/>
            <pc:sldMk cId="1580392938" sldId="265"/>
            <ac:spMk id="14" creationId="{DDE781F9-97E6-034F-963D-7E7D3573B610}"/>
          </ac:spMkLst>
        </pc:spChg>
        <pc:spChg chg="add del mod">
          <ac:chgData name="Xavi Ledesma Pons" userId="373dd89ac2bc5c9f" providerId="LiveId" clId="{C12D29B8-EF33-174B-B1EF-1355FAF46322}" dt="2018-06-16T10:36:29.867" v="5214" actId="478"/>
          <ac:spMkLst>
            <pc:docMk/>
            <pc:sldMk cId="1580392938" sldId="265"/>
            <ac:spMk id="17" creationId="{A2D32D0F-05EB-BA49-BB38-4BC98B3C881B}"/>
          </ac:spMkLst>
        </pc:spChg>
        <pc:spChg chg="add del">
          <ac:chgData name="Xavi Ledesma Pons" userId="373dd89ac2bc5c9f" providerId="LiveId" clId="{C12D29B8-EF33-174B-B1EF-1355FAF46322}" dt="2018-06-16T10:37:53.830" v="5231"/>
          <ac:spMkLst>
            <pc:docMk/>
            <pc:sldMk cId="1580392938" sldId="265"/>
            <ac:spMk id="18" creationId="{33F79A53-F8F1-E04F-99D3-9DC4AB580B79}"/>
          </ac:spMkLst>
        </pc:spChg>
        <pc:spChg chg="add">
          <ac:chgData name="Xavi Ledesma Pons" userId="373dd89ac2bc5c9f" providerId="LiveId" clId="{C12D29B8-EF33-174B-B1EF-1355FAF46322}" dt="2018-06-16T10:37:56.208" v="5233"/>
          <ac:spMkLst>
            <pc:docMk/>
            <pc:sldMk cId="1580392938" sldId="265"/>
            <ac:spMk id="19" creationId="{0E91FB7F-C7E0-A64C-B68C-18AF77F71EFB}"/>
          </ac:spMkLst>
        </pc:spChg>
        <pc:spChg chg="add del mod">
          <ac:chgData name="Xavi Ledesma Pons" userId="373dd89ac2bc5c9f" providerId="LiveId" clId="{C12D29B8-EF33-174B-B1EF-1355FAF46322}" dt="2018-06-16T10:38:43.391" v="5242"/>
          <ac:spMkLst>
            <pc:docMk/>
            <pc:sldMk cId="1580392938" sldId="265"/>
            <ac:spMk id="20" creationId="{07B3793D-7D73-E240-9121-38369133CD28}"/>
          </ac:spMkLst>
        </pc:spChg>
        <pc:graphicFrameChg chg="del mod">
          <ac:chgData name="Xavi Ledesma Pons" userId="373dd89ac2bc5c9f" providerId="LiveId" clId="{C12D29B8-EF33-174B-B1EF-1355FAF46322}" dt="2018-06-10T11:10:05.322" v="4232" actId="478"/>
          <ac:graphicFrameMkLst>
            <pc:docMk/>
            <pc:sldMk cId="1580392938" sldId="265"/>
            <ac:graphicFrameMk id="9" creationId="{1DC4BE04-C85A-1A45-A3C2-D5864A9E6EA9}"/>
          </ac:graphicFrameMkLst>
        </pc:graphicFrameChg>
        <pc:graphicFrameChg chg="add mod">
          <ac:chgData name="Xavi Ledesma Pons" userId="373dd89ac2bc5c9f" providerId="LiveId" clId="{C12D29B8-EF33-174B-B1EF-1355FAF46322}" dt="2018-06-16T10:55:59.157" v="5592"/>
          <ac:graphicFrameMkLst>
            <pc:docMk/>
            <pc:sldMk cId="1580392938" sldId="265"/>
            <ac:graphicFrameMk id="14" creationId="{AFAF8359-0EF7-0D4A-9CDE-209D138FCB35}"/>
          </ac:graphicFrameMkLst>
        </pc:graphicFrameChg>
        <pc:picChg chg="add del mod">
          <ac:chgData name="Xavi Ledesma Pons" userId="373dd89ac2bc5c9f" providerId="LiveId" clId="{C12D29B8-EF33-174B-B1EF-1355FAF46322}" dt="2018-06-09T13:29:44.836" v="1809" actId="478"/>
          <ac:picMkLst>
            <pc:docMk/>
            <pc:sldMk cId="1580392938" sldId="265"/>
            <ac:picMk id="4" creationId="{B773F983-7DA6-5043-BC52-5D25D2716FB3}"/>
          </ac:picMkLst>
        </pc:picChg>
        <pc:picChg chg="add del mod">
          <ac:chgData name="Xavi Ledesma Pons" userId="373dd89ac2bc5c9f" providerId="LiveId" clId="{C12D29B8-EF33-174B-B1EF-1355FAF46322}" dt="2018-06-10T11:10:01.245" v="4229" actId="478"/>
          <ac:picMkLst>
            <pc:docMk/>
            <pc:sldMk cId="1580392938" sldId="265"/>
            <ac:picMk id="8" creationId="{20123616-2133-9445-9572-0F2C87C91131}"/>
          </ac:picMkLst>
        </pc:picChg>
        <pc:picChg chg="add mod">
          <ac:chgData name="Xavi Ledesma Pons" userId="373dd89ac2bc5c9f" providerId="LiveId" clId="{C12D29B8-EF33-174B-B1EF-1355FAF46322}" dt="2018-06-09T13:34:42.516" v="1872" actId="1036"/>
          <ac:picMkLst>
            <pc:docMk/>
            <pc:sldMk cId="1580392938" sldId="265"/>
            <ac:picMk id="16" creationId="{5FD7B455-9A71-984D-AD0F-AAD7485BB47B}"/>
          </ac:picMkLst>
        </pc:picChg>
        <pc:cxnChg chg="del">
          <ac:chgData name="Xavi Ledesma Pons" userId="373dd89ac2bc5c9f" providerId="LiveId" clId="{C12D29B8-EF33-174B-B1EF-1355FAF46322}" dt="2018-06-10T11:10:02.687" v="4230" actId="478"/>
          <ac:cxnSpMkLst>
            <pc:docMk/>
            <pc:sldMk cId="1580392938" sldId="265"/>
            <ac:cxnSpMk id="10" creationId="{CDFA3450-E1E0-C44A-B336-828CAC55BCAA}"/>
          </ac:cxnSpMkLst>
        </pc:cxnChg>
        <pc:cxnChg chg="add">
          <ac:chgData name="Xavi Ledesma Pons" userId="373dd89ac2bc5c9f" providerId="LiveId" clId="{C12D29B8-EF33-174B-B1EF-1355FAF46322}" dt="2018-06-10T11:10:45.493" v="4244" actId="207"/>
          <ac:cxnSpMkLst>
            <pc:docMk/>
            <pc:sldMk cId="1580392938" sldId="265"/>
            <ac:cxnSpMk id="15" creationId="{102D2682-896B-8246-BE2C-E88CA0BEC013}"/>
          </ac:cxnSpMkLst>
        </pc:cxnChg>
      </pc:sldChg>
      <pc:sldChg chg="addSp delSp modSp add">
        <pc:chgData name="Xavi Ledesma Pons" userId="373dd89ac2bc5c9f" providerId="LiveId" clId="{C12D29B8-EF33-174B-B1EF-1355FAF46322}" dt="2018-06-16T10:56:07.086" v="5594"/>
        <pc:sldMkLst>
          <pc:docMk/>
          <pc:sldMk cId="905109957" sldId="266"/>
        </pc:sldMkLst>
        <pc:spChg chg="add del mod">
          <ac:chgData name="Xavi Ledesma Pons" userId="373dd89ac2bc5c9f" providerId="LiveId" clId="{C12D29B8-EF33-174B-B1EF-1355FAF46322}" dt="2018-06-10T09:56:00.138" v="2210" actId="478"/>
          <ac:spMkLst>
            <pc:docMk/>
            <pc:sldMk cId="905109957" sldId="266"/>
            <ac:spMk id="3" creationId="{C53644DF-1492-664D-A05B-79E1EF4E7286}"/>
          </ac:spMkLst>
        </pc:spChg>
        <pc:spChg chg="del mod">
          <ac:chgData name="Xavi Ledesma Pons" userId="373dd89ac2bc5c9f" providerId="LiveId" clId="{C12D29B8-EF33-174B-B1EF-1355FAF46322}" dt="2018-06-10T10:16:23.471" v="2452" actId="478"/>
          <ac:spMkLst>
            <pc:docMk/>
            <pc:sldMk cId="905109957" sldId="266"/>
            <ac:spMk id="11" creationId="{60274312-4BEB-A340-97E0-376B4471E0BE}"/>
          </ac:spMkLst>
        </pc:spChg>
        <pc:spChg chg="del mod">
          <ac:chgData name="Xavi Ledesma Pons" userId="373dd89ac2bc5c9f" providerId="LiveId" clId="{C12D29B8-EF33-174B-B1EF-1355FAF46322}" dt="2018-06-16T10:39:42.109" v="5273"/>
          <ac:spMkLst>
            <pc:docMk/>
            <pc:sldMk cId="905109957" sldId="266"/>
            <ac:spMk id="12" creationId="{69BA01C9-458A-FD46-B8E5-E38BF27F4EAD}"/>
          </ac:spMkLst>
        </pc:spChg>
        <pc:spChg chg="add del mod">
          <ac:chgData name="Xavi Ledesma Pons" userId="373dd89ac2bc5c9f" providerId="LiveId" clId="{C12D29B8-EF33-174B-B1EF-1355FAF46322}" dt="2018-06-10T10:05:08.197" v="2333" actId="767"/>
          <ac:spMkLst>
            <pc:docMk/>
            <pc:sldMk cId="905109957" sldId="266"/>
            <ac:spMk id="14" creationId="{08BEF325-9A13-CE40-AF10-0D915DC40F28}"/>
          </ac:spMkLst>
        </pc:spChg>
        <pc:spChg chg="add">
          <ac:chgData name="Xavi Ledesma Pons" userId="373dd89ac2bc5c9f" providerId="LiveId" clId="{C12D29B8-EF33-174B-B1EF-1355FAF46322}" dt="2018-06-16T10:39:39.418" v="5272"/>
          <ac:spMkLst>
            <pc:docMk/>
            <pc:sldMk cId="905109957" sldId="266"/>
            <ac:spMk id="15" creationId="{20C0C90E-76F3-6248-81F4-9591CCE9D8B6}"/>
          </ac:spMkLst>
        </pc:spChg>
        <pc:spChg chg="add del mod">
          <ac:chgData name="Xavi Ledesma Pons" userId="373dd89ac2bc5c9f" providerId="LiveId" clId="{C12D29B8-EF33-174B-B1EF-1355FAF46322}" dt="2018-06-16T10:39:30.056" v="5263"/>
          <ac:spMkLst>
            <pc:docMk/>
            <pc:sldMk cId="905109957" sldId="266"/>
            <ac:spMk id="19" creationId="{EDF3AF83-1F2E-BF42-8245-99799D0A3E37}"/>
          </ac:spMkLst>
        </pc:spChg>
        <pc:spChg chg="add">
          <ac:chgData name="Xavi Ledesma Pons" userId="373dd89ac2bc5c9f" providerId="LiveId" clId="{C12D29B8-EF33-174B-B1EF-1355FAF46322}" dt="2018-06-16T10:39:48.679" v="5282"/>
          <ac:spMkLst>
            <pc:docMk/>
            <pc:sldMk cId="905109957" sldId="266"/>
            <ac:spMk id="20" creationId="{565E5306-89BB-0149-8434-E49AFD1A5D9D}"/>
          </ac:spMkLst>
        </pc:spChg>
        <pc:spChg chg="add del">
          <ac:chgData name="Xavi Ledesma Pons" userId="373dd89ac2bc5c9f" providerId="LiveId" clId="{C12D29B8-EF33-174B-B1EF-1355FAF46322}" dt="2018-06-10T10:24:55.244" v="2655" actId="1037"/>
          <ac:spMkLst>
            <pc:docMk/>
            <pc:sldMk cId="905109957" sldId="266"/>
            <ac:spMk id="21" creationId="{DD037E51-9A90-D244-9D9E-92989AD65665}"/>
          </ac:spMkLst>
        </pc:spChg>
        <pc:spChg chg="add del mod">
          <ac:chgData name="Xavi Ledesma Pons" userId="373dd89ac2bc5c9f" providerId="LiveId" clId="{C12D29B8-EF33-174B-B1EF-1355FAF46322}" dt="2018-06-16T10:40:13.203" v="5289"/>
          <ac:spMkLst>
            <pc:docMk/>
            <pc:sldMk cId="905109957" sldId="266"/>
            <ac:spMk id="21" creationId="{E421990F-D728-EF4A-9AB2-FA73A9CA71A3}"/>
          </ac:spMkLst>
        </pc:spChg>
        <pc:graphicFrameChg chg="del">
          <ac:chgData name="Xavi Ledesma Pons" userId="373dd89ac2bc5c9f" providerId="LiveId" clId="{C12D29B8-EF33-174B-B1EF-1355FAF46322}" dt="2018-06-10T11:10:12.406" v="4234" actId="478"/>
          <ac:graphicFrameMkLst>
            <pc:docMk/>
            <pc:sldMk cId="905109957" sldId="266"/>
            <ac:graphicFrameMk id="8" creationId="{630CF6E7-68A7-0249-AF79-E217ED1879C2}"/>
          </ac:graphicFrameMkLst>
        </pc:graphicFrameChg>
        <pc:graphicFrameChg chg="add mod">
          <ac:chgData name="Xavi Ledesma Pons" userId="373dd89ac2bc5c9f" providerId="LiveId" clId="{C12D29B8-EF33-174B-B1EF-1355FAF46322}" dt="2018-06-16T10:56:07.086" v="5594"/>
          <ac:graphicFrameMkLst>
            <pc:docMk/>
            <pc:sldMk cId="905109957" sldId="266"/>
            <ac:graphicFrameMk id="10" creationId="{65BC560E-ED96-D94A-A132-38A9B6B0FB94}"/>
          </ac:graphicFrameMkLst>
        </pc:graphicFrameChg>
        <pc:picChg chg="del">
          <ac:chgData name="Xavi Ledesma Pons" userId="373dd89ac2bc5c9f" providerId="LiveId" clId="{C12D29B8-EF33-174B-B1EF-1355FAF46322}" dt="2018-06-10T09:55:55.135" v="2208" actId="478"/>
          <ac:picMkLst>
            <pc:docMk/>
            <pc:sldMk cId="905109957" sldId="266"/>
            <ac:picMk id="4" creationId="{1F1EF185-A182-614A-A4A6-9B649C7644EB}"/>
          </ac:picMkLst>
        </pc:picChg>
        <pc:picChg chg="del">
          <ac:chgData name="Xavi Ledesma Pons" userId="373dd89ac2bc5c9f" providerId="LiveId" clId="{C12D29B8-EF33-174B-B1EF-1355FAF46322}" dt="2018-06-10T09:56:00.768" v="2211" actId="478"/>
          <ac:picMkLst>
            <pc:docMk/>
            <pc:sldMk cId="905109957" sldId="266"/>
            <ac:picMk id="6" creationId="{0C942B8B-3836-644E-BE2C-1EB77AF2175B}"/>
          </ac:picMkLst>
        </pc:picChg>
        <pc:picChg chg="add del mod">
          <ac:chgData name="Xavi Ledesma Pons" userId="373dd89ac2bc5c9f" providerId="LiveId" clId="{C12D29B8-EF33-174B-B1EF-1355FAF46322}" dt="2018-06-10T10:02:44.682" v="2233" actId="478"/>
          <ac:picMkLst>
            <pc:docMk/>
            <pc:sldMk cId="905109957" sldId="266"/>
            <ac:picMk id="7" creationId="{D72CBF99-5B3E-4E42-9FE0-CAFF282829E7}"/>
          </ac:picMkLst>
        </pc:picChg>
        <pc:picChg chg="add del mod">
          <ac:chgData name="Xavi Ledesma Pons" userId="373dd89ac2bc5c9f" providerId="LiveId" clId="{C12D29B8-EF33-174B-B1EF-1355FAF46322}" dt="2018-06-16T10:39:18.952" v="5254"/>
          <ac:picMkLst>
            <pc:docMk/>
            <pc:sldMk cId="905109957" sldId="266"/>
            <ac:picMk id="13" creationId="{C9E787B1-8733-F94C-AF39-7F6900AC2C96}"/>
          </ac:picMkLst>
        </pc:picChg>
        <pc:picChg chg="add">
          <ac:chgData name="Xavi Ledesma Pons" userId="373dd89ac2bc5c9f" providerId="LiveId" clId="{C12D29B8-EF33-174B-B1EF-1355FAF46322}" dt="2018-06-16T10:39:24.655" v="5262"/>
          <ac:picMkLst>
            <pc:docMk/>
            <pc:sldMk cId="905109957" sldId="266"/>
            <ac:picMk id="14" creationId="{922D1943-A7C6-E04F-9E57-052831A66A91}"/>
          </ac:picMkLst>
        </pc:picChg>
        <pc:picChg chg="add mod">
          <ac:chgData name="Xavi Ledesma Pons" userId="373dd89ac2bc5c9f" providerId="LiveId" clId="{C12D29B8-EF33-174B-B1EF-1355FAF46322}" dt="2018-06-10T10:19:48.562" v="2552" actId="1038"/>
          <ac:picMkLst>
            <pc:docMk/>
            <pc:sldMk cId="905109957" sldId="266"/>
            <ac:picMk id="16" creationId="{DF0EA82C-DFCC-0449-A344-675F8D1F8078}"/>
          </ac:picMkLst>
        </pc:picChg>
        <pc:picChg chg="add del mod">
          <ac:chgData name="Xavi Ledesma Pons" userId="373dd89ac2bc5c9f" providerId="LiveId" clId="{C12D29B8-EF33-174B-B1EF-1355FAF46322}" dt="2018-06-10T10:19:30.164" v="2545" actId="1037"/>
          <ac:picMkLst>
            <pc:docMk/>
            <pc:sldMk cId="905109957" sldId="266"/>
            <ac:picMk id="20" creationId="{5F00C13A-C4B5-6A4D-A971-F6E95933CC00}"/>
          </ac:picMkLst>
        </pc:picChg>
        <pc:cxnChg chg="del">
          <ac:chgData name="Xavi Ledesma Pons" userId="373dd89ac2bc5c9f" providerId="LiveId" clId="{C12D29B8-EF33-174B-B1EF-1355FAF46322}" dt="2018-06-10T11:10:12.406" v="4234" actId="478"/>
          <ac:cxnSpMkLst>
            <pc:docMk/>
            <pc:sldMk cId="905109957" sldId="266"/>
            <ac:cxnSpMk id="9" creationId="{F8E37112-E4D9-9A41-8C87-12F144B98800}"/>
          </ac:cxnSpMkLst>
        </pc:cxnChg>
        <pc:cxnChg chg="add">
          <ac:chgData name="Xavi Ledesma Pons" userId="373dd89ac2bc5c9f" providerId="LiveId" clId="{C12D29B8-EF33-174B-B1EF-1355FAF46322}" dt="2018-06-10T11:10:49.891" v="4246" actId="207"/>
          <ac:cxnSpMkLst>
            <pc:docMk/>
            <pc:sldMk cId="905109957" sldId="266"/>
            <ac:cxnSpMk id="11" creationId="{64803D4C-E525-2E42-8DE4-B56CE5447693}"/>
          </ac:cxnSpMkLst>
        </pc:cxnChg>
      </pc:sldChg>
      <pc:sldChg chg="addSp delSp modSp add">
        <pc:chgData name="Xavi Ledesma Pons" userId="373dd89ac2bc5c9f" providerId="LiveId" clId="{C12D29B8-EF33-174B-B1EF-1355FAF46322}" dt="2018-06-16T10:56:10.417" v="5595"/>
        <pc:sldMkLst>
          <pc:docMk/>
          <pc:sldMk cId="1682589512" sldId="267"/>
        </pc:sldMkLst>
        <pc:spChg chg="del mod">
          <ac:chgData name="Xavi Ledesma Pons" userId="373dd89ac2bc5c9f" providerId="LiveId" clId="{C12D29B8-EF33-174B-B1EF-1355FAF46322}" dt="2018-06-10T10:26:02.289" v="2665" actId="478"/>
          <ac:spMkLst>
            <pc:docMk/>
            <pc:sldMk cId="1682589512" sldId="267"/>
            <ac:spMk id="12" creationId="{69BA01C9-458A-FD46-B8E5-E38BF27F4EAD}"/>
          </ac:spMkLst>
        </pc:spChg>
        <pc:spChg chg="add">
          <ac:chgData name="Xavi Ledesma Pons" userId="373dd89ac2bc5c9f" providerId="LiveId" clId="{C12D29B8-EF33-174B-B1EF-1355FAF46322}" dt="2018-06-16T10:40:14.563" v="5290"/>
          <ac:spMkLst>
            <pc:docMk/>
            <pc:sldMk cId="1682589512" sldId="267"/>
            <ac:spMk id="14" creationId="{F3701B49-25DA-B245-9E64-6335488901B6}"/>
          </ac:spMkLst>
        </pc:spChg>
        <pc:spChg chg="del mod">
          <ac:chgData name="Xavi Ledesma Pons" userId="373dd89ac2bc5c9f" providerId="LiveId" clId="{C12D29B8-EF33-174B-B1EF-1355FAF46322}" dt="2018-06-10T10:25:58.922" v="2663" actId="478"/>
          <ac:spMkLst>
            <pc:docMk/>
            <pc:sldMk cId="1682589512" sldId="267"/>
            <ac:spMk id="19" creationId="{EDF3AF83-1F2E-BF42-8245-99799D0A3E37}"/>
          </ac:spMkLst>
        </pc:spChg>
        <pc:spChg chg="add del mod">
          <ac:chgData name="Xavi Ledesma Pons" userId="373dd89ac2bc5c9f" providerId="LiveId" clId="{C12D29B8-EF33-174B-B1EF-1355FAF46322}" dt="2018-06-10T10:26:04.086" v="2666" actId="478"/>
          <ac:spMkLst>
            <pc:docMk/>
            <pc:sldMk cId="1682589512" sldId="267"/>
            <ac:spMk id="21" creationId="{E8DFB193-4169-DE4B-B660-4A1334E3B3F0}"/>
          </ac:spMkLst>
        </pc:spChg>
        <pc:spChg chg="add del mod">
          <ac:chgData name="Xavi Ledesma Pons" userId="373dd89ac2bc5c9f" providerId="LiveId" clId="{C12D29B8-EF33-174B-B1EF-1355FAF46322}" dt="2018-06-10T10:24:58.647" v="2656" actId="478"/>
          <ac:spMkLst>
            <pc:docMk/>
            <pc:sldMk cId="1682589512" sldId="267"/>
            <ac:spMk id="22" creationId="{B593BB49-A0F0-D54D-9505-AD40B694042C}"/>
          </ac:spMkLst>
        </pc:spChg>
        <pc:spChg chg="add del mod">
          <ac:chgData name="Xavi Ledesma Pons" userId="373dd89ac2bc5c9f" providerId="LiveId" clId="{C12D29B8-EF33-174B-B1EF-1355FAF46322}" dt="2018-06-10T10:26:00.488" v="2664" actId="478"/>
          <ac:spMkLst>
            <pc:docMk/>
            <pc:sldMk cId="1682589512" sldId="267"/>
            <ac:spMk id="23" creationId="{C89DE302-A836-6E49-B379-73214616B270}"/>
          </ac:spMkLst>
        </pc:spChg>
        <pc:spChg chg="add del mod">
          <ac:chgData name="Xavi Ledesma Pons" userId="373dd89ac2bc5c9f" providerId="LiveId" clId="{C12D29B8-EF33-174B-B1EF-1355FAF46322}" dt="2018-06-16T10:40:10.113" v="5284"/>
          <ac:spMkLst>
            <pc:docMk/>
            <pc:sldMk cId="1682589512" sldId="267"/>
            <ac:spMk id="24" creationId="{7D227FE1-EE6F-234F-9BCF-304E82AE1A65}"/>
          </ac:spMkLst>
        </pc:spChg>
        <pc:spChg chg="add mod">
          <ac:chgData name="Xavi Ledesma Pons" userId="373dd89ac2bc5c9f" providerId="LiveId" clId="{C12D29B8-EF33-174B-B1EF-1355FAF46322}" dt="2018-06-16T10:40:53.394" v="5298" actId="1076"/>
          <ac:spMkLst>
            <pc:docMk/>
            <pc:sldMk cId="1682589512" sldId="267"/>
            <ac:spMk id="25" creationId="{4F12A2E4-1341-014E-B2D9-2AE15AA9228A}"/>
          </ac:spMkLst>
        </pc:spChg>
        <pc:spChg chg="add mod">
          <ac:chgData name="Xavi Ledesma Pons" userId="373dd89ac2bc5c9f" providerId="LiveId" clId="{C12D29B8-EF33-174B-B1EF-1355FAF46322}" dt="2018-06-16T10:40:59.945" v="5299" actId="1076"/>
          <ac:spMkLst>
            <pc:docMk/>
            <pc:sldMk cId="1682589512" sldId="267"/>
            <ac:spMk id="26" creationId="{63469D48-1D6C-E44D-B8FE-FBBE922195FB}"/>
          </ac:spMkLst>
        </pc:spChg>
        <pc:grpChg chg="add mod">
          <ac:chgData name="Xavi Ledesma Pons" userId="373dd89ac2bc5c9f" providerId="LiveId" clId="{C12D29B8-EF33-174B-B1EF-1355FAF46322}" dt="2018-06-10T10:23:35.320" v="2618" actId="164"/>
          <ac:grpSpMkLst>
            <pc:docMk/>
            <pc:sldMk cId="1682589512" sldId="267"/>
            <ac:grpSpMk id="10" creationId="{71C924EA-9F93-E24A-82FB-C0D8C2CFFF2F}"/>
          </ac:grpSpMkLst>
        </pc:grpChg>
        <pc:graphicFrameChg chg="del">
          <ac:chgData name="Xavi Ledesma Pons" userId="373dd89ac2bc5c9f" providerId="LiveId" clId="{C12D29B8-EF33-174B-B1EF-1355FAF46322}" dt="2018-06-10T11:10:15.759" v="4235" actId="478"/>
          <ac:graphicFrameMkLst>
            <pc:docMk/>
            <pc:sldMk cId="1682589512" sldId="267"/>
            <ac:graphicFrameMk id="8" creationId="{630CF6E7-68A7-0249-AF79-E217ED1879C2}"/>
          </ac:graphicFrameMkLst>
        </pc:graphicFrameChg>
        <pc:graphicFrameChg chg="add mod">
          <ac:chgData name="Xavi Ledesma Pons" userId="373dd89ac2bc5c9f" providerId="LiveId" clId="{C12D29B8-EF33-174B-B1EF-1355FAF46322}" dt="2018-06-16T10:56:10.417" v="5595"/>
          <ac:graphicFrameMkLst>
            <pc:docMk/>
            <pc:sldMk cId="1682589512" sldId="267"/>
            <ac:graphicFrameMk id="12" creationId="{B129D8A7-907B-074C-A81B-31726F852790}"/>
          </ac:graphicFrameMkLst>
        </pc:graphicFrameChg>
        <pc:picChg chg="add del mod">
          <ac:chgData name="Xavi Ledesma Pons" userId="373dd89ac2bc5c9f" providerId="LiveId" clId="{C12D29B8-EF33-174B-B1EF-1355FAF46322}" dt="2018-06-10T10:19:32.082" v="2546" actId="478"/>
          <ac:picMkLst>
            <pc:docMk/>
            <pc:sldMk cId="1682589512" sldId="267"/>
            <ac:picMk id="3" creationId="{0D10B843-E57A-0F4C-BA88-977C6BCF53C4}"/>
          </ac:picMkLst>
        </pc:picChg>
        <pc:picChg chg="add mod">
          <ac:chgData name="Xavi Ledesma Pons" userId="373dd89ac2bc5c9f" providerId="LiveId" clId="{C12D29B8-EF33-174B-B1EF-1355FAF46322}" dt="2018-06-10T10:25:03.844" v="2657" actId="14100"/>
          <ac:picMkLst>
            <pc:docMk/>
            <pc:sldMk cId="1682589512" sldId="267"/>
            <ac:picMk id="5" creationId="{140E0A15-5656-3640-8805-478F16AC1567}"/>
          </ac:picMkLst>
        </pc:picChg>
        <pc:picChg chg="add mod">
          <ac:chgData name="Xavi Ledesma Pons" userId="373dd89ac2bc5c9f" providerId="LiveId" clId="{C12D29B8-EF33-174B-B1EF-1355FAF46322}" dt="2018-06-10T10:24:34.416" v="2651" actId="1035"/>
          <ac:picMkLst>
            <pc:docMk/>
            <pc:sldMk cId="1682589512" sldId="267"/>
            <ac:picMk id="7" creationId="{3A1557EE-013C-3E4F-B734-4ED349012799}"/>
          </ac:picMkLst>
        </pc:picChg>
        <pc:picChg chg="del">
          <ac:chgData name="Xavi Ledesma Pons" userId="373dd89ac2bc5c9f" providerId="LiveId" clId="{C12D29B8-EF33-174B-B1EF-1355FAF46322}" dt="2018-06-10T10:17:28.756" v="2483" actId="478"/>
          <ac:picMkLst>
            <pc:docMk/>
            <pc:sldMk cId="1682589512" sldId="267"/>
            <ac:picMk id="13" creationId="{C9E787B1-8733-F94C-AF39-7F6900AC2C96}"/>
          </ac:picMkLst>
        </pc:picChg>
        <pc:picChg chg="del">
          <ac:chgData name="Xavi Ledesma Pons" userId="373dd89ac2bc5c9f" providerId="LiveId" clId="{C12D29B8-EF33-174B-B1EF-1355FAF46322}" dt="2018-06-10T10:17:28.037" v="2482" actId="478"/>
          <ac:picMkLst>
            <pc:docMk/>
            <pc:sldMk cId="1682589512" sldId="267"/>
            <ac:picMk id="16" creationId="{DF0EA82C-DFCC-0449-A344-675F8D1F8078}"/>
          </ac:picMkLst>
        </pc:picChg>
        <pc:picChg chg="add mod">
          <ac:chgData name="Xavi Ledesma Pons" userId="373dd89ac2bc5c9f" providerId="LiveId" clId="{C12D29B8-EF33-174B-B1EF-1355FAF46322}" dt="2018-06-10T10:24:29.365" v="2648" actId="1076"/>
          <ac:picMkLst>
            <pc:docMk/>
            <pc:sldMk cId="1682589512" sldId="267"/>
            <ac:picMk id="20" creationId="{89E110D1-4DC1-0A4C-9257-36BC378B8AA8}"/>
          </ac:picMkLst>
        </pc:picChg>
        <pc:cxnChg chg="del">
          <ac:chgData name="Xavi Ledesma Pons" userId="373dd89ac2bc5c9f" providerId="LiveId" clId="{C12D29B8-EF33-174B-B1EF-1355FAF46322}" dt="2018-06-10T11:10:15.759" v="4235" actId="478"/>
          <ac:cxnSpMkLst>
            <pc:docMk/>
            <pc:sldMk cId="1682589512" sldId="267"/>
            <ac:cxnSpMk id="9" creationId="{F8E37112-E4D9-9A41-8C87-12F144B98800}"/>
          </ac:cxnSpMkLst>
        </pc:cxnChg>
        <pc:cxnChg chg="add">
          <ac:chgData name="Xavi Ledesma Pons" userId="373dd89ac2bc5c9f" providerId="LiveId" clId="{C12D29B8-EF33-174B-B1EF-1355FAF46322}" dt="2018-06-10T11:10:51.875" v="4247" actId="207"/>
          <ac:cxnSpMkLst>
            <pc:docMk/>
            <pc:sldMk cId="1682589512" sldId="267"/>
            <ac:cxnSpMk id="13" creationId="{69C79F58-98A2-2544-9618-212D4C7ADBFD}"/>
          </ac:cxnSpMkLst>
        </pc:cxnChg>
      </pc:sldChg>
      <pc:sldChg chg="addSp delSp modSp add">
        <pc:chgData name="Xavi Ledesma Pons" userId="373dd89ac2bc5c9f" providerId="LiveId" clId="{C12D29B8-EF33-174B-B1EF-1355FAF46322}" dt="2018-06-16T10:56:22.079" v="5598"/>
        <pc:sldMkLst>
          <pc:docMk/>
          <pc:sldMk cId="4128914010" sldId="268"/>
        </pc:sldMkLst>
        <pc:spChg chg="add del mod">
          <ac:chgData name="Xavi Ledesma Pons" userId="373dd89ac2bc5c9f" providerId="LiveId" clId="{C12D29B8-EF33-174B-B1EF-1355FAF46322}" dt="2018-06-16T10:43:56.927" v="5393"/>
          <ac:spMkLst>
            <pc:docMk/>
            <pc:sldMk cId="4128914010" sldId="268"/>
            <ac:spMk id="2" creationId="{DE0935DA-2412-2B41-AFB0-0BD61272A0D6}"/>
          </ac:spMkLst>
        </pc:spChg>
        <pc:spChg chg="add del mod">
          <ac:chgData name="Xavi Ledesma Pons" userId="373dd89ac2bc5c9f" providerId="LiveId" clId="{C12D29B8-EF33-174B-B1EF-1355FAF46322}" dt="2018-06-16T10:44:00.032" v="5394"/>
          <ac:spMkLst>
            <pc:docMk/>
            <pc:sldMk cId="4128914010" sldId="268"/>
            <ac:spMk id="3" creationId="{2A1615D5-C9ED-5942-B268-188765CD1B28}"/>
          </ac:spMkLst>
        </pc:spChg>
        <pc:spChg chg="add del mod">
          <ac:chgData name="Xavi Ledesma Pons" userId="373dd89ac2bc5c9f" providerId="LiveId" clId="{C12D29B8-EF33-174B-B1EF-1355FAF46322}" dt="2018-06-16T10:44:12.504" v="5409" actId="478"/>
          <ac:spMkLst>
            <pc:docMk/>
            <pc:sldMk cId="4128914010" sldId="268"/>
            <ac:spMk id="4" creationId="{C1ECCA6A-737E-364A-A206-50BE904F0D98}"/>
          </ac:spMkLst>
        </pc:spChg>
        <pc:spChg chg="add del">
          <ac:chgData name="Xavi Ledesma Pons" userId="373dd89ac2bc5c9f" providerId="LiveId" clId="{C12D29B8-EF33-174B-B1EF-1355FAF46322}" dt="2018-06-16T10:43:21.417" v="5370"/>
          <ac:spMkLst>
            <pc:docMk/>
            <pc:sldMk cId="4128914010" sldId="268"/>
            <ac:spMk id="8" creationId="{344020BB-5586-334B-B867-5BEA58E5DC9B}"/>
          </ac:spMkLst>
        </pc:spChg>
        <pc:spChg chg="add">
          <ac:chgData name="Xavi Ledesma Pons" userId="373dd89ac2bc5c9f" providerId="LiveId" clId="{C12D29B8-EF33-174B-B1EF-1355FAF46322}" dt="2018-06-16T10:44:12.839" v="5410"/>
          <ac:spMkLst>
            <pc:docMk/>
            <pc:sldMk cId="4128914010" sldId="268"/>
            <ac:spMk id="13" creationId="{0438C402-44A1-9846-99FB-6EB8C30C1162}"/>
          </ac:spMkLst>
        </pc:spChg>
        <pc:graphicFrameChg chg="add mod">
          <ac:chgData name="Xavi Ledesma Pons" userId="373dd89ac2bc5c9f" providerId="LiveId" clId="{C12D29B8-EF33-174B-B1EF-1355FAF46322}" dt="2018-06-16T10:56:22.079" v="5598"/>
          <ac:graphicFrameMkLst>
            <pc:docMk/>
            <pc:sldMk cId="4128914010" sldId="268"/>
            <ac:graphicFrameMk id="7" creationId="{CC4FA6A1-CA60-944D-A4E1-4C121DA7EF6C}"/>
          </ac:graphicFrameMkLst>
        </pc:graphicFrameChg>
        <pc:graphicFrameChg chg="del">
          <ac:chgData name="Xavi Ledesma Pons" userId="373dd89ac2bc5c9f" providerId="LiveId" clId="{C12D29B8-EF33-174B-B1EF-1355FAF46322}" dt="2018-06-10T11:10:21.758" v="4237" actId="478"/>
          <ac:graphicFrameMkLst>
            <pc:docMk/>
            <pc:sldMk cId="4128914010" sldId="268"/>
            <ac:graphicFrameMk id="8" creationId="{E6C4D841-C5FD-5F44-807C-FFC7C0BDF9D9}"/>
          </ac:graphicFrameMkLst>
        </pc:graphicFrameChg>
        <pc:picChg chg="add del mod">
          <ac:chgData name="Xavi Ledesma Pons" userId="373dd89ac2bc5c9f" providerId="LiveId" clId="{C12D29B8-EF33-174B-B1EF-1355FAF46322}" dt="2018-06-16T10:48:15.139" v="5441" actId="478"/>
          <ac:picMkLst>
            <pc:docMk/>
            <pc:sldMk cId="4128914010" sldId="268"/>
            <ac:picMk id="6" creationId="{EDB7B52C-C41A-124E-9CC0-3304CD9CC90D}"/>
          </ac:picMkLst>
        </pc:picChg>
        <pc:picChg chg="add del">
          <ac:chgData name="Xavi Ledesma Pons" userId="373dd89ac2bc5c9f" providerId="LiveId" clId="{C12D29B8-EF33-174B-B1EF-1355FAF46322}" dt="2018-06-16T10:46:34.819" v="5440" actId="478"/>
          <ac:picMkLst>
            <pc:docMk/>
            <pc:sldMk cId="4128914010" sldId="268"/>
            <ac:picMk id="14" creationId="{681033AF-0B85-6A48-A65E-F9F4D295AD2F}"/>
          </ac:picMkLst>
        </pc:picChg>
        <pc:picChg chg="add mod">
          <ac:chgData name="Xavi Ledesma Pons" userId="373dd89ac2bc5c9f" providerId="LiveId" clId="{C12D29B8-EF33-174B-B1EF-1355FAF46322}" dt="2018-06-16T10:48:33.512" v="5446" actId="1076"/>
          <ac:picMkLst>
            <pc:docMk/>
            <pc:sldMk cId="4128914010" sldId="268"/>
            <ac:picMk id="15" creationId="{F630D132-46B9-1247-8C90-0F86A963DD9C}"/>
          </ac:picMkLst>
        </pc:picChg>
        <pc:cxnChg chg="del">
          <ac:chgData name="Xavi Ledesma Pons" userId="373dd89ac2bc5c9f" providerId="LiveId" clId="{C12D29B8-EF33-174B-B1EF-1355FAF46322}" dt="2018-06-10T11:10:21.758" v="4237" actId="478"/>
          <ac:cxnSpMkLst>
            <pc:docMk/>
            <pc:sldMk cId="4128914010" sldId="268"/>
            <ac:cxnSpMk id="9" creationId="{C03DF978-3EFB-EA4F-AEA5-5C69FFBBDC52}"/>
          </ac:cxnSpMkLst>
        </pc:cxnChg>
        <pc:cxnChg chg="add">
          <ac:chgData name="Xavi Ledesma Pons" userId="373dd89ac2bc5c9f" providerId="LiveId" clId="{C12D29B8-EF33-174B-B1EF-1355FAF46322}" dt="2018-06-10T11:10:54.797" v="4249" actId="207"/>
          <ac:cxnSpMkLst>
            <pc:docMk/>
            <pc:sldMk cId="4128914010" sldId="268"/>
            <ac:cxnSpMk id="10" creationId="{1E14AD1D-24D6-3245-BC51-1470A39A3A52}"/>
          </ac:cxnSpMkLst>
        </pc:cxnChg>
      </pc:sldChg>
      <pc:sldChg chg="addSp delSp modSp add">
        <pc:chgData name="Xavi Ledesma Pons" userId="373dd89ac2bc5c9f" providerId="LiveId" clId="{C12D29B8-EF33-174B-B1EF-1355FAF46322}" dt="2018-06-16T10:56:27.307" v="5599"/>
        <pc:sldMkLst>
          <pc:docMk/>
          <pc:sldMk cId="318525001" sldId="269"/>
        </pc:sldMkLst>
        <pc:spChg chg="del mod">
          <ac:chgData name="Xavi Ledesma Pons" userId="373dd89ac2bc5c9f" providerId="LiveId" clId="{C12D29B8-EF33-174B-B1EF-1355FAF46322}" dt="2018-06-10T10:32:12.608" v="2848" actId="1037"/>
          <ac:spMkLst>
            <pc:docMk/>
            <pc:sldMk cId="318525001" sldId="269"/>
            <ac:spMk id="3" creationId="{2A1615D5-C9ED-5942-B268-188765CD1B28}"/>
          </ac:spMkLst>
        </pc:spChg>
        <pc:spChg chg="mod">
          <ac:chgData name="Xavi Ledesma Pons" userId="373dd89ac2bc5c9f" providerId="LiveId" clId="{C12D29B8-EF33-174B-B1EF-1355FAF46322}" dt="2018-06-10T10:32:00.778" v="2846" actId="20577"/>
          <ac:spMkLst>
            <pc:docMk/>
            <pc:sldMk cId="318525001" sldId="269"/>
            <ac:spMk id="11" creationId="{9033BB63-D71D-8842-BC2F-714F3480D509}"/>
          </ac:spMkLst>
        </pc:spChg>
        <pc:spChg chg="add del mod">
          <ac:chgData name="Xavi Ledesma Pons" userId="373dd89ac2bc5c9f" providerId="LiveId" clId="{C12D29B8-EF33-174B-B1EF-1355FAF46322}" dt="2018-06-10T10:33:14.279" v="2860" actId="1037"/>
          <ac:spMkLst>
            <pc:docMk/>
            <pc:sldMk cId="318525001" sldId="269"/>
            <ac:spMk id="13" creationId="{45CFF875-02D2-FB43-9592-58B18CA58750}"/>
          </ac:spMkLst>
        </pc:spChg>
        <pc:spChg chg="add">
          <ac:chgData name="Xavi Ledesma Pons" userId="373dd89ac2bc5c9f" providerId="LiveId" clId="{C12D29B8-EF33-174B-B1EF-1355FAF46322}" dt="2018-06-16T10:44:31.408" v="5424"/>
          <ac:spMkLst>
            <pc:docMk/>
            <pc:sldMk cId="318525001" sldId="269"/>
            <ac:spMk id="14" creationId="{EA9E2994-FE82-774F-8BAC-E21717D2CA25}"/>
          </ac:spMkLst>
        </pc:spChg>
        <pc:spChg chg="add del mod">
          <ac:chgData name="Xavi Ledesma Pons" userId="373dd89ac2bc5c9f" providerId="LiveId" clId="{C12D29B8-EF33-174B-B1EF-1355FAF46322}" dt="2018-06-10T10:38:57.644" v="2863" actId="1037"/>
          <ac:spMkLst>
            <pc:docMk/>
            <pc:sldMk cId="318525001" sldId="269"/>
            <ac:spMk id="17" creationId="{02B99527-7695-5944-8C1B-02CECD9E1A7A}"/>
          </ac:spMkLst>
        </pc:spChg>
        <pc:spChg chg="add del mod">
          <ac:chgData name="Xavi Ledesma Pons" userId="373dd89ac2bc5c9f" providerId="LiveId" clId="{C12D29B8-EF33-174B-B1EF-1355FAF46322}" dt="2018-06-16T10:44:22.107" v="5411"/>
          <ac:spMkLst>
            <pc:docMk/>
            <pc:sldMk cId="318525001" sldId="269"/>
            <ac:spMk id="24" creationId="{C6453B0C-F931-9644-9AB6-7185E6EFC8AB}"/>
          </ac:spMkLst>
        </pc:spChg>
        <pc:spChg chg="add mod">
          <ac:chgData name="Xavi Ledesma Pons" userId="373dd89ac2bc5c9f" providerId="LiveId" clId="{C12D29B8-EF33-174B-B1EF-1355FAF46322}" dt="2018-06-16T10:44:36.454" v="5425" actId="1076"/>
          <ac:spMkLst>
            <pc:docMk/>
            <pc:sldMk cId="318525001" sldId="269"/>
            <ac:spMk id="25" creationId="{4575255D-795F-064B-9BA2-61E47FFDB68B}"/>
          </ac:spMkLst>
        </pc:spChg>
        <pc:graphicFrameChg chg="del">
          <ac:chgData name="Xavi Ledesma Pons" userId="373dd89ac2bc5c9f" providerId="LiveId" clId="{C12D29B8-EF33-174B-B1EF-1355FAF46322}" dt="2018-06-10T11:10:25.903" v="4238" actId="478"/>
          <ac:graphicFrameMkLst>
            <pc:docMk/>
            <pc:sldMk cId="318525001" sldId="269"/>
            <ac:graphicFrameMk id="8" creationId="{E6C4D841-C5FD-5F44-807C-FFC7C0BDF9D9}"/>
          </ac:graphicFrameMkLst>
        </pc:graphicFrameChg>
        <pc:graphicFrameChg chg="add mod">
          <ac:chgData name="Xavi Ledesma Pons" userId="373dd89ac2bc5c9f" providerId="LiveId" clId="{C12D29B8-EF33-174B-B1EF-1355FAF46322}" dt="2018-06-16T10:56:27.307" v="5599"/>
          <ac:graphicFrameMkLst>
            <pc:docMk/>
            <pc:sldMk cId="318525001" sldId="269"/>
            <ac:graphicFrameMk id="10" creationId="{767A5911-9109-0345-9F63-7F177F04AA25}"/>
          </ac:graphicFrameMkLst>
        </pc:graphicFrameChg>
        <pc:picChg chg="add del mod">
          <ac:chgData name="Xavi Ledesma Pons" userId="373dd89ac2bc5c9f" providerId="LiveId" clId="{C12D29B8-EF33-174B-B1EF-1355FAF46322}" dt="2018-06-10T10:32:59.161" v="2859" actId="478"/>
          <ac:picMkLst>
            <pc:docMk/>
            <pc:sldMk cId="318525001" sldId="269"/>
            <ac:picMk id="5" creationId="{E1012AB5-4A75-A34F-857F-76BB74EE03C5}"/>
          </ac:picMkLst>
        </pc:picChg>
        <pc:picChg chg="add del mod">
          <ac:chgData name="Xavi Ledesma Pons" userId="373dd89ac2bc5c9f" providerId="LiveId" clId="{C12D29B8-EF33-174B-B1EF-1355FAF46322}" dt="2018-06-10T10:32:54.240" v="2858" actId="478"/>
          <ac:picMkLst>
            <pc:docMk/>
            <pc:sldMk cId="318525001" sldId="269"/>
            <ac:picMk id="7" creationId="{BB063E0C-1843-EC46-8D10-72FC57214A38}"/>
          </ac:picMkLst>
        </pc:picChg>
        <pc:picChg chg="add del mod">
          <ac:chgData name="Xavi Ledesma Pons" userId="373dd89ac2bc5c9f" providerId="LiveId" clId="{C12D29B8-EF33-174B-B1EF-1355FAF46322}" dt="2018-06-10T10:33:28.956" v="2862" actId="478"/>
          <ac:picMkLst>
            <pc:docMk/>
            <pc:sldMk cId="318525001" sldId="269"/>
            <ac:picMk id="15" creationId="{D1B40DFA-F27F-D74D-A0BC-FFE13E925601}"/>
          </ac:picMkLst>
        </pc:picChg>
        <pc:picChg chg="add mod modCrop">
          <ac:chgData name="Xavi Ledesma Pons" userId="373dd89ac2bc5c9f" providerId="LiveId" clId="{C12D29B8-EF33-174B-B1EF-1355FAF46322}" dt="2018-06-10T10:45:54.844" v="3007" actId="1036"/>
          <ac:picMkLst>
            <pc:docMk/>
            <pc:sldMk cId="318525001" sldId="269"/>
            <ac:picMk id="19" creationId="{29D8F4E2-DC1F-014E-8306-E15A8E14F956}"/>
          </ac:picMkLst>
        </pc:picChg>
        <pc:picChg chg="add del mod">
          <ac:chgData name="Xavi Ledesma Pons" userId="373dd89ac2bc5c9f" providerId="LiveId" clId="{C12D29B8-EF33-174B-B1EF-1355FAF46322}" dt="2018-06-10T10:43:02.937" v="2873" actId="478"/>
          <ac:picMkLst>
            <pc:docMk/>
            <pc:sldMk cId="318525001" sldId="269"/>
            <ac:picMk id="21" creationId="{15F32C71-2419-C74A-B6FD-31AA429E00E8}"/>
          </ac:picMkLst>
        </pc:picChg>
        <pc:picChg chg="add mod modCrop">
          <ac:chgData name="Xavi Ledesma Pons" userId="373dd89ac2bc5c9f" providerId="LiveId" clId="{C12D29B8-EF33-174B-B1EF-1355FAF46322}" dt="2018-06-10T10:47:10.279" v="3024" actId="1037"/>
          <ac:picMkLst>
            <pc:docMk/>
            <pc:sldMk cId="318525001" sldId="269"/>
            <ac:picMk id="23" creationId="{8D5789E4-4A06-9549-98C9-0412B3DADB49}"/>
          </ac:picMkLst>
        </pc:picChg>
        <pc:cxnChg chg="del">
          <ac:chgData name="Xavi Ledesma Pons" userId="373dd89ac2bc5c9f" providerId="LiveId" clId="{C12D29B8-EF33-174B-B1EF-1355FAF46322}" dt="2018-06-10T11:10:25.903" v="4238" actId="478"/>
          <ac:cxnSpMkLst>
            <pc:docMk/>
            <pc:sldMk cId="318525001" sldId="269"/>
            <ac:cxnSpMk id="9" creationId="{C03DF978-3EFB-EA4F-AEA5-5C69FFBBDC52}"/>
          </ac:cxnSpMkLst>
        </pc:cxnChg>
        <pc:cxnChg chg="mod">
          <ac:chgData name="Xavi Ledesma Pons" userId="373dd89ac2bc5c9f" providerId="LiveId" clId="{C12D29B8-EF33-174B-B1EF-1355FAF46322}" dt="2018-06-10T10:32:07.851" v="2847" actId="14100"/>
          <ac:cxnSpMkLst>
            <pc:docMk/>
            <pc:sldMk cId="318525001" sldId="269"/>
            <ac:cxnSpMk id="12" creationId="{B4313388-FA64-B645-83CB-BE7906F8E99A}"/>
          </ac:cxnSpMkLst>
        </pc:cxnChg>
        <pc:cxnChg chg="add">
          <ac:chgData name="Xavi Ledesma Pons" userId="373dd89ac2bc5c9f" providerId="LiveId" clId="{C12D29B8-EF33-174B-B1EF-1355FAF46322}" dt="2018-06-10T11:10:56.920" v="4250" actId="207"/>
          <ac:cxnSpMkLst>
            <pc:docMk/>
            <pc:sldMk cId="318525001" sldId="269"/>
            <ac:cxnSpMk id="13" creationId="{7EBC3013-51AD-1A46-9FFF-911B693C406F}"/>
          </ac:cxnSpMkLst>
        </pc:cxnChg>
      </pc:sldChg>
      <pc:sldChg chg="addSp delSp modSp add">
        <pc:chgData name="Xavi Ledesma Pons" userId="373dd89ac2bc5c9f" providerId="LiveId" clId="{C12D29B8-EF33-174B-B1EF-1355FAF46322}" dt="2018-06-16T10:55:48.291" v="5589"/>
        <pc:sldMkLst>
          <pc:docMk/>
          <pc:sldMk cId="192830914" sldId="270"/>
        </pc:sldMkLst>
        <pc:spChg chg="add del mod">
          <ac:chgData name="Xavi Ledesma Pons" userId="373dd89ac2bc5c9f" providerId="LiveId" clId="{C12D29B8-EF33-174B-B1EF-1355FAF46322}" dt="2018-06-10T11:05:18.113" v="4113" actId="478"/>
          <ac:spMkLst>
            <pc:docMk/>
            <pc:sldMk cId="192830914" sldId="270"/>
            <ac:spMk id="4" creationId="{29976AEA-C731-2C40-A0E1-9259B4435EBE}"/>
          </ac:spMkLst>
        </pc:spChg>
        <pc:spChg chg="add del mod">
          <ac:chgData name="Xavi Ledesma Pons" userId="373dd89ac2bc5c9f" providerId="LiveId" clId="{C12D29B8-EF33-174B-B1EF-1355FAF46322}" dt="2018-06-10T11:15:30.849" v="4287" actId="20577"/>
          <ac:spMkLst>
            <pc:docMk/>
            <pc:sldMk cId="192830914" sldId="270"/>
            <ac:spMk id="11" creationId="{E89C38B4-8535-D14A-9215-4D99F57AC024}"/>
          </ac:spMkLst>
        </pc:spChg>
        <pc:spChg chg="del">
          <ac:chgData name="Xavi Ledesma Pons" userId="373dd89ac2bc5c9f" providerId="LiveId" clId="{C12D29B8-EF33-174B-B1EF-1355FAF46322}" dt="2018-06-10T11:05:19.577" v="4114" actId="478"/>
          <ac:spMkLst>
            <pc:docMk/>
            <pc:sldMk cId="192830914" sldId="270"/>
            <ac:spMk id="12" creationId="{7E6478A0-E555-8A42-B59E-D64AD5DDDDD7}"/>
          </ac:spMkLst>
        </pc:spChg>
        <pc:spChg chg="mod">
          <ac:chgData name="Xavi Ledesma Pons" userId="373dd89ac2bc5c9f" providerId="LiveId" clId="{C12D29B8-EF33-174B-B1EF-1355FAF46322}" dt="2018-06-10T11:05:26.001" v="4138" actId="20577"/>
          <ac:spMkLst>
            <pc:docMk/>
            <pc:sldMk cId="192830914" sldId="270"/>
            <ac:spMk id="13" creationId="{D9794642-952E-FD4A-BB84-B481E69AC6E5}"/>
          </ac:spMkLst>
        </pc:spChg>
        <pc:spChg chg="del">
          <ac:chgData name="Xavi Ledesma Pons" userId="373dd89ac2bc5c9f" providerId="LiveId" clId="{C12D29B8-EF33-174B-B1EF-1355FAF46322}" dt="2018-06-10T11:05:20.848" v="4115" actId="478"/>
          <ac:spMkLst>
            <pc:docMk/>
            <pc:sldMk cId="192830914" sldId="270"/>
            <ac:spMk id="15" creationId="{8C32BD44-77F5-B34B-9A8E-34E70E5AA517}"/>
          </ac:spMkLst>
        </pc:spChg>
        <pc:spChg chg="add del mod">
          <ac:chgData name="Xavi Ledesma Pons" userId="373dd89ac2bc5c9f" providerId="LiveId" clId="{C12D29B8-EF33-174B-B1EF-1355FAF46322}" dt="2018-06-10T11:16:47.489" v="4464" actId="20577"/>
          <ac:spMkLst>
            <pc:docMk/>
            <pc:sldMk cId="192830914" sldId="270"/>
            <ac:spMk id="18" creationId="{9BC0EFB9-8FFB-1D47-AE94-2B7A6A2CE81B}"/>
          </ac:spMkLst>
        </pc:spChg>
        <pc:spChg chg="add del mod">
          <ac:chgData name="Xavi Ledesma Pons" userId="373dd89ac2bc5c9f" providerId="LiveId" clId="{C12D29B8-EF33-174B-B1EF-1355FAF46322}" dt="2018-06-10T11:15:27.234" v="4283" actId="20577"/>
          <ac:spMkLst>
            <pc:docMk/>
            <pc:sldMk cId="192830914" sldId="270"/>
            <ac:spMk id="19" creationId="{4F22BC6E-616C-C446-B462-6052E797B094}"/>
          </ac:spMkLst>
        </pc:spChg>
        <pc:spChg chg="add del mod">
          <ac:chgData name="Xavi Ledesma Pons" userId="373dd89ac2bc5c9f" providerId="LiveId" clId="{C12D29B8-EF33-174B-B1EF-1355FAF46322}" dt="2018-06-10T11:15:30.848" v="4285" actId="20577"/>
          <ac:spMkLst>
            <pc:docMk/>
            <pc:sldMk cId="192830914" sldId="270"/>
            <ac:spMk id="20" creationId="{E6104EBF-93F0-2E49-AF02-2689B28E6D34}"/>
          </ac:spMkLst>
        </pc:spChg>
        <pc:spChg chg="add mod">
          <ac:chgData name="Xavi Ledesma Pons" userId="373dd89ac2bc5c9f" providerId="LiveId" clId="{C12D29B8-EF33-174B-B1EF-1355FAF46322}" dt="2018-06-10T11:19:25.358" v="4645" actId="20577"/>
          <ac:spMkLst>
            <pc:docMk/>
            <pc:sldMk cId="192830914" sldId="270"/>
            <ac:spMk id="21" creationId="{C1DF4552-9A60-E24D-A682-500BFBC9F6C4}"/>
          </ac:spMkLst>
        </pc:spChg>
        <pc:graphicFrameChg chg="del">
          <ac:chgData name="Xavi Ledesma Pons" userId="373dd89ac2bc5c9f" providerId="LiveId" clId="{C12D29B8-EF33-174B-B1EF-1355FAF46322}" dt="2018-06-10T11:09:45.213" v="4223" actId="478"/>
          <ac:graphicFrameMkLst>
            <pc:docMk/>
            <pc:sldMk cId="192830914" sldId="270"/>
            <ac:graphicFrameMk id="7" creationId="{C07DB4EF-1EFA-9A41-B534-C20EF3F414DD}"/>
          </ac:graphicFrameMkLst>
        </pc:graphicFrameChg>
        <pc:graphicFrameChg chg="add mod">
          <ac:chgData name="Xavi Ledesma Pons" userId="373dd89ac2bc5c9f" providerId="LiveId" clId="{C12D29B8-EF33-174B-B1EF-1355FAF46322}" dt="2018-06-16T10:55:48.291" v="5589"/>
          <ac:graphicFrameMkLst>
            <pc:docMk/>
            <pc:sldMk cId="192830914" sldId="270"/>
            <ac:graphicFrameMk id="16" creationId="{BC33E3AE-824C-CD44-BECA-843D94BAEA3C}"/>
          </ac:graphicFrameMkLst>
        </pc:graphicFrameChg>
        <pc:picChg chg="del">
          <ac:chgData name="Xavi Ledesma Pons" userId="373dd89ac2bc5c9f" providerId="LiveId" clId="{C12D29B8-EF33-174B-B1EF-1355FAF46322}" dt="2018-06-10T11:05:21.312" v="4116" actId="478"/>
          <ac:picMkLst>
            <pc:docMk/>
            <pc:sldMk cId="192830914" sldId="270"/>
            <ac:picMk id="3" creationId="{DCAE169D-FDBF-E14B-AA71-F47826B9E6F0}"/>
          </ac:picMkLst>
        </pc:picChg>
        <pc:picChg chg="del">
          <ac:chgData name="Xavi Ledesma Pons" userId="373dd89ac2bc5c9f" providerId="LiveId" clId="{C12D29B8-EF33-174B-B1EF-1355FAF46322}" dt="2018-06-10T11:05:14.619" v="4111" actId="478"/>
          <ac:picMkLst>
            <pc:docMk/>
            <pc:sldMk cId="192830914" sldId="270"/>
            <ac:picMk id="6" creationId="{6A3A320D-AFA0-1B4A-B9E1-86D1A735E88B}"/>
          </ac:picMkLst>
        </pc:picChg>
        <pc:picChg chg="add mod">
          <ac:chgData name="Xavi Ledesma Pons" userId="373dd89ac2bc5c9f" providerId="LiveId" clId="{C12D29B8-EF33-174B-B1EF-1355FAF46322}" dt="2018-06-10T11:14:52.461" v="4277" actId="14100"/>
          <ac:picMkLst>
            <pc:docMk/>
            <pc:sldMk cId="192830914" sldId="270"/>
            <ac:picMk id="10" creationId="{3C1AD8B0-97B0-5A40-854B-D8D20410C931}"/>
          </ac:picMkLst>
        </pc:picChg>
        <pc:cxnChg chg="del">
          <ac:chgData name="Xavi Ledesma Pons" userId="373dd89ac2bc5c9f" providerId="LiveId" clId="{C12D29B8-EF33-174B-B1EF-1355FAF46322}" dt="2018-06-10T11:09:42.719" v="4222" actId="478"/>
          <ac:cxnSpMkLst>
            <pc:docMk/>
            <pc:sldMk cId="192830914" sldId="270"/>
            <ac:cxnSpMk id="8" creationId="{740817EF-C081-5A4D-9ABC-F5F4D18B9008}"/>
          </ac:cxnSpMkLst>
        </pc:cxnChg>
        <pc:cxnChg chg="mod">
          <ac:chgData name="Xavi Ledesma Pons" userId="373dd89ac2bc5c9f" providerId="LiveId" clId="{C12D29B8-EF33-174B-B1EF-1355FAF46322}" dt="2018-06-10T11:05:30.822" v="4139" actId="14100"/>
          <ac:cxnSpMkLst>
            <pc:docMk/>
            <pc:sldMk cId="192830914" sldId="270"/>
            <ac:cxnSpMk id="14" creationId="{5F712780-CD13-374A-9F82-5CBC8E96231A}"/>
          </ac:cxnSpMkLst>
        </pc:cxnChg>
        <pc:cxnChg chg="add">
          <ac:chgData name="Xavi Ledesma Pons" userId="373dd89ac2bc5c9f" providerId="LiveId" clId="{C12D29B8-EF33-174B-B1EF-1355FAF46322}" dt="2018-06-10T11:10:40.332" v="4241" actId="20577"/>
          <ac:cxnSpMkLst>
            <pc:docMk/>
            <pc:sldMk cId="192830914" sldId="270"/>
            <ac:cxnSpMk id="17" creationId="{3FFAB19F-F51C-AF44-B72D-593A0E49B677}"/>
          </ac:cxnSpMkLst>
        </pc:cxnChg>
      </pc:sldChg>
      <pc:sldChg chg="addSp delSp modSp add">
        <pc:chgData name="Xavi Ledesma Pons" userId="373dd89ac2bc5c9f" providerId="LiveId" clId="{C12D29B8-EF33-174B-B1EF-1355FAF46322}" dt="2018-06-16T10:56:17.220" v="5597"/>
        <pc:sldMkLst>
          <pc:docMk/>
          <pc:sldMk cId="3819329559" sldId="271"/>
        </pc:sldMkLst>
        <pc:spChg chg="del mod">
          <ac:chgData name="Xavi Ledesma Pons" userId="373dd89ac2bc5c9f" providerId="LiveId" clId="{C12D29B8-EF33-174B-B1EF-1355FAF46322}" dt="2018-06-16T10:33:18.760" v="5175" actId="478"/>
          <ac:spMkLst>
            <pc:docMk/>
            <pc:sldMk cId="3819329559" sldId="271"/>
            <ac:spMk id="3" creationId="{15075A80-031C-C246-A35C-A4DBC8DA2223}"/>
          </ac:spMkLst>
        </pc:spChg>
        <pc:spChg chg="add del mod">
          <ac:chgData name="Xavi Ledesma Pons" userId="373dd89ac2bc5c9f" providerId="LiveId" clId="{C12D29B8-EF33-174B-B1EF-1355FAF46322}" dt="2018-06-16T10:33:20.900" v="5176" actId="478"/>
          <ac:spMkLst>
            <pc:docMk/>
            <pc:sldMk cId="3819329559" sldId="271"/>
            <ac:spMk id="11" creationId="{3ADB6C25-4DA2-B049-A15D-B80041B614D5}"/>
          </ac:spMkLst>
        </pc:spChg>
        <pc:spChg chg="mod">
          <ac:chgData name="Xavi Ledesma Pons" userId="373dd89ac2bc5c9f" providerId="LiveId" clId="{C12D29B8-EF33-174B-B1EF-1355FAF46322}" dt="2018-06-16T10:54:57.169" v="5581" actId="20577"/>
          <ac:spMkLst>
            <pc:docMk/>
            <pc:sldMk cId="3819329559" sldId="271"/>
            <ac:spMk id="12" creationId="{16CD7F8E-110E-5242-B1F1-CBD008F35720}"/>
          </ac:spMkLst>
        </pc:spChg>
        <pc:spChg chg="add del mod">
          <ac:chgData name="Xavi Ledesma Pons" userId="373dd89ac2bc5c9f" providerId="LiveId" clId="{C12D29B8-EF33-174B-B1EF-1355FAF46322}" dt="2018-06-16T10:42:10.072" v="5335"/>
          <ac:spMkLst>
            <pc:docMk/>
            <pc:sldMk cId="3819329559" sldId="271"/>
            <ac:spMk id="14" creationId="{245FEB7A-7FD3-BA41-8498-878721A384F6}"/>
          </ac:spMkLst>
        </pc:spChg>
        <pc:spChg chg="add mod">
          <ac:chgData name="Xavi Ledesma Pons" userId="373dd89ac2bc5c9f" providerId="LiveId" clId="{C12D29B8-EF33-174B-B1EF-1355FAF46322}" dt="2018-06-16T10:55:17.158" v="5586" actId="20577"/>
          <ac:spMkLst>
            <pc:docMk/>
            <pc:sldMk cId="3819329559" sldId="271"/>
            <ac:spMk id="15" creationId="{4B339988-CA02-3146-AE7D-D3E299C2B9C7}"/>
          </ac:spMkLst>
        </pc:spChg>
        <pc:graphicFrameChg chg="add del mod modGraphic">
          <ac:chgData name="Xavi Ledesma Pons" userId="373dd89ac2bc5c9f" providerId="LiveId" clId="{C12D29B8-EF33-174B-B1EF-1355FAF46322}" dt="2018-06-16T10:29:05.127" v="5049" actId="478"/>
          <ac:graphicFrameMkLst>
            <pc:docMk/>
            <pc:sldMk cId="3819329559" sldId="271"/>
            <ac:graphicFrameMk id="5" creationId="{DA29B56C-104F-2240-8948-D930A711DF5D}"/>
          </ac:graphicFrameMkLst>
        </pc:graphicFrameChg>
        <pc:graphicFrameChg chg="mod">
          <ac:chgData name="Xavi Ledesma Pons" userId="373dd89ac2bc5c9f" providerId="LiveId" clId="{C12D29B8-EF33-174B-B1EF-1355FAF46322}" dt="2018-06-16T10:56:17.220" v="5597"/>
          <ac:graphicFrameMkLst>
            <pc:docMk/>
            <pc:sldMk cId="3819329559" sldId="271"/>
            <ac:graphicFrameMk id="8" creationId="{31239C42-2FE6-F749-A357-46C1645D1126}"/>
          </ac:graphicFrameMkLst>
        </pc:graphicFrameChg>
        <pc:picChg chg="add mod">
          <ac:chgData name="Xavi Ledesma Pons" userId="373dd89ac2bc5c9f" providerId="LiveId" clId="{C12D29B8-EF33-174B-B1EF-1355FAF46322}" dt="2018-06-16T10:33:33.753" v="5189" actId="1036"/>
          <ac:picMkLst>
            <pc:docMk/>
            <pc:sldMk cId="3819329559" sldId="271"/>
            <ac:picMk id="4" creationId="{672460BE-3488-B745-9AFD-7107F162ECA4}"/>
          </ac:picMkLst>
        </pc:picChg>
        <pc:picChg chg="add mod">
          <ac:chgData name="Xavi Ledesma Pons" userId="373dd89ac2bc5c9f" providerId="LiveId" clId="{C12D29B8-EF33-174B-B1EF-1355FAF46322}" dt="2018-06-16T10:33:37.638" v="5205" actId="1035"/>
          <ac:picMkLst>
            <pc:docMk/>
            <pc:sldMk cId="3819329559" sldId="271"/>
            <ac:picMk id="7" creationId="{97A91A2D-9ED2-124C-9D0D-B72220AF9FF1}"/>
          </ac:picMkLst>
        </pc:picChg>
        <pc:cxnChg chg="del mod">
          <ac:chgData name="Xavi Ledesma Pons" userId="373dd89ac2bc5c9f" providerId="LiveId" clId="{C12D29B8-EF33-174B-B1EF-1355FAF46322}" dt="2018-06-16T10:55:11.278" v="5584" actId="478"/>
          <ac:cxnSpMkLst>
            <pc:docMk/>
            <pc:sldMk cId="3819329559" sldId="271"/>
            <ac:cxnSpMk id="13" creationId="{D232A73C-CAD4-9C41-B3A4-35049FBBAEF1}"/>
          </ac:cxnSpMkLst>
        </pc:cxnChg>
        <pc:cxnChg chg="add">
          <ac:chgData name="Xavi Ledesma Pons" userId="373dd89ac2bc5c9f" providerId="LiveId" clId="{C12D29B8-EF33-174B-B1EF-1355FAF46322}" dt="2018-06-16T10:55:11.762" v="5585"/>
          <ac:cxnSpMkLst>
            <pc:docMk/>
            <pc:sldMk cId="3819329559" sldId="271"/>
            <ac:cxnSpMk id="17" creationId="{69CD8818-0310-D045-8FDC-AEFDAD507C80}"/>
          </ac:cxnSpMkLst>
        </pc:cxnChg>
      </pc:sldChg>
      <pc:sldMasterChg chg="modSldLayout">
        <pc:chgData name="Xavi Ledesma Pons" userId="373dd89ac2bc5c9f" providerId="LiveId" clId="{C12D29B8-EF33-174B-B1EF-1355FAF46322}" dt="2018-06-09T11:37:36.468" v="250" actId="1036"/>
        <pc:sldMasterMkLst>
          <pc:docMk/>
          <pc:sldMasterMk cId="3954894888" sldId="2147483648"/>
        </pc:sldMasterMkLst>
        <pc:sldLayoutChg chg="modSp">
          <pc:chgData name="Xavi Ledesma Pons" userId="373dd89ac2bc5c9f" providerId="LiveId" clId="{C12D29B8-EF33-174B-B1EF-1355FAF46322}" dt="2018-06-09T11:37:36.468" v="250" actId="1036"/>
          <pc:sldLayoutMkLst>
            <pc:docMk/>
            <pc:sldMasterMk cId="3954894888" sldId="2147483648"/>
            <pc:sldLayoutMk cId="1476804013" sldId="2147483650"/>
          </pc:sldLayoutMkLst>
          <pc:picChg chg="mod">
            <ac:chgData name="Xavi Ledesma Pons" userId="373dd89ac2bc5c9f" providerId="LiveId" clId="{C12D29B8-EF33-174B-B1EF-1355FAF46322}" dt="2018-06-09T11:37:36.468" v="250" actId="1036"/>
            <ac:picMkLst>
              <pc:docMk/>
              <pc:sldMasterMk cId="3954894888" sldId="2147483648"/>
              <pc:sldLayoutMk cId="1476804013" sldId="2147483650"/>
              <ac:picMk id="8" creationId="{41F0AF8C-BB7D-2647-BED2-11B745885DE6}"/>
            </ac:picMkLst>
          </pc:picChg>
        </pc:sldLayoutChg>
      </pc:sldMasterChg>
    </pc:docChg>
  </pc:docChgLst>
  <pc:docChgLst>
    <pc:chgData name="Xavi Ledesma Pons" userId="373dd89ac2bc5c9f" providerId="LiveId" clId="{1358FF9B-6DEC-BD4E-B0D3-27B9F18F3DE8}"/>
    <pc:docChg chg="modSld">
      <pc:chgData name="Xavi Ledesma Pons" userId="373dd89ac2bc5c9f" providerId="LiveId" clId="{1358FF9B-6DEC-BD4E-B0D3-27B9F18F3DE8}" dt="2018-06-16T11:16:41.056" v="5" actId="20577"/>
      <pc:docMkLst>
        <pc:docMk/>
      </pc:docMkLst>
      <pc:sldChg chg="modSp">
        <pc:chgData name="Xavi Ledesma Pons" userId="373dd89ac2bc5c9f" providerId="LiveId" clId="{1358FF9B-6DEC-BD4E-B0D3-27B9F18F3DE8}" dt="2018-06-16T11:16:41.056" v="5" actId="20577"/>
        <pc:sldMkLst>
          <pc:docMk/>
          <pc:sldMk cId="2791646868" sldId="262"/>
        </pc:sldMkLst>
        <pc:spChg chg="mod">
          <ac:chgData name="Xavi Ledesma Pons" userId="373dd89ac2bc5c9f" providerId="LiveId" clId="{1358FF9B-6DEC-BD4E-B0D3-27B9F18F3DE8}" dt="2018-06-16T11:16:41.056" v="5" actId="20577"/>
          <ac:spMkLst>
            <pc:docMk/>
            <pc:sldMk cId="2791646868" sldId="262"/>
            <ac:spMk id="11" creationId="{D731FB94-0D03-A741-8D16-AE4CB28F8A1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FUNCIONALIDAD</a:t>
          </a:r>
          <a:endParaRPr lang="es-ES" sz="700" b="1" dirty="0"/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23FB68-6D21-554A-8EB8-58D6796818A5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122CE7C-6CAC-E848-B0C1-5F8241FABB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INTRODUCCIÓN</a:t>
          </a:r>
        </a:p>
      </dgm:t>
    </dgm:pt>
    <dgm:pt modelId="{0BD5D244-3822-C346-88F3-1C279E1F525F}" type="parTrans" cxnId="{3C77A413-4CD8-6440-BE6F-1696F27EE170}">
      <dgm:prSet/>
      <dgm:spPr/>
      <dgm:t>
        <a:bodyPr/>
        <a:lstStyle/>
        <a:p>
          <a:endParaRPr lang="es-ES"/>
        </a:p>
      </dgm:t>
    </dgm:pt>
    <dgm:pt modelId="{AD423323-372D-9949-8BA8-A598A2F5A381}" type="sibTrans" cxnId="{3C77A413-4CD8-6440-BE6F-1696F27EE170}">
      <dgm:prSet/>
      <dgm:spPr/>
      <dgm:t>
        <a:bodyPr/>
        <a:lstStyle/>
        <a:p>
          <a:endParaRPr lang="es-ES"/>
        </a:p>
      </dgm:t>
    </dgm:pt>
    <dgm:pt modelId="{4A820B6C-7803-C24B-933D-78239A01E52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ESTRUCTURA DEL SISTEMA</a:t>
          </a:r>
          <a:endParaRPr lang="es-ES" sz="800" b="1" dirty="0"/>
        </a:p>
      </dgm:t>
    </dgm:pt>
    <dgm:pt modelId="{D4DB9CAA-5B56-FE4B-97C8-3F4538604653}" type="parTrans" cxnId="{0D31A3E7-7C77-0A4C-A37D-D296027ACED7}">
      <dgm:prSet/>
      <dgm:spPr/>
      <dgm:t>
        <a:bodyPr/>
        <a:lstStyle/>
        <a:p>
          <a:endParaRPr lang="es-ES"/>
        </a:p>
      </dgm:t>
    </dgm:pt>
    <dgm:pt modelId="{3486B7E3-9F18-944E-99CD-C051282D5B4B}" type="sibTrans" cxnId="{0D31A3E7-7C77-0A4C-A37D-D296027ACED7}">
      <dgm:prSet/>
      <dgm:spPr/>
      <dgm:t>
        <a:bodyPr/>
        <a:lstStyle/>
        <a:p>
          <a:endParaRPr lang="es-ES"/>
        </a:p>
      </dgm:t>
    </dgm:pt>
    <dgm:pt modelId="{2A7D7E7B-B1D1-B64E-B3BD-12E10FA4957F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700" b="1" dirty="0"/>
            <a:t>FUNCIONALIDAD</a:t>
          </a:r>
        </a:p>
      </dgm:t>
    </dgm:pt>
    <dgm:pt modelId="{5F784651-66DE-B946-988E-CEDCD2226A5B}" type="parTrans" cxnId="{DB34F3E5-CD87-7044-B864-13CBD7A18300}">
      <dgm:prSet/>
      <dgm:spPr/>
      <dgm:t>
        <a:bodyPr/>
        <a:lstStyle/>
        <a:p>
          <a:endParaRPr lang="es-ES"/>
        </a:p>
      </dgm:t>
    </dgm:pt>
    <dgm:pt modelId="{3105FF6B-6B31-E44E-B64E-8482733F343D}" type="sibTrans" cxnId="{DB34F3E5-CD87-7044-B864-13CBD7A18300}">
      <dgm:prSet/>
      <dgm:spPr/>
      <dgm:t>
        <a:bodyPr/>
        <a:lstStyle/>
        <a:p>
          <a:endParaRPr lang="es-ES"/>
        </a:p>
      </dgm:t>
    </dgm:pt>
    <dgm:pt modelId="{FA769213-2945-D24F-AFF0-6551B11D17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ASPECTOS CLAVE</a:t>
          </a:r>
        </a:p>
      </dgm:t>
    </dgm:pt>
    <dgm:pt modelId="{18FF0513-73F3-F145-B6ED-E8E757766F39}" type="parTrans" cxnId="{63AA3A6A-5C04-5E46-A2EB-72218C711001}">
      <dgm:prSet/>
      <dgm:spPr/>
      <dgm:t>
        <a:bodyPr/>
        <a:lstStyle/>
        <a:p>
          <a:endParaRPr lang="es-ES"/>
        </a:p>
      </dgm:t>
    </dgm:pt>
    <dgm:pt modelId="{CE37B414-D3E5-4742-80AA-4D26E4ECD83D}" type="sibTrans" cxnId="{63AA3A6A-5C04-5E46-A2EB-72218C711001}">
      <dgm:prSet/>
      <dgm:spPr/>
      <dgm:t>
        <a:bodyPr/>
        <a:lstStyle/>
        <a:p>
          <a:endParaRPr lang="es-ES"/>
        </a:p>
      </dgm:t>
    </dgm:pt>
    <dgm:pt modelId="{DB699EEB-173F-8145-BF1C-98574C5D156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CONCLUSIONES</a:t>
          </a:r>
          <a:endParaRPr lang="es-ES" sz="800" b="1" dirty="0"/>
        </a:p>
      </dgm:t>
    </dgm:pt>
    <dgm:pt modelId="{020F7FC5-7F50-CA4F-8654-30ABCC9C4D0F}" type="parTrans" cxnId="{5D711F9B-4B1F-194C-9545-7C38A74D41B3}">
      <dgm:prSet/>
      <dgm:spPr/>
      <dgm:t>
        <a:bodyPr/>
        <a:lstStyle/>
        <a:p>
          <a:endParaRPr lang="es-ES"/>
        </a:p>
      </dgm:t>
    </dgm:pt>
    <dgm:pt modelId="{AE51A857-CFDB-F044-B398-A926FBE5468E}" type="sibTrans" cxnId="{5D711F9B-4B1F-194C-9545-7C38A74D41B3}">
      <dgm:prSet/>
      <dgm:spPr/>
      <dgm:t>
        <a:bodyPr/>
        <a:lstStyle/>
        <a:p>
          <a:endParaRPr lang="es-ES"/>
        </a:p>
      </dgm:t>
    </dgm:pt>
    <dgm:pt modelId="{06FE952B-8B8B-E640-86A5-F6A1115D5EB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/>
            <a:t>INDICE</a:t>
          </a:r>
          <a:endParaRPr lang="es-ES" sz="800" b="1" dirty="0"/>
        </a:p>
      </dgm:t>
    </dgm:pt>
    <dgm:pt modelId="{6E5DDA16-8BDF-084C-AECA-1B9C8D3D989A}" type="parTrans" cxnId="{1EBD63FF-035B-FB49-B917-B7C2AA4C5322}">
      <dgm:prSet/>
      <dgm:spPr/>
      <dgm:t>
        <a:bodyPr/>
        <a:lstStyle/>
        <a:p>
          <a:endParaRPr lang="es-ES"/>
        </a:p>
      </dgm:t>
    </dgm:pt>
    <dgm:pt modelId="{4B1915BF-0EC6-EC42-8FC8-BF85674A29E1}" type="sibTrans" cxnId="{1EBD63FF-035B-FB49-B917-B7C2AA4C5322}">
      <dgm:prSet/>
      <dgm:spPr/>
      <dgm:t>
        <a:bodyPr/>
        <a:lstStyle/>
        <a:p>
          <a:endParaRPr lang="es-ES"/>
        </a:p>
      </dgm:t>
    </dgm:pt>
    <dgm:pt modelId="{E4F1DA53-E3B1-7547-8439-61C89A5109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700" b="1" dirty="0"/>
            <a:t>OBJETIVOS</a:t>
          </a:r>
        </a:p>
      </dgm:t>
    </dgm:pt>
    <dgm:pt modelId="{A58C13F9-0652-AA48-BB3E-667231F73D3B}" type="parTrans" cxnId="{E35F1CB6-615B-694B-92F8-C87D3BADCD44}">
      <dgm:prSet/>
      <dgm:spPr/>
      <dgm:t>
        <a:bodyPr/>
        <a:lstStyle/>
        <a:p>
          <a:endParaRPr lang="es-ES"/>
        </a:p>
      </dgm:t>
    </dgm:pt>
    <dgm:pt modelId="{7F978A40-0F07-0E41-B94D-158D815CAFFE}" type="sibTrans" cxnId="{E35F1CB6-615B-694B-92F8-C87D3BADCD44}">
      <dgm:prSet/>
      <dgm:spPr/>
      <dgm:t>
        <a:bodyPr/>
        <a:lstStyle/>
        <a:p>
          <a:endParaRPr lang="es-ES"/>
        </a:p>
      </dgm:t>
    </dgm:pt>
    <dgm:pt modelId="{0357E3B6-4446-F540-A8C0-15C58681BC95}" type="pres">
      <dgm:prSet presAssocID="{3423FB68-6D21-554A-8EB8-58D6796818A5}" presName="Name0" presStyleCnt="0">
        <dgm:presLayoutVars>
          <dgm:dir/>
          <dgm:animLvl val="lvl"/>
          <dgm:resizeHandles val="exact"/>
        </dgm:presLayoutVars>
      </dgm:prSet>
      <dgm:spPr/>
    </dgm:pt>
    <dgm:pt modelId="{CC46A65C-7725-4F4E-BA5E-4639A22AD6C2}" type="pres">
      <dgm:prSet presAssocID="{06FE952B-8B8B-E640-86A5-F6A1115D5EB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F75230B-048C-2D46-BC7E-1C3C0FD9319A}" type="pres">
      <dgm:prSet presAssocID="{4B1915BF-0EC6-EC42-8FC8-BF85674A29E1}" presName="parTxOnlySpace" presStyleCnt="0"/>
      <dgm:spPr/>
    </dgm:pt>
    <dgm:pt modelId="{D06B075C-FC99-854D-8022-C12D9379E85C}" type="pres">
      <dgm:prSet presAssocID="{C122CE7C-6CAC-E848-B0C1-5F8241FABB7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BFE544E-D4FD-0C4C-B740-33BFE823CC93}" type="pres">
      <dgm:prSet presAssocID="{AD423323-372D-9949-8BA8-A598A2F5A381}" presName="parTxOnlySpace" presStyleCnt="0"/>
      <dgm:spPr/>
    </dgm:pt>
    <dgm:pt modelId="{C637C454-B475-174C-85DC-A0B966CE61DB}" type="pres">
      <dgm:prSet presAssocID="{E4F1DA53-E3B1-7547-8439-61C89A51096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D17F5C9-07D4-D444-BD94-06B4DD082422}" type="pres">
      <dgm:prSet presAssocID="{7F978A40-0F07-0E41-B94D-158D815CAFFE}" presName="parTxOnlySpace" presStyleCnt="0"/>
      <dgm:spPr/>
    </dgm:pt>
    <dgm:pt modelId="{0C2D6259-58D1-C046-A7E9-94919EFA7685}" type="pres">
      <dgm:prSet presAssocID="{4A820B6C-7803-C24B-933D-78239A01E52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AF94EA0-79DB-0743-9ADF-E15C1E56A36A}" type="pres">
      <dgm:prSet presAssocID="{3486B7E3-9F18-944E-99CD-C051282D5B4B}" presName="parTxOnlySpace" presStyleCnt="0"/>
      <dgm:spPr/>
    </dgm:pt>
    <dgm:pt modelId="{586F211B-9B5E-FB4D-A80D-C25009D203EF}" type="pres">
      <dgm:prSet presAssocID="{2A7D7E7B-B1D1-B64E-B3BD-12E10FA4957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3993ED2-5242-BA42-AA8C-08610ED4FE9B}" type="pres">
      <dgm:prSet presAssocID="{3105FF6B-6B31-E44E-B64E-8482733F343D}" presName="parTxOnlySpace" presStyleCnt="0"/>
      <dgm:spPr/>
    </dgm:pt>
    <dgm:pt modelId="{556814C6-AD46-6E43-8511-A4FA4E4C20F5}" type="pres">
      <dgm:prSet presAssocID="{FA769213-2945-D24F-AFF0-6551B11D176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AC39739-E02D-D941-B823-5C880C4B4306}" type="pres">
      <dgm:prSet presAssocID="{CE37B414-D3E5-4742-80AA-4D26E4ECD83D}" presName="parTxOnlySpace" presStyleCnt="0"/>
      <dgm:spPr/>
    </dgm:pt>
    <dgm:pt modelId="{BCA62DF0-2CB6-8243-A994-E7C1148093D6}" type="pres">
      <dgm:prSet presAssocID="{DB699EEB-173F-8145-BF1C-98574C5D156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E1E2704-233D-CE41-929B-DF3EBAFEC084}" type="presOf" srcId="{06FE952B-8B8B-E640-86A5-F6A1115D5EB3}" destId="{CC46A65C-7725-4F4E-BA5E-4639A22AD6C2}" srcOrd="0" destOrd="0" presId="urn:microsoft.com/office/officeart/2005/8/layout/chevron1"/>
    <dgm:cxn modelId="{1CF85C0F-EE60-B446-9F14-CC6800CCE9B1}" type="presOf" srcId="{4A820B6C-7803-C24B-933D-78239A01E528}" destId="{0C2D6259-58D1-C046-A7E9-94919EFA7685}" srcOrd="0" destOrd="0" presId="urn:microsoft.com/office/officeart/2005/8/layout/chevron1"/>
    <dgm:cxn modelId="{3C77A413-4CD8-6440-BE6F-1696F27EE170}" srcId="{3423FB68-6D21-554A-8EB8-58D6796818A5}" destId="{C122CE7C-6CAC-E848-B0C1-5F8241FABB73}" srcOrd="1" destOrd="0" parTransId="{0BD5D244-3822-C346-88F3-1C279E1F525F}" sibTransId="{AD423323-372D-9949-8BA8-A598A2F5A381}"/>
    <dgm:cxn modelId="{58D06631-6D00-CF4E-A1DD-09B9F5C2E550}" type="presOf" srcId="{2A7D7E7B-B1D1-B64E-B3BD-12E10FA4957F}" destId="{586F211B-9B5E-FB4D-A80D-C25009D203EF}" srcOrd="0" destOrd="0" presId="urn:microsoft.com/office/officeart/2005/8/layout/chevron1"/>
    <dgm:cxn modelId="{CCE85962-6EE6-D74F-BA52-27CE7D9CF312}" type="presOf" srcId="{FA769213-2945-D24F-AFF0-6551B11D1761}" destId="{556814C6-AD46-6E43-8511-A4FA4E4C20F5}" srcOrd="0" destOrd="0" presId="urn:microsoft.com/office/officeart/2005/8/layout/chevron1"/>
    <dgm:cxn modelId="{63AA3A6A-5C04-5E46-A2EB-72218C711001}" srcId="{3423FB68-6D21-554A-8EB8-58D6796818A5}" destId="{FA769213-2945-D24F-AFF0-6551B11D1761}" srcOrd="5" destOrd="0" parTransId="{18FF0513-73F3-F145-B6ED-E8E757766F39}" sibTransId="{CE37B414-D3E5-4742-80AA-4D26E4ECD83D}"/>
    <dgm:cxn modelId="{5D711F9B-4B1F-194C-9545-7C38A74D41B3}" srcId="{3423FB68-6D21-554A-8EB8-58D6796818A5}" destId="{DB699EEB-173F-8145-BF1C-98574C5D1569}" srcOrd="6" destOrd="0" parTransId="{020F7FC5-7F50-CA4F-8654-30ABCC9C4D0F}" sibTransId="{AE51A857-CFDB-F044-B398-A926FBE5468E}"/>
    <dgm:cxn modelId="{D6CD589F-4ED3-1B4D-8543-725DCAA26EE0}" type="presOf" srcId="{C122CE7C-6CAC-E848-B0C1-5F8241FABB73}" destId="{D06B075C-FC99-854D-8022-C12D9379E85C}" srcOrd="0" destOrd="0" presId="urn:microsoft.com/office/officeart/2005/8/layout/chevron1"/>
    <dgm:cxn modelId="{9042E4A2-BAF0-824B-B50B-5A6FC833DDB1}" type="presOf" srcId="{E4F1DA53-E3B1-7547-8439-61C89A510961}" destId="{C637C454-B475-174C-85DC-A0B966CE61DB}" srcOrd="0" destOrd="0" presId="urn:microsoft.com/office/officeart/2005/8/layout/chevron1"/>
    <dgm:cxn modelId="{544854A7-42C6-E74E-8DC8-1981DE15DB06}" type="presOf" srcId="{3423FB68-6D21-554A-8EB8-58D6796818A5}" destId="{0357E3B6-4446-F540-A8C0-15C58681BC95}" srcOrd="0" destOrd="0" presId="urn:microsoft.com/office/officeart/2005/8/layout/chevron1"/>
    <dgm:cxn modelId="{E35F1CB6-615B-694B-92F8-C87D3BADCD44}" srcId="{3423FB68-6D21-554A-8EB8-58D6796818A5}" destId="{E4F1DA53-E3B1-7547-8439-61C89A510961}" srcOrd="2" destOrd="0" parTransId="{A58C13F9-0652-AA48-BB3E-667231F73D3B}" sibTransId="{7F978A40-0F07-0E41-B94D-158D815CAFFE}"/>
    <dgm:cxn modelId="{33178ECC-1D21-3047-9171-9E02B140F885}" type="presOf" srcId="{DB699EEB-173F-8145-BF1C-98574C5D1569}" destId="{BCA62DF0-2CB6-8243-A994-E7C1148093D6}" srcOrd="0" destOrd="0" presId="urn:microsoft.com/office/officeart/2005/8/layout/chevron1"/>
    <dgm:cxn modelId="{DB34F3E5-CD87-7044-B864-13CBD7A18300}" srcId="{3423FB68-6D21-554A-8EB8-58D6796818A5}" destId="{2A7D7E7B-B1D1-B64E-B3BD-12E10FA4957F}" srcOrd="4" destOrd="0" parTransId="{5F784651-66DE-B946-988E-CEDCD2226A5B}" sibTransId="{3105FF6B-6B31-E44E-B64E-8482733F343D}"/>
    <dgm:cxn modelId="{0D31A3E7-7C77-0A4C-A37D-D296027ACED7}" srcId="{3423FB68-6D21-554A-8EB8-58D6796818A5}" destId="{4A820B6C-7803-C24B-933D-78239A01E528}" srcOrd="3" destOrd="0" parTransId="{D4DB9CAA-5B56-FE4B-97C8-3F4538604653}" sibTransId="{3486B7E3-9F18-944E-99CD-C051282D5B4B}"/>
    <dgm:cxn modelId="{1EBD63FF-035B-FB49-B917-B7C2AA4C5322}" srcId="{3423FB68-6D21-554A-8EB8-58D6796818A5}" destId="{06FE952B-8B8B-E640-86A5-F6A1115D5EB3}" srcOrd="0" destOrd="0" parTransId="{6E5DDA16-8BDF-084C-AECA-1B9C8D3D989A}" sibTransId="{4B1915BF-0EC6-EC42-8FC8-BF85674A29E1}"/>
    <dgm:cxn modelId="{51B64AA2-58DF-E049-82E4-B6FA55DAA003}" type="presParOf" srcId="{0357E3B6-4446-F540-A8C0-15C58681BC95}" destId="{CC46A65C-7725-4F4E-BA5E-4639A22AD6C2}" srcOrd="0" destOrd="0" presId="urn:microsoft.com/office/officeart/2005/8/layout/chevron1"/>
    <dgm:cxn modelId="{497B7B9E-B84A-034B-BBD2-DD04E92D27FF}" type="presParOf" srcId="{0357E3B6-4446-F540-A8C0-15C58681BC95}" destId="{EF75230B-048C-2D46-BC7E-1C3C0FD9319A}" srcOrd="1" destOrd="0" presId="urn:microsoft.com/office/officeart/2005/8/layout/chevron1"/>
    <dgm:cxn modelId="{C4E6EEFA-CA00-AB49-8744-352DE3A3FCFC}" type="presParOf" srcId="{0357E3B6-4446-F540-A8C0-15C58681BC95}" destId="{D06B075C-FC99-854D-8022-C12D9379E85C}" srcOrd="2" destOrd="0" presId="urn:microsoft.com/office/officeart/2005/8/layout/chevron1"/>
    <dgm:cxn modelId="{97021AFC-7068-1349-9CC2-296170AFCA10}" type="presParOf" srcId="{0357E3B6-4446-F540-A8C0-15C58681BC95}" destId="{EBFE544E-D4FD-0C4C-B740-33BFE823CC93}" srcOrd="3" destOrd="0" presId="urn:microsoft.com/office/officeart/2005/8/layout/chevron1"/>
    <dgm:cxn modelId="{820BCBB6-07ED-EE46-B339-F9348DBF172F}" type="presParOf" srcId="{0357E3B6-4446-F540-A8C0-15C58681BC95}" destId="{C637C454-B475-174C-85DC-A0B966CE61DB}" srcOrd="4" destOrd="0" presId="urn:microsoft.com/office/officeart/2005/8/layout/chevron1"/>
    <dgm:cxn modelId="{F0C5CD67-5E65-8249-AC3B-C96BC992B324}" type="presParOf" srcId="{0357E3B6-4446-F540-A8C0-15C58681BC95}" destId="{ED17F5C9-07D4-D444-BD94-06B4DD082422}" srcOrd="5" destOrd="0" presId="urn:microsoft.com/office/officeart/2005/8/layout/chevron1"/>
    <dgm:cxn modelId="{7F87DA99-0251-424F-8C82-3A3E9865099C}" type="presParOf" srcId="{0357E3B6-4446-F540-A8C0-15C58681BC95}" destId="{0C2D6259-58D1-C046-A7E9-94919EFA7685}" srcOrd="6" destOrd="0" presId="urn:microsoft.com/office/officeart/2005/8/layout/chevron1"/>
    <dgm:cxn modelId="{7193C393-5B76-AE47-B04A-5D13FBDF31E7}" type="presParOf" srcId="{0357E3B6-4446-F540-A8C0-15C58681BC95}" destId="{FAF94EA0-79DB-0743-9ADF-E15C1E56A36A}" srcOrd="7" destOrd="0" presId="urn:microsoft.com/office/officeart/2005/8/layout/chevron1"/>
    <dgm:cxn modelId="{230C8775-B8B2-A044-9984-ED137797E631}" type="presParOf" srcId="{0357E3B6-4446-F540-A8C0-15C58681BC95}" destId="{586F211B-9B5E-FB4D-A80D-C25009D203EF}" srcOrd="8" destOrd="0" presId="urn:microsoft.com/office/officeart/2005/8/layout/chevron1"/>
    <dgm:cxn modelId="{85740C3D-1AF2-8A43-909D-D7B370F6CD0D}" type="presParOf" srcId="{0357E3B6-4446-F540-A8C0-15C58681BC95}" destId="{63993ED2-5242-BA42-AA8C-08610ED4FE9B}" srcOrd="9" destOrd="0" presId="urn:microsoft.com/office/officeart/2005/8/layout/chevron1"/>
    <dgm:cxn modelId="{BA89792F-43B1-534E-BF8F-5AFB6E40CC5B}" type="presParOf" srcId="{0357E3B6-4446-F540-A8C0-15C58681BC95}" destId="{556814C6-AD46-6E43-8511-A4FA4E4C20F5}" srcOrd="10" destOrd="0" presId="urn:microsoft.com/office/officeart/2005/8/layout/chevron1"/>
    <dgm:cxn modelId="{73F5279A-D4E1-5645-8E7A-C6AC1769774E}" type="presParOf" srcId="{0357E3B6-4446-F540-A8C0-15C58681BC95}" destId="{FAC39739-E02D-D941-B823-5C880C4B4306}" srcOrd="11" destOrd="0" presId="urn:microsoft.com/office/officeart/2005/8/layout/chevron1"/>
    <dgm:cxn modelId="{F8318C88-517C-7F4E-B99C-78773F2F8D28}" type="presParOf" srcId="{0357E3B6-4446-F540-A8C0-15C58681BC95}" destId="{BCA62DF0-2CB6-8243-A994-E7C1148093D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FUNCIONALIDAD</a:t>
          </a:r>
          <a:endParaRPr lang="es-ES" sz="700" b="1" kern="1200" dirty="0"/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65C-7725-4F4E-BA5E-4639A22AD6C2}">
      <dsp:nvSpPr>
        <dsp:cNvPr id="0" name=""/>
        <dsp:cNvSpPr/>
      </dsp:nvSpPr>
      <dsp:spPr>
        <a:xfrm>
          <a:off x="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/>
            <a:t>INDICE</a:t>
          </a:r>
          <a:endParaRPr lang="es-ES" sz="800" b="1" kern="1200" dirty="0"/>
        </a:p>
      </dsp:txBody>
      <dsp:txXfrm>
        <a:off x="238342" y="446760"/>
        <a:ext cx="715024" cy="476683"/>
      </dsp:txXfrm>
    </dsp:sp>
    <dsp:sp modelId="{D06B075C-FC99-854D-8022-C12D9379E85C}">
      <dsp:nvSpPr>
        <dsp:cNvPr id="0" name=""/>
        <dsp:cNvSpPr/>
      </dsp:nvSpPr>
      <dsp:spPr>
        <a:xfrm>
          <a:off x="1072536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INTRODUCCIÓN</a:t>
          </a:r>
        </a:p>
      </dsp:txBody>
      <dsp:txXfrm>
        <a:off x="1310878" y="446760"/>
        <a:ext cx="715024" cy="476683"/>
      </dsp:txXfrm>
    </dsp:sp>
    <dsp:sp modelId="{C637C454-B475-174C-85DC-A0B966CE61DB}">
      <dsp:nvSpPr>
        <dsp:cNvPr id="0" name=""/>
        <dsp:cNvSpPr/>
      </dsp:nvSpPr>
      <dsp:spPr>
        <a:xfrm>
          <a:off x="2145073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OBJETIVOS</a:t>
          </a:r>
        </a:p>
      </dsp:txBody>
      <dsp:txXfrm>
        <a:off x="2383415" y="446760"/>
        <a:ext cx="715024" cy="476683"/>
      </dsp:txXfrm>
    </dsp:sp>
    <dsp:sp modelId="{0C2D6259-58D1-C046-A7E9-94919EFA7685}">
      <dsp:nvSpPr>
        <dsp:cNvPr id="0" name=""/>
        <dsp:cNvSpPr/>
      </dsp:nvSpPr>
      <dsp:spPr>
        <a:xfrm>
          <a:off x="3217610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ESTRUCTURA DEL SISTEMA</a:t>
          </a:r>
          <a:endParaRPr lang="es-ES" sz="800" b="1" kern="1200" dirty="0"/>
        </a:p>
      </dsp:txBody>
      <dsp:txXfrm>
        <a:off x="3455952" y="446760"/>
        <a:ext cx="715024" cy="476683"/>
      </dsp:txXfrm>
    </dsp:sp>
    <dsp:sp modelId="{586F211B-9B5E-FB4D-A80D-C25009D203EF}">
      <dsp:nvSpPr>
        <dsp:cNvPr id="0" name=""/>
        <dsp:cNvSpPr/>
      </dsp:nvSpPr>
      <dsp:spPr>
        <a:xfrm>
          <a:off x="4290147" y="446760"/>
          <a:ext cx="1191707" cy="47668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FUNCIONALIDAD</a:t>
          </a:r>
        </a:p>
      </dsp:txBody>
      <dsp:txXfrm>
        <a:off x="4528489" y="446760"/>
        <a:ext cx="715024" cy="476683"/>
      </dsp:txXfrm>
    </dsp:sp>
    <dsp:sp modelId="{556814C6-AD46-6E43-8511-A4FA4E4C20F5}">
      <dsp:nvSpPr>
        <dsp:cNvPr id="0" name=""/>
        <dsp:cNvSpPr/>
      </dsp:nvSpPr>
      <dsp:spPr>
        <a:xfrm>
          <a:off x="5362684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ASPECTOS CLAVE</a:t>
          </a:r>
        </a:p>
      </dsp:txBody>
      <dsp:txXfrm>
        <a:off x="5601026" y="446760"/>
        <a:ext cx="715024" cy="476683"/>
      </dsp:txXfrm>
    </dsp:sp>
    <dsp:sp modelId="{BCA62DF0-2CB6-8243-A994-E7C1148093D6}">
      <dsp:nvSpPr>
        <dsp:cNvPr id="0" name=""/>
        <dsp:cNvSpPr/>
      </dsp:nvSpPr>
      <dsp:spPr>
        <a:xfrm>
          <a:off x="6435221" y="446760"/>
          <a:ext cx="1191707" cy="4766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CONCLUSIONES</a:t>
          </a:r>
          <a:endParaRPr lang="es-ES" sz="800" b="1" kern="1200" dirty="0"/>
        </a:p>
      </dsp:txBody>
      <dsp:txXfrm>
        <a:off x="6673563" y="446760"/>
        <a:ext cx="715024" cy="47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D4BEC-B8DE-F943-A9FD-7CE2B6A9A6D7}" type="datetimeFigureOut">
              <a:rPr lang="es-ES" smtClean="0"/>
              <a:t>30/5/20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34A26-8CD5-484A-8F4F-8433782AA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47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4A26-8CD5-484A-8F4F-8433782AA58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30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34A26-8CD5-484A-8F4F-8433782AA58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98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34A26-8CD5-484A-8F4F-8433782AA58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30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34A26-8CD5-484A-8F4F-8433782AA58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2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34A26-8CD5-484A-8F4F-8433782AA58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57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98036-763A-0847-A62A-62BEEE2AD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5C5280-F846-BD48-BE9D-98CA2E175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2C1A9-3B97-AB45-BFD0-51CB5027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018AB-2B9C-B649-933E-95A97C34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E0C82-A4FC-A147-B417-90A1C1BF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58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60BDA-6E82-D84C-BF08-25E8A627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5C1451-AE40-E143-B12E-3BFDD65E8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1B76FB-064D-EF45-8C99-DFC4C94F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B357E-780E-4E4C-8318-4992C3B1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2C966-399D-814F-AA85-21A3588C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2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C257A8-A6BE-8F40-B102-57AD62FE9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B95144-D41B-AD4C-9BC5-4350D168E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F70541-7A3A-2748-AB18-663FC070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CDE9D7-DE10-3445-94A0-A7169873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ECC570-1743-D541-BA84-1D4BCE18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50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EA5DE-76E3-EB4E-9403-05CE0DF4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C180C-CAF8-EE43-A219-FA55C49BC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3E75E-F84A-D843-BAC1-E428C06C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14D288-7834-5E48-9B2F-9201FB41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9B642-E811-CA41-B6FD-772D51C4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FCD5C26-69E0-F145-8AF1-1B13133BA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9883" y="432360"/>
            <a:ext cx="1953917" cy="7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0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432DF-D58D-7F46-B69E-D85183A3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3680AC-10DC-7A4C-AFFD-129B7238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DABC1B-55D0-534D-ADB3-E5C8B5B9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CBF8A-8CC4-AB4D-B704-1D20604C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EBFAFF-EB48-F046-AD24-35CCFA39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70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42F2B-C847-0149-BE20-7DECA4CF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E09B0-43AF-0F46-AB2A-84B335532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834D87-428B-D248-914A-06F4E4890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FCBBE-3002-7C4B-974E-AF6E4CB4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E83FBE-9729-C249-84FF-C79029B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354504-DA1C-2A4E-BC8E-D8014036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EB4C7-6AC5-9141-8A2A-E96E26AA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0ACF0A-5460-8240-837E-EBD7E7F4E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942411-5369-ED4D-AD42-8CB0C7DE0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E14503-56DD-364E-B5EF-8BB442FEC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C87289-CC2B-0D47-BCFE-8C38E1695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B94E9A-2A6A-A54B-B68C-825FB99D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7CFFE3-9008-764E-8265-2D961D06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7623AF-26C4-414B-9A5F-EF67681A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52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24B75-7E15-3343-B90B-725EB147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FDA5C8-305D-B74C-A363-4F7C249E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3FE419-4189-2142-8F33-51CDFDC7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B2FC03-8939-1745-8F71-EE93AE1D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61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5FE21E-FE84-D749-B167-9B4EDE87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342606-DCE5-5443-B295-3326EED0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13137A-DF0A-0A4C-8E87-0CCF2D4B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7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93E25-1716-374F-912B-69741A99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17B44F-EF21-F545-BD1E-D772055A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3D324E-BFB9-B14D-9AA3-57FD2121D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0C3CE-4CB7-EA46-A344-08EFEF97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749D45-163B-114C-B118-3F2D6C58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E4CD38-280D-A544-8188-3DC0FCF3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72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4D3BC-4DC3-4C41-9174-F102F5A3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510D62-6D79-A146-9719-C04487214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949CD4-A93E-4449-8D74-34E1ED8B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61AE8A-8268-4F48-A44E-BB245E1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7031FD-2F04-A04A-8DA7-DD1ACA19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86F12C-A93A-3B4B-8D47-E973BA28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4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106681-8007-AF49-B388-F9DC5E54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7CCE08-66F2-1048-8D45-27F2D9E87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A1DF9-AECC-A547-B491-F7599C8E1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9703-E8C5-0743-90A5-4FBE6289527B}" type="datetimeFigureOut">
              <a:rPr lang="es-ES" smtClean="0"/>
              <a:t>30/5/20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85BCE5-A1D5-AC4F-9E68-6C097B852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ECB91B-FF78-C143-AD7D-01D958EB2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2447-E883-C241-B15A-DE4F98D1D8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89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2.jp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1.jpg"/><Relationship Id="rId4" Type="http://schemas.openxmlformats.org/officeDocument/2006/relationships/diagramLayout" Target="../diagrams/layout8.xm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1E3EC-7ED1-4141-9E2E-5B1C3E924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705" y="1232800"/>
            <a:ext cx="9484426" cy="2387600"/>
          </a:xfrm>
        </p:spPr>
        <p:txBody>
          <a:bodyPr>
            <a:noAutofit/>
          </a:bodyPr>
          <a:lstStyle/>
          <a:p>
            <a:br>
              <a:rPr lang="ca-ES" sz="5400" dirty="0">
                <a:cs typeface="Arial" panose="020B0604020202020204" pitchFamily="34" charset="0"/>
              </a:rPr>
            </a:br>
            <a:r>
              <a:rPr lang="es-ES" sz="5400" dirty="0"/>
              <a:t>Desarrollo de una aplicación Android para la gestión de un huerto domótico</a:t>
            </a:r>
            <a:endParaRPr lang="ca-ES" sz="5400" dirty="0"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FF938A-B496-0841-83C6-41411655B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185" y="3542660"/>
            <a:ext cx="9144000" cy="2660217"/>
          </a:xfrm>
        </p:spPr>
        <p:txBody>
          <a:bodyPr>
            <a:normAutofit/>
          </a:bodyPr>
          <a:lstStyle/>
          <a:p>
            <a:endParaRPr lang="es-ES_tradnl" dirty="0"/>
          </a:p>
          <a:p>
            <a:r>
              <a:rPr lang="es-ES_tradnl" dirty="0">
                <a:latin typeface="+mj-lt"/>
              </a:rPr>
              <a:t>Realizado por: Xavier Ledesma Pons</a:t>
            </a:r>
          </a:p>
          <a:p>
            <a:r>
              <a:rPr lang="es-ES_tradnl" dirty="0">
                <a:latin typeface="+mj-lt"/>
              </a:rPr>
              <a:t>Consultor: Pau </a:t>
            </a:r>
            <a:r>
              <a:rPr lang="es-ES_tradnl" dirty="0" err="1">
                <a:latin typeface="+mj-lt"/>
              </a:rPr>
              <a:t>Dominkovics</a:t>
            </a:r>
            <a:r>
              <a:rPr lang="es-ES_tradnl" dirty="0">
                <a:latin typeface="+mj-lt"/>
              </a:rPr>
              <a:t> </a:t>
            </a:r>
            <a:r>
              <a:rPr lang="es-ES_tradnl" dirty="0" err="1">
                <a:latin typeface="+mj-lt"/>
              </a:rPr>
              <a:t>Coll</a:t>
            </a:r>
            <a:endParaRPr lang="es-ES_tradnl" dirty="0"/>
          </a:p>
          <a:p>
            <a:r>
              <a:rPr lang="es-ES_tradnl" dirty="0" err="1">
                <a:latin typeface="+mj-lt"/>
              </a:rPr>
              <a:t>Universitat</a:t>
            </a:r>
            <a:r>
              <a:rPr lang="es-ES_tradnl" dirty="0">
                <a:latin typeface="+mj-lt"/>
              </a:rPr>
              <a:t> </a:t>
            </a:r>
            <a:r>
              <a:rPr lang="es-ES_tradnl" dirty="0" err="1">
                <a:latin typeface="+mj-lt"/>
              </a:rPr>
              <a:t>Oberta</a:t>
            </a:r>
            <a:r>
              <a:rPr lang="es-ES_tradnl" dirty="0">
                <a:latin typeface="+mj-lt"/>
              </a:rPr>
              <a:t> de Catalunya</a:t>
            </a:r>
          </a:p>
          <a:p>
            <a:r>
              <a:rPr lang="es-ES_tradnl" dirty="0">
                <a:latin typeface="+mj-lt"/>
              </a:rPr>
              <a:t>Trabajo final de máster</a:t>
            </a:r>
          </a:p>
        </p:txBody>
      </p:sp>
      <p:sp>
        <p:nvSpPr>
          <p:cNvPr id="12" name="Corchetes 11">
            <a:extLst>
              <a:ext uri="{FF2B5EF4-FFF2-40B4-BE49-F238E27FC236}">
                <a16:creationId xmlns:a16="http://schemas.microsoft.com/office/drawing/2014/main" id="{6079C803-DE27-E642-B90F-EE71197A42BA}"/>
              </a:ext>
            </a:extLst>
          </p:cNvPr>
          <p:cNvSpPr/>
          <p:nvPr/>
        </p:nvSpPr>
        <p:spPr>
          <a:xfrm>
            <a:off x="815440" y="890651"/>
            <a:ext cx="10545290" cy="5229101"/>
          </a:xfrm>
          <a:prstGeom prst="bracketPair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02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93585F-5B49-F94B-B12F-547CEC1A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245" y="3911607"/>
            <a:ext cx="1821214" cy="182121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49814F-B810-9241-91BD-86E902F4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8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FUNCIONALIDADES PRINCIPALS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Gestión de usuarios.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Gestión de drivers de diferentes placas.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Añadir placas de control al sistema de riego.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Añadir sensores y actuadores al sistema de riego.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Programar rutinas de riego periódicas.</a:t>
            </a:r>
          </a:p>
          <a:p>
            <a:pPr lvl="1">
              <a:lnSpc>
                <a:spcPct val="170000"/>
              </a:lnSpc>
            </a:pPr>
            <a:endParaRPr lang="es-ES_tradnl" dirty="0">
              <a:latin typeface="+mj-lt"/>
            </a:endParaRPr>
          </a:p>
          <a:p>
            <a:pPr lvl="1">
              <a:lnSpc>
                <a:spcPct val="170000"/>
              </a:lnSpc>
            </a:pPr>
            <a:endParaRPr lang="es-ES_tradnl" dirty="0">
              <a:latin typeface="+mj-lt"/>
            </a:endParaRPr>
          </a:p>
          <a:p>
            <a:pPr>
              <a:lnSpc>
                <a:spcPct val="170000"/>
              </a:lnSpc>
            </a:pPr>
            <a:endParaRPr lang="es-ES_tradnl" dirty="0">
              <a:latin typeface="+mj-lt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EB6B846-7116-7A44-A5AC-1C6F9FF2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FUNCIONALIDADES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951B427-5E4C-0341-B93C-D496FA7B544F}"/>
              </a:ext>
            </a:extLst>
          </p:cNvPr>
          <p:cNvGraphicFramePr/>
          <p:nvPr/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602047-A6B6-C84F-9AD5-E9DDBED90556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4C5459B-CC20-FA4C-92FC-A13B08A72B5D}"/>
              </a:ext>
            </a:extLst>
          </p:cNvPr>
          <p:cNvCxnSpPr>
            <a:cxnSpLocks/>
          </p:cNvCxnSpPr>
          <p:nvPr/>
        </p:nvCxnSpPr>
        <p:spPr>
          <a:xfrm>
            <a:off x="5446059" y="854842"/>
            <a:ext cx="3738282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0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93585F-5B49-F94B-B12F-547CEC1A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245" y="3911607"/>
            <a:ext cx="1821214" cy="182121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49814F-B810-9241-91BD-86E902F4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68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FUNCIONALIDADES PRINCIPALS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Programar rutinas de riego basadas en eventos de sensores.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Visualización de </a:t>
            </a:r>
            <a:r>
              <a:rPr lang="es-ES_tradnl" dirty="0" err="1">
                <a:latin typeface="+mj-lt"/>
              </a:rPr>
              <a:t>logs</a:t>
            </a:r>
            <a:r>
              <a:rPr lang="es-ES_tradnl" dirty="0">
                <a:latin typeface="+mj-lt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Visualización de datos del sistema en tiempo real.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Eliminación de elementos del sistema.</a:t>
            </a:r>
          </a:p>
          <a:p>
            <a:pPr lvl="1">
              <a:lnSpc>
                <a:spcPct val="170000"/>
              </a:lnSpc>
            </a:pPr>
            <a:r>
              <a:rPr lang="es-ES_tradnl" dirty="0">
                <a:latin typeface="+mj-lt"/>
              </a:rPr>
              <a:t>Exportación e importación de configuraciones.</a:t>
            </a:r>
          </a:p>
          <a:p>
            <a:pPr lvl="1">
              <a:lnSpc>
                <a:spcPct val="170000"/>
              </a:lnSpc>
            </a:pPr>
            <a:endParaRPr lang="es-ES_tradnl" dirty="0">
              <a:latin typeface="+mj-lt"/>
            </a:endParaRPr>
          </a:p>
          <a:p>
            <a:pPr lvl="1">
              <a:lnSpc>
                <a:spcPct val="170000"/>
              </a:lnSpc>
            </a:pPr>
            <a:endParaRPr lang="es-ES_tradnl" dirty="0">
              <a:latin typeface="+mj-lt"/>
            </a:endParaRPr>
          </a:p>
          <a:p>
            <a:pPr lvl="1">
              <a:lnSpc>
                <a:spcPct val="170000"/>
              </a:lnSpc>
            </a:pPr>
            <a:endParaRPr lang="es-ES_tradnl" dirty="0">
              <a:latin typeface="+mj-lt"/>
            </a:endParaRPr>
          </a:p>
          <a:p>
            <a:pPr>
              <a:lnSpc>
                <a:spcPct val="170000"/>
              </a:lnSpc>
            </a:pPr>
            <a:endParaRPr lang="es-ES_tradnl" dirty="0">
              <a:latin typeface="+mj-lt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EB6B846-7116-7A44-A5AC-1C6F9FF2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FUNCIONALIDADES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951B427-5E4C-0341-B93C-D496FA7B5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073634"/>
              </p:ext>
            </p:extLst>
          </p:nvPr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602047-A6B6-C84F-9AD5-E9DDBED90556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4C5459B-CC20-FA4C-92FC-A13B08A72B5D}"/>
              </a:ext>
            </a:extLst>
          </p:cNvPr>
          <p:cNvCxnSpPr>
            <a:cxnSpLocks/>
          </p:cNvCxnSpPr>
          <p:nvPr/>
        </p:nvCxnSpPr>
        <p:spPr>
          <a:xfrm>
            <a:off x="5446059" y="854842"/>
            <a:ext cx="3738282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7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4EB6B846-7116-7A44-A5AC-1C6F9FF2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ASPECTOS CLAVE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951B427-5E4C-0341-B93C-D496FA7B5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03535"/>
              </p:ext>
            </p:extLst>
          </p:nvPr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602047-A6B6-C84F-9AD5-E9DDBED90556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4C5459B-CC20-FA4C-92FC-A13B08A72B5D}"/>
              </a:ext>
            </a:extLst>
          </p:cNvPr>
          <p:cNvCxnSpPr>
            <a:cxnSpLocks/>
          </p:cNvCxnSpPr>
          <p:nvPr/>
        </p:nvCxnSpPr>
        <p:spPr>
          <a:xfrm>
            <a:off x="4908176" y="854842"/>
            <a:ext cx="4276165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6235B8-0331-DC42-9976-93E4B969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ESCALABILIDAD</a:t>
            </a:r>
          </a:p>
          <a:p>
            <a:pPr lvl="1"/>
            <a:r>
              <a:rPr lang="es-ES" dirty="0">
                <a:latin typeface="+mj-lt"/>
              </a:rPr>
              <a:t>Instalación de la base de datos y el servidor en AWS o Google Cloud.</a:t>
            </a:r>
          </a:p>
          <a:p>
            <a:pPr lvl="1"/>
            <a:r>
              <a:rPr lang="es-ES" dirty="0">
                <a:latin typeface="+mj-lt"/>
              </a:rPr>
              <a:t>Necesidad de conexión a internet mínima en placas de control.</a:t>
            </a:r>
          </a:p>
          <a:p>
            <a:pPr lvl="1"/>
            <a:r>
              <a:rPr lang="es-ES" dirty="0">
                <a:latin typeface="+mj-lt"/>
              </a:rPr>
              <a:t>Posibilidad de usar módulo SIM para </a:t>
            </a:r>
            <a:r>
              <a:rPr lang="es-ES" dirty="0" err="1">
                <a:latin typeface="+mj-lt"/>
              </a:rPr>
              <a:t>Raspberry</a:t>
            </a:r>
            <a:r>
              <a:rPr lang="es-ES" dirty="0"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SEGURIDAD</a:t>
            </a:r>
          </a:p>
          <a:p>
            <a:pPr lvl="1"/>
            <a:r>
              <a:rPr lang="es-ES" dirty="0">
                <a:latin typeface="+mj-lt"/>
              </a:rPr>
              <a:t>Uso de JWT para el control de sesiones.</a:t>
            </a:r>
          </a:p>
          <a:p>
            <a:pPr lvl="1"/>
            <a:r>
              <a:rPr lang="es-ES" dirty="0">
                <a:latin typeface="+mj-lt"/>
              </a:rPr>
              <a:t>HTTPS (Pendiente).</a:t>
            </a: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pPr marL="457200" lvl="1" indent="0">
              <a:buNone/>
            </a:pPr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  <a:p>
            <a:pPr marL="457200" lvl="1" indent="0">
              <a:buNone/>
            </a:pPr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0887637-B87D-084F-B2AB-F9DB12344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0545" y="3052906"/>
            <a:ext cx="2833255" cy="26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1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4EB6B846-7116-7A44-A5AC-1C6F9FF2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ASPECTOS CLAVE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951B427-5E4C-0341-B93C-D496FA7B544F}"/>
              </a:ext>
            </a:extLst>
          </p:cNvPr>
          <p:cNvGraphicFramePr/>
          <p:nvPr/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602047-A6B6-C84F-9AD5-E9DDBED90556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4C5459B-CC20-FA4C-92FC-A13B08A72B5D}"/>
              </a:ext>
            </a:extLst>
          </p:cNvPr>
          <p:cNvCxnSpPr>
            <a:cxnSpLocks/>
          </p:cNvCxnSpPr>
          <p:nvPr/>
        </p:nvCxnSpPr>
        <p:spPr>
          <a:xfrm>
            <a:off x="4908176" y="854842"/>
            <a:ext cx="4276165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6235B8-0331-DC42-9976-93E4B969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INFRAESTRUCTURA DE BAJO COSTE</a:t>
            </a:r>
          </a:p>
          <a:p>
            <a:pPr lvl="1"/>
            <a:r>
              <a:rPr lang="es-ES" dirty="0">
                <a:latin typeface="+mj-lt"/>
              </a:rPr>
              <a:t>Sensores y actuadores fáciles de encontrar y asequibles.</a:t>
            </a:r>
          </a:p>
          <a:p>
            <a:pPr lvl="1"/>
            <a:r>
              <a:rPr lang="es-ES" dirty="0">
                <a:latin typeface="+mj-lt"/>
              </a:rPr>
              <a:t>Incremento de la instalación hardware rápido y sencillo.</a:t>
            </a: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INTERFAZ SENCILLA E INTUITIVA</a:t>
            </a:r>
          </a:p>
          <a:p>
            <a:pPr lvl="1"/>
            <a:r>
              <a:rPr lang="es-ES" dirty="0">
                <a:latin typeface="+mj-lt"/>
              </a:rPr>
              <a:t>Interfaz intuitiva y guiada.</a:t>
            </a:r>
          </a:p>
          <a:p>
            <a:pPr lvl="1"/>
            <a:r>
              <a:rPr lang="es-ES" dirty="0">
                <a:latin typeface="+mj-lt"/>
              </a:rPr>
              <a:t>No se requieren altos conocimientos técnicos.</a:t>
            </a:r>
          </a:p>
          <a:p>
            <a:pPr marL="457200" lvl="1" indent="0">
              <a:buNone/>
            </a:pPr>
            <a:endParaRPr lang="es-ES" dirty="0">
              <a:latin typeface="+mj-lt"/>
            </a:endParaRPr>
          </a:p>
          <a:p>
            <a:pPr marL="457200" lvl="1" indent="0">
              <a:buNone/>
            </a:pPr>
            <a:endParaRPr lang="es-ES" dirty="0">
              <a:latin typeface="+mj-lt"/>
            </a:endParaRP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pPr marL="457200" lvl="1" indent="0">
              <a:buNone/>
            </a:pPr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  <a:p>
            <a:pPr marL="457200" lvl="1" indent="0">
              <a:buNone/>
            </a:pPr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08DF8C1-0566-D84C-A093-206FB9807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0545" y="3052906"/>
            <a:ext cx="2833255" cy="26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9033BB63-D71D-8842-BC2F-714F3480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438C402-44A1-9846-99FB-6EB8C30C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588804"/>
            <a:ext cx="10515000" cy="44143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dirty="0">
                <a:latin typeface="+mj-lt"/>
              </a:rPr>
              <a:t>LINEAS DE FUTURO</a:t>
            </a:r>
          </a:p>
          <a:p>
            <a:pPr lvl="1">
              <a:lnSpc>
                <a:spcPct val="100000"/>
              </a:lnSpc>
            </a:pPr>
            <a:r>
              <a:rPr lang="es-ES_tradnl" dirty="0">
                <a:latin typeface="+mj-lt"/>
              </a:rPr>
              <a:t>Implementar las comunicaciones usando HTTPS.</a:t>
            </a:r>
          </a:p>
          <a:p>
            <a:pPr lvl="1"/>
            <a:r>
              <a:rPr lang="es-ES_tradnl" dirty="0">
                <a:latin typeface="+mj-lt"/>
              </a:rPr>
              <a:t>Añadir un mecanismo de notificaciones para el inicio/parada del riego.</a:t>
            </a:r>
          </a:p>
          <a:p>
            <a:pPr lvl="1"/>
            <a:r>
              <a:rPr lang="es-ES_tradnl" dirty="0">
                <a:latin typeface="+mj-lt"/>
              </a:rPr>
              <a:t>Añadir más idiomas a la aplicación.</a:t>
            </a:r>
          </a:p>
          <a:p>
            <a:pPr lvl="1"/>
            <a:r>
              <a:rPr lang="es-ES_tradnl" dirty="0">
                <a:latin typeface="+mj-lt"/>
              </a:rPr>
              <a:t>Añadir una vista para personalizar el perfil y modificar la contraseña.</a:t>
            </a:r>
          </a:p>
          <a:p>
            <a:pPr lvl="1"/>
            <a:r>
              <a:rPr lang="es-ES_tradnl" dirty="0">
                <a:latin typeface="+mj-lt"/>
              </a:rPr>
              <a:t>Implementar un mecanismo para recuperar la contraseña.</a:t>
            </a:r>
          </a:p>
          <a:p>
            <a:pPr lvl="1"/>
            <a:r>
              <a:rPr lang="es-ES_tradnl" dirty="0">
                <a:latin typeface="+mj-lt"/>
              </a:rPr>
              <a:t>Añadir la posibilidad de compartir por aplicaciones de terceros las configuraciones.</a:t>
            </a:r>
          </a:p>
          <a:p>
            <a:pPr lvl="1"/>
            <a:r>
              <a:rPr lang="es-ES_tradnl" dirty="0">
                <a:latin typeface="+mj-lt"/>
              </a:rPr>
              <a:t>Migrar la aplicación a otras plataformas.</a:t>
            </a:r>
          </a:p>
          <a:p>
            <a:pPr lvl="1"/>
            <a:endParaRPr lang="es-ES_tradnl" dirty="0">
              <a:latin typeface="+mj-lt"/>
            </a:endParaRPr>
          </a:p>
          <a:p>
            <a:pPr lvl="1"/>
            <a:endParaRPr lang="es-ES_tradnl" dirty="0">
              <a:latin typeface="+mj-lt"/>
            </a:endParaRPr>
          </a:p>
          <a:p>
            <a:pPr lvl="1"/>
            <a:endParaRPr lang="es-ES_tradnl" dirty="0">
              <a:latin typeface="+mj-l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630D132-46B9-1247-8C90-0F86A963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317" y="4266167"/>
            <a:ext cx="1697483" cy="167397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876E5D-C7F3-CE44-A233-B40C72C25F6A}"/>
              </a:ext>
            </a:extLst>
          </p:cNvPr>
          <p:cNvCxnSpPr>
            <a:cxnSpLocks/>
          </p:cNvCxnSpPr>
          <p:nvPr/>
        </p:nvCxnSpPr>
        <p:spPr>
          <a:xfrm>
            <a:off x="4908176" y="854842"/>
            <a:ext cx="4276165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7C1DF8E-4A0D-FA45-97DB-8500EE09D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682802"/>
              </p:ext>
            </p:extLst>
          </p:nvPr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AC926C3-BA2F-C443-8B89-CEAA85814152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1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BD33B-0424-3B4C-8E83-BB00B9D3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INDICE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0F330-9D88-C543-8C00-FDFF64B1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37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s-ES_tradnl" sz="4000" dirty="0">
                <a:latin typeface="+mj-lt"/>
              </a:rPr>
              <a:t>Introducción</a:t>
            </a:r>
          </a:p>
          <a:p>
            <a:pPr>
              <a:lnSpc>
                <a:spcPct val="160000"/>
              </a:lnSpc>
            </a:pPr>
            <a:r>
              <a:rPr lang="es-ES_tradnl" sz="4000" dirty="0">
                <a:latin typeface="+mj-lt"/>
              </a:rPr>
              <a:t>Objetivos</a:t>
            </a:r>
          </a:p>
          <a:p>
            <a:pPr>
              <a:lnSpc>
                <a:spcPct val="160000"/>
              </a:lnSpc>
            </a:pPr>
            <a:r>
              <a:rPr lang="es-ES_tradnl" sz="4000" dirty="0">
                <a:latin typeface="+mj-lt"/>
              </a:rPr>
              <a:t>Estructura del sistema</a:t>
            </a:r>
          </a:p>
          <a:p>
            <a:pPr>
              <a:lnSpc>
                <a:spcPct val="160000"/>
              </a:lnSpc>
            </a:pPr>
            <a:r>
              <a:rPr lang="es-ES_tradnl" sz="4000" dirty="0">
                <a:latin typeface="+mj-lt"/>
              </a:rPr>
              <a:t>Funcionalidad de la aplicación</a:t>
            </a:r>
          </a:p>
          <a:p>
            <a:pPr>
              <a:lnSpc>
                <a:spcPct val="160000"/>
              </a:lnSpc>
            </a:pPr>
            <a:r>
              <a:rPr lang="es-ES_tradnl" sz="4000" dirty="0">
                <a:latin typeface="+mj-lt"/>
              </a:rPr>
              <a:t>Aspectos claves del desarrollo</a:t>
            </a:r>
          </a:p>
          <a:p>
            <a:pPr>
              <a:lnSpc>
                <a:spcPct val="160000"/>
              </a:lnSpc>
            </a:pPr>
            <a:r>
              <a:rPr lang="es-ES_tradnl" sz="4000" dirty="0">
                <a:latin typeface="+mj-lt"/>
              </a:rPr>
              <a:t>Conclusiones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87DFA9E-CB0C-134E-8C24-DDD2FF77D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272460"/>
              </p:ext>
            </p:extLst>
          </p:nvPr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6CC26AC-1EEF-374F-A060-856D68231ABE}"/>
              </a:ext>
            </a:extLst>
          </p:cNvPr>
          <p:cNvCxnSpPr>
            <a:cxnSpLocks/>
          </p:cNvCxnSpPr>
          <p:nvPr/>
        </p:nvCxnSpPr>
        <p:spPr>
          <a:xfrm>
            <a:off x="2676896" y="854842"/>
            <a:ext cx="6507445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53E57DE-CEF6-2241-BAB6-BFFED6E433CE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B28A1F17-8982-D243-8A3E-A07E81AF4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9174" y="1988822"/>
            <a:ext cx="3554627" cy="32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C52830-C517-6E46-9A3D-83D8A7E7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400" dirty="0"/>
          </a:p>
          <a:p>
            <a:pPr marL="0" indent="0" algn="ctr">
              <a:buNone/>
            </a:pPr>
            <a:r>
              <a:rPr lang="es-ES" sz="4800" dirty="0">
                <a:latin typeface="+mj-lt"/>
              </a:rPr>
              <a:t>¿DE DÓNDE NACE LA IDEA DEL PROYECTO?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9794642-952E-FD4A-BB84-B481E69A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INTRODUCCIÓN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C5F5E2-28ED-3D4B-A7BE-354AE5B3D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9" r="15585"/>
          <a:stretch/>
        </p:blipFill>
        <p:spPr>
          <a:xfrm>
            <a:off x="8776854" y="3487919"/>
            <a:ext cx="2576946" cy="2438400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DC38FE-CEDA-A141-8CF5-61673E691393}"/>
              </a:ext>
            </a:extLst>
          </p:cNvPr>
          <p:cNvCxnSpPr>
            <a:cxnSpLocks/>
          </p:cNvCxnSpPr>
          <p:nvPr/>
        </p:nvCxnSpPr>
        <p:spPr>
          <a:xfrm>
            <a:off x="4706471" y="854842"/>
            <a:ext cx="4477870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5B5105B-EC44-9A49-860F-927984EB4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700720"/>
              </p:ext>
            </p:extLst>
          </p:nvPr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5A6FF3-6FB5-AA49-9712-D0E47EDFD68A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36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A1349ADC-251E-7446-8783-FDD1FE63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INTRODUCCIÓN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EEFC2D8-B6BB-A34E-A701-E7E619FC46A3}"/>
              </a:ext>
            </a:extLst>
          </p:cNvPr>
          <p:cNvCxnSpPr>
            <a:cxnSpLocks/>
          </p:cNvCxnSpPr>
          <p:nvPr/>
        </p:nvCxnSpPr>
        <p:spPr>
          <a:xfrm>
            <a:off x="4706471" y="854842"/>
            <a:ext cx="4477870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77442455-338C-5A4F-A97D-4B8E3131C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083545"/>
              </p:ext>
            </p:extLst>
          </p:nvPr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B5D04E3-A47E-244F-A73D-DB8391175F46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4716B392-A0CB-0142-9814-BE7A45EA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06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Aplicación para gestionar el riego automático de un huerto.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Obtención de datos del entorno.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Solución escalable.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Enfocada a usuarios particulares y personales.</a:t>
            </a:r>
          </a:p>
          <a:p>
            <a:pPr marL="0" indent="0">
              <a:lnSpc>
                <a:spcPct val="170000"/>
              </a:lnSpc>
              <a:buNone/>
            </a:pPr>
            <a:endParaRPr lang="es-ES_tradnl" dirty="0">
              <a:latin typeface="+mj-lt"/>
            </a:endParaRPr>
          </a:p>
        </p:txBody>
      </p:sp>
      <p:pic>
        <p:nvPicPr>
          <p:cNvPr id="5" name="Imagen 4" descr="Imagen que contiene muñeca, juguete, reloj, computadora&#10;&#10;Descripción generada automáticamente">
            <a:extLst>
              <a:ext uri="{FF2B5EF4-FFF2-40B4-BE49-F238E27FC236}">
                <a16:creationId xmlns:a16="http://schemas.microsoft.com/office/drawing/2014/main" id="{9C820F72-9B17-E64E-A7EA-69547495B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722" y="3714301"/>
            <a:ext cx="31369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5433E4CB-E2C0-C343-ABC2-B097108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OBJETIVOS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7BABC8E-C649-BA41-8963-74F27414E55C}"/>
              </a:ext>
            </a:extLst>
          </p:cNvPr>
          <p:cNvCxnSpPr>
            <a:cxnSpLocks/>
          </p:cNvCxnSpPr>
          <p:nvPr/>
        </p:nvCxnSpPr>
        <p:spPr>
          <a:xfrm>
            <a:off x="3726873" y="854842"/>
            <a:ext cx="5457468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66FFDC4-157F-B540-AF97-167BAD852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944"/>
              </p:ext>
            </p:extLst>
          </p:nvPr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15E0FC0-295F-EA4B-9CAF-74D6DE76DBFD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magen que contiene firmar, alimentos, señal, dibujo&#10;&#10;Descripción generada automáticamente">
            <a:extLst>
              <a:ext uri="{FF2B5EF4-FFF2-40B4-BE49-F238E27FC236}">
                <a16:creationId xmlns:a16="http://schemas.microsoft.com/office/drawing/2014/main" id="{B93EB89F-05E2-6943-AED3-27B1CD168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595" y="3272010"/>
            <a:ext cx="2849833" cy="2308068"/>
          </a:xfrm>
          <a:prstGeom prst="rect">
            <a:avLst/>
          </a:prstGeom>
        </p:spPr>
      </p:pic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4B498ACD-14C1-2144-A6C1-4FF4A6A3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0063"/>
            <a:ext cx="7358349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Gestión de usuarios para entornos centralizados.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Instalación de diversos equipos de control.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Instalación de sensores y actuadores.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Personalización de las rutinas de riego.</a:t>
            </a:r>
          </a:p>
          <a:p>
            <a:pPr marL="0" indent="0">
              <a:lnSpc>
                <a:spcPct val="170000"/>
              </a:lnSpc>
              <a:buNone/>
            </a:pPr>
            <a:endParaRPr lang="es-ES_trad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83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5433E4CB-E2C0-C343-ABC2-B097108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OBJETIVOS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7BABC8E-C649-BA41-8963-74F27414E55C}"/>
              </a:ext>
            </a:extLst>
          </p:cNvPr>
          <p:cNvCxnSpPr>
            <a:cxnSpLocks/>
          </p:cNvCxnSpPr>
          <p:nvPr/>
        </p:nvCxnSpPr>
        <p:spPr>
          <a:xfrm>
            <a:off x="3726873" y="854842"/>
            <a:ext cx="5457468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66FFDC4-157F-B540-AF97-167BAD852E02}"/>
              </a:ext>
            </a:extLst>
          </p:cNvPr>
          <p:cNvGraphicFramePr/>
          <p:nvPr/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15E0FC0-295F-EA4B-9CAF-74D6DE76DBFD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firmar, alimentos, señal, dibujo&#10;&#10;Descripción generada automáticamente">
            <a:extLst>
              <a:ext uri="{FF2B5EF4-FFF2-40B4-BE49-F238E27FC236}">
                <a16:creationId xmlns:a16="http://schemas.microsoft.com/office/drawing/2014/main" id="{AA5F3C48-E163-1B4F-BB98-2AC5B997F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595" y="3272010"/>
            <a:ext cx="2849833" cy="2308068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DBB01E4-6EAB-0C47-9793-10FBAF12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0063"/>
            <a:ext cx="7358349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Exportación e importación de configuraciones.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Visualización de </a:t>
            </a:r>
            <a:r>
              <a:rPr lang="es-ES_tradnl" dirty="0" err="1">
                <a:latin typeface="+mj-lt"/>
              </a:rPr>
              <a:t>logs</a:t>
            </a:r>
            <a:r>
              <a:rPr lang="es-ES_tradnl" dirty="0">
                <a:latin typeface="+mj-lt"/>
              </a:rPr>
              <a:t> del sistema.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Visualización de datos del entorno.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Interfaz sencilla e intuitiva.</a:t>
            </a:r>
          </a:p>
          <a:p>
            <a:pPr marL="0" indent="0">
              <a:lnSpc>
                <a:spcPct val="170000"/>
              </a:lnSpc>
              <a:buNone/>
            </a:pPr>
            <a:endParaRPr lang="es-ES_trad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6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9AEA773-9B8E-7241-BA86-B4DA3363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ESTRUCTURA DEL SISTEMA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5C180C9-1866-1D4E-B128-66FD5910E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124370"/>
              </p:ext>
            </p:extLst>
          </p:nvPr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958251B-0991-8C4A-A277-BED0A0930F40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256D3E6-3AB0-B249-A218-CF6638F9C8AF}"/>
              </a:ext>
            </a:extLst>
          </p:cNvPr>
          <p:cNvCxnSpPr>
            <a:cxnSpLocks/>
          </p:cNvCxnSpPr>
          <p:nvPr/>
        </p:nvCxnSpPr>
        <p:spPr>
          <a:xfrm>
            <a:off x="7304514" y="854842"/>
            <a:ext cx="1879827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AD5777EF-D640-2C47-AD52-48320043B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1560063"/>
            <a:ext cx="8305800" cy="43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2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9AEA773-9B8E-7241-BA86-B4DA3363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ESTRUCTURA DEL SISTEMA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5C180C9-1866-1D4E-B128-66FD5910E1C6}"/>
              </a:ext>
            </a:extLst>
          </p:cNvPr>
          <p:cNvGraphicFramePr/>
          <p:nvPr/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958251B-0991-8C4A-A277-BED0A0930F40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256D3E6-3AB0-B249-A218-CF6638F9C8AF}"/>
              </a:ext>
            </a:extLst>
          </p:cNvPr>
          <p:cNvCxnSpPr>
            <a:cxnSpLocks/>
          </p:cNvCxnSpPr>
          <p:nvPr/>
        </p:nvCxnSpPr>
        <p:spPr>
          <a:xfrm>
            <a:off x="7304514" y="854842"/>
            <a:ext cx="1879827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mapa&#10;&#10;Descripción generada automáticamente">
            <a:extLst>
              <a:ext uri="{FF2B5EF4-FFF2-40B4-BE49-F238E27FC236}">
                <a16:creationId xmlns:a16="http://schemas.microsoft.com/office/drawing/2014/main" id="{FB0DC8D2-6D7E-1842-9D80-FEC9A4AD3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247" y="1504178"/>
            <a:ext cx="5159553" cy="4230424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172532A-BBE2-9648-B84E-B282EC4D4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063"/>
            <a:ext cx="515955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Comunicación de la aplicación y las placas con el servidor central usando HTTPS.</a:t>
            </a:r>
          </a:p>
          <a:p>
            <a:pPr>
              <a:lnSpc>
                <a:spcPct val="170000"/>
              </a:lnSpc>
            </a:pPr>
            <a:r>
              <a:rPr lang="es-ES_tradnl" dirty="0">
                <a:latin typeface="+mj-lt"/>
              </a:rPr>
              <a:t>Comunicación de las placas con los sensores y actuadores a través de GPIO físicos. </a:t>
            </a:r>
          </a:p>
          <a:p>
            <a:pPr marL="0" indent="0">
              <a:lnSpc>
                <a:spcPct val="170000"/>
              </a:lnSpc>
              <a:buNone/>
            </a:pPr>
            <a:endParaRPr lang="es-ES_trad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24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9AEA773-9B8E-7241-BA86-B4DA3363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00"/>
            <a:ext cx="10515600" cy="1325563"/>
          </a:xfrm>
        </p:spPr>
        <p:txBody>
          <a:bodyPr/>
          <a:lstStyle/>
          <a:p>
            <a:r>
              <a:rPr lang="es-ES" dirty="0"/>
              <a:t>ESTRUCTURA DEL SISTEMA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5C180C9-1866-1D4E-B128-66FD5910E1C6}"/>
              </a:ext>
            </a:extLst>
          </p:cNvPr>
          <p:cNvGraphicFramePr/>
          <p:nvPr/>
        </p:nvGraphicFramePr>
        <p:xfrm>
          <a:off x="3726873" y="5705610"/>
          <a:ext cx="7626929" cy="13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958251B-0991-8C4A-A277-BED0A0930F40}"/>
              </a:ext>
            </a:extLst>
          </p:cNvPr>
          <p:cNvCxnSpPr>
            <a:cxnSpLocks/>
          </p:cNvCxnSpPr>
          <p:nvPr/>
        </p:nvCxnSpPr>
        <p:spPr>
          <a:xfrm>
            <a:off x="838200" y="6390713"/>
            <a:ext cx="2725271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256D3E6-3AB0-B249-A218-CF6638F9C8AF}"/>
              </a:ext>
            </a:extLst>
          </p:cNvPr>
          <p:cNvCxnSpPr>
            <a:cxnSpLocks/>
          </p:cNvCxnSpPr>
          <p:nvPr/>
        </p:nvCxnSpPr>
        <p:spPr>
          <a:xfrm>
            <a:off x="7304514" y="854842"/>
            <a:ext cx="1879827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0125A86-11AA-9041-9994-5D0494915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21439" t="1" r="24810" b="1"/>
          <a:stretch/>
        </p:blipFill>
        <p:spPr>
          <a:xfrm>
            <a:off x="3544281" y="2297895"/>
            <a:ext cx="2568111" cy="2669883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ACA59C-71F8-4243-9F7F-32064C96C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747" y="2307947"/>
            <a:ext cx="2480594" cy="2242105"/>
          </a:xfrm>
          <a:prstGeom prst="rect">
            <a:avLst/>
          </a:prstGeom>
        </p:spPr>
      </p:pic>
      <p:pic>
        <p:nvPicPr>
          <p:cNvPr id="11" name="Imagen 10" descr="Imagen que contiene cámara, tabla, negro, pastel&#10;&#10;Descripción generada automáticamente">
            <a:extLst>
              <a:ext uri="{FF2B5EF4-FFF2-40B4-BE49-F238E27FC236}">
                <a16:creationId xmlns:a16="http://schemas.microsoft.com/office/drawing/2014/main" id="{58D1D26F-F5EA-F441-A452-BE51E4A813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0069" y="2084006"/>
            <a:ext cx="2176291" cy="266988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CA7842F-DB03-B34A-BE07-705ED666DE8E}"/>
              </a:ext>
            </a:extLst>
          </p:cNvPr>
          <p:cNvSpPr txBox="1"/>
          <p:nvPr/>
        </p:nvSpPr>
        <p:spPr>
          <a:xfrm>
            <a:off x="3959572" y="5087957"/>
            <a:ext cx="1737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latin typeface="+mj-lt"/>
              </a:rPr>
              <a:t>Sensor de </a:t>
            </a:r>
          </a:p>
          <a:p>
            <a:pPr algn="ctr"/>
            <a:r>
              <a:rPr lang="es-ES" sz="2400" dirty="0">
                <a:latin typeface="+mj-lt"/>
              </a:rPr>
              <a:t>temperatura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F0D27D2-D43B-7548-9F9A-7368CF66EF9D}"/>
              </a:ext>
            </a:extLst>
          </p:cNvPr>
          <p:cNvSpPr txBox="1"/>
          <p:nvPr/>
        </p:nvSpPr>
        <p:spPr>
          <a:xfrm>
            <a:off x="6920217" y="5078451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latin typeface="+mj-lt"/>
              </a:rPr>
              <a:t>Sensor de </a:t>
            </a:r>
          </a:p>
          <a:p>
            <a:pPr algn="ctr"/>
            <a:r>
              <a:rPr lang="es-ES" sz="2400" dirty="0">
                <a:latin typeface="+mj-lt"/>
              </a:rPr>
              <a:t>humedad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5E4B66-B681-8F4D-A16E-E2044660ABBA}"/>
              </a:ext>
            </a:extLst>
          </p:cNvPr>
          <p:cNvSpPr txBox="1"/>
          <p:nvPr/>
        </p:nvSpPr>
        <p:spPr>
          <a:xfrm>
            <a:off x="9536599" y="5078450"/>
            <a:ext cx="1963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latin typeface="+mj-lt"/>
              </a:rPr>
              <a:t>Electroválvula </a:t>
            </a:r>
          </a:p>
          <a:p>
            <a:pPr algn="ctr"/>
            <a:r>
              <a:rPr lang="es-ES" sz="2400" dirty="0">
                <a:latin typeface="+mj-lt"/>
              </a:rPr>
              <a:t>de riego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3E0EB61-9CF0-4D4D-9C36-FDF71751C704}"/>
              </a:ext>
            </a:extLst>
          </p:cNvPr>
          <p:cNvSpPr txBox="1"/>
          <p:nvPr/>
        </p:nvSpPr>
        <p:spPr>
          <a:xfrm>
            <a:off x="1009827" y="5167177"/>
            <a:ext cx="172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>
                <a:latin typeface="+mj-lt"/>
              </a:rPr>
              <a:t>Raspberry</a:t>
            </a:r>
            <a:r>
              <a:rPr lang="es-ES" sz="2400" dirty="0">
                <a:latin typeface="+mj-lt"/>
              </a:rPr>
              <a:t> Pi</a:t>
            </a:r>
          </a:p>
        </p:txBody>
      </p:sp>
      <p:pic>
        <p:nvPicPr>
          <p:cNvPr id="23" name="Imagen 22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79CE2503-98D2-D749-8EFD-CB9280B8E73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739" r="27413"/>
          <a:stretch/>
        </p:blipFill>
        <p:spPr>
          <a:xfrm>
            <a:off x="857679" y="2192489"/>
            <a:ext cx="1878775" cy="27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556</Words>
  <Application>Microsoft Macintosh PowerPoint</Application>
  <PresentationFormat>Panorámica</PresentationFormat>
  <Paragraphs>195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 Desarrollo de una aplicación Android para la gestión de un huerto domótico</vt:lpstr>
      <vt:lpstr>INDICE</vt:lpstr>
      <vt:lpstr>INTRODUCCIÓN</vt:lpstr>
      <vt:lpstr>INTRODUCCIÓN</vt:lpstr>
      <vt:lpstr>OBJETIVOS</vt:lpstr>
      <vt:lpstr>OBJETIVOS</vt:lpstr>
      <vt:lpstr>ESTRUCTURA DEL SISTEMA</vt:lpstr>
      <vt:lpstr>ESTRUCTURA DEL SISTEMA</vt:lpstr>
      <vt:lpstr>ESTRUCTURA DEL SISTEMA</vt:lpstr>
      <vt:lpstr>FUNCIONALIDADES</vt:lpstr>
      <vt:lpstr>FUNCIONALIDADES</vt:lpstr>
      <vt:lpstr>ASPECTOS CLAVE</vt:lpstr>
      <vt:lpstr>ASPECTOS CLAVE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 Ledesma Pons</dc:creator>
  <cp:lastModifiedBy>Xavier Ledesma Pons</cp:lastModifiedBy>
  <cp:revision>128</cp:revision>
  <cp:lastPrinted>2018-06-09T11:27:37Z</cp:lastPrinted>
  <dcterms:created xsi:type="dcterms:W3CDTF">2018-06-09T09:58:52Z</dcterms:created>
  <dcterms:modified xsi:type="dcterms:W3CDTF">2020-05-30T10:58:17Z</dcterms:modified>
</cp:coreProperties>
</file>