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58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BD074-4906-4AB3-ABB1-DCF4E58A098B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1BCF9-9D4E-4439-88FD-CA2B69C282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4C1D-7D43-47E9-8500-EFD3BE0BCF45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B1F-0154-42FC-B1FC-F27D33F76F4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4C1D-7D43-47E9-8500-EFD3BE0BCF45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B1F-0154-42FC-B1FC-F27D33F76F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4C1D-7D43-47E9-8500-EFD3BE0BCF45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B1F-0154-42FC-B1FC-F27D33F76F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4C1D-7D43-47E9-8500-EFD3BE0BCF45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B1F-0154-42FC-B1FC-F27D33F76F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4C1D-7D43-47E9-8500-EFD3BE0BCF45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FFAB1F-0154-42FC-B1FC-F27D33F76F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4C1D-7D43-47E9-8500-EFD3BE0BCF45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B1F-0154-42FC-B1FC-F27D33F76F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4C1D-7D43-47E9-8500-EFD3BE0BCF45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B1F-0154-42FC-B1FC-F27D33F76F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4C1D-7D43-47E9-8500-EFD3BE0BCF45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B1F-0154-42FC-B1FC-F27D33F76F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4C1D-7D43-47E9-8500-EFD3BE0BCF45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B1F-0154-42FC-B1FC-F27D33F76F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4C1D-7D43-47E9-8500-EFD3BE0BCF45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B1F-0154-42FC-B1FC-F27D33F76F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4C1D-7D43-47E9-8500-EFD3BE0BCF45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B1F-0154-42FC-B1FC-F27D33F76F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D54C1D-7D43-47E9-8500-EFD3BE0BCF45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FFAB1F-0154-42FC-B1FC-F27D33F76F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7jcJ9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4411818"/>
            <a:ext cx="8640960" cy="745374"/>
          </a:xfrm>
        </p:spPr>
        <p:txBody>
          <a:bodyPr>
            <a:normAutofit/>
          </a:bodyPr>
          <a:lstStyle/>
          <a:p>
            <a:r>
              <a:rPr lang="es-ES" sz="2000" b="1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Aplicació</a:t>
            </a:r>
            <a:r>
              <a:rPr lang="es-ES" sz="2000" b="1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mòbil</a:t>
            </a:r>
            <a:r>
              <a:rPr lang="es-ES" sz="2000" b="1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per a la </a:t>
            </a:r>
            <a:r>
              <a:rPr lang="es-ES" sz="2000" b="1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gestió</a:t>
            </a:r>
            <a:r>
              <a:rPr lang="es-ES" sz="2000" b="1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integral de </a:t>
            </a:r>
            <a:r>
              <a:rPr lang="es-ES" sz="2000" b="1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comunitats</a:t>
            </a:r>
            <a:r>
              <a:rPr lang="es-ES" sz="2000" b="1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de </a:t>
            </a:r>
            <a:r>
              <a:rPr lang="es-ES" sz="2000" b="1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veïns</a:t>
            </a:r>
            <a:endParaRPr lang="es-ES" sz="2000" b="1" dirty="0">
              <a:solidFill>
                <a:schemeClr val="bg1"/>
              </a:solidFill>
              <a:latin typeface="Bligh Light" pitchFamily="34" charset="0"/>
              <a:cs typeface="Bligh Light" pitchFamily="34" charset="0"/>
            </a:endParaRPr>
          </a:p>
        </p:txBody>
      </p:sp>
      <p:pic>
        <p:nvPicPr>
          <p:cNvPr id="4" name="3 Imagen" descr="Logo comple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6537" y="2961998"/>
            <a:ext cx="6290926" cy="125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5 Imagen" descr="Logo reduci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8065" y="1412776"/>
            <a:ext cx="1807870" cy="1627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bg1"/>
                </a:solidFill>
              </a:rPr>
              <a:t>INTRODUCCIÓ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8460432" cy="470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	</a:t>
            </a:r>
          </a:p>
          <a:p>
            <a:pPr algn="just">
              <a:buNone/>
            </a:pP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	</a:t>
            </a:r>
            <a:r>
              <a:rPr lang="es-ES" sz="1800" b="1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COMMUNITe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és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aplicació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mòbil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que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permet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als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seus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usuaris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accedir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a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informació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relacionada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amb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la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seva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comunitat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: consultar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documentació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,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conèixer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l'estat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de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comptes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,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agilitzar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tràmits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i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gestions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,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rebre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avisos i alertes, notificar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incidències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,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fer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propostes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i efectuar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votacions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,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fer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seguiment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de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projectes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i reformes o estar en contacte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amb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veïns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i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administradors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o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proveïdors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. </a:t>
            </a:r>
          </a:p>
          <a:p>
            <a:pPr algn="just">
              <a:buNone/>
            </a:pPr>
            <a:endParaRPr lang="ca-ES" sz="1800" dirty="0" smtClean="0">
              <a:solidFill>
                <a:schemeClr val="bg1"/>
              </a:solidFill>
              <a:latin typeface="Bligh Light" pitchFamily="34" charset="0"/>
              <a:cs typeface="Bligh Light" pitchFamily="34" charset="0"/>
            </a:endParaRPr>
          </a:p>
          <a:p>
            <a:pPr algn="just">
              <a:buNone/>
            </a:pPr>
            <a:endParaRPr lang="ca-ES" sz="1800" dirty="0" smtClean="0">
              <a:solidFill>
                <a:schemeClr val="bg1"/>
              </a:solidFill>
              <a:latin typeface="Bligh Light" pitchFamily="34" charset="0"/>
              <a:cs typeface="Bligh Light" pitchFamily="34" charset="0"/>
            </a:endParaRPr>
          </a:p>
          <a:p>
            <a:pPr algn="just">
              <a:buNone/>
            </a:pP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	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Aquesta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app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permet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traslladar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a un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entorn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digital i virtual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aquelles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accions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de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gestió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,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tràmits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i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burocràcia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que es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requereixen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de forma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contínua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en les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comunitats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de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veïns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,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facilitant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als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propietaris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l’accés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a la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informació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pròpia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i comuna, a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més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de fomentar i facilitar la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participació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activa i directa en totes les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qüestions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relacionades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amb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la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seva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comunitat</a:t>
            </a: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. </a:t>
            </a:r>
            <a:endParaRPr lang="es-ES" sz="1800" dirty="0">
              <a:solidFill>
                <a:schemeClr val="bg1"/>
              </a:solidFill>
              <a:latin typeface="Bligh Light" pitchFamily="34" charset="0"/>
              <a:cs typeface="Bligh Light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bg1"/>
                </a:solidFill>
              </a:rPr>
              <a:t>OBJECTIUS DEL PRODUCTE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752" y="1196752"/>
            <a:ext cx="9144000" cy="21168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	</a:t>
            </a:r>
          </a:p>
          <a:p>
            <a:pPr>
              <a:buNone/>
            </a:pP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•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Permetre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crear una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comunitat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o unir-se a una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existent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. </a:t>
            </a:r>
          </a:p>
          <a:p>
            <a:pPr>
              <a:buNone/>
            </a:pPr>
            <a:r>
              <a:rPr lang="it-IT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• Permetre l’accés a gestions i funcionalitats associades a la comunitat, propietaris i finca. </a:t>
            </a:r>
          </a:p>
          <a:p>
            <a:pPr>
              <a:buNone/>
            </a:pP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•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Millorar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els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canals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de contacte entre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veïns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,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agilitzar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els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processos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i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tràmits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. </a:t>
            </a:r>
          </a:p>
          <a:p>
            <a:pPr>
              <a:buNone/>
            </a:pPr>
            <a:r>
              <a:rPr lang="pt-BR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• </a:t>
            </a:r>
            <a:r>
              <a:rPr lang="pt-BR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Automatitzar</a:t>
            </a:r>
            <a:r>
              <a:rPr lang="pt-BR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processos i </a:t>
            </a:r>
            <a:r>
              <a:rPr lang="pt-BR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optimitzar</a:t>
            </a:r>
            <a:r>
              <a:rPr lang="pt-BR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mecanismes</a:t>
            </a:r>
            <a:r>
              <a:rPr lang="pt-BR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de </a:t>
            </a:r>
            <a:r>
              <a:rPr lang="pt-BR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gestió</a:t>
            </a:r>
            <a:r>
              <a:rPr lang="pt-BR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i </a:t>
            </a:r>
            <a:r>
              <a:rPr lang="pt-BR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control</a:t>
            </a:r>
            <a:r>
              <a:rPr lang="pt-BR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. </a:t>
            </a:r>
          </a:p>
          <a:p>
            <a:pPr>
              <a:buNone/>
            </a:pP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• Aportar i facilitar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accés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a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informació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destacable, útil i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interessant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als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propietaris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3645024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TARGET DEL PRODUCTE</a:t>
            </a:r>
            <a:endParaRPr kumimoji="0" lang="es-ES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3752" y="4597152"/>
            <a:ext cx="9144000" cy="211683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ligh Light" pitchFamily="34" charset="0"/>
                <a:ea typeface="+mn-ea"/>
                <a:cs typeface="Bligh Light" pitchFamily="34" charset="0"/>
              </a:rPr>
              <a:t>	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ligh Light" pitchFamily="34" charset="0"/>
                <a:cs typeface="Bligh Light" pitchFamily="34" charset="0"/>
              </a:rPr>
              <a:t>• </a:t>
            </a:r>
            <a:r>
              <a:rPr lang="pt-BR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Individu</a:t>
            </a:r>
            <a:r>
              <a:rPr lang="pt-BR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, home o dona, d’</a:t>
            </a:r>
            <a:r>
              <a:rPr lang="pt-BR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edat</a:t>
            </a:r>
            <a:r>
              <a:rPr lang="pt-BR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pt-BR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compresa</a:t>
            </a:r>
            <a:r>
              <a:rPr lang="pt-BR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entre 18 i </a:t>
            </a:r>
            <a:r>
              <a:rPr lang="pt-BR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80 </a:t>
            </a:r>
            <a:r>
              <a:rPr lang="pt-BR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anys</a:t>
            </a:r>
            <a:r>
              <a:rPr lang="pt-BR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.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ligh Light" pitchFamily="34" charset="0"/>
                <a:cs typeface="Bligh Light" pitchFamily="34" charset="0"/>
              </a:rPr>
              <a:t> 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ligh Light" pitchFamily="34" charset="0"/>
                <a:cs typeface="Bligh Light" pitchFamily="34" charset="0"/>
              </a:rPr>
              <a:t>•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Indiferència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de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nacionalitat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religió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condició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civil o social. 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ligh Light" pitchFamily="34" charset="0"/>
              <a:cs typeface="Bligh Light" pitchFamily="34" charset="0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ligh Light" pitchFamily="34" charset="0"/>
                <a:cs typeface="Bligh Light" pitchFamily="34" charset="0"/>
              </a:rPr>
              <a:t>•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Nivell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d’estudis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en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educació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primària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secundària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o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universitària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. 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ligh Light" pitchFamily="34" charset="0"/>
              <a:cs typeface="Bligh Light" pitchFamily="34" charset="0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ligh Light" pitchFamily="34" charset="0"/>
                <a:cs typeface="Bligh Light" pitchFamily="34" charset="0"/>
              </a:rPr>
              <a:t>• </a:t>
            </a:r>
            <a:r>
              <a:rPr lang="it-IT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Nivell socioeconòmic i sociocultural mitjà. </a:t>
            </a: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ligh Light" pitchFamily="34" charset="0"/>
              <a:cs typeface="Bligh Light" pitchFamily="34" charset="0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ligh Light" pitchFamily="34" charset="0"/>
                <a:cs typeface="Bligh Light" pitchFamily="34" charset="0"/>
              </a:rPr>
              <a:t>•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Experiència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diferent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nivell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en 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noves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tecnologies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i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dispositius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mòbils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.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•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Experiència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nivell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bàsic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en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economia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domèstica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i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administració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de </a:t>
            </a:r>
            <a:r>
              <a:rPr lang="es-ES" sz="1600" dirty="0" err="1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comunitats</a:t>
            </a:r>
            <a:r>
              <a:rPr lang="es-ES" sz="1600" dirty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. 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ligh Light" pitchFamily="34" charset="0"/>
              <a:cs typeface="Bligh Light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ARQUITECTURA DE CONTINGUTS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" name="6 Imagen" descr="Arbre continguts.png"/>
          <p:cNvPicPr>
            <a:picLocks noChangeAspect="1"/>
          </p:cNvPicPr>
          <p:nvPr/>
        </p:nvPicPr>
        <p:blipFill>
          <a:blip r:embed="rId2" cstate="print">
            <a:lum bright="70000" contrast="20000"/>
          </a:blip>
          <a:stretch>
            <a:fillRect/>
          </a:stretch>
        </p:blipFill>
        <p:spPr>
          <a:xfrm>
            <a:off x="1042439" y="1592073"/>
            <a:ext cx="7059122" cy="493327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257" y="404664"/>
            <a:ext cx="3692670" cy="6480000"/>
          </a:xfrm>
          <a:prstGeom prst="rect">
            <a:avLst/>
          </a:prstGeom>
        </p:spPr>
      </p:pic>
      <p:pic>
        <p:nvPicPr>
          <p:cNvPr id="7" name="6 Imagen" descr="Regis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5433" y="404664"/>
            <a:ext cx="3692671" cy="6480000"/>
          </a:xfrm>
          <a:prstGeom prst="rect">
            <a:avLst/>
          </a:prstGeom>
        </p:spPr>
      </p:pic>
      <p:pic>
        <p:nvPicPr>
          <p:cNvPr id="8" name="7 Imagen" descr="Inic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9609" y="404664"/>
            <a:ext cx="3692671" cy="6480000"/>
          </a:xfrm>
          <a:prstGeom prst="rect">
            <a:avLst/>
          </a:prstGeom>
        </p:spPr>
      </p:pic>
      <p:pic>
        <p:nvPicPr>
          <p:cNvPr id="9" name="8 Imagen" descr="Gestio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3785" y="405384"/>
            <a:ext cx="3692671" cy="6480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8" y="2204864"/>
            <a:ext cx="4572000" cy="20882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18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	</a:t>
            </a:r>
          </a:p>
          <a:p>
            <a:pPr algn="ctr">
              <a:buNone/>
            </a:pP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	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Accedeix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a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l’entorn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virtual de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l’aplicació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, per experimentar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amb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les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funcionalitats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que </a:t>
            </a:r>
            <a:r>
              <a:rPr lang="es-ES" sz="1600" dirty="0" err="1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ofereix</a:t>
            </a:r>
            <a:r>
              <a:rPr lang="es-ES" sz="1600" dirty="0" smtClean="0">
                <a:solidFill>
                  <a:schemeClr val="bg1"/>
                </a:solidFill>
                <a:latin typeface="Bligh Light" pitchFamily="34" charset="0"/>
                <a:cs typeface="Bligh Light" pitchFamily="34" charset="0"/>
              </a:rPr>
              <a:t> el sistema.</a:t>
            </a:r>
          </a:p>
        </p:txBody>
      </p:sp>
      <p:pic>
        <p:nvPicPr>
          <p:cNvPr id="7" name="6 Imagen" descr="Log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257" y="404664"/>
            <a:ext cx="3692670" cy="6480000"/>
          </a:xfrm>
          <a:prstGeom prst="rect">
            <a:avLst/>
          </a:prstGeom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85592" y="764704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SIMULACIÓ INTERACTIVA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11 Rectángulo redondeado">
            <a:hlinkClick r:id="rId3"/>
          </p:cNvPr>
          <p:cNvSpPr/>
          <p:nvPr/>
        </p:nvSpPr>
        <p:spPr>
          <a:xfrm>
            <a:off x="5580112" y="4149080"/>
            <a:ext cx="180020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igh Light" pitchFamily="34" charset="0"/>
                <a:cs typeface="Bligh Light" pitchFamily="34" charset="0"/>
              </a:rPr>
              <a:t>PROVAR</a:t>
            </a:r>
            <a:endParaRPr lang="es-ES" dirty="0">
              <a:latin typeface="Bligh Light" pitchFamily="34" charset="0"/>
              <a:cs typeface="Bligh Light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Personalizado 1">
      <a:dk1>
        <a:srgbClr val="000000"/>
      </a:dk1>
      <a:lt1>
        <a:srgbClr val="FFFFFF"/>
      </a:lt1>
      <a:dk2>
        <a:srgbClr val="4E5D3C"/>
      </a:dk2>
      <a:lt2>
        <a:srgbClr val="49711E"/>
      </a:lt2>
      <a:accent1>
        <a:srgbClr val="49711E"/>
      </a:accent1>
      <a:accent2>
        <a:srgbClr val="BDE296"/>
      </a:accent2>
      <a:accent3>
        <a:srgbClr val="C3CFB5"/>
      </a:accent3>
      <a:accent4>
        <a:srgbClr val="758C5A"/>
      </a:accent4>
      <a:accent5>
        <a:srgbClr val="C3CFB5"/>
      </a:accent5>
      <a:accent6>
        <a:srgbClr val="D7DFCD"/>
      </a:accent6>
      <a:hlink>
        <a:srgbClr val="69676D"/>
      </a:hlink>
      <a:folHlink>
        <a:srgbClr val="6BB1C9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24</Words>
  <Application>Microsoft Office PowerPoint</Application>
  <PresentationFormat>Presentación en pantalla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Vértice</vt:lpstr>
      <vt:lpstr>Diapositiva 1</vt:lpstr>
      <vt:lpstr>INTRODUCCIÓ</vt:lpstr>
      <vt:lpstr>OBJECTIUS DEL PRODUCTE</vt:lpstr>
      <vt:lpstr>ARQUITECTURA DE CONTINGUTS</vt:lpstr>
      <vt:lpstr>Diapositiva 5</vt:lpstr>
      <vt:lpstr>SIMULACIÓ INTERACTIVA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COMMUNITe</dc:title>
  <dc:creator>Alberto</dc:creator>
  <cp:lastModifiedBy>Alberto</cp:lastModifiedBy>
  <cp:revision>20</cp:revision>
  <dcterms:created xsi:type="dcterms:W3CDTF">2020-06-10T15:34:42Z</dcterms:created>
  <dcterms:modified xsi:type="dcterms:W3CDTF">2020-06-10T17:15:00Z</dcterms:modified>
</cp:coreProperties>
</file>