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5938-8C29-4EFD-8712-CDFB165916A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BE48-5161-4254-807C-F5AE86E4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1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5938-8C29-4EFD-8712-CDFB165916A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BE48-5161-4254-807C-F5AE86E4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5938-8C29-4EFD-8712-CDFB165916A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BE48-5161-4254-807C-F5AE86E4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2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5938-8C29-4EFD-8712-CDFB165916A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BE48-5161-4254-807C-F5AE86E4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1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5938-8C29-4EFD-8712-CDFB165916A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BE48-5161-4254-807C-F5AE86E4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1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5938-8C29-4EFD-8712-CDFB165916A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BE48-5161-4254-807C-F5AE86E4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2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5938-8C29-4EFD-8712-CDFB165916A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BE48-5161-4254-807C-F5AE86E4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5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5938-8C29-4EFD-8712-CDFB165916A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BE48-5161-4254-807C-F5AE86E4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6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5938-8C29-4EFD-8712-CDFB165916A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BE48-5161-4254-807C-F5AE86E4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5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5938-8C29-4EFD-8712-CDFB165916A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BE48-5161-4254-807C-F5AE86E4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6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5938-8C29-4EFD-8712-CDFB165916A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BE48-5161-4254-807C-F5AE86E4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3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95938-8C29-4EFD-8712-CDFB165916A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1BE48-5161-4254-807C-F5AE86E4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2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8.wav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wav"/><Relationship Id="rId13" Type="http://schemas.openxmlformats.org/officeDocument/2006/relationships/slideLayout" Target="../slideLayouts/slideLayout2.xml"/><Relationship Id="rId3" Type="http://schemas.microsoft.com/office/2007/relationships/media" Target="../media/media20.wav"/><Relationship Id="rId7" Type="http://schemas.microsoft.com/office/2007/relationships/media" Target="../media/media22.wav"/><Relationship Id="rId12" Type="http://schemas.openxmlformats.org/officeDocument/2006/relationships/audio" Target="../media/media24.wav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audio" Target="../media/media21.wav"/><Relationship Id="rId11" Type="http://schemas.microsoft.com/office/2007/relationships/media" Target="../media/media24.wav"/><Relationship Id="rId5" Type="http://schemas.microsoft.com/office/2007/relationships/media" Target="../media/media21.wav"/><Relationship Id="rId10" Type="http://schemas.openxmlformats.org/officeDocument/2006/relationships/audio" Target="../media/media23.wav"/><Relationship Id="rId4" Type="http://schemas.openxmlformats.org/officeDocument/2006/relationships/audio" Target="../media/media20.wav"/><Relationship Id="rId9" Type="http://schemas.microsoft.com/office/2007/relationships/media" Target="../media/media23.wav"/><Relationship Id="rId1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hyperlink" Target="mailto:jmoja@uoc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3" Type="http://schemas.microsoft.com/office/2007/relationships/media" Target="../media/media7.wav"/><Relationship Id="rId7" Type="http://schemas.microsoft.com/office/2007/relationships/media" Target="../media/media9.wav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5" Type="http://schemas.microsoft.com/office/2007/relationships/media" Target="../media/media8.wav"/><Relationship Id="rId10" Type="http://schemas.openxmlformats.org/officeDocument/2006/relationships/image" Target="../media/image4.png"/><Relationship Id="rId4" Type="http://schemas.openxmlformats.org/officeDocument/2006/relationships/audio" Target="../media/media7.wav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1.wav"/><Relationship Id="rId7" Type="http://schemas.openxmlformats.org/officeDocument/2006/relationships/image" Target="../media/image8.jpe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hyperlink" Target="http://www.masticable.org/2010/09/20/%c2%bffast-learning-lo-facil-las-prisas-y-la-curva-de-aprendizaje/curva-aprendizaje/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14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audio" Target="../media/media15.wav"/><Relationship Id="rId11" Type="http://schemas.openxmlformats.org/officeDocument/2006/relationships/image" Target="../media/image11.png"/><Relationship Id="rId5" Type="http://schemas.microsoft.com/office/2007/relationships/media" Target="../media/media15.wav"/><Relationship Id="rId10" Type="http://schemas.openxmlformats.org/officeDocument/2006/relationships/image" Target="../media/image4.png"/><Relationship Id="rId4" Type="http://schemas.openxmlformats.org/officeDocument/2006/relationships/audio" Target="../media/media14.wav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7000" y="2580382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Desarrollo de Aplicación con </a:t>
            </a:r>
          </a:p>
          <a:p>
            <a:pPr algn="ctr"/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.NET Framework 4.0.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600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Proyecto Final de Carrera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36" name="Picture 12" descr="http://t0.gstatic.com/images?q=tbn:ANd9GcQNwG0WzeaNJi4f_h2rAVcw3f06KWoInTvTFWNV6E568X8RrzJk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87641"/>
            <a:ext cx="1600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74125" y="515318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Alumno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     Xabier Moja Mateos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4124" y="5614845"/>
            <a:ext cx="7350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Consultor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  Juan Carlos González Martín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187641"/>
            <a:ext cx="3848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2011/12 – 1Q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9-enero-2012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25" y="3657600"/>
            <a:ext cx="18859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000" y="4543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0"/>
    </mc:Choice>
    <mc:Fallback xmlns="">
      <p:transition spd="slow" advTm="58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Productos obtenidos (II) </a:t>
            </a:r>
          </a:p>
          <a:p>
            <a:pPr algn="ctr"/>
            <a:r>
              <a:rPr lang="es-ES" sz="40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Aplicación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255" y="2171313"/>
            <a:ext cx="46343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Instalación. 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Manual de usuario.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Aplicación…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endParaRPr lang="es-ES" sz="3200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s-ES" sz="3200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56808"/>
      </p:ext>
    </p:extLst>
  </p:cSld>
  <p:clrMapOvr>
    <a:masterClrMapping/>
  </p:clrMapOvr>
  <p:transition spd="slow" advTm="220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Futuro y mejoras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255" y="1241286"/>
            <a:ext cx="838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Futuro:</a:t>
            </a:r>
          </a:p>
          <a:p>
            <a:pPr marL="1371600" lvl="2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Aplicación web.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Mejoras:</a:t>
            </a:r>
          </a:p>
          <a:p>
            <a:pPr marL="1371600" lvl="2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Más funcionalidades.</a:t>
            </a:r>
          </a:p>
          <a:p>
            <a:pPr marL="1371600" lvl="2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Tecnología y componentes.</a:t>
            </a:r>
          </a:p>
          <a:p>
            <a:pPr marL="1371600" lvl="2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Proceso y documentación.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s-ES" sz="3200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s-ES" sz="3200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77400" y="47244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774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1"/>
    </mc:Choice>
    <mc:Fallback xmlns="">
      <p:transition spd="slow" advTm="226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0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Conclusiones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255" y="1241286"/>
            <a:ext cx="838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Cumplimiento de objetivos.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Duración y planificación.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Labor de Ingeniería.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.NET Framework 4.0.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Gestión y comunicación.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72600" y="22860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72600" y="30480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72600" y="3764507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72600" y="4495800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025062" y="4510087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48716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19145"/>
      </p:ext>
    </p:extLst>
  </p:cSld>
  <p:clrMapOvr>
    <a:masterClrMapping/>
  </p:clrMapOvr>
  <p:transition spd="slow" advTm="10509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6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0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1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3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60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628" y="16002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Quedamos emplazados al turno de preguntas del 23 al 26 de enero.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cualquier pregunta o cuestión adicional: 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jmoja@uoc.edu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s-ES" sz="3200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¡Muchas gracias por la atención!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12" descr="http://t0.gstatic.com/images?q=tbn:ANd9GcQNwG0WzeaNJi4f_h2rAVcw3f06KWoInTvTFWNV6E568X8RrzJk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87641"/>
            <a:ext cx="1600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000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96739"/>
      </p:ext>
    </p:extLst>
  </p:cSld>
  <p:clrMapOvr>
    <a:masterClrMapping/>
  </p:clrMapOvr>
  <p:transition spd="slow" advTm="11967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Contenidos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255" y="1241286"/>
            <a:ext cx="838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Introducción.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Aplicación de Ingeniería Informática.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.NET Framework 4.0.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Productos obtenidos.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Futuro y mejoras.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Conclusiones.</a:t>
            </a:r>
          </a:p>
          <a:p>
            <a:pPr marL="457200" indent="-457200">
              <a:buFont typeface="Arial" pitchFamily="34" charset="0"/>
              <a:buChar char="•"/>
            </a:pPr>
            <a:endParaRPr lang="es-ES" sz="3200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s-ES" sz="3200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77400" y="3276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78138"/>
      </p:ext>
    </p:extLst>
  </p:cSld>
  <p:clrMapOvr>
    <a:masterClrMapping/>
  </p:clrMapOvr>
  <p:transition spd="slow" advTm="1396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096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Introducción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15788" y="1972101"/>
            <a:ext cx="2667000" cy="1219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Empresa</a:t>
            </a:r>
            <a:r>
              <a:rPr lang="en-US" sz="3200" dirty="0" smtClean="0"/>
              <a:t> XM</a:t>
            </a: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5029200" y="1963002"/>
            <a:ext cx="2667000" cy="12192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1169727" y="4267200"/>
            <a:ext cx="2667000" cy="1219200"/>
          </a:xfrm>
          <a:prstGeom prst="roundRect">
            <a:avLst/>
          </a:prstGeom>
          <a:blipFill dpi="0" rotWithShape="1">
            <a:blip r:embed="rId5">
              <a:alphaModFix amt="38000"/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Ingeniería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05400" y="4316104"/>
            <a:ext cx="2667000" cy="1219200"/>
          </a:xfrm>
          <a:prstGeom prst="round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488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84874"/>
      </p:ext>
    </p:extLst>
  </p:cSld>
  <p:clrMapOvr>
    <a:masterClrMapping/>
  </p:clrMapOvr>
  <p:transition spd="slow" advTm="3758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8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942" y="17526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Propios de MPT como cliente.</a:t>
            </a:r>
          </a:p>
          <a:p>
            <a:pPr marL="457200" indent="-457200">
              <a:buFont typeface="Arial" pitchFamily="34" charset="0"/>
              <a:buChar char="•"/>
            </a:pPr>
            <a:endParaRPr lang="es-ES" sz="3200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s-ES" sz="3200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942" y="2557325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Específicos de XM como empresa:</a:t>
            </a:r>
          </a:p>
          <a:p>
            <a:pPr marL="1371600" lvl="2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Arquitectura y componentes.</a:t>
            </a:r>
          </a:p>
          <a:p>
            <a:pPr marL="1371600" lvl="2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Experiencia en .NET.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39776"/>
      </p:ext>
    </p:extLst>
  </p:cSld>
  <p:clrMapOvr>
    <a:masterClrMapping/>
  </p:clrMapOvr>
  <p:transition spd="slow" advTm="176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Ingeniería Informática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255" y="1600200"/>
            <a:ext cx="838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Gestión del proyecto.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Análisis.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Arquitectura y diseño con patrones.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Abstracción.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Implementación ágil con SCRUM.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62083"/>
      </p:ext>
    </p:extLst>
  </p:cSld>
  <p:clrMapOvr>
    <a:masterClrMapping/>
  </p:clrMapOvr>
  <p:transition spd="slow" advTm="3012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.NET Framework 4.0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255" y="1241286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Estudio y selección:</a:t>
            </a:r>
          </a:p>
          <a:p>
            <a:pPr marL="1371600" lvl="2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Cumplir los requerimientos.</a:t>
            </a:r>
          </a:p>
          <a:p>
            <a:pPr marL="1371600" lvl="2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Aprovechar su integración.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Principales componentes utilizados:</a:t>
            </a:r>
          </a:p>
          <a:p>
            <a:pPr marL="1371600" lvl="2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 4.1, WCF RIA </a:t>
            </a:r>
            <a:r>
              <a:rPr lang="es-ES" sz="3200" dirty="0" err="1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Services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lvl="2">
              <a:lnSpc>
                <a:spcPct val="150000"/>
              </a:lnSpc>
            </a:pPr>
            <a:r>
              <a:rPr lang="es-ES" sz="3200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EL 5.0, Silverlight y LightSwitch.</a:t>
            </a:r>
          </a:p>
          <a:p>
            <a:pPr marL="1371600" lvl="2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err="1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Fogsoft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3200" dirty="0" err="1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MonoReport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C# y otros.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275003">
            <a:off x="9819064" y="3193627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275003">
            <a:off x="9819064" y="3803227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275003">
            <a:off x="9819064" y="4413779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67467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36339"/>
      </p:ext>
    </p:extLst>
  </p:cSld>
  <p:clrMapOvr>
    <a:masterClrMapping/>
  </p:clrMapOvr>
  <p:transition spd="slow" advTm="19179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4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8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3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Productos obtenidos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255" y="1241286"/>
            <a:ext cx="838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División principal según objetivos:</a:t>
            </a:r>
          </a:p>
          <a:p>
            <a:pPr marL="1485900" lvl="2" indent="-571500">
              <a:lnSpc>
                <a:spcPct val="150000"/>
              </a:lnSpc>
              <a:buFont typeface="+mj-lt"/>
              <a:buAutoNum type="romanUcPeriod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Componentes base.</a:t>
            </a:r>
          </a:p>
          <a:p>
            <a:pPr marL="1485900" lvl="2" indent="-571500">
              <a:lnSpc>
                <a:spcPct val="150000"/>
              </a:lnSpc>
              <a:buFont typeface="+mj-lt"/>
              <a:buAutoNum type="romanUcPeriod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Aplicación.</a:t>
            </a:r>
          </a:p>
          <a:p>
            <a:pPr marL="457200" indent="-457200">
              <a:buFont typeface="Arial" pitchFamily="34" charset="0"/>
              <a:buChar char="•"/>
            </a:pPr>
            <a:endParaRPr lang="es-ES" sz="3200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 descr="curva aprendizaj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3761509"/>
            <a:ext cx="5429250" cy="25838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77400" y="4488164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8343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74243"/>
      </p:ext>
    </p:extLst>
  </p:cSld>
  <p:clrMapOvr>
    <a:masterClrMapping/>
  </p:clrMapOvr>
  <p:transition spd="slow" advTm="3243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Productos obtenidos (I) – Componentes base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255" y="22098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Arquitectura definida.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Componentes diseñados e implementados.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Metodología y proceso de desarrollo.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Experiencia y formación en .NET.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Recorded Soun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53600" y="4152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74284"/>
      </p:ext>
    </p:extLst>
  </p:cSld>
  <p:clrMapOvr>
    <a:masterClrMapping/>
  </p:clrMapOvr>
  <p:transition spd="slow" advTm="1140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50" y="1981200"/>
            <a:ext cx="831412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53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Productos obtenidos (I) – Componentes base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905500" y="2133599"/>
            <a:ext cx="1257300" cy="533400"/>
          </a:xfrm>
          <a:prstGeom prst="roundRect">
            <a:avLst/>
          </a:prstGeom>
          <a:blipFill dpi="0" rotWithShape="1">
            <a:blip r:embed="rId9">
              <a:alphaModFix amt="0"/>
            </a:blip>
            <a:srcRect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81600" y="3714750"/>
            <a:ext cx="1355678" cy="533400"/>
          </a:xfrm>
          <a:prstGeom prst="roundRect">
            <a:avLst/>
          </a:prstGeom>
          <a:blipFill dpi="0" rotWithShape="1">
            <a:blip r:embed="rId9">
              <a:alphaModFix amt="0"/>
            </a:blip>
            <a:srcRect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600200" y="4457700"/>
            <a:ext cx="1538284" cy="533400"/>
          </a:xfrm>
          <a:prstGeom prst="roundRect">
            <a:avLst/>
          </a:prstGeom>
          <a:blipFill dpi="0" rotWithShape="1">
            <a:blip r:embed="rId9">
              <a:alphaModFix amt="0"/>
            </a:blip>
            <a:srcRect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028631" y="5290066"/>
            <a:ext cx="1066800" cy="533400"/>
          </a:xfrm>
          <a:prstGeom prst="roundRect">
            <a:avLst/>
          </a:prstGeom>
          <a:blipFill dpi="0" rotWithShape="1">
            <a:blip r:embed="rId9">
              <a:alphaModFix amt="0"/>
            </a:blip>
            <a:srcRect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7255" y="2081242"/>
            <a:ext cx="2591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Arquitectura.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Componentes.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Proceso.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.NET 4.0.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25000" y="2133599"/>
            <a:ext cx="609600" cy="6096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25000" y="3050738"/>
            <a:ext cx="609600" cy="6096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25000" y="40202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7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967">
        <p:split orient="vert"/>
      </p:transition>
    </mc:Choice>
    <mc:Fallback xmlns="">
      <p:transition spd="slow" advTm="1196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4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82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52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288</Words>
  <Application>Microsoft Office PowerPoint</Application>
  <PresentationFormat>On-screen Show (4:3)</PresentationFormat>
  <Paragraphs>78</Paragraphs>
  <Slides>13</Slides>
  <Notes>0</Notes>
  <HiddenSlides>0</HiddenSlides>
  <MMClips>25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Xabier</dc:creator>
  <cp:lastModifiedBy>Xabier</cp:lastModifiedBy>
  <cp:revision>4</cp:revision>
  <dcterms:created xsi:type="dcterms:W3CDTF">2012-01-08T10:54:22Z</dcterms:created>
  <dcterms:modified xsi:type="dcterms:W3CDTF">2012-01-31T18:36:51Z</dcterms:modified>
</cp:coreProperties>
</file>