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62" r:id="rId4"/>
    <p:sldId id="260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59" r:id="rId13"/>
    <p:sldId id="274" r:id="rId14"/>
    <p:sldId id="266" r:id="rId1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EBD8"/>
    <a:srgbClr val="8335E5"/>
    <a:srgbClr val="6B8DE1"/>
    <a:srgbClr val="6C92E1"/>
    <a:srgbClr val="6313DC"/>
    <a:srgbClr val="1E3ADA"/>
    <a:srgbClr val="030553"/>
    <a:srgbClr val="7D4BC9"/>
    <a:srgbClr val="16286E"/>
    <a:srgbClr val="652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75907" autoAdjust="0"/>
  </p:normalViewPr>
  <p:slideViewPr>
    <p:cSldViewPr snapToGrid="0" showGuides="1">
      <p:cViewPr varScale="1">
        <p:scale>
          <a:sx n="118" d="100"/>
          <a:sy n="118" d="100"/>
        </p:scale>
        <p:origin x="1866" y="96"/>
      </p:cViewPr>
      <p:guideLst>
        <p:guide orient="horz" pos="2064"/>
        <p:guide pos="3840"/>
        <p:guide pos="456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3A5E5A06-49CA-4CC1-87DE-FA77A677B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B57FBC-7FA3-4A4B-999A-96FD7DC0D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E61690C-4C47-4C78-B862-66354E985A5A}" type="datetime1">
              <a:rPr lang="es-ES" smtClean="0"/>
              <a:t>29/12/2020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E13074-6DA0-4561-A86B-2939D8B4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2B7A8E5-C1F9-40CC-A2A5-13CF7BD3F7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9DEC52A-C4AE-45FE-B7FF-C255388ED1F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776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47B61-BF17-45FD-9803-9BB2EB150729}" type="datetime1">
              <a:rPr lang="es-ES" smtClean="0"/>
              <a:pPr/>
              <a:t>29/12/2020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F8F48A-6110-47DA-8521-A1D1FFD22FE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514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1377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5521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035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3836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917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004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Tx/>
              <a:buNone/>
            </a:pPr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202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010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143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788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807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484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2903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132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B9459-25CE-40A2-B345-3C37E8C43C15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CB996-CD22-4BBC-9BD8-D422A4A670AF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769469-E73C-4D84-894B-33B71544AD78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6A0A6F-BECE-41EA-BF07-798F4132C9EF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A4E8EF-BBD5-4328-B9AD-651CDE96AA78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BCEF7A-A401-4FF2-808B-CF842632DA4F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182FAF-75BA-4122-805A-A75045D55CE9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72C4E0-D24B-4FEB-8047-4C0D0110F0CE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CECD4F-F723-4DE4-AF10-E28D68B82B2D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48780-B602-44CF-86FF-34AFCE04270A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F502F7-479D-448B-8DD6-F7BE5FAA2482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1B3EB86-27BA-4D1C-9385-C80361276849}" type="datetime1">
              <a:rPr lang="es-ES" noProof="0" smtClean="0"/>
              <a:t>29/12/2020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3.m4a"/><Relationship Id="rId7" Type="http://schemas.openxmlformats.org/officeDocument/2006/relationships/image" Target="../media/image26.png"/><Relationship Id="rId2" Type="http://schemas.openxmlformats.org/officeDocument/2006/relationships/video" Target="../media/media12.webm"/><Relationship Id="rId1" Type="http://schemas.microsoft.com/office/2007/relationships/media" Target="../media/media12.webm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audio" Target="../media/media13.m4a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 descr="Esta imagen es una forma decorativa abstracta. ">
            <a:extLst>
              <a:ext uri="{FF2B5EF4-FFF2-40B4-BE49-F238E27FC236}">
                <a16:creationId xmlns:a16="http://schemas.microsoft.com/office/drawing/2014/main" id="{8E504344-8563-476C-9EF9-4200B272FDC1}"/>
              </a:ext>
            </a:extLst>
          </p:cNvPr>
          <p:cNvGrpSpPr/>
          <p:nvPr/>
        </p:nvGrpSpPr>
        <p:grpSpPr>
          <a:xfrm>
            <a:off x="4874742" y="-2839728"/>
            <a:ext cx="8948964" cy="12105059"/>
            <a:chOff x="4855953" y="-2833465"/>
            <a:chExt cx="8948964" cy="12105059"/>
          </a:xfrm>
        </p:grpSpPr>
        <p:sp>
          <p:nvSpPr>
            <p:cNvPr id="18" name="Forma libre 10">
              <a:extLst>
                <a:ext uri="{FF2B5EF4-FFF2-40B4-BE49-F238E27FC236}">
                  <a16:creationId xmlns:a16="http://schemas.microsoft.com/office/drawing/2014/main" id="{73D22BE5-D5D5-4BF2-A935-5C4AB588B45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9" name="Forma libre 11">
              <a:extLst>
                <a:ext uri="{FF2B5EF4-FFF2-40B4-BE49-F238E27FC236}">
                  <a16:creationId xmlns:a16="http://schemas.microsoft.com/office/drawing/2014/main" id="{C42C174B-303A-45F6-8FF1-93001A3AAF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" name="Forma libre 12">
              <a:extLst>
                <a:ext uri="{FF2B5EF4-FFF2-40B4-BE49-F238E27FC236}">
                  <a16:creationId xmlns:a16="http://schemas.microsoft.com/office/drawing/2014/main" id="{22AA5A4F-A0EB-453F-A699-F817D4616C6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24" name="Cuadro de texto 23">
            <a:extLst>
              <a:ext uri="{FF2B5EF4-FFF2-40B4-BE49-F238E27FC236}">
                <a16:creationId xmlns:a16="http://schemas.microsoft.com/office/drawing/2014/main" id="{C1165547-DF3A-4694-9097-2BDAF2003713}"/>
              </a:ext>
            </a:extLst>
          </p:cNvPr>
          <p:cNvSpPr txBox="1"/>
          <p:nvPr/>
        </p:nvSpPr>
        <p:spPr>
          <a:xfrm>
            <a:off x="1578699" y="2988306"/>
            <a:ext cx="48457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5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Ticky</a:t>
            </a:r>
            <a:endParaRPr lang="es-ES" sz="5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6BBBCB2E-F413-4381-8378-02FDC20EA4F6}"/>
              </a:ext>
            </a:extLst>
          </p:cNvPr>
          <p:cNvSpPr/>
          <p:nvPr/>
        </p:nvSpPr>
        <p:spPr>
          <a:xfrm>
            <a:off x="659203" y="3823121"/>
            <a:ext cx="45077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Gestión de garantías a través del ticket de compra</a:t>
            </a:r>
          </a:p>
        </p:txBody>
      </p:sp>
      <p:sp>
        <p:nvSpPr>
          <p:cNvPr id="3" name="Título 2" hidden="1">
            <a:extLst>
              <a:ext uri="{FF2B5EF4-FFF2-40B4-BE49-F238E27FC236}">
                <a16:creationId xmlns:a16="http://schemas.microsoft.com/office/drawing/2014/main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es-ES" dirty="0"/>
              <a:t>Diapositiva de recursos humanos 1</a:t>
            </a:r>
          </a:p>
        </p:txBody>
      </p:sp>
      <p:pic>
        <p:nvPicPr>
          <p:cNvPr id="1028" name="Picture 4" descr="Universitat oberta de Catalunya">
            <a:extLst>
              <a:ext uri="{FF2B5EF4-FFF2-40B4-BE49-F238E27FC236}">
                <a16:creationId xmlns:a16="http://schemas.microsoft.com/office/drawing/2014/main" id="{B9A6D677-6078-4971-929C-2136CFC6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5" y="489167"/>
            <a:ext cx="786298" cy="5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2A3DB1-6C59-4EE7-BF41-9A5896615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8" y="2906812"/>
            <a:ext cx="914400" cy="91440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D3853B29-72E0-4542-87A5-A0A207D1581D}"/>
              </a:ext>
            </a:extLst>
          </p:cNvPr>
          <p:cNvSpPr/>
          <p:nvPr/>
        </p:nvSpPr>
        <p:spPr>
          <a:xfrm>
            <a:off x="654195" y="5360594"/>
            <a:ext cx="4745269" cy="15388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12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Miguel del Amor Herrera</a:t>
            </a:r>
            <a:br>
              <a:rPr lang="es-ES" sz="12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</a:br>
            <a:r>
              <a:rPr lang="es-ES" sz="12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Máster universitario de desarrollo de aplicaciones para dispositivos móviles</a:t>
            </a:r>
          </a:p>
          <a:p>
            <a:pPr rtl="0"/>
            <a:r>
              <a:rPr lang="es-ES" sz="12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M0.659 - Trabajo final de máster DADM aula 1</a:t>
            </a:r>
          </a:p>
          <a:p>
            <a:pPr rtl="0"/>
            <a:endParaRPr lang="es-ES" sz="12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pPr rtl="0"/>
            <a:r>
              <a:rPr lang="es-ES" sz="12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Eduard Martín Lineros</a:t>
            </a:r>
          </a:p>
          <a:p>
            <a:pPr rtl="0"/>
            <a:r>
              <a:rPr lang="es-ES" sz="12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Carles Garrigues Olivella</a:t>
            </a:r>
          </a:p>
          <a:p>
            <a:pPr rtl="0"/>
            <a:endParaRPr lang="es-ES" sz="12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pPr rtl="0"/>
            <a:endParaRPr lang="es-ES" sz="16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45FA03-9B12-44D8-9309-7E53428B6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5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1"/>
    </mc:Choice>
    <mc:Fallback>
      <p:transition spd="slow" advTm="1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CF3ECDF0-20E4-42EB-A939-E751FFB8EB9E}"/>
              </a:ext>
            </a:extLst>
          </p:cNvPr>
          <p:cNvSpPr txBox="1"/>
          <p:nvPr/>
        </p:nvSpPr>
        <p:spPr>
          <a:xfrm>
            <a:off x="726781" y="865651"/>
            <a:ext cx="622471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Arquitectura de la aplicación</a:t>
            </a:r>
            <a:endParaRPr lang="es-ES" dirty="0"/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73553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Diseño</a:t>
            </a:r>
          </a:p>
        </p:txBody>
      </p:sp>
      <p:pic>
        <p:nvPicPr>
          <p:cNvPr id="163" name="Imagen 162" descr="Esta imagen es de dos pares de manos juntando piezas de puzzle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224"/>
          <a:stretch/>
        </p:blipFill>
        <p:spPr>
          <a:xfrm>
            <a:off x="7548019" y="0"/>
            <a:ext cx="4643982" cy="6858000"/>
          </a:xfrm>
          <a:prstGeom prst="rect">
            <a:avLst/>
          </a:prstGeom>
        </p:spPr>
      </p:pic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C0D71A-891D-41F3-845A-6B546CDC5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6DAD63E-6FF2-45BB-8B0F-C57A3FE3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63" y="1298765"/>
            <a:ext cx="2946392" cy="515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 de texto 1">
            <a:extLst>
              <a:ext uri="{FF2B5EF4-FFF2-40B4-BE49-F238E27FC236}">
                <a16:creationId xmlns:a16="http://schemas.microsoft.com/office/drawing/2014/main" id="{CE0D29E0-066E-4AF6-B162-3657C60F61F3}"/>
              </a:ext>
            </a:extLst>
          </p:cNvPr>
          <p:cNvSpPr txBox="1"/>
          <p:nvPr/>
        </p:nvSpPr>
        <p:spPr>
          <a:xfrm>
            <a:off x="5216403" y="6207026"/>
            <a:ext cx="622471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 err="1"/>
              <a:t>MVVMi</a:t>
            </a:r>
            <a:endParaRPr lang="es-E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827ADB-082A-45CA-A9E1-4CC26788D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05"/>
    </mc:Choice>
    <mc:Fallback>
      <p:transition spd="slow" advTm="10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D9449936-B63A-459C-9EF0-CC25A7D4E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2526" y="4343398"/>
            <a:ext cx="12204700" cy="2514602"/>
            <a:chOff x="-12700" y="2162907"/>
            <a:chExt cx="12204700" cy="2514602"/>
          </a:xfrm>
        </p:grpSpPr>
        <p:pic>
          <p:nvPicPr>
            <p:cNvPr id="38" name="Imagen 37" descr="Un grupo de personas sentadas en un escritorio&#10;">
              <a:extLst>
                <a:ext uri="{FF2B5EF4-FFF2-40B4-BE49-F238E27FC236}">
                  <a16:creationId xmlns:a16="http://schemas.microsoft.com/office/drawing/2014/main" id="{DB78A3C3-2F24-4C03-BE32-EC2CB442E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4"/>
            <a:stretch/>
          </p:blipFill>
          <p:spPr>
            <a:xfrm>
              <a:off x="-12700" y="2162908"/>
              <a:ext cx="12192000" cy="2514601"/>
            </a:xfrm>
            <a:prstGeom prst="rect">
              <a:avLst/>
            </a:prstGeom>
          </p:spPr>
        </p:pic>
        <p:sp>
          <p:nvSpPr>
            <p:cNvPr id="39" name="Rectángulo 38" descr="Esta es una imagen de un escritorio con equipos portátiles y personas trabajando.">
              <a:extLst>
                <a:ext uri="{FF2B5EF4-FFF2-40B4-BE49-F238E27FC236}">
                  <a16:creationId xmlns:a16="http://schemas.microsoft.com/office/drawing/2014/main" id="{32C36570-A035-4CFB-B77A-7362A6671A91}"/>
                </a:ext>
              </a:extLst>
            </p:cNvPr>
            <p:cNvSpPr/>
            <p:nvPr/>
          </p:nvSpPr>
          <p:spPr>
            <a:xfrm>
              <a:off x="0" y="2162907"/>
              <a:ext cx="12192000" cy="2514601"/>
            </a:xfrm>
            <a:prstGeom prst="rect">
              <a:avLst/>
            </a:prstGeom>
            <a:gradFill>
              <a:gsLst>
                <a:gs pos="1000">
                  <a:srgbClr val="7CEFD8">
                    <a:alpha val="79000"/>
                  </a:srgbClr>
                </a:gs>
                <a:gs pos="61000">
                  <a:srgbClr val="6672E4">
                    <a:alpha val="84000"/>
                  </a:srgbClr>
                </a:gs>
                <a:gs pos="98000">
                  <a:srgbClr val="882BE5">
                    <a:alpha val="66000"/>
                  </a:srgbClr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A3E68672-B2C6-4B16-B174-28ABA39693E8}"/>
                </a:ext>
              </a:extLst>
            </p:cNvPr>
            <p:cNvSpPr/>
            <p:nvPr/>
          </p:nvSpPr>
          <p:spPr>
            <a:xfrm>
              <a:off x="8154725" y="3530557"/>
              <a:ext cx="150473" cy="150473"/>
            </a:xfrm>
            <a:prstGeom prst="ellipse">
              <a:avLst/>
            </a:prstGeom>
            <a:solidFill>
              <a:srgbClr val="833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sp>
        <p:nvSpPr>
          <p:cNvPr id="2" name="Cuadro de texto 1">
            <a:extLst>
              <a:ext uri="{FF2B5EF4-FFF2-40B4-BE49-F238E27FC236}">
                <a16:creationId xmlns:a16="http://schemas.microsoft.com/office/drawing/2014/main" id="{CF3ECDF0-20E4-42EB-A939-E751FFB8EB9E}"/>
              </a:ext>
            </a:extLst>
          </p:cNvPr>
          <p:cNvSpPr txBox="1"/>
          <p:nvPr/>
        </p:nvSpPr>
        <p:spPr>
          <a:xfrm>
            <a:off x="726781" y="928281"/>
            <a:ext cx="6224717" cy="49244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85750" indent="-285750" rtl="0">
              <a:buFontTx/>
              <a:buChar char="-"/>
            </a:pPr>
            <a:r>
              <a:rPr lang="es-ES" dirty="0"/>
              <a:t>Patrón </a:t>
            </a:r>
            <a:r>
              <a:rPr lang="es-ES" dirty="0" err="1"/>
              <a:t>MVVMi</a:t>
            </a:r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Aplicación + Librería nativa</a:t>
            </a:r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93524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Implementación</a:t>
            </a:r>
          </a:p>
        </p:txBody>
      </p:sp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C0D71A-891D-41F3-845A-6B546CDC5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6395A50-7CE6-49D5-A85E-D0D64E0A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06" y="265852"/>
            <a:ext cx="1972093" cy="629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7C0F1D0-E4F0-4E8F-9DEB-EE5F56DD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76" y="1420724"/>
            <a:ext cx="30289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AD2B8E-D940-4E02-A961-836BCE51C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4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60"/>
    </mc:Choice>
    <mc:Fallback>
      <p:transition spd="slow" advTm="6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n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ángulo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4142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Cuadro de texto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698129" y="4874793"/>
            <a:ext cx="360328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lnSpc>
                <a:spcPts val="4000"/>
              </a:lnSpc>
            </a:pPr>
            <a:r>
              <a:rPr lang="es-ES" sz="4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74D15AA-4B45-41B5-A81C-97FCBF019951}"/>
              </a:ext>
            </a:extLst>
          </p:cNvPr>
          <p:cNvSpPr/>
          <p:nvPr/>
        </p:nvSpPr>
        <p:spPr>
          <a:xfrm>
            <a:off x="689985" y="5372393"/>
            <a:ext cx="3329514" cy="49244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Demostración en video del aspecto y funcionalidad finales de la aplicación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8431200-8E45-4A0C-B12B-CFA1B2C53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21796" y="5502466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Paralelogramo 3">
            <a:extLst>
              <a:ext uri="{FF2B5EF4-FFF2-40B4-BE49-F238E27FC236}">
                <a16:creationId xmlns:a16="http://schemas.microsoft.com/office/drawing/2014/main" id="{241C7FC4-FEFA-4A96-9749-9068C686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5474" y="2"/>
            <a:ext cx="3961053" cy="6857998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8" name="Título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3</a:t>
            </a:r>
          </a:p>
        </p:txBody>
      </p:sp>
      <p:pic>
        <p:nvPicPr>
          <p:cNvPr id="66" name="ice_video_20201229-190919">
            <a:hlinkClick r:id="" action="ppaction://media"/>
            <a:extLst>
              <a:ext uri="{FF2B5EF4-FFF2-40B4-BE49-F238E27FC236}">
                <a16:creationId xmlns:a16="http://schemas.microsoft.com/office/drawing/2014/main" id="{C6A9B8CD-5B21-4C2C-835B-E42693DA1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7391" y="44142"/>
            <a:ext cx="3351213" cy="6858000"/>
          </a:xfrm>
          <a:prstGeom prst="round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45C6EE68-751D-4BD7-93C0-5FCF2803B2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18"/>
    </mc:Choice>
    <mc:Fallback>
      <p:transition spd="slow" advTm="14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86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73" objId="66"/>
        <p14:triggerEvt type="onClick" time="5273" objId="66"/>
        <p14:stopEvt time="141345" objId="6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 descr="Esta imagen es una ilustración de un hombre con barba. ">
            <a:extLst>
              <a:ext uri="{FF2B5EF4-FFF2-40B4-BE49-F238E27FC236}">
                <a16:creationId xmlns:a16="http://schemas.microsoft.com/office/drawing/2014/main" id="{F32A5E08-DAB7-4688-9995-64BE90AA2F83}"/>
              </a:ext>
            </a:extLst>
          </p:cNvPr>
          <p:cNvGrpSpPr/>
          <p:nvPr/>
        </p:nvGrpSpPr>
        <p:grpSpPr>
          <a:xfrm>
            <a:off x="577510" y="1318790"/>
            <a:ext cx="4430272" cy="6043606"/>
            <a:chOff x="117404" y="1951388"/>
            <a:chExt cx="3810340" cy="5197917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EEAF1E36-1F6F-484C-9CA3-D7321F33C7EE}"/>
                </a:ext>
              </a:extLst>
            </p:cNvPr>
            <p:cNvSpPr/>
            <p:nvPr/>
          </p:nvSpPr>
          <p:spPr>
            <a:xfrm>
              <a:off x="218769" y="2438400"/>
              <a:ext cx="3131996" cy="3131996"/>
            </a:xfrm>
            <a:prstGeom prst="ellipse">
              <a:avLst/>
            </a:pr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182ED547-BB7E-4187-9E8C-EA8699D2D1A2}"/>
                </a:ext>
              </a:extLst>
            </p:cNvPr>
            <p:cNvGrpSpPr/>
            <p:nvPr/>
          </p:nvGrpSpPr>
          <p:grpSpPr>
            <a:xfrm>
              <a:off x="524849" y="2442817"/>
              <a:ext cx="2749416" cy="4706488"/>
              <a:chOff x="209099" y="1340526"/>
              <a:chExt cx="3468002" cy="5936574"/>
            </a:xfrm>
          </p:grpSpPr>
          <p:sp>
            <p:nvSpPr>
              <p:cNvPr id="9" name="Forma libre 5">
                <a:extLst>
                  <a:ext uri="{FF2B5EF4-FFF2-40B4-BE49-F238E27FC236}">
                    <a16:creationId xmlns:a16="http://schemas.microsoft.com/office/drawing/2014/main" id="{C8571C14-2F27-4E34-B686-6E2CDCF3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528" y="3310241"/>
                <a:ext cx="1340572" cy="1498286"/>
              </a:xfrm>
              <a:custGeom>
                <a:avLst/>
                <a:gdLst>
                  <a:gd name="T0" fmla="*/ 210 w 502"/>
                  <a:gd name="T1" fmla="*/ 73 h 562"/>
                  <a:gd name="T2" fmla="*/ 463 w 502"/>
                  <a:gd name="T3" fmla="*/ 365 h 562"/>
                  <a:gd name="T4" fmla="*/ 463 w 502"/>
                  <a:gd name="T5" fmla="*/ 549 h 562"/>
                  <a:gd name="T6" fmla="*/ 81 w 502"/>
                  <a:gd name="T7" fmla="*/ 311 h 562"/>
                  <a:gd name="T8" fmla="*/ 48 w 502"/>
                  <a:gd name="T9" fmla="*/ 5 h 562"/>
                  <a:gd name="T10" fmla="*/ 210 w 502"/>
                  <a:gd name="T11" fmla="*/ 73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2" h="562">
                    <a:moveTo>
                      <a:pt x="210" y="73"/>
                    </a:moveTo>
                    <a:cubicBezTo>
                      <a:pt x="210" y="73"/>
                      <a:pt x="450" y="325"/>
                      <a:pt x="463" y="365"/>
                    </a:cubicBezTo>
                    <a:cubicBezTo>
                      <a:pt x="475" y="405"/>
                      <a:pt x="502" y="535"/>
                      <a:pt x="463" y="549"/>
                    </a:cubicBezTo>
                    <a:cubicBezTo>
                      <a:pt x="423" y="562"/>
                      <a:pt x="161" y="540"/>
                      <a:pt x="81" y="311"/>
                    </a:cubicBezTo>
                    <a:cubicBezTo>
                      <a:pt x="0" y="81"/>
                      <a:pt x="30" y="9"/>
                      <a:pt x="48" y="5"/>
                    </a:cubicBezTo>
                    <a:cubicBezTo>
                      <a:pt x="66" y="0"/>
                      <a:pt x="157" y="17"/>
                      <a:pt x="210" y="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4BC9"/>
                  </a:gs>
                  <a:gs pos="78000">
                    <a:srgbClr val="16286E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0" name="Forma libre 6">
                <a:extLst>
                  <a:ext uri="{FF2B5EF4-FFF2-40B4-BE49-F238E27FC236}">
                    <a16:creationId xmlns:a16="http://schemas.microsoft.com/office/drawing/2014/main" id="{600A3A6C-7791-471C-A365-60A8E2782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814" y="1340526"/>
                <a:ext cx="1248001" cy="2249144"/>
              </a:xfrm>
              <a:custGeom>
                <a:avLst/>
                <a:gdLst>
                  <a:gd name="T0" fmla="*/ 413 w 467"/>
                  <a:gd name="T1" fmla="*/ 409 h 844"/>
                  <a:gd name="T2" fmla="*/ 420 w 467"/>
                  <a:gd name="T3" fmla="*/ 446 h 844"/>
                  <a:gd name="T4" fmla="*/ 410 w 467"/>
                  <a:gd name="T5" fmla="*/ 586 h 844"/>
                  <a:gd name="T6" fmla="*/ 431 w 467"/>
                  <a:gd name="T7" fmla="*/ 664 h 844"/>
                  <a:gd name="T8" fmla="*/ 371 w 467"/>
                  <a:gd name="T9" fmla="*/ 820 h 844"/>
                  <a:gd name="T10" fmla="*/ 99 w 467"/>
                  <a:gd name="T11" fmla="*/ 595 h 844"/>
                  <a:gd name="T12" fmla="*/ 87 w 467"/>
                  <a:gd name="T13" fmla="*/ 476 h 844"/>
                  <a:gd name="T14" fmla="*/ 87 w 467"/>
                  <a:gd name="T15" fmla="*/ 475 h 844"/>
                  <a:gd name="T16" fmla="*/ 93 w 467"/>
                  <a:gd name="T17" fmla="*/ 438 h 844"/>
                  <a:gd name="T18" fmla="*/ 0 w 467"/>
                  <a:gd name="T19" fmla="*/ 380 h 844"/>
                  <a:gd name="T20" fmla="*/ 39 w 467"/>
                  <a:gd name="T21" fmla="*/ 228 h 844"/>
                  <a:gd name="T22" fmla="*/ 62 w 467"/>
                  <a:gd name="T23" fmla="*/ 98 h 844"/>
                  <a:gd name="T24" fmla="*/ 31 w 467"/>
                  <a:gd name="T25" fmla="*/ 98 h 844"/>
                  <a:gd name="T26" fmla="*/ 146 w 467"/>
                  <a:gd name="T27" fmla="*/ 4 h 844"/>
                  <a:gd name="T28" fmla="*/ 205 w 467"/>
                  <a:gd name="T29" fmla="*/ 14 h 844"/>
                  <a:gd name="T30" fmla="*/ 297 w 467"/>
                  <a:gd name="T31" fmla="*/ 15 h 844"/>
                  <a:gd name="T32" fmla="*/ 413 w 467"/>
                  <a:gd name="T33" fmla="*/ 49 h 844"/>
                  <a:gd name="T34" fmla="*/ 422 w 467"/>
                  <a:gd name="T35" fmla="*/ 72 h 844"/>
                  <a:gd name="T36" fmla="*/ 424 w 467"/>
                  <a:gd name="T37" fmla="*/ 86 h 844"/>
                  <a:gd name="T38" fmla="*/ 410 w 467"/>
                  <a:gd name="T39" fmla="*/ 124 h 844"/>
                  <a:gd name="T40" fmla="*/ 432 w 467"/>
                  <a:gd name="T41" fmla="*/ 249 h 844"/>
                  <a:gd name="T42" fmla="*/ 446 w 467"/>
                  <a:gd name="T43" fmla="*/ 374 h 844"/>
                  <a:gd name="T44" fmla="*/ 446 w 467"/>
                  <a:gd name="T45" fmla="*/ 409 h 844"/>
                  <a:gd name="T46" fmla="*/ 413 w 467"/>
                  <a:gd name="T47" fmla="*/ 409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7" h="844">
                    <a:moveTo>
                      <a:pt x="413" y="409"/>
                    </a:moveTo>
                    <a:cubicBezTo>
                      <a:pt x="413" y="409"/>
                      <a:pt x="425" y="426"/>
                      <a:pt x="420" y="446"/>
                    </a:cubicBezTo>
                    <a:cubicBezTo>
                      <a:pt x="415" y="465"/>
                      <a:pt x="385" y="526"/>
                      <a:pt x="410" y="586"/>
                    </a:cubicBezTo>
                    <a:cubicBezTo>
                      <a:pt x="418" y="605"/>
                      <a:pt x="427" y="633"/>
                      <a:pt x="431" y="664"/>
                    </a:cubicBezTo>
                    <a:cubicBezTo>
                      <a:pt x="441" y="728"/>
                      <a:pt x="433" y="803"/>
                      <a:pt x="371" y="820"/>
                    </a:cubicBezTo>
                    <a:cubicBezTo>
                      <a:pt x="280" y="844"/>
                      <a:pt x="123" y="754"/>
                      <a:pt x="99" y="595"/>
                    </a:cubicBezTo>
                    <a:cubicBezTo>
                      <a:pt x="91" y="536"/>
                      <a:pt x="87" y="499"/>
                      <a:pt x="87" y="476"/>
                    </a:cubicBezTo>
                    <a:cubicBezTo>
                      <a:pt x="87" y="475"/>
                      <a:pt x="87" y="475"/>
                      <a:pt x="87" y="475"/>
                    </a:cubicBezTo>
                    <a:cubicBezTo>
                      <a:pt x="86" y="437"/>
                      <a:pt x="93" y="438"/>
                      <a:pt x="93" y="438"/>
                    </a:cubicBezTo>
                    <a:cubicBezTo>
                      <a:pt x="0" y="380"/>
                      <a:pt x="0" y="380"/>
                      <a:pt x="0" y="380"/>
                    </a:cubicBezTo>
                    <a:cubicBezTo>
                      <a:pt x="0" y="380"/>
                      <a:pt x="42" y="270"/>
                      <a:pt x="39" y="228"/>
                    </a:cubicBezTo>
                    <a:cubicBezTo>
                      <a:pt x="36" y="186"/>
                      <a:pt x="19" y="171"/>
                      <a:pt x="62" y="98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46" y="13"/>
                      <a:pt x="146" y="4"/>
                    </a:cubicBezTo>
                    <a:cubicBezTo>
                      <a:pt x="146" y="4"/>
                      <a:pt x="177" y="0"/>
                      <a:pt x="205" y="14"/>
                    </a:cubicBezTo>
                    <a:cubicBezTo>
                      <a:pt x="232" y="28"/>
                      <a:pt x="262" y="22"/>
                      <a:pt x="297" y="15"/>
                    </a:cubicBezTo>
                    <a:cubicBezTo>
                      <a:pt x="332" y="8"/>
                      <a:pt x="393" y="16"/>
                      <a:pt x="413" y="49"/>
                    </a:cubicBezTo>
                    <a:cubicBezTo>
                      <a:pt x="417" y="57"/>
                      <a:pt x="421" y="65"/>
                      <a:pt x="422" y="72"/>
                    </a:cubicBezTo>
                    <a:cubicBezTo>
                      <a:pt x="423" y="77"/>
                      <a:pt x="424" y="82"/>
                      <a:pt x="424" y="86"/>
                    </a:cubicBezTo>
                    <a:cubicBezTo>
                      <a:pt x="425" y="104"/>
                      <a:pt x="418" y="118"/>
                      <a:pt x="410" y="124"/>
                    </a:cubicBezTo>
                    <a:cubicBezTo>
                      <a:pt x="410" y="124"/>
                      <a:pt x="444" y="197"/>
                      <a:pt x="432" y="249"/>
                    </a:cubicBezTo>
                    <a:cubicBezTo>
                      <a:pt x="419" y="300"/>
                      <a:pt x="412" y="315"/>
                      <a:pt x="446" y="374"/>
                    </a:cubicBezTo>
                    <a:cubicBezTo>
                      <a:pt x="446" y="374"/>
                      <a:pt x="467" y="389"/>
                      <a:pt x="446" y="409"/>
                    </a:cubicBezTo>
                    <a:cubicBezTo>
                      <a:pt x="446" y="409"/>
                      <a:pt x="436" y="417"/>
                      <a:pt x="413" y="4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1" name="Forma libre 7">
                <a:extLst>
                  <a:ext uri="{FF2B5EF4-FFF2-40B4-BE49-F238E27FC236}">
                    <a16:creationId xmlns:a16="http://schemas.microsoft.com/office/drawing/2014/main" id="{84D147E2-C5A1-44B2-801C-2CD2E345C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242" y="1340526"/>
                <a:ext cx="1081715" cy="608572"/>
              </a:xfrm>
              <a:custGeom>
                <a:avLst/>
                <a:gdLst>
                  <a:gd name="T0" fmla="*/ 405 w 405"/>
                  <a:gd name="T1" fmla="*/ 86 h 228"/>
                  <a:gd name="T2" fmla="*/ 178 w 405"/>
                  <a:gd name="T3" fmla="*/ 98 h 228"/>
                  <a:gd name="T4" fmla="*/ 114 w 405"/>
                  <a:gd name="T5" fmla="*/ 186 h 228"/>
                  <a:gd name="T6" fmla="*/ 20 w 405"/>
                  <a:gd name="T7" fmla="*/ 228 h 228"/>
                  <a:gd name="T8" fmla="*/ 43 w 405"/>
                  <a:gd name="T9" fmla="*/ 98 h 228"/>
                  <a:gd name="T10" fmla="*/ 12 w 405"/>
                  <a:gd name="T11" fmla="*/ 98 h 228"/>
                  <a:gd name="T12" fmla="*/ 127 w 405"/>
                  <a:gd name="T13" fmla="*/ 4 h 228"/>
                  <a:gd name="T14" fmla="*/ 186 w 405"/>
                  <a:gd name="T15" fmla="*/ 14 h 228"/>
                  <a:gd name="T16" fmla="*/ 278 w 405"/>
                  <a:gd name="T17" fmla="*/ 15 h 228"/>
                  <a:gd name="T18" fmla="*/ 394 w 405"/>
                  <a:gd name="T19" fmla="*/ 49 h 228"/>
                  <a:gd name="T20" fmla="*/ 403 w 405"/>
                  <a:gd name="T21" fmla="*/ 72 h 228"/>
                  <a:gd name="T22" fmla="*/ 405 w 405"/>
                  <a:gd name="T23" fmla="*/ 8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5" h="228">
                    <a:moveTo>
                      <a:pt x="405" y="86"/>
                    </a:moveTo>
                    <a:cubicBezTo>
                      <a:pt x="358" y="84"/>
                      <a:pt x="287" y="87"/>
                      <a:pt x="178" y="98"/>
                    </a:cubicBezTo>
                    <a:cubicBezTo>
                      <a:pt x="178" y="98"/>
                      <a:pt x="118" y="122"/>
                      <a:pt x="114" y="186"/>
                    </a:cubicBezTo>
                    <a:cubicBezTo>
                      <a:pt x="114" y="186"/>
                      <a:pt x="61" y="157"/>
                      <a:pt x="20" y="228"/>
                    </a:cubicBezTo>
                    <a:cubicBezTo>
                      <a:pt x="17" y="186"/>
                      <a:pt x="0" y="171"/>
                      <a:pt x="43" y="98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12" y="98"/>
                      <a:pt x="27" y="13"/>
                      <a:pt x="127" y="4"/>
                    </a:cubicBezTo>
                    <a:cubicBezTo>
                      <a:pt x="127" y="4"/>
                      <a:pt x="158" y="0"/>
                      <a:pt x="186" y="14"/>
                    </a:cubicBezTo>
                    <a:cubicBezTo>
                      <a:pt x="213" y="28"/>
                      <a:pt x="243" y="22"/>
                      <a:pt x="278" y="15"/>
                    </a:cubicBezTo>
                    <a:cubicBezTo>
                      <a:pt x="313" y="8"/>
                      <a:pt x="374" y="16"/>
                      <a:pt x="394" y="49"/>
                    </a:cubicBezTo>
                    <a:cubicBezTo>
                      <a:pt x="398" y="57"/>
                      <a:pt x="402" y="65"/>
                      <a:pt x="403" y="72"/>
                    </a:cubicBezTo>
                    <a:cubicBezTo>
                      <a:pt x="404" y="77"/>
                      <a:pt x="405" y="82"/>
                      <a:pt x="405" y="86"/>
                    </a:cubicBezTo>
                    <a:close/>
                  </a:path>
                </a:pathLst>
              </a:custGeom>
              <a:gradFill>
                <a:gsLst>
                  <a:gs pos="0">
                    <a:srgbClr val="6524DE"/>
                  </a:gs>
                  <a:gs pos="76000">
                    <a:srgbClr val="6524DE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2" name="Forma libre 8">
                <a:extLst>
                  <a:ext uri="{FF2B5EF4-FFF2-40B4-BE49-F238E27FC236}">
                    <a16:creationId xmlns:a16="http://schemas.microsoft.com/office/drawing/2014/main" id="{8C4DC2FE-B668-467A-B05D-874A8610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386" y="1422812"/>
                <a:ext cx="699429" cy="1808573"/>
              </a:xfrm>
              <a:custGeom>
                <a:avLst/>
                <a:gdLst>
                  <a:gd name="T0" fmla="*/ 208 w 262"/>
                  <a:gd name="T1" fmla="*/ 378 h 678"/>
                  <a:gd name="T2" fmla="*/ 215 w 262"/>
                  <a:gd name="T3" fmla="*/ 415 h 678"/>
                  <a:gd name="T4" fmla="*/ 205 w 262"/>
                  <a:gd name="T5" fmla="*/ 555 h 678"/>
                  <a:gd name="T6" fmla="*/ 226 w 262"/>
                  <a:gd name="T7" fmla="*/ 633 h 678"/>
                  <a:gd name="T8" fmla="*/ 92 w 262"/>
                  <a:gd name="T9" fmla="*/ 411 h 678"/>
                  <a:gd name="T10" fmla="*/ 45 w 262"/>
                  <a:gd name="T11" fmla="*/ 280 h 678"/>
                  <a:gd name="T12" fmla="*/ 23 w 262"/>
                  <a:gd name="T13" fmla="*/ 165 h 678"/>
                  <a:gd name="T14" fmla="*/ 56 w 262"/>
                  <a:gd name="T15" fmla="*/ 82 h 678"/>
                  <a:gd name="T16" fmla="*/ 180 w 262"/>
                  <a:gd name="T17" fmla="*/ 33 h 678"/>
                  <a:gd name="T18" fmla="*/ 217 w 262"/>
                  <a:gd name="T19" fmla="*/ 41 h 678"/>
                  <a:gd name="T20" fmla="*/ 205 w 262"/>
                  <a:gd name="T21" fmla="*/ 93 h 678"/>
                  <a:gd name="T22" fmla="*/ 227 w 262"/>
                  <a:gd name="T23" fmla="*/ 218 h 678"/>
                  <a:gd name="T24" fmla="*/ 241 w 262"/>
                  <a:gd name="T25" fmla="*/ 343 h 678"/>
                  <a:gd name="T26" fmla="*/ 241 w 262"/>
                  <a:gd name="T27" fmla="*/ 378 h 678"/>
                  <a:gd name="T28" fmla="*/ 208 w 262"/>
                  <a:gd name="T29" fmla="*/ 378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2" h="678">
                    <a:moveTo>
                      <a:pt x="208" y="378"/>
                    </a:moveTo>
                    <a:cubicBezTo>
                      <a:pt x="208" y="378"/>
                      <a:pt x="220" y="395"/>
                      <a:pt x="215" y="415"/>
                    </a:cubicBezTo>
                    <a:cubicBezTo>
                      <a:pt x="210" y="434"/>
                      <a:pt x="180" y="495"/>
                      <a:pt x="205" y="555"/>
                    </a:cubicBezTo>
                    <a:cubicBezTo>
                      <a:pt x="213" y="574"/>
                      <a:pt x="222" y="602"/>
                      <a:pt x="226" y="633"/>
                    </a:cubicBezTo>
                    <a:cubicBezTo>
                      <a:pt x="146" y="678"/>
                      <a:pt x="100" y="440"/>
                      <a:pt x="92" y="411"/>
                    </a:cubicBezTo>
                    <a:cubicBezTo>
                      <a:pt x="85" y="382"/>
                      <a:pt x="35" y="333"/>
                      <a:pt x="45" y="280"/>
                    </a:cubicBezTo>
                    <a:cubicBezTo>
                      <a:pt x="56" y="227"/>
                      <a:pt x="45" y="218"/>
                      <a:pt x="23" y="165"/>
                    </a:cubicBezTo>
                    <a:cubicBezTo>
                      <a:pt x="0" y="113"/>
                      <a:pt x="56" y="82"/>
                      <a:pt x="56" y="82"/>
                    </a:cubicBezTo>
                    <a:cubicBezTo>
                      <a:pt x="107" y="0"/>
                      <a:pt x="158" y="34"/>
                      <a:pt x="180" y="33"/>
                    </a:cubicBezTo>
                    <a:cubicBezTo>
                      <a:pt x="186" y="33"/>
                      <a:pt x="200" y="35"/>
                      <a:pt x="217" y="41"/>
                    </a:cubicBezTo>
                    <a:cubicBezTo>
                      <a:pt x="223" y="65"/>
                      <a:pt x="216" y="85"/>
                      <a:pt x="205" y="93"/>
                    </a:cubicBezTo>
                    <a:cubicBezTo>
                      <a:pt x="205" y="93"/>
                      <a:pt x="239" y="166"/>
                      <a:pt x="227" y="218"/>
                    </a:cubicBezTo>
                    <a:cubicBezTo>
                      <a:pt x="214" y="269"/>
                      <a:pt x="207" y="284"/>
                      <a:pt x="241" y="343"/>
                    </a:cubicBezTo>
                    <a:cubicBezTo>
                      <a:pt x="241" y="343"/>
                      <a:pt x="262" y="358"/>
                      <a:pt x="241" y="378"/>
                    </a:cubicBezTo>
                    <a:cubicBezTo>
                      <a:pt x="241" y="378"/>
                      <a:pt x="231" y="386"/>
                      <a:pt x="208" y="378"/>
                    </a:cubicBezTo>
                    <a:close/>
                  </a:path>
                </a:pathLst>
              </a:custGeom>
              <a:solidFill>
                <a:srgbClr val="1500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3" name="Forma libre 9">
                <a:extLst>
                  <a:ext uri="{FF2B5EF4-FFF2-40B4-BE49-F238E27FC236}">
                    <a16:creationId xmlns:a16="http://schemas.microsoft.com/office/drawing/2014/main" id="{B5D4840E-C693-4B8E-86D8-E3E73CEB4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99" y="2329669"/>
                <a:ext cx="2883430" cy="4947431"/>
              </a:xfrm>
              <a:custGeom>
                <a:avLst/>
                <a:gdLst>
                  <a:gd name="T0" fmla="*/ 904 w 1079"/>
                  <a:gd name="T1" fmla="*/ 1856 h 1856"/>
                  <a:gd name="T2" fmla="*/ 136 w 1079"/>
                  <a:gd name="T3" fmla="*/ 1856 h 1856"/>
                  <a:gd name="T4" fmla="*/ 116 w 1079"/>
                  <a:gd name="T5" fmla="*/ 962 h 1856"/>
                  <a:gd name="T6" fmla="*/ 449 w 1079"/>
                  <a:gd name="T7" fmla="*/ 104 h 1856"/>
                  <a:gd name="T8" fmla="*/ 497 w 1079"/>
                  <a:gd name="T9" fmla="*/ 30 h 1856"/>
                  <a:gd name="T10" fmla="*/ 526 w 1079"/>
                  <a:gd name="T11" fmla="*/ 9 h 1856"/>
                  <a:gd name="T12" fmla="*/ 753 w 1079"/>
                  <a:gd name="T13" fmla="*/ 150 h 1856"/>
                  <a:gd name="T14" fmla="*/ 823 w 1079"/>
                  <a:gd name="T15" fmla="*/ 312 h 1856"/>
                  <a:gd name="T16" fmla="*/ 904 w 1079"/>
                  <a:gd name="T17" fmla="*/ 1856 h 1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9" h="1856">
                    <a:moveTo>
                      <a:pt x="904" y="1856"/>
                    </a:moveTo>
                    <a:cubicBezTo>
                      <a:pt x="136" y="1856"/>
                      <a:pt x="136" y="1856"/>
                      <a:pt x="136" y="1856"/>
                    </a:cubicBezTo>
                    <a:cubicBezTo>
                      <a:pt x="125" y="1546"/>
                      <a:pt x="232" y="1684"/>
                      <a:pt x="116" y="962"/>
                    </a:cubicBezTo>
                    <a:cubicBezTo>
                      <a:pt x="0" y="241"/>
                      <a:pt x="449" y="104"/>
                      <a:pt x="449" y="104"/>
                    </a:cubicBezTo>
                    <a:cubicBezTo>
                      <a:pt x="449" y="104"/>
                      <a:pt x="481" y="60"/>
                      <a:pt x="497" y="30"/>
                    </a:cubicBezTo>
                    <a:cubicBezTo>
                      <a:pt x="512" y="0"/>
                      <a:pt x="526" y="9"/>
                      <a:pt x="526" y="9"/>
                    </a:cubicBezTo>
                    <a:cubicBezTo>
                      <a:pt x="753" y="150"/>
                      <a:pt x="753" y="150"/>
                      <a:pt x="753" y="150"/>
                    </a:cubicBezTo>
                    <a:cubicBezTo>
                      <a:pt x="780" y="202"/>
                      <a:pt x="803" y="257"/>
                      <a:pt x="823" y="312"/>
                    </a:cubicBezTo>
                    <a:cubicBezTo>
                      <a:pt x="1079" y="1007"/>
                      <a:pt x="904" y="1856"/>
                      <a:pt x="904" y="18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4BC9"/>
                  </a:gs>
                  <a:gs pos="78000">
                    <a:srgbClr val="16286E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4" name="Forma libre 10">
                <a:extLst>
                  <a:ext uri="{FF2B5EF4-FFF2-40B4-BE49-F238E27FC236}">
                    <a16:creationId xmlns:a16="http://schemas.microsoft.com/office/drawing/2014/main" id="{F1A3E269-0320-4431-A8DF-43BC01E3D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100" y="2329669"/>
                <a:ext cx="999430" cy="836572"/>
              </a:xfrm>
              <a:custGeom>
                <a:avLst/>
                <a:gdLst>
                  <a:gd name="T0" fmla="*/ 374 w 374"/>
                  <a:gd name="T1" fmla="*/ 312 h 314"/>
                  <a:gd name="T2" fmla="*/ 0 w 374"/>
                  <a:gd name="T3" fmla="*/ 104 h 314"/>
                  <a:gd name="T4" fmla="*/ 48 w 374"/>
                  <a:gd name="T5" fmla="*/ 30 h 314"/>
                  <a:gd name="T6" fmla="*/ 77 w 374"/>
                  <a:gd name="T7" fmla="*/ 9 h 314"/>
                  <a:gd name="T8" fmla="*/ 304 w 374"/>
                  <a:gd name="T9" fmla="*/ 150 h 314"/>
                  <a:gd name="T10" fmla="*/ 374 w 374"/>
                  <a:gd name="T11" fmla="*/ 31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314">
                    <a:moveTo>
                      <a:pt x="374" y="312"/>
                    </a:moveTo>
                    <a:cubicBezTo>
                      <a:pt x="222" y="314"/>
                      <a:pt x="0" y="104"/>
                      <a:pt x="0" y="104"/>
                    </a:cubicBezTo>
                    <a:cubicBezTo>
                      <a:pt x="0" y="104"/>
                      <a:pt x="32" y="60"/>
                      <a:pt x="48" y="30"/>
                    </a:cubicBezTo>
                    <a:cubicBezTo>
                      <a:pt x="63" y="0"/>
                      <a:pt x="77" y="9"/>
                      <a:pt x="77" y="9"/>
                    </a:cubicBezTo>
                    <a:cubicBezTo>
                      <a:pt x="304" y="150"/>
                      <a:pt x="304" y="150"/>
                      <a:pt x="304" y="150"/>
                    </a:cubicBezTo>
                    <a:cubicBezTo>
                      <a:pt x="331" y="202"/>
                      <a:pt x="354" y="257"/>
                      <a:pt x="374" y="3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4BC9"/>
                  </a:gs>
                  <a:gs pos="100000">
                    <a:srgbClr val="16286E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5" name="Forma libre 11">
                <a:extLst>
                  <a:ext uri="{FF2B5EF4-FFF2-40B4-BE49-F238E27FC236}">
                    <a16:creationId xmlns:a16="http://schemas.microsoft.com/office/drawing/2014/main" id="{68F90B1C-A4BC-499A-A3A8-6F83BFC7C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385" y="1835954"/>
                <a:ext cx="258858" cy="378858"/>
              </a:xfrm>
              <a:custGeom>
                <a:avLst/>
                <a:gdLst>
                  <a:gd name="T0" fmla="*/ 75 w 97"/>
                  <a:gd name="T1" fmla="*/ 34 h 142"/>
                  <a:gd name="T2" fmla="*/ 11 w 97"/>
                  <a:gd name="T3" fmla="*/ 66 h 142"/>
                  <a:gd name="T4" fmla="*/ 74 w 97"/>
                  <a:gd name="T5" fmla="*/ 132 h 142"/>
                  <a:gd name="T6" fmla="*/ 75 w 97"/>
                  <a:gd name="T7" fmla="*/ 3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" h="142">
                    <a:moveTo>
                      <a:pt x="75" y="34"/>
                    </a:moveTo>
                    <a:cubicBezTo>
                      <a:pt x="75" y="34"/>
                      <a:pt x="22" y="0"/>
                      <a:pt x="11" y="66"/>
                    </a:cubicBezTo>
                    <a:cubicBezTo>
                      <a:pt x="0" y="132"/>
                      <a:pt x="59" y="142"/>
                      <a:pt x="74" y="132"/>
                    </a:cubicBezTo>
                    <a:cubicBezTo>
                      <a:pt x="74" y="132"/>
                      <a:pt x="97" y="82"/>
                      <a:pt x="75" y="34"/>
                    </a:cubicBezTo>
                    <a:close/>
                  </a:path>
                </a:pathLst>
              </a:custGeom>
              <a:solidFill>
                <a:srgbClr val="1500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6" name="Forma libre 12">
                <a:extLst>
                  <a:ext uri="{FF2B5EF4-FFF2-40B4-BE49-F238E27FC236}">
                    <a16:creationId xmlns:a16="http://schemas.microsoft.com/office/drawing/2014/main" id="{0870DA8A-4FAB-4AF9-8E9C-77B8A6309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962" y="1895956"/>
                <a:ext cx="1001144" cy="1693715"/>
              </a:xfrm>
              <a:custGeom>
                <a:avLst/>
                <a:gdLst>
                  <a:gd name="T0" fmla="*/ 284 w 375"/>
                  <a:gd name="T1" fmla="*/ 612 h 636"/>
                  <a:gd name="T2" fmla="*/ 12 w 375"/>
                  <a:gd name="T3" fmla="*/ 387 h 636"/>
                  <a:gd name="T4" fmla="*/ 0 w 375"/>
                  <a:gd name="T5" fmla="*/ 268 h 636"/>
                  <a:gd name="T6" fmla="*/ 0 w 375"/>
                  <a:gd name="T7" fmla="*/ 267 h 636"/>
                  <a:gd name="T8" fmla="*/ 6 w 375"/>
                  <a:gd name="T9" fmla="*/ 230 h 636"/>
                  <a:gd name="T10" fmla="*/ 36 w 375"/>
                  <a:gd name="T11" fmla="*/ 12 h 636"/>
                  <a:gd name="T12" fmla="*/ 64 w 375"/>
                  <a:gd name="T13" fmla="*/ 62 h 636"/>
                  <a:gd name="T14" fmla="*/ 173 w 375"/>
                  <a:gd name="T15" fmla="*/ 216 h 636"/>
                  <a:gd name="T16" fmla="*/ 226 w 375"/>
                  <a:gd name="T17" fmla="*/ 205 h 636"/>
                  <a:gd name="T18" fmla="*/ 326 w 375"/>
                  <a:gd name="T19" fmla="*/ 201 h 636"/>
                  <a:gd name="T20" fmla="*/ 333 w 375"/>
                  <a:gd name="T21" fmla="*/ 238 h 636"/>
                  <a:gd name="T22" fmla="*/ 323 w 375"/>
                  <a:gd name="T23" fmla="*/ 378 h 636"/>
                  <a:gd name="T24" fmla="*/ 284 w 375"/>
                  <a:gd name="T25" fmla="*/ 612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5" h="636">
                    <a:moveTo>
                      <a:pt x="284" y="612"/>
                    </a:moveTo>
                    <a:cubicBezTo>
                      <a:pt x="193" y="636"/>
                      <a:pt x="36" y="546"/>
                      <a:pt x="12" y="387"/>
                    </a:cubicBezTo>
                    <a:cubicBezTo>
                      <a:pt x="4" y="328"/>
                      <a:pt x="0" y="291"/>
                      <a:pt x="0" y="268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2" y="249"/>
                      <a:pt x="4" y="235"/>
                      <a:pt x="6" y="230"/>
                    </a:cubicBezTo>
                    <a:cubicBezTo>
                      <a:pt x="6" y="230"/>
                      <a:pt x="55" y="77"/>
                      <a:pt x="36" y="12"/>
                    </a:cubicBezTo>
                    <a:cubicBezTo>
                      <a:pt x="36" y="12"/>
                      <a:pt x="53" y="0"/>
                      <a:pt x="64" y="62"/>
                    </a:cubicBezTo>
                    <a:cubicBezTo>
                      <a:pt x="74" y="123"/>
                      <a:pt x="134" y="202"/>
                      <a:pt x="173" y="216"/>
                    </a:cubicBezTo>
                    <a:cubicBezTo>
                      <a:pt x="212" y="229"/>
                      <a:pt x="214" y="208"/>
                      <a:pt x="226" y="205"/>
                    </a:cubicBezTo>
                    <a:cubicBezTo>
                      <a:pt x="238" y="204"/>
                      <a:pt x="263" y="178"/>
                      <a:pt x="326" y="201"/>
                    </a:cubicBezTo>
                    <a:cubicBezTo>
                      <a:pt x="326" y="201"/>
                      <a:pt x="338" y="218"/>
                      <a:pt x="333" y="238"/>
                    </a:cubicBezTo>
                    <a:cubicBezTo>
                      <a:pt x="328" y="257"/>
                      <a:pt x="297" y="318"/>
                      <a:pt x="323" y="378"/>
                    </a:cubicBezTo>
                    <a:cubicBezTo>
                      <a:pt x="349" y="437"/>
                      <a:pt x="375" y="587"/>
                      <a:pt x="284" y="6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7FFB"/>
                  </a:gs>
                  <a:gs pos="100000">
                    <a:srgbClr val="FB95E9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7" name="Forma libre 13">
                <a:extLst>
                  <a:ext uri="{FF2B5EF4-FFF2-40B4-BE49-F238E27FC236}">
                    <a16:creationId xmlns:a16="http://schemas.microsoft.com/office/drawing/2014/main" id="{116FA9B5-4461-4B4F-9235-D02206F69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100" y="1340526"/>
                <a:ext cx="1071430" cy="330858"/>
              </a:xfrm>
              <a:custGeom>
                <a:avLst/>
                <a:gdLst>
                  <a:gd name="T0" fmla="*/ 379 w 401"/>
                  <a:gd name="T1" fmla="*/ 124 h 124"/>
                  <a:gd name="T2" fmla="*/ 258 w 401"/>
                  <a:gd name="T3" fmla="*/ 113 h 124"/>
                  <a:gd name="T4" fmla="*/ 166 w 401"/>
                  <a:gd name="T5" fmla="*/ 98 h 124"/>
                  <a:gd name="T6" fmla="*/ 0 w 401"/>
                  <a:gd name="T7" fmla="*/ 98 h 124"/>
                  <a:gd name="T8" fmla="*/ 115 w 401"/>
                  <a:gd name="T9" fmla="*/ 4 h 124"/>
                  <a:gd name="T10" fmla="*/ 174 w 401"/>
                  <a:gd name="T11" fmla="*/ 14 h 124"/>
                  <a:gd name="T12" fmla="*/ 266 w 401"/>
                  <a:gd name="T13" fmla="*/ 15 h 124"/>
                  <a:gd name="T14" fmla="*/ 382 w 401"/>
                  <a:gd name="T15" fmla="*/ 49 h 124"/>
                  <a:gd name="T16" fmla="*/ 379 w 401"/>
                  <a:gd name="T17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1" h="124">
                    <a:moveTo>
                      <a:pt x="379" y="124"/>
                    </a:moveTo>
                    <a:cubicBezTo>
                      <a:pt x="354" y="103"/>
                      <a:pt x="299" y="110"/>
                      <a:pt x="258" y="113"/>
                    </a:cubicBezTo>
                    <a:cubicBezTo>
                      <a:pt x="217" y="117"/>
                      <a:pt x="166" y="98"/>
                      <a:pt x="166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15" y="13"/>
                      <a:pt x="115" y="4"/>
                    </a:cubicBezTo>
                    <a:cubicBezTo>
                      <a:pt x="115" y="4"/>
                      <a:pt x="146" y="0"/>
                      <a:pt x="174" y="14"/>
                    </a:cubicBezTo>
                    <a:cubicBezTo>
                      <a:pt x="201" y="28"/>
                      <a:pt x="231" y="22"/>
                      <a:pt x="266" y="15"/>
                    </a:cubicBezTo>
                    <a:cubicBezTo>
                      <a:pt x="301" y="8"/>
                      <a:pt x="362" y="16"/>
                      <a:pt x="382" y="49"/>
                    </a:cubicBezTo>
                    <a:cubicBezTo>
                      <a:pt x="401" y="81"/>
                      <a:pt x="393" y="114"/>
                      <a:pt x="379" y="124"/>
                    </a:cubicBezTo>
                    <a:close/>
                  </a:path>
                </a:pathLst>
              </a:custGeom>
              <a:gradFill>
                <a:gsLst>
                  <a:gs pos="28000">
                    <a:srgbClr val="6313DC"/>
                  </a:gs>
                  <a:gs pos="100000">
                    <a:srgbClr val="1E3ADA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8" name="Forma libre 14">
                <a:extLst>
                  <a:ext uri="{FF2B5EF4-FFF2-40B4-BE49-F238E27FC236}">
                    <a16:creationId xmlns:a16="http://schemas.microsoft.com/office/drawing/2014/main" id="{2BF4B088-9F78-4017-BB28-01D01B8E1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814" y="4258241"/>
                <a:ext cx="761143" cy="908572"/>
              </a:xfrm>
              <a:custGeom>
                <a:avLst/>
                <a:gdLst>
                  <a:gd name="T0" fmla="*/ 265 w 285"/>
                  <a:gd name="T1" fmla="*/ 0 h 341"/>
                  <a:gd name="T2" fmla="*/ 68 w 285"/>
                  <a:gd name="T3" fmla="*/ 96 h 341"/>
                  <a:gd name="T4" fmla="*/ 0 w 285"/>
                  <a:gd name="T5" fmla="*/ 232 h 341"/>
                  <a:gd name="T6" fmla="*/ 3 w 285"/>
                  <a:gd name="T7" fmla="*/ 341 h 341"/>
                  <a:gd name="T8" fmla="*/ 41 w 285"/>
                  <a:gd name="T9" fmla="*/ 303 h 341"/>
                  <a:gd name="T10" fmla="*/ 41 w 285"/>
                  <a:gd name="T11" fmla="*/ 224 h 341"/>
                  <a:gd name="T12" fmla="*/ 93 w 285"/>
                  <a:gd name="T13" fmla="*/ 156 h 341"/>
                  <a:gd name="T14" fmla="*/ 62 w 285"/>
                  <a:gd name="T15" fmla="*/ 256 h 341"/>
                  <a:gd name="T16" fmla="*/ 106 w 285"/>
                  <a:gd name="T17" fmla="*/ 323 h 341"/>
                  <a:gd name="T18" fmla="*/ 117 w 285"/>
                  <a:gd name="T19" fmla="*/ 275 h 341"/>
                  <a:gd name="T20" fmla="*/ 101 w 285"/>
                  <a:gd name="T21" fmla="*/ 237 h 341"/>
                  <a:gd name="T22" fmla="*/ 136 w 285"/>
                  <a:gd name="T23" fmla="*/ 172 h 341"/>
                  <a:gd name="T24" fmla="*/ 133 w 285"/>
                  <a:gd name="T25" fmla="*/ 239 h 341"/>
                  <a:gd name="T26" fmla="*/ 168 w 285"/>
                  <a:gd name="T27" fmla="*/ 301 h 341"/>
                  <a:gd name="T28" fmla="*/ 185 w 285"/>
                  <a:gd name="T29" fmla="*/ 257 h 341"/>
                  <a:gd name="T30" fmla="*/ 180 w 285"/>
                  <a:gd name="T31" fmla="*/ 196 h 341"/>
                  <a:gd name="T32" fmla="*/ 285 w 285"/>
                  <a:gd name="T33" fmla="*/ 100 h 341"/>
                  <a:gd name="T34" fmla="*/ 265 w 285"/>
                  <a:gd name="T35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5" h="341">
                    <a:moveTo>
                      <a:pt x="265" y="0"/>
                    </a:moveTo>
                    <a:cubicBezTo>
                      <a:pt x="265" y="0"/>
                      <a:pt x="85" y="79"/>
                      <a:pt x="68" y="96"/>
                    </a:cubicBezTo>
                    <a:cubicBezTo>
                      <a:pt x="51" y="113"/>
                      <a:pt x="0" y="232"/>
                      <a:pt x="0" y="232"/>
                    </a:cubicBezTo>
                    <a:cubicBezTo>
                      <a:pt x="3" y="341"/>
                      <a:pt x="3" y="341"/>
                      <a:pt x="3" y="341"/>
                    </a:cubicBezTo>
                    <a:cubicBezTo>
                      <a:pt x="3" y="341"/>
                      <a:pt x="42" y="329"/>
                      <a:pt x="41" y="303"/>
                    </a:cubicBezTo>
                    <a:cubicBezTo>
                      <a:pt x="39" y="278"/>
                      <a:pt x="35" y="230"/>
                      <a:pt x="41" y="224"/>
                    </a:cubicBezTo>
                    <a:cubicBezTo>
                      <a:pt x="46" y="218"/>
                      <a:pt x="93" y="156"/>
                      <a:pt x="93" y="156"/>
                    </a:cubicBezTo>
                    <a:cubicBezTo>
                      <a:pt x="93" y="156"/>
                      <a:pt x="59" y="250"/>
                      <a:pt x="62" y="256"/>
                    </a:cubicBezTo>
                    <a:cubicBezTo>
                      <a:pt x="64" y="262"/>
                      <a:pt x="106" y="323"/>
                      <a:pt x="106" y="323"/>
                    </a:cubicBezTo>
                    <a:cubicBezTo>
                      <a:pt x="106" y="323"/>
                      <a:pt x="128" y="296"/>
                      <a:pt x="117" y="275"/>
                    </a:cubicBezTo>
                    <a:cubicBezTo>
                      <a:pt x="106" y="255"/>
                      <a:pt x="101" y="237"/>
                      <a:pt x="101" y="237"/>
                    </a:cubicBezTo>
                    <a:cubicBezTo>
                      <a:pt x="136" y="172"/>
                      <a:pt x="136" y="172"/>
                      <a:pt x="136" y="172"/>
                    </a:cubicBezTo>
                    <a:cubicBezTo>
                      <a:pt x="133" y="239"/>
                      <a:pt x="133" y="239"/>
                      <a:pt x="133" y="239"/>
                    </a:cubicBezTo>
                    <a:cubicBezTo>
                      <a:pt x="168" y="301"/>
                      <a:pt x="168" y="301"/>
                      <a:pt x="168" y="301"/>
                    </a:cubicBezTo>
                    <a:cubicBezTo>
                      <a:pt x="168" y="301"/>
                      <a:pt x="197" y="274"/>
                      <a:pt x="185" y="257"/>
                    </a:cubicBezTo>
                    <a:cubicBezTo>
                      <a:pt x="172" y="240"/>
                      <a:pt x="180" y="196"/>
                      <a:pt x="180" y="196"/>
                    </a:cubicBezTo>
                    <a:cubicBezTo>
                      <a:pt x="285" y="100"/>
                      <a:pt x="285" y="100"/>
                      <a:pt x="285" y="100"/>
                    </a:cubicBez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19" name="Forma libre 15">
                <a:extLst>
                  <a:ext uri="{FF2B5EF4-FFF2-40B4-BE49-F238E27FC236}">
                    <a16:creationId xmlns:a16="http://schemas.microsoft.com/office/drawing/2014/main" id="{52C1A77F-D0D3-4856-91DD-AD841A991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100" y="3680527"/>
                <a:ext cx="387429" cy="685715"/>
              </a:xfrm>
              <a:custGeom>
                <a:avLst/>
                <a:gdLst>
                  <a:gd name="T0" fmla="*/ 21 w 145"/>
                  <a:gd name="T1" fmla="*/ 257 h 257"/>
                  <a:gd name="T2" fmla="*/ 3 w 145"/>
                  <a:gd name="T3" fmla="*/ 120 h 257"/>
                  <a:gd name="T4" fmla="*/ 50 w 145"/>
                  <a:gd name="T5" fmla="*/ 37 h 257"/>
                  <a:gd name="T6" fmla="*/ 108 w 145"/>
                  <a:gd name="T7" fmla="*/ 0 h 257"/>
                  <a:gd name="T8" fmla="*/ 102 w 145"/>
                  <a:gd name="T9" fmla="*/ 33 h 257"/>
                  <a:gd name="T10" fmla="*/ 60 w 145"/>
                  <a:gd name="T11" fmla="*/ 61 h 257"/>
                  <a:gd name="T12" fmla="*/ 43 w 145"/>
                  <a:gd name="T13" fmla="*/ 112 h 257"/>
                  <a:gd name="T14" fmla="*/ 84 w 145"/>
                  <a:gd name="T15" fmla="*/ 60 h 257"/>
                  <a:gd name="T16" fmla="*/ 135 w 145"/>
                  <a:gd name="T17" fmla="*/ 60 h 257"/>
                  <a:gd name="T18" fmla="*/ 114 w 145"/>
                  <a:gd name="T19" fmla="*/ 83 h 257"/>
                  <a:gd name="T20" fmla="*/ 88 w 145"/>
                  <a:gd name="T21" fmla="*/ 88 h 257"/>
                  <a:gd name="T22" fmla="*/ 67 w 145"/>
                  <a:gd name="T23" fmla="*/ 129 h 257"/>
                  <a:gd name="T24" fmla="*/ 100 w 145"/>
                  <a:gd name="T25" fmla="*/ 104 h 257"/>
                  <a:gd name="T26" fmla="*/ 145 w 145"/>
                  <a:gd name="T27" fmla="*/ 100 h 257"/>
                  <a:gd name="T28" fmla="*/ 128 w 145"/>
                  <a:gd name="T29" fmla="*/ 125 h 257"/>
                  <a:gd name="T30" fmla="*/ 94 w 145"/>
                  <a:gd name="T31" fmla="*/ 144 h 257"/>
                  <a:gd name="T32" fmla="*/ 81 w 145"/>
                  <a:gd name="T33" fmla="*/ 232 h 257"/>
                  <a:gd name="T34" fmla="*/ 21 w 145"/>
                  <a:gd name="T3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5" h="257">
                    <a:moveTo>
                      <a:pt x="21" y="257"/>
                    </a:moveTo>
                    <a:cubicBezTo>
                      <a:pt x="21" y="257"/>
                      <a:pt x="0" y="134"/>
                      <a:pt x="3" y="120"/>
                    </a:cubicBezTo>
                    <a:cubicBezTo>
                      <a:pt x="6" y="105"/>
                      <a:pt x="50" y="37"/>
                      <a:pt x="50" y="37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116" y="25"/>
                      <a:pt x="102" y="33"/>
                    </a:cubicBezTo>
                    <a:cubicBezTo>
                      <a:pt x="88" y="41"/>
                      <a:pt x="61" y="56"/>
                      <a:pt x="60" y="61"/>
                    </a:cubicBezTo>
                    <a:cubicBezTo>
                      <a:pt x="59" y="66"/>
                      <a:pt x="43" y="112"/>
                      <a:pt x="43" y="112"/>
                    </a:cubicBezTo>
                    <a:cubicBezTo>
                      <a:pt x="43" y="112"/>
                      <a:pt x="80" y="61"/>
                      <a:pt x="84" y="60"/>
                    </a:cubicBezTo>
                    <a:cubicBezTo>
                      <a:pt x="89" y="60"/>
                      <a:pt x="135" y="60"/>
                      <a:pt x="135" y="60"/>
                    </a:cubicBezTo>
                    <a:cubicBezTo>
                      <a:pt x="135" y="60"/>
                      <a:pt x="128" y="81"/>
                      <a:pt x="114" y="83"/>
                    </a:cubicBezTo>
                    <a:cubicBezTo>
                      <a:pt x="99" y="84"/>
                      <a:pt x="88" y="88"/>
                      <a:pt x="88" y="88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45" y="100"/>
                      <a:pt x="145" y="100"/>
                      <a:pt x="145" y="100"/>
                    </a:cubicBezTo>
                    <a:cubicBezTo>
                      <a:pt x="145" y="100"/>
                      <a:pt x="141" y="125"/>
                      <a:pt x="128" y="125"/>
                    </a:cubicBezTo>
                    <a:cubicBezTo>
                      <a:pt x="115" y="124"/>
                      <a:pt x="94" y="144"/>
                      <a:pt x="94" y="144"/>
                    </a:cubicBezTo>
                    <a:cubicBezTo>
                      <a:pt x="81" y="232"/>
                      <a:pt x="81" y="232"/>
                      <a:pt x="81" y="232"/>
                    </a:cubicBezTo>
                    <a:lnTo>
                      <a:pt x="21" y="25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20" name="Forma libre 16">
                <a:extLst>
                  <a:ext uri="{FF2B5EF4-FFF2-40B4-BE49-F238E27FC236}">
                    <a16:creationId xmlns:a16="http://schemas.microsoft.com/office/drawing/2014/main" id="{AF758C60-4BC8-48B0-853B-79E4FE11DEC0}"/>
                  </a:ext>
                </a:extLst>
              </p:cNvPr>
              <p:cNvSpPr>
                <a:spLocks/>
              </p:cNvSpPr>
              <p:nvPr/>
            </p:nvSpPr>
            <p:spPr bwMode="auto">
              <a:xfrm rot="487774">
                <a:off x="2302872" y="4062813"/>
                <a:ext cx="1145143" cy="673715"/>
              </a:xfrm>
              <a:custGeom>
                <a:avLst/>
                <a:gdLst>
                  <a:gd name="T0" fmla="*/ 82 w 428"/>
                  <a:gd name="T1" fmla="*/ 54 h 253"/>
                  <a:gd name="T2" fmla="*/ 282 w 428"/>
                  <a:gd name="T3" fmla="*/ 41 h 253"/>
                  <a:gd name="T4" fmla="*/ 326 w 428"/>
                  <a:gd name="T5" fmla="*/ 235 h 253"/>
                  <a:gd name="T6" fmla="*/ 59 w 428"/>
                  <a:gd name="T7" fmla="*/ 170 h 253"/>
                  <a:gd name="T8" fmla="*/ 82 w 428"/>
                  <a:gd name="T9" fmla="*/ 54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253">
                    <a:moveTo>
                      <a:pt x="82" y="54"/>
                    </a:moveTo>
                    <a:cubicBezTo>
                      <a:pt x="82" y="54"/>
                      <a:pt x="169" y="0"/>
                      <a:pt x="282" y="41"/>
                    </a:cubicBezTo>
                    <a:cubicBezTo>
                      <a:pt x="428" y="93"/>
                      <a:pt x="371" y="223"/>
                      <a:pt x="326" y="235"/>
                    </a:cubicBezTo>
                    <a:cubicBezTo>
                      <a:pt x="260" y="253"/>
                      <a:pt x="93" y="170"/>
                      <a:pt x="59" y="170"/>
                    </a:cubicBezTo>
                    <a:cubicBezTo>
                      <a:pt x="25" y="170"/>
                      <a:pt x="0" y="102"/>
                      <a:pt x="82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21" name="Forma libre 17">
                <a:extLst>
                  <a:ext uri="{FF2B5EF4-FFF2-40B4-BE49-F238E27FC236}">
                    <a16:creationId xmlns:a16="http://schemas.microsoft.com/office/drawing/2014/main" id="{5402D44F-972F-4278-8406-D3E44C9F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385" y="3011955"/>
                <a:ext cx="2713716" cy="2492573"/>
              </a:xfrm>
              <a:custGeom>
                <a:avLst/>
                <a:gdLst>
                  <a:gd name="T0" fmla="*/ 154 w 1016"/>
                  <a:gd name="T1" fmla="*/ 0 h 935"/>
                  <a:gd name="T2" fmla="*/ 461 w 1016"/>
                  <a:gd name="T3" fmla="*/ 248 h 935"/>
                  <a:gd name="T4" fmla="*/ 785 w 1016"/>
                  <a:gd name="T5" fmla="*/ 556 h 935"/>
                  <a:gd name="T6" fmla="*/ 901 w 1016"/>
                  <a:gd name="T7" fmla="*/ 822 h 935"/>
                  <a:gd name="T8" fmla="*/ 331 w 1016"/>
                  <a:gd name="T9" fmla="*/ 781 h 935"/>
                  <a:gd name="T10" fmla="*/ 10 w 1016"/>
                  <a:gd name="T11" fmla="*/ 204 h 935"/>
                  <a:gd name="T12" fmla="*/ 154 w 1016"/>
                  <a:gd name="T13" fmla="*/ 0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6" h="935">
                    <a:moveTo>
                      <a:pt x="154" y="0"/>
                    </a:moveTo>
                    <a:cubicBezTo>
                      <a:pt x="154" y="0"/>
                      <a:pt x="317" y="11"/>
                      <a:pt x="461" y="248"/>
                    </a:cubicBezTo>
                    <a:cubicBezTo>
                      <a:pt x="604" y="484"/>
                      <a:pt x="785" y="556"/>
                      <a:pt x="785" y="556"/>
                    </a:cubicBezTo>
                    <a:cubicBezTo>
                      <a:pt x="785" y="556"/>
                      <a:pt x="1016" y="720"/>
                      <a:pt x="901" y="822"/>
                    </a:cubicBezTo>
                    <a:cubicBezTo>
                      <a:pt x="787" y="925"/>
                      <a:pt x="485" y="935"/>
                      <a:pt x="331" y="781"/>
                    </a:cubicBezTo>
                    <a:cubicBezTo>
                      <a:pt x="178" y="628"/>
                      <a:pt x="0" y="341"/>
                      <a:pt x="10" y="204"/>
                    </a:cubicBezTo>
                    <a:cubicBezTo>
                      <a:pt x="21" y="68"/>
                      <a:pt x="68" y="1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4BC9"/>
                  </a:gs>
                  <a:gs pos="78000">
                    <a:srgbClr val="16286E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</p:grp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13F705E-7B0E-4989-B447-76E85BC850C4}"/>
                </a:ext>
              </a:extLst>
            </p:cNvPr>
            <p:cNvSpPr/>
            <p:nvPr/>
          </p:nvSpPr>
          <p:spPr>
            <a:xfrm flipH="1">
              <a:off x="662569" y="2575406"/>
              <a:ext cx="333828" cy="333828"/>
            </a:xfrm>
            <a:prstGeom prst="ellipse">
              <a:avLst/>
            </a:pr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CA7247A-56C4-4D0D-A7EB-5B7C8EDC3148}"/>
                </a:ext>
              </a:extLst>
            </p:cNvPr>
            <p:cNvSpPr/>
            <p:nvPr/>
          </p:nvSpPr>
          <p:spPr>
            <a:xfrm flipH="1">
              <a:off x="3192720" y="5092277"/>
              <a:ext cx="191756" cy="191756"/>
            </a:xfrm>
            <a:prstGeom prst="ellipse">
              <a:avLst/>
            </a:prstGeom>
            <a:gradFill>
              <a:gsLst>
                <a:gs pos="0">
                  <a:srgbClr val="7CEFD8"/>
                </a:gs>
                <a:gs pos="100000">
                  <a:srgbClr val="6C92E1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6" name="Rombo 25">
              <a:extLst>
                <a:ext uri="{FF2B5EF4-FFF2-40B4-BE49-F238E27FC236}">
                  <a16:creationId xmlns:a16="http://schemas.microsoft.com/office/drawing/2014/main" id="{EDADB6E4-A33D-42FA-AF99-6073BF0A1F07}"/>
                </a:ext>
              </a:extLst>
            </p:cNvPr>
            <p:cNvSpPr/>
            <p:nvPr/>
          </p:nvSpPr>
          <p:spPr>
            <a:xfrm>
              <a:off x="117404" y="5337893"/>
              <a:ext cx="319314" cy="319314"/>
            </a:xfrm>
            <a:prstGeom prst="diamond">
              <a:avLst/>
            </a:prstGeom>
            <a:gradFill flip="none" rotWithShape="1">
              <a:gsLst>
                <a:gs pos="100000">
                  <a:srgbClr val="FE7B4C"/>
                </a:gs>
                <a:gs pos="0">
                  <a:srgbClr val="FE7B4C">
                    <a:lumMod val="83000"/>
                    <a:lumOff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54000">
                <a:srgbClr val="FE7B4C">
                  <a:alpha val="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40" name="Rombo 39">
              <a:extLst>
                <a:ext uri="{FF2B5EF4-FFF2-40B4-BE49-F238E27FC236}">
                  <a16:creationId xmlns:a16="http://schemas.microsoft.com/office/drawing/2014/main" id="{02153CFD-6A73-4AE2-B9B2-267A2F60EC4E}"/>
                </a:ext>
              </a:extLst>
            </p:cNvPr>
            <p:cNvSpPr/>
            <p:nvPr/>
          </p:nvSpPr>
          <p:spPr>
            <a:xfrm>
              <a:off x="3656166" y="3941881"/>
              <a:ext cx="271578" cy="271578"/>
            </a:xfrm>
            <a:prstGeom prst="diamond">
              <a:avLst/>
            </a:prstGeom>
            <a:gradFill flip="none" rotWithShape="1">
              <a:gsLst>
                <a:gs pos="100000">
                  <a:srgbClr val="FE7B4C"/>
                </a:gs>
                <a:gs pos="0">
                  <a:srgbClr val="FE7B4C">
                    <a:lumMod val="83000"/>
                    <a:lumOff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54000">
                <a:srgbClr val="FE7B4C">
                  <a:alpha val="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41" name="Rombo 40">
              <a:extLst>
                <a:ext uri="{FF2B5EF4-FFF2-40B4-BE49-F238E27FC236}">
                  <a16:creationId xmlns:a16="http://schemas.microsoft.com/office/drawing/2014/main" id="{7381A731-66EF-4CDC-94CA-BB0DA3E7292C}"/>
                </a:ext>
              </a:extLst>
            </p:cNvPr>
            <p:cNvSpPr/>
            <p:nvPr/>
          </p:nvSpPr>
          <p:spPr>
            <a:xfrm>
              <a:off x="2941210" y="1951388"/>
              <a:ext cx="404893" cy="404893"/>
            </a:xfrm>
            <a:prstGeom prst="diamond">
              <a:avLst/>
            </a:prstGeom>
            <a:gradFill flip="none" rotWithShape="1">
              <a:gsLst>
                <a:gs pos="100000">
                  <a:srgbClr val="FE7B4C"/>
                </a:gs>
                <a:gs pos="0">
                  <a:srgbClr val="FE7B4C">
                    <a:lumMod val="83000"/>
                    <a:lumOff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54000">
                <a:srgbClr val="FE7B4C">
                  <a:alpha val="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sp>
        <p:nvSpPr>
          <p:cNvPr id="43" name="Cuadro de texto 42">
            <a:extLst>
              <a:ext uri="{FF2B5EF4-FFF2-40B4-BE49-F238E27FC236}">
                <a16:creationId xmlns:a16="http://schemas.microsoft.com/office/drawing/2014/main" id="{7BF380F0-E581-41AD-B9B8-4693DE21F634}"/>
              </a:ext>
            </a:extLst>
          </p:cNvPr>
          <p:cNvSpPr txBox="1"/>
          <p:nvPr/>
        </p:nvSpPr>
        <p:spPr>
          <a:xfrm>
            <a:off x="5257799" y="379963"/>
            <a:ext cx="6172201" cy="483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>
              <a:lnSpc>
                <a:spcPts val="4000"/>
              </a:lnSpc>
            </a:pPr>
            <a:r>
              <a:rPr lang="es-ES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Conclusiones y futuro</a:t>
            </a:r>
          </a:p>
        </p:txBody>
      </p:sp>
      <p:sp>
        <p:nvSpPr>
          <p:cNvPr id="35" name="Cuadro de texto 34">
            <a:extLst>
              <a:ext uri="{FF2B5EF4-FFF2-40B4-BE49-F238E27FC236}">
                <a16:creationId xmlns:a16="http://schemas.microsoft.com/office/drawing/2014/main" id="{5B9B6ACE-82EA-46F9-BDC2-CEC041ABBF22}"/>
              </a:ext>
            </a:extLst>
          </p:cNvPr>
          <p:cNvSpPr txBox="1"/>
          <p:nvPr/>
        </p:nvSpPr>
        <p:spPr>
          <a:xfrm>
            <a:off x="5257799" y="1015244"/>
            <a:ext cx="6224717" cy="295465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85750" indent="-285750" rtl="0">
              <a:buFontTx/>
              <a:buChar char="-"/>
            </a:pPr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Antes de diseñar una aplicación es primordial analizar el mercado.</a:t>
            </a:r>
          </a:p>
          <a:p>
            <a:pPr rtl="0"/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Las estimaciones sobre las tareas a realizar pueden ser críticas.</a:t>
            </a:r>
          </a:p>
          <a:p>
            <a:pPr marL="285750" indent="-285750" rtl="0">
              <a:buFontTx/>
              <a:buChar char="-"/>
            </a:pPr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Se han logrado las metas propuestas, no obstante hay partes de la interfaz que pueden ser objeto de mejora.</a:t>
            </a:r>
          </a:p>
          <a:p>
            <a:pPr rtl="0"/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Se podría investigar en un futuro para que la aplicación sea capaz de leer directamente los detalles del ticket, evitando así que los introduzca el usuario.</a:t>
            </a:r>
          </a:p>
          <a:p>
            <a:pPr rtl="0"/>
            <a:endParaRPr lang="es-ES" dirty="0"/>
          </a:p>
        </p:txBody>
      </p:sp>
      <p:sp>
        <p:nvSpPr>
          <p:cNvPr id="6" name="Título 5" hidden="1">
            <a:extLst>
              <a:ext uri="{FF2B5EF4-FFF2-40B4-BE49-F238E27FC236}">
                <a16:creationId xmlns:a16="http://schemas.microsoft.com/office/drawing/2014/main" id="{5A790B0A-0491-4358-8078-EF85845D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6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86EC62C-1BE5-4CDB-93D0-72B253899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B03F3B-E5D9-4B17-9B58-0CE3135E2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29"/>
    </mc:Choice>
    <mc:Fallback>
      <p:transition spd="slow" advTm="11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 de texto 2">
            <a:extLst>
              <a:ext uri="{FF2B5EF4-FFF2-40B4-BE49-F238E27FC236}">
                <a16:creationId xmlns:a16="http://schemas.microsoft.com/office/drawing/2014/main" id="{9436B850-15F2-41BC-A54E-6E0F332F011D}"/>
              </a:ext>
            </a:extLst>
          </p:cNvPr>
          <p:cNvSpPr txBox="1"/>
          <p:nvPr/>
        </p:nvSpPr>
        <p:spPr>
          <a:xfrm>
            <a:off x="733192" y="4331033"/>
            <a:ext cx="48457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5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Gracias</a:t>
            </a:r>
          </a:p>
        </p:txBody>
      </p:sp>
      <p:grpSp>
        <p:nvGrpSpPr>
          <p:cNvPr id="23" name="Grupo 22" descr="Esta imagen es de una forma abstracta. ">
            <a:extLst>
              <a:ext uri="{FF2B5EF4-FFF2-40B4-BE49-F238E27FC236}">
                <a16:creationId xmlns:a16="http://schemas.microsoft.com/office/drawing/2014/main" id="{C5C1EC81-7459-4B76-B0C8-CF221BB21A2F}"/>
              </a:ext>
            </a:extLst>
          </p:cNvPr>
          <p:cNvGrpSpPr/>
          <p:nvPr/>
        </p:nvGrpSpPr>
        <p:grpSpPr>
          <a:xfrm>
            <a:off x="4855953" y="-2833465"/>
            <a:ext cx="8948964" cy="12105059"/>
            <a:chOff x="4855953" y="-2833465"/>
            <a:chExt cx="8948964" cy="12105059"/>
          </a:xfrm>
        </p:grpSpPr>
        <p:sp>
          <p:nvSpPr>
            <p:cNvPr id="20" name="Forma libre 10">
              <a:extLst>
                <a:ext uri="{FF2B5EF4-FFF2-40B4-BE49-F238E27FC236}">
                  <a16:creationId xmlns:a16="http://schemas.microsoft.com/office/drawing/2014/main" id="{6067105C-8C4E-4F4D-AF25-4E9E7FEE0199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1" name="Forma libre 11">
              <a:extLst>
                <a:ext uri="{FF2B5EF4-FFF2-40B4-BE49-F238E27FC236}">
                  <a16:creationId xmlns:a16="http://schemas.microsoft.com/office/drawing/2014/main" id="{70B75532-3E3F-4E79-89ED-8E7671BB9C6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2" name="Forma libre 12">
              <a:extLst>
                <a:ext uri="{FF2B5EF4-FFF2-40B4-BE49-F238E27FC236}">
                  <a16:creationId xmlns:a16="http://schemas.microsoft.com/office/drawing/2014/main" id="{517F7404-4FD2-4A56-9BC1-55945A2E0042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25" name="Título 24" hidden="1">
            <a:extLst>
              <a:ext uri="{FF2B5EF4-FFF2-40B4-BE49-F238E27FC236}">
                <a16:creationId xmlns:a16="http://schemas.microsoft.com/office/drawing/2014/main" id="{24922840-A8AD-427F-889C-2B79CACC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10</a:t>
            </a:r>
          </a:p>
        </p:txBody>
      </p:sp>
      <p:pic>
        <p:nvPicPr>
          <p:cNvPr id="29" name="Picture 4" descr="Universitat oberta de Catalunya">
            <a:extLst>
              <a:ext uri="{FF2B5EF4-FFF2-40B4-BE49-F238E27FC236}">
                <a16:creationId xmlns:a16="http://schemas.microsoft.com/office/drawing/2014/main" id="{81514DAF-71C4-482A-BDCF-99135ED6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5" y="489167"/>
            <a:ext cx="786298" cy="5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367070E-6A17-4514-AF6B-D9FBC37A2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F5EA2E7F-D68A-4796-AC49-375467A0DCE1}"/>
              </a:ext>
            </a:extLst>
          </p:cNvPr>
          <p:cNvSpPr/>
          <p:nvPr/>
        </p:nvSpPr>
        <p:spPr>
          <a:xfrm>
            <a:off x="654195" y="5360594"/>
            <a:ext cx="4745269" cy="15388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12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Miguel del Amor Herrera</a:t>
            </a:r>
            <a:br>
              <a:rPr lang="es-ES" sz="12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</a:br>
            <a:r>
              <a:rPr lang="es-ES" sz="12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Máster universitario de Desarrollo de aplicaciones para dispositivos móviles</a:t>
            </a:r>
          </a:p>
          <a:p>
            <a:pPr rtl="0"/>
            <a:r>
              <a:rPr lang="es-ES" sz="12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M0.659 - Trabajo final de máster DADM aula 1</a:t>
            </a:r>
          </a:p>
          <a:p>
            <a:pPr rtl="0"/>
            <a:endParaRPr lang="es-ES" sz="12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pPr rtl="0"/>
            <a:r>
              <a:rPr lang="es-ES" sz="12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Eduard Martín Lineros</a:t>
            </a:r>
          </a:p>
          <a:p>
            <a:pPr rtl="0"/>
            <a:r>
              <a:rPr lang="es-ES" sz="1200" b="1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Carles Garrigues Olivella</a:t>
            </a:r>
          </a:p>
          <a:p>
            <a:pPr rtl="0"/>
            <a:endParaRPr lang="es-ES" sz="12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pPr rtl="0"/>
            <a:endParaRPr lang="es-ES" sz="16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83821" y="738390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3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o 68">
            <a:extLst>
              <a:ext uri="{FF2B5EF4-FFF2-40B4-BE49-F238E27FC236}">
                <a16:creationId xmlns:a16="http://schemas.microsoft.com/office/drawing/2014/main" id="{B457331C-2A24-4352-9B4C-1C1B326F4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732" y="1572704"/>
            <a:ext cx="4201583" cy="3489359"/>
            <a:chOff x="518433" y="1815159"/>
            <a:chExt cx="4201583" cy="3489359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B111D787-E830-4638-97B3-205F0A0ABC3F}"/>
                </a:ext>
              </a:extLst>
            </p:cNvPr>
            <p:cNvGrpSpPr/>
            <p:nvPr/>
          </p:nvGrpSpPr>
          <p:grpSpPr>
            <a:xfrm>
              <a:off x="518433" y="1815159"/>
              <a:ext cx="4201583" cy="246221"/>
              <a:chOff x="518433" y="1974236"/>
              <a:chExt cx="4201583" cy="246221"/>
            </a:xfrm>
          </p:grpSpPr>
          <p:sp>
            <p:nvSpPr>
              <p:cNvPr id="6" name="Rectángulo: Esquinas redondeadas 5">
                <a:extLst>
                  <a:ext uri="{FF2B5EF4-FFF2-40B4-BE49-F238E27FC236}">
                    <a16:creationId xmlns:a16="http://schemas.microsoft.com/office/drawing/2014/main" id="{6BFCD1AA-E1CA-41D6-8605-56AFEBE4EEE3}"/>
                  </a:ext>
                </a:extLst>
              </p:cNvPr>
              <p:cNvSpPr/>
              <p:nvPr/>
            </p:nvSpPr>
            <p:spPr>
              <a:xfrm>
                <a:off x="518433" y="1981199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E9101D99-B002-4698-9C7E-C942B9AA2D39}"/>
                  </a:ext>
                </a:extLst>
              </p:cNvPr>
              <p:cNvSpPr/>
              <p:nvPr/>
            </p:nvSpPr>
            <p:spPr>
              <a:xfrm>
                <a:off x="1183821" y="1974236"/>
                <a:ext cx="3536195" cy="24622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es-ES" sz="16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Introducción</a:t>
                </a: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2D19246F-8F2D-4FAD-8927-AA34DDAA5DFA}"/>
                </a:ext>
              </a:extLst>
            </p:cNvPr>
            <p:cNvGrpSpPr/>
            <p:nvPr/>
          </p:nvGrpSpPr>
          <p:grpSpPr>
            <a:xfrm>
              <a:off x="518433" y="2888641"/>
              <a:ext cx="4201583" cy="249144"/>
              <a:chOff x="518433" y="2830779"/>
              <a:chExt cx="4201583" cy="249144"/>
            </a:xfrm>
          </p:grpSpPr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14FF47BA-9557-4442-8E2A-74A4F4AAD237}"/>
                  </a:ext>
                </a:extLst>
              </p:cNvPr>
              <p:cNvSpPr/>
              <p:nvPr/>
            </p:nvSpPr>
            <p:spPr>
              <a:xfrm>
                <a:off x="518433" y="2847627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B00C2221-E8A7-47E0-B2B2-5A6A32F96791}"/>
                  </a:ext>
                </a:extLst>
              </p:cNvPr>
              <p:cNvSpPr/>
              <p:nvPr/>
            </p:nvSpPr>
            <p:spPr>
              <a:xfrm>
                <a:off x="1183821" y="2830779"/>
                <a:ext cx="3536195" cy="24622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es-ES" sz="16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Análisis</a:t>
                </a: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D065A01-39E4-4CC9-9075-3910C66205F5}"/>
                </a:ext>
              </a:extLst>
            </p:cNvPr>
            <p:cNvGrpSpPr/>
            <p:nvPr/>
          </p:nvGrpSpPr>
          <p:grpSpPr>
            <a:xfrm>
              <a:off x="518433" y="3962123"/>
              <a:ext cx="4201583" cy="259029"/>
              <a:chOff x="518433" y="3701247"/>
              <a:chExt cx="4201583" cy="259029"/>
            </a:xfrm>
          </p:grpSpPr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6B458D5C-BDF7-4A75-A4E8-B99128DCD84A}"/>
                  </a:ext>
                </a:extLst>
              </p:cNvPr>
              <p:cNvSpPr/>
              <p:nvPr/>
            </p:nvSpPr>
            <p:spPr>
              <a:xfrm>
                <a:off x="518433" y="3727980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A17B45E-57F0-4725-89C0-3CD74A5097A3}"/>
                  </a:ext>
                </a:extLst>
              </p:cNvPr>
              <p:cNvSpPr/>
              <p:nvPr/>
            </p:nvSpPr>
            <p:spPr>
              <a:xfrm>
                <a:off x="1183821" y="3701247"/>
                <a:ext cx="3536195" cy="24622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es-ES" sz="16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Diseño</a:t>
                </a: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609D452F-25F9-4A2F-84BD-9A44714884C6}"/>
                </a:ext>
              </a:extLst>
            </p:cNvPr>
            <p:cNvGrpSpPr/>
            <p:nvPr/>
          </p:nvGrpSpPr>
          <p:grpSpPr>
            <a:xfrm>
              <a:off x="518433" y="5057903"/>
              <a:ext cx="4201583" cy="246615"/>
              <a:chOff x="518433" y="4594014"/>
              <a:chExt cx="4201583" cy="246615"/>
            </a:xfrm>
          </p:grpSpPr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64E3D015-D1E6-40C0-B820-5D2B0144652D}"/>
                  </a:ext>
                </a:extLst>
              </p:cNvPr>
              <p:cNvSpPr/>
              <p:nvPr/>
            </p:nvSpPr>
            <p:spPr>
              <a:xfrm>
                <a:off x="518433" y="4608333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9187696D-0387-46E9-A420-AD2392161D95}"/>
                  </a:ext>
                </a:extLst>
              </p:cNvPr>
              <p:cNvSpPr/>
              <p:nvPr/>
            </p:nvSpPr>
            <p:spPr>
              <a:xfrm>
                <a:off x="1183821" y="4594014"/>
                <a:ext cx="3536195" cy="24622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es-ES" sz="1600" i="1" dirty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Implementación</a:t>
                </a:r>
              </a:p>
            </p:txBody>
          </p:sp>
        </p:grpSp>
      </p:grp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62" name="Grupo 61" descr="Esta imagen es la manos de una mujer escribiendo en una hoja de papel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4482071" y="-508000"/>
            <a:ext cx="8739666" cy="8346238"/>
            <a:chOff x="4597682" y="-439156"/>
            <a:chExt cx="7594320" cy="7252450"/>
          </a:xfrm>
        </p:grpSpPr>
        <p:sp>
          <p:nvSpPr>
            <p:cNvPr id="45" name="Forma libre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682" y="-6899"/>
              <a:ext cx="7594319" cy="6820193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46" name="Forma libre 23">
              <a:extLst>
                <a:ext uri="{FF2B5EF4-FFF2-40B4-BE49-F238E27FC236}">
                  <a16:creationId xmlns:a16="http://schemas.microsoft.com/office/drawing/2014/main" id="{DFA1772D-1024-422A-B407-BE0F21E1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242" y="1441003"/>
              <a:ext cx="4110752" cy="3954852"/>
            </a:xfrm>
            <a:custGeom>
              <a:avLst/>
              <a:gdLst>
                <a:gd name="T0" fmla="*/ 0 w 2294"/>
                <a:gd name="T1" fmla="*/ 221 h 2207"/>
                <a:gd name="T2" fmla="*/ 1809 w 2294"/>
                <a:gd name="T3" fmla="*/ 0 h 2207"/>
                <a:gd name="T4" fmla="*/ 2294 w 2294"/>
                <a:gd name="T5" fmla="*/ 1957 h 2207"/>
                <a:gd name="T6" fmla="*/ 432 w 2294"/>
                <a:gd name="T7" fmla="*/ 2207 h 2207"/>
                <a:gd name="T8" fmla="*/ 0 w 2294"/>
                <a:gd name="T9" fmla="*/ 221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4" h="2207">
                  <a:moveTo>
                    <a:pt x="0" y="221"/>
                  </a:moveTo>
                  <a:lnTo>
                    <a:pt x="1809" y="0"/>
                  </a:lnTo>
                  <a:lnTo>
                    <a:pt x="2294" y="1957"/>
                  </a:lnTo>
                  <a:lnTo>
                    <a:pt x="432" y="2207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C8F4F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47" name="Forma libre 24">
              <a:extLst>
                <a:ext uri="{FF2B5EF4-FFF2-40B4-BE49-F238E27FC236}">
                  <a16:creationId xmlns:a16="http://schemas.microsoft.com/office/drawing/2014/main" id="{30CD4E41-332B-4C6B-9927-54698D5D0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266" y="1441003"/>
              <a:ext cx="2981818" cy="1632475"/>
            </a:xfrm>
            <a:custGeom>
              <a:avLst/>
              <a:gdLst>
                <a:gd name="T0" fmla="*/ 0 w 1664"/>
                <a:gd name="T1" fmla="*/ 736 h 911"/>
                <a:gd name="T2" fmla="*/ 1664 w 1664"/>
                <a:gd name="T3" fmla="*/ 911 h 911"/>
                <a:gd name="T4" fmla="*/ 1439 w 1664"/>
                <a:gd name="T5" fmla="*/ 0 h 911"/>
                <a:gd name="T6" fmla="*/ 399 w 1664"/>
                <a:gd name="T7" fmla="*/ 127 h 911"/>
                <a:gd name="T8" fmla="*/ 0 w 1664"/>
                <a:gd name="T9" fmla="*/ 73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911">
                  <a:moveTo>
                    <a:pt x="0" y="736"/>
                  </a:moveTo>
                  <a:lnTo>
                    <a:pt x="1664" y="911"/>
                  </a:lnTo>
                  <a:lnTo>
                    <a:pt x="1439" y="0"/>
                  </a:lnTo>
                  <a:lnTo>
                    <a:pt x="399" y="127"/>
                  </a:lnTo>
                  <a:lnTo>
                    <a:pt x="0" y="736"/>
                  </a:lnTo>
                  <a:close/>
                </a:path>
              </a:pathLst>
            </a:custGeom>
            <a:solidFill>
              <a:srgbClr val="7CE4E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48" name="Forma libre 25">
              <a:extLst>
                <a:ext uri="{FF2B5EF4-FFF2-40B4-BE49-F238E27FC236}">
                  <a16:creationId xmlns:a16="http://schemas.microsoft.com/office/drawing/2014/main" id="{12DCF2D5-0997-409A-9DB7-B4DFF4C5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129" y="1426667"/>
              <a:ext cx="1347553" cy="593139"/>
            </a:xfrm>
            <a:custGeom>
              <a:avLst/>
              <a:gdLst>
                <a:gd name="T0" fmla="*/ 752 w 752"/>
                <a:gd name="T1" fmla="*/ 0 h 331"/>
                <a:gd name="T2" fmla="*/ 275 w 752"/>
                <a:gd name="T3" fmla="*/ 72 h 331"/>
                <a:gd name="T4" fmla="*/ 0 w 752"/>
                <a:gd name="T5" fmla="*/ 331 h 331"/>
                <a:gd name="T6" fmla="*/ 752 w 752"/>
                <a:gd name="T7" fmla="*/ 130 h 331"/>
                <a:gd name="T8" fmla="*/ 752 w 752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331">
                  <a:moveTo>
                    <a:pt x="752" y="0"/>
                  </a:moveTo>
                  <a:lnTo>
                    <a:pt x="275" y="72"/>
                  </a:lnTo>
                  <a:lnTo>
                    <a:pt x="0" y="331"/>
                  </a:lnTo>
                  <a:lnTo>
                    <a:pt x="752" y="13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DA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49" name="Forma libre 26">
              <a:extLst>
                <a:ext uri="{FF2B5EF4-FFF2-40B4-BE49-F238E27FC236}">
                  <a16:creationId xmlns:a16="http://schemas.microsoft.com/office/drawing/2014/main" id="{56FE8491-17D1-44D2-A059-D277D43E3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12" y="1828066"/>
              <a:ext cx="546548" cy="456950"/>
            </a:xfrm>
            <a:custGeom>
              <a:avLst/>
              <a:gdLst>
                <a:gd name="T0" fmla="*/ 162 w 162"/>
                <a:gd name="T1" fmla="*/ 66 h 136"/>
                <a:gd name="T2" fmla="*/ 87 w 162"/>
                <a:gd name="T3" fmla="*/ 130 h 136"/>
                <a:gd name="T4" fmla="*/ 36 w 162"/>
                <a:gd name="T5" fmla="*/ 124 h 136"/>
                <a:gd name="T6" fmla="*/ 0 w 162"/>
                <a:gd name="T7" fmla="*/ 103 h 136"/>
                <a:gd name="T8" fmla="*/ 103 w 162"/>
                <a:gd name="T9" fmla="*/ 0 h 136"/>
                <a:gd name="T10" fmla="*/ 148 w 162"/>
                <a:gd name="T11" fmla="*/ 50 h 136"/>
                <a:gd name="T12" fmla="*/ 162 w 162"/>
                <a:gd name="T13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36">
                  <a:moveTo>
                    <a:pt x="162" y="66"/>
                  </a:moveTo>
                  <a:cubicBezTo>
                    <a:pt x="162" y="66"/>
                    <a:pt x="119" y="116"/>
                    <a:pt x="87" y="130"/>
                  </a:cubicBezTo>
                  <a:cubicBezTo>
                    <a:pt x="72" y="136"/>
                    <a:pt x="53" y="131"/>
                    <a:pt x="36" y="124"/>
                  </a:cubicBezTo>
                  <a:cubicBezTo>
                    <a:pt x="16" y="115"/>
                    <a:pt x="0" y="103"/>
                    <a:pt x="0" y="10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48" y="50"/>
                    <a:pt x="148" y="50"/>
                    <a:pt x="148" y="50"/>
                  </a:cubicBezTo>
                  <a:lnTo>
                    <a:pt x="162" y="66"/>
                  </a:lnTo>
                  <a:close/>
                </a:path>
              </a:pathLst>
            </a:custGeom>
            <a:solidFill>
              <a:srgbClr val="D8C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0" name="Forma libre 27">
              <a:extLst>
                <a:ext uri="{FF2B5EF4-FFF2-40B4-BE49-F238E27FC236}">
                  <a16:creationId xmlns:a16="http://schemas.microsoft.com/office/drawing/2014/main" id="{59AC079D-039E-4639-B27F-9908EF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665" y="1996510"/>
              <a:ext cx="424695" cy="288506"/>
            </a:xfrm>
            <a:custGeom>
              <a:avLst/>
              <a:gdLst>
                <a:gd name="T0" fmla="*/ 126 w 126"/>
                <a:gd name="T1" fmla="*/ 16 h 86"/>
                <a:gd name="T2" fmla="*/ 51 w 126"/>
                <a:gd name="T3" fmla="*/ 80 h 86"/>
                <a:gd name="T4" fmla="*/ 0 w 126"/>
                <a:gd name="T5" fmla="*/ 74 h 86"/>
                <a:gd name="T6" fmla="*/ 6 w 126"/>
                <a:gd name="T7" fmla="*/ 61 h 86"/>
                <a:gd name="T8" fmla="*/ 112 w 126"/>
                <a:gd name="T9" fmla="*/ 0 h 86"/>
                <a:gd name="T10" fmla="*/ 126 w 126"/>
                <a:gd name="T11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86">
                  <a:moveTo>
                    <a:pt x="126" y="16"/>
                  </a:moveTo>
                  <a:cubicBezTo>
                    <a:pt x="126" y="16"/>
                    <a:pt x="83" y="66"/>
                    <a:pt x="51" y="80"/>
                  </a:cubicBezTo>
                  <a:cubicBezTo>
                    <a:pt x="36" y="86"/>
                    <a:pt x="17" y="81"/>
                    <a:pt x="0" y="74"/>
                  </a:cubicBezTo>
                  <a:cubicBezTo>
                    <a:pt x="2" y="70"/>
                    <a:pt x="3" y="65"/>
                    <a:pt x="6" y="61"/>
                  </a:cubicBezTo>
                  <a:cubicBezTo>
                    <a:pt x="6" y="61"/>
                    <a:pt x="54" y="25"/>
                    <a:pt x="112" y="0"/>
                  </a:cubicBezTo>
                  <a:lnTo>
                    <a:pt x="12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1" name="Forma libre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D88A045D-1D47-48A7-BD6D-329F30D7916F}"/>
                </a:ext>
              </a:extLst>
            </p:cNvPr>
            <p:cNvGrpSpPr/>
            <p:nvPr/>
          </p:nvGrpSpPr>
          <p:grpSpPr>
            <a:xfrm>
              <a:off x="7676266" y="528897"/>
              <a:ext cx="1904852" cy="2230988"/>
              <a:chOff x="7676266" y="528897"/>
              <a:chExt cx="1904852" cy="2230988"/>
            </a:xfrm>
            <a:gradFill>
              <a:gsLst>
                <a:gs pos="0">
                  <a:srgbClr val="03002F"/>
                </a:gs>
                <a:gs pos="100000">
                  <a:srgbClr val="F870FF"/>
                </a:gs>
              </a:gsLst>
              <a:lin ang="19800000" scaled="0"/>
            </a:gradFill>
          </p:grpSpPr>
          <p:sp>
            <p:nvSpPr>
              <p:cNvPr id="52" name="Forma libre 29">
                <a:extLst>
                  <a:ext uri="{FF2B5EF4-FFF2-40B4-BE49-F238E27FC236}">
                    <a16:creationId xmlns:a16="http://schemas.microsoft.com/office/drawing/2014/main" id="{8AC43BD2-6A27-4E0F-BAFD-FDAF479A0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6266" y="2195418"/>
                <a:ext cx="589555" cy="564467"/>
              </a:xfrm>
              <a:custGeom>
                <a:avLst/>
                <a:gdLst>
                  <a:gd name="T0" fmla="*/ 138 w 175"/>
                  <a:gd name="T1" fmla="*/ 16 h 168"/>
                  <a:gd name="T2" fmla="*/ 175 w 175"/>
                  <a:gd name="T3" fmla="*/ 32 h 168"/>
                  <a:gd name="T4" fmla="*/ 167 w 175"/>
                  <a:gd name="T5" fmla="*/ 40 h 168"/>
                  <a:gd name="T6" fmla="*/ 109 w 175"/>
                  <a:gd name="T7" fmla="*/ 105 h 168"/>
                  <a:gd name="T8" fmla="*/ 109 w 175"/>
                  <a:gd name="T9" fmla="*/ 105 h 168"/>
                  <a:gd name="T10" fmla="*/ 84 w 175"/>
                  <a:gd name="T11" fmla="*/ 133 h 168"/>
                  <a:gd name="T12" fmla="*/ 0 w 175"/>
                  <a:gd name="T13" fmla="*/ 168 h 168"/>
                  <a:gd name="T14" fmla="*/ 32 w 175"/>
                  <a:gd name="T15" fmla="*/ 83 h 168"/>
                  <a:gd name="T16" fmla="*/ 48 w 175"/>
                  <a:gd name="T17" fmla="*/ 63 h 168"/>
                  <a:gd name="T18" fmla="*/ 65 w 175"/>
                  <a:gd name="T19" fmla="*/ 42 h 168"/>
                  <a:gd name="T20" fmla="*/ 99 w 175"/>
                  <a:gd name="T21" fmla="*/ 0 h 168"/>
                  <a:gd name="T22" fmla="*/ 103 w 175"/>
                  <a:gd name="T23" fmla="*/ 1 h 168"/>
                  <a:gd name="T24" fmla="*/ 108 w 175"/>
                  <a:gd name="T25" fmla="*/ 3 h 168"/>
                  <a:gd name="T26" fmla="*/ 113 w 175"/>
                  <a:gd name="T27" fmla="*/ 6 h 168"/>
                  <a:gd name="T28" fmla="*/ 115 w 175"/>
                  <a:gd name="T29" fmla="*/ 6 h 168"/>
                  <a:gd name="T30" fmla="*/ 115 w 175"/>
                  <a:gd name="T31" fmla="*/ 6 h 168"/>
                  <a:gd name="T32" fmla="*/ 115 w 175"/>
                  <a:gd name="T33" fmla="*/ 6 h 168"/>
                  <a:gd name="T34" fmla="*/ 131 w 175"/>
                  <a:gd name="T35" fmla="*/ 13 h 168"/>
                  <a:gd name="T36" fmla="*/ 136 w 175"/>
                  <a:gd name="T37" fmla="*/ 15 h 168"/>
                  <a:gd name="T38" fmla="*/ 138 w 175"/>
                  <a:gd name="T39" fmla="*/ 1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168">
                    <a:moveTo>
                      <a:pt x="138" y="16"/>
                    </a:moveTo>
                    <a:cubicBezTo>
                      <a:pt x="150" y="21"/>
                      <a:pt x="162" y="27"/>
                      <a:pt x="175" y="32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0" y="0"/>
                      <a:pt x="101" y="1"/>
                      <a:pt x="103" y="1"/>
                    </a:cubicBezTo>
                    <a:cubicBezTo>
                      <a:pt x="104" y="2"/>
                      <a:pt x="106" y="3"/>
                      <a:pt x="108" y="3"/>
                    </a:cubicBezTo>
                    <a:cubicBezTo>
                      <a:pt x="110" y="4"/>
                      <a:pt x="112" y="5"/>
                      <a:pt x="113" y="6"/>
                    </a:cubicBezTo>
                    <a:cubicBezTo>
                      <a:pt x="114" y="6"/>
                      <a:pt x="114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20" y="8"/>
                      <a:pt x="126" y="11"/>
                      <a:pt x="131" y="13"/>
                    </a:cubicBezTo>
                    <a:cubicBezTo>
                      <a:pt x="133" y="14"/>
                      <a:pt x="134" y="15"/>
                      <a:pt x="136" y="15"/>
                    </a:cubicBezTo>
                    <a:cubicBezTo>
                      <a:pt x="137" y="16"/>
                      <a:pt x="137" y="16"/>
                      <a:pt x="13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  <p:sp>
            <p:nvSpPr>
              <p:cNvPr id="53" name="Forma libre 30">
                <a:extLst>
                  <a:ext uri="{FF2B5EF4-FFF2-40B4-BE49-F238E27FC236}">
                    <a16:creationId xmlns:a16="http://schemas.microsoft.com/office/drawing/2014/main" id="{ADA7EFA8-1700-4615-8891-221172E4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9570" y="528897"/>
                <a:ext cx="1571548" cy="1774039"/>
              </a:xfrm>
              <a:custGeom>
                <a:avLst/>
                <a:gdLst>
                  <a:gd name="T0" fmla="*/ 454 w 466"/>
                  <a:gd name="T1" fmla="*/ 77 h 527"/>
                  <a:gd name="T2" fmla="*/ 450 w 466"/>
                  <a:gd name="T3" fmla="*/ 81 h 527"/>
                  <a:gd name="T4" fmla="*/ 241 w 466"/>
                  <a:gd name="T5" fmla="*/ 334 h 527"/>
                  <a:gd name="T6" fmla="*/ 228 w 466"/>
                  <a:gd name="T7" fmla="*/ 350 h 527"/>
                  <a:gd name="T8" fmla="*/ 184 w 466"/>
                  <a:gd name="T9" fmla="*/ 403 h 527"/>
                  <a:gd name="T10" fmla="*/ 162 w 466"/>
                  <a:gd name="T11" fmla="*/ 429 h 527"/>
                  <a:gd name="T12" fmla="*/ 134 w 466"/>
                  <a:gd name="T13" fmla="*/ 461 h 527"/>
                  <a:gd name="T14" fmla="*/ 76 w 466"/>
                  <a:gd name="T15" fmla="*/ 527 h 527"/>
                  <a:gd name="T16" fmla="*/ 39 w 466"/>
                  <a:gd name="T17" fmla="*/ 511 h 527"/>
                  <a:gd name="T18" fmla="*/ 37 w 466"/>
                  <a:gd name="T19" fmla="*/ 510 h 527"/>
                  <a:gd name="T20" fmla="*/ 32 w 466"/>
                  <a:gd name="T21" fmla="*/ 508 h 527"/>
                  <a:gd name="T22" fmla="*/ 16 w 466"/>
                  <a:gd name="T23" fmla="*/ 501 h 527"/>
                  <a:gd name="T24" fmla="*/ 16 w 466"/>
                  <a:gd name="T25" fmla="*/ 501 h 527"/>
                  <a:gd name="T26" fmla="*/ 16 w 466"/>
                  <a:gd name="T27" fmla="*/ 501 h 527"/>
                  <a:gd name="T28" fmla="*/ 14 w 466"/>
                  <a:gd name="T29" fmla="*/ 501 h 527"/>
                  <a:gd name="T30" fmla="*/ 9 w 466"/>
                  <a:gd name="T31" fmla="*/ 498 h 527"/>
                  <a:gd name="T32" fmla="*/ 4 w 466"/>
                  <a:gd name="T33" fmla="*/ 496 h 527"/>
                  <a:gd name="T34" fmla="*/ 0 w 466"/>
                  <a:gd name="T35" fmla="*/ 495 h 527"/>
                  <a:gd name="T36" fmla="*/ 378 w 466"/>
                  <a:gd name="T37" fmla="*/ 24 h 527"/>
                  <a:gd name="T38" fmla="*/ 443 w 466"/>
                  <a:gd name="T39" fmla="*/ 16 h 527"/>
                  <a:gd name="T40" fmla="*/ 454 w 466"/>
                  <a:gd name="T41" fmla="*/ 7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6" h="527">
                    <a:moveTo>
                      <a:pt x="454" y="77"/>
                    </a:moveTo>
                    <a:cubicBezTo>
                      <a:pt x="453" y="78"/>
                      <a:pt x="452" y="80"/>
                      <a:pt x="450" y="81"/>
                    </a:cubicBezTo>
                    <a:cubicBezTo>
                      <a:pt x="241" y="334"/>
                      <a:pt x="241" y="334"/>
                      <a:pt x="241" y="334"/>
                    </a:cubicBezTo>
                    <a:cubicBezTo>
                      <a:pt x="228" y="350"/>
                      <a:pt x="228" y="350"/>
                      <a:pt x="228" y="350"/>
                    </a:cubicBezTo>
                    <a:cubicBezTo>
                      <a:pt x="184" y="403"/>
                      <a:pt x="184" y="403"/>
                      <a:pt x="184" y="403"/>
                    </a:cubicBezTo>
                    <a:cubicBezTo>
                      <a:pt x="162" y="429"/>
                      <a:pt x="162" y="429"/>
                      <a:pt x="162" y="429"/>
                    </a:cubicBezTo>
                    <a:cubicBezTo>
                      <a:pt x="134" y="461"/>
                      <a:pt x="134" y="461"/>
                      <a:pt x="134" y="461"/>
                    </a:cubicBezTo>
                    <a:cubicBezTo>
                      <a:pt x="76" y="527"/>
                      <a:pt x="76" y="527"/>
                      <a:pt x="76" y="527"/>
                    </a:cubicBezTo>
                    <a:cubicBezTo>
                      <a:pt x="63" y="522"/>
                      <a:pt x="51" y="516"/>
                      <a:pt x="39" y="511"/>
                    </a:cubicBezTo>
                    <a:cubicBezTo>
                      <a:pt x="38" y="511"/>
                      <a:pt x="38" y="511"/>
                      <a:pt x="37" y="510"/>
                    </a:cubicBezTo>
                    <a:cubicBezTo>
                      <a:pt x="35" y="510"/>
                      <a:pt x="34" y="509"/>
                      <a:pt x="32" y="508"/>
                    </a:cubicBezTo>
                    <a:cubicBezTo>
                      <a:pt x="27" y="506"/>
                      <a:pt x="21" y="503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5" y="501"/>
                      <a:pt x="15" y="501"/>
                      <a:pt x="14" y="501"/>
                    </a:cubicBezTo>
                    <a:cubicBezTo>
                      <a:pt x="13" y="500"/>
                      <a:pt x="11" y="499"/>
                      <a:pt x="9" y="498"/>
                    </a:cubicBezTo>
                    <a:cubicBezTo>
                      <a:pt x="7" y="498"/>
                      <a:pt x="5" y="497"/>
                      <a:pt x="4" y="496"/>
                    </a:cubicBezTo>
                    <a:cubicBezTo>
                      <a:pt x="2" y="496"/>
                      <a:pt x="1" y="495"/>
                      <a:pt x="0" y="495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94" y="4"/>
                      <a:pt x="423" y="0"/>
                      <a:pt x="443" y="16"/>
                    </a:cubicBezTo>
                    <a:cubicBezTo>
                      <a:pt x="462" y="31"/>
                      <a:pt x="466" y="57"/>
                      <a:pt x="454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dirty="0"/>
              </a:p>
            </p:txBody>
          </p:sp>
        </p:grpSp>
        <p:sp>
          <p:nvSpPr>
            <p:cNvPr id="54" name="Forma libre 31">
              <a:extLst>
                <a:ext uri="{FF2B5EF4-FFF2-40B4-BE49-F238E27FC236}">
                  <a16:creationId xmlns:a16="http://schemas.microsoft.com/office/drawing/2014/main" id="{B6F47CAE-1A30-4CE3-B40D-9C8C433D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964" y="1441003"/>
              <a:ext cx="4582038" cy="5372291"/>
            </a:xfrm>
            <a:custGeom>
              <a:avLst/>
              <a:gdLst>
                <a:gd name="T0" fmla="*/ 1360 w 1360"/>
                <a:gd name="T1" fmla="*/ 1596 h 1596"/>
                <a:gd name="T2" fmla="*/ 935 w 1360"/>
                <a:gd name="T3" fmla="*/ 1437 h 1596"/>
                <a:gd name="T4" fmla="*/ 823 w 1360"/>
                <a:gd name="T5" fmla="*/ 1072 h 1596"/>
                <a:gd name="T6" fmla="*/ 756 w 1360"/>
                <a:gd name="T7" fmla="*/ 634 h 1596"/>
                <a:gd name="T8" fmla="*/ 753 w 1360"/>
                <a:gd name="T9" fmla="*/ 624 h 1596"/>
                <a:gd name="T10" fmla="*/ 750 w 1360"/>
                <a:gd name="T11" fmla="*/ 616 h 1596"/>
                <a:gd name="T12" fmla="*/ 737 w 1360"/>
                <a:gd name="T13" fmla="*/ 587 h 1596"/>
                <a:gd name="T14" fmla="*/ 729 w 1360"/>
                <a:gd name="T15" fmla="*/ 577 h 1596"/>
                <a:gd name="T16" fmla="*/ 722 w 1360"/>
                <a:gd name="T17" fmla="*/ 571 h 1596"/>
                <a:gd name="T18" fmla="*/ 718 w 1360"/>
                <a:gd name="T19" fmla="*/ 568 h 1596"/>
                <a:gd name="T20" fmla="*/ 699 w 1360"/>
                <a:gd name="T21" fmla="*/ 559 h 1596"/>
                <a:gd name="T22" fmla="*/ 694 w 1360"/>
                <a:gd name="T23" fmla="*/ 557 h 1596"/>
                <a:gd name="T24" fmla="*/ 667 w 1360"/>
                <a:gd name="T25" fmla="*/ 551 h 1596"/>
                <a:gd name="T26" fmla="*/ 637 w 1360"/>
                <a:gd name="T27" fmla="*/ 546 h 1596"/>
                <a:gd name="T28" fmla="*/ 612 w 1360"/>
                <a:gd name="T29" fmla="*/ 542 h 1596"/>
                <a:gd name="T30" fmla="*/ 597 w 1360"/>
                <a:gd name="T31" fmla="*/ 539 h 1596"/>
                <a:gd name="T32" fmla="*/ 554 w 1360"/>
                <a:gd name="T33" fmla="*/ 532 h 1596"/>
                <a:gd name="T34" fmla="*/ 495 w 1360"/>
                <a:gd name="T35" fmla="*/ 522 h 1596"/>
                <a:gd name="T36" fmla="*/ 469 w 1360"/>
                <a:gd name="T37" fmla="*/ 516 h 1596"/>
                <a:gd name="T38" fmla="*/ 447 w 1360"/>
                <a:gd name="T39" fmla="*/ 512 h 1596"/>
                <a:gd name="T40" fmla="*/ 421 w 1360"/>
                <a:gd name="T41" fmla="*/ 506 h 1596"/>
                <a:gd name="T42" fmla="*/ 402 w 1360"/>
                <a:gd name="T43" fmla="*/ 500 h 1596"/>
                <a:gd name="T44" fmla="*/ 382 w 1360"/>
                <a:gd name="T45" fmla="*/ 495 h 1596"/>
                <a:gd name="T46" fmla="*/ 367 w 1360"/>
                <a:gd name="T47" fmla="*/ 490 h 1596"/>
                <a:gd name="T48" fmla="*/ 355 w 1360"/>
                <a:gd name="T49" fmla="*/ 485 h 1596"/>
                <a:gd name="T50" fmla="*/ 332 w 1360"/>
                <a:gd name="T51" fmla="*/ 476 h 1596"/>
                <a:gd name="T52" fmla="*/ 290 w 1360"/>
                <a:gd name="T53" fmla="*/ 452 h 1596"/>
                <a:gd name="T54" fmla="*/ 280 w 1360"/>
                <a:gd name="T55" fmla="*/ 444 h 1596"/>
                <a:gd name="T56" fmla="*/ 264 w 1360"/>
                <a:gd name="T57" fmla="*/ 429 h 1596"/>
                <a:gd name="T58" fmla="*/ 252 w 1360"/>
                <a:gd name="T59" fmla="*/ 419 h 1596"/>
                <a:gd name="T60" fmla="*/ 241 w 1360"/>
                <a:gd name="T61" fmla="*/ 410 h 1596"/>
                <a:gd name="T62" fmla="*/ 129 w 1360"/>
                <a:gd name="T63" fmla="*/ 329 h 1596"/>
                <a:gd name="T64" fmla="*/ 106 w 1360"/>
                <a:gd name="T65" fmla="*/ 313 h 1596"/>
                <a:gd name="T66" fmla="*/ 68 w 1360"/>
                <a:gd name="T67" fmla="*/ 287 h 1596"/>
                <a:gd name="T68" fmla="*/ 33 w 1360"/>
                <a:gd name="T69" fmla="*/ 221 h 1596"/>
                <a:gd name="T70" fmla="*/ 73 w 1360"/>
                <a:gd name="T71" fmla="*/ 213 h 1596"/>
                <a:gd name="T72" fmla="*/ 79 w 1360"/>
                <a:gd name="T73" fmla="*/ 213 h 1596"/>
                <a:gd name="T74" fmla="*/ 87 w 1360"/>
                <a:gd name="T75" fmla="*/ 214 h 1596"/>
                <a:gd name="T76" fmla="*/ 119 w 1360"/>
                <a:gd name="T77" fmla="*/ 224 h 1596"/>
                <a:gd name="T78" fmla="*/ 128 w 1360"/>
                <a:gd name="T79" fmla="*/ 227 h 1596"/>
                <a:gd name="T80" fmla="*/ 135 w 1360"/>
                <a:gd name="T81" fmla="*/ 230 h 1596"/>
                <a:gd name="T82" fmla="*/ 151 w 1360"/>
                <a:gd name="T83" fmla="*/ 237 h 1596"/>
                <a:gd name="T84" fmla="*/ 158 w 1360"/>
                <a:gd name="T85" fmla="*/ 240 h 1596"/>
                <a:gd name="T86" fmla="*/ 197 w 1360"/>
                <a:gd name="T87" fmla="*/ 257 h 1596"/>
                <a:gd name="T88" fmla="*/ 412 w 1360"/>
                <a:gd name="T89" fmla="*/ 273 h 1596"/>
                <a:gd name="T90" fmla="*/ 461 w 1360"/>
                <a:gd name="T91" fmla="*/ 189 h 1596"/>
                <a:gd name="T92" fmla="*/ 460 w 1360"/>
                <a:gd name="T93" fmla="*/ 185 h 1596"/>
                <a:gd name="T94" fmla="*/ 460 w 1360"/>
                <a:gd name="T95" fmla="*/ 181 h 1596"/>
                <a:gd name="T96" fmla="*/ 457 w 1360"/>
                <a:gd name="T97" fmla="*/ 176 h 1596"/>
                <a:gd name="T98" fmla="*/ 455 w 1360"/>
                <a:gd name="T99" fmla="*/ 172 h 1596"/>
                <a:gd name="T100" fmla="*/ 451 w 1360"/>
                <a:gd name="T101" fmla="*/ 168 h 1596"/>
                <a:gd name="T102" fmla="*/ 444 w 1360"/>
                <a:gd name="T103" fmla="*/ 164 h 1596"/>
                <a:gd name="T104" fmla="*/ 423 w 1360"/>
                <a:gd name="T105" fmla="*/ 160 h 1596"/>
                <a:gd name="T106" fmla="*/ 281 w 1360"/>
                <a:gd name="T107" fmla="*/ 158 h 1596"/>
                <a:gd name="T108" fmla="*/ 347 w 1360"/>
                <a:gd name="T109" fmla="*/ 79 h 1596"/>
                <a:gd name="T110" fmla="*/ 420 w 1360"/>
                <a:gd name="T111" fmla="*/ 45 h 1596"/>
                <a:gd name="T112" fmla="*/ 548 w 1360"/>
                <a:gd name="T113" fmla="*/ 2 h 1596"/>
                <a:gd name="T114" fmla="*/ 584 w 1360"/>
                <a:gd name="T115" fmla="*/ 24 h 1596"/>
                <a:gd name="T116" fmla="*/ 905 w 1360"/>
                <a:gd name="T117" fmla="*/ 485 h 1596"/>
                <a:gd name="T118" fmla="*/ 918 w 1360"/>
                <a:gd name="T119" fmla="*/ 526 h 1596"/>
                <a:gd name="T120" fmla="*/ 1360 w 1360"/>
                <a:gd name="T121" fmla="*/ 1194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0" h="1596">
                  <a:moveTo>
                    <a:pt x="1360" y="1194"/>
                  </a:moveTo>
                  <a:cubicBezTo>
                    <a:pt x="1360" y="1596"/>
                    <a:pt x="1360" y="1596"/>
                    <a:pt x="1360" y="1596"/>
                  </a:cubicBezTo>
                  <a:cubicBezTo>
                    <a:pt x="1349" y="1575"/>
                    <a:pt x="1312" y="1536"/>
                    <a:pt x="1197" y="1497"/>
                  </a:cubicBezTo>
                  <a:cubicBezTo>
                    <a:pt x="1135" y="1476"/>
                    <a:pt x="1050" y="1455"/>
                    <a:pt x="935" y="1437"/>
                  </a:cubicBezTo>
                  <a:cubicBezTo>
                    <a:pt x="897" y="1361"/>
                    <a:pt x="867" y="1277"/>
                    <a:pt x="847" y="1188"/>
                  </a:cubicBezTo>
                  <a:cubicBezTo>
                    <a:pt x="838" y="1147"/>
                    <a:pt x="830" y="1108"/>
                    <a:pt x="823" y="1072"/>
                  </a:cubicBezTo>
                  <a:cubicBezTo>
                    <a:pt x="785" y="876"/>
                    <a:pt x="776" y="752"/>
                    <a:pt x="763" y="674"/>
                  </a:cubicBezTo>
                  <a:cubicBezTo>
                    <a:pt x="761" y="659"/>
                    <a:pt x="758" y="646"/>
                    <a:pt x="756" y="634"/>
                  </a:cubicBezTo>
                  <a:cubicBezTo>
                    <a:pt x="755" y="632"/>
                    <a:pt x="754" y="630"/>
                    <a:pt x="754" y="628"/>
                  </a:cubicBezTo>
                  <a:cubicBezTo>
                    <a:pt x="754" y="627"/>
                    <a:pt x="753" y="625"/>
                    <a:pt x="753" y="624"/>
                  </a:cubicBezTo>
                  <a:cubicBezTo>
                    <a:pt x="752" y="622"/>
                    <a:pt x="752" y="620"/>
                    <a:pt x="751" y="618"/>
                  </a:cubicBezTo>
                  <a:cubicBezTo>
                    <a:pt x="751" y="618"/>
                    <a:pt x="751" y="617"/>
                    <a:pt x="750" y="616"/>
                  </a:cubicBezTo>
                  <a:cubicBezTo>
                    <a:pt x="747" y="605"/>
                    <a:pt x="743" y="596"/>
                    <a:pt x="738" y="589"/>
                  </a:cubicBezTo>
                  <a:cubicBezTo>
                    <a:pt x="737" y="588"/>
                    <a:pt x="737" y="588"/>
                    <a:pt x="737" y="587"/>
                  </a:cubicBezTo>
                  <a:cubicBezTo>
                    <a:pt x="735" y="584"/>
                    <a:pt x="732" y="581"/>
                    <a:pt x="730" y="579"/>
                  </a:cubicBezTo>
                  <a:cubicBezTo>
                    <a:pt x="730" y="578"/>
                    <a:pt x="729" y="578"/>
                    <a:pt x="729" y="577"/>
                  </a:cubicBezTo>
                  <a:cubicBezTo>
                    <a:pt x="727" y="576"/>
                    <a:pt x="725" y="574"/>
                    <a:pt x="723" y="572"/>
                  </a:cubicBezTo>
                  <a:cubicBezTo>
                    <a:pt x="723" y="572"/>
                    <a:pt x="723" y="571"/>
                    <a:pt x="722" y="571"/>
                  </a:cubicBezTo>
                  <a:cubicBezTo>
                    <a:pt x="722" y="571"/>
                    <a:pt x="722" y="571"/>
                    <a:pt x="721" y="571"/>
                  </a:cubicBezTo>
                  <a:cubicBezTo>
                    <a:pt x="720" y="570"/>
                    <a:pt x="719" y="569"/>
                    <a:pt x="718" y="568"/>
                  </a:cubicBezTo>
                  <a:cubicBezTo>
                    <a:pt x="715" y="566"/>
                    <a:pt x="712" y="564"/>
                    <a:pt x="709" y="563"/>
                  </a:cubicBezTo>
                  <a:cubicBezTo>
                    <a:pt x="705" y="561"/>
                    <a:pt x="702" y="560"/>
                    <a:pt x="699" y="559"/>
                  </a:cubicBezTo>
                  <a:cubicBezTo>
                    <a:pt x="698" y="559"/>
                    <a:pt x="697" y="558"/>
                    <a:pt x="696" y="558"/>
                  </a:cubicBezTo>
                  <a:cubicBezTo>
                    <a:pt x="696" y="558"/>
                    <a:pt x="695" y="558"/>
                    <a:pt x="694" y="557"/>
                  </a:cubicBezTo>
                  <a:cubicBezTo>
                    <a:pt x="692" y="557"/>
                    <a:pt x="690" y="556"/>
                    <a:pt x="688" y="556"/>
                  </a:cubicBezTo>
                  <a:cubicBezTo>
                    <a:pt x="681" y="554"/>
                    <a:pt x="674" y="553"/>
                    <a:pt x="667" y="551"/>
                  </a:cubicBezTo>
                  <a:cubicBezTo>
                    <a:pt x="665" y="551"/>
                    <a:pt x="663" y="551"/>
                    <a:pt x="661" y="550"/>
                  </a:cubicBezTo>
                  <a:cubicBezTo>
                    <a:pt x="653" y="549"/>
                    <a:pt x="645" y="547"/>
                    <a:pt x="637" y="546"/>
                  </a:cubicBezTo>
                  <a:cubicBezTo>
                    <a:pt x="632" y="545"/>
                    <a:pt x="628" y="545"/>
                    <a:pt x="624" y="544"/>
                  </a:cubicBezTo>
                  <a:cubicBezTo>
                    <a:pt x="620" y="543"/>
                    <a:pt x="616" y="543"/>
                    <a:pt x="612" y="542"/>
                  </a:cubicBezTo>
                  <a:cubicBezTo>
                    <a:pt x="611" y="542"/>
                    <a:pt x="611" y="542"/>
                    <a:pt x="610" y="541"/>
                  </a:cubicBezTo>
                  <a:cubicBezTo>
                    <a:pt x="605" y="541"/>
                    <a:pt x="601" y="540"/>
                    <a:pt x="597" y="539"/>
                  </a:cubicBezTo>
                  <a:cubicBezTo>
                    <a:pt x="590" y="538"/>
                    <a:pt x="583" y="537"/>
                    <a:pt x="576" y="536"/>
                  </a:cubicBezTo>
                  <a:cubicBezTo>
                    <a:pt x="569" y="535"/>
                    <a:pt x="562" y="534"/>
                    <a:pt x="554" y="532"/>
                  </a:cubicBezTo>
                  <a:cubicBezTo>
                    <a:pt x="539" y="530"/>
                    <a:pt x="523" y="527"/>
                    <a:pt x="508" y="524"/>
                  </a:cubicBezTo>
                  <a:cubicBezTo>
                    <a:pt x="504" y="523"/>
                    <a:pt x="499" y="523"/>
                    <a:pt x="495" y="522"/>
                  </a:cubicBezTo>
                  <a:cubicBezTo>
                    <a:pt x="493" y="521"/>
                    <a:pt x="490" y="521"/>
                    <a:pt x="488" y="520"/>
                  </a:cubicBezTo>
                  <a:cubicBezTo>
                    <a:pt x="481" y="519"/>
                    <a:pt x="475" y="518"/>
                    <a:pt x="469" y="516"/>
                  </a:cubicBezTo>
                  <a:cubicBezTo>
                    <a:pt x="464" y="515"/>
                    <a:pt x="459" y="514"/>
                    <a:pt x="454" y="513"/>
                  </a:cubicBezTo>
                  <a:cubicBezTo>
                    <a:pt x="452" y="513"/>
                    <a:pt x="449" y="512"/>
                    <a:pt x="447" y="512"/>
                  </a:cubicBezTo>
                  <a:cubicBezTo>
                    <a:pt x="439" y="510"/>
                    <a:pt x="432" y="508"/>
                    <a:pt x="425" y="507"/>
                  </a:cubicBezTo>
                  <a:cubicBezTo>
                    <a:pt x="424" y="506"/>
                    <a:pt x="422" y="506"/>
                    <a:pt x="421" y="506"/>
                  </a:cubicBezTo>
                  <a:cubicBezTo>
                    <a:pt x="418" y="505"/>
                    <a:pt x="414" y="504"/>
                    <a:pt x="411" y="503"/>
                  </a:cubicBezTo>
                  <a:cubicBezTo>
                    <a:pt x="408" y="502"/>
                    <a:pt x="405" y="501"/>
                    <a:pt x="402" y="500"/>
                  </a:cubicBezTo>
                  <a:cubicBezTo>
                    <a:pt x="399" y="500"/>
                    <a:pt x="396" y="499"/>
                    <a:pt x="393" y="498"/>
                  </a:cubicBezTo>
                  <a:cubicBezTo>
                    <a:pt x="389" y="497"/>
                    <a:pt x="386" y="496"/>
                    <a:pt x="382" y="495"/>
                  </a:cubicBezTo>
                  <a:cubicBezTo>
                    <a:pt x="380" y="494"/>
                    <a:pt x="377" y="493"/>
                    <a:pt x="374" y="492"/>
                  </a:cubicBezTo>
                  <a:cubicBezTo>
                    <a:pt x="372" y="491"/>
                    <a:pt x="370" y="491"/>
                    <a:pt x="367" y="490"/>
                  </a:cubicBezTo>
                  <a:cubicBezTo>
                    <a:pt x="365" y="489"/>
                    <a:pt x="363" y="488"/>
                    <a:pt x="361" y="488"/>
                  </a:cubicBezTo>
                  <a:cubicBezTo>
                    <a:pt x="359" y="487"/>
                    <a:pt x="357" y="486"/>
                    <a:pt x="355" y="485"/>
                  </a:cubicBezTo>
                  <a:cubicBezTo>
                    <a:pt x="349" y="483"/>
                    <a:pt x="343" y="481"/>
                    <a:pt x="337" y="478"/>
                  </a:cubicBezTo>
                  <a:cubicBezTo>
                    <a:pt x="335" y="477"/>
                    <a:pt x="334" y="477"/>
                    <a:pt x="332" y="476"/>
                  </a:cubicBezTo>
                  <a:cubicBezTo>
                    <a:pt x="317" y="469"/>
                    <a:pt x="304" y="462"/>
                    <a:pt x="292" y="453"/>
                  </a:cubicBezTo>
                  <a:cubicBezTo>
                    <a:pt x="292" y="453"/>
                    <a:pt x="291" y="453"/>
                    <a:pt x="290" y="452"/>
                  </a:cubicBezTo>
                  <a:cubicBezTo>
                    <a:pt x="288" y="450"/>
                    <a:pt x="286" y="449"/>
                    <a:pt x="284" y="447"/>
                  </a:cubicBezTo>
                  <a:cubicBezTo>
                    <a:pt x="282" y="446"/>
                    <a:pt x="281" y="445"/>
                    <a:pt x="280" y="444"/>
                  </a:cubicBezTo>
                  <a:cubicBezTo>
                    <a:pt x="276" y="440"/>
                    <a:pt x="272" y="436"/>
                    <a:pt x="268" y="432"/>
                  </a:cubicBezTo>
                  <a:cubicBezTo>
                    <a:pt x="266" y="431"/>
                    <a:pt x="265" y="430"/>
                    <a:pt x="264" y="429"/>
                  </a:cubicBezTo>
                  <a:cubicBezTo>
                    <a:pt x="262" y="428"/>
                    <a:pt x="260" y="426"/>
                    <a:pt x="258" y="424"/>
                  </a:cubicBezTo>
                  <a:cubicBezTo>
                    <a:pt x="256" y="423"/>
                    <a:pt x="254" y="421"/>
                    <a:pt x="252" y="419"/>
                  </a:cubicBezTo>
                  <a:cubicBezTo>
                    <a:pt x="249" y="417"/>
                    <a:pt x="247" y="416"/>
                    <a:pt x="245" y="414"/>
                  </a:cubicBezTo>
                  <a:cubicBezTo>
                    <a:pt x="244" y="413"/>
                    <a:pt x="242" y="412"/>
                    <a:pt x="241" y="410"/>
                  </a:cubicBezTo>
                  <a:cubicBezTo>
                    <a:pt x="208" y="384"/>
                    <a:pt x="168" y="355"/>
                    <a:pt x="129" y="329"/>
                  </a:cubicBezTo>
                  <a:cubicBezTo>
                    <a:pt x="129" y="329"/>
                    <a:pt x="129" y="329"/>
                    <a:pt x="129" y="329"/>
                  </a:cubicBezTo>
                  <a:cubicBezTo>
                    <a:pt x="125" y="326"/>
                    <a:pt x="121" y="323"/>
                    <a:pt x="117" y="320"/>
                  </a:cubicBezTo>
                  <a:cubicBezTo>
                    <a:pt x="113" y="318"/>
                    <a:pt x="110" y="315"/>
                    <a:pt x="106" y="313"/>
                  </a:cubicBezTo>
                  <a:cubicBezTo>
                    <a:pt x="104" y="311"/>
                    <a:pt x="101" y="309"/>
                    <a:pt x="99" y="308"/>
                  </a:cubicBezTo>
                  <a:cubicBezTo>
                    <a:pt x="88" y="300"/>
                    <a:pt x="78" y="294"/>
                    <a:pt x="68" y="287"/>
                  </a:cubicBezTo>
                  <a:cubicBezTo>
                    <a:pt x="29" y="261"/>
                    <a:pt x="0" y="243"/>
                    <a:pt x="0" y="243"/>
                  </a:cubicBezTo>
                  <a:cubicBezTo>
                    <a:pt x="0" y="243"/>
                    <a:pt x="7" y="230"/>
                    <a:pt x="33" y="221"/>
                  </a:cubicBezTo>
                  <a:cubicBezTo>
                    <a:pt x="43" y="217"/>
                    <a:pt x="55" y="215"/>
                    <a:pt x="71" y="213"/>
                  </a:cubicBezTo>
                  <a:cubicBezTo>
                    <a:pt x="73" y="213"/>
                    <a:pt x="73" y="213"/>
                    <a:pt x="73" y="213"/>
                  </a:cubicBezTo>
                  <a:cubicBezTo>
                    <a:pt x="74" y="213"/>
                    <a:pt x="74" y="213"/>
                    <a:pt x="75" y="213"/>
                  </a:cubicBezTo>
                  <a:cubicBezTo>
                    <a:pt x="77" y="213"/>
                    <a:pt x="78" y="213"/>
                    <a:pt x="79" y="213"/>
                  </a:cubicBezTo>
                  <a:cubicBezTo>
                    <a:pt x="81" y="213"/>
                    <a:pt x="82" y="213"/>
                    <a:pt x="84" y="214"/>
                  </a:cubicBezTo>
                  <a:cubicBezTo>
                    <a:pt x="85" y="214"/>
                    <a:pt x="86" y="214"/>
                    <a:pt x="87" y="214"/>
                  </a:cubicBezTo>
                  <a:cubicBezTo>
                    <a:pt x="95" y="216"/>
                    <a:pt x="103" y="218"/>
                    <a:pt x="113" y="221"/>
                  </a:cubicBezTo>
                  <a:cubicBezTo>
                    <a:pt x="115" y="222"/>
                    <a:pt x="117" y="223"/>
                    <a:pt x="119" y="224"/>
                  </a:cubicBezTo>
                  <a:cubicBezTo>
                    <a:pt x="120" y="224"/>
                    <a:pt x="121" y="225"/>
                    <a:pt x="123" y="225"/>
                  </a:cubicBezTo>
                  <a:cubicBezTo>
                    <a:pt x="124" y="226"/>
                    <a:pt x="126" y="227"/>
                    <a:pt x="128" y="227"/>
                  </a:cubicBezTo>
                  <a:cubicBezTo>
                    <a:pt x="130" y="228"/>
                    <a:pt x="132" y="229"/>
                    <a:pt x="133" y="230"/>
                  </a:cubicBezTo>
                  <a:cubicBezTo>
                    <a:pt x="134" y="230"/>
                    <a:pt x="135" y="230"/>
                    <a:pt x="135" y="230"/>
                  </a:cubicBezTo>
                  <a:cubicBezTo>
                    <a:pt x="135" y="230"/>
                    <a:pt x="135" y="230"/>
                    <a:pt x="135" y="230"/>
                  </a:cubicBezTo>
                  <a:cubicBezTo>
                    <a:pt x="140" y="232"/>
                    <a:pt x="146" y="235"/>
                    <a:pt x="151" y="237"/>
                  </a:cubicBezTo>
                  <a:cubicBezTo>
                    <a:pt x="153" y="238"/>
                    <a:pt x="154" y="239"/>
                    <a:pt x="156" y="239"/>
                  </a:cubicBezTo>
                  <a:cubicBezTo>
                    <a:pt x="157" y="240"/>
                    <a:pt x="157" y="240"/>
                    <a:pt x="158" y="240"/>
                  </a:cubicBezTo>
                  <a:cubicBezTo>
                    <a:pt x="170" y="245"/>
                    <a:pt x="182" y="251"/>
                    <a:pt x="195" y="256"/>
                  </a:cubicBezTo>
                  <a:cubicBezTo>
                    <a:pt x="195" y="256"/>
                    <a:pt x="196" y="257"/>
                    <a:pt x="197" y="257"/>
                  </a:cubicBezTo>
                  <a:cubicBezTo>
                    <a:pt x="211" y="263"/>
                    <a:pt x="226" y="268"/>
                    <a:pt x="241" y="273"/>
                  </a:cubicBezTo>
                  <a:cubicBezTo>
                    <a:pt x="293" y="290"/>
                    <a:pt x="368" y="304"/>
                    <a:pt x="412" y="273"/>
                  </a:cubicBezTo>
                  <a:cubicBezTo>
                    <a:pt x="438" y="255"/>
                    <a:pt x="458" y="224"/>
                    <a:pt x="461" y="198"/>
                  </a:cubicBezTo>
                  <a:cubicBezTo>
                    <a:pt x="461" y="195"/>
                    <a:pt x="461" y="192"/>
                    <a:pt x="461" y="189"/>
                  </a:cubicBezTo>
                  <a:cubicBezTo>
                    <a:pt x="461" y="188"/>
                    <a:pt x="461" y="188"/>
                    <a:pt x="461" y="187"/>
                  </a:cubicBezTo>
                  <a:cubicBezTo>
                    <a:pt x="461" y="186"/>
                    <a:pt x="461" y="186"/>
                    <a:pt x="460" y="185"/>
                  </a:cubicBezTo>
                  <a:cubicBezTo>
                    <a:pt x="460" y="184"/>
                    <a:pt x="460" y="184"/>
                    <a:pt x="460" y="183"/>
                  </a:cubicBezTo>
                  <a:cubicBezTo>
                    <a:pt x="460" y="182"/>
                    <a:pt x="460" y="182"/>
                    <a:pt x="460" y="181"/>
                  </a:cubicBezTo>
                  <a:cubicBezTo>
                    <a:pt x="459" y="181"/>
                    <a:pt x="459" y="180"/>
                    <a:pt x="459" y="180"/>
                  </a:cubicBezTo>
                  <a:cubicBezTo>
                    <a:pt x="459" y="179"/>
                    <a:pt x="458" y="177"/>
                    <a:pt x="457" y="176"/>
                  </a:cubicBezTo>
                  <a:cubicBezTo>
                    <a:pt x="457" y="175"/>
                    <a:pt x="457" y="175"/>
                    <a:pt x="456" y="174"/>
                  </a:cubicBezTo>
                  <a:cubicBezTo>
                    <a:pt x="456" y="174"/>
                    <a:pt x="456" y="173"/>
                    <a:pt x="455" y="172"/>
                  </a:cubicBezTo>
                  <a:cubicBezTo>
                    <a:pt x="455" y="172"/>
                    <a:pt x="454" y="171"/>
                    <a:pt x="453" y="170"/>
                  </a:cubicBezTo>
                  <a:cubicBezTo>
                    <a:pt x="453" y="169"/>
                    <a:pt x="452" y="169"/>
                    <a:pt x="451" y="168"/>
                  </a:cubicBezTo>
                  <a:cubicBezTo>
                    <a:pt x="451" y="168"/>
                    <a:pt x="450" y="167"/>
                    <a:pt x="450" y="167"/>
                  </a:cubicBezTo>
                  <a:cubicBezTo>
                    <a:pt x="448" y="166"/>
                    <a:pt x="446" y="165"/>
                    <a:pt x="444" y="164"/>
                  </a:cubicBezTo>
                  <a:cubicBezTo>
                    <a:pt x="443" y="163"/>
                    <a:pt x="442" y="163"/>
                    <a:pt x="441" y="162"/>
                  </a:cubicBezTo>
                  <a:cubicBezTo>
                    <a:pt x="436" y="161"/>
                    <a:pt x="430" y="160"/>
                    <a:pt x="423" y="160"/>
                  </a:cubicBezTo>
                  <a:cubicBezTo>
                    <a:pt x="375" y="160"/>
                    <a:pt x="287" y="192"/>
                    <a:pt x="253" y="190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303" y="132"/>
                    <a:pt x="303" y="132"/>
                    <a:pt x="303" y="132"/>
                  </a:cubicBezTo>
                  <a:cubicBezTo>
                    <a:pt x="347" y="79"/>
                    <a:pt x="347" y="79"/>
                    <a:pt x="347" y="79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80" y="57"/>
                    <a:pt x="400" y="51"/>
                    <a:pt x="420" y="45"/>
                  </a:cubicBezTo>
                  <a:cubicBezTo>
                    <a:pt x="420" y="45"/>
                    <a:pt x="420" y="45"/>
                    <a:pt x="420" y="45"/>
                  </a:cubicBezTo>
                  <a:cubicBezTo>
                    <a:pt x="480" y="25"/>
                    <a:pt x="533" y="7"/>
                    <a:pt x="548" y="2"/>
                  </a:cubicBezTo>
                  <a:cubicBezTo>
                    <a:pt x="550" y="1"/>
                    <a:pt x="552" y="0"/>
                    <a:pt x="552" y="0"/>
                  </a:cubicBezTo>
                  <a:cubicBezTo>
                    <a:pt x="552" y="0"/>
                    <a:pt x="564" y="8"/>
                    <a:pt x="584" y="24"/>
                  </a:cubicBezTo>
                  <a:cubicBezTo>
                    <a:pt x="631" y="62"/>
                    <a:pt x="721" y="143"/>
                    <a:pt x="801" y="268"/>
                  </a:cubicBezTo>
                  <a:cubicBezTo>
                    <a:pt x="840" y="330"/>
                    <a:pt x="877" y="402"/>
                    <a:pt x="905" y="485"/>
                  </a:cubicBezTo>
                  <a:cubicBezTo>
                    <a:pt x="905" y="485"/>
                    <a:pt x="905" y="485"/>
                    <a:pt x="905" y="485"/>
                  </a:cubicBezTo>
                  <a:cubicBezTo>
                    <a:pt x="910" y="498"/>
                    <a:pt x="914" y="512"/>
                    <a:pt x="918" y="526"/>
                  </a:cubicBezTo>
                  <a:cubicBezTo>
                    <a:pt x="918" y="526"/>
                    <a:pt x="934" y="547"/>
                    <a:pt x="960" y="582"/>
                  </a:cubicBezTo>
                  <a:cubicBezTo>
                    <a:pt x="1041" y="691"/>
                    <a:pt x="1224" y="945"/>
                    <a:pt x="1360" y="1194"/>
                  </a:cubicBezTo>
                  <a:close/>
                </a:path>
              </a:pathLst>
            </a:custGeom>
            <a:gradFill>
              <a:gsLst>
                <a:gs pos="0">
                  <a:srgbClr val="E5C3FF"/>
                </a:gs>
                <a:gs pos="65000">
                  <a:srgbClr val="B0C7FF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5" name="Forma libre 32">
              <a:extLst>
                <a:ext uri="{FF2B5EF4-FFF2-40B4-BE49-F238E27FC236}">
                  <a16:creationId xmlns:a16="http://schemas.microsoft.com/office/drawing/2014/main" id="{742FC6CF-44F1-407F-BEB2-8F383DCE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066" y="1559272"/>
              <a:ext cx="2833086" cy="2015954"/>
            </a:xfrm>
            <a:custGeom>
              <a:avLst/>
              <a:gdLst>
                <a:gd name="T0" fmla="*/ 723 w 841"/>
                <a:gd name="T1" fmla="*/ 599 h 599"/>
                <a:gd name="T2" fmla="*/ 720 w 841"/>
                <a:gd name="T3" fmla="*/ 589 h 599"/>
                <a:gd name="T4" fmla="*/ 717 w 841"/>
                <a:gd name="T5" fmla="*/ 581 h 599"/>
                <a:gd name="T6" fmla="*/ 704 w 841"/>
                <a:gd name="T7" fmla="*/ 552 h 599"/>
                <a:gd name="T8" fmla="*/ 696 w 841"/>
                <a:gd name="T9" fmla="*/ 542 h 599"/>
                <a:gd name="T10" fmla="*/ 689 w 841"/>
                <a:gd name="T11" fmla="*/ 536 h 599"/>
                <a:gd name="T12" fmla="*/ 685 w 841"/>
                <a:gd name="T13" fmla="*/ 533 h 599"/>
                <a:gd name="T14" fmla="*/ 666 w 841"/>
                <a:gd name="T15" fmla="*/ 524 h 599"/>
                <a:gd name="T16" fmla="*/ 661 w 841"/>
                <a:gd name="T17" fmla="*/ 522 h 599"/>
                <a:gd name="T18" fmla="*/ 634 w 841"/>
                <a:gd name="T19" fmla="*/ 516 h 599"/>
                <a:gd name="T20" fmla="*/ 604 w 841"/>
                <a:gd name="T21" fmla="*/ 511 h 599"/>
                <a:gd name="T22" fmla="*/ 579 w 841"/>
                <a:gd name="T23" fmla="*/ 507 h 599"/>
                <a:gd name="T24" fmla="*/ 564 w 841"/>
                <a:gd name="T25" fmla="*/ 504 h 599"/>
                <a:gd name="T26" fmla="*/ 521 w 841"/>
                <a:gd name="T27" fmla="*/ 497 h 599"/>
                <a:gd name="T28" fmla="*/ 462 w 841"/>
                <a:gd name="T29" fmla="*/ 487 h 599"/>
                <a:gd name="T30" fmla="*/ 436 w 841"/>
                <a:gd name="T31" fmla="*/ 481 h 599"/>
                <a:gd name="T32" fmla="*/ 414 w 841"/>
                <a:gd name="T33" fmla="*/ 477 h 599"/>
                <a:gd name="T34" fmla="*/ 388 w 841"/>
                <a:gd name="T35" fmla="*/ 471 h 599"/>
                <a:gd name="T36" fmla="*/ 369 w 841"/>
                <a:gd name="T37" fmla="*/ 465 h 599"/>
                <a:gd name="T38" fmla="*/ 349 w 841"/>
                <a:gd name="T39" fmla="*/ 460 h 599"/>
                <a:gd name="T40" fmla="*/ 334 w 841"/>
                <a:gd name="T41" fmla="*/ 455 h 599"/>
                <a:gd name="T42" fmla="*/ 322 w 841"/>
                <a:gd name="T43" fmla="*/ 450 h 599"/>
                <a:gd name="T44" fmla="*/ 299 w 841"/>
                <a:gd name="T45" fmla="*/ 441 h 599"/>
                <a:gd name="T46" fmla="*/ 257 w 841"/>
                <a:gd name="T47" fmla="*/ 417 h 599"/>
                <a:gd name="T48" fmla="*/ 247 w 841"/>
                <a:gd name="T49" fmla="*/ 409 h 599"/>
                <a:gd name="T50" fmla="*/ 231 w 841"/>
                <a:gd name="T51" fmla="*/ 394 h 599"/>
                <a:gd name="T52" fmla="*/ 219 w 841"/>
                <a:gd name="T53" fmla="*/ 384 h 599"/>
                <a:gd name="T54" fmla="*/ 208 w 841"/>
                <a:gd name="T55" fmla="*/ 375 h 599"/>
                <a:gd name="T56" fmla="*/ 96 w 841"/>
                <a:gd name="T57" fmla="*/ 294 h 599"/>
                <a:gd name="T58" fmla="*/ 73 w 841"/>
                <a:gd name="T59" fmla="*/ 278 h 599"/>
                <a:gd name="T60" fmla="*/ 52 w 841"/>
                <a:gd name="T61" fmla="*/ 231 h 599"/>
                <a:gd name="T62" fmla="*/ 38 w 841"/>
                <a:gd name="T63" fmla="*/ 178 h 599"/>
                <a:gd name="T64" fmla="*/ 42 w 841"/>
                <a:gd name="T65" fmla="*/ 178 h 599"/>
                <a:gd name="T66" fmla="*/ 51 w 841"/>
                <a:gd name="T67" fmla="*/ 179 h 599"/>
                <a:gd name="T68" fmla="*/ 80 w 841"/>
                <a:gd name="T69" fmla="*/ 186 h 599"/>
                <a:gd name="T70" fmla="*/ 90 w 841"/>
                <a:gd name="T71" fmla="*/ 190 h 599"/>
                <a:gd name="T72" fmla="*/ 100 w 841"/>
                <a:gd name="T73" fmla="*/ 195 h 599"/>
                <a:gd name="T74" fmla="*/ 102 w 841"/>
                <a:gd name="T75" fmla="*/ 195 h 599"/>
                <a:gd name="T76" fmla="*/ 154 w 841"/>
                <a:gd name="T77" fmla="*/ 229 h 599"/>
                <a:gd name="T78" fmla="*/ 428 w 841"/>
                <a:gd name="T79" fmla="*/ 189 h 599"/>
                <a:gd name="T80" fmla="*/ 428 w 841"/>
                <a:gd name="T81" fmla="*/ 163 h 599"/>
                <a:gd name="T82" fmla="*/ 428 w 841"/>
                <a:gd name="T83" fmla="*/ 152 h 599"/>
                <a:gd name="T84" fmla="*/ 427 w 841"/>
                <a:gd name="T85" fmla="*/ 148 h 599"/>
                <a:gd name="T86" fmla="*/ 426 w 841"/>
                <a:gd name="T87" fmla="*/ 145 h 599"/>
                <a:gd name="T88" fmla="*/ 423 w 841"/>
                <a:gd name="T89" fmla="*/ 139 h 599"/>
                <a:gd name="T90" fmla="*/ 420 w 841"/>
                <a:gd name="T91" fmla="*/ 135 h 599"/>
                <a:gd name="T92" fmla="*/ 417 w 841"/>
                <a:gd name="T93" fmla="*/ 132 h 599"/>
                <a:gd name="T94" fmla="*/ 408 w 841"/>
                <a:gd name="T95" fmla="*/ 127 h 599"/>
                <a:gd name="T96" fmla="*/ 220 w 841"/>
                <a:gd name="T97" fmla="*/ 155 h 599"/>
                <a:gd name="T98" fmla="*/ 270 w 841"/>
                <a:gd name="T99" fmla="*/ 97 h 599"/>
                <a:gd name="T100" fmla="*/ 594 w 841"/>
                <a:gd name="T101" fmla="*/ 148 h 599"/>
                <a:gd name="T102" fmla="*/ 832 w 841"/>
                <a:gd name="T103" fmla="*/ 54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1" h="599">
                  <a:moveTo>
                    <a:pt x="832" y="544"/>
                  </a:moveTo>
                  <a:cubicBezTo>
                    <a:pt x="827" y="548"/>
                    <a:pt x="784" y="581"/>
                    <a:pt x="723" y="599"/>
                  </a:cubicBezTo>
                  <a:cubicBezTo>
                    <a:pt x="722" y="597"/>
                    <a:pt x="721" y="595"/>
                    <a:pt x="721" y="593"/>
                  </a:cubicBezTo>
                  <a:cubicBezTo>
                    <a:pt x="721" y="592"/>
                    <a:pt x="720" y="590"/>
                    <a:pt x="720" y="589"/>
                  </a:cubicBezTo>
                  <a:cubicBezTo>
                    <a:pt x="719" y="587"/>
                    <a:pt x="719" y="585"/>
                    <a:pt x="718" y="583"/>
                  </a:cubicBezTo>
                  <a:cubicBezTo>
                    <a:pt x="718" y="583"/>
                    <a:pt x="718" y="582"/>
                    <a:pt x="717" y="581"/>
                  </a:cubicBezTo>
                  <a:cubicBezTo>
                    <a:pt x="714" y="570"/>
                    <a:pt x="710" y="561"/>
                    <a:pt x="705" y="554"/>
                  </a:cubicBezTo>
                  <a:cubicBezTo>
                    <a:pt x="704" y="553"/>
                    <a:pt x="704" y="553"/>
                    <a:pt x="704" y="552"/>
                  </a:cubicBezTo>
                  <a:cubicBezTo>
                    <a:pt x="702" y="549"/>
                    <a:pt x="699" y="546"/>
                    <a:pt x="697" y="544"/>
                  </a:cubicBezTo>
                  <a:cubicBezTo>
                    <a:pt x="697" y="543"/>
                    <a:pt x="696" y="543"/>
                    <a:pt x="696" y="542"/>
                  </a:cubicBezTo>
                  <a:cubicBezTo>
                    <a:pt x="694" y="541"/>
                    <a:pt x="692" y="539"/>
                    <a:pt x="690" y="537"/>
                  </a:cubicBezTo>
                  <a:cubicBezTo>
                    <a:pt x="690" y="537"/>
                    <a:pt x="690" y="536"/>
                    <a:pt x="689" y="536"/>
                  </a:cubicBezTo>
                  <a:cubicBezTo>
                    <a:pt x="689" y="536"/>
                    <a:pt x="689" y="536"/>
                    <a:pt x="688" y="536"/>
                  </a:cubicBezTo>
                  <a:cubicBezTo>
                    <a:pt x="687" y="535"/>
                    <a:pt x="686" y="534"/>
                    <a:pt x="685" y="533"/>
                  </a:cubicBezTo>
                  <a:cubicBezTo>
                    <a:pt x="682" y="531"/>
                    <a:pt x="679" y="529"/>
                    <a:pt x="676" y="528"/>
                  </a:cubicBezTo>
                  <a:cubicBezTo>
                    <a:pt x="672" y="526"/>
                    <a:pt x="669" y="525"/>
                    <a:pt x="666" y="524"/>
                  </a:cubicBezTo>
                  <a:cubicBezTo>
                    <a:pt x="665" y="524"/>
                    <a:pt x="664" y="523"/>
                    <a:pt x="663" y="523"/>
                  </a:cubicBezTo>
                  <a:cubicBezTo>
                    <a:pt x="663" y="523"/>
                    <a:pt x="662" y="523"/>
                    <a:pt x="661" y="522"/>
                  </a:cubicBezTo>
                  <a:cubicBezTo>
                    <a:pt x="659" y="522"/>
                    <a:pt x="657" y="521"/>
                    <a:pt x="655" y="521"/>
                  </a:cubicBezTo>
                  <a:cubicBezTo>
                    <a:pt x="648" y="519"/>
                    <a:pt x="641" y="518"/>
                    <a:pt x="634" y="516"/>
                  </a:cubicBezTo>
                  <a:cubicBezTo>
                    <a:pt x="632" y="516"/>
                    <a:pt x="630" y="516"/>
                    <a:pt x="628" y="515"/>
                  </a:cubicBezTo>
                  <a:cubicBezTo>
                    <a:pt x="620" y="514"/>
                    <a:pt x="612" y="512"/>
                    <a:pt x="604" y="511"/>
                  </a:cubicBezTo>
                  <a:cubicBezTo>
                    <a:pt x="599" y="510"/>
                    <a:pt x="595" y="510"/>
                    <a:pt x="591" y="509"/>
                  </a:cubicBezTo>
                  <a:cubicBezTo>
                    <a:pt x="587" y="508"/>
                    <a:pt x="583" y="508"/>
                    <a:pt x="579" y="507"/>
                  </a:cubicBezTo>
                  <a:cubicBezTo>
                    <a:pt x="578" y="507"/>
                    <a:pt x="578" y="507"/>
                    <a:pt x="577" y="506"/>
                  </a:cubicBezTo>
                  <a:cubicBezTo>
                    <a:pt x="572" y="506"/>
                    <a:pt x="568" y="505"/>
                    <a:pt x="564" y="504"/>
                  </a:cubicBezTo>
                  <a:cubicBezTo>
                    <a:pt x="557" y="503"/>
                    <a:pt x="550" y="502"/>
                    <a:pt x="543" y="501"/>
                  </a:cubicBezTo>
                  <a:cubicBezTo>
                    <a:pt x="536" y="500"/>
                    <a:pt x="529" y="499"/>
                    <a:pt x="521" y="497"/>
                  </a:cubicBezTo>
                  <a:cubicBezTo>
                    <a:pt x="506" y="495"/>
                    <a:pt x="490" y="492"/>
                    <a:pt x="475" y="489"/>
                  </a:cubicBezTo>
                  <a:cubicBezTo>
                    <a:pt x="471" y="488"/>
                    <a:pt x="466" y="488"/>
                    <a:pt x="462" y="487"/>
                  </a:cubicBezTo>
                  <a:cubicBezTo>
                    <a:pt x="460" y="486"/>
                    <a:pt x="457" y="486"/>
                    <a:pt x="455" y="485"/>
                  </a:cubicBezTo>
                  <a:cubicBezTo>
                    <a:pt x="448" y="484"/>
                    <a:pt x="442" y="483"/>
                    <a:pt x="436" y="481"/>
                  </a:cubicBezTo>
                  <a:cubicBezTo>
                    <a:pt x="431" y="480"/>
                    <a:pt x="426" y="479"/>
                    <a:pt x="421" y="478"/>
                  </a:cubicBezTo>
                  <a:cubicBezTo>
                    <a:pt x="419" y="478"/>
                    <a:pt x="416" y="477"/>
                    <a:pt x="414" y="477"/>
                  </a:cubicBezTo>
                  <a:cubicBezTo>
                    <a:pt x="406" y="475"/>
                    <a:pt x="399" y="473"/>
                    <a:pt x="392" y="472"/>
                  </a:cubicBezTo>
                  <a:cubicBezTo>
                    <a:pt x="391" y="471"/>
                    <a:pt x="389" y="471"/>
                    <a:pt x="388" y="471"/>
                  </a:cubicBezTo>
                  <a:cubicBezTo>
                    <a:pt x="385" y="470"/>
                    <a:pt x="381" y="469"/>
                    <a:pt x="378" y="468"/>
                  </a:cubicBezTo>
                  <a:cubicBezTo>
                    <a:pt x="375" y="467"/>
                    <a:pt x="372" y="466"/>
                    <a:pt x="369" y="465"/>
                  </a:cubicBezTo>
                  <a:cubicBezTo>
                    <a:pt x="366" y="465"/>
                    <a:pt x="363" y="464"/>
                    <a:pt x="360" y="463"/>
                  </a:cubicBezTo>
                  <a:cubicBezTo>
                    <a:pt x="356" y="462"/>
                    <a:pt x="353" y="461"/>
                    <a:pt x="349" y="460"/>
                  </a:cubicBezTo>
                  <a:cubicBezTo>
                    <a:pt x="347" y="459"/>
                    <a:pt x="344" y="458"/>
                    <a:pt x="341" y="457"/>
                  </a:cubicBezTo>
                  <a:cubicBezTo>
                    <a:pt x="339" y="456"/>
                    <a:pt x="337" y="456"/>
                    <a:pt x="334" y="455"/>
                  </a:cubicBezTo>
                  <a:cubicBezTo>
                    <a:pt x="332" y="454"/>
                    <a:pt x="330" y="453"/>
                    <a:pt x="328" y="453"/>
                  </a:cubicBezTo>
                  <a:cubicBezTo>
                    <a:pt x="326" y="452"/>
                    <a:pt x="324" y="451"/>
                    <a:pt x="322" y="450"/>
                  </a:cubicBezTo>
                  <a:cubicBezTo>
                    <a:pt x="316" y="448"/>
                    <a:pt x="310" y="446"/>
                    <a:pt x="304" y="443"/>
                  </a:cubicBezTo>
                  <a:cubicBezTo>
                    <a:pt x="302" y="442"/>
                    <a:pt x="301" y="442"/>
                    <a:pt x="299" y="441"/>
                  </a:cubicBezTo>
                  <a:cubicBezTo>
                    <a:pt x="284" y="434"/>
                    <a:pt x="271" y="427"/>
                    <a:pt x="259" y="418"/>
                  </a:cubicBezTo>
                  <a:cubicBezTo>
                    <a:pt x="259" y="418"/>
                    <a:pt x="258" y="418"/>
                    <a:pt x="257" y="417"/>
                  </a:cubicBezTo>
                  <a:cubicBezTo>
                    <a:pt x="255" y="415"/>
                    <a:pt x="253" y="414"/>
                    <a:pt x="251" y="412"/>
                  </a:cubicBezTo>
                  <a:cubicBezTo>
                    <a:pt x="249" y="411"/>
                    <a:pt x="248" y="410"/>
                    <a:pt x="247" y="409"/>
                  </a:cubicBezTo>
                  <a:cubicBezTo>
                    <a:pt x="243" y="405"/>
                    <a:pt x="239" y="401"/>
                    <a:pt x="235" y="397"/>
                  </a:cubicBezTo>
                  <a:cubicBezTo>
                    <a:pt x="233" y="396"/>
                    <a:pt x="232" y="395"/>
                    <a:pt x="231" y="394"/>
                  </a:cubicBezTo>
                  <a:cubicBezTo>
                    <a:pt x="229" y="393"/>
                    <a:pt x="227" y="391"/>
                    <a:pt x="225" y="389"/>
                  </a:cubicBezTo>
                  <a:cubicBezTo>
                    <a:pt x="223" y="388"/>
                    <a:pt x="221" y="386"/>
                    <a:pt x="219" y="384"/>
                  </a:cubicBezTo>
                  <a:cubicBezTo>
                    <a:pt x="216" y="382"/>
                    <a:pt x="214" y="381"/>
                    <a:pt x="212" y="379"/>
                  </a:cubicBezTo>
                  <a:cubicBezTo>
                    <a:pt x="211" y="378"/>
                    <a:pt x="209" y="377"/>
                    <a:pt x="208" y="375"/>
                  </a:cubicBezTo>
                  <a:cubicBezTo>
                    <a:pt x="175" y="349"/>
                    <a:pt x="135" y="320"/>
                    <a:pt x="96" y="294"/>
                  </a:cubicBezTo>
                  <a:cubicBezTo>
                    <a:pt x="96" y="294"/>
                    <a:pt x="96" y="294"/>
                    <a:pt x="96" y="294"/>
                  </a:cubicBezTo>
                  <a:cubicBezTo>
                    <a:pt x="92" y="291"/>
                    <a:pt x="88" y="288"/>
                    <a:pt x="84" y="285"/>
                  </a:cubicBezTo>
                  <a:cubicBezTo>
                    <a:pt x="80" y="283"/>
                    <a:pt x="77" y="280"/>
                    <a:pt x="73" y="278"/>
                  </a:cubicBezTo>
                  <a:cubicBezTo>
                    <a:pt x="71" y="276"/>
                    <a:pt x="68" y="274"/>
                    <a:pt x="66" y="273"/>
                  </a:cubicBezTo>
                  <a:cubicBezTo>
                    <a:pt x="65" y="256"/>
                    <a:pt x="60" y="242"/>
                    <a:pt x="52" y="231"/>
                  </a:cubicBezTo>
                  <a:cubicBezTo>
                    <a:pt x="38" y="211"/>
                    <a:pt x="16" y="198"/>
                    <a:pt x="0" y="186"/>
                  </a:cubicBezTo>
                  <a:cubicBezTo>
                    <a:pt x="10" y="182"/>
                    <a:pt x="22" y="180"/>
                    <a:pt x="38" y="178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41" y="178"/>
                    <a:pt x="41" y="178"/>
                    <a:pt x="42" y="178"/>
                  </a:cubicBezTo>
                  <a:cubicBezTo>
                    <a:pt x="44" y="178"/>
                    <a:pt x="45" y="178"/>
                    <a:pt x="46" y="178"/>
                  </a:cubicBezTo>
                  <a:cubicBezTo>
                    <a:pt x="48" y="178"/>
                    <a:pt x="49" y="178"/>
                    <a:pt x="51" y="179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62" y="181"/>
                    <a:pt x="70" y="183"/>
                    <a:pt x="80" y="186"/>
                  </a:cubicBezTo>
                  <a:cubicBezTo>
                    <a:pt x="82" y="187"/>
                    <a:pt x="84" y="188"/>
                    <a:pt x="86" y="189"/>
                  </a:cubicBezTo>
                  <a:cubicBezTo>
                    <a:pt x="87" y="189"/>
                    <a:pt x="88" y="190"/>
                    <a:pt x="90" y="190"/>
                  </a:cubicBezTo>
                  <a:cubicBezTo>
                    <a:pt x="91" y="191"/>
                    <a:pt x="93" y="192"/>
                    <a:pt x="95" y="192"/>
                  </a:cubicBezTo>
                  <a:cubicBezTo>
                    <a:pt x="97" y="193"/>
                    <a:pt x="99" y="194"/>
                    <a:pt x="100" y="195"/>
                  </a:cubicBezTo>
                  <a:cubicBezTo>
                    <a:pt x="101" y="195"/>
                    <a:pt x="101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16" y="207"/>
                    <a:pt x="134" y="218"/>
                    <a:pt x="154" y="229"/>
                  </a:cubicBezTo>
                  <a:cubicBezTo>
                    <a:pt x="251" y="280"/>
                    <a:pt x="405" y="310"/>
                    <a:pt x="428" y="196"/>
                  </a:cubicBezTo>
                  <a:cubicBezTo>
                    <a:pt x="429" y="193"/>
                    <a:pt x="429" y="191"/>
                    <a:pt x="428" y="189"/>
                  </a:cubicBezTo>
                  <a:cubicBezTo>
                    <a:pt x="430" y="180"/>
                    <a:pt x="430" y="171"/>
                    <a:pt x="428" y="163"/>
                  </a:cubicBezTo>
                  <a:cubicBezTo>
                    <a:pt x="428" y="163"/>
                    <a:pt x="428" y="163"/>
                    <a:pt x="428" y="163"/>
                  </a:cubicBezTo>
                  <a:cubicBezTo>
                    <a:pt x="428" y="160"/>
                    <a:pt x="428" y="157"/>
                    <a:pt x="428" y="154"/>
                  </a:cubicBezTo>
                  <a:cubicBezTo>
                    <a:pt x="428" y="153"/>
                    <a:pt x="428" y="153"/>
                    <a:pt x="428" y="152"/>
                  </a:cubicBezTo>
                  <a:cubicBezTo>
                    <a:pt x="428" y="151"/>
                    <a:pt x="428" y="151"/>
                    <a:pt x="427" y="150"/>
                  </a:cubicBezTo>
                  <a:cubicBezTo>
                    <a:pt x="427" y="149"/>
                    <a:pt x="427" y="149"/>
                    <a:pt x="427" y="148"/>
                  </a:cubicBezTo>
                  <a:cubicBezTo>
                    <a:pt x="427" y="147"/>
                    <a:pt x="427" y="147"/>
                    <a:pt x="427" y="146"/>
                  </a:cubicBezTo>
                  <a:cubicBezTo>
                    <a:pt x="426" y="146"/>
                    <a:pt x="426" y="145"/>
                    <a:pt x="426" y="145"/>
                  </a:cubicBezTo>
                  <a:cubicBezTo>
                    <a:pt x="426" y="144"/>
                    <a:pt x="425" y="142"/>
                    <a:pt x="424" y="141"/>
                  </a:cubicBezTo>
                  <a:cubicBezTo>
                    <a:pt x="424" y="140"/>
                    <a:pt x="424" y="140"/>
                    <a:pt x="423" y="139"/>
                  </a:cubicBezTo>
                  <a:cubicBezTo>
                    <a:pt x="423" y="139"/>
                    <a:pt x="423" y="138"/>
                    <a:pt x="422" y="137"/>
                  </a:cubicBezTo>
                  <a:cubicBezTo>
                    <a:pt x="422" y="137"/>
                    <a:pt x="421" y="136"/>
                    <a:pt x="420" y="135"/>
                  </a:cubicBezTo>
                  <a:cubicBezTo>
                    <a:pt x="420" y="134"/>
                    <a:pt x="419" y="134"/>
                    <a:pt x="418" y="133"/>
                  </a:cubicBezTo>
                  <a:cubicBezTo>
                    <a:pt x="418" y="133"/>
                    <a:pt x="417" y="132"/>
                    <a:pt x="417" y="132"/>
                  </a:cubicBezTo>
                  <a:cubicBezTo>
                    <a:pt x="415" y="131"/>
                    <a:pt x="413" y="130"/>
                    <a:pt x="411" y="129"/>
                  </a:cubicBezTo>
                  <a:cubicBezTo>
                    <a:pt x="410" y="128"/>
                    <a:pt x="409" y="128"/>
                    <a:pt x="408" y="127"/>
                  </a:cubicBezTo>
                  <a:cubicBezTo>
                    <a:pt x="403" y="126"/>
                    <a:pt x="397" y="125"/>
                    <a:pt x="390" y="125"/>
                  </a:cubicBezTo>
                  <a:cubicBezTo>
                    <a:pt x="342" y="125"/>
                    <a:pt x="254" y="157"/>
                    <a:pt x="220" y="155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333" y="79"/>
                    <a:pt x="410" y="61"/>
                    <a:pt x="464" y="53"/>
                  </a:cubicBezTo>
                  <a:cubicBezTo>
                    <a:pt x="541" y="42"/>
                    <a:pt x="566" y="0"/>
                    <a:pt x="594" y="148"/>
                  </a:cubicBezTo>
                  <a:cubicBezTo>
                    <a:pt x="621" y="297"/>
                    <a:pt x="682" y="329"/>
                    <a:pt x="730" y="361"/>
                  </a:cubicBezTo>
                  <a:cubicBezTo>
                    <a:pt x="779" y="394"/>
                    <a:pt x="841" y="538"/>
                    <a:pt x="832" y="5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6" name="Forma libre 33">
              <a:extLst>
                <a:ext uri="{FF2B5EF4-FFF2-40B4-BE49-F238E27FC236}">
                  <a16:creationId xmlns:a16="http://schemas.microsoft.com/office/drawing/2014/main" id="{86469AEA-7511-41DC-A011-88DD8174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197122"/>
              <a:ext cx="964074" cy="677360"/>
            </a:xfrm>
            <a:custGeom>
              <a:avLst/>
              <a:gdLst>
                <a:gd name="T0" fmla="*/ 462 w 538"/>
                <a:gd name="T1" fmla="*/ 0 h 378"/>
                <a:gd name="T2" fmla="*/ 0 w 538"/>
                <a:gd name="T3" fmla="*/ 245 h 378"/>
                <a:gd name="T4" fmla="*/ 0 w 538"/>
                <a:gd name="T5" fmla="*/ 378 h 378"/>
                <a:gd name="T6" fmla="*/ 538 w 538"/>
                <a:gd name="T7" fmla="*/ 100 h 378"/>
                <a:gd name="T8" fmla="*/ 462 w 538"/>
                <a:gd name="T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378">
                  <a:moveTo>
                    <a:pt x="462" y="0"/>
                  </a:moveTo>
                  <a:lnTo>
                    <a:pt x="0" y="245"/>
                  </a:lnTo>
                  <a:lnTo>
                    <a:pt x="0" y="378"/>
                  </a:lnTo>
                  <a:lnTo>
                    <a:pt x="538" y="10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7" name="Forma libre 34">
              <a:extLst>
                <a:ext uri="{FF2B5EF4-FFF2-40B4-BE49-F238E27FC236}">
                  <a16:creationId xmlns:a16="http://schemas.microsoft.com/office/drawing/2014/main" id="{A828F27C-2D7F-4EC9-819B-5E259490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376318"/>
              <a:ext cx="2331338" cy="3436976"/>
            </a:xfrm>
            <a:custGeom>
              <a:avLst/>
              <a:gdLst>
                <a:gd name="T0" fmla="*/ 692 w 692"/>
                <a:gd name="T1" fmla="*/ 543 h 1021"/>
                <a:gd name="T2" fmla="*/ 692 w 692"/>
                <a:gd name="T3" fmla="*/ 1021 h 1021"/>
                <a:gd name="T4" fmla="*/ 529 w 692"/>
                <a:gd name="T5" fmla="*/ 922 h 1021"/>
                <a:gd name="T6" fmla="*/ 267 w 692"/>
                <a:gd name="T7" fmla="*/ 862 h 1021"/>
                <a:gd name="T8" fmla="*/ 222 w 692"/>
                <a:gd name="T9" fmla="*/ 855 h 1021"/>
                <a:gd name="T10" fmla="*/ 85 w 692"/>
                <a:gd name="T11" fmla="*/ 506 h 1021"/>
                <a:gd name="T12" fmla="*/ 0 w 692"/>
                <a:gd name="T13" fmla="*/ 148 h 1021"/>
                <a:gd name="T14" fmla="*/ 95 w 692"/>
                <a:gd name="T15" fmla="*/ 99 h 1021"/>
                <a:gd name="T16" fmla="*/ 183 w 692"/>
                <a:gd name="T17" fmla="*/ 54 h 1021"/>
                <a:gd name="T18" fmla="*/ 263 w 692"/>
                <a:gd name="T19" fmla="*/ 13 h 1021"/>
                <a:gd name="T20" fmla="*/ 286 w 692"/>
                <a:gd name="T21" fmla="*/ 0 h 1021"/>
                <a:gd name="T22" fmla="*/ 286 w 692"/>
                <a:gd name="T23" fmla="*/ 0 h 1021"/>
                <a:gd name="T24" fmla="*/ 286 w 692"/>
                <a:gd name="T25" fmla="*/ 0 h 1021"/>
                <a:gd name="T26" fmla="*/ 292 w 692"/>
                <a:gd name="T27" fmla="*/ 7 h 1021"/>
                <a:gd name="T28" fmla="*/ 692 w 692"/>
                <a:gd name="T29" fmla="*/ 543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1021">
                  <a:moveTo>
                    <a:pt x="692" y="543"/>
                  </a:moveTo>
                  <a:cubicBezTo>
                    <a:pt x="692" y="1021"/>
                    <a:pt x="692" y="1021"/>
                    <a:pt x="692" y="1021"/>
                  </a:cubicBezTo>
                  <a:cubicBezTo>
                    <a:pt x="681" y="1000"/>
                    <a:pt x="644" y="961"/>
                    <a:pt x="529" y="922"/>
                  </a:cubicBezTo>
                  <a:cubicBezTo>
                    <a:pt x="467" y="901"/>
                    <a:pt x="382" y="880"/>
                    <a:pt x="267" y="862"/>
                  </a:cubicBezTo>
                  <a:cubicBezTo>
                    <a:pt x="252" y="860"/>
                    <a:pt x="238" y="857"/>
                    <a:pt x="222" y="855"/>
                  </a:cubicBezTo>
                  <a:cubicBezTo>
                    <a:pt x="164" y="741"/>
                    <a:pt x="118" y="618"/>
                    <a:pt x="85" y="506"/>
                  </a:cubicBezTo>
                  <a:cubicBezTo>
                    <a:pt x="24" y="308"/>
                    <a:pt x="0" y="148"/>
                    <a:pt x="0" y="14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263" y="13"/>
                    <a:pt x="263" y="13"/>
                    <a:pt x="263" y="13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8" y="2"/>
                    <a:pt x="290" y="5"/>
                    <a:pt x="292" y="7"/>
                  </a:cubicBezTo>
                  <a:cubicBezTo>
                    <a:pt x="354" y="77"/>
                    <a:pt x="539" y="303"/>
                    <a:pt x="692" y="543"/>
                  </a:cubicBezTo>
                  <a:close/>
                </a:path>
              </a:pathLst>
            </a:custGeom>
            <a:gradFill>
              <a:gsLst>
                <a:gs pos="0">
                  <a:srgbClr val="0A2DDB"/>
                </a:gs>
                <a:gs pos="83000">
                  <a:srgbClr val="3E04A9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8" name="Forma libre 35">
              <a:extLst>
                <a:ext uri="{FF2B5EF4-FFF2-40B4-BE49-F238E27FC236}">
                  <a16:creationId xmlns:a16="http://schemas.microsoft.com/office/drawing/2014/main" id="{3CEFFA90-EB51-41A6-8D88-DC1FC480C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557306"/>
              <a:ext cx="1782999" cy="2922684"/>
            </a:xfrm>
            <a:custGeom>
              <a:avLst/>
              <a:gdLst>
                <a:gd name="T0" fmla="*/ 529 w 529"/>
                <a:gd name="T1" fmla="*/ 868 h 868"/>
                <a:gd name="T2" fmla="*/ 267 w 529"/>
                <a:gd name="T3" fmla="*/ 808 h 868"/>
                <a:gd name="T4" fmla="*/ 222 w 529"/>
                <a:gd name="T5" fmla="*/ 801 h 868"/>
                <a:gd name="T6" fmla="*/ 85 w 529"/>
                <a:gd name="T7" fmla="*/ 452 h 868"/>
                <a:gd name="T8" fmla="*/ 0 w 529"/>
                <a:gd name="T9" fmla="*/ 94 h 868"/>
                <a:gd name="T10" fmla="*/ 95 w 529"/>
                <a:gd name="T11" fmla="*/ 45 h 868"/>
                <a:gd name="T12" fmla="*/ 183 w 529"/>
                <a:gd name="T13" fmla="*/ 0 h 868"/>
                <a:gd name="T14" fmla="*/ 194 w 529"/>
                <a:gd name="T15" fmla="*/ 1 h 868"/>
                <a:gd name="T16" fmla="*/ 315 w 529"/>
                <a:gd name="T17" fmla="*/ 378 h 868"/>
                <a:gd name="T18" fmla="*/ 315 w 529"/>
                <a:gd name="T19" fmla="*/ 421 h 868"/>
                <a:gd name="T20" fmla="*/ 508 w 529"/>
                <a:gd name="T21" fmla="*/ 855 h 868"/>
                <a:gd name="T22" fmla="*/ 529 w 529"/>
                <a:gd name="T23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9" h="868">
                  <a:moveTo>
                    <a:pt x="529" y="868"/>
                  </a:moveTo>
                  <a:cubicBezTo>
                    <a:pt x="467" y="847"/>
                    <a:pt x="382" y="826"/>
                    <a:pt x="267" y="808"/>
                  </a:cubicBezTo>
                  <a:cubicBezTo>
                    <a:pt x="252" y="806"/>
                    <a:pt x="238" y="803"/>
                    <a:pt x="222" y="801"/>
                  </a:cubicBezTo>
                  <a:cubicBezTo>
                    <a:pt x="164" y="687"/>
                    <a:pt x="118" y="564"/>
                    <a:pt x="85" y="452"/>
                  </a:cubicBezTo>
                  <a:cubicBezTo>
                    <a:pt x="24" y="254"/>
                    <a:pt x="0" y="94"/>
                    <a:pt x="0" y="94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7" y="0"/>
                    <a:pt x="190" y="0"/>
                    <a:pt x="194" y="1"/>
                  </a:cubicBezTo>
                  <a:cubicBezTo>
                    <a:pt x="194" y="1"/>
                    <a:pt x="315" y="244"/>
                    <a:pt x="315" y="378"/>
                  </a:cubicBezTo>
                  <a:cubicBezTo>
                    <a:pt x="315" y="392"/>
                    <a:pt x="315" y="406"/>
                    <a:pt x="315" y="421"/>
                  </a:cubicBezTo>
                  <a:cubicBezTo>
                    <a:pt x="311" y="551"/>
                    <a:pt x="307" y="720"/>
                    <a:pt x="508" y="855"/>
                  </a:cubicBezTo>
                  <a:cubicBezTo>
                    <a:pt x="515" y="859"/>
                    <a:pt x="522" y="864"/>
                    <a:pt x="529" y="868"/>
                  </a:cubicBezTo>
                  <a:close/>
                </a:path>
              </a:pathLst>
            </a:custGeom>
            <a:gradFill>
              <a:gsLst>
                <a:gs pos="100000">
                  <a:srgbClr val="5936E0"/>
                </a:gs>
                <a:gs pos="44000">
                  <a:srgbClr val="371DBD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2ACAA286-8EC7-477A-B799-85B6B23E638D}"/>
                </a:ext>
              </a:extLst>
            </p:cNvPr>
            <p:cNvSpPr/>
            <p:nvPr/>
          </p:nvSpPr>
          <p:spPr>
            <a:xfrm rot="20923453">
              <a:off x="6655548" y="-439156"/>
              <a:ext cx="5488008" cy="1037277"/>
            </a:xfrm>
            <a:custGeom>
              <a:avLst/>
              <a:gdLst>
                <a:gd name="connsiteX0" fmla="*/ 584535 w 5488008"/>
                <a:gd name="connsiteY0" fmla="*/ 0 h 1037277"/>
                <a:gd name="connsiteX1" fmla="*/ 5488008 w 5488008"/>
                <a:gd name="connsiteY1" fmla="*/ 977656 h 1037277"/>
                <a:gd name="connsiteX2" fmla="*/ 5476121 w 5488008"/>
                <a:gd name="connsiteY2" fmla="*/ 1037276 h 1037277"/>
                <a:gd name="connsiteX3" fmla="*/ 0 w 5488008"/>
                <a:gd name="connsiteY3" fmla="*/ 1037277 h 1037277"/>
                <a:gd name="connsiteX4" fmla="*/ 35107 w 5488008"/>
                <a:gd name="connsiteY4" fmla="*/ 912868 h 1037277"/>
                <a:gd name="connsiteX5" fmla="*/ 584535 w 5488008"/>
                <a:gd name="connsiteY5" fmla="*/ 0 h 103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8008" h="1037277">
                  <a:moveTo>
                    <a:pt x="584535" y="0"/>
                  </a:moveTo>
                  <a:lnTo>
                    <a:pt x="5488008" y="977656"/>
                  </a:lnTo>
                  <a:lnTo>
                    <a:pt x="5476121" y="1037276"/>
                  </a:lnTo>
                  <a:lnTo>
                    <a:pt x="0" y="1037277"/>
                  </a:lnTo>
                  <a:lnTo>
                    <a:pt x="35107" y="912868"/>
                  </a:lnTo>
                  <a:cubicBezTo>
                    <a:pt x="217952" y="337066"/>
                    <a:pt x="584535" y="0"/>
                    <a:pt x="584535" y="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83000">
                  <a:srgbClr val="6672E4"/>
                </a:gs>
              </a:gsLst>
              <a:lin ang="24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23900B23-C9C2-4EE9-809D-7BD36C215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sp>
        <p:nvSpPr>
          <p:cNvPr id="38" name="Rectángulo: Esquinas redondeadas 12">
            <a:extLst>
              <a:ext uri="{FF2B5EF4-FFF2-40B4-BE49-F238E27FC236}">
                <a16:creationId xmlns:a16="http://schemas.microsoft.com/office/drawing/2014/main" id="{4DE63000-7AC4-4B10-BDDC-17EE60501F04}"/>
              </a:ext>
            </a:extLst>
          </p:cNvPr>
          <p:cNvSpPr/>
          <p:nvPr/>
        </p:nvSpPr>
        <p:spPr>
          <a:xfrm>
            <a:off x="518433" y="5925547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4AD6965-8D56-4503-A134-52D12693B5D2}"/>
              </a:ext>
            </a:extLst>
          </p:cNvPr>
          <p:cNvSpPr/>
          <p:nvPr/>
        </p:nvSpPr>
        <p:spPr>
          <a:xfrm>
            <a:off x="1183821" y="5911228"/>
            <a:ext cx="353619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1600" i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Conclusiones y futuro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E227987-2333-4F32-AA00-B3E02945A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4"/>
    </mc:Choice>
    <mc:Fallback>
      <p:transition spd="slow" advTm="4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670274-4B1C-4988-B1B5-E3F7C15F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4" y="2854463"/>
            <a:ext cx="8322278" cy="380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uadro de texto 42">
            <a:extLst>
              <a:ext uri="{FF2B5EF4-FFF2-40B4-BE49-F238E27FC236}">
                <a16:creationId xmlns:a16="http://schemas.microsoft.com/office/drawing/2014/main" id="{7BF380F0-E581-41AD-B9B8-4693DE21F634}"/>
              </a:ext>
            </a:extLst>
          </p:cNvPr>
          <p:cNvSpPr txBox="1"/>
          <p:nvPr/>
        </p:nvSpPr>
        <p:spPr>
          <a:xfrm>
            <a:off x="432485" y="256395"/>
            <a:ext cx="6172201" cy="483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>
              <a:lnSpc>
                <a:spcPts val="4000"/>
              </a:lnSpc>
            </a:pPr>
            <a:r>
              <a:rPr lang="es-ES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Introducción</a:t>
            </a:r>
          </a:p>
        </p:txBody>
      </p:sp>
      <p:sp>
        <p:nvSpPr>
          <p:cNvPr id="35" name="Cuadro de texto 34">
            <a:extLst>
              <a:ext uri="{FF2B5EF4-FFF2-40B4-BE49-F238E27FC236}">
                <a16:creationId xmlns:a16="http://schemas.microsoft.com/office/drawing/2014/main" id="{5B9B6ACE-82EA-46F9-BDC2-CEC041ABBF22}"/>
              </a:ext>
            </a:extLst>
          </p:cNvPr>
          <p:cNvSpPr txBox="1"/>
          <p:nvPr/>
        </p:nvSpPr>
        <p:spPr>
          <a:xfrm>
            <a:off x="432485" y="891676"/>
            <a:ext cx="6224717" cy="22159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85750" indent="-285750" rtl="0">
              <a:buFontTx/>
              <a:buChar char="-"/>
            </a:pPr>
            <a:r>
              <a:rPr lang="es-ES" dirty="0"/>
              <a:t>La idea surge de una necesidad personal que identifico en el día a día.</a:t>
            </a:r>
          </a:p>
          <a:p>
            <a:pPr rtl="0"/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Las aplicaciones parecidas existentes, no suplen esta necesidad pues tienen un enfoque muy distinto.</a:t>
            </a:r>
          </a:p>
          <a:p>
            <a:pPr rtl="0"/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Se opta por la creación de una aplicación nueva, haciendo uso de tecnologías </a:t>
            </a:r>
            <a:r>
              <a:rPr lang="es-ES" dirty="0" err="1"/>
              <a:t>cloud</a:t>
            </a:r>
            <a:r>
              <a:rPr lang="es-ES" dirty="0"/>
              <a:t> existentes.</a:t>
            </a:r>
          </a:p>
          <a:p>
            <a:pPr rtl="0"/>
            <a:endParaRPr lang="es-ES" dirty="0"/>
          </a:p>
          <a:p>
            <a:pPr marL="285750" indent="-285750" rtl="0">
              <a:buFontTx/>
              <a:buChar char="-"/>
            </a:pPr>
            <a:r>
              <a:rPr lang="es-ES" dirty="0"/>
              <a:t>Planificación:</a:t>
            </a:r>
          </a:p>
        </p:txBody>
      </p:sp>
      <p:sp>
        <p:nvSpPr>
          <p:cNvPr id="6" name="Título 5" hidden="1">
            <a:extLst>
              <a:ext uri="{FF2B5EF4-FFF2-40B4-BE49-F238E27FC236}">
                <a16:creationId xmlns:a16="http://schemas.microsoft.com/office/drawing/2014/main" id="{5A790B0A-0491-4358-8078-EF85845D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6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86EC62C-1BE5-4CDB-93D0-72B253899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B359CAA-DC43-454B-B8BB-21AD417A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34"/>
    </mc:Choice>
    <mc:Fallback>
      <p:transition spd="slow" advTm="19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51">
            <a:extLst>
              <a:ext uri="{FF2B5EF4-FFF2-40B4-BE49-F238E27FC236}">
                <a16:creationId xmlns:a16="http://schemas.microsoft.com/office/drawing/2014/main" id="{46969EBC-E8D3-4914-9A82-8E88F816E77E}"/>
              </a:ext>
            </a:extLst>
          </p:cNvPr>
          <p:cNvSpPr/>
          <p:nvPr/>
        </p:nvSpPr>
        <p:spPr>
          <a:xfrm>
            <a:off x="-119540" y="6405371"/>
            <a:ext cx="3597344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s-E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ANÁLISIS</a:t>
            </a:r>
            <a:endParaRPr lang="es-ES" sz="2400" dirty="0">
              <a:solidFill>
                <a:srgbClr val="002060"/>
              </a:solidFill>
            </a:endParaRPr>
          </a:p>
        </p:txBody>
      </p:sp>
      <p:grpSp>
        <p:nvGrpSpPr>
          <p:cNvPr id="27" name="Grupo 26" descr="Esta imagen es de un hombre visto desde atrás. ">
            <a:extLst>
              <a:ext uri="{FF2B5EF4-FFF2-40B4-BE49-F238E27FC236}">
                <a16:creationId xmlns:a16="http://schemas.microsoft.com/office/drawing/2014/main" id="{ABC2A172-1C05-4D6F-B5FB-5CEBE6B7E962}"/>
              </a:ext>
            </a:extLst>
          </p:cNvPr>
          <p:cNvGrpSpPr/>
          <p:nvPr/>
        </p:nvGrpSpPr>
        <p:grpSpPr>
          <a:xfrm>
            <a:off x="344839" y="3682278"/>
            <a:ext cx="2668588" cy="2679700"/>
            <a:chOff x="4832350" y="3127375"/>
            <a:chExt cx="2668588" cy="2679700"/>
          </a:xfrm>
        </p:grpSpPr>
        <p:sp>
          <p:nvSpPr>
            <p:cNvPr id="5" name="Forma libre 5">
              <a:extLst>
                <a:ext uri="{FF2B5EF4-FFF2-40B4-BE49-F238E27FC236}">
                  <a16:creationId xmlns:a16="http://schemas.microsoft.com/office/drawing/2014/main" id="{A113113D-0844-4CD7-B171-8F00F9D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288" y="3810000"/>
              <a:ext cx="1004888" cy="1736725"/>
            </a:xfrm>
            <a:custGeom>
              <a:avLst/>
              <a:gdLst>
                <a:gd name="T0" fmla="*/ 82 w 175"/>
                <a:gd name="T1" fmla="*/ 75 h 303"/>
                <a:gd name="T2" fmla="*/ 172 w 175"/>
                <a:gd name="T3" fmla="*/ 242 h 303"/>
                <a:gd name="T4" fmla="*/ 103 w 175"/>
                <a:gd name="T5" fmla="*/ 242 h 303"/>
                <a:gd name="T6" fmla="*/ 49 w 175"/>
                <a:gd name="T7" fmla="*/ 89 h 303"/>
                <a:gd name="T8" fmla="*/ 22 w 175"/>
                <a:gd name="T9" fmla="*/ 67 h 303"/>
                <a:gd name="T10" fmla="*/ 7 w 175"/>
                <a:gd name="T11" fmla="*/ 36 h 303"/>
                <a:gd name="T12" fmla="*/ 23 w 175"/>
                <a:gd name="T13" fmla="*/ 36 h 303"/>
                <a:gd name="T14" fmla="*/ 35 w 175"/>
                <a:gd name="T15" fmla="*/ 54 h 303"/>
                <a:gd name="T16" fmla="*/ 8 w 175"/>
                <a:gd name="T17" fmla="*/ 5 h 303"/>
                <a:gd name="T18" fmla="*/ 30 w 175"/>
                <a:gd name="T19" fmla="*/ 21 h 303"/>
                <a:gd name="T20" fmla="*/ 51 w 175"/>
                <a:gd name="T21" fmla="*/ 25 h 303"/>
                <a:gd name="T22" fmla="*/ 70 w 175"/>
                <a:gd name="T23" fmla="*/ 49 h 303"/>
                <a:gd name="T24" fmla="*/ 82 w 175"/>
                <a:gd name="T25" fmla="*/ 7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303">
                  <a:moveTo>
                    <a:pt x="82" y="75"/>
                  </a:moveTo>
                  <a:cubicBezTo>
                    <a:pt x="82" y="75"/>
                    <a:pt x="175" y="184"/>
                    <a:pt x="172" y="242"/>
                  </a:cubicBezTo>
                  <a:cubicBezTo>
                    <a:pt x="169" y="299"/>
                    <a:pt x="126" y="303"/>
                    <a:pt x="103" y="242"/>
                  </a:cubicBezTo>
                  <a:cubicBezTo>
                    <a:pt x="81" y="180"/>
                    <a:pt x="49" y="89"/>
                    <a:pt x="49" y="89"/>
                  </a:cubicBezTo>
                  <a:cubicBezTo>
                    <a:pt x="49" y="89"/>
                    <a:pt x="27" y="74"/>
                    <a:pt x="22" y="67"/>
                  </a:cubicBezTo>
                  <a:cubicBezTo>
                    <a:pt x="17" y="61"/>
                    <a:pt x="13" y="39"/>
                    <a:pt x="7" y="36"/>
                  </a:cubicBezTo>
                  <a:cubicBezTo>
                    <a:pt x="0" y="33"/>
                    <a:pt x="12" y="26"/>
                    <a:pt x="23" y="36"/>
                  </a:cubicBezTo>
                  <a:cubicBezTo>
                    <a:pt x="33" y="46"/>
                    <a:pt x="30" y="57"/>
                    <a:pt x="35" y="54"/>
                  </a:cubicBezTo>
                  <a:cubicBezTo>
                    <a:pt x="40" y="50"/>
                    <a:pt x="8" y="10"/>
                    <a:pt x="8" y="5"/>
                  </a:cubicBezTo>
                  <a:cubicBezTo>
                    <a:pt x="9" y="0"/>
                    <a:pt x="30" y="21"/>
                    <a:pt x="30" y="21"/>
                  </a:cubicBezTo>
                  <a:cubicBezTo>
                    <a:pt x="30" y="21"/>
                    <a:pt x="44" y="19"/>
                    <a:pt x="51" y="25"/>
                  </a:cubicBezTo>
                  <a:cubicBezTo>
                    <a:pt x="58" y="30"/>
                    <a:pt x="67" y="43"/>
                    <a:pt x="70" y="49"/>
                  </a:cubicBezTo>
                  <a:cubicBezTo>
                    <a:pt x="72" y="55"/>
                    <a:pt x="75" y="66"/>
                    <a:pt x="82" y="75"/>
                  </a:cubicBezTo>
                  <a:close/>
                </a:path>
              </a:pathLst>
            </a:custGeom>
            <a:solidFill>
              <a:srgbClr val="F8F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4" name="Autoforma 3">
              <a:extLst>
                <a:ext uri="{FF2B5EF4-FFF2-40B4-BE49-F238E27FC236}">
                  <a16:creationId xmlns:a16="http://schemas.microsoft.com/office/drawing/2014/main" id="{CBAFF68D-D572-4371-A91E-AC6024B69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05375" y="3141662"/>
              <a:ext cx="2479675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6" name="Forma libre 6">
              <a:extLst>
                <a:ext uri="{FF2B5EF4-FFF2-40B4-BE49-F238E27FC236}">
                  <a16:creationId xmlns:a16="http://schemas.microsoft.com/office/drawing/2014/main" id="{48C4C649-8470-4879-B490-47F99A11E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350" y="4210050"/>
              <a:ext cx="752475" cy="1301750"/>
            </a:xfrm>
            <a:custGeom>
              <a:avLst/>
              <a:gdLst>
                <a:gd name="T0" fmla="*/ 36 w 131"/>
                <a:gd name="T1" fmla="*/ 0 h 227"/>
                <a:gd name="T2" fmla="*/ 0 w 131"/>
                <a:gd name="T3" fmla="*/ 22 h 227"/>
                <a:gd name="T4" fmla="*/ 94 w 131"/>
                <a:gd name="T5" fmla="*/ 215 h 227"/>
                <a:gd name="T6" fmla="*/ 130 w 131"/>
                <a:gd name="T7" fmla="*/ 168 h 227"/>
                <a:gd name="T8" fmla="*/ 36 w 131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27">
                  <a:moveTo>
                    <a:pt x="36" y="0"/>
                  </a:moveTo>
                  <a:cubicBezTo>
                    <a:pt x="36" y="0"/>
                    <a:pt x="5" y="19"/>
                    <a:pt x="0" y="22"/>
                  </a:cubicBezTo>
                  <a:cubicBezTo>
                    <a:pt x="0" y="22"/>
                    <a:pt x="64" y="203"/>
                    <a:pt x="94" y="215"/>
                  </a:cubicBezTo>
                  <a:cubicBezTo>
                    <a:pt x="124" y="227"/>
                    <a:pt x="131" y="194"/>
                    <a:pt x="130" y="168"/>
                  </a:cubicBezTo>
                  <a:cubicBezTo>
                    <a:pt x="129" y="138"/>
                    <a:pt x="99" y="55"/>
                    <a:pt x="36" y="0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" name="Forma libre 7">
              <a:extLst>
                <a:ext uri="{FF2B5EF4-FFF2-40B4-BE49-F238E27FC236}">
                  <a16:creationId xmlns:a16="http://schemas.microsoft.com/office/drawing/2014/main" id="{A6D0BE20-D8F3-4E9A-9E7A-BC6FFF63D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5529263"/>
              <a:ext cx="2451100" cy="257175"/>
            </a:xfrm>
            <a:custGeom>
              <a:avLst/>
              <a:gdLst>
                <a:gd name="T0" fmla="*/ 1544 w 1544"/>
                <a:gd name="T1" fmla="*/ 162 h 162"/>
                <a:gd name="T2" fmla="*/ 0 w 1544"/>
                <a:gd name="T3" fmla="*/ 162 h 162"/>
                <a:gd name="T4" fmla="*/ 156 w 1544"/>
                <a:gd name="T5" fmla="*/ 0 h 162"/>
                <a:gd name="T6" fmla="*/ 1436 w 1544"/>
                <a:gd name="T7" fmla="*/ 0 h 162"/>
                <a:gd name="T8" fmla="*/ 1544 w 15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4" h="162">
                  <a:moveTo>
                    <a:pt x="1544" y="162"/>
                  </a:moveTo>
                  <a:lnTo>
                    <a:pt x="0" y="162"/>
                  </a:lnTo>
                  <a:lnTo>
                    <a:pt x="156" y="0"/>
                  </a:lnTo>
                  <a:lnTo>
                    <a:pt x="1436" y="0"/>
                  </a:lnTo>
                  <a:lnTo>
                    <a:pt x="1544" y="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FC9E0"/>
                </a:gs>
                <a:gs pos="39000">
                  <a:srgbClr val="4BC3E2"/>
                </a:gs>
                <a:gs pos="85000">
                  <a:srgbClr val="030341"/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" name="Forma libre 8">
              <a:extLst>
                <a:ext uri="{FF2B5EF4-FFF2-40B4-BE49-F238E27FC236}">
                  <a16:creationId xmlns:a16="http://schemas.microsoft.com/office/drawing/2014/main" id="{91E2CD51-2ACF-4F68-863C-840F1804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63" y="4187825"/>
              <a:ext cx="1520825" cy="1598613"/>
            </a:xfrm>
            <a:custGeom>
              <a:avLst/>
              <a:gdLst>
                <a:gd name="T0" fmla="*/ 265 w 265"/>
                <a:gd name="T1" fmla="*/ 279 h 279"/>
                <a:gd name="T2" fmla="*/ 25 w 265"/>
                <a:gd name="T3" fmla="*/ 279 h 279"/>
                <a:gd name="T4" fmla="*/ 20 w 265"/>
                <a:gd name="T5" fmla="*/ 234 h 279"/>
                <a:gd name="T6" fmla="*/ 20 w 265"/>
                <a:gd name="T7" fmla="*/ 230 h 279"/>
                <a:gd name="T8" fmla="*/ 13 w 265"/>
                <a:gd name="T9" fmla="*/ 171 h 279"/>
                <a:gd name="T10" fmla="*/ 11 w 265"/>
                <a:gd name="T11" fmla="*/ 150 h 279"/>
                <a:gd name="T12" fmla="*/ 10 w 265"/>
                <a:gd name="T13" fmla="*/ 129 h 279"/>
                <a:gd name="T14" fmla="*/ 10 w 265"/>
                <a:gd name="T15" fmla="*/ 34 h 279"/>
                <a:gd name="T16" fmla="*/ 10 w 265"/>
                <a:gd name="T17" fmla="*/ 34 h 279"/>
                <a:gd name="T18" fmla="*/ 65 w 265"/>
                <a:gd name="T19" fmla="*/ 17 h 279"/>
                <a:gd name="T20" fmla="*/ 86 w 265"/>
                <a:gd name="T21" fmla="*/ 1 h 279"/>
                <a:gd name="T22" fmla="*/ 131 w 265"/>
                <a:gd name="T23" fmla="*/ 3 h 279"/>
                <a:gd name="T24" fmla="*/ 132 w 265"/>
                <a:gd name="T25" fmla="*/ 3 h 279"/>
                <a:gd name="T26" fmla="*/ 132 w 265"/>
                <a:gd name="T27" fmla="*/ 3 h 279"/>
                <a:gd name="T28" fmla="*/ 133 w 265"/>
                <a:gd name="T29" fmla="*/ 3 h 279"/>
                <a:gd name="T30" fmla="*/ 169 w 265"/>
                <a:gd name="T31" fmla="*/ 12 h 279"/>
                <a:gd name="T32" fmla="*/ 170 w 265"/>
                <a:gd name="T33" fmla="*/ 13 h 279"/>
                <a:gd name="T34" fmla="*/ 170 w 265"/>
                <a:gd name="T35" fmla="*/ 13 h 279"/>
                <a:gd name="T36" fmla="*/ 171 w 265"/>
                <a:gd name="T37" fmla="*/ 26 h 279"/>
                <a:gd name="T38" fmla="*/ 197 w 265"/>
                <a:gd name="T39" fmla="*/ 31 h 279"/>
                <a:gd name="T40" fmla="*/ 201 w 265"/>
                <a:gd name="T41" fmla="*/ 32 h 279"/>
                <a:gd name="T42" fmla="*/ 251 w 265"/>
                <a:gd name="T43" fmla="*/ 105 h 279"/>
                <a:gd name="T44" fmla="*/ 255 w 265"/>
                <a:gd name="T45" fmla="*/ 151 h 279"/>
                <a:gd name="T46" fmla="*/ 259 w 265"/>
                <a:gd name="T47" fmla="*/ 192 h 279"/>
                <a:gd name="T48" fmla="*/ 262 w 265"/>
                <a:gd name="T49" fmla="*/ 234 h 279"/>
                <a:gd name="T50" fmla="*/ 264 w 265"/>
                <a:gd name="T51" fmla="*/ 266 h 279"/>
                <a:gd name="T52" fmla="*/ 264 w 265"/>
                <a:gd name="T53" fmla="*/ 266 h 279"/>
                <a:gd name="T54" fmla="*/ 265 w 265"/>
                <a:gd name="T55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5" h="279">
                  <a:moveTo>
                    <a:pt x="265" y="279"/>
                  </a:moveTo>
                  <a:cubicBezTo>
                    <a:pt x="25" y="279"/>
                    <a:pt x="25" y="279"/>
                    <a:pt x="25" y="279"/>
                  </a:cubicBezTo>
                  <a:cubicBezTo>
                    <a:pt x="25" y="273"/>
                    <a:pt x="23" y="256"/>
                    <a:pt x="20" y="234"/>
                  </a:cubicBezTo>
                  <a:cubicBezTo>
                    <a:pt x="20" y="232"/>
                    <a:pt x="20" y="231"/>
                    <a:pt x="20" y="230"/>
                  </a:cubicBezTo>
                  <a:cubicBezTo>
                    <a:pt x="17" y="211"/>
                    <a:pt x="15" y="191"/>
                    <a:pt x="13" y="171"/>
                  </a:cubicBezTo>
                  <a:cubicBezTo>
                    <a:pt x="13" y="164"/>
                    <a:pt x="12" y="157"/>
                    <a:pt x="11" y="150"/>
                  </a:cubicBezTo>
                  <a:cubicBezTo>
                    <a:pt x="11" y="143"/>
                    <a:pt x="11" y="136"/>
                    <a:pt x="10" y="129"/>
                  </a:cubicBezTo>
                  <a:cubicBezTo>
                    <a:pt x="8" y="78"/>
                    <a:pt x="0" y="42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9" y="26"/>
                    <a:pt x="65" y="17"/>
                    <a:pt x="65" y="17"/>
                  </a:cubicBezTo>
                  <a:cubicBezTo>
                    <a:pt x="65" y="17"/>
                    <a:pt x="70" y="2"/>
                    <a:pt x="86" y="1"/>
                  </a:cubicBezTo>
                  <a:cubicBezTo>
                    <a:pt x="102" y="0"/>
                    <a:pt x="118" y="1"/>
                    <a:pt x="131" y="3"/>
                  </a:cubicBezTo>
                  <a:cubicBezTo>
                    <a:pt x="131" y="3"/>
                    <a:pt x="132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2" y="3"/>
                    <a:pt x="133" y="3"/>
                    <a:pt x="133" y="3"/>
                  </a:cubicBezTo>
                  <a:cubicBezTo>
                    <a:pt x="152" y="6"/>
                    <a:pt x="167" y="10"/>
                    <a:pt x="169" y="12"/>
                  </a:cubicBezTo>
                  <a:cubicBezTo>
                    <a:pt x="170" y="12"/>
                    <a:pt x="170" y="13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1" y="22"/>
                    <a:pt x="171" y="26"/>
                    <a:pt x="171" y="26"/>
                  </a:cubicBezTo>
                  <a:cubicBezTo>
                    <a:pt x="171" y="26"/>
                    <a:pt x="184" y="32"/>
                    <a:pt x="197" y="31"/>
                  </a:cubicBezTo>
                  <a:cubicBezTo>
                    <a:pt x="198" y="31"/>
                    <a:pt x="199" y="31"/>
                    <a:pt x="201" y="32"/>
                  </a:cubicBezTo>
                  <a:cubicBezTo>
                    <a:pt x="216" y="35"/>
                    <a:pt x="247" y="62"/>
                    <a:pt x="251" y="105"/>
                  </a:cubicBezTo>
                  <a:cubicBezTo>
                    <a:pt x="252" y="117"/>
                    <a:pt x="254" y="133"/>
                    <a:pt x="255" y="151"/>
                  </a:cubicBezTo>
                  <a:cubicBezTo>
                    <a:pt x="256" y="164"/>
                    <a:pt x="257" y="178"/>
                    <a:pt x="259" y="192"/>
                  </a:cubicBezTo>
                  <a:cubicBezTo>
                    <a:pt x="260" y="207"/>
                    <a:pt x="261" y="221"/>
                    <a:pt x="262" y="234"/>
                  </a:cubicBezTo>
                  <a:cubicBezTo>
                    <a:pt x="263" y="246"/>
                    <a:pt x="263" y="258"/>
                    <a:pt x="264" y="266"/>
                  </a:cubicBezTo>
                  <a:cubicBezTo>
                    <a:pt x="264" y="266"/>
                    <a:pt x="264" y="266"/>
                    <a:pt x="264" y="266"/>
                  </a:cubicBezTo>
                  <a:cubicBezTo>
                    <a:pt x="264" y="272"/>
                    <a:pt x="265" y="277"/>
                    <a:pt x="265" y="279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9" name="Forma libre 9">
              <a:extLst>
                <a:ext uri="{FF2B5EF4-FFF2-40B4-BE49-F238E27FC236}">
                  <a16:creationId xmlns:a16="http://schemas.microsoft.com/office/drawing/2014/main" id="{319F10DD-B9D3-4B3A-8314-9802E27DC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350" y="4359275"/>
              <a:ext cx="1382713" cy="1152525"/>
            </a:xfrm>
            <a:custGeom>
              <a:avLst/>
              <a:gdLst>
                <a:gd name="T0" fmla="*/ 227 w 241"/>
                <a:gd name="T1" fmla="*/ 194 h 201"/>
                <a:gd name="T2" fmla="*/ 104 w 241"/>
                <a:gd name="T3" fmla="*/ 200 h 201"/>
                <a:gd name="T4" fmla="*/ 23 w 241"/>
                <a:gd name="T5" fmla="*/ 199 h 201"/>
                <a:gd name="T6" fmla="*/ 38 w 241"/>
                <a:gd name="T7" fmla="*/ 83 h 201"/>
                <a:gd name="T8" fmla="*/ 94 w 241"/>
                <a:gd name="T9" fmla="*/ 4 h 201"/>
                <a:gd name="T10" fmla="*/ 94 w 241"/>
                <a:gd name="T11" fmla="*/ 4 h 201"/>
                <a:gd name="T12" fmla="*/ 106 w 241"/>
                <a:gd name="T13" fmla="*/ 1 h 201"/>
                <a:gd name="T14" fmla="*/ 143 w 241"/>
                <a:gd name="T15" fmla="*/ 57 h 201"/>
                <a:gd name="T16" fmla="*/ 95 w 241"/>
                <a:gd name="T17" fmla="*/ 120 h 201"/>
                <a:gd name="T18" fmla="*/ 76 w 241"/>
                <a:gd name="T19" fmla="*/ 141 h 201"/>
                <a:gd name="T20" fmla="*/ 97 w 241"/>
                <a:gd name="T21" fmla="*/ 141 h 201"/>
                <a:gd name="T22" fmla="*/ 239 w 241"/>
                <a:gd name="T23" fmla="*/ 164 h 201"/>
                <a:gd name="T24" fmla="*/ 227 w 241"/>
                <a:gd name="T25" fmla="*/ 19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201">
                  <a:moveTo>
                    <a:pt x="227" y="194"/>
                  </a:moveTo>
                  <a:cubicBezTo>
                    <a:pt x="224" y="194"/>
                    <a:pt x="160" y="198"/>
                    <a:pt x="104" y="200"/>
                  </a:cubicBezTo>
                  <a:cubicBezTo>
                    <a:pt x="66" y="201"/>
                    <a:pt x="32" y="201"/>
                    <a:pt x="23" y="199"/>
                  </a:cubicBezTo>
                  <a:cubicBezTo>
                    <a:pt x="0" y="193"/>
                    <a:pt x="5" y="167"/>
                    <a:pt x="38" y="83"/>
                  </a:cubicBezTo>
                  <a:cubicBezTo>
                    <a:pt x="59" y="29"/>
                    <a:pt x="80" y="10"/>
                    <a:pt x="94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101" y="0"/>
                    <a:pt x="106" y="1"/>
                    <a:pt x="106" y="1"/>
                  </a:cubicBezTo>
                  <a:cubicBezTo>
                    <a:pt x="123" y="0"/>
                    <a:pt x="145" y="42"/>
                    <a:pt x="143" y="57"/>
                  </a:cubicBezTo>
                  <a:cubicBezTo>
                    <a:pt x="142" y="66"/>
                    <a:pt x="115" y="98"/>
                    <a:pt x="95" y="120"/>
                  </a:cubicBezTo>
                  <a:cubicBezTo>
                    <a:pt x="85" y="132"/>
                    <a:pt x="76" y="141"/>
                    <a:pt x="76" y="141"/>
                  </a:cubicBezTo>
                  <a:cubicBezTo>
                    <a:pt x="76" y="141"/>
                    <a:pt x="85" y="141"/>
                    <a:pt x="97" y="141"/>
                  </a:cubicBezTo>
                  <a:cubicBezTo>
                    <a:pt x="139" y="142"/>
                    <a:pt x="228" y="145"/>
                    <a:pt x="239" y="164"/>
                  </a:cubicBezTo>
                  <a:cubicBezTo>
                    <a:pt x="241" y="169"/>
                    <a:pt x="233" y="194"/>
                    <a:pt x="227" y="194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0" name="Forma libre 10">
              <a:extLst>
                <a:ext uri="{FF2B5EF4-FFF2-40B4-BE49-F238E27FC236}">
                  <a16:creationId xmlns:a16="http://schemas.microsoft.com/office/drawing/2014/main" id="{5849D18F-42AB-4436-A00E-CCB48479C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960938"/>
              <a:ext cx="333375" cy="750888"/>
            </a:xfrm>
            <a:custGeom>
              <a:avLst/>
              <a:gdLst>
                <a:gd name="T0" fmla="*/ 66 w 66"/>
                <a:gd name="T1" fmla="*/ 131 h 131"/>
                <a:gd name="T2" fmla="*/ 23 w 66"/>
                <a:gd name="T3" fmla="*/ 68 h 131"/>
                <a:gd name="T4" fmla="*/ 4 w 66"/>
                <a:gd name="T5" fmla="*/ 25 h 131"/>
                <a:gd name="T6" fmla="*/ 57 w 66"/>
                <a:gd name="T7" fmla="*/ 16 h 131"/>
                <a:gd name="T8" fmla="*/ 64 w 66"/>
                <a:gd name="T9" fmla="*/ 99 h 131"/>
                <a:gd name="T10" fmla="*/ 66 w 66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31">
                  <a:moveTo>
                    <a:pt x="66" y="131"/>
                  </a:moveTo>
                  <a:cubicBezTo>
                    <a:pt x="61" y="107"/>
                    <a:pt x="42" y="83"/>
                    <a:pt x="23" y="68"/>
                  </a:cubicBezTo>
                  <a:cubicBezTo>
                    <a:pt x="0" y="51"/>
                    <a:pt x="4" y="25"/>
                    <a:pt x="4" y="25"/>
                  </a:cubicBezTo>
                  <a:cubicBezTo>
                    <a:pt x="21" y="0"/>
                    <a:pt x="41" y="5"/>
                    <a:pt x="57" y="16"/>
                  </a:cubicBezTo>
                  <a:cubicBezTo>
                    <a:pt x="59" y="43"/>
                    <a:pt x="62" y="74"/>
                    <a:pt x="64" y="99"/>
                  </a:cubicBezTo>
                  <a:cubicBezTo>
                    <a:pt x="65" y="111"/>
                    <a:pt x="65" y="123"/>
                    <a:pt x="66" y="13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D1D8B039-3C85-439E-9B4E-0AE3B0227E37}"/>
                </a:ext>
              </a:extLst>
            </p:cNvPr>
            <p:cNvSpPr/>
            <p:nvPr/>
          </p:nvSpPr>
          <p:spPr>
            <a:xfrm rot="20364014">
              <a:off x="6924390" y="4583236"/>
              <a:ext cx="305126" cy="641501"/>
            </a:xfrm>
            <a:custGeom>
              <a:avLst/>
              <a:gdLst>
                <a:gd name="connsiteX0" fmla="*/ 793 w 453638"/>
                <a:gd name="connsiteY0" fmla="*/ 10752 h 953733"/>
                <a:gd name="connsiteX1" fmla="*/ 331787 w 453638"/>
                <a:gd name="connsiteY1" fmla="*/ 467952 h 953733"/>
                <a:gd name="connsiteX2" fmla="*/ 436562 w 453638"/>
                <a:gd name="connsiteY2" fmla="*/ 944202 h 953733"/>
                <a:gd name="connsiteX3" fmla="*/ 793 w 453638"/>
                <a:gd name="connsiteY3" fmla="*/ 10752 h 9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638" h="953733">
                  <a:moveTo>
                    <a:pt x="793" y="10752"/>
                  </a:moveTo>
                  <a:cubicBezTo>
                    <a:pt x="-16669" y="-68623"/>
                    <a:pt x="259159" y="312377"/>
                    <a:pt x="331787" y="467952"/>
                  </a:cubicBezTo>
                  <a:cubicBezTo>
                    <a:pt x="404415" y="623527"/>
                    <a:pt x="490934" y="1020005"/>
                    <a:pt x="436562" y="944202"/>
                  </a:cubicBezTo>
                  <a:cubicBezTo>
                    <a:pt x="382190" y="868399"/>
                    <a:pt x="18255" y="90127"/>
                    <a:pt x="793" y="107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1" name="Forma libre 11">
              <a:extLst>
                <a:ext uri="{FF2B5EF4-FFF2-40B4-BE49-F238E27FC236}">
                  <a16:creationId xmlns:a16="http://schemas.microsoft.com/office/drawing/2014/main" id="{9C6C3AB2-1F41-4F9F-A40A-34C6948A2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4297363"/>
              <a:ext cx="1435100" cy="1168400"/>
            </a:xfrm>
            <a:custGeom>
              <a:avLst/>
              <a:gdLst>
                <a:gd name="T0" fmla="*/ 11 w 250"/>
                <a:gd name="T1" fmla="*/ 49 h 204"/>
                <a:gd name="T2" fmla="*/ 103 w 250"/>
                <a:gd name="T3" fmla="*/ 27 h 204"/>
                <a:gd name="T4" fmla="*/ 211 w 250"/>
                <a:gd name="T5" fmla="*/ 135 h 204"/>
                <a:gd name="T6" fmla="*/ 179 w 250"/>
                <a:gd name="T7" fmla="*/ 196 h 204"/>
                <a:gd name="T8" fmla="*/ 10 w 250"/>
                <a:gd name="T9" fmla="*/ 49 h 204"/>
                <a:gd name="T10" fmla="*/ 11 w 250"/>
                <a:gd name="T11" fmla="*/ 4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04">
                  <a:moveTo>
                    <a:pt x="11" y="49"/>
                  </a:moveTo>
                  <a:cubicBezTo>
                    <a:pt x="25" y="11"/>
                    <a:pt x="73" y="0"/>
                    <a:pt x="103" y="27"/>
                  </a:cubicBezTo>
                  <a:cubicBezTo>
                    <a:pt x="136" y="58"/>
                    <a:pt x="187" y="105"/>
                    <a:pt x="211" y="135"/>
                  </a:cubicBezTo>
                  <a:cubicBezTo>
                    <a:pt x="250" y="180"/>
                    <a:pt x="199" y="204"/>
                    <a:pt x="179" y="196"/>
                  </a:cubicBezTo>
                  <a:cubicBezTo>
                    <a:pt x="117" y="171"/>
                    <a:pt x="0" y="117"/>
                    <a:pt x="10" y="49"/>
                  </a:cubicBezTo>
                  <a:cubicBezTo>
                    <a:pt x="10" y="49"/>
                    <a:pt x="11" y="49"/>
                    <a:pt x="11" y="49"/>
                  </a:cubicBezTo>
                  <a:close/>
                </a:path>
              </a:pathLst>
            </a:custGeom>
            <a:solidFill>
              <a:srgbClr val="E5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2" name="Forma libre 12">
              <a:extLst>
                <a:ext uri="{FF2B5EF4-FFF2-40B4-BE49-F238E27FC236}">
                  <a16:creationId xmlns:a16="http://schemas.microsoft.com/office/drawing/2014/main" id="{53D9C9B8-8241-4452-98F4-6F4696E02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809625" cy="1135063"/>
            </a:xfrm>
            <a:custGeom>
              <a:avLst/>
              <a:gdLst>
                <a:gd name="T0" fmla="*/ 138 w 141"/>
                <a:gd name="T1" fmla="*/ 142 h 198"/>
                <a:gd name="T2" fmla="*/ 136 w 141"/>
                <a:gd name="T3" fmla="*/ 150 h 198"/>
                <a:gd name="T4" fmla="*/ 134 w 141"/>
                <a:gd name="T5" fmla="*/ 170 h 198"/>
                <a:gd name="T6" fmla="*/ 128 w 141"/>
                <a:gd name="T7" fmla="*/ 178 h 198"/>
                <a:gd name="T8" fmla="*/ 125 w 141"/>
                <a:gd name="T9" fmla="*/ 179 h 198"/>
                <a:gd name="T10" fmla="*/ 115 w 141"/>
                <a:gd name="T11" fmla="*/ 178 h 198"/>
                <a:gd name="T12" fmla="*/ 109 w 141"/>
                <a:gd name="T13" fmla="*/ 198 h 198"/>
                <a:gd name="T14" fmla="*/ 108 w 141"/>
                <a:gd name="T15" fmla="*/ 197 h 198"/>
                <a:gd name="T16" fmla="*/ 71 w 141"/>
                <a:gd name="T17" fmla="*/ 188 h 198"/>
                <a:gd name="T18" fmla="*/ 71 w 141"/>
                <a:gd name="T19" fmla="*/ 188 h 198"/>
                <a:gd name="T20" fmla="*/ 70 w 141"/>
                <a:gd name="T21" fmla="*/ 188 h 198"/>
                <a:gd name="T22" fmla="*/ 25 w 141"/>
                <a:gd name="T23" fmla="*/ 186 h 198"/>
                <a:gd name="T24" fmla="*/ 26 w 141"/>
                <a:gd name="T25" fmla="*/ 157 h 198"/>
                <a:gd name="T26" fmla="*/ 19 w 141"/>
                <a:gd name="T27" fmla="*/ 125 h 198"/>
                <a:gd name="T28" fmla="*/ 9 w 141"/>
                <a:gd name="T29" fmla="*/ 99 h 198"/>
                <a:gd name="T30" fmla="*/ 0 w 141"/>
                <a:gd name="T31" fmla="*/ 72 h 198"/>
                <a:gd name="T32" fmla="*/ 34 w 141"/>
                <a:gd name="T33" fmla="*/ 18 h 198"/>
                <a:gd name="T34" fmla="*/ 57 w 141"/>
                <a:gd name="T35" fmla="*/ 7 h 198"/>
                <a:gd name="T36" fmla="*/ 76 w 141"/>
                <a:gd name="T37" fmla="*/ 0 h 198"/>
                <a:gd name="T38" fmla="*/ 92 w 141"/>
                <a:gd name="T39" fmla="*/ 9 h 198"/>
                <a:gd name="T40" fmla="*/ 112 w 141"/>
                <a:gd name="T41" fmla="*/ 11 h 198"/>
                <a:gd name="T42" fmla="*/ 124 w 141"/>
                <a:gd name="T43" fmla="*/ 24 h 198"/>
                <a:gd name="T44" fmla="*/ 134 w 141"/>
                <a:gd name="T45" fmla="*/ 37 h 198"/>
                <a:gd name="T46" fmla="*/ 134 w 141"/>
                <a:gd name="T47" fmla="*/ 38 h 198"/>
                <a:gd name="T48" fmla="*/ 134 w 141"/>
                <a:gd name="T49" fmla="*/ 38 h 198"/>
                <a:gd name="T50" fmla="*/ 133 w 141"/>
                <a:gd name="T51" fmla="*/ 39 h 198"/>
                <a:gd name="T52" fmla="*/ 132 w 141"/>
                <a:gd name="T53" fmla="*/ 41 h 198"/>
                <a:gd name="T54" fmla="*/ 131 w 141"/>
                <a:gd name="T55" fmla="*/ 42 h 198"/>
                <a:gd name="T56" fmla="*/ 130 w 141"/>
                <a:gd name="T57" fmla="*/ 42 h 198"/>
                <a:gd name="T58" fmla="*/ 129 w 141"/>
                <a:gd name="T59" fmla="*/ 43 h 198"/>
                <a:gd name="T60" fmla="*/ 129 w 141"/>
                <a:gd name="T61" fmla="*/ 43 h 198"/>
                <a:gd name="T62" fmla="*/ 138 w 141"/>
                <a:gd name="T63" fmla="*/ 90 h 198"/>
                <a:gd name="T64" fmla="*/ 139 w 141"/>
                <a:gd name="T65" fmla="*/ 113 h 198"/>
                <a:gd name="T66" fmla="*/ 138 w 141"/>
                <a:gd name="T67" fmla="*/ 1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198">
                  <a:moveTo>
                    <a:pt x="138" y="142"/>
                  </a:moveTo>
                  <a:cubicBezTo>
                    <a:pt x="138" y="145"/>
                    <a:pt x="137" y="147"/>
                    <a:pt x="136" y="150"/>
                  </a:cubicBezTo>
                  <a:cubicBezTo>
                    <a:pt x="136" y="151"/>
                    <a:pt x="135" y="166"/>
                    <a:pt x="134" y="170"/>
                  </a:cubicBezTo>
                  <a:cubicBezTo>
                    <a:pt x="134" y="172"/>
                    <a:pt x="132" y="177"/>
                    <a:pt x="128" y="178"/>
                  </a:cubicBezTo>
                  <a:cubicBezTo>
                    <a:pt x="127" y="179"/>
                    <a:pt x="126" y="179"/>
                    <a:pt x="125" y="179"/>
                  </a:cubicBezTo>
                  <a:cubicBezTo>
                    <a:pt x="118" y="178"/>
                    <a:pt x="115" y="178"/>
                    <a:pt x="115" y="178"/>
                  </a:cubicBezTo>
                  <a:cubicBezTo>
                    <a:pt x="115" y="178"/>
                    <a:pt x="108" y="189"/>
                    <a:pt x="109" y="198"/>
                  </a:cubicBezTo>
                  <a:cubicBezTo>
                    <a:pt x="109" y="198"/>
                    <a:pt x="109" y="197"/>
                    <a:pt x="108" y="197"/>
                  </a:cubicBezTo>
                  <a:cubicBezTo>
                    <a:pt x="106" y="195"/>
                    <a:pt x="91" y="191"/>
                    <a:pt x="71" y="188"/>
                  </a:cubicBezTo>
                  <a:cubicBezTo>
                    <a:pt x="71" y="188"/>
                    <a:pt x="71" y="188"/>
                    <a:pt x="71" y="188"/>
                  </a:cubicBezTo>
                  <a:cubicBezTo>
                    <a:pt x="71" y="188"/>
                    <a:pt x="70" y="188"/>
                    <a:pt x="70" y="188"/>
                  </a:cubicBezTo>
                  <a:cubicBezTo>
                    <a:pt x="57" y="186"/>
                    <a:pt x="41" y="185"/>
                    <a:pt x="25" y="186"/>
                  </a:cubicBezTo>
                  <a:cubicBezTo>
                    <a:pt x="25" y="186"/>
                    <a:pt x="27" y="173"/>
                    <a:pt x="26" y="157"/>
                  </a:cubicBezTo>
                  <a:cubicBezTo>
                    <a:pt x="25" y="147"/>
                    <a:pt x="23" y="135"/>
                    <a:pt x="19" y="125"/>
                  </a:cubicBezTo>
                  <a:cubicBezTo>
                    <a:pt x="15" y="116"/>
                    <a:pt x="12" y="107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2" y="41"/>
                    <a:pt x="131" y="41"/>
                    <a:pt x="131" y="42"/>
                  </a:cubicBezTo>
                  <a:cubicBezTo>
                    <a:pt x="131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9" y="43"/>
                    <a:pt x="139" y="82"/>
                    <a:pt x="138" y="90"/>
                  </a:cubicBezTo>
                  <a:cubicBezTo>
                    <a:pt x="138" y="97"/>
                    <a:pt x="137" y="106"/>
                    <a:pt x="139" y="113"/>
                  </a:cubicBezTo>
                  <a:cubicBezTo>
                    <a:pt x="141" y="118"/>
                    <a:pt x="141" y="129"/>
                    <a:pt x="138" y="142"/>
                  </a:cubicBezTo>
                  <a:close/>
                </a:path>
              </a:pathLst>
            </a:custGeom>
            <a:solidFill>
              <a:srgbClr val="F8F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3" name="Forma libre 13">
              <a:extLst>
                <a:ext uri="{FF2B5EF4-FFF2-40B4-BE49-F238E27FC236}">
                  <a16:creationId xmlns:a16="http://schemas.microsoft.com/office/drawing/2014/main" id="{104737AB-59A7-4247-842C-6F97799D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781050" cy="900113"/>
            </a:xfrm>
            <a:custGeom>
              <a:avLst/>
              <a:gdLst>
                <a:gd name="T0" fmla="*/ 134 w 136"/>
                <a:gd name="T1" fmla="*/ 37 h 157"/>
                <a:gd name="T2" fmla="*/ 134 w 136"/>
                <a:gd name="T3" fmla="*/ 38 h 157"/>
                <a:gd name="T4" fmla="*/ 134 w 136"/>
                <a:gd name="T5" fmla="*/ 38 h 157"/>
                <a:gd name="T6" fmla="*/ 133 w 136"/>
                <a:gd name="T7" fmla="*/ 39 h 157"/>
                <a:gd name="T8" fmla="*/ 132 w 136"/>
                <a:gd name="T9" fmla="*/ 41 h 157"/>
                <a:gd name="T10" fmla="*/ 129 w 136"/>
                <a:gd name="T11" fmla="*/ 43 h 157"/>
                <a:gd name="T12" fmla="*/ 129 w 136"/>
                <a:gd name="T13" fmla="*/ 43 h 157"/>
                <a:gd name="T14" fmla="*/ 127 w 136"/>
                <a:gd name="T15" fmla="*/ 79 h 157"/>
                <a:gd name="T16" fmla="*/ 97 w 136"/>
                <a:gd name="T17" fmla="*/ 111 h 157"/>
                <a:gd name="T18" fmla="*/ 85 w 136"/>
                <a:gd name="T19" fmla="*/ 140 h 157"/>
                <a:gd name="T20" fmla="*/ 85 w 136"/>
                <a:gd name="T21" fmla="*/ 157 h 157"/>
                <a:gd name="T22" fmla="*/ 26 w 136"/>
                <a:gd name="T23" fmla="*/ 157 h 157"/>
                <a:gd name="T24" fmla="*/ 19 w 136"/>
                <a:gd name="T25" fmla="*/ 125 h 157"/>
                <a:gd name="T26" fmla="*/ 9 w 136"/>
                <a:gd name="T27" fmla="*/ 99 h 157"/>
                <a:gd name="T28" fmla="*/ 0 w 136"/>
                <a:gd name="T29" fmla="*/ 72 h 157"/>
                <a:gd name="T30" fmla="*/ 34 w 136"/>
                <a:gd name="T31" fmla="*/ 18 h 157"/>
                <a:gd name="T32" fmla="*/ 57 w 136"/>
                <a:gd name="T33" fmla="*/ 7 h 157"/>
                <a:gd name="T34" fmla="*/ 76 w 136"/>
                <a:gd name="T35" fmla="*/ 0 h 157"/>
                <a:gd name="T36" fmla="*/ 92 w 136"/>
                <a:gd name="T37" fmla="*/ 9 h 157"/>
                <a:gd name="T38" fmla="*/ 112 w 136"/>
                <a:gd name="T39" fmla="*/ 11 h 157"/>
                <a:gd name="T40" fmla="*/ 124 w 136"/>
                <a:gd name="T41" fmla="*/ 24 h 157"/>
                <a:gd name="T42" fmla="*/ 134 w 136"/>
                <a:gd name="T43" fmla="*/ 3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6" h="157">
                  <a:moveTo>
                    <a:pt x="134" y="37"/>
                  </a:move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1" y="42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7" y="79"/>
                    <a:pt x="127" y="79"/>
                    <a:pt x="127" y="7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9"/>
                    <a:pt x="85" y="129"/>
                    <a:pt x="85" y="140"/>
                  </a:cubicBezTo>
                  <a:cubicBezTo>
                    <a:pt x="85" y="157"/>
                    <a:pt x="85" y="157"/>
                    <a:pt x="85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5" y="147"/>
                    <a:pt x="23" y="135"/>
                    <a:pt x="19" y="125"/>
                  </a:cubicBezTo>
                  <a:cubicBezTo>
                    <a:pt x="15" y="116"/>
                    <a:pt x="12" y="107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lose/>
                </a:path>
              </a:pathLst>
            </a:custGeom>
            <a:gradFill>
              <a:gsLst>
                <a:gs pos="75000">
                  <a:srgbClr val="F7BDBB"/>
                </a:gs>
                <a:gs pos="100000">
                  <a:srgbClr val="F7BDB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4" name="Forma libre 14">
              <a:extLst>
                <a:ext uri="{FF2B5EF4-FFF2-40B4-BE49-F238E27FC236}">
                  <a16:creationId xmlns:a16="http://schemas.microsoft.com/office/drawing/2014/main" id="{A4EE508E-C139-4549-AD46-4E5E82F75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127375"/>
              <a:ext cx="781050" cy="566738"/>
            </a:xfrm>
            <a:custGeom>
              <a:avLst/>
              <a:gdLst>
                <a:gd name="T0" fmla="*/ 134 w 136"/>
                <a:gd name="T1" fmla="*/ 37 h 99"/>
                <a:gd name="T2" fmla="*/ 134 w 136"/>
                <a:gd name="T3" fmla="*/ 38 h 99"/>
                <a:gd name="T4" fmla="*/ 134 w 136"/>
                <a:gd name="T5" fmla="*/ 38 h 99"/>
                <a:gd name="T6" fmla="*/ 133 w 136"/>
                <a:gd name="T7" fmla="*/ 39 h 99"/>
                <a:gd name="T8" fmla="*/ 132 w 136"/>
                <a:gd name="T9" fmla="*/ 41 h 99"/>
                <a:gd name="T10" fmla="*/ 131 w 136"/>
                <a:gd name="T11" fmla="*/ 42 h 99"/>
                <a:gd name="T12" fmla="*/ 130 w 136"/>
                <a:gd name="T13" fmla="*/ 42 h 99"/>
                <a:gd name="T14" fmla="*/ 129 w 136"/>
                <a:gd name="T15" fmla="*/ 43 h 99"/>
                <a:gd name="T16" fmla="*/ 129 w 136"/>
                <a:gd name="T17" fmla="*/ 43 h 99"/>
                <a:gd name="T18" fmla="*/ 72 w 136"/>
                <a:gd name="T19" fmla="*/ 96 h 99"/>
                <a:gd name="T20" fmla="*/ 70 w 136"/>
                <a:gd name="T21" fmla="*/ 99 h 99"/>
                <a:gd name="T22" fmla="*/ 9 w 136"/>
                <a:gd name="T23" fmla="*/ 99 h 99"/>
                <a:gd name="T24" fmla="*/ 0 w 136"/>
                <a:gd name="T25" fmla="*/ 72 h 99"/>
                <a:gd name="T26" fmla="*/ 34 w 136"/>
                <a:gd name="T27" fmla="*/ 18 h 99"/>
                <a:gd name="T28" fmla="*/ 57 w 136"/>
                <a:gd name="T29" fmla="*/ 7 h 99"/>
                <a:gd name="T30" fmla="*/ 76 w 136"/>
                <a:gd name="T31" fmla="*/ 0 h 99"/>
                <a:gd name="T32" fmla="*/ 92 w 136"/>
                <a:gd name="T33" fmla="*/ 9 h 99"/>
                <a:gd name="T34" fmla="*/ 112 w 136"/>
                <a:gd name="T35" fmla="*/ 11 h 99"/>
                <a:gd name="T36" fmla="*/ 124 w 136"/>
                <a:gd name="T37" fmla="*/ 24 h 99"/>
                <a:gd name="T38" fmla="*/ 134 w 136"/>
                <a:gd name="T39" fmla="*/ 3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99">
                  <a:moveTo>
                    <a:pt x="134" y="37"/>
                  </a:move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3" y="39"/>
                  </a:cubicBezTo>
                  <a:cubicBezTo>
                    <a:pt x="133" y="40"/>
                    <a:pt x="133" y="40"/>
                    <a:pt x="132" y="41"/>
                  </a:cubicBezTo>
                  <a:cubicBezTo>
                    <a:pt x="132" y="41"/>
                    <a:pt x="131" y="41"/>
                    <a:pt x="131" y="42"/>
                  </a:cubicBezTo>
                  <a:cubicBezTo>
                    <a:pt x="131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29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4" y="45"/>
                    <a:pt x="107" y="51"/>
                    <a:pt x="72" y="96"/>
                  </a:cubicBezTo>
                  <a:cubicBezTo>
                    <a:pt x="72" y="97"/>
                    <a:pt x="71" y="98"/>
                    <a:pt x="7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4" y="84"/>
                    <a:pt x="0" y="73"/>
                    <a:pt x="0" y="72"/>
                  </a:cubicBezTo>
                  <a:cubicBezTo>
                    <a:pt x="0" y="71"/>
                    <a:pt x="4" y="33"/>
                    <a:pt x="34" y="18"/>
                  </a:cubicBezTo>
                  <a:cubicBezTo>
                    <a:pt x="34" y="18"/>
                    <a:pt x="49" y="6"/>
                    <a:pt x="57" y="7"/>
                  </a:cubicBezTo>
                  <a:cubicBezTo>
                    <a:pt x="66" y="8"/>
                    <a:pt x="72" y="0"/>
                    <a:pt x="76" y="0"/>
                  </a:cubicBezTo>
                  <a:cubicBezTo>
                    <a:pt x="80" y="0"/>
                    <a:pt x="85" y="7"/>
                    <a:pt x="92" y="9"/>
                  </a:cubicBezTo>
                  <a:cubicBezTo>
                    <a:pt x="100" y="12"/>
                    <a:pt x="107" y="7"/>
                    <a:pt x="112" y="11"/>
                  </a:cubicBezTo>
                  <a:cubicBezTo>
                    <a:pt x="116" y="14"/>
                    <a:pt x="121" y="24"/>
                    <a:pt x="124" y="24"/>
                  </a:cubicBezTo>
                  <a:cubicBezTo>
                    <a:pt x="127" y="24"/>
                    <a:pt x="136" y="31"/>
                    <a:pt x="134" y="37"/>
                  </a:cubicBezTo>
                  <a:close/>
                </a:path>
              </a:pathLst>
            </a:custGeom>
            <a:solidFill>
              <a:srgbClr val="FA9F9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5" name="Forma libre 15">
              <a:extLst>
                <a:ext uri="{FF2B5EF4-FFF2-40B4-BE49-F238E27FC236}">
                  <a16:creationId xmlns:a16="http://schemas.microsoft.com/office/drawing/2014/main" id="{59F122DD-9773-48CA-B36A-41383E8F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3775075"/>
              <a:ext cx="68263" cy="92075"/>
            </a:xfrm>
            <a:custGeom>
              <a:avLst/>
              <a:gdLst>
                <a:gd name="T0" fmla="*/ 0 w 12"/>
                <a:gd name="T1" fmla="*/ 4 h 16"/>
                <a:gd name="T2" fmla="*/ 6 w 12"/>
                <a:gd name="T3" fmla="*/ 8 h 16"/>
                <a:gd name="T4" fmla="*/ 12 w 12"/>
                <a:gd name="T5" fmla="*/ 16 h 16"/>
                <a:gd name="T6" fmla="*/ 0 w 12"/>
                <a:gd name="T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4"/>
                  </a:moveTo>
                  <a:cubicBezTo>
                    <a:pt x="0" y="0"/>
                    <a:pt x="4" y="3"/>
                    <a:pt x="6" y="8"/>
                  </a:cubicBezTo>
                  <a:cubicBezTo>
                    <a:pt x="7" y="13"/>
                    <a:pt x="11" y="16"/>
                    <a:pt x="12" y="16"/>
                  </a:cubicBezTo>
                  <a:cubicBezTo>
                    <a:pt x="12" y="16"/>
                    <a:pt x="1" y="14"/>
                    <a:pt x="0" y="4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6" name="Forma libre 16">
              <a:extLst>
                <a:ext uri="{FF2B5EF4-FFF2-40B4-BE49-F238E27FC236}">
                  <a16:creationId xmlns:a16="http://schemas.microsoft.com/office/drawing/2014/main" id="{0FEF4D20-2077-46B3-889D-C36948145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3792538"/>
              <a:ext cx="131763" cy="360363"/>
            </a:xfrm>
            <a:custGeom>
              <a:avLst/>
              <a:gdLst>
                <a:gd name="T0" fmla="*/ 23 w 23"/>
                <a:gd name="T1" fmla="*/ 26 h 63"/>
                <a:gd name="T2" fmla="*/ 21 w 23"/>
                <a:gd name="T3" fmla="*/ 34 h 63"/>
                <a:gd name="T4" fmla="*/ 19 w 23"/>
                <a:gd name="T5" fmla="*/ 54 h 63"/>
                <a:gd name="T6" fmla="*/ 13 w 23"/>
                <a:gd name="T7" fmla="*/ 62 h 63"/>
                <a:gd name="T8" fmla="*/ 10 w 23"/>
                <a:gd name="T9" fmla="*/ 63 h 63"/>
                <a:gd name="T10" fmla="*/ 0 w 23"/>
                <a:gd name="T11" fmla="*/ 62 h 63"/>
                <a:gd name="T12" fmla="*/ 5 w 23"/>
                <a:gd name="T13" fmla="*/ 0 h 63"/>
                <a:gd name="T14" fmla="*/ 13 w 23"/>
                <a:gd name="T15" fmla="*/ 1 h 63"/>
                <a:gd name="T16" fmla="*/ 23 w 23"/>
                <a:gd name="T17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3">
                  <a:moveTo>
                    <a:pt x="23" y="26"/>
                  </a:moveTo>
                  <a:cubicBezTo>
                    <a:pt x="23" y="29"/>
                    <a:pt x="22" y="31"/>
                    <a:pt x="21" y="34"/>
                  </a:cubicBezTo>
                  <a:cubicBezTo>
                    <a:pt x="21" y="35"/>
                    <a:pt x="20" y="50"/>
                    <a:pt x="19" y="54"/>
                  </a:cubicBezTo>
                  <a:cubicBezTo>
                    <a:pt x="19" y="56"/>
                    <a:pt x="17" y="61"/>
                    <a:pt x="13" y="62"/>
                  </a:cubicBezTo>
                  <a:cubicBezTo>
                    <a:pt x="12" y="63"/>
                    <a:pt x="11" y="63"/>
                    <a:pt x="10" y="63"/>
                  </a:cubicBezTo>
                  <a:cubicBezTo>
                    <a:pt x="3" y="62"/>
                    <a:pt x="0" y="62"/>
                    <a:pt x="0" y="62"/>
                  </a:cubicBezTo>
                  <a:cubicBezTo>
                    <a:pt x="0" y="62"/>
                    <a:pt x="8" y="22"/>
                    <a:pt x="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7" y="19"/>
                    <a:pt x="23" y="26"/>
                  </a:cubicBezTo>
                  <a:close/>
                </a:path>
              </a:pathLst>
            </a:custGeom>
            <a:solidFill>
              <a:srgbClr val="FA9F9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7" name="Forma libre 17">
              <a:extLst>
                <a:ext uri="{FF2B5EF4-FFF2-40B4-BE49-F238E27FC236}">
                  <a16:creationId xmlns:a16="http://schemas.microsoft.com/office/drawing/2014/main" id="{3E67FC6E-679C-4B7D-9F05-FF6856EDE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4010025"/>
              <a:ext cx="74613" cy="142875"/>
            </a:xfrm>
            <a:custGeom>
              <a:avLst/>
              <a:gdLst>
                <a:gd name="T0" fmla="*/ 13 w 13"/>
                <a:gd name="T1" fmla="*/ 24 h 25"/>
                <a:gd name="T2" fmla="*/ 10 w 13"/>
                <a:gd name="T3" fmla="*/ 25 h 25"/>
                <a:gd name="T4" fmla="*/ 0 w 13"/>
                <a:gd name="T5" fmla="*/ 24 h 25"/>
                <a:gd name="T6" fmla="*/ 4 w 13"/>
                <a:gd name="T7" fmla="*/ 0 h 25"/>
                <a:gd name="T8" fmla="*/ 13 w 13"/>
                <a:gd name="T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13" y="24"/>
                  </a:moveTo>
                  <a:cubicBezTo>
                    <a:pt x="12" y="25"/>
                    <a:pt x="11" y="25"/>
                    <a:pt x="10" y="25"/>
                  </a:cubicBezTo>
                  <a:cubicBezTo>
                    <a:pt x="3" y="24"/>
                    <a:pt x="0" y="24"/>
                    <a:pt x="0" y="2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9" y="18"/>
                    <a:pt x="13" y="24"/>
                  </a:cubicBezTo>
                  <a:close/>
                </a:path>
              </a:pathLst>
            </a:custGeom>
            <a:gradFill>
              <a:gsLst>
                <a:gs pos="0">
                  <a:srgbClr val="4BC3E2">
                    <a:alpha val="63000"/>
                  </a:srgbClr>
                </a:gs>
                <a:gs pos="51000">
                  <a:srgbClr val="4BC3E2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" name="Forma libre 18">
              <a:extLst>
                <a:ext uri="{FF2B5EF4-FFF2-40B4-BE49-F238E27FC236}">
                  <a16:creationId xmlns:a16="http://schemas.microsoft.com/office/drawing/2014/main" id="{3E28299F-82DC-4BAC-A5BB-7B5EA5A95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2350" y="3162300"/>
              <a:ext cx="1503363" cy="2624138"/>
            </a:xfrm>
            <a:custGeom>
              <a:avLst/>
              <a:gdLst>
                <a:gd name="T0" fmla="*/ 258 w 262"/>
                <a:gd name="T1" fmla="*/ 413 h 458"/>
                <a:gd name="T2" fmla="*/ 208 w 262"/>
                <a:gd name="T3" fmla="*/ 314 h 458"/>
                <a:gd name="T4" fmla="*/ 214 w 262"/>
                <a:gd name="T5" fmla="*/ 201 h 458"/>
                <a:gd name="T6" fmla="*/ 225 w 262"/>
                <a:gd name="T7" fmla="*/ 192 h 458"/>
                <a:gd name="T8" fmla="*/ 217 w 262"/>
                <a:gd name="T9" fmla="*/ 182 h 458"/>
                <a:gd name="T10" fmla="*/ 216 w 262"/>
                <a:gd name="T11" fmla="*/ 182 h 458"/>
                <a:gd name="T12" fmla="*/ 216 w 262"/>
                <a:gd name="T13" fmla="*/ 182 h 458"/>
                <a:gd name="T14" fmla="*/ 215 w 262"/>
                <a:gd name="T15" fmla="*/ 182 h 458"/>
                <a:gd name="T16" fmla="*/ 215 w 262"/>
                <a:gd name="T17" fmla="*/ 182 h 458"/>
                <a:gd name="T18" fmla="*/ 213 w 262"/>
                <a:gd name="T19" fmla="*/ 151 h 458"/>
                <a:gd name="T20" fmla="*/ 217 w 262"/>
                <a:gd name="T21" fmla="*/ 90 h 458"/>
                <a:gd name="T22" fmla="*/ 222 w 262"/>
                <a:gd name="T23" fmla="*/ 56 h 458"/>
                <a:gd name="T24" fmla="*/ 202 w 262"/>
                <a:gd name="T25" fmla="*/ 1 h 458"/>
                <a:gd name="T26" fmla="*/ 179 w 262"/>
                <a:gd name="T27" fmla="*/ 12 h 458"/>
                <a:gd name="T28" fmla="*/ 145 w 262"/>
                <a:gd name="T29" fmla="*/ 66 h 458"/>
                <a:gd name="T30" fmla="*/ 154 w 262"/>
                <a:gd name="T31" fmla="*/ 93 h 458"/>
                <a:gd name="T32" fmla="*/ 164 w 262"/>
                <a:gd name="T33" fmla="*/ 119 h 458"/>
                <a:gd name="T34" fmla="*/ 171 w 262"/>
                <a:gd name="T35" fmla="*/ 151 h 458"/>
                <a:gd name="T36" fmla="*/ 170 w 262"/>
                <a:gd name="T37" fmla="*/ 180 h 458"/>
                <a:gd name="T38" fmla="*/ 149 w 262"/>
                <a:gd name="T39" fmla="*/ 196 h 458"/>
                <a:gd name="T40" fmla="*/ 94 w 262"/>
                <a:gd name="T41" fmla="*/ 213 h 458"/>
                <a:gd name="T42" fmla="*/ 94 w 262"/>
                <a:gd name="T43" fmla="*/ 213 h 458"/>
                <a:gd name="T44" fmla="*/ 38 w 262"/>
                <a:gd name="T45" fmla="*/ 292 h 458"/>
                <a:gd name="T46" fmla="*/ 23 w 262"/>
                <a:gd name="T47" fmla="*/ 408 h 458"/>
                <a:gd name="T48" fmla="*/ 104 w 262"/>
                <a:gd name="T49" fmla="*/ 409 h 458"/>
                <a:gd name="T50" fmla="*/ 104 w 262"/>
                <a:gd name="T51" fmla="*/ 413 h 458"/>
                <a:gd name="T52" fmla="*/ 109 w 262"/>
                <a:gd name="T53" fmla="*/ 458 h 458"/>
                <a:gd name="T54" fmla="*/ 260 w 262"/>
                <a:gd name="T55" fmla="*/ 458 h 458"/>
                <a:gd name="T56" fmla="*/ 258 w 262"/>
                <a:gd name="T57" fmla="*/ 413 h 458"/>
                <a:gd name="T58" fmla="*/ 76 w 262"/>
                <a:gd name="T59" fmla="*/ 350 h 458"/>
                <a:gd name="T60" fmla="*/ 95 w 262"/>
                <a:gd name="T61" fmla="*/ 329 h 458"/>
                <a:gd name="T62" fmla="*/ 97 w 262"/>
                <a:gd name="T63" fmla="*/ 350 h 458"/>
                <a:gd name="T64" fmla="*/ 76 w 262"/>
                <a:gd name="T65" fmla="*/ 35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2" h="458">
                  <a:moveTo>
                    <a:pt x="258" y="413"/>
                  </a:moveTo>
                  <a:cubicBezTo>
                    <a:pt x="250" y="382"/>
                    <a:pt x="229" y="355"/>
                    <a:pt x="208" y="314"/>
                  </a:cubicBezTo>
                  <a:cubicBezTo>
                    <a:pt x="177" y="255"/>
                    <a:pt x="214" y="201"/>
                    <a:pt x="214" y="201"/>
                  </a:cubicBezTo>
                  <a:cubicBezTo>
                    <a:pt x="214" y="201"/>
                    <a:pt x="223" y="201"/>
                    <a:pt x="225" y="192"/>
                  </a:cubicBezTo>
                  <a:cubicBezTo>
                    <a:pt x="226" y="185"/>
                    <a:pt x="220" y="183"/>
                    <a:pt x="217" y="182"/>
                  </a:cubicBezTo>
                  <a:cubicBezTo>
                    <a:pt x="217" y="182"/>
                    <a:pt x="216" y="182"/>
                    <a:pt x="216" y="182"/>
                  </a:cubicBezTo>
                  <a:cubicBezTo>
                    <a:pt x="216" y="182"/>
                    <a:pt x="216" y="182"/>
                    <a:pt x="216" y="182"/>
                  </a:cubicBezTo>
                  <a:cubicBezTo>
                    <a:pt x="216" y="182"/>
                    <a:pt x="215" y="182"/>
                    <a:pt x="215" y="182"/>
                  </a:cubicBezTo>
                  <a:cubicBezTo>
                    <a:pt x="215" y="182"/>
                    <a:pt x="215" y="182"/>
                    <a:pt x="215" y="182"/>
                  </a:cubicBezTo>
                  <a:cubicBezTo>
                    <a:pt x="214" y="177"/>
                    <a:pt x="213" y="166"/>
                    <a:pt x="213" y="151"/>
                  </a:cubicBezTo>
                  <a:cubicBezTo>
                    <a:pt x="214" y="133"/>
                    <a:pt x="215" y="111"/>
                    <a:pt x="217" y="90"/>
                  </a:cubicBezTo>
                  <a:cubicBezTo>
                    <a:pt x="219" y="78"/>
                    <a:pt x="220" y="66"/>
                    <a:pt x="222" y="56"/>
                  </a:cubicBezTo>
                  <a:cubicBezTo>
                    <a:pt x="229" y="19"/>
                    <a:pt x="202" y="1"/>
                    <a:pt x="202" y="1"/>
                  </a:cubicBezTo>
                  <a:cubicBezTo>
                    <a:pt x="194" y="0"/>
                    <a:pt x="179" y="12"/>
                    <a:pt x="179" y="12"/>
                  </a:cubicBezTo>
                  <a:cubicBezTo>
                    <a:pt x="149" y="27"/>
                    <a:pt x="145" y="65"/>
                    <a:pt x="145" y="66"/>
                  </a:cubicBezTo>
                  <a:cubicBezTo>
                    <a:pt x="145" y="67"/>
                    <a:pt x="149" y="78"/>
                    <a:pt x="154" y="93"/>
                  </a:cubicBezTo>
                  <a:cubicBezTo>
                    <a:pt x="157" y="101"/>
                    <a:pt x="160" y="110"/>
                    <a:pt x="164" y="119"/>
                  </a:cubicBezTo>
                  <a:cubicBezTo>
                    <a:pt x="168" y="129"/>
                    <a:pt x="170" y="141"/>
                    <a:pt x="171" y="151"/>
                  </a:cubicBezTo>
                  <a:cubicBezTo>
                    <a:pt x="172" y="167"/>
                    <a:pt x="170" y="180"/>
                    <a:pt x="170" y="180"/>
                  </a:cubicBezTo>
                  <a:cubicBezTo>
                    <a:pt x="154" y="181"/>
                    <a:pt x="149" y="196"/>
                    <a:pt x="149" y="196"/>
                  </a:cubicBezTo>
                  <a:cubicBezTo>
                    <a:pt x="149" y="196"/>
                    <a:pt x="103" y="205"/>
                    <a:pt x="94" y="213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80" y="219"/>
                    <a:pt x="59" y="238"/>
                    <a:pt x="38" y="292"/>
                  </a:cubicBezTo>
                  <a:cubicBezTo>
                    <a:pt x="5" y="376"/>
                    <a:pt x="0" y="402"/>
                    <a:pt x="23" y="408"/>
                  </a:cubicBezTo>
                  <a:cubicBezTo>
                    <a:pt x="32" y="410"/>
                    <a:pt x="66" y="410"/>
                    <a:pt x="104" y="409"/>
                  </a:cubicBezTo>
                  <a:cubicBezTo>
                    <a:pt x="104" y="410"/>
                    <a:pt x="104" y="411"/>
                    <a:pt x="104" y="413"/>
                  </a:cubicBezTo>
                  <a:cubicBezTo>
                    <a:pt x="107" y="435"/>
                    <a:pt x="109" y="452"/>
                    <a:pt x="109" y="458"/>
                  </a:cubicBezTo>
                  <a:cubicBezTo>
                    <a:pt x="260" y="458"/>
                    <a:pt x="260" y="458"/>
                    <a:pt x="260" y="458"/>
                  </a:cubicBezTo>
                  <a:cubicBezTo>
                    <a:pt x="262" y="441"/>
                    <a:pt x="261" y="426"/>
                    <a:pt x="258" y="413"/>
                  </a:cubicBezTo>
                  <a:close/>
                  <a:moveTo>
                    <a:pt x="76" y="350"/>
                  </a:moveTo>
                  <a:cubicBezTo>
                    <a:pt x="76" y="350"/>
                    <a:pt x="85" y="341"/>
                    <a:pt x="95" y="329"/>
                  </a:cubicBezTo>
                  <a:cubicBezTo>
                    <a:pt x="96" y="336"/>
                    <a:pt x="97" y="343"/>
                    <a:pt x="97" y="350"/>
                  </a:cubicBezTo>
                  <a:cubicBezTo>
                    <a:pt x="85" y="350"/>
                    <a:pt x="76" y="350"/>
                    <a:pt x="76" y="3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7289F2">
                    <a:alpha val="0"/>
                  </a:srgbClr>
                </a:gs>
                <a:gs pos="26000">
                  <a:srgbClr val="7289F2">
                    <a:alpha val="54000"/>
                  </a:srgbClr>
                </a:gs>
              </a:gsLst>
              <a:lin ang="7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9" name="Forma libre 19">
              <a:extLst>
                <a:ext uri="{FF2B5EF4-FFF2-40B4-BE49-F238E27FC236}">
                  <a16:creationId xmlns:a16="http://schemas.microsoft.com/office/drawing/2014/main" id="{1F1055DB-0FAF-42E9-A9D9-33EEEA5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713" y="5167313"/>
              <a:ext cx="236538" cy="338138"/>
            </a:xfrm>
            <a:custGeom>
              <a:avLst/>
              <a:gdLst>
                <a:gd name="T0" fmla="*/ 13 w 41"/>
                <a:gd name="T1" fmla="*/ 0 h 59"/>
                <a:gd name="T2" fmla="*/ 41 w 41"/>
                <a:gd name="T3" fmla="*/ 59 h 59"/>
                <a:gd name="T4" fmla="*/ 34 w 41"/>
                <a:gd name="T5" fmla="*/ 0 h 59"/>
                <a:gd name="T6" fmla="*/ 13 w 41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9">
                  <a:moveTo>
                    <a:pt x="13" y="0"/>
                  </a:moveTo>
                  <a:cubicBezTo>
                    <a:pt x="13" y="0"/>
                    <a:pt x="0" y="45"/>
                    <a:pt x="41" y="5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829CF3">
                <a:alpha val="26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" name="Forma libre 20">
              <a:extLst>
                <a:ext uri="{FF2B5EF4-FFF2-40B4-BE49-F238E27FC236}">
                  <a16:creationId xmlns:a16="http://schemas.microsoft.com/office/drawing/2014/main" id="{33DD8503-AB72-4432-BEC9-FC488705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0" y="3625850"/>
              <a:ext cx="333375" cy="217488"/>
            </a:xfrm>
            <a:custGeom>
              <a:avLst/>
              <a:gdLst>
                <a:gd name="T0" fmla="*/ 57 w 58"/>
                <a:gd name="T1" fmla="*/ 4 h 38"/>
                <a:gd name="T2" fmla="*/ 57 w 58"/>
                <a:gd name="T3" fmla="*/ 8 h 38"/>
                <a:gd name="T4" fmla="*/ 53 w 58"/>
                <a:gd name="T5" fmla="*/ 18 h 38"/>
                <a:gd name="T6" fmla="*/ 47 w 58"/>
                <a:gd name="T7" fmla="*/ 24 h 38"/>
                <a:gd name="T8" fmla="*/ 46 w 58"/>
                <a:gd name="T9" fmla="*/ 22 h 38"/>
                <a:gd name="T10" fmla="*/ 47 w 58"/>
                <a:gd name="T11" fmla="*/ 21 h 38"/>
                <a:gd name="T12" fmla="*/ 53 w 58"/>
                <a:gd name="T13" fmla="*/ 8 h 38"/>
                <a:gd name="T14" fmla="*/ 46 w 58"/>
                <a:gd name="T15" fmla="*/ 11 h 38"/>
                <a:gd name="T16" fmla="*/ 17 w 58"/>
                <a:gd name="T17" fmla="*/ 23 h 38"/>
                <a:gd name="T18" fmla="*/ 5 w 58"/>
                <a:gd name="T19" fmla="*/ 37 h 38"/>
                <a:gd name="T20" fmla="*/ 0 w 58"/>
                <a:gd name="T21" fmla="*/ 35 h 38"/>
                <a:gd name="T22" fmla="*/ 15 w 58"/>
                <a:gd name="T23" fmla="*/ 20 h 38"/>
                <a:gd name="T24" fmla="*/ 46 w 58"/>
                <a:gd name="T25" fmla="*/ 7 h 38"/>
                <a:gd name="T26" fmla="*/ 52 w 58"/>
                <a:gd name="T27" fmla="*/ 4 h 38"/>
                <a:gd name="T28" fmla="*/ 46 w 58"/>
                <a:gd name="T29" fmla="*/ 2 h 38"/>
                <a:gd name="T30" fmla="*/ 46 w 58"/>
                <a:gd name="T31" fmla="*/ 0 h 38"/>
                <a:gd name="T32" fmla="*/ 53 w 58"/>
                <a:gd name="T33" fmla="*/ 1 h 38"/>
                <a:gd name="T34" fmla="*/ 57 w 58"/>
                <a:gd name="T35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38">
                  <a:moveTo>
                    <a:pt x="57" y="4"/>
                  </a:move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6" y="12"/>
                    <a:pt x="53" y="18"/>
                  </a:cubicBezTo>
                  <a:cubicBezTo>
                    <a:pt x="51" y="23"/>
                    <a:pt x="48" y="24"/>
                    <a:pt x="47" y="24"/>
                  </a:cubicBezTo>
                  <a:cubicBezTo>
                    <a:pt x="46" y="23"/>
                    <a:pt x="46" y="22"/>
                    <a:pt x="46" y="2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4" y="20"/>
                    <a:pt x="53" y="8"/>
                    <a:pt x="53" y="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7" y="35"/>
                    <a:pt x="5" y="37"/>
                  </a:cubicBezTo>
                  <a:cubicBezTo>
                    <a:pt x="3" y="38"/>
                    <a:pt x="0" y="38"/>
                    <a:pt x="0" y="35"/>
                  </a:cubicBezTo>
                  <a:cubicBezTo>
                    <a:pt x="0" y="33"/>
                    <a:pt x="15" y="20"/>
                    <a:pt x="15" y="2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6" y="1"/>
                    <a:pt x="46" y="0"/>
                  </a:cubicBezTo>
                  <a:cubicBezTo>
                    <a:pt x="48" y="0"/>
                    <a:pt x="50" y="1"/>
                    <a:pt x="53" y="1"/>
                  </a:cubicBezTo>
                  <a:cubicBezTo>
                    <a:pt x="58" y="2"/>
                    <a:pt x="57" y="4"/>
                    <a:pt x="57" y="4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5734A953-9B6C-444B-B25F-6DF0B880B296}"/>
                </a:ext>
              </a:extLst>
            </p:cNvPr>
            <p:cNvSpPr/>
            <p:nvPr/>
          </p:nvSpPr>
          <p:spPr>
            <a:xfrm>
              <a:off x="6538394" y="3930239"/>
              <a:ext cx="104950" cy="82726"/>
            </a:xfrm>
            <a:custGeom>
              <a:avLst/>
              <a:gdLst>
                <a:gd name="connsiteX0" fmla="*/ 519 w 104950"/>
                <a:gd name="connsiteY0" fmla="*/ 1205 h 82726"/>
                <a:gd name="connsiteX1" fmla="*/ 64812 w 104950"/>
                <a:gd name="connsiteY1" fmla="*/ 36924 h 82726"/>
                <a:gd name="connsiteX2" fmla="*/ 102912 w 104950"/>
                <a:gd name="connsiteY2" fmla="*/ 82167 h 82726"/>
                <a:gd name="connsiteX3" fmla="*/ 519 w 104950"/>
                <a:gd name="connsiteY3" fmla="*/ 1205 h 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50" h="82726">
                  <a:moveTo>
                    <a:pt x="519" y="1205"/>
                  </a:moveTo>
                  <a:cubicBezTo>
                    <a:pt x="-5831" y="-6335"/>
                    <a:pt x="47747" y="23430"/>
                    <a:pt x="64812" y="36924"/>
                  </a:cubicBezTo>
                  <a:cubicBezTo>
                    <a:pt x="81877" y="50418"/>
                    <a:pt x="113231" y="87723"/>
                    <a:pt x="102912" y="82167"/>
                  </a:cubicBezTo>
                  <a:cubicBezTo>
                    <a:pt x="92593" y="76611"/>
                    <a:pt x="6869" y="8745"/>
                    <a:pt x="519" y="12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50" name="Forma libre: Forma 149">
              <a:extLst>
                <a:ext uri="{FF2B5EF4-FFF2-40B4-BE49-F238E27FC236}">
                  <a16:creationId xmlns:a16="http://schemas.microsoft.com/office/drawing/2014/main" id="{0981B24C-CD45-4505-87DD-EBA799A608A0}"/>
                </a:ext>
              </a:extLst>
            </p:cNvPr>
            <p:cNvSpPr/>
            <p:nvPr/>
          </p:nvSpPr>
          <p:spPr>
            <a:xfrm>
              <a:off x="6586362" y="3924595"/>
              <a:ext cx="104950" cy="82726"/>
            </a:xfrm>
            <a:custGeom>
              <a:avLst/>
              <a:gdLst>
                <a:gd name="connsiteX0" fmla="*/ 519 w 104950"/>
                <a:gd name="connsiteY0" fmla="*/ 1205 h 82726"/>
                <a:gd name="connsiteX1" fmla="*/ 64812 w 104950"/>
                <a:gd name="connsiteY1" fmla="*/ 36924 h 82726"/>
                <a:gd name="connsiteX2" fmla="*/ 102912 w 104950"/>
                <a:gd name="connsiteY2" fmla="*/ 82167 h 82726"/>
                <a:gd name="connsiteX3" fmla="*/ 519 w 104950"/>
                <a:gd name="connsiteY3" fmla="*/ 1205 h 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50" h="82726">
                  <a:moveTo>
                    <a:pt x="519" y="1205"/>
                  </a:moveTo>
                  <a:cubicBezTo>
                    <a:pt x="-5831" y="-6335"/>
                    <a:pt x="47747" y="23430"/>
                    <a:pt x="64812" y="36924"/>
                  </a:cubicBezTo>
                  <a:cubicBezTo>
                    <a:pt x="81877" y="50418"/>
                    <a:pt x="113231" y="87723"/>
                    <a:pt x="102912" y="82167"/>
                  </a:cubicBezTo>
                  <a:cubicBezTo>
                    <a:pt x="92593" y="76611"/>
                    <a:pt x="6869" y="8745"/>
                    <a:pt x="519" y="12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95F849CF-BB96-4670-91B9-CF85441BB33B}"/>
                </a:ext>
              </a:extLst>
            </p:cNvPr>
            <p:cNvSpPr/>
            <p:nvPr/>
          </p:nvSpPr>
          <p:spPr>
            <a:xfrm>
              <a:off x="5832786" y="4279895"/>
              <a:ext cx="465015" cy="55559"/>
            </a:xfrm>
            <a:custGeom>
              <a:avLst/>
              <a:gdLst>
                <a:gd name="connsiteX0" fmla="*/ 456889 w 465015"/>
                <a:gd name="connsiteY0" fmla="*/ 50805 h 55559"/>
                <a:gd name="connsiteX1" fmla="*/ 2864 w 465015"/>
                <a:gd name="connsiteY1" fmla="*/ 5 h 55559"/>
                <a:gd name="connsiteX2" fmla="*/ 272739 w 465015"/>
                <a:gd name="connsiteY2" fmla="*/ 47630 h 55559"/>
                <a:gd name="connsiteX3" fmla="*/ 456889 w 465015"/>
                <a:gd name="connsiteY3" fmla="*/ 50805 h 5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015" h="55559">
                  <a:moveTo>
                    <a:pt x="456889" y="50805"/>
                  </a:moveTo>
                  <a:cubicBezTo>
                    <a:pt x="411910" y="42867"/>
                    <a:pt x="33556" y="534"/>
                    <a:pt x="2864" y="5"/>
                  </a:cubicBezTo>
                  <a:cubicBezTo>
                    <a:pt x="-27828" y="-524"/>
                    <a:pt x="196539" y="39163"/>
                    <a:pt x="272739" y="47630"/>
                  </a:cubicBezTo>
                  <a:cubicBezTo>
                    <a:pt x="348939" y="56097"/>
                    <a:pt x="501868" y="58743"/>
                    <a:pt x="456889" y="50805"/>
                  </a:cubicBezTo>
                  <a:close/>
                </a:path>
              </a:pathLst>
            </a:custGeom>
            <a:solidFill>
              <a:srgbClr val="0A00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D14F9816-D761-44CD-80AC-A13A6A2BF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92834" y="3292485"/>
            <a:ext cx="584970" cy="615624"/>
            <a:chOff x="4127500" y="2909888"/>
            <a:chExt cx="330200" cy="315913"/>
          </a:xfrm>
        </p:grpSpPr>
        <p:sp>
          <p:nvSpPr>
            <p:cNvPr id="182" name="Elipse 268">
              <a:extLst>
                <a:ext uri="{FF2B5EF4-FFF2-40B4-BE49-F238E27FC236}">
                  <a16:creationId xmlns:a16="http://schemas.microsoft.com/office/drawing/2014/main" id="{8D0C8D9D-E9ED-445E-B175-12C0160A5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725" y="3060701"/>
              <a:ext cx="76200" cy="74613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3" name="Forma libre 269">
              <a:extLst>
                <a:ext uri="{FF2B5EF4-FFF2-40B4-BE49-F238E27FC236}">
                  <a16:creationId xmlns:a16="http://schemas.microsoft.com/office/drawing/2014/main" id="{86759DBE-9B84-4D15-8B20-34E76E5F5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135313"/>
              <a:ext cx="109538" cy="60325"/>
            </a:xfrm>
            <a:custGeom>
              <a:avLst/>
              <a:gdLst>
                <a:gd name="T0" fmla="*/ 22 w 29"/>
                <a:gd name="T1" fmla="*/ 16 h 16"/>
                <a:gd name="T2" fmla="*/ 0 w 29"/>
                <a:gd name="T3" fmla="*/ 16 h 16"/>
                <a:gd name="T4" fmla="*/ 16 w 29"/>
                <a:gd name="T5" fmla="*/ 0 h 16"/>
                <a:gd name="T6" fmla="*/ 29 w 29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2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" y="0"/>
                    <a:pt x="26" y="3"/>
                    <a:pt x="29" y="7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4" name="Elipse 270">
              <a:extLst>
                <a:ext uri="{FF2B5EF4-FFF2-40B4-BE49-F238E27FC236}">
                  <a16:creationId xmlns:a16="http://schemas.microsoft.com/office/drawing/2014/main" id="{0524A632-17BB-4AA9-A49C-41BE94905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863" y="3060701"/>
              <a:ext cx="74613" cy="74613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5" name="Forma libre 271">
              <a:extLst>
                <a:ext uri="{FF2B5EF4-FFF2-40B4-BE49-F238E27FC236}">
                  <a16:creationId xmlns:a16="http://schemas.microsoft.com/office/drawing/2014/main" id="{D502FFDD-28F4-4AA4-B259-B57867A0C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3135313"/>
              <a:ext cx="107950" cy="60325"/>
            </a:xfrm>
            <a:custGeom>
              <a:avLst/>
              <a:gdLst>
                <a:gd name="T0" fmla="*/ 0 w 29"/>
                <a:gd name="T1" fmla="*/ 7 h 16"/>
                <a:gd name="T2" fmla="*/ 13 w 29"/>
                <a:gd name="T3" fmla="*/ 0 h 16"/>
                <a:gd name="T4" fmla="*/ 29 w 29"/>
                <a:gd name="T5" fmla="*/ 16 h 16"/>
                <a:gd name="T6" fmla="*/ 7 w 29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7"/>
                  </a:moveTo>
                  <a:cubicBezTo>
                    <a:pt x="3" y="3"/>
                    <a:pt x="8" y="0"/>
                    <a:pt x="13" y="0"/>
                  </a:cubicBezTo>
                  <a:cubicBezTo>
                    <a:pt x="22" y="0"/>
                    <a:pt x="29" y="7"/>
                    <a:pt x="29" y="16"/>
                  </a:cubicBezTo>
                  <a:cubicBezTo>
                    <a:pt x="7" y="16"/>
                    <a:pt x="7" y="16"/>
                    <a:pt x="7" y="16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6" name="Elipse 272">
              <a:extLst>
                <a:ext uri="{FF2B5EF4-FFF2-40B4-BE49-F238E27FC236}">
                  <a16:creationId xmlns:a16="http://schemas.microsoft.com/office/drawing/2014/main" id="{074B1DAE-77A3-4CE2-BB5F-6E109DFB6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213" y="3030538"/>
              <a:ext cx="104775" cy="109538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7" name="Forma libre 273">
              <a:extLst>
                <a:ext uri="{FF2B5EF4-FFF2-40B4-BE49-F238E27FC236}">
                  <a16:creationId xmlns:a16="http://schemas.microsoft.com/office/drawing/2014/main" id="{6F4FD849-C2CF-4E95-92A3-DF3CD12C6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2986088"/>
              <a:ext cx="157163" cy="36513"/>
            </a:xfrm>
            <a:custGeom>
              <a:avLst/>
              <a:gdLst>
                <a:gd name="T0" fmla="*/ 0 w 42"/>
                <a:gd name="T1" fmla="*/ 10 h 10"/>
                <a:gd name="T2" fmla="*/ 21 w 42"/>
                <a:gd name="T3" fmla="*/ 0 h 10"/>
                <a:gd name="T4" fmla="*/ 42 w 4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0">
                  <a:moveTo>
                    <a:pt x="0" y="10"/>
                  </a:moveTo>
                  <a:cubicBezTo>
                    <a:pt x="5" y="4"/>
                    <a:pt x="13" y="0"/>
                    <a:pt x="21" y="0"/>
                  </a:cubicBezTo>
                  <a:cubicBezTo>
                    <a:pt x="29" y="0"/>
                    <a:pt x="37" y="4"/>
                    <a:pt x="42" y="1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8" name="Forma libre 274">
              <a:extLst>
                <a:ext uri="{FF2B5EF4-FFF2-40B4-BE49-F238E27FC236}">
                  <a16:creationId xmlns:a16="http://schemas.microsoft.com/office/drawing/2014/main" id="{E95CA879-26B6-4158-84CA-E13BF1DB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5" y="2947988"/>
              <a:ext cx="211138" cy="49213"/>
            </a:xfrm>
            <a:custGeom>
              <a:avLst/>
              <a:gdLst>
                <a:gd name="T0" fmla="*/ 0 w 56"/>
                <a:gd name="T1" fmla="*/ 13 h 13"/>
                <a:gd name="T2" fmla="*/ 28 w 56"/>
                <a:gd name="T3" fmla="*/ 0 h 13"/>
                <a:gd name="T4" fmla="*/ 56 w 5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3">
                  <a:moveTo>
                    <a:pt x="0" y="13"/>
                  </a:moveTo>
                  <a:cubicBezTo>
                    <a:pt x="7" y="5"/>
                    <a:pt x="17" y="0"/>
                    <a:pt x="28" y="0"/>
                  </a:cubicBezTo>
                  <a:cubicBezTo>
                    <a:pt x="39" y="0"/>
                    <a:pt x="49" y="5"/>
                    <a:pt x="56" y="13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89" name="Forma libre 275">
              <a:extLst>
                <a:ext uri="{FF2B5EF4-FFF2-40B4-BE49-F238E27FC236}">
                  <a16:creationId xmlns:a16="http://schemas.microsoft.com/office/drawing/2014/main" id="{E086F5C4-405F-457A-B470-EDF08E80A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663" y="2909888"/>
              <a:ext cx="269875" cy="63500"/>
            </a:xfrm>
            <a:custGeom>
              <a:avLst/>
              <a:gdLst>
                <a:gd name="T0" fmla="*/ 0 w 72"/>
                <a:gd name="T1" fmla="*/ 17 h 17"/>
                <a:gd name="T2" fmla="*/ 36 w 72"/>
                <a:gd name="T3" fmla="*/ 0 h 17"/>
                <a:gd name="T4" fmla="*/ 72 w 7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7">
                  <a:moveTo>
                    <a:pt x="0" y="17"/>
                  </a:moveTo>
                  <a:cubicBezTo>
                    <a:pt x="8" y="7"/>
                    <a:pt x="21" y="0"/>
                    <a:pt x="36" y="0"/>
                  </a:cubicBezTo>
                  <a:cubicBezTo>
                    <a:pt x="51" y="0"/>
                    <a:pt x="64" y="7"/>
                    <a:pt x="72" y="17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90" name="Forma libre 276">
              <a:extLst>
                <a:ext uri="{FF2B5EF4-FFF2-40B4-BE49-F238E27FC236}">
                  <a16:creationId xmlns:a16="http://schemas.microsoft.com/office/drawing/2014/main" id="{8CDF0588-DA3B-4B0D-BDF8-DE1AF3941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3140076"/>
              <a:ext cx="173038" cy="85725"/>
            </a:xfrm>
            <a:custGeom>
              <a:avLst/>
              <a:gdLst>
                <a:gd name="T0" fmla="*/ 46 w 46"/>
                <a:gd name="T1" fmla="*/ 23 h 23"/>
                <a:gd name="T2" fmla="*/ 0 w 46"/>
                <a:gd name="T3" fmla="*/ 23 h 23"/>
                <a:gd name="T4" fmla="*/ 23 w 46"/>
                <a:gd name="T5" fmla="*/ 0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24" name="Título 23" hidden="1">
            <a:extLst>
              <a:ext uri="{FF2B5EF4-FFF2-40B4-BE49-F238E27FC236}">
                <a16:creationId xmlns:a16="http://schemas.microsoft.com/office/drawing/2014/main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4,</a:t>
            </a:r>
          </a:p>
        </p:txBody>
      </p:sp>
      <p:pic>
        <p:nvPicPr>
          <p:cNvPr id="126" name="Imagen 125">
            <a:extLst>
              <a:ext uri="{FF2B5EF4-FFF2-40B4-BE49-F238E27FC236}">
                <a16:creationId xmlns:a16="http://schemas.microsoft.com/office/drawing/2014/main" id="{363F65CC-287D-4BB8-9B8B-B9825228A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sp>
        <p:nvSpPr>
          <p:cNvPr id="127" name="Cuadro de texto 34">
            <a:extLst>
              <a:ext uri="{FF2B5EF4-FFF2-40B4-BE49-F238E27FC236}">
                <a16:creationId xmlns:a16="http://schemas.microsoft.com/office/drawing/2014/main" id="{89FCEC24-D9F7-464A-B801-965937BAABDB}"/>
              </a:ext>
            </a:extLst>
          </p:cNvPr>
          <p:cNvSpPr txBox="1"/>
          <p:nvPr/>
        </p:nvSpPr>
        <p:spPr>
          <a:xfrm>
            <a:off x="954636" y="857046"/>
            <a:ext cx="6224717" cy="73866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85750" indent="-285750" rtl="0">
              <a:buFontTx/>
              <a:buChar char="-"/>
            </a:pPr>
            <a:r>
              <a:rPr lang="es-ES" dirty="0"/>
              <a:t>Publico general.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Consumidores de productos objeto de garantía.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Se definen usuarios persona y el contexto de uso de la aplicación.</a:t>
            </a:r>
          </a:p>
        </p:txBody>
      </p:sp>
      <p:sp>
        <p:nvSpPr>
          <p:cNvPr id="128" name="Cuadro de texto 34">
            <a:extLst>
              <a:ext uri="{FF2B5EF4-FFF2-40B4-BE49-F238E27FC236}">
                <a16:creationId xmlns:a16="http://schemas.microsoft.com/office/drawing/2014/main" id="{35EB188B-8C50-4B9D-8162-BE50D4A2742E}"/>
              </a:ext>
            </a:extLst>
          </p:cNvPr>
          <p:cNvSpPr txBox="1"/>
          <p:nvPr/>
        </p:nvSpPr>
        <p:spPr>
          <a:xfrm>
            <a:off x="4061355" y="2962524"/>
            <a:ext cx="6998223" cy="246221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85750" indent="-285750" rtl="0">
              <a:buFontTx/>
              <a:buChar char="-"/>
            </a:pPr>
            <a:r>
              <a:rPr lang="es-ES" dirty="0"/>
              <a:t>Debe permitir capturar un ticket con la cámara y guardarlo en el sistema.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Debe tener sistemas de indexado para la búsqueda sencilla del ticket.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Debe permitir enviar un ticket a otra persona, vía los canales de comunicación que ya utiliza el usuario en su dispositivo.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Debe permitir imprimir el ticket para poder entregarlo físicamente.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Listado de tickets con búsqueda actual.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Post procesado del ticket para guardarlo de una forma que sea perfectamente legible.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Recibir notificaciones cuando va a expirar la garantía de un producto de un ticket.</a:t>
            </a:r>
          </a:p>
          <a:p>
            <a:pPr rtl="0"/>
            <a:endParaRPr lang="es-ES" dirty="0"/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E789E427-2498-4212-AFD6-463E30E92F37}"/>
              </a:ext>
            </a:extLst>
          </p:cNvPr>
          <p:cNvSpPr/>
          <p:nvPr/>
        </p:nvSpPr>
        <p:spPr>
          <a:xfrm>
            <a:off x="548005" y="500137"/>
            <a:ext cx="3597344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s-E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Usuarios y contexto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BABF9908-F3EF-41C5-AE30-8F23619FC952}"/>
              </a:ext>
            </a:extLst>
          </p:cNvPr>
          <p:cNvSpPr/>
          <p:nvPr/>
        </p:nvSpPr>
        <p:spPr>
          <a:xfrm>
            <a:off x="4061355" y="2483792"/>
            <a:ext cx="1628932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s-E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Requisitos</a:t>
            </a:r>
            <a:endParaRPr lang="es-ES" sz="2400" dirty="0">
              <a:solidFill>
                <a:srgbClr val="00206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DBDD4DC-691A-4A38-97A3-1515CA07C6CF}"/>
              </a:ext>
            </a:extLst>
          </p:cNvPr>
          <p:cNvGrpSpPr/>
          <p:nvPr/>
        </p:nvGrpSpPr>
        <p:grpSpPr>
          <a:xfrm>
            <a:off x="6948768" y="364514"/>
            <a:ext cx="1223396" cy="1438081"/>
            <a:chOff x="6928688" y="572692"/>
            <a:chExt cx="1223396" cy="1438081"/>
          </a:xfrm>
        </p:grpSpPr>
        <p:sp>
          <p:nvSpPr>
            <p:cNvPr id="131" name="Forma libre 6">
              <a:extLst>
                <a:ext uri="{FF2B5EF4-FFF2-40B4-BE49-F238E27FC236}">
                  <a16:creationId xmlns:a16="http://schemas.microsoft.com/office/drawing/2014/main" id="{A09DEABD-6A14-45D0-A880-A25C0EE80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7053575" y="572692"/>
              <a:ext cx="929501" cy="1021724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1000">
                  <a:srgbClr val="7CEFD8">
                    <a:alpha val="79000"/>
                  </a:srgbClr>
                </a:gs>
                <a:gs pos="61000">
                  <a:srgbClr val="6672E4">
                    <a:alpha val="84000"/>
                  </a:srgbClr>
                </a:gs>
                <a:gs pos="98000">
                  <a:srgbClr val="882BE5">
                    <a:alpha val="66000"/>
                  </a:srgbClr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  <p:pic>
          <p:nvPicPr>
            <p:cNvPr id="132" name="Imagen 131" descr="Esta es una imagen de un ser humano. ">
              <a:extLst>
                <a:ext uri="{FF2B5EF4-FFF2-40B4-BE49-F238E27FC236}">
                  <a16:creationId xmlns:a16="http://schemas.microsoft.com/office/drawing/2014/main" id="{D970320C-CE2D-43B2-9CE5-12EA58F14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3242" y="676410"/>
              <a:ext cx="814289" cy="814289"/>
            </a:xfrm>
            <a:prstGeom prst="ellipse">
              <a:avLst/>
            </a:prstGeom>
          </p:spPr>
        </p:pic>
        <p:sp>
          <p:nvSpPr>
            <p:cNvPr id="133" name="Cuadro de texto 71">
              <a:extLst>
                <a:ext uri="{FF2B5EF4-FFF2-40B4-BE49-F238E27FC236}">
                  <a16:creationId xmlns:a16="http://schemas.microsoft.com/office/drawing/2014/main" id="{1D87FB4F-83E9-41A7-AD8F-F9CF9E012045}"/>
                </a:ext>
              </a:extLst>
            </p:cNvPr>
            <p:cNvSpPr txBox="1"/>
            <p:nvPr/>
          </p:nvSpPr>
          <p:spPr>
            <a:xfrm>
              <a:off x="7209406" y="1641441"/>
              <a:ext cx="748603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 i="1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defRPr>
              </a:lvl1pPr>
            </a:lstStyle>
            <a:p>
              <a:pPr algn="ctr" rtl="0"/>
              <a:r>
                <a:rPr lang="es-ES" sz="1200" dirty="0"/>
                <a:t>Antonio	</a:t>
              </a:r>
            </a:p>
          </p:txBody>
        </p:sp>
        <p:sp>
          <p:nvSpPr>
            <p:cNvPr id="134" name="Cuadro de texto 82">
              <a:extLst>
                <a:ext uri="{FF2B5EF4-FFF2-40B4-BE49-F238E27FC236}">
                  <a16:creationId xmlns:a16="http://schemas.microsoft.com/office/drawing/2014/main" id="{0813DB94-6D29-4D91-AE68-D0EE5DC8671A}"/>
                </a:ext>
              </a:extLst>
            </p:cNvPr>
            <p:cNvSpPr txBox="1"/>
            <p:nvPr/>
          </p:nvSpPr>
          <p:spPr>
            <a:xfrm>
              <a:off x="6928688" y="1816150"/>
              <a:ext cx="1223396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 i="1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defRPr>
              </a:lvl1pPr>
            </a:lstStyle>
            <a:p>
              <a:pPr algn="ctr" rtl="0"/>
              <a:endParaRPr lang="es-ES" sz="120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C3F7098-58CB-406C-88DA-2CF7F12D5E58}"/>
              </a:ext>
            </a:extLst>
          </p:cNvPr>
          <p:cNvGrpSpPr/>
          <p:nvPr/>
        </p:nvGrpSpPr>
        <p:grpSpPr>
          <a:xfrm>
            <a:off x="8452882" y="364514"/>
            <a:ext cx="929501" cy="1438081"/>
            <a:chOff x="8452882" y="364514"/>
            <a:chExt cx="929501" cy="1438081"/>
          </a:xfrm>
        </p:grpSpPr>
        <p:sp>
          <p:nvSpPr>
            <p:cNvPr id="136" name="Forma libre 6">
              <a:extLst>
                <a:ext uri="{FF2B5EF4-FFF2-40B4-BE49-F238E27FC236}">
                  <a16:creationId xmlns:a16="http://schemas.microsoft.com/office/drawing/2014/main" id="{3467AC38-BE93-4B2A-8AFC-428EE705B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8452882" y="364514"/>
              <a:ext cx="929501" cy="1021724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1000">
                  <a:srgbClr val="7CEFD8">
                    <a:alpha val="79000"/>
                  </a:srgbClr>
                </a:gs>
                <a:gs pos="61000">
                  <a:srgbClr val="6672E4">
                    <a:alpha val="84000"/>
                  </a:srgbClr>
                </a:gs>
                <a:gs pos="98000">
                  <a:srgbClr val="882BE5">
                    <a:alpha val="66000"/>
                  </a:srgbClr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37" name="Cuadro de texto 72">
              <a:extLst>
                <a:ext uri="{FF2B5EF4-FFF2-40B4-BE49-F238E27FC236}">
                  <a16:creationId xmlns:a16="http://schemas.microsoft.com/office/drawing/2014/main" id="{0FDD3DC2-8233-4245-9784-EFE5AF36CD8C}"/>
                </a:ext>
              </a:extLst>
            </p:cNvPr>
            <p:cNvSpPr txBox="1"/>
            <p:nvPr/>
          </p:nvSpPr>
          <p:spPr>
            <a:xfrm>
              <a:off x="8531679" y="1433263"/>
              <a:ext cx="81252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 i="1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defRPr>
              </a:lvl1pPr>
            </a:lstStyle>
            <a:p>
              <a:pPr algn="ctr" rtl="0"/>
              <a:r>
                <a:rPr lang="es-ES" sz="1200" dirty="0"/>
                <a:t>Elena María	</a:t>
              </a:r>
            </a:p>
          </p:txBody>
        </p:sp>
        <p:pic>
          <p:nvPicPr>
            <p:cNvPr id="138" name="Imagen 137" descr="Esta es una imagen de un ser humano. ">
              <a:extLst>
                <a:ext uri="{FF2B5EF4-FFF2-40B4-BE49-F238E27FC236}">
                  <a16:creationId xmlns:a16="http://schemas.microsoft.com/office/drawing/2014/main" id="{EA326487-DC52-448D-BDA6-5486A0EB9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31679" y="470646"/>
              <a:ext cx="818204" cy="818204"/>
            </a:xfrm>
            <a:prstGeom prst="ellipse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A75F1F2-A16A-450E-8FEC-DEF8FDF6A8D7}"/>
              </a:ext>
            </a:extLst>
          </p:cNvPr>
          <p:cNvGrpSpPr/>
          <p:nvPr/>
        </p:nvGrpSpPr>
        <p:grpSpPr>
          <a:xfrm>
            <a:off x="9781066" y="364514"/>
            <a:ext cx="929501" cy="1253415"/>
            <a:chOff x="9781066" y="364514"/>
            <a:chExt cx="929501" cy="1253415"/>
          </a:xfrm>
        </p:grpSpPr>
        <p:sp>
          <p:nvSpPr>
            <p:cNvPr id="140" name="Forma libre 6">
              <a:extLst>
                <a:ext uri="{FF2B5EF4-FFF2-40B4-BE49-F238E27FC236}">
                  <a16:creationId xmlns:a16="http://schemas.microsoft.com/office/drawing/2014/main" id="{ADA7D5C5-2F08-41E9-875E-66237A819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9781066" y="364514"/>
              <a:ext cx="929501" cy="1021724"/>
            </a:xfrm>
            <a:custGeom>
              <a:avLst/>
              <a:gdLst>
                <a:gd name="T0" fmla="*/ 223 w 322"/>
                <a:gd name="T1" fmla="*/ 21 h 353"/>
                <a:gd name="T2" fmla="*/ 113 w 322"/>
                <a:gd name="T3" fmla="*/ 52 h 353"/>
                <a:gd name="T4" fmla="*/ 14 w 322"/>
                <a:gd name="T5" fmla="*/ 172 h 353"/>
                <a:gd name="T6" fmla="*/ 119 w 322"/>
                <a:gd name="T7" fmla="*/ 327 h 353"/>
                <a:gd name="T8" fmla="*/ 320 w 322"/>
                <a:gd name="T9" fmla="*/ 183 h 353"/>
                <a:gd name="T10" fmla="*/ 287 w 322"/>
                <a:gd name="T11" fmla="*/ 56 h 353"/>
                <a:gd name="T12" fmla="*/ 223 w 322"/>
                <a:gd name="T13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53">
                  <a:moveTo>
                    <a:pt x="223" y="21"/>
                  </a:moveTo>
                  <a:cubicBezTo>
                    <a:pt x="198" y="35"/>
                    <a:pt x="187" y="48"/>
                    <a:pt x="113" y="52"/>
                  </a:cubicBezTo>
                  <a:cubicBezTo>
                    <a:pt x="39" y="57"/>
                    <a:pt x="0" y="118"/>
                    <a:pt x="14" y="172"/>
                  </a:cubicBezTo>
                  <a:cubicBezTo>
                    <a:pt x="28" y="226"/>
                    <a:pt x="32" y="301"/>
                    <a:pt x="119" y="327"/>
                  </a:cubicBezTo>
                  <a:cubicBezTo>
                    <a:pt x="206" y="353"/>
                    <a:pt x="316" y="282"/>
                    <a:pt x="320" y="183"/>
                  </a:cubicBezTo>
                  <a:cubicBezTo>
                    <a:pt x="322" y="124"/>
                    <a:pt x="306" y="88"/>
                    <a:pt x="287" y="56"/>
                  </a:cubicBezTo>
                  <a:cubicBezTo>
                    <a:pt x="274" y="35"/>
                    <a:pt x="259" y="0"/>
                    <a:pt x="223" y="21"/>
                  </a:cubicBezTo>
                  <a:close/>
                </a:path>
              </a:pathLst>
            </a:custGeom>
            <a:gradFill>
              <a:gsLst>
                <a:gs pos="1000">
                  <a:srgbClr val="7CEFD8">
                    <a:alpha val="79000"/>
                  </a:srgbClr>
                </a:gs>
                <a:gs pos="61000">
                  <a:srgbClr val="6672E4">
                    <a:alpha val="84000"/>
                  </a:srgbClr>
                </a:gs>
                <a:gs pos="98000">
                  <a:srgbClr val="882BE5">
                    <a:alpha val="66000"/>
                  </a:srgbClr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41" name="Cuadro de texto 73">
              <a:extLst>
                <a:ext uri="{FF2B5EF4-FFF2-40B4-BE49-F238E27FC236}">
                  <a16:creationId xmlns:a16="http://schemas.microsoft.com/office/drawing/2014/main" id="{70C56C1C-E0F8-4D86-8991-F9916E1CBD0C}"/>
                </a:ext>
              </a:extLst>
            </p:cNvPr>
            <p:cNvSpPr txBox="1"/>
            <p:nvPr/>
          </p:nvSpPr>
          <p:spPr>
            <a:xfrm>
              <a:off x="9822197" y="1433263"/>
              <a:ext cx="884342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 i="1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defRPr>
              </a:lvl1pPr>
            </a:lstStyle>
            <a:p>
              <a:pPr algn="ctr" rtl="0"/>
              <a:r>
                <a:rPr lang="es-ES" sz="1200" dirty="0"/>
                <a:t>Juan</a:t>
              </a:r>
            </a:p>
          </p:txBody>
        </p:sp>
        <p:pic>
          <p:nvPicPr>
            <p:cNvPr id="142" name="Imagen 141" descr="Esta es una imagen de un ser humano. ">
              <a:extLst>
                <a:ext uri="{FF2B5EF4-FFF2-40B4-BE49-F238E27FC236}">
                  <a16:creationId xmlns:a16="http://schemas.microsoft.com/office/drawing/2014/main" id="{32107B80-597C-45A8-A7DE-D7118FAC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57223" y="468232"/>
              <a:ext cx="814290" cy="814290"/>
            </a:xfrm>
            <a:custGeom>
              <a:avLst/>
              <a:gdLst>
                <a:gd name="connsiteX0" fmla="*/ 407145 w 814290"/>
                <a:gd name="connsiteY0" fmla="*/ 0 h 814290"/>
                <a:gd name="connsiteX1" fmla="*/ 814290 w 814290"/>
                <a:gd name="connsiteY1" fmla="*/ 407145 h 814290"/>
                <a:gd name="connsiteX2" fmla="*/ 407145 w 814290"/>
                <a:gd name="connsiteY2" fmla="*/ 814290 h 814290"/>
                <a:gd name="connsiteX3" fmla="*/ 0 w 814290"/>
                <a:gd name="connsiteY3" fmla="*/ 407145 h 814290"/>
                <a:gd name="connsiteX4" fmla="*/ 407145 w 814290"/>
                <a:gd name="connsiteY4" fmla="*/ 0 h 81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290" h="814290">
                  <a:moveTo>
                    <a:pt x="407145" y="0"/>
                  </a:moveTo>
                  <a:cubicBezTo>
                    <a:pt x="632005" y="0"/>
                    <a:pt x="814290" y="182285"/>
                    <a:pt x="814290" y="407145"/>
                  </a:cubicBezTo>
                  <a:cubicBezTo>
                    <a:pt x="814290" y="632005"/>
                    <a:pt x="632005" y="814290"/>
                    <a:pt x="407145" y="814290"/>
                  </a:cubicBezTo>
                  <a:cubicBezTo>
                    <a:pt x="182285" y="814290"/>
                    <a:pt x="0" y="632005"/>
                    <a:pt x="0" y="407145"/>
                  </a:cubicBezTo>
                  <a:cubicBezTo>
                    <a:pt x="0" y="182285"/>
                    <a:pt x="182285" y="0"/>
                    <a:pt x="407145" y="0"/>
                  </a:cubicBezTo>
                  <a:close/>
                </a:path>
              </a:pathLst>
            </a:custGeom>
          </p:spPr>
        </p:pic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C87B4428-4B41-439F-A7B5-DCCAD16FE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40"/>
    </mc:Choice>
    <mc:Fallback>
      <p:transition spd="slow" advTm="15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CF3ECDF0-20E4-42EB-A939-E751FFB8EB9E}"/>
              </a:ext>
            </a:extLst>
          </p:cNvPr>
          <p:cNvSpPr txBox="1"/>
          <p:nvPr/>
        </p:nvSpPr>
        <p:spPr>
          <a:xfrm>
            <a:off x="726781" y="865651"/>
            <a:ext cx="622471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Flujo de interacción</a:t>
            </a:r>
            <a:endParaRPr lang="es-ES" dirty="0"/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73553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Diseño</a:t>
            </a:r>
          </a:p>
        </p:txBody>
      </p:sp>
      <p:pic>
        <p:nvPicPr>
          <p:cNvPr id="163" name="Imagen 162" descr="Esta imagen es de dos pares de manos juntando piezas de puzzle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224"/>
          <a:stretch/>
        </p:blipFill>
        <p:spPr>
          <a:xfrm>
            <a:off x="7548019" y="0"/>
            <a:ext cx="4643982" cy="6858000"/>
          </a:xfrm>
          <a:prstGeom prst="rect">
            <a:avLst/>
          </a:prstGeom>
        </p:spPr>
      </p:pic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FEC48D58-E128-420B-A7EC-CC1F0C0B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84" y="1210705"/>
            <a:ext cx="5226264" cy="53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A09C7DFC-B7FB-41A3-900E-F1732DD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529075C0-4978-4BE3-9B45-F8B5FCDBF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8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3"/>
    </mc:Choice>
    <mc:Fallback>
      <p:transition spd="slow" advTm="2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CF3ECDF0-20E4-42EB-A939-E751FFB8EB9E}"/>
              </a:ext>
            </a:extLst>
          </p:cNvPr>
          <p:cNvSpPr txBox="1"/>
          <p:nvPr/>
        </p:nvSpPr>
        <p:spPr>
          <a:xfrm>
            <a:off x="726781" y="865651"/>
            <a:ext cx="622471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Diagrama de navegación</a:t>
            </a:r>
            <a:endParaRPr lang="es-ES" dirty="0"/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73553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Diseño</a:t>
            </a:r>
          </a:p>
        </p:txBody>
      </p:sp>
      <p:pic>
        <p:nvPicPr>
          <p:cNvPr id="163" name="Imagen 162" descr="Esta imagen es de dos pares de manos juntando piezas de puzzle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224"/>
          <a:stretch/>
        </p:blipFill>
        <p:spPr>
          <a:xfrm>
            <a:off x="7548019" y="0"/>
            <a:ext cx="4643982" cy="6858000"/>
          </a:xfrm>
          <a:prstGeom prst="rect">
            <a:avLst/>
          </a:prstGeom>
        </p:spPr>
      </p:pic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7C2A7D8-AC05-45C1-AAC3-1655EC62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18" y="1111872"/>
            <a:ext cx="3165278" cy="524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C0D71A-891D-41F3-845A-6B546CDC5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A143AD-C66F-407F-98A7-BC5C82DDF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8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84"/>
    </mc:Choice>
    <mc:Fallback>
      <p:transition spd="slow" advTm="4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65E4A6A-B6A6-47F2-9C9C-8B52B1EF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97" y="1544986"/>
            <a:ext cx="5993552" cy="360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 de texto 1">
            <a:extLst>
              <a:ext uri="{FF2B5EF4-FFF2-40B4-BE49-F238E27FC236}">
                <a16:creationId xmlns:a16="http://schemas.microsoft.com/office/drawing/2014/main" id="{CF3ECDF0-20E4-42EB-A939-E751FFB8EB9E}"/>
              </a:ext>
            </a:extLst>
          </p:cNvPr>
          <p:cNvSpPr txBox="1"/>
          <p:nvPr/>
        </p:nvSpPr>
        <p:spPr>
          <a:xfrm>
            <a:off x="726781" y="865651"/>
            <a:ext cx="622471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Prototipado, baja calidad</a:t>
            </a:r>
            <a:endParaRPr lang="es-ES" dirty="0"/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73553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Diseño</a:t>
            </a:r>
          </a:p>
        </p:txBody>
      </p:sp>
      <p:pic>
        <p:nvPicPr>
          <p:cNvPr id="163" name="Imagen 162" descr="Esta imagen es de dos pares de manos juntando piezas de puzzle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224"/>
          <a:stretch/>
        </p:blipFill>
        <p:spPr>
          <a:xfrm>
            <a:off x="7548019" y="0"/>
            <a:ext cx="4643982" cy="6858000"/>
          </a:xfrm>
          <a:prstGeom prst="rect">
            <a:avLst/>
          </a:prstGeom>
        </p:spPr>
      </p:pic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C0D71A-891D-41F3-845A-6B546CDC5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6C8B62-34A7-40C3-B747-16686B6C9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5"/>
    </mc:Choice>
    <mc:Fallback>
      <p:transition spd="slow" advTm="2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73553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Diseño</a:t>
            </a:r>
          </a:p>
        </p:txBody>
      </p:sp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C0D71A-891D-41F3-845A-6B546CDC5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18ECEC57-6F3B-474E-BB67-0CAC2FFB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42" y="1734808"/>
            <a:ext cx="1201022" cy="253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A71F1F6-75B2-484C-8897-086E85A7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10" y="1730403"/>
            <a:ext cx="1201022" cy="25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1079B756-6204-4962-9065-6B9057B3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62" y="1508829"/>
            <a:ext cx="1945605" cy="411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85E26EB-F34C-4758-8181-BAB70EDD9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27" y="1730404"/>
            <a:ext cx="1203459" cy="25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7EC70924-0079-4AE7-994D-24342B0C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108" y="1730403"/>
            <a:ext cx="1203460" cy="25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CF54EB6-4D54-498A-A865-61A5D290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090" y="1730403"/>
            <a:ext cx="1203459" cy="25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 de texto 1">
            <a:extLst>
              <a:ext uri="{FF2B5EF4-FFF2-40B4-BE49-F238E27FC236}">
                <a16:creationId xmlns:a16="http://schemas.microsoft.com/office/drawing/2014/main" id="{CCEF4692-2785-4375-93EF-A7181F6D3DD3}"/>
              </a:ext>
            </a:extLst>
          </p:cNvPr>
          <p:cNvSpPr txBox="1"/>
          <p:nvPr/>
        </p:nvSpPr>
        <p:spPr>
          <a:xfrm>
            <a:off x="952981" y="1348477"/>
            <a:ext cx="168896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 err="1"/>
              <a:t>Onboarding</a:t>
            </a:r>
            <a:r>
              <a:rPr lang="es-ES" i="0" dirty="0"/>
              <a:t> + </a:t>
            </a:r>
            <a:r>
              <a:rPr lang="es-ES" i="0" dirty="0" err="1"/>
              <a:t>Login</a:t>
            </a:r>
            <a:endParaRPr lang="es-ES" dirty="0"/>
          </a:p>
        </p:txBody>
      </p:sp>
      <p:sp>
        <p:nvSpPr>
          <p:cNvPr id="15" name="Cuadro de texto 1">
            <a:extLst>
              <a:ext uri="{FF2B5EF4-FFF2-40B4-BE49-F238E27FC236}">
                <a16:creationId xmlns:a16="http://schemas.microsoft.com/office/drawing/2014/main" id="{1D1398F1-7BD1-4EA3-88A7-A8BA1CA42C0C}"/>
              </a:ext>
            </a:extLst>
          </p:cNvPr>
          <p:cNvSpPr txBox="1"/>
          <p:nvPr/>
        </p:nvSpPr>
        <p:spPr>
          <a:xfrm>
            <a:off x="9201619" y="1348477"/>
            <a:ext cx="168896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Añadir ticket</a:t>
            </a:r>
            <a:endParaRPr lang="es-ES" dirty="0"/>
          </a:p>
        </p:txBody>
      </p:sp>
      <p:sp>
        <p:nvSpPr>
          <p:cNvPr id="16" name="Cuadro de texto 1">
            <a:extLst>
              <a:ext uri="{FF2B5EF4-FFF2-40B4-BE49-F238E27FC236}">
                <a16:creationId xmlns:a16="http://schemas.microsoft.com/office/drawing/2014/main" id="{0C5A8BB0-0A46-40FB-8283-0DDA3B289BD0}"/>
              </a:ext>
            </a:extLst>
          </p:cNvPr>
          <p:cNvSpPr txBox="1"/>
          <p:nvPr/>
        </p:nvSpPr>
        <p:spPr>
          <a:xfrm>
            <a:off x="4807363" y="1183670"/>
            <a:ext cx="1511696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Listado de tickets</a:t>
            </a:r>
            <a:endParaRPr lang="es-E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7979E67-54F4-4A70-B58A-30796D16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31" y="3682875"/>
            <a:ext cx="1309639" cy="276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 de texto 1">
            <a:extLst>
              <a:ext uri="{FF2B5EF4-FFF2-40B4-BE49-F238E27FC236}">
                <a16:creationId xmlns:a16="http://schemas.microsoft.com/office/drawing/2014/main" id="{89FEFD4A-4A79-46A0-99C4-4BA9CAF7D235}"/>
              </a:ext>
            </a:extLst>
          </p:cNvPr>
          <p:cNvSpPr txBox="1"/>
          <p:nvPr/>
        </p:nvSpPr>
        <p:spPr>
          <a:xfrm>
            <a:off x="4080111" y="3429000"/>
            <a:ext cx="492580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Filtro</a:t>
            </a:r>
            <a:endParaRPr lang="es-ES" dirty="0"/>
          </a:p>
        </p:txBody>
      </p:sp>
      <p:pic>
        <p:nvPicPr>
          <p:cNvPr id="9" name="Gráfico 8" descr="Flecha con curva ligera">
            <a:extLst>
              <a:ext uri="{FF2B5EF4-FFF2-40B4-BE49-F238E27FC236}">
                <a16:creationId xmlns:a16="http://schemas.microsoft.com/office/drawing/2014/main" id="{BEED6BAE-40A6-4C58-850C-72C46BCAFE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16484" y="2514600"/>
            <a:ext cx="914400" cy="914400"/>
          </a:xfrm>
          <a:prstGeom prst="rect">
            <a:avLst/>
          </a:prstGeom>
        </p:spPr>
      </p:pic>
      <p:pic>
        <p:nvPicPr>
          <p:cNvPr id="26" name="Gráfico 25" descr="Flecha con curva ligera">
            <a:extLst>
              <a:ext uri="{FF2B5EF4-FFF2-40B4-BE49-F238E27FC236}">
                <a16:creationId xmlns:a16="http://schemas.microsoft.com/office/drawing/2014/main" id="{4D666FE4-CE43-4D63-986B-5877330E0E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67347" y="2517791"/>
            <a:ext cx="914400" cy="914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AF672E0-2279-4C61-A6DC-E40217A78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5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8"/>
    </mc:Choice>
    <mc:Fallback>
      <p:transition spd="slow" advTm="3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CF3ECDF0-20E4-42EB-A939-E751FFB8EB9E}"/>
              </a:ext>
            </a:extLst>
          </p:cNvPr>
          <p:cNvSpPr txBox="1"/>
          <p:nvPr/>
        </p:nvSpPr>
        <p:spPr>
          <a:xfrm>
            <a:off x="726781" y="865651"/>
            <a:ext cx="622471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rtl="0"/>
            <a:r>
              <a:rPr lang="es-ES" i="0" dirty="0"/>
              <a:t>Arquitectura del sistema</a:t>
            </a:r>
            <a:endParaRPr lang="es-ES" dirty="0"/>
          </a:p>
        </p:txBody>
      </p:sp>
      <p:sp>
        <p:nvSpPr>
          <p:cNvPr id="3" name="Cuadro de texto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26781" y="273553"/>
            <a:ext cx="6657245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es-ES" sz="3200" dirty="0"/>
              <a:t>Diseño</a:t>
            </a:r>
          </a:p>
        </p:txBody>
      </p:sp>
      <p:pic>
        <p:nvPicPr>
          <p:cNvPr id="163" name="Imagen 162" descr="Esta imagen es de dos pares de manos juntando piezas de puzzle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224"/>
          <a:stretch/>
        </p:blipFill>
        <p:spPr>
          <a:xfrm>
            <a:off x="7548019" y="0"/>
            <a:ext cx="4643982" cy="6858000"/>
          </a:xfrm>
          <a:prstGeom prst="rect">
            <a:avLst/>
          </a:prstGeom>
        </p:spPr>
      </p:pic>
      <p:sp>
        <p:nvSpPr>
          <p:cNvPr id="53" name="Título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C0D71A-891D-41F3-845A-6B546CDC5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578" y="5749826"/>
            <a:ext cx="914400" cy="9144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3D8E086-169B-4224-BA05-057F1255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50" y="2222801"/>
            <a:ext cx="54006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FBA902-D1C3-4781-A7F2-B204FA60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2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8"/>
    </mc:Choice>
    <mc:Fallback>
      <p:transition spd="slow" advTm="3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63_TF33668227.potx" id="{B848F757-4882-4260-9664-369339BAC206}" vid="{4D2DE6CD-11E4-4246-B83E-0A0B217F758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Recursos humanos, de 24Slides</Template>
  <TotalTime>278</TotalTime>
  <Words>468</Words>
  <Application>Microsoft Office PowerPoint</Application>
  <PresentationFormat>Panorámica</PresentationFormat>
  <Paragraphs>101</Paragraphs>
  <Slides>14</Slides>
  <Notes>14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Tema de Office</vt:lpstr>
      <vt:lpstr>Diapositiva de recursos humanos 1</vt:lpstr>
      <vt:lpstr>Diapositiva de recursos humanos 2</vt:lpstr>
      <vt:lpstr>Diapositiva de recursos humanos 6</vt:lpstr>
      <vt:lpstr>Diapositiva de recursos humanos 4,</vt:lpstr>
      <vt:lpstr>Diapositiva de recursos humanos 8</vt:lpstr>
      <vt:lpstr>Diapositiva de recursos humanos 8</vt:lpstr>
      <vt:lpstr>Diapositiva de recursos humanos 8</vt:lpstr>
      <vt:lpstr>Diapositiva de recursos humanos 8</vt:lpstr>
      <vt:lpstr>Diapositiva de recursos humanos 8</vt:lpstr>
      <vt:lpstr>Diapositiva de recursos humanos 8</vt:lpstr>
      <vt:lpstr>Diapositiva de recursos humanos 8</vt:lpstr>
      <vt:lpstr>Diapositiva de recursos humanos 3</vt:lpstr>
      <vt:lpstr>Diapositiva de recursos humanos 6</vt:lpstr>
      <vt:lpstr>Diapositiva de recursos humanos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de recursos humanos 1</dc:title>
  <dc:creator>Miguel del Amor Herrera</dc:creator>
  <cp:lastModifiedBy>Miguel del Amor Herrera</cp:lastModifiedBy>
  <cp:revision>29</cp:revision>
  <dcterms:created xsi:type="dcterms:W3CDTF">2020-12-29T16:26:41Z</dcterms:created>
  <dcterms:modified xsi:type="dcterms:W3CDTF">2020-12-29T21:05:41Z</dcterms:modified>
</cp:coreProperties>
</file>