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4.xml" ContentType="application/vnd.openxmlformats-officedocument.presentationml.notesSlide+xml"/>
  <Override PartName="/ppt/tags/tag4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61" r:id="rId2"/>
    <p:sldId id="262" r:id="rId3"/>
    <p:sldId id="328" r:id="rId4"/>
    <p:sldId id="287" r:id="rId5"/>
    <p:sldId id="288" r:id="rId6"/>
    <p:sldId id="269" r:id="rId7"/>
    <p:sldId id="289" r:id="rId8"/>
    <p:sldId id="331" r:id="rId9"/>
    <p:sldId id="332" r:id="rId10"/>
    <p:sldId id="334" r:id="rId11"/>
    <p:sldId id="335" r:id="rId12"/>
    <p:sldId id="306" r:id="rId13"/>
    <p:sldId id="305" r:id="rId14"/>
    <p:sldId id="333" r:id="rId15"/>
    <p:sldId id="277" r:id="rId16"/>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58" d="100"/>
          <a:sy n="58" d="100"/>
        </p:scale>
        <p:origin x="1040" y="4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arrow2" loCatId="process" qsTypeId="urn:microsoft.com/office/officeart/2005/8/quickstyle/simple5" qsCatId="simple" csTypeId="urn:microsoft.com/office/officeart/2005/8/colors/colorful3" csCatId="colorful" phldr="1"/>
      <dgm:spPr/>
      <dgm:t>
        <a:bodyPr/>
        <a:lstStyle/>
        <a:p>
          <a:endParaRPr lang="es-ES"/>
        </a:p>
      </dgm:t>
    </dgm:pt>
    <dgm:pt modelId="{74EE5CD8-078F-4590-BF9C-A341A294A016}">
      <dgm:prSet phldrT="[Text]" custT="1"/>
      <dgm:spPr/>
      <dgm:t>
        <a:bodyPr/>
        <a:lstStyle/>
        <a:p>
          <a:r>
            <a:rPr lang="es-ES" sz="2400" dirty="0" smtClean="0">
              <a:effectLst>
                <a:outerShdw blurRad="38100" dist="38100" dir="2700000" algn="tl">
                  <a:srgbClr val="000000">
                    <a:alpha val="43137"/>
                  </a:srgbClr>
                </a:outerShdw>
              </a:effectLst>
            </a:rPr>
            <a:t>Contexto actual</a:t>
          </a:r>
          <a:endParaRPr lang="es-ES" sz="2400" dirty="0"/>
        </a:p>
      </dgm:t>
    </dgm:pt>
    <dgm:pt modelId="{BB568D76-3363-43D3-B00C-3359A643216C}" type="parTrans" cxnId="{F40F9561-0D4C-44CF-91EF-A92B1DBDE44B}">
      <dgm:prSet/>
      <dgm:spPr/>
      <dgm:t>
        <a:bodyPr/>
        <a:lstStyle/>
        <a:p>
          <a:endParaRPr lang="es-ES" sz="3200"/>
        </a:p>
      </dgm:t>
    </dgm:pt>
    <dgm:pt modelId="{CF9FB981-E6ED-4440-AC98-4E4E2ABA2C55}" type="sibTrans" cxnId="{F40F9561-0D4C-44CF-91EF-A92B1DBDE44B}">
      <dgm:prSet/>
      <dgm:spPr/>
      <dgm:t>
        <a:bodyPr/>
        <a:lstStyle/>
        <a:p>
          <a:endParaRPr lang="es-ES" sz="3200"/>
        </a:p>
      </dgm:t>
    </dgm:pt>
    <dgm:pt modelId="{AA046201-5C4D-445E-BF0B-5C6D2B0A1945}">
      <dgm:prSet phldrT="[Text]" custT="1"/>
      <dgm:spPr/>
      <dgm:t>
        <a:bodyPr/>
        <a:lstStyle/>
        <a:p>
          <a:r>
            <a:rPr lang="es-ES" sz="2400" dirty="0" smtClean="0">
              <a:effectLst>
                <a:outerShdw blurRad="38100" dist="38100" dir="2700000" algn="tl">
                  <a:srgbClr val="000000">
                    <a:alpha val="43137"/>
                  </a:srgbClr>
                </a:outerShdw>
              </a:effectLst>
            </a:rPr>
            <a:t>Organización por comisiones</a:t>
          </a:r>
          <a:endParaRPr lang="es-ES" sz="4400" dirty="0"/>
        </a:p>
      </dgm:t>
    </dgm:pt>
    <dgm:pt modelId="{FE92FC33-5E0F-4302-9E80-A69E8ACDDE56}" type="parTrans" cxnId="{B8AF1086-D7BE-446F-9133-738B599E9A7D}">
      <dgm:prSet/>
      <dgm:spPr/>
      <dgm:t>
        <a:bodyPr/>
        <a:lstStyle/>
        <a:p>
          <a:endParaRPr lang="es-ES" sz="3200"/>
        </a:p>
      </dgm:t>
    </dgm:pt>
    <dgm:pt modelId="{40767EFF-7D52-4469-ACEE-7D28E67337E2}" type="sibTrans" cxnId="{B8AF1086-D7BE-446F-9133-738B599E9A7D}">
      <dgm:prSet/>
      <dgm:spPr/>
      <dgm:t>
        <a:bodyPr/>
        <a:lstStyle/>
        <a:p>
          <a:endParaRPr lang="es-ES" sz="3200"/>
        </a:p>
      </dgm:t>
    </dgm:pt>
    <dgm:pt modelId="{D1776C8F-2B10-4075-8DF7-7F65AB725ED5}">
      <dgm:prSet phldrT="[Text]" custT="1"/>
      <dgm:spPr/>
      <dgm:t>
        <a:bodyPr/>
        <a:lstStyle/>
        <a:p>
          <a:r>
            <a:rPr lang="es-ES" sz="2400" dirty="0" smtClean="0">
              <a:effectLst>
                <a:outerShdw blurRad="38100" dist="38100" dir="2700000" algn="tl">
                  <a:srgbClr val="000000">
                    <a:alpha val="43137"/>
                  </a:srgbClr>
                </a:outerShdw>
              </a:effectLst>
            </a:rPr>
            <a:t>Nombre de la app</a:t>
          </a:r>
          <a:endParaRPr lang="es-ES" sz="2400" dirty="0"/>
        </a:p>
      </dgm:t>
    </dgm:pt>
    <dgm:pt modelId="{7291E740-3E17-41B3-99D3-1D67AE37CC3F}" type="parTrans" cxnId="{7077B78D-FCDC-4519-8416-DC357ACD5043}">
      <dgm:prSet/>
      <dgm:spPr/>
      <dgm:t>
        <a:bodyPr/>
        <a:lstStyle/>
        <a:p>
          <a:endParaRPr lang="es-ES" sz="3200"/>
        </a:p>
      </dgm:t>
    </dgm:pt>
    <dgm:pt modelId="{88B75C29-8054-417D-BCE3-878A55118F6D}" type="sibTrans" cxnId="{7077B78D-FCDC-4519-8416-DC357ACD5043}">
      <dgm:prSet/>
      <dgm:spPr/>
      <dgm:t>
        <a:bodyPr/>
        <a:lstStyle/>
        <a:p>
          <a:endParaRPr lang="es-ES" sz="3200"/>
        </a:p>
      </dgm:t>
    </dgm:pt>
    <dgm:pt modelId="{0684487C-0BF3-44BC-805C-AB1311205F8D}">
      <dgm:prSet phldrT="[Text]" custT="1"/>
      <dgm:spPr/>
      <dgm:t>
        <a:bodyPr/>
        <a:lstStyle/>
        <a:p>
          <a:r>
            <a:rPr lang="es-ES" sz="2400" dirty="0" smtClean="0">
              <a:effectLst>
                <a:outerShdw blurRad="38100" dist="38100" dir="2700000" algn="tl">
                  <a:srgbClr val="000000">
                    <a:alpha val="43137"/>
                  </a:srgbClr>
                </a:outerShdw>
              </a:effectLst>
            </a:rPr>
            <a:t>Herramientas utilizadas</a:t>
          </a:r>
          <a:endParaRPr lang="es-ES" sz="2400" dirty="0">
            <a:effectLst>
              <a:outerShdw blurRad="38100" dist="38100" dir="2700000" algn="tl">
                <a:srgbClr val="000000">
                  <a:alpha val="43137"/>
                </a:srgbClr>
              </a:outerShdw>
            </a:effectLst>
          </a:endParaRPr>
        </a:p>
      </dgm:t>
    </dgm:pt>
    <dgm:pt modelId="{D4D780F8-8F6F-4820-A8C2-7764088B40A9}" type="parTrans" cxnId="{23F00B9F-1304-47AC-AFF2-FFA496E3BA49}">
      <dgm:prSet/>
      <dgm:spPr/>
      <dgm:t>
        <a:bodyPr/>
        <a:lstStyle/>
        <a:p>
          <a:endParaRPr lang="es-ES"/>
        </a:p>
      </dgm:t>
    </dgm:pt>
    <dgm:pt modelId="{D9481AB9-320D-445A-B21F-72150A9ECF4F}" type="sibTrans" cxnId="{23F00B9F-1304-47AC-AFF2-FFA496E3BA49}">
      <dgm:prSet/>
      <dgm:spPr/>
      <dgm:t>
        <a:bodyPr/>
        <a:lstStyle/>
        <a:p>
          <a:endParaRPr lang="es-ES"/>
        </a:p>
      </dgm:t>
    </dgm:pt>
    <dgm:pt modelId="{8C399B77-069E-45DE-AF44-E3E4C9C495A9}" type="pres">
      <dgm:prSet presAssocID="{F6FEADD9-F67D-41F5-BA4C-3C84956E7F46}" presName="arrowDiagram" presStyleCnt="0">
        <dgm:presLayoutVars>
          <dgm:chMax val="5"/>
          <dgm:dir/>
          <dgm:resizeHandles val="exact"/>
        </dgm:presLayoutVars>
      </dgm:prSet>
      <dgm:spPr/>
      <dgm:t>
        <a:bodyPr/>
        <a:lstStyle/>
        <a:p>
          <a:endParaRPr lang="es-ES"/>
        </a:p>
      </dgm:t>
    </dgm:pt>
    <dgm:pt modelId="{6ADBD9BF-3C55-411D-AC34-B31FF13FFDE3}" type="pres">
      <dgm:prSet presAssocID="{F6FEADD9-F67D-41F5-BA4C-3C84956E7F46}" presName="arrow" presStyleLbl="bgShp" presStyleIdx="0" presStyleCnt="1"/>
      <dgm:spPr/>
    </dgm:pt>
    <dgm:pt modelId="{6ADD18CD-AA4E-4B47-9162-B9B685F368E8}" type="pres">
      <dgm:prSet presAssocID="{F6FEADD9-F67D-41F5-BA4C-3C84956E7F46}" presName="arrowDiagram4" presStyleCnt="0"/>
      <dgm:spPr/>
    </dgm:pt>
    <dgm:pt modelId="{ECBCB03E-4EFE-4B1B-8924-D1A45025744E}" type="pres">
      <dgm:prSet presAssocID="{74EE5CD8-078F-4590-BF9C-A341A294A016}" presName="bullet4a" presStyleLbl="node1" presStyleIdx="0" presStyleCnt="4"/>
      <dgm:spPr/>
    </dgm:pt>
    <dgm:pt modelId="{8129D613-1DBD-449A-969A-0DE85E184290}" type="pres">
      <dgm:prSet presAssocID="{74EE5CD8-078F-4590-BF9C-A341A294A016}" presName="textBox4a" presStyleLbl="revTx" presStyleIdx="0" presStyleCnt="4">
        <dgm:presLayoutVars>
          <dgm:bulletEnabled val="1"/>
        </dgm:presLayoutVars>
      </dgm:prSet>
      <dgm:spPr/>
      <dgm:t>
        <a:bodyPr/>
        <a:lstStyle/>
        <a:p>
          <a:endParaRPr lang="es-ES"/>
        </a:p>
      </dgm:t>
    </dgm:pt>
    <dgm:pt modelId="{236916B7-252E-43E1-A294-54ACC124BCDB}" type="pres">
      <dgm:prSet presAssocID="{AA046201-5C4D-445E-BF0B-5C6D2B0A1945}" presName="bullet4b" presStyleLbl="node1" presStyleIdx="1" presStyleCnt="4"/>
      <dgm:spPr/>
    </dgm:pt>
    <dgm:pt modelId="{60F67530-F942-400D-8E18-3A5E782AF893}" type="pres">
      <dgm:prSet presAssocID="{AA046201-5C4D-445E-BF0B-5C6D2B0A1945}" presName="textBox4b" presStyleLbl="revTx" presStyleIdx="1" presStyleCnt="4">
        <dgm:presLayoutVars>
          <dgm:bulletEnabled val="1"/>
        </dgm:presLayoutVars>
      </dgm:prSet>
      <dgm:spPr/>
      <dgm:t>
        <a:bodyPr/>
        <a:lstStyle/>
        <a:p>
          <a:endParaRPr lang="es-ES"/>
        </a:p>
      </dgm:t>
    </dgm:pt>
    <dgm:pt modelId="{5E766CB8-E295-414B-BED9-939EAA2B045E}" type="pres">
      <dgm:prSet presAssocID="{D1776C8F-2B10-4075-8DF7-7F65AB725ED5}" presName="bullet4c" presStyleLbl="node1" presStyleIdx="2" presStyleCnt="4"/>
      <dgm:spPr/>
    </dgm:pt>
    <dgm:pt modelId="{0F5791B9-F8CB-41A1-9F8A-4D20F79FE945}" type="pres">
      <dgm:prSet presAssocID="{D1776C8F-2B10-4075-8DF7-7F65AB725ED5}" presName="textBox4c" presStyleLbl="revTx" presStyleIdx="2" presStyleCnt="4">
        <dgm:presLayoutVars>
          <dgm:bulletEnabled val="1"/>
        </dgm:presLayoutVars>
      </dgm:prSet>
      <dgm:spPr/>
      <dgm:t>
        <a:bodyPr/>
        <a:lstStyle/>
        <a:p>
          <a:endParaRPr lang="es-ES"/>
        </a:p>
      </dgm:t>
    </dgm:pt>
    <dgm:pt modelId="{C2B50996-89CF-417C-8037-2D963138CE06}" type="pres">
      <dgm:prSet presAssocID="{0684487C-0BF3-44BC-805C-AB1311205F8D}" presName="bullet4d" presStyleLbl="node1" presStyleIdx="3" presStyleCnt="4"/>
      <dgm:spPr/>
    </dgm:pt>
    <dgm:pt modelId="{8BE55C34-3470-458E-BD84-7CD31955517B}" type="pres">
      <dgm:prSet presAssocID="{0684487C-0BF3-44BC-805C-AB1311205F8D}" presName="textBox4d" presStyleLbl="revTx" presStyleIdx="3" presStyleCnt="4">
        <dgm:presLayoutVars>
          <dgm:bulletEnabled val="1"/>
        </dgm:presLayoutVars>
      </dgm:prSet>
      <dgm:spPr/>
      <dgm:t>
        <a:bodyPr/>
        <a:lstStyle/>
        <a:p>
          <a:endParaRPr lang="es-ES"/>
        </a:p>
      </dgm:t>
    </dgm:pt>
  </dgm:ptLst>
  <dgm:cxnLst>
    <dgm:cxn modelId="{FB93142F-A71A-40AD-B884-9AB5713C458B}" type="presOf" srcId="{F6FEADD9-F67D-41F5-BA4C-3C84956E7F46}" destId="{8C399B77-069E-45DE-AF44-E3E4C9C495A9}" srcOrd="0" destOrd="0" presId="urn:microsoft.com/office/officeart/2005/8/layout/arrow2"/>
    <dgm:cxn modelId="{0FE6F448-5215-4E06-B670-194DD0ACEEEA}" type="presOf" srcId="{0684487C-0BF3-44BC-805C-AB1311205F8D}" destId="{8BE55C34-3470-458E-BD84-7CD31955517B}" srcOrd="0" destOrd="0" presId="urn:microsoft.com/office/officeart/2005/8/layout/arrow2"/>
    <dgm:cxn modelId="{0EDD6048-BA1D-4277-97B2-B08F647892C1}" type="presOf" srcId="{AA046201-5C4D-445E-BF0B-5C6D2B0A1945}" destId="{60F67530-F942-400D-8E18-3A5E782AF893}" srcOrd="0" destOrd="0" presId="urn:microsoft.com/office/officeart/2005/8/layout/arrow2"/>
    <dgm:cxn modelId="{7077B78D-FCDC-4519-8416-DC357ACD5043}" srcId="{F6FEADD9-F67D-41F5-BA4C-3C84956E7F46}" destId="{D1776C8F-2B10-4075-8DF7-7F65AB725ED5}" srcOrd="2" destOrd="0" parTransId="{7291E740-3E17-41B3-99D3-1D67AE37CC3F}" sibTransId="{88B75C29-8054-417D-BCE3-878A55118F6D}"/>
    <dgm:cxn modelId="{E5CF5157-CC74-4E7A-B09D-B646E02F147C}" type="presOf" srcId="{74EE5CD8-078F-4590-BF9C-A341A294A016}" destId="{8129D613-1DBD-449A-969A-0DE85E184290}" srcOrd="0" destOrd="0" presId="urn:microsoft.com/office/officeart/2005/8/layout/arrow2"/>
    <dgm:cxn modelId="{B8AF1086-D7BE-446F-9133-738B599E9A7D}" srcId="{F6FEADD9-F67D-41F5-BA4C-3C84956E7F46}" destId="{AA046201-5C4D-445E-BF0B-5C6D2B0A1945}" srcOrd="1" destOrd="0" parTransId="{FE92FC33-5E0F-4302-9E80-A69E8ACDDE56}" sibTransId="{40767EFF-7D52-4469-ACEE-7D28E67337E2}"/>
    <dgm:cxn modelId="{23F00B9F-1304-47AC-AFF2-FFA496E3BA49}" srcId="{F6FEADD9-F67D-41F5-BA4C-3C84956E7F46}" destId="{0684487C-0BF3-44BC-805C-AB1311205F8D}" srcOrd="3" destOrd="0" parTransId="{D4D780F8-8F6F-4820-A8C2-7764088B40A9}" sibTransId="{D9481AB9-320D-445A-B21F-72150A9ECF4F}"/>
    <dgm:cxn modelId="{F40F9561-0D4C-44CF-91EF-A92B1DBDE44B}" srcId="{F6FEADD9-F67D-41F5-BA4C-3C84956E7F46}" destId="{74EE5CD8-078F-4590-BF9C-A341A294A016}" srcOrd="0" destOrd="0" parTransId="{BB568D76-3363-43D3-B00C-3359A643216C}" sibTransId="{CF9FB981-E6ED-4440-AC98-4E4E2ABA2C55}"/>
    <dgm:cxn modelId="{C1460495-1E48-4229-823B-8ACBB8B5082B}" type="presOf" srcId="{D1776C8F-2B10-4075-8DF7-7F65AB725ED5}" destId="{0F5791B9-F8CB-41A1-9F8A-4D20F79FE945}" srcOrd="0" destOrd="0" presId="urn:microsoft.com/office/officeart/2005/8/layout/arrow2"/>
    <dgm:cxn modelId="{B265E114-4278-48AB-B959-CA2A37FC68AE}" type="presParOf" srcId="{8C399B77-069E-45DE-AF44-E3E4C9C495A9}" destId="{6ADBD9BF-3C55-411D-AC34-B31FF13FFDE3}" srcOrd="0" destOrd="0" presId="urn:microsoft.com/office/officeart/2005/8/layout/arrow2"/>
    <dgm:cxn modelId="{8CF9181F-C44E-45AE-8247-4CACE0041EBA}" type="presParOf" srcId="{8C399B77-069E-45DE-AF44-E3E4C9C495A9}" destId="{6ADD18CD-AA4E-4B47-9162-B9B685F368E8}" srcOrd="1" destOrd="0" presId="urn:microsoft.com/office/officeart/2005/8/layout/arrow2"/>
    <dgm:cxn modelId="{CCCEF56A-6571-406C-8C6A-33BEF61E9D75}" type="presParOf" srcId="{6ADD18CD-AA4E-4B47-9162-B9B685F368E8}" destId="{ECBCB03E-4EFE-4B1B-8924-D1A45025744E}" srcOrd="0" destOrd="0" presId="urn:microsoft.com/office/officeart/2005/8/layout/arrow2"/>
    <dgm:cxn modelId="{BC57552A-959F-4778-99D2-F9ACDD0D9FC4}" type="presParOf" srcId="{6ADD18CD-AA4E-4B47-9162-B9B685F368E8}" destId="{8129D613-1DBD-449A-969A-0DE85E184290}" srcOrd="1" destOrd="0" presId="urn:microsoft.com/office/officeart/2005/8/layout/arrow2"/>
    <dgm:cxn modelId="{4997BE9F-D811-4ED1-8222-D719953A0A8A}" type="presParOf" srcId="{6ADD18CD-AA4E-4B47-9162-B9B685F368E8}" destId="{236916B7-252E-43E1-A294-54ACC124BCDB}" srcOrd="2" destOrd="0" presId="urn:microsoft.com/office/officeart/2005/8/layout/arrow2"/>
    <dgm:cxn modelId="{738EF8B1-D809-42CE-8A6F-BDEE4A0E0164}" type="presParOf" srcId="{6ADD18CD-AA4E-4B47-9162-B9B685F368E8}" destId="{60F67530-F942-400D-8E18-3A5E782AF893}" srcOrd="3" destOrd="0" presId="urn:microsoft.com/office/officeart/2005/8/layout/arrow2"/>
    <dgm:cxn modelId="{4B053B87-FF57-422E-9018-4FBBB997252C}" type="presParOf" srcId="{6ADD18CD-AA4E-4B47-9162-B9B685F368E8}" destId="{5E766CB8-E295-414B-BED9-939EAA2B045E}" srcOrd="4" destOrd="0" presId="urn:microsoft.com/office/officeart/2005/8/layout/arrow2"/>
    <dgm:cxn modelId="{DC7764E0-65E7-478C-9749-D949CCD0DCA2}" type="presParOf" srcId="{6ADD18CD-AA4E-4B47-9162-B9B685F368E8}" destId="{0F5791B9-F8CB-41A1-9F8A-4D20F79FE945}" srcOrd="5" destOrd="0" presId="urn:microsoft.com/office/officeart/2005/8/layout/arrow2"/>
    <dgm:cxn modelId="{CBC92955-9A7D-4B3F-A9F1-5768BC5B6F37}" type="presParOf" srcId="{6ADD18CD-AA4E-4B47-9162-B9B685F368E8}" destId="{C2B50996-89CF-417C-8037-2D963138CE06}" srcOrd="6" destOrd="0" presId="urn:microsoft.com/office/officeart/2005/8/layout/arrow2"/>
    <dgm:cxn modelId="{C74CF79B-E4D5-4AAC-B11E-40798995FCEB}" type="presParOf" srcId="{6ADD18CD-AA4E-4B47-9162-B9B685F368E8}" destId="{8BE55C34-3470-458E-BD84-7CD31955517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8/layout/VerticalCurvedList" loCatId="list" qsTypeId="urn:microsoft.com/office/officeart/2005/8/quickstyle/simple5" qsCatId="simple" csTypeId="urn:microsoft.com/office/officeart/2005/8/colors/colorful3" csCatId="colorful" phldr="1"/>
      <dgm:spPr/>
      <dgm:t>
        <a:bodyPr/>
        <a:lstStyle/>
        <a:p>
          <a:endParaRPr lang="es-ES"/>
        </a:p>
      </dgm:t>
    </dgm:pt>
    <dgm:pt modelId="{74EE5CD8-078F-4590-BF9C-A341A294A016}">
      <dgm:prSet phldrT="[Text]" custT="1"/>
      <dgm:spPr/>
      <dgm:t>
        <a:bodyPr/>
        <a:lstStyle/>
        <a:p>
          <a:r>
            <a:rPr lang="es-ES" sz="2400" dirty="0" smtClean="0"/>
            <a:t>Análisis de aplicaciones existentes</a:t>
          </a:r>
          <a:endParaRPr lang="es-ES" sz="2400" dirty="0"/>
        </a:p>
      </dgm:t>
    </dgm:pt>
    <dgm:pt modelId="{BB568D76-3363-43D3-B00C-3359A643216C}" type="parTrans" cxnId="{F40F9561-0D4C-44CF-91EF-A92B1DBDE44B}">
      <dgm:prSet/>
      <dgm:spPr/>
      <dgm:t>
        <a:bodyPr/>
        <a:lstStyle/>
        <a:p>
          <a:endParaRPr lang="es-ES" sz="2400"/>
        </a:p>
      </dgm:t>
    </dgm:pt>
    <dgm:pt modelId="{CF9FB981-E6ED-4440-AC98-4E4E2ABA2C55}" type="sibTrans" cxnId="{F40F9561-0D4C-44CF-91EF-A92B1DBDE44B}">
      <dgm:prSet/>
      <dgm:spPr/>
      <dgm:t>
        <a:bodyPr/>
        <a:lstStyle/>
        <a:p>
          <a:endParaRPr lang="es-ES" sz="2400"/>
        </a:p>
      </dgm:t>
    </dgm:pt>
    <dgm:pt modelId="{AA046201-5C4D-445E-BF0B-5C6D2B0A1945}">
      <dgm:prSet phldrT="[Text]" custT="1"/>
      <dgm:spPr/>
      <dgm:t>
        <a:bodyPr/>
        <a:lstStyle/>
        <a:p>
          <a:r>
            <a:rPr lang="es-ES" sz="2400" dirty="0" smtClean="0"/>
            <a:t>Información actualizada y al momento</a:t>
          </a:r>
          <a:endParaRPr lang="es-ES" sz="2400" dirty="0"/>
        </a:p>
      </dgm:t>
    </dgm:pt>
    <dgm:pt modelId="{FE92FC33-5E0F-4302-9E80-A69E8ACDDE56}" type="parTrans" cxnId="{B8AF1086-D7BE-446F-9133-738B599E9A7D}">
      <dgm:prSet/>
      <dgm:spPr/>
      <dgm:t>
        <a:bodyPr/>
        <a:lstStyle/>
        <a:p>
          <a:endParaRPr lang="es-ES" sz="2400"/>
        </a:p>
      </dgm:t>
    </dgm:pt>
    <dgm:pt modelId="{40767EFF-7D52-4469-ACEE-7D28E67337E2}" type="sibTrans" cxnId="{B8AF1086-D7BE-446F-9133-738B599E9A7D}">
      <dgm:prSet/>
      <dgm:spPr/>
      <dgm:t>
        <a:bodyPr/>
        <a:lstStyle/>
        <a:p>
          <a:endParaRPr lang="es-ES" sz="2400"/>
        </a:p>
      </dgm:t>
    </dgm:pt>
    <dgm:pt modelId="{D1776C8F-2B10-4075-8DF7-7F65AB725ED5}">
      <dgm:prSet phldrT="[Text]" custT="1"/>
      <dgm:spPr/>
      <dgm:t>
        <a:bodyPr/>
        <a:lstStyle/>
        <a:p>
          <a:r>
            <a:rPr lang="es-ES" sz="2400" dirty="0" smtClean="0"/>
            <a:t>Información digitalizada con acceso seguro y disponible</a:t>
          </a:r>
          <a:endParaRPr lang="es-ES" sz="2400" dirty="0"/>
        </a:p>
      </dgm:t>
    </dgm:pt>
    <dgm:pt modelId="{7291E740-3E17-41B3-99D3-1D67AE37CC3F}" type="parTrans" cxnId="{7077B78D-FCDC-4519-8416-DC357ACD5043}">
      <dgm:prSet/>
      <dgm:spPr/>
      <dgm:t>
        <a:bodyPr/>
        <a:lstStyle/>
        <a:p>
          <a:endParaRPr lang="es-ES" sz="2400"/>
        </a:p>
      </dgm:t>
    </dgm:pt>
    <dgm:pt modelId="{88B75C29-8054-417D-BCE3-878A55118F6D}" type="sibTrans" cxnId="{7077B78D-FCDC-4519-8416-DC357ACD5043}">
      <dgm:prSet/>
      <dgm:spPr/>
      <dgm:t>
        <a:bodyPr/>
        <a:lstStyle/>
        <a:p>
          <a:endParaRPr lang="es-ES" sz="2400"/>
        </a:p>
      </dgm:t>
    </dgm:pt>
    <dgm:pt modelId="{11E2C01F-41A7-47F4-AAB8-5710FC75D601}" type="pres">
      <dgm:prSet presAssocID="{F6FEADD9-F67D-41F5-BA4C-3C84956E7F46}" presName="Name0" presStyleCnt="0">
        <dgm:presLayoutVars>
          <dgm:chMax val="7"/>
          <dgm:chPref val="7"/>
          <dgm:dir/>
        </dgm:presLayoutVars>
      </dgm:prSet>
      <dgm:spPr/>
      <dgm:t>
        <a:bodyPr/>
        <a:lstStyle/>
        <a:p>
          <a:endParaRPr lang="es-ES"/>
        </a:p>
      </dgm:t>
    </dgm:pt>
    <dgm:pt modelId="{04CE4CF9-C181-4B29-B8F0-006D2DF578C5}" type="pres">
      <dgm:prSet presAssocID="{F6FEADD9-F67D-41F5-BA4C-3C84956E7F46}" presName="Name1" presStyleCnt="0"/>
      <dgm:spPr/>
    </dgm:pt>
    <dgm:pt modelId="{0C574A3C-5277-488B-86D0-79BF3C8597BC}" type="pres">
      <dgm:prSet presAssocID="{F6FEADD9-F67D-41F5-BA4C-3C84956E7F46}" presName="cycle" presStyleCnt="0"/>
      <dgm:spPr/>
    </dgm:pt>
    <dgm:pt modelId="{81EF25BA-D3ED-40E3-90C5-460191C90128}" type="pres">
      <dgm:prSet presAssocID="{F6FEADD9-F67D-41F5-BA4C-3C84956E7F46}" presName="srcNode" presStyleLbl="node1" presStyleIdx="0" presStyleCnt="3"/>
      <dgm:spPr/>
    </dgm:pt>
    <dgm:pt modelId="{B2909A23-CFB0-480D-B54B-B09398E7EE52}" type="pres">
      <dgm:prSet presAssocID="{F6FEADD9-F67D-41F5-BA4C-3C84956E7F46}" presName="conn" presStyleLbl="parChTrans1D2" presStyleIdx="0" presStyleCnt="1"/>
      <dgm:spPr/>
      <dgm:t>
        <a:bodyPr/>
        <a:lstStyle/>
        <a:p>
          <a:endParaRPr lang="es-ES"/>
        </a:p>
      </dgm:t>
    </dgm:pt>
    <dgm:pt modelId="{C6D66B02-882E-4726-8930-5EF7141ED331}" type="pres">
      <dgm:prSet presAssocID="{F6FEADD9-F67D-41F5-BA4C-3C84956E7F46}" presName="extraNode" presStyleLbl="node1" presStyleIdx="0" presStyleCnt="3"/>
      <dgm:spPr/>
    </dgm:pt>
    <dgm:pt modelId="{81BA82D7-BB2A-46FB-9EF2-353694712F27}" type="pres">
      <dgm:prSet presAssocID="{F6FEADD9-F67D-41F5-BA4C-3C84956E7F46}" presName="dstNode" presStyleLbl="node1" presStyleIdx="0" presStyleCnt="3"/>
      <dgm:spPr/>
    </dgm:pt>
    <dgm:pt modelId="{429E43BA-4401-48AF-9CB7-C9456D9F33C8}" type="pres">
      <dgm:prSet presAssocID="{74EE5CD8-078F-4590-BF9C-A341A294A016}" presName="text_1" presStyleLbl="node1" presStyleIdx="0" presStyleCnt="3">
        <dgm:presLayoutVars>
          <dgm:bulletEnabled val="1"/>
        </dgm:presLayoutVars>
      </dgm:prSet>
      <dgm:spPr/>
      <dgm:t>
        <a:bodyPr/>
        <a:lstStyle/>
        <a:p>
          <a:endParaRPr lang="es-ES"/>
        </a:p>
      </dgm:t>
    </dgm:pt>
    <dgm:pt modelId="{8A8F5C10-B6D7-4DC8-9536-4DE94F6BCB66}" type="pres">
      <dgm:prSet presAssocID="{74EE5CD8-078F-4590-BF9C-A341A294A016}" presName="accent_1" presStyleCnt="0"/>
      <dgm:spPr/>
    </dgm:pt>
    <dgm:pt modelId="{3D0AD9EE-7D8A-4A13-8E91-D30CBBDBEFB3}" type="pres">
      <dgm:prSet presAssocID="{74EE5CD8-078F-4590-BF9C-A341A294A016}" presName="accentRepeatNode" presStyleLbl="solidFgAcc1" presStyleIdx="0" presStyleCnt="3"/>
      <dgm:spPr/>
    </dgm:pt>
    <dgm:pt modelId="{D66C8C82-84EF-46FE-B9AF-3B42C5020AB3}" type="pres">
      <dgm:prSet presAssocID="{AA046201-5C4D-445E-BF0B-5C6D2B0A1945}" presName="text_2" presStyleLbl="node1" presStyleIdx="1" presStyleCnt="3">
        <dgm:presLayoutVars>
          <dgm:bulletEnabled val="1"/>
        </dgm:presLayoutVars>
      </dgm:prSet>
      <dgm:spPr/>
      <dgm:t>
        <a:bodyPr/>
        <a:lstStyle/>
        <a:p>
          <a:endParaRPr lang="es-ES"/>
        </a:p>
      </dgm:t>
    </dgm:pt>
    <dgm:pt modelId="{9B4C6FEF-24AC-461B-9E1D-96823E26736A}" type="pres">
      <dgm:prSet presAssocID="{AA046201-5C4D-445E-BF0B-5C6D2B0A1945}" presName="accent_2" presStyleCnt="0"/>
      <dgm:spPr/>
    </dgm:pt>
    <dgm:pt modelId="{A662E04F-CA00-4227-B283-972D73B582FE}" type="pres">
      <dgm:prSet presAssocID="{AA046201-5C4D-445E-BF0B-5C6D2B0A1945}" presName="accentRepeatNode" presStyleLbl="solidFgAcc1" presStyleIdx="1" presStyleCnt="3"/>
      <dgm:spPr/>
    </dgm:pt>
    <dgm:pt modelId="{81B31FE9-3F44-43E7-A055-A735EC6825BF}" type="pres">
      <dgm:prSet presAssocID="{D1776C8F-2B10-4075-8DF7-7F65AB725ED5}" presName="text_3" presStyleLbl="node1" presStyleIdx="2" presStyleCnt="3">
        <dgm:presLayoutVars>
          <dgm:bulletEnabled val="1"/>
        </dgm:presLayoutVars>
      </dgm:prSet>
      <dgm:spPr/>
      <dgm:t>
        <a:bodyPr/>
        <a:lstStyle/>
        <a:p>
          <a:endParaRPr lang="es-ES"/>
        </a:p>
      </dgm:t>
    </dgm:pt>
    <dgm:pt modelId="{54DB047A-7FB6-4330-AAC4-513811C506A9}" type="pres">
      <dgm:prSet presAssocID="{D1776C8F-2B10-4075-8DF7-7F65AB725ED5}" presName="accent_3" presStyleCnt="0"/>
      <dgm:spPr/>
    </dgm:pt>
    <dgm:pt modelId="{034C7B2B-56BC-4A26-9676-94E6BBF6C903}" type="pres">
      <dgm:prSet presAssocID="{D1776C8F-2B10-4075-8DF7-7F65AB725ED5}" presName="accentRepeatNode" presStyleLbl="solidFgAcc1" presStyleIdx="2" presStyleCnt="3"/>
      <dgm:spPr/>
    </dgm:pt>
  </dgm:ptLst>
  <dgm:cxnLst>
    <dgm:cxn modelId="{F49DFE38-B9AE-4A2C-8693-9170536FD556}" type="presOf" srcId="{F6FEADD9-F67D-41F5-BA4C-3C84956E7F46}" destId="{11E2C01F-41A7-47F4-AAB8-5710FC75D601}" srcOrd="0" destOrd="0" presId="urn:microsoft.com/office/officeart/2008/layout/VerticalCurvedList"/>
    <dgm:cxn modelId="{A7758476-EE06-4C8A-9179-467AD8A3279A}" type="presOf" srcId="{D1776C8F-2B10-4075-8DF7-7F65AB725ED5}" destId="{81B31FE9-3F44-43E7-A055-A735EC6825BF}" srcOrd="0" destOrd="0" presId="urn:microsoft.com/office/officeart/2008/layout/VerticalCurvedList"/>
    <dgm:cxn modelId="{F40F9561-0D4C-44CF-91EF-A92B1DBDE44B}" srcId="{F6FEADD9-F67D-41F5-BA4C-3C84956E7F46}" destId="{74EE5CD8-078F-4590-BF9C-A341A294A016}" srcOrd="0" destOrd="0" parTransId="{BB568D76-3363-43D3-B00C-3359A643216C}" sibTransId="{CF9FB981-E6ED-4440-AC98-4E4E2ABA2C55}"/>
    <dgm:cxn modelId="{7077B78D-FCDC-4519-8416-DC357ACD5043}" srcId="{F6FEADD9-F67D-41F5-BA4C-3C84956E7F46}" destId="{D1776C8F-2B10-4075-8DF7-7F65AB725ED5}" srcOrd="2" destOrd="0" parTransId="{7291E740-3E17-41B3-99D3-1D67AE37CC3F}" sibTransId="{88B75C29-8054-417D-BCE3-878A55118F6D}"/>
    <dgm:cxn modelId="{DB719E32-25DA-4257-A705-8A914E73B007}" type="presOf" srcId="{CF9FB981-E6ED-4440-AC98-4E4E2ABA2C55}" destId="{B2909A23-CFB0-480D-B54B-B09398E7EE52}" srcOrd="0" destOrd="0" presId="urn:microsoft.com/office/officeart/2008/layout/VerticalCurvedList"/>
    <dgm:cxn modelId="{B8AF1086-D7BE-446F-9133-738B599E9A7D}" srcId="{F6FEADD9-F67D-41F5-BA4C-3C84956E7F46}" destId="{AA046201-5C4D-445E-BF0B-5C6D2B0A1945}" srcOrd="1" destOrd="0" parTransId="{FE92FC33-5E0F-4302-9E80-A69E8ACDDE56}" sibTransId="{40767EFF-7D52-4469-ACEE-7D28E67337E2}"/>
    <dgm:cxn modelId="{BEFA7242-7E30-4E85-804B-4C4BB57094DB}" type="presOf" srcId="{AA046201-5C4D-445E-BF0B-5C6D2B0A1945}" destId="{D66C8C82-84EF-46FE-B9AF-3B42C5020AB3}" srcOrd="0" destOrd="0" presId="urn:microsoft.com/office/officeart/2008/layout/VerticalCurvedList"/>
    <dgm:cxn modelId="{AC3D4F95-A783-44B8-9D13-3505080BD98A}" type="presOf" srcId="{74EE5CD8-078F-4590-BF9C-A341A294A016}" destId="{429E43BA-4401-48AF-9CB7-C9456D9F33C8}" srcOrd="0" destOrd="0" presId="urn:microsoft.com/office/officeart/2008/layout/VerticalCurvedList"/>
    <dgm:cxn modelId="{3D477C6A-4066-4185-AD2B-A04C24730D72}" type="presParOf" srcId="{11E2C01F-41A7-47F4-AAB8-5710FC75D601}" destId="{04CE4CF9-C181-4B29-B8F0-006D2DF578C5}" srcOrd="0" destOrd="0" presId="urn:microsoft.com/office/officeart/2008/layout/VerticalCurvedList"/>
    <dgm:cxn modelId="{DDD2BE71-3BBF-44F6-AD14-D59E315DB211}" type="presParOf" srcId="{04CE4CF9-C181-4B29-B8F0-006D2DF578C5}" destId="{0C574A3C-5277-488B-86D0-79BF3C8597BC}" srcOrd="0" destOrd="0" presId="urn:microsoft.com/office/officeart/2008/layout/VerticalCurvedList"/>
    <dgm:cxn modelId="{D31C5B38-7D9D-4A2D-83E1-62E70BB4F414}" type="presParOf" srcId="{0C574A3C-5277-488B-86D0-79BF3C8597BC}" destId="{81EF25BA-D3ED-40E3-90C5-460191C90128}" srcOrd="0" destOrd="0" presId="urn:microsoft.com/office/officeart/2008/layout/VerticalCurvedList"/>
    <dgm:cxn modelId="{0D931F8E-A846-4A3A-A0B1-FC8025772120}" type="presParOf" srcId="{0C574A3C-5277-488B-86D0-79BF3C8597BC}" destId="{B2909A23-CFB0-480D-B54B-B09398E7EE52}" srcOrd="1" destOrd="0" presId="urn:microsoft.com/office/officeart/2008/layout/VerticalCurvedList"/>
    <dgm:cxn modelId="{93604F2C-22C2-4E95-89A1-CF9CB9ADF3FB}" type="presParOf" srcId="{0C574A3C-5277-488B-86D0-79BF3C8597BC}" destId="{C6D66B02-882E-4726-8930-5EF7141ED331}" srcOrd="2" destOrd="0" presId="urn:microsoft.com/office/officeart/2008/layout/VerticalCurvedList"/>
    <dgm:cxn modelId="{0D137CB1-9801-4F97-AA05-14BB5EB5F97D}" type="presParOf" srcId="{0C574A3C-5277-488B-86D0-79BF3C8597BC}" destId="{81BA82D7-BB2A-46FB-9EF2-353694712F27}" srcOrd="3" destOrd="0" presId="urn:microsoft.com/office/officeart/2008/layout/VerticalCurvedList"/>
    <dgm:cxn modelId="{6D59D6D7-32CB-4C0E-B032-2EF454658C6A}" type="presParOf" srcId="{04CE4CF9-C181-4B29-B8F0-006D2DF578C5}" destId="{429E43BA-4401-48AF-9CB7-C9456D9F33C8}" srcOrd="1" destOrd="0" presId="urn:microsoft.com/office/officeart/2008/layout/VerticalCurvedList"/>
    <dgm:cxn modelId="{261C7C9D-04E6-4E63-9580-690003E8A34C}" type="presParOf" srcId="{04CE4CF9-C181-4B29-B8F0-006D2DF578C5}" destId="{8A8F5C10-B6D7-4DC8-9536-4DE94F6BCB66}" srcOrd="2" destOrd="0" presId="urn:microsoft.com/office/officeart/2008/layout/VerticalCurvedList"/>
    <dgm:cxn modelId="{9BC6A98A-4E05-4B22-83C2-DB3A589C5B9A}" type="presParOf" srcId="{8A8F5C10-B6D7-4DC8-9536-4DE94F6BCB66}" destId="{3D0AD9EE-7D8A-4A13-8E91-D30CBBDBEFB3}" srcOrd="0" destOrd="0" presId="urn:microsoft.com/office/officeart/2008/layout/VerticalCurvedList"/>
    <dgm:cxn modelId="{3B5AB05C-2232-4870-8FC2-5F3EBBDCC675}" type="presParOf" srcId="{04CE4CF9-C181-4B29-B8F0-006D2DF578C5}" destId="{D66C8C82-84EF-46FE-B9AF-3B42C5020AB3}" srcOrd="3" destOrd="0" presId="urn:microsoft.com/office/officeart/2008/layout/VerticalCurvedList"/>
    <dgm:cxn modelId="{1E923588-874C-4246-9F97-F38E5B49A57F}" type="presParOf" srcId="{04CE4CF9-C181-4B29-B8F0-006D2DF578C5}" destId="{9B4C6FEF-24AC-461B-9E1D-96823E26736A}" srcOrd="4" destOrd="0" presId="urn:microsoft.com/office/officeart/2008/layout/VerticalCurvedList"/>
    <dgm:cxn modelId="{9B57249A-C4F0-499B-AB2B-89DCA3B3C4A8}" type="presParOf" srcId="{9B4C6FEF-24AC-461B-9E1D-96823E26736A}" destId="{A662E04F-CA00-4227-B283-972D73B582FE}" srcOrd="0" destOrd="0" presId="urn:microsoft.com/office/officeart/2008/layout/VerticalCurvedList"/>
    <dgm:cxn modelId="{24D79EC3-2119-4C23-BCD9-9AC6AC66BF11}" type="presParOf" srcId="{04CE4CF9-C181-4B29-B8F0-006D2DF578C5}" destId="{81B31FE9-3F44-43E7-A055-A735EC6825BF}" srcOrd="5" destOrd="0" presId="urn:microsoft.com/office/officeart/2008/layout/VerticalCurvedList"/>
    <dgm:cxn modelId="{3EF9E452-9EA6-45C6-9231-F0830A8548B9}" type="presParOf" srcId="{04CE4CF9-C181-4B29-B8F0-006D2DF578C5}" destId="{54DB047A-7FB6-4330-AAC4-513811C506A9}" srcOrd="6" destOrd="0" presId="urn:microsoft.com/office/officeart/2008/layout/VerticalCurvedList"/>
    <dgm:cxn modelId="{1F2C1025-B00E-4BF0-B7A2-95E7D4710959}" type="presParOf" srcId="{54DB047A-7FB6-4330-AAC4-513811C506A9}" destId="{034C7B2B-56BC-4A26-9676-94E6BBF6C9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825CDA-A6EC-4FF6-A980-88738907974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D4618AAD-B19F-4119-8FCA-472AAA8BAA28}">
      <dgm:prSet phldrT="[Texto]"/>
      <dgm:spPr/>
      <dgm:t>
        <a:bodyPr/>
        <a:lstStyle/>
        <a:p>
          <a:r>
            <a:rPr lang="es-ES" dirty="0" smtClean="0"/>
            <a:t>General</a:t>
          </a:r>
          <a:endParaRPr lang="es-ES" dirty="0"/>
        </a:p>
      </dgm:t>
    </dgm:pt>
    <dgm:pt modelId="{88A6FF0F-15B8-4C26-BC4C-613B7C9CE5D1}" type="parTrans" cxnId="{A56E070E-110C-4762-AD17-313373F40212}">
      <dgm:prSet/>
      <dgm:spPr/>
      <dgm:t>
        <a:bodyPr/>
        <a:lstStyle/>
        <a:p>
          <a:endParaRPr lang="es-ES"/>
        </a:p>
      </dgm:t>
    </dgm:pt>
    <dgm:pt modelId="{B40B08C8-B600-4FBD-BDD5-51FC218E518B}" type="sibTrans" cxnId="{A56E070E-110C-4762-AD17-313373F40212}">
      <dgm:prSet/>
      <dgm:spPr/>
      <dgm:t>
        <a:bodyPr/>
        <a:lstStyle/>
        <a:p>
          <a:endParaRPr lang="es-ES"/>
        </a:p>
      </dgm:t>
    </dgm:pt>
    <dgm:pt modelId="{6C467B02-1401-4E4A-87D7-5C5F2BCA4020}">
      <dgm:prSet phldrT="[Texto]"/>
      <dgm:spPr/>
      <dgm:t>
        <a:bodyPr/>
        <a:lstStyle/>
        <a:p>
          <a:pPr algn="just"/>
          <a:r>
            <a:rPr lang="es-ES" dirty="0" smtClean="0"/>
            <a:t>Diseñar una aplicación móvil basada en la plataforma Android para apoyar la gestión del campeonato deportivo.</a:t>
          </a:r>
          <a:endParaRPr lang="es-ES" dirty="0"/>
        </a:p>
      </dgm:t>
    </dgm:pt>
    <dgm:pt modelId="{8CFEB21F-10F4-4198-8E81-6D168A3131FA}" type="parTrans" cxnId="{17D2B84F-A525-4DA5-9843-D5970920A20F}">
      <dgm:prSet/>
      <dgm:spPr/>
      <dgm:t>
        <a:bodyPr/>
        <a:lstStyle/>
        <a:p>
          <a:endParaRPr lang="es-ES"/>
        </a:p>
      </dgm:t>
    </dgm:pt>
    <dgm:pt modelId="{03CF06BC-5984-408F-9906-CCD7E4BD0EDF}" type="sibTrans" cxnId="{17D2B84F-A525-4DA5-9843-D5970920A20F}">
      <dgm:prSet/>
      <dgm:spPr/>
      <dgm:t>
        <a:bodyPr/>
        <a:lstStyle/>
        <a:p>
          <a:endParaRPr lang="es-ES"/>
        </a:p>
      </dgm:t>
    </dgm:pt>
    <dgm:pt modelId="{176A4960-E6F5-4505-9C95-41A787FA14D0}">
      <dgm:prSet phldrT="[Texto]"/>
      <dgm:spPr/>
      <dgm:t>
        <a:bodyPr/>
        <a:lstStyle/>
        <a:p>
          <a:r>
            <a:rPr lang="es-ES" dirty="0" smtClean="0"/>
            <a:t>Personales</a:t>
          </a:r>
          <a:endParaRPr lang="es-ES" dirty="0"/>
        </a:p>
      </dgm:t>
    </dgm:pt>
    <dgm:pt modelId="{2D5C81C3-6EFF-41E6-B629-E4FA02142C65}" type="parTrans" cxnId="{2B27A07F-0010-474A-97C3-E4B373AC420A}">
      <dgm:prSet/>
      <dgm:spPr/>
      <dgm:t>
        <a:bodyPr/>
        <a:lstStyle/>
        <a:p>
          <a:endParaRPr lang="es-ES"/>
        </a:p>
      </dgm:t>
    </dgm:pt>
    <dgm:pt modelId="{E226C7BB-3868-4233-89F1-EB04E9A168DF}" type="sibTrans" cxnId="{2B27A07F-0010-474A-97C3-E4B373AC420A}">
      <dgm:prSet/>
      <dgm:spPr/>
      <dgm:t>
        <a:bodyPr/>
        <a:lstStyle/>
        <a:p>
          <a:endParaRPr lang="es-ES"/>
        </a:p>
      </dgm:t>
    </dgm:pt>
    <dgm:pt modelId="{3E177970-0F5B-461A-9D62-F85AF93C7BE0}">
      <dgm:prSet phldrT="[Texto]"/>
      <dgm:spPr/>
      <dgm:t>
        <a:bodyPr/>
        <a:lstStyle/>
        <a:p>
          <a:pPr algn="just"/>
          <a:endParaRPr lang="es-ES" dirty="0"/>
        </a:p>
      </dgm:t>
    </dgm:pt>
    <dgm:pt modelId="{A86AA494-5C3E-46C9-AD7A-E063B2CDABD2}" type="parTrans" cxnId="{2F5EAF69-1F2D-4992-9116-1A84319F09EA}">
      <dgm:prSet/>
      <dgm:spPr/>
      <dgm:t>
        <a:bodyPr/>
        <a:lstStyle/>
        <a:p>
          <a:endParaRPr lang="es-ES"/>
        </a:p>
      </dgm:t>
    </dgm:pt>
    <dgm:pt modelId="{96B823B9-9D73-4400-8866-02038910D709}" type="sibTrans" cxnId="{2F5EAF69-1F2D-4992-9116-1A84319F09EA}">
      <dgm:prSet/>
      <dgm:spPr/>
      <dgm:t>
        <a:bodyPr/>
        <a:lstStyle/>
        <a:p>
          <a:endParaRPr lang="es-ES"/>
        </a:p>
      </dgm:t>
    </dgm:pt>
    <dgm:pt modelId="{6E765F20-176B-4377-BA57-355C16ED4C90}">
      <dgm:prSet phldrT="[Texto]"/>
      <dgm:spPr/>
      <dgm:t>
        <a:bodyPr/>
        <a:lstStyle/>
        <a:p>
          <a:pPr algn="just"/>
          <a:r>
            <a:rPr lang="es-ES" dirty="0" smtClean="0"/>
            <a:t>Aplicar todos los conocimientos adquiridos durante el master mediante el desarrollo de una aplicación móvil.</a:t>
          </a:r>
          <a:endParaRPr lang="es-ES" dirty="0"/>
        </a:p>
      </dgm:t>
    </dgm:pt>
    <dgm:pt modelId="{2B5143F0-5ACE-4496-8B1E-A2F9F9BF1F2C}" type="parTrans" cxnId="{78D73B90-BDDF-4148-BEEC-1C4D5C14CDE5}">
      <dgm:prSet/>
      <dgm:spPr/>
      <dgm:t>
        <a:bodyPr/>
        <a:lstStyle/>
        <a:p>
          <a:endParaRPr lang="es-EC"/>
        </a:p>
      </dgm:t>
    </dgm:pt>
    <dgm:pt modelId="{4AF0FAD0-F5B6-44FA-B26A-9E03C91F0378}" type="sibTrans" cxnId="{78D73B90-BDDF-4148-BEEC-1C4D5C14CDE5}">
      <dgm:prSet/>
      <dgm:spPr/>
      <dgm:t>
        <a:bodyPr/>
        <a:lstStyle/>
        <a:p>
          <a:endParaRPr lang="es-EC"/>
        </a:p>
      </dgm:t>
    </dgm:pt>
    <dgm:pt modelId="{44E0BB51-7C66-40B1-915A-798599C50F5D}">
      <dgm:prSet phldrT="[Texto]"/>
      <dgm:spPr/>
      <dgm:t>
        <a:bodyPr/>
        <a:lstStyle/>
        <a:p>
          <a:pPr algn="just"/>
          <a:r>
            <a:rPr lang="es-ES" dirty="0" smtClean="0"/>
            <a:t>Desarrollar nuevas habilidades en el campo de gestión de proyectos de aplicaciones móviles</a:t>
          </a:r>
          <a:endParaRPr lang="es-ES" dirty="0"/>
        </a:p>
      </dgm:t>
    </dgm:pt>
    <dgm:pt modelId="{E71DC261-EF9C-4E5F-9084-34975607681C}" type="parTrans" cxnId="{690E4CED-FC9B-498B-82D9-E21E2FDDBEA0}">
      <dgm:prSet/>
      <dgm:spPr/>
      <dgm:t>
        <a:bodyPr/>
        <a:lstStyle/>
        <a:p>
          <a:endParaRPr lang="es-ES"/>
        </a:p>
      </dgm:t>
    </dgm:pt>
    <dgm:pt modelId="{88177804-CF98-40FA-850F-2704C0BA5129}" type="sibTrans" cxnId="{690E4CED-FC9B-498B-82D9-E21E2FDDBEA0}">
      <dgm:prSet/>
      <dgm:spPr/>
      <dgm:t>
        <a:bodyPr/>
        <a:lstStyle/>
        <a:p>
          <a:endParaRPr lang="es-ES"/>
        </a:p>
      </dgm:t>
    </dgm:pt>
    <dgm:pt modelId="{3920B8E8-E56B-47D7-9BED-5F7CB7CA3556}" type="pres">
      <dgm:prSet presAssocID="{F1825CDA-A6EC-4FF6-A980-887389079749}" presName="linear" presStyleCnt="0">
        <dgm:presLayoutVars>
          <dgm:dir/>
          <dgm:animLvl val="lvl"/>
          <dgm:resizeHandles val="exact"/>
        </dgm:presLayoutVars>
      </dgm:prSet>
      <dgm:spPr/>
      <dgm:t>
        <a:bodyPr/>
        <a:lstStyle/>
        <a:p>
          <a:endParaRPr lang="es-EC"/>
        </a:p>
      </dgm:t>
    </dgm:pt>
    <dgm:pt modelId="{07DE4F18-FAC5-4C42-B63B-750FEB50CD60}" type="pres">
      <dgm:prSet presAssocID="{D4618AAD-B19F-4119-8FCA-472AAA8BAA28}" presName="parentLin" presStyleCnt="0"/>
      <dgm:spPr/>
    </dgm:pt>
    <dgm:pt modelId="{E6DBCBF0-A067-4249-BA5A-A70DCCE215AC}" type="pres">
      <dgm:prSet presAssocID="{D4618AAD-B19F-4119-8FCA-472AAA8BAA28}" presName="parentLeftMargin" presStyleLbl="node1" presStyleIdx="0" presStyleCnt="2"/>
      <dgm:spPr/>
      <dgm:t>
        <a:bodyPr/>
        <a:lstStyle/>
        <a:p>
          <a:endParaRPr lang="es-EC"/>
        </a:p>
      </dgm:t>
    </dgm:pt>
    <dgm:pt modelId="{E90D7520-29D2-4294-AA7D-E7674D4956D0}" type="pres">
      <dgm:prSet presAssocID="{D4618AAD-B19F-4119-8FCA-472AAA8BAA28}" presName="parentText" presStyleLbl="node1" presStyleIdx="0" presStyleCnt="2">
        <dgm:presLayoutVars>
          <dgm:chMax val="0"/>
          <dgm:bulletEnabled val="1"/>
        </dgm:presLayoutVars>
      </dgm:prSet>
      <dgm:spPr/>
      <dgm:t>
        <a:bodyPr/>
        <a:lstStyle/>
        <a:p>
          <a:endParaRPr lang="es-EC"/>
        </a:p>
      </dgm:t>
    </dgm:pt>
    <dgm:pt modelId="{66472230-F9B6-4061-8A35-102E779B91E4}" type="pres">
      <dgm:prSet presAssocID="{D4618AAD-B19F-4119-8FCA-472AAA8BAA28}" presName="negativeSpace" presStyleCnt="0"/>
      <dgm:spPr/>
    </dgm:pt>
    <dgm:pt modelId="{056DF293-A7EB-4BDC-84FF-985CC62E3B17}" type="pres">
      <dgm:prSet presAssocID="{D4618AAD-B19F-4119-8FCA-472AAA8BAA28}" presName="childText" presStyleLbl="conFgAcc1" presStyleIdx="0" presStyleCnt="2">
        <dgm:presLayoutVars>
          <dgm:bulletEnabled val="1"/>
        </dgm:presLayoutVars>
      </dgm:prSet>
      <dgm:spPr/>
      <dgm:t>
        <a:bodyPr/>
        <a:lstStyle/>
        <a:p>
          <a:endParaRPr lang="es-EC"/>
        </a:p>
      </dgm:t>
    </dgm:pt>
    <dgm:pt modelId="{CF5AD30C-DD49-45BD-820F-A5C42BC50473}" type="pres">
      <dgm:prSet presAssocID="{B40B08C8-B600-4FBD-BDD5-51FC218E518B}" presName="spaceBetweenRectangles" presStyleCnt="0"/>
      <dgm:spPr/>
    </dgm:pt>
    <dgm:pt modelId="{4AB9F7B2-3B58-4BA5-9B0D-4804BB5382E3}" type="pres">
      <dgm:prSet presAssocID="{176A4960-E6F5-4505-9C95-41A787FA14D0}" presName="parentLin" presStyleCnt="0"/>
      <dgm:spPr/>
    </dgm:pt>
    <dgm:pt modelId="{74233AFF-329F-43E1-91A0-E536302F77DE}" type="pres">
      <dgm:prSet presAssocID="{176A4960-E6F5-4505-9C95-41A787FA14D0}" presName="parentLeftMargin" presStyleLbl="node1" presStyleIdx="0" presStyleCnt="2"/>
      <dgm:spPr/>
      <dgm:t>
        <a:bodyPr/>
        <a:lstStyle/>
        <a:p>
          <a:endParaRPr lang="es-EC"/>
        </a:p>
      </dgm:t>
    </dgm:pt>
    <dgm:pt modelId="{8EEF1A00-5783-4406-AF59-2B7BB1C093B4}" type="pres">
      <dgm:prSet presAssocID="{176A4960-E6F5-4505-9C95-41A787FA14D0}" presName="parentText" presStyleLbl="node1" presStyleIdx="1" presStyleCnt="2">
        <dgm:presLayoutVars>
          <dgm:chMax val="0"/>
          <dgm:bulletEnabled val="1"/>
        </dgm:presLayoutVars>
      </dgm:prSet>
      <dgm:spPr/>
      <dgm:t>
        <a:bodyPr/>
        <a:lstStyle/>
        <a:p>
          <a:endParaRPr lang="es-EC"/>
        </a:p>
      </dgm:t>
    </dgm:pt>
    <dgm:pt modelId="{247C5B81-C1F4-4A4A-8415-B5A76E80982D}" type="pres">
      <dgm:prSet presAssocID="{176A4960-E6F5-4505-9C95-41A787FA14D0}" presName="negativeSpace" presStyleCnt="0"/>
      <dgm:spPr/>
    </dgm:pt>
    <dgm:pt modelId="{CB75045E-8020-451C-A9D5-665F09EE3EA1}" type="pres">
      <dgm:prSet presAssocID="{176A4960-E6F5-4505-9C95-41A787FA14D0}" presName="childText" presStyleLbl="conFgAcc1" presStyleIdx="1" presStyleCnt="2">
        <dgm:presLayoutVars>
          <dgm:bulletEnabled val="1"/>
        </dgm:presLayoutVars>
      </dgm:prSet>
      <dgm:spPr/>
      <dgm:t>
        <a:bodyPr/>
        <a:lstStyle/>
        <a:p>
          <a:endParaRPr lang="es-EC"/>
        </a:p>
      </dgm:t>
    </dgm:pt>
  </dgm:ptLst>
  <dgm:cxnLst>
    <dgm:cxn modelId="{D3B7ADE6-274B-4F84-8BB6-DA6C375E996F}" type="presOf" srcId="{D4618AAD-B19F-4119-8FCA-472AAA8BAA28}" destId="{E90D7520-29D2-4294-AA7D-E7674D4956D0}" srcOrd="1" destOrd="0" presId="urn:microsoft.com/office/officeart/2005/8/layout/list1"/>
    <dgm:cxn modelId="{AC70B482-960E-4A25-B590-07930C8850CE}" type="presOf" srcId="{6E765F20-176B-4377-BA57-355C16ED4C90}" destId="{CB75045E-8020-451C-A9D5-665F09EE3EA1}" srcOrd="0" destOrd="1" presId="urn:microsoft.com/office/officeart/2005/8/layout/list1"/>
    <dgm:cxn modelId="{2B27A07F-0010-474A-97C3-E4B373AC420A}" srcId="{F1825CDA-A6EC-4FF6-A980-887389079749}" destId="{176A4960-E6F5-4505-9C95-41A787FA14D0}" srcOrd="1" destOrd="0" parTransId="{2D5C81C3-6EFF-41E6-B629-E4FA02142C65}" sibTransId="{E226C7BB-3868-4233-89F1-EB04E9A168DF}"/>
    <dgm:cxn modelId="{93F5B739-89F2-4341-9D95-26BBB3E7CFCD}" type="presOf" srcId="{3E177970-0F5B-461A-9D62-F85AF93C7BE0}" destId="{CB75045E-8020-451C-A9D5-665F09EE3EA1}" srcOrd="0" destOrd="0" presId="urn:microsoft.com/office/officeart/2005/8/layout/list1"/>
    <dgm:cxn modelId="{78D73B90-BDDF-4148-BEEC-1C4D5C14CDE5}" srcId="{176A4960-E6F5-4505-9C95-41A787FA14D0}" destId="{6E765F20-176B-4377-BA57-355C16ED4C90}" srcOrd="1" destOrd="0" parTransId="{2B5143F0-5ACE-4496-8B1E-A2F9F9BF1F2C}" sibTransId="{4AF0FAD0-F5B6-44FA-B26A-9E03C91F0378}"/>
    <dgm:cxn modelId="{2F5EAF69-1F2D-4992-9116-1A84319F09EA}" srcId="{176A4960-E6F5-4505-9C95-41A787FA14D0}" destId="{3E177970-0F5B-461A-9D62-F85AF93C7BE0}" srcOrd="0" destOrd="0" parTransId="{A86AA494-5C3E-46C9-AD7A-E063B2CDABD2}" sibTransId="{96B823B9-9D73-4400-8866-02038910D709}"/>
    <dgm:cxn modelId="{CD1A80B4-A867-4C20-AA18-C42FABC1CB26}" type="presOf" srcId="{176A4960-E6F5-4505-9C95-41A787FA14D0}" destId="{74233AFF-329F-43E1-91A0-E536302F77DE}" srcOrd="0" destOrd="0" presId="urn:microsoft.com/office/officeart/2005/8/layout/list1"/>
    <dgm:cxn modelId="{EA4CE648-8B1D-4810-9BA7-487D48A01CA2}" type="presOf" srcId="{44E0BB51-7C66-40B1-915A-798599C50F5D}" destId="{CB75045E-8020-451C-A9D5-665F09EE3EA1}" srcOrd="0" destOrd="2" presId="urn:microsoft.com/office/officeart/2005/8/layout/list1"/>
    <dgm:cxn modelId="{A56E070E-110C-4762-AD17-313373F40212}" srcId="{F1825CDA-A6EC-4FF6-A980-887389079749}" destId="{D4618AAD-B19F-4119-8FCA-472AAA8BAA28}" srcOrd="0" destOrd="0" parTransId="{88A6FF0F-15B8-4C26-BC4C-613B7C9CE5D1}" sibTransId="{B40B08C8-B600-4FBD-BDD5-51FC218E518B}"/>
    <dgm:cxn modelId="{17D2B84F-A525-4DA5-9843-D5970920A20F}" srcId="{D4618AAD-B19F-4119-8FCA-472AAA8BAA28}" destId="{6C467B02-1401-4E4A-87D7-5C5F2BCA4020}" srcOrd="0" destOrd="0" parTransId="{8CFEB21F-10F4-4198-8E81-6D168A3131FA}" sibTransId="{03CF06BC-5984-408F-9906-CCD7E4BD0EDF}"/>
    <dgm:cxn modelId="{E30CAB22-74CD-4327-9028-268965A374E3}" type="presOf" srcId="{6C467B02-1401-4E4A-87D7-5C5F2BCA4020}" destId="{056DF293-A7EB-4BDC-84FF-985CC62E3B17}" srcOrd="0" destOrd="0" presId="urn:microsoft.com/office/officeart/2005/8/layout/list1"/>
    <dgm:cxn modelId="{690E4CED-FC9B-498B-82D9-E21E2FDDBEA0}" srcId="{176A4960-E6F5-4505-9C95-41A787FA14D0}" destId="{44E0BB51-7C66-40B1-915A-798599C50F5D}" srcOrd="2" destOrd="0" parTransId="{E71DC261-EF9C-4E5F-9084-34975607681C}" sibTransId="{88177804-CF98-40FA-850F-2704C0BA5129}"/>
    <dgm:cxn modelId="{9961C087-2C6A-4760-8FC2-66F9D0002F18}" type="presOf" srcId="{F1825CDA-A6EC-4FF6-A980-887389079749}" destId="{3920B8E8-E56B-47D7-9BED-5F7CB7CA3556}" srcOrd="0" destOrd="0" presId="urn:microsoft.com/office/officeart/2005/8/layout/list1"/>
    <dgm:cxn modelId="{A6D95CFF-5637-4311-B2A4-BF06C244D7D8}" type="presOf" srcId="{D4618AAD-B19F-4119-8FCA-472AAA8BAA28}" destId="{E6DBCBF0-A067-4249-BA5A-A70DCCE215AC}" srcOrd="0" destOrd="0" presId="urn:microsoft.com/office/officeart/2005/8/layout/list1"/>
    <dgm:cxn modelId="{418A8363-4B8B-42AF-9E75-7016AD546FEA}" type="presOf" srcId="{176A4960-E6F5-4505-9C95-41A787FA14D0}" destId="{8EEF1A00-5783-4406-AF59-2B7BB1C093B4}" srcOrd="1" destOrd="0" presId="urn:microsoft.com/office/officeart/2005/8/layout/list1"/>
    <dgm:cxn modelId="{7471B910-5F31-408E-8EED-10E44A74B341}" type="presParOf" srcId="{3920B8E8-E56B-47D7-9BED-5F7CB7CA3556}" destId="{07DE4F18-FAC5-4C42-B63B-750FEB50CD60}" srcOrd="0" destOrd="0" presId="urn:microsoft.com/office/officeart/2005/8/layout/list1"/>
    <dgm:cxn modelId="{A1E93275-2656-49EC-810C-A661C5B40E8C}" type="presParOf" srcId="{07DE4F18-FAC5-4C42-B63B-750FEB50CD60}" destId="{E6DBCBF0-A067-4249-BA5A-A70DCCE215AC}" srcOrd="0" destOrd="0" presId="urn:microsoft.com/office/officeart/2005/8/layout/list1"/>
    <dgm:cxn modelId="{13319302-A66D-418E-9166-526B229D4DBF}" type="presParOf" srcId="{07DE4F18-FAC5-4C42-B63B-750FEB50CD60}" destId="{E90D7520-29D2-4294-AA7D-E7674D4956D0}" srcOrd="1" destOrd="0" presId="urn:microsoft.com/office/officeart/2005/8/layout/list1"/>
    <dgm:cxn modelId="{A75202A2-0081-4A18-BA87-A6B42E55A0CB}" type="presParOf" srcId="{3920B8E8-E56B-47D7-9BED-5F7CB7CA3556}" destId="{66472230-F9B6-4061-8A35-102E779B91E4}" srcOrd="1" destOrd="0" presId="urn:microsoft.com/office/officeart/2005/8/layout/list1"/>
    <dgm:cxn modelId="{547CB245-4C33-4503-9E11-3786C17AAD10}" type="presParOf" srcId="{3920B8E8-E56B-47D7-9BED-5F7CB7CA3556}" destId="{056DF293-A7EB-4BDC-84FF-985CC62E3B17}" srcOrd="2" destOrd="0" presId="urn:microsoft.com/office/officeart/2005/8/layout/list1"/>
    <dgm:cxn modelId="{6339A599-347B-4C9E-A5C7-6AEBCD089090}" type="presParOf" srcId="{3920B8E8-E56B-47D7-9BED-5F7CB7CA3556}" destId="{CF5AD30C-DD49-45BD-820F-A5C42BC50473}" srcOrd="3" destOrd="0" presId="urn:microsoft.com/office/officeart/2005/8/layout/list1"/>
    <dgm:cxn modelId="{165CF872-176D-4129-9886-EF45741EC7D8}" type="presParOf" srcId="{3920B8E8-E56B-47D7-9BED-5F7CB7CA3556}" destId="{4AB9F7B2-3B58-4BA5-9B0D-4804BB5382E3}" srcOrd="4" destOrd="0" presId="urn:microsoft.com/office/officeart/2005/8/layout/list1"/>
    <dgm:cxn modelId="{9D5001A8-CC36-4062-A2C6-B76B932E71D7}" type="presParOf" srcId="{4AB9F7B2-3B58-4BA5-9B0D-4804BB5382E3}" destId="{74233AFF-329F-43E1-91A0-E536302F77DE}" srcOrd="0" destOrd="0" presId="urn:microsoft.com/office/officeart/2005/8/layout/list1"/>
    <dgm:cxn modelId="{CB118982-0F9C-4635-8687-BF13B1FF5A85}" type="presParOf" srcId="{4AB9F7B2-3B58-4BA5-9B0D-4804BB5382E3}" destId="{8EEF1A00-5783-4406-AF59-2B7BB1C093B4}" srcOrd="1" destOrd="0" presId="urn:microsoft.com/office/officeart/2005/8/layout/list1"/>
    <dgm:cxn modelId="{35107BE1-5C64-4293-8D97-9164FFA36B39}" type="presParOf" srcId="{3920B8E8-E56B-47D7-9BED-5F7CB7CA3556}" destId="{247C5B81-C1F4-4A4A-8415-B5A76E80982D}" srcOrd="5" destOrd="0" presId="urn:microsoft.com/office/officeart/2005/8/layout/list1"/>
    <dgm:cxn modelId="{9270C3D7-E579-4217-B551-DAF7FD711460}" type="presParOf" srcId="{3920B8E8-E56B-47D7-9BED-5F7CB7CA3556}" destId="{CB75045E-8020-451C-A9D5-665F09EE3EA1}"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0C026-8AC6-4027-A890-A187A986650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s-ES"/>
        </a:p>
      </dgm:t>
    </dgm:pt>
    <dgm:pt modelId="{E574847A-3F8C-4F30-9F90-985827475433}">
      <dgm:prSet phldrT="[Texto]"/>
      <dgm:spPr/>
      <dgm:t>
        <a:bodyPr/>
        <a:lstStyle/>
        <a:p>
          <a:endParaRPr lang="es-EC" dirty="0" smtClean="0"/>
        </a:p>
        <a:p>
          <a:r>
            <a:rPr lang="es-EC" dirty="0" smtClean="0"/>
            <a:t>REGISTRO DE INSTITUCIONES</a:t>
          </a:r>
        </a:p>
        <a:p>
          <a:r>
            <a:rPr lang="es-EC" dirty="0" smtClean="0"/>
            <a:t>REGISTRO DE EQUIPOS</a:t>
          </a:r>
          <a:endParaRPr lang="es-EC" dirty="0"/>
        </a:p>
      </dgm:t>
    </dgm:pt>
    <dgm:pt modelId="{719838D2-2D9A-4FB9-8503-D3DDDD349818}" type="parTrans" cxnId="{5C24000B-C334-4F80-92D1-4ADF90F08AB5}">
      <dgm:prSet/>
      <dgm:spPr/>
      <dgm:t>
        <a:bodyPr/>
        <a:lstStyle/>
        <a:p>
          <a:endParaRPr lang="es-EC"/>
        </a:p>
      </dgm:t>
    </dgm:pt>
    <dgm:pt modelId="{F36F9AC9-BBEF-420F-9253-D689EBA99DFE}" type="sibTrans" cxnId="{5C24000B-C334-4F80-92D1-4ADF90F08AB5}">
      <dgm:prSet/>
      <dgm:spPr/>
      <dgm:t>
        <a:bodyPr/>
        <a:lstStyle/>
        <a:p>
          <a:endParaRPr lang="es-EC"/>
        </a:p>
      </dgm:t>
    </dgm:pt>
    <dgm:pt modelId="{25C2E043-F58A-43C1-BE5C-5C6657FCDC18}">
      <dgm:prSet phldrT="[Texto]"/>
      <dgm:spPr/>
      <dgm:t>
        <a:bodyPr/>
        <a:lstStyle/>
        <a:p>
          <a:r>
            <a:rPr lang="es-EC" dirty="0" smtClean="0"/>
            <a:t>REGISTRO DE FECHAS DE JUEGOS Y RESULTADOS</a:t>
          </a:r>
          <a:endParaRPr lang="es-EC" dirty="0"/>
        </a:p>
      </dgm:t>
    </dgm:pt>
    <dgm:pt modelId="{8DAD7C26-8B48-4DDD-BA25-C8D7CC54F344}" type="parTrans" cxnId="{827F466F-E334-4515-BC72-52042ED622C8}">
      <dgm:prSet/>
      <dgm:spPr/>
      <dgm:t>
        <a:bodyPr/>
        <a:lstStyle/>
        <a:p>
          <a:endParaRPr lang="es-EC"/>
        </a:p>
      </dgm:t>
    </dgm:pt>
    <dgm:pt modelId="{D1886A1A-168D-4C6A-B42D-57D45238CA85}" type="sibTrans" cxnId="{827F466F-E334-4515-BC72-52042ED622C8}">
      <dgm:prSet/>
      <dgm:spPr/>
      <dgm:t>
        <a:bodyPr/>
        <a:lstStyle/>
        <a:p>
          <a:endParaRPr lang="es-EC"/>
        </a:p>
      </dgm:t>
    </dgm:pt>
    <dgm:pt modelId="{CFCBC78E-13F2-4A8E-B361-70973C830F90}">
      <dgm:prSet phldrT="[Texto]"/>
      <dgm:spPr/>
      <dgm:t>
        <a:bodyPr/>
        <a:lstStyle/>
        <a:p>
          <a:r>
            <a:rPr lang="es-EC" dirty="0" smtClean="0"/>
            <a:t>TABLA DE POSICIONES</a:t>
          </a:r>
          <a:endParaRPr lang="es-EC" dirty="0"/>
        </a:p>
      </dgm:t>
    </dgm:pt>
    <dgm:pt modelId="{487AD4C9-FEED-4AFF-9A54-55A8FE1B7035}" type="parTrans" cxnId="{5B3ED30B-5CFB-46E2-AADD-11D995B45E2B}">
      <dgm:prSet/>
      <dgm:spPr/>
      <dgm:t>
        <a:bodyPr/>
        <a:lstStyle/>
        <a:p>
          <a:endParaRPr lang="es-EC"/>
        </a:p>
      </dgm:t>
    </dgm:pt>
    <dgm:pt modelId="{875DD9BD-5CE2-4ADD-83AF-4FBD52627874}" type="sibTrans" cxnId="{5B3ED30B-5CFB-46E2-AADD-11D995B45E2B}">
      <dgm:prSet/>
      <dgm:spPr/>
      <dgm:t>
        <a:bodyPr/>
        <a:lstStyle/>
        <a:p>
          <a:endParaRPr lang="es-EC"/>
        </a:p>
      </dgm:t>
    </dgm:pt>
    <dgm:pt modelId="{407AC2A7-65AB-4029-85E5-756ED2F06D7C}" type="pres">
      <dgm:prSet presAssocID="{23B0C026-8AC6-4027-A890-A187A9866501}" presName="Name0" presStyleCnt="0">
        <dgm:presLayoutVars>
          <dgm:dir/>
          <dgm:resizeHandles val="exact"/>
        </dgm:presLayoutVars>
      </dgm:prSet>
      <dgm:spPr/>
    </dgm:pt>
    <dgm:pt modelId="{BE1A3C6A-706D-4246-AD0A-9EEE834F66A5}" type="pres">
      <dgm:prSet presAssocID="{23B0C026-8AC6-4027-A890-A187A9866501}" presName="fgShape" presStyleLbl="fgShp" presStyleIdx="0" presStyleCnt="1"/>
      <dgm:spPr/>
    </dgm:pt>
    <dgm:pt modelId="{58802B87-4278-4FB2-B5B6-74166861DA43}" type="pres">
      <dgm:prSet presAssocID="{23B0C026-8AC6-4027-A890-A187A9866501}" presName="linComp" presStyleCnt="0"/>
      <dgm:spPr/>
    </dgm:pt>
    <dgm:pt modelId="{F0BD8F54-8D6C-4F5A-9C79-7EB945E6EFBF}" type="pres">
      <dgm:prSet presAssocID="{E574847A-3F8C-4F30-9F90-985827475433}" presName="compNode" presStyleCnt="0"/>
      <dgm:spPr/>
    </dgm:pt>
    <dgm:pt modelId="{8AAEE033-5A32-4C1B-B5E7-2FCCEBF664B5}" type="pres">
      <dgm:prSet presAssocID="{E574847A-3F8C-4F30-9F90-985827475433}" presName="bkgdShape" presStyleLbl="node1" presStyleIdx="0" presStyleCnt="3"/>
      <dgm:spPr/>
      <dgm:t>
        <a:bodyPr/>
        <a:lstStyle/>
        <a:p>
          <a:endParaRPr lang="es-EC"/>
        </a:p>
      </dgm:t>
    </dgm:pt>
    <dgm:pt modelId="{721A0CD2-05E4-4855-81F0-D2E259B74963}" type="pres">
      <dgm:prSet presAssocID="{E574847A-3F8C-4F30-9F90-985827475433}" presName="nodeTx" presStyleLbl="node1" presStyleIdx="0" presStyleCnt="3">
        <dgm:presLayoutVars>
          <dgm:bulletEnabled val="1"/>
        </dgm:presLayoutVars>
      </dgm:prSet>
      <dgm:spPr/>
      <dgm:t>
        <a:bodyPr/>
        <a:lstStyle/>
        <a:p>
          <a:endParaRPr lang="es-EC"/>
        </a:p>
      </dgm:t>
    </dgm:pt>
    <dgm:pt modelId="{131F05A7-E34F-4B59-94E5-8096BA34092C}" type="pres">
      <dgm:prSet presAssocID="{E574847A-3F8C-4F30-9F90-985827475433}" presName="invisiNode" presStyleLbl="node1" presStyleIdx="0" presStyleCnt="3"/>
      <dgm:spPr/>
    </dgm:pt>
    <dgm:pt modelId="{A64A5350-25D7-4FC4-8895-72E71A538C1A}" type="pres">
      <dgm:prSet presAssocID="{E574847A-3F8C-4F30-9F90-985827475433}" presName="imagNode" presStyleLbl="fgImgPlace1" presStyleIdx="0" presStyleCnt="3"/>
      <dgm:spPr>
        <a:blipFill rotWithShape="1">
          <a:blip xmlns:r="http://schemas.openxmlformats.org/officeDocument/2006/relationships" r:embed="rId1"/>
          <a:stretch>
            <a:fillRect/>
          </a:stretch>
        </a:blipFill>
      </dgm:spPr>
      <dgm:t>
        <a:bodyPr/>
        <a:lstStyle/>
        <a:p>
          <a:endParaRPr lang="es-ES"/>
        </a:p>
      </dgm:t>
    </dgm:pt>
    <dgm:pt modelId="{A5064B7C-1393-4B3C-9287-C0C168D88D62}" type="pres">
      <dgm:prSet presAssocID="{F36F9AC9-BBEF-420F-9253-D689EBA99DFE}" presName="sibTrans" presStyleLbl="sibTrans2D1" presStyleIdx="0" presStyleCnt="0"/>
      <dgm:spPr/>
      <dgm:t>
        <a:bodyPr/>
        <a:lstStyle/>
        <a:p>
          <a:endParaRPr lang="es-EC"/>
        </a:p>
      </dgm:t>
    </dgm:pt>
    <dgm:pt modelId="{EC7F3673-2E30-4334-B01C-50B129FF0BA6}" type="pres">
      <dgm:prSet presAssocID="{25C2E043-F58A-43C1-BE5C-5C6657FCDC18}" presName="compNode" presStyleCnt="0"/>
      <dgm:spPr/>
    </dgm:pt>
    <dgm:pt modelId="{0F269071-18F1-4C19-90F8-89EDAA4F29E1}" type="pres">
      <dgm:prSet presAssocID="{25C2E043-F58A-43C1-BE5C-5C6657FCDC18}" presName="bkgdShape" presStyleLbl="node1" presStyleIdx="1" presStyleCnt="3"/>
      <dgm:spPr/>
      <dgm:t>
        <a:bodyPr/>
        <a:lstStyle/>
        <a:p>
          <a:endParaRPr lang="es-EC"/>
        </a:p>
      </dgm:t>
    </dgm:pt>
    <dgm:pt modelId="{5D69CC45-2833-4674-AF91-60BC8CD69A17}" type="pres">
      <dgm:prSet presAssocID="{25C2E043-F58A-43C1-BE5C-5C6657FCDC18}" presName="nodeTx" presStyleLbl="node1" presStyleIdx="1" presStyleCnt="3">
        <dgm:presLayoutVars>
          <dgm:bulletEnabled val="1"/>
        </dgm:presLayoutVars>
      </dgm:prSet>
      <dgm:spPr/>
      <dgm:t>
        <a:bodyPr/>
        <a:lstStyle/>
        <a:p>
          <a:endParaRPr lang="es-EC"/>
        </a:p>
      </dgm:t>
    </dgm:pt>
    <dgm:pt modelId="{F1717186-CF63-4969-894E-5231AF810CFC}" type="pres">
      <dgm:prSet presAssocID="{25C2E043-F58A-43C1-BE5C-5C6657FCDC18}" presName="invisiNode" presStyleLbl="node1" presStyleIdx="1" presStyleCnt="3"/>
      <dgm:spPr/>
    </dgm:pt>
    <dgm:pt modelId="{9B672438-B76A-4002-B53B-BFE916DCEBA2}" type="pres">
      <dgm:prSet presAssocID="{25C2E043-F58A-43C1-BE5C-5C6657FCDC18}" presName="imagNode" presStyleLbl="fgImgPlace1" presStyleIdx="1" presStyleCnt="3"/>
      <dgm:spPr>
        <a:blipFill rotWithShape="1">
          <a:blip xmlns:r="http://schemas.openxmlformats.org/officeDocument/2006/relationships" r:embed="rId2"/>
          <a:stretch>
            <a:fillRect/>
          </a:stretch>
        </a:blipFill>
      </dgm:spPr>
    </dgm:pt>
    <dgm:pt modelId="{F4CDC62D-B771-4079-B10C-1EA2825C6402}" type="pres">
      <dgm:prSet presAssocID="{D1886A1A-168D-4C6A-B42D-57D45238CA85}" presName="sibTrans" presStyleLbl="sibTrans2D1" presStyleIdx="0" presStyleCnt="0"/>
      <dgm:spPr/>
      <dgm:t>
        <a:bodyPr/>
        <a:lstStyle/>
        <a:p>
          <a:endParaRPr lang="es-EC"/>
        </a:p>
      </dgm:t>
    </dgm:pt>
    <dgm:pt modelId="{32936A45-2C61-4784-A877-18ACF3B3C9CA}" type="pres">
      <dgm:prSet presAssocID="{CFCBC78E-13F2-4A8E-B361-70973C830F90}" presName="compNode" presStyleCnt="0"/>
      <dgm:spPr/>
    </dgm:pt>
    <dgm:pt modelId="{6A0C3D17-C842-4C8C-AF45-58A52DABBEC8}" type="pres">
      <dgm:prSet presAssocID="{CFCBC78E-13F2-4A8E-B361-70973C830F90}" presName="bkgdShape" presStyleLbl="node1" presStyleIdx="2" presStyleCnt="3"/>
      <dgm:spPr/>
      <dgm:t>
        <a:bodyPr/>
        <a:lstStyle/>
        <a:p>
          <a:endParaRPr lang="es-EC"/>
        </a:p>
      </dgm:t>
    </dgm:pt>
    <dgm:pt modelId="{5E0B7F45-F1FB-4488-B792-B8ED9DE12789}" type="pres">
      <dgm:prSet presAssocID="{CFCBC78E-13F2-4A8E-B361-70973C830F90}" presName="nodeTx" presStyleLbl="node1" presStyleIdx="2" presStyleCnt="3">
        <dgm:presLayoutVars>
          <dgm:bulletEnabled val="1"/>
        </dgm:presLayoutVars>
      </dgm:prSet>
      <dgm:spPr/>
      <dgm:t>
        <a:bodyPr/>
        <a:lstStyle/>
        <a:p>
          <a:endParaRPr lang="es-EC"/>
        </a:p>
      </dgm:t>
    </dgm:pt>
    <dgm:pt modelId="{1DFFDEFE-EFAB-463F-AB01-8B1379E099F9}" type="pres">
      <dgm:prSet presAssocID="{CFCBC78E-13F2-4A8E-B361-70973C830F90}" presName="invisiNode" presStyleLbl="node1" presStyleIdx="2" presStyleCnt="3"/>
      <dgm:spPr/>
    </dgm:pt>
    <dgm:pt modelId="{A039ECC7-2AFC-473C-8DA6-03ABAB06DAB9}" type="pres">
      <dgm:prSet presAssocID="{CFCBC78E-13F2-4A8E-B361-70973C830F90}" presName="imagNode" presStyleLbl="fgImgPlace1" presStyleIdx="2" presStyleCnt="3"/>
      <dgm:spPr>
        <a:blipFill rotWithShape="1">
          <a:blip xmlns:r="http://schemas.openxmlformats.org/officeDocument/2006/relationships" r:embed="rId3"/>
          <a:stretch>
            <a:fillRect/>
          </a:stretch>
        </a:blipFill>
      </dgm:spPr>
    </dgm:pt>
  </dgm:ptLst>
  <dgm:cxnLst>
    <dgm:cxn modelId="{DE90840C-30CB-455F-B0B2-32EDDD148CFB}" type="presOf" srcId="{E574847A-3F8C-4F30-9F90-985827475433}" destId="{8AAEE033-5A32-4C1B-B5E7-2FCCEBF664B5}" srcOrd="0" destOrd="0" presId="urn:microsoft.com/office/officeart/2005/8/layout/hList7"/>
    <dgm:cxn modelId="{3B96D283-1F02-4428-A749-1E64D6CF14CD}" type="presOf" srcId="{F36F9AC9-BBEF-420F-9253-D689EBA99DFE}" destId="{A5064B7C-1393-4B3C-9287-C0C168D88D62}" srcOrd="0" destOrd="0" presId="urn:microsoft.com/office/officeart/2005/8/layout/hList7"/>
    <dgm:cxn modelId="{5B3ED30B-5CFB-46E2-AADD-11D995B45E2B}" srcId="{23B0C026-8AC6-4027-A890-A187A9866501}" destId="{CFCBC78E-13F2-4A8E-B361-70973C830F90}" srcOrd="2" destOrd="0" parTransId="{487AD4C9-FEED-4AFF-9A54-55A8FE1B7035}" sibTransId="{875DD9BD-5CE2-4ADD-83AF-4FBD52627874}"/>
    <dgm:cxn modelId="{D2FBE9FC-BAAC-4C56-AD4D-5A5654385CE5}" type="presOf" srcId="{D1886A1A-168D-4C6A-B42D-57D45238CA85}" destId="{F4CDC62D-B771-4079-B10C-1EA2825C6402}" srcOrd="0" destOrd="0" presId="urn:microsoft.com/office/officeart/2005/8/layout/hList7"/>
    <dgm:cxn modelId="{4E915334-31A7-466F-9075-90AB414238BC}" type="presOf" srcId="{23B0C026-8AC6-4027-A890-A187A9866501}" destId="{407AC2A7-65AB-4029-85E5-756ED2F06D7C}" srcOrd="0" destOrd="0" presId="urn:microsoft.com/office/officeart/2005/8/layout/hList7"/>
    <dgm:cxn modelId="{578E1E49-37A6-4114-A255-3F54F89E221C}" type="presOf" srcId="{25C2E043-F58A-43C1-BE5C-5C6657FCDC18}" destId="{5D69CC45-2833-4674-AF91-60BC8CD69A17}" srcOrd="1" destOrd="0" presId="urn:microsoft.com/office/officeart/2005/8/layout/hList7"/>
    <dgm:cxn modelId="{5C24000B-C334-4F80-92D1-4ADF90F08AB5}" srcId="{23B0C026-8AC6-4027-A890-A187A9866501}" destId="{E574847A-3F8C-4F30-9F90-985827475433}" srcOrd="0" destOrd="0" parTransId="{719838D2-2D9A-4FB9-8503-D3DDDD349818}" sibTransId="{F36F9AC9-BBEF-420F-9253-D689EBA99DFE}"/>
    <dgm:cxn modelId="{1F1C3F1C-876D-43F9-A4A1-AB043ABEA7A4}" type="presOf" srcId="{25C2E043-F58A-43C1-BE5C-5C6657FCDC18}" destId="{0F269071-18F1-4C19-90F8-89EDAA4F29E1}" srcOrd="0" destOrd="0" presId="urn:microsoft.com/office/officeart/2005/8/layout/hList7"/>
    <dgm:cxn modelId="{4236FD4A-38F0-4146-8FE3-1A4356BEE313}" type="presOf" srcId="{E574847A-3F8C-4F30-9F90-985827475433}" destId="{721A0CD2-05E4-4855-81F0-D2E259B74963}" srcOrd="1" destOrd="0" presId="urn:microsoft.com/office/officeart/2005/8/layout/hList7"/>
    <dgm:cxn modelId="{D022EA8C-BE94-4C38-8C6B-6462E9F6F1C3}" type="presOf" srcId="{CFCBC78E-13F2-4A8E-B361-70973C830F90}" destId="{6A0C3D17-C842-4C8C-AF45-58A52DABBEC8}" srcOrd="0" destOrd="0" presId="urn:microsoft.com/office/officeart/2005/8/layout/hList7"/>
    <dgm:cxn modelId="{63340D2E-FDEE-46DD-A167-E9D7B4A62B9A}" type="presOf" srcId="{CFCBC78E-13F2-4A8E-B361-70973C830F90}" destId="{5E0B7F45-F1FB-4488-B792-B8ED9DE12789}" srcOrd="1" destOrd="0" presId="urn:microsoft.com/office/officeart/2005/8/layout/hList7"/>
    <dgm:cxn modelId="{827F466F-E334-4515-BC72-52042ED622C8}" srcId="{23B0C026-8AC6-4027-A890-A187A9866501}" destId="{25C2E043-F58A-43C1-BE5C-5C6657FCDC18}" srcOrd="1" destOrd="0" parTransId="{8DAD7C26-8B48-4DDD-BA25-C8D7CC54F344}" sibTransId="{D1886A1A-168D-4C6A-B42D-57D45238CA85}"/>
    <dgm:cxn modelId="{79E77C75-21CA-4A03-B0F3-AE661FD5841D}" type="presParOf" srcId="{407AC2A7-65AB-4029-85E5-756ED2F06D7C}" destId="{BE1A3C6A-706D-4246-AD0A-9EEE834F66A5}" srcOrd="0" destOrd="0" presId="urn:microsoft.com/office/officeart/2005/8/layout/hList7"/>
    <dgm:cxn modelId="{BD3A7502-4902-4CB5-B1F3-D197B9F1E1DE}" type="presParOf" srcId="{407AC2A7-65AB-4029-85E5-756ED2F06D7C}" destId="{58802B87-4278-4FB2-B5B6-74166861DA43}" srcOrd="1" destOrd="0" presId="urn:microsoft.com/office/officeart/2005/8/layout/hList7"/>
    <dgm:cxn modelId="{597E488A-FF53-41AC-9DEE-1F47F08935AE}" type="presParOf" srcId="{58802B87-4278-4FB2-B5B6-74166861DA43}" destId="{F0BD8F54-8D6C-4F5A-9C79-7EB945E6EFBF}" srcOrd="0" destOrd="0" presId="urn:microsoft.com/office/officeart/2005/8/layout/hList7"/>
    <dgm:cxn modelId="{4E0BC68D-BC04-4CCF-A239-457DA811C055}" type="presParOf" srcId="{F0BD8F54-8D6C-4F5A-9C79-7EB945E6EFBF}" destId="{8AAEE033-5A32-4C1B-B5E7-2FCCEBF664B5}" srcOrd="0" destOrd="0" presId="urn:microsoft.com/office/officeart/2005/8/layout/hList7"/>
    <dgm:cxn modelId="{A5078993-0BB1-456B-ADB6-77E567BD703B}" type="presParOf" srcId="{F0BD8F54-8D6C-4F5A-9C79-7EB945E6EFBF}" destId="{721A0CD2-05E4-4855-81F0-D2E259B74963}" srcOrd="1" destOrd="0" presId="urn:microsoft.com/office/officeart/2005/8/layout/hList7"/>
    <dgm:cxn modelId="{1A433A2F-84D1-4BFD-B208-9F2D0401C67E}" type="presParOf" srcId="{F0BD8F54-8D6C-4F5A-9C79-7EB945E6EFBF}" destId="{131F05A7-E34F-4B59-94E5-8096BA34092C}" srcOrd="2" destOrd="0" presId="urn:microsoft.com/office/officeart/2005/8/layout/hList7"/>
    <dgm:cxn modelId="{AD24146A-667B-437B-9E02-5E9F486FCE70}" type="presParOf" srcId="{F0BD8F54-8D6C-4F5A-9C79-7EB945E6EFBF}" destId="{A64A5350-25D7-4FC4-8895-72E71A538C1A}" srcOrd="3" destOrd="0" presId="urn:microsoft.com/office/officeart/2005/8/layout/hList7"/>
    <dgm:cxn modelId="{F3CFBDC3-354F-43F1-9EB7-74D0D3311979}" type="presParOf" srcId="{58802B87-4278-4FB2-B5B6-74166861DA43}" destId="{A5064B7C-1393-4B3C-9287-C0C168D88D62}" srcOrd="1" destOrd="0" presId="urn:microsoft.com/office/officeart/2005/8/layout/hList7"/>
    <dgm:cxn modelId="{61CD3C72-7CE4-4030-A9C9-236C13065BFE}" type="presParOf" srcId="{58802B87-4278-4FB2-B5B6-74166861DA43}" destId="{EC7F3673-2E30-4334-B01C-50B129FF0BA6}" srcOrd="2" destOrd="0" presId="urn:microsoft.com/office/officeart/2005/8/layout/hList7"/>
    <dgm:cxn modelId="{F4D2DFA4-D08C-48BE-95E5-63F139B03A65}" type="presParOf" srcId="{EC7F3673-2E30-4334-B01C-50B129FF0BA6}" destId="{0F269071-18F1-4C19-90F8-89EDAA4F29E1}" srcOrd="0" destOrd="0" presId="urn:microsoft.com/office/officeart/2005/8/layout/hList7"/>
    <dgm:cxn modelId="{D7A95B8A-D54A-4309-9F38-4CBCCD9D86E1}" type="presParOf" srcId="{EC7F3673-2E30-4334-B01C-50B129FF0BA6}" destId="{5D69CC45-2833-4674-AF91-60BC8CD69A17}" srcOrd="1" destOrd="0" presId="urn:microsoft.com/office/officeart/2005/8/layout/hList7"/>
    <dgm:cxn modelId="{1663DB34-EAB9-48DF-9C72-5EEB0C009238}" type="presParOf" srcId="{EC7F3673-2E30-4334-B01C-50B129FF0BA6}" destId="{F1717186-CF63-4969-894E-5231AF810CFC}" srcOrd="2" destOrd="0" presId="urn:microsoft.com/office/officeart/2005/8/layout/hList7"/>
    <dgm:cxn modelId="{84D9A002-D8D4-4760-B854-FFCE2E8128F5}" type="presParOf" srcId="{EC7F3673-2E30-4334-B01C-50B129FF0BA6}" destId="{9B672438-B76A-4002-B53B-BFE916DCEBA2}" srcOrd="3" destOrd="0" presId="urn:microsoft.com/office/officeart/2005/8/layout/hList7"/>
    <dgm:cxn modelId="{37D079F4-F797-4556-B1D9-0680DF83EDA5}" type="presParOf" srcId="{58802B87-4278-4FB2-B5B6-74166861DA43}" destId="{F4CDC62D-B771-4079-B10C-1EA2825C6402}" srcOrd="3" destOrd="0" presId="urn:microsoft.com/office/officeart/2005/8/layout/hList7"/>
    <dgm:cxn modelId="{9CB72D3A-9EC8-4E47-96A6-5AF146481CCB}" type="presParOf" srcId="{58802B87-4278-4FB2-B5B6-74166861DA43}" destId="{32936A45-2C61-4784-A877-18ACF3B3C9CA}" srcOrd="4" destOrd="0" presId="urn:microsoft.com/office/officeart/2005/8/layout/hList7"/>
    <dgm:cxn modelId="{D6C4F50E-79A2-459E-B5D6-7B50D771CACC}" type="presParOf" srcId="{32936A45-2C61-4784-A877-18ACF3B3C9CA}" destId="{6A0C3D17-C842-4C8C-AF45-58A52DABBEC8}" srcOrd="0" destOrd="0" presId="urn:microsoft.com/office/officeart/2005/8/layout/hList7"/>
    <dgm:cxn modelId="{15E60D67-1EEF-4916-97A3-F2DC48B7FAEE}" type="presParOf" srcId="{32936A45-2C61-4784-A877-18ACF3B3C9CA}" destId="{5E0B7F45-F1FB-4488-B792-B8ED9DE12789}" srcOrd="1" destOrd="0" presId="urn:microsoft.com/office/officeart/2005/8/layout/hList7"/>
    <dgm:cxn modelId="{0B1A4A44-CB8D-45FB-99C2-235B88B9BE7F}" type="presParOf" srcId="{32936A45-2C61-4784-A877-18ACF3B3C9CA}" destId="{1DFFDEFE-EFAB-463F-AB01-8B1379E099F9}" srcOrd="2" destOrd="0" presId="urn:microsoft.com/office/officeart/2005/8/layout/hList7"/>
    <dgm:cxn modelId="{18F5DCDC-3D68-48EC-8701-246B7D77F2E5}" type="presParOf" srcId="{32936A45-2C61-4784-A877-18ACF3B3C9CA}" destId="{A039ECC7-2AFC-473C-8DA6-03ABAB06DAB9}"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BD9BF-3C55-411D-AC34-B31FF13FFDE3}">
      <dsp:nvSpPr>
        <dsp:cNvPr id="0" name=""/>
        <dsp:cNvSpPr/>
      </dsp:nvSpPr>
      <dsp:spPr>
        <a:xfrm>
          <a:off x="637232" y="0"/>
          <a:ext cx="6502399" cy="4063999"/>
        </a:xfrm>
        <a:prstGeom prst="swooshArrow">
          <a:avLst>
            <a:gd name="adj1" fmla="val 25000"/>
            <a:gd name="adj2" fmla="val 25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BCB03E-4EFE-4B1B-8924-D1A45025744E}">
      <dsp:nvSpPr>
        <dsp:cNvPr id="0" name=""/>
        <dsp:cNvSpPr/>
      </dsp:nvSpPr>
      <dsp:spPr>
        <a:xfrm>
          <a:off x="1277718" y="3021990"/>
          <a:ext cx="149555" cy="14955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29D613-1DBD-449A-969A-0DE85E184290}">
      <dsp:nvSpPr>
        <dsp:cNvPr id="0" name=""/>
        <dsp:cNvSpPr/>
      </dsp:nvSpPr>
      <dsp:spPr>
        <a:xfrm>
          <a:off x="1352496" y="3096768"/>
          <a:ext cx="1111910" cy="96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0" rIns="0" bIns="0" numCol="1" spcCol="1270" anchor="t" anchorCtr="0">
          <a:noAutofit/>
        </a:bodyPr>
        <a:lstStyle/>
        <a:p>
          <a:pPr lvl="0" algn="l" defTabSz="106680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Contexto actual</a:t>
          </a:r>
          <a:endParaRPr lang="es-ES" sz="2400" kern="1200" dirty="0"/>
        </a:p>
      </dsp:txBody>
      <dsp:txXfrm>
        <a:off x="1352496" y="3096768"/>
        <a:ext cx="1111910" cy="967232"/>
      </dsp:txXfrm>
    </dsp:sp>
    <dsp:sp modelId="{236916B7-252E-43E1-A294-54ACC124BCDB}">
      <dsp:nvSpPr>
        <dsp:cNvPr id="0" name=""/>
        <dsp:cNvSpPr/>
      </dsp:nvSpPr>
      <dsp:spPr>
        <a:xfrm>
          <a:off x="2334358" y="2076703"/>
          <a:ext cx="260096" cy="260096"/>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F67530-F942-400D-8E18-3A5E782AF893}">
      <dsp:nvSpPr>
        <dsp:cNvPr id="0" name=""/>
        <dsp:cNvSpPr/>
      </dsp:nvSpPr>
      <dsp:spPr>
        <a:xfrm>
          <a:off x="2464406" y="2206751"/>
          <a:ext cx="1365504" cy="185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9" tIns="0" rIns="0" bIns="0" numCol="1" spcCol="1270" anchor="t" anchorCtr="0">
          <a:noAutofit/>
        </a:bodyPr>
        <a:lstStyle/>
        <a:p>
          <a:pPr lvl="0" algn="l" defTabSz="106680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Organización por comisiones</a:t>
          </a:r>
          <a:endParaRPr lang="es-ES" sz="4400" kern="1200" dirty="0"/>
        </a:p>
      </dsp:txBody>
      <dsp:txXfrm>
        <a:off x="2464406" y="2206751"/>
        <a:ext cx="1365504" cy="1857248"/>
      </dsp:txXfrm>
    </dsp:sp>
    <dsp:sp modelId="{5E766CB8-E295-414B-BED9-939EAA2B045E}">
      <dsp:nvSpPr>
        <dsp:cNvPr id="0" name=""/>
        <dsp:cNvSpPr/>
      </dsp:nvSpPr>
      <dsp:spPr>
        <a:xfrm>
          <a:off x="3683606" y="1380134"/>
          <a:ext cx="344627" cy="344627"/>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F5791B9-F8CB-41A1-9F8A-4D20F79FE945}">
      <dsp:nvSpPr>
        <dsp:cNvPr id="0" name=""/>
        <dsp:cNvSpPr/>
      </dsp:nvSpPr>
      <dsp:spPr>
        <a:xfrm>
          <a:off x="3855920" y="1552447"/>
          <a:ext cx="1365504" cy="2511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611" tIns="0" rIns="0" bIns="0" numCol="1" spcCol="1270" anchor="t" anchorCtr="0">
          <a:noAutofit/>
        </a:bodyPr>
        <a:lstStyle/>
        <a:p>
          <a:pPr lvl="0" algn="l" defTabSz="106680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Nombre de la app</a:t>
          </a:r>
          <a:endParaRPr lang="es-ES" sz="2400" kern="1200" dirty="0"/>
        </a:p>
      </dsp:txBody>
      <dsp:txXfrm>
        <a:off x="3855920" y="1552447"/>
        <a:ext cx="1365504" cy="2511552"/>
      </dsp:txXfrm>
    </dsp:sp>
    <dsp:sp modelId="{C2B50996-89CF-417C-8037-2D963138CE06}">
      <dsp:nvSpPr>
        <dsp:cNvPr id="0" name=""/>
        <dsp:cNvSpPr/>
      </dsp:nvSpPr>
      <dsp:spPr>
        <a:xfrm>
          <a:off x="5153148" y="919276"/>
          <a:ext cx="461670" cy="461670"/>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E55C34-3470-458E-BD84-7CD31955517B}">
      <dsp:nvSpPr>
        <dsp:cNvPr id="0" name=""/>
        <dsp:cNvSpPr/>
      </dsp:nvSpPr>
      <dsp:spPr>
        <a:xfrm>
          <a:off x="5383984" y="1150111"/>
          <a:ext cx="1365504" cy="2913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630" tIns="0" rIns="0" bIns="0" numCol="1" spcCol="1270" anchor="t" anchorCtr="0">
          <a:noAutofit/>
        </a:bodyPr>
        <a:lstStyle/>
        <a:p>
          <a:pPr lvl="0" algn="l" defTabSz="1066800">
            <a:lnSpc>
              <a:spcPct val="90000"/>
            </a:lnSpc>
            <a:spcBef>
              <a:spcPct val="0"/>
            </a:spcBef>
            <a:spcAft>
              <a:spcPct val="35000"/>
            </a:spcAft>
          </a:pPr>
          <a:r>
            <a:rPr lang="es-ES" sz="2400" kern="1200" dirty="0" smtClean="0">
              <a:effectLst>
                <a:outerShdw blurRad="38100" dist="38100" dir="2700000" algn="tl">
                  <a:srgbClr val="000000">
                    <a:alpha val="43137"/>
                  </a:srgbClr>
                </a:outerShdw>
              </a:effectLst>
            </a:rPr>
            <a:t>Herramientas utilizadas</a:t>
          </a:r>
          <a:endParaRPr lang="es-ES" sz="2400" kern="1200" dirty="0">
            <a:effectLst>
              <a:outerShdw blurRad="38100" dist="38100" dir="2700000" algn="tl">
                <a:srgbClr val="000000">
                  <a:alpha val="43137"/>
                </a:srgbClr>
              </a:outerShdw>
            </a:effectLst>
          </a:endParaRPr>
        </a:p>
      </dsp:txBody>
      <dsp:txXfrm>
        <a:off x="5383984" y="1150111"/>
        <a:ext cx="1365504" cy="2913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9A23-CFB0-480D-B54B-B09398E7EE52}">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E43BA-4401-48AF-9CB7-C9456D9F33C8}">
      <dsp:nvSpPr>
        <dsp:cNvPr id="0" name=""/>
        <dsp:cNvSpPr/>
      </dsp:nvSpPr>
      <dsp:spPr>
        <a:xfrm>
          <a:off x="564979" y="406400"/>
          <a:ext cx="5475833" cy="8128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Análisis de aplicaciones existentes</a:t>
          </a:r>
          <a:endParaRPr lang="es-ES" sz="2400" kern="1200" dirty="0"/>
        </a:p>
      </dsp:txBody>
      <dsp:txXfrm>
        <a:off x="564979" y="406400"/>
        <a:ext cx="5475833" cy="812800"/>
      </dsp:txXfrm>
    </dsp:sp>
    <dsp:sp modelId="{3D0AD9EE-7D8A-4A13-8E91-D30CBBDBEFB3}">
      <dsp:nvSpPr>
        <dsp:cNvPr id="0" name=""/>
        <dsp:cNvSpPr/>
      </dsp:nvSpPr>
      <dsp:spPr>
        <a:xfrm>
          <a:off x="56979" y="304800"/>
          <a:ext cx="1016000" cy="1016000"/>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66C8C82-84EF-46FE-B9AF-3B42C5020AB3}">
      <dsp:nvSpPr>
        <dsp:cNvPr id="0" name=""/>
        <dsp:cNvSpPr/>
      </dsp:nvSpPr>
      <dsp:spPr>
        <a:xfrm>
          <a:off x="860432" y="1625599"/>
          <a:ext cx="5180380" cy="812800"/>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Información actualizada y al momento</a:t>
          </a:r>
          <a:endParaRPr lang="es-ES" sz="2400" kern="1200" dirty="0"/>
        </a:p>
      </dsp:txBody>
      <dsp:txXfrm>
        <a:off x="860432" y="1625599"/>
        <a:ext cx="5180380" cy="812800"/>
      </dsp:txXfrm>
    </dsp:sp>
    <dsp:sp modelId="{A662E04F-CA00-4227-B283-972D73B582FE}">
      <dsp:nvSpPr>
        <dsp:cNvPr id="0" name=""/>
        <dsp:cNvSpPr/>
      </dsp:nvSpPr>
      <dsp:spPr>
        <a:xfrm>
          <a:off x="352432" y="1523999"/>
          <a:ext cx="1016000" cy="1016000"/>
        </a:xfrm>
        <a:prstGeom prst="ellipse">
          <a:avLst/>
        </a:prstGeom>
        <a:solidFill>
          <a:schemeClr val="lt1">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1B31FE9-3F44-43E7-A055-A735EC6825BF}">
      <dsp:nvSpPr>
        <dsp:cNvPr id="0" name=""/>
        <dsp:cNvSpPr/>
      </dsp:nvSpPr>
      <dsp:spPr>
        <a:xfrm>
          <a:off x="564979" y="2844800"/>
          <a:ext cx="5475833" cy="81280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Información digitalizada con acceso seguro y disponible</a:t>
          </a:r>
          <a:endParaRPr lang="es-ES" sz="2400" kern="1200" dirty="0"/>
        </a:p>
      </dsp:txBody>
      <dsp:txXfrm>
        <a:off x="564979" y="2844800"/>
        <a:ext cx="5475833" cy="812800"/>
      </dsp:txXfrm>
    </dsp:sp>
    <dsp:sp modelId="{034C7B2B-56BC-4A26-9676-94E6BBF6C903}">
      <dsp:nvSpPr>
        <dsp:cNvPr id="0" name=""/>
        <dsp:cNvSpPr/>
      </dsp:nvSpPr>
      <dsp:spPr>
        <a:xfrm>
          <a:off x="56979" y="2743200"/>
          <a:ext cx="1016000" cy="1016000"/>
        </a:xfrm>
        <a:prstGeom prst="ellipse">
          <a:avLst/>
        </a:prstGeom>
        <a:solidFill>
          <a:schemeClr val="lt1">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DF293-A7EB-4BDC-84FF-985CC62E3B17}">
      <dsp:nvSpPr>
        <dsp:cNvPr id="0" name=""/>
        <dsp:cNvSpPr/>
      </dsp:nvSpPr>
      <dsp:spPr>
        <a:xfrm>
          <a:off x="0" y="388154"/>
          <a:ext cx="7940044" cy="1559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36" tIns="458216" rIns="616236" bIns="156464" numCol="1" spcCol="1270" anchor="t" anchorCtr="0">
          <a:noAutofit/>
        </a:bodyPr>
        <a:lstStyle/>
        <a:p>
          <a:pPr marL="228600" lvl="1" indent="-228600" algn="just" defTabSz="977900">
            <a:lnSpc>
              <a:spcPct val="90000"/>
            </a:lnSpc>
            <a:spcBef>
              <a:spcPct val="0"/>
            </a:spcBef>
            <a:spcAft>
              <a:spcPct val="15000"/>
            </a:spcAft>
            <a:buChar char="••"/>
          </a:pPr>
          <a:r>
            <a:rPr lang="es-ES" sz="2200" kern="1200" dirty="0" smtClean="0"/>
            <a:t>Diseñar una aplicación móvil basada en la plataforma Android para apoyar la gestión del campeonato deportivo.</a:t>
          </a:r>
          <a:endParaRPr lang="es-ES" sz="2200" kern="1200" dirty="0"/>
        </a:p>
      </dsp:txBody>
      <dsp:txXfrm>
        <a:off x="0" y="388154"/>
        <a:ext cx="7940044" cy="1559250"/>
      </dsp:txXfrm>
    </dsp:sp>
    <dsp:sp modelId="{E90D7520-29D2-4294-AA7D-E7674D4956D0}">
      <dsp:nvSpPr>
        <dsp:cNvPr id="0" name=""/>
        <dsp:cNvSpPr/>
      </dsp:nvSpPr>
      <dsp:spPr>
        <a:xfrm>
          <a:off x="397002" y="63434"/>
          <a:ext cx="555803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80" tIns="0" rIns="210080" bIns="0" numCol="1" spcCol="1270" anchor="ctr" anchorCtr="0">
          <a:noAutofit/>
        </a:bodyPr>
        <a:lstStyle/>
        <a:p>
          <a:pPr lvl="0" algn="l" defTabSz="977900">
            <a:lnSpc>
              <a:spcPct val="90000"/>
            </a:lnSpc>
            <a:spcBef>
              <a:spcPct val="0"/>
            </a:spcBef>
            <a:spcAft>
              <a:spcPct val="35000"/>
            </a:spcAft>
          </a:pPr>
          <a:r>
            <a:rPr lang="es-ES" sz="2200" kern="1200" dirty="0" smtClean="0"/>
            <a:t>General</a:t>
          </a:r>
          <a:endParaRPr lang="es-ES" sz="2200" kern="1200" dirty="0"/>
        </a:p>
      </dsp:txBody>
      <dsp:txXfrm>
        <a:off x="428705" y="95137"/>
        <a:ext cx="5494624" cy="586034"/>
      </dsp:txXfrm>
    </dsp:sp>
    <dsp:sp modelId="{CB75045E-8020-451C-A9D5-665F09EE3EA1}">
      <dsp:nvSpPr>
        <dsp:cNvPr id="0" name=""/>
        <dsp:cNvSpPr/>
      </dsp:nvSpPr>
      <dsp:spPr>
        <a:xfrm>
          <a:off x="0" y="2390924"/>
          <a:ext cx="7940044" cy="2286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6236" tIns="458216" rIns="616236" bIns="156464" numCol="1" spcCol="1270" anchor="t" anchorCtr="0">
          <a:noAutofit/>
        </a:bodyPr>
        <a:lstStyle/>
        <a:p>
          <a:pPr marL="228600" lvl="1" indent="-228600" algn="just" defTabSz="977900">
            <a:lnSpc>
              <a:spcPct val="90000"/>
            </a:lnSpc>
            <a:spcBef>
              <a:spcPct val="0"/>
            </a:spcBef>
            <a:spcAft>
              <a:spcPct val="15000"/>
            </a:spcAft>
            <a:buChar char="••"/>
          </a:pPr>
          <a:endParaRPr lang="es-ES" sz="2200" kern="1200" dirty="0"/>
        </a:p>
        <a:p>
          <a:pPr marL="228600" lvl="1" indent="-228600" algn="just" defTabSz="977900">
            <a:lnSpc>
              <a:spcPct val="90000"/>
            </a:lnSpc>
            <a:spcBef>
              <a:spcPct val="0"/>
            </a:spcBef>
            <a:spcAft>
              <a:spcPct val="15000"/>
            </a:spcAft>
            <a:buChar char="••"/>
          </a:pPr>
          <a:r>
            <a:rPr lang="es-ES" sz="2200" kern="1200" dirty="0" smtClean="0"/>
            <a:t>Aplicar todos los conocimientos adquiridos durante el master mediante el desarrollo de una aplicación móvil.</a:t>
          </a:r>
          <a:endParaRPr lang="es-ES" sz="2200" kern="1200" dirty="0"/>
        </a:p>
        <a:p>
          <a:pPr marL="228600" lvl="1" indent="-228600" algn="just" defTabSz="977900">
            <a:lnSpc>
              <a:spcPct val="90000"/>
            </a:lnSpc>
            <a:spcBef>
              <a:spcPct val="0"/>
            </a:spcBef>
            <a:spcAft>
              <a:spcPct val="15000"/>
            </a:spcAft>
            <a:buChar char="••"/>
          </a:pPr>
          <a:r>
            <a:rPr lang="es-ES" sz="2200" kern="1200" dirty="0" smtClean="0"/>
            <a:t>Desarrollar nuevas habilidades en el campo de gestión de proyectos de aplicaciones móviles</a:t>
          </a:r>
          <a:endParaRPr lang="es-ES" sz="2200" kern="1200" dirty="0"/>
        </a:p>
      </dsp:txBody>
      <dsp:txXfrm>
        <a:off x="0" y="2390924"/>
        <a:ext cx="7940044" cy="2286900"/>
      </dsp:txXfrm>
    </dsp:sp>
    <dsp:sp modelId="{8EEF1A00-5783-4406-AF59-2B7BB1C093B4}">
      <dsp:nvSpPr>
        <dsp:cNvPr id="0" name=""/>
        <dsp:cNvSpPr/>
      </dsp:nvSpPr>
      <dsp:spPr>
        <a:xfrm>
          <a:off x="397002" y="2066204"/>
          <a:ext cx="5558030"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080" tIns="0" rIns="210080" bIns="0" numCol="1" spcCol="1270" anchor="ctr" anchorCtr="0">
          <a:noAutofit/>
        </a:bodyPr>
        <a:lstStyle/>
        <a:p>
          <a:pPr lvl="0" algn="l" defTabSz="977900">
            <a:lnSpc>
              <a:spcPct val="90000"/>
            </a:lnSpc>
            <a:spcBef>
              <a:spcPct val="0"/>
            </a:spcBef>
            <a:spcAft>
              <a:spcPct val="35000"/>
            </a:spcAft>
          </a:pPr>
          <a:r>
            <a:rPr lang="es-ES" sz="2200" kern="1200" dirty="0" smtClean="0"/>
            <a:t>Personales</a:t>
          </a:r>
          <a:endParaRPr lang="es-ES" sz="2200" kern="1200" dirty="0"/>
        </a:p>
      </dsp:txBody>
      <dsp:txXfrm>
        <a:off x="428705" y="2097907"/>
        <a:ext cx="5494624"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EE033-5A32-4C1B-B5E7-2FCCEBF664B5}">
      <dsp:nvSpPr>
        <dsp:cNvPr id="0" name=""/>
        <dsp:cNvSpPr/>
      </dsp:nvSpPr>
      <dsp:spPr>
        <a:xfrm>
          <a:off x="1695" y="0"/>
          <a:ext cx="2638499" cy="4297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es-EC" sz="1900" kern="1200" dirty="0" smtClean="0"/>
        </a:p>
        <a:p>
          <a:pPr lvl="0" algn="ctr" defTabSz="844550">
            <a:lnSpc>
              <a:spcPct val="90000"/>
            </a:lnSpc>
            <a:spcBef>
              <a:spcPct val="0"/>
            </a:spcBef>
            <a:spcAft>
              <a:spcPct val="35000"/>
            </a:spcAft>
          </a:pPr>
          <a:r>
            <a:rPr lang="es-EC" sz="1900" kern="1200" dirty="0" smtClean="0"/>
            <a:t>REGISTRO DE INSTITUCIONES</a:t>
          </a:r>
        </a:p>
        <a:p>
          <a:pPr lvl="0" algn="ctr" defTabSz="844550">
            <a:lnSpc>
              <a:spcPct val="90000"/>
            </a:lnSpc>
            <a:spcBef>
              <a:spcPct val="0"/>
            </a:spcBef>
            <a:spcAft>
              <a:spcPct val="35000"/>
            </a:spcAft>
          </a:pPr>
          <a:r>
            <a:rPr lang="es-EC" sz="1900" kern="1200" dirty="0" smtClean="0"/>
            <a:t>REGISTRO DE EQUIPOS</a:t>
          </a:r>
          <a:endParaRPr lang="es-EC" sz="1900" kern="1200" dirty="0"/>
        </a:p>
      </dsp:txBody>
      <dsp:txXfrm>
        <a:off x="1695" y="1718945"/>
        <a:ext cx="2638499" cy="1718945"/>
      </dsp:txXfrm>
    </dsp:sp>
    <dsp:sp modelId="{A64A5350-25D7-4FC4-8895-72E71A538C1A}">
      <dsp:nvSpPr>
        <dsp:cNvPr id="0" name=""/>
        <dsp:cNvSpPr/>
      </dsp:nvSpPr>
      <dsp:spPr>
        <a:xfrm>
          <a:off x="605434" y="257841"/>
          <a:ext cx="1431021" cy="143102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269071-18F1-4C19-90F8-89EDAA4F29E1}">
      <dsp:nvSpPr>
        <dsp:cNvPr id="0" name=""/>
        <dsp:cNvSpPr/>
      </dsp:nvSpPr>
      <dsp:spPr>
        <a:xfrm>
          <a:off x="2719350" y="0"/>
          <a:ext cx="2638499" cy="4297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REGISTRO DE FECHAS DE JUEGOS Y RESULTADOS</a:t>
          </a:r>
          <a:endParaRPr lang="es-EC" sz="1900" kern="1200" dirty="0"/>
        </a:p>
      </dsp:txBody>
      <dsp:txXfrm>
        <a:off x="2719350" y="1718945"/>
        <a:ext cx="2638499" cy="1718945"/>
      </dsp:txXfrm>
    </dsp:sp>
    <dsp:sp modelId="{9B672438-B76A-4002-B53B-BFE916DCEBA2}">
      <dsp:nvSpPr>
        <dsp:cNvPr id="0" name=""/>
        <dsp:cNvSpPr/>
      </dsp:nvSpPr>
      <dsp:spPr>
        <a:xfrm>
          <a:off x="3323089" y="257841"/>
          <a:ext cx="1431021" cy="1431021"/>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0C3D17-C842-4C8C-AF45-58A52DABBEC8}">
      <dsp:nvSpPr>
        <dsp:cNvPr id="0" name=""/>
        <dsp:cNvSpPr/>
      </dsp:nvSpPr>
      <dsp:spPr>
        <a:xfrm>
          <a:off x="5437004" y="0"/>
          <a:ext cx="2638499" cy="4297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TABLA DE POSICIONES</a:t>
          </a:r>
          <a:endParaRPr lang="es-EC" sz="1900" kern="1200" dirty="0"/>
        </a:p>
      </dsp:txBody>
      <dsp:txXfrm>
        <a:off x="5437004" y="1718945"/>
        <a:ext cx="2638499" cy="1718945"/>
      </dsp:txXfrm>
    </dsp:sp>
    <dsp:sp modelId="{A039ECC7-2AFC-473C-8DA6-03ABAB06DAB9}">
      <dsp:nvSpPr>
        <dsp:cNvPr id="0" name=""/>
        <dsp:cNvSpPr/>
      </dsp:nvSpPr>
      <dsp:spPr>
        <a:xfrm>
          <a:off x="6040743" y="257841"/>
          <a:ext cx="1431021" cy="1431021"/>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1A3C6A-706D-4246-AD0A-9EEE834F66A5}">
      <dsp:nvSpPr>
        <dsp:cNvPr id="0" name=""/>
        <dsp:cNvSpPr/>
      </dsp:nvSpPr>
      <dsp:spPr>
        <a:xfrm>
          <a:off x="323087" y="3437890"/>
          <a:ext cx="7431024" cy="64460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29/12/2020</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1196571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12/29/2020</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3401691876"/>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smtClean="0"/>
              <a:t>Ofrezca una breve descripción general de la presentación.</a:t>
            </a:r>
            <a:r>
              <a:rPr lang="es-ES" baseline="0" dirty="0" smtClean="0"/>
              <a:t> D</a:t>
            </a:r>
            <a:r>
              <a:rPr lang="es-ES" dirty="0" smtClean="0"/>
              <a:t>escriba el enfoque principal de la presentación y por qué es importante.</a:t>
            </a:r>
          </a:p>
          <a:p>
            <a:pPr>
              <a:lnSpc>
                <a:spcPct val="80000"/>
              </a:lnSpc>
            </a:pPr>
            <a:r>
              <a:rPr lang="es-ES" dirty="0" smtClean="0"/>
              <a:t>Introduzca cada uno de los principales temas.</a:t>
            </a:r>
          </a:p>
          <a:p>
            <a:r>
              <a:rPr lang="es-ES" dirty="0" smtClean="0"/>
              <a:t>Si desea proporcionar al público una guía,</a:t>
            </a:r>
            <a:r>
              <a:rPr lang="es-ES" baseline="0" dirty="0" smtClean="0"/>
              <a:t> puede </a:t>
            </a:r>
            <a:r>
              <a:rPr lang="es-ES" dirty="0" smtClean="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10</a:t>
            </a:fld>
            <a:endParaRPr lang="es-ES"/>
          </a:p>
        </p:txBody>
      </p:sp>
    </p:spTree>
    <p:extLst>
      <p:ext uri="{BB962C8B-B14F-4D97-AF65-F5344CB8AC3E}">
        <p14:creationId xmlns:p14="http://schemas.microsoft.com/office/powerpoint/2010/main" val="382302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11</a:t>
            </a:fld>
            <a:endParaRPr lang="es-ES"/>
          </a:p>
        </p:txBody>
      </p:sp>
    </p:spTree>
    <p:extLst>
      <p:ext uri="{BB962C8B-B14F-4D97-AF65-F5344CB8AC3E}">
        <p14:creationId xmlns:p14="http://schemas.microsoft.com/office/powerpoint/2010/main" val="2997707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Sea breve. Haga su texto lo más breve posible para mantener un tamaño de fuente grande.</a:t>
            </a:r>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Sea breve. Haga su texto lo más breve posible para mantener un tamaño de fuente grande.</a:t>
            </a:r>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Sea breve. Haga su texto lo más breve posible para mantener un tamaño de fuente grande.</a:t>
            </a:r>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14</a:t>
            </a:fld>
            <a:endParaRPr lang="es-ES"/>
          </a:p>
        </p:txBody>
      </p:sp>
    </p:spTree>
    <p:extLst>
      <p:ext uri="{BB962C8B-B14F-4D97-AF65-F5344CB8AC3E}">
        <p14:creationId xmlns:p14="http://schemas.microsoft.com/office/powerpoint/2010/main" val="35030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s-ES" dirty="0" smtClean="0"/>
              <a:t>Microsoft </a:t>
            </a:r>
            <a:r>
              <a:rPr lang="es-ES" b="1" dirty="0" smtClean="0"/>
              <a:t>Excelencia en ingeniería</a:t>
            </a:r>
            <a:endParaRPr lang="es-ES" dirty="0" smtClean="0"/>
          </a:p>
        </p:txBody>
      </p:sp>
      <p:sp>
        <p:nvSpPr>
          <p:cNvPr id="41987" name="Rectangle 25"/>
          <p:cNvSpPr>
            <a:spLocks noGrp="1" noChangeArrowheads="1"/>
          </p:cNvSpPr>
          <p:nvPr>
            <p:ph type="ftr" sz="quarter" idx="4"/>
          </p:nvPr>
        </p:nvSpPr>
        <p:spPr>
          <a:noFill/>
        </p:spPr>
        <p:txBody>
          <a:bodyPr/>
          <a:lstStyle/>
          <a:p>
            <a:r>
              <a:rPr lang="es-ES" dirty="0" smtClean="0"/>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s-ES" smtClean="0"/>
              <a:pPr/>
              <a:t>15</a:t>
            </a:fld>
            <a:endParaRPr lang="es-E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es-ES"/>
            </a:pPr>
            <a:r>
              <a:rPr lang="es-ES" sz="1200" dirty="0" smtClean="0"/>
              <a:t>Ésta es otra opción</a:t>
            </a:r>
            <a:r>
              <a:rPr lang="es-ES" sz="1200" baseline="0" dirty="0" smtClean="0"/>
              <a:t> para una diapositiva Información general.</a:t>
            </a:r>
            <a:endParaRPr lang="es-ES" sz="120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s-ES" sz="1200" dirty="0" smtClean="0">
                <a:effectLst>
                  <a:outerShdw blurRad="38100" dist="38100" dir="2700000" algn="tl">
                    <a:srgbClr val="000000">
                      <a:alpha val="43137"/>
                    </a:srgbClr>
                  </a:outerShdw>
                </a:effectLst>
              </a:rPr>
              <a:t>Conozca a sus nuevos compañeros</a:t>
            </a:r>
          </a:p>
          <a:p>
            <a:pPr marL="228600" indent="-228600">
              <a:buFont typeface="+mj-lt"/>
              <a:buNone/>
            </a:pPr>
            <a:endParaRPr lang="es-E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es-ES"/>
            </a:pPr>
            <a:r>
              <a:rPr lang="es-ES" sz="1200" dirty="0" smtClean="0"/>
              <a:t>Ésta es otra opción</a:t>
            </a:r>
            <a:r>
              <a:rPr lang="es-ES" sz="1200" baseline="0" dirty="0" smtClean="0"/>
              <a:t> para una diapositiva Información general.</a:t>
            </a:r>
            <a:endParaRPr lang="es-ES" sz="120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s-ES" sz="1200" dirty="0" smtClean="0">
                <a:effectLst>
                  <a:outerShdw blurRad="38100" dist="38100" dir="2700000" algn="tl">
                    <a:srgbClr val="000000">
                      <a:alpha val="43137"/>
                    </a:srgbClr>
                  </a:outerShdw>
                </a:effectLst>
              </a:rPr>
              <a:t>Conozca a sus nuevos compañeros</a:t>
            </a:r>
          </a:p>
          <a:p>
            <a:pPr marL="228600" indent="-228600">
              <a:buFont typeface="+mj-lt"/>
              <a:buNone/>
            </a:pPr>
            <a:endParaRPr lang="es-E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1465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s-ES" smtClean="0"/>
              <a:t>Microsoft </a:t>
            </a:r>
            <a:r>
              <a:rPr lang="es-ES" b="1" smtClean="0"/>
              <a:t>Excelencia en ingeniería</a:t>
            </a:r>
            <a:endParaRPr lang="es-ES" smtClean="0"/>
          </a:p>
        </p:txBody>
      </p:sp>
      <p:sp>
        <p:nvSpPr>
          <p:cNvPr id="46083" name="Rectangle 25"/>
          <p:cNvSpPr>
            <a:spLocks noGrp="1" noChangeArrowheads="1"/>
          </p:cNvSpPr>
          <p:nvPr>
            <p:ph type="ftr" sz="quarter" idx="4"/>
          </p:nvPr>
        </p:nvSpPr>
        <p:spPr>
          <a:noFill/>
        </p:spPr>
        <p:txBody>
          <a:bodyPr/>
          <a:lstStyle/>
          <a:p>
            <a:r>
              <a:rPr lang="es-ES" smtClean="0"/>
              <a:t>Información confidencial de Microsoft</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s-ES" smtClean="0"/>
              <a:pPr/>
              <a:t>6</a:t>
            </a:fld>
            <a:endParaRPr lang="es-E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8</a:t>
            </a:fld>
            <a:endParaRPr lang="es-ES"/>
          </a:p>
        </p:txBody>
      </p:sp>
    </p:spTree>
    <p:extLst>
      <p:ext uri="{BB962C8B-B14F-4D97-AF65-F5344CB8AC3E}">
        <p14:creationId xmlns:p14="http://schemas.microsoft.com/office/powerpoint/2010/main" val="86584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b="0" dirty="0" smtClean="0"/>
              <a:t>¿Qué</a:t>
            </a:r>
            <a:r>
              <a:rPr lang="es-ES" b="0" baseline="0" dirty="0" smtClean="0"/>
              <a:t> podrá hacer el público después de completar este curso?</a:t>
            </a:r>
            <a:r>
              <a:rPr lang="es-ES" dirty="0" smtClean="0"/>
              <a:t> Describa brevemente para cada objetivo cómo el público</a:t>
            </a:r>
            <a:r>
              <a:rPr lang="es-ES" baseline="0" dirty="0" smtClean="0"/>
              <a:t> </a:t>
            </a:r>
            <a:r>
              <a:rPr lang="es-ES" dirty="0" smtClean="0"/>
              <a:t>obtendrá beneficios de esta</a:t>
            </a:r>
            <a:r>
              <a:rPr lang="es-ES" baseline="0" dirty="0" smtClean="0"/>
              <a:t> presentación.</a:t>
            </a:r>
            <a:endParaRPr lang="es-ES" dirty="0" smtClean="0"/>
          </a:p>
        </p:txBody>
      </p:sp>
      <p:sp>
        <p:nvSpPr>
          <p:cNvPr id="4" name="Slide Number Placeholder 3"/>
          <p:cNvSpPr>
            <a:spLocks noGrp="1"/>
          </p:cNvSpPr>
          <p:nvPr>
            <p:ph type="sldNum" sz="quarter" idx="10"/>
          </p:nvPr>
        </p:nvSpPr>
        <p:spPr/>
        <p:txBody>
          <a:bodyPr/>
          <a:lstStyle/>
          <a:p>
            <a:fld id="{EC6EAC7D-5A89-47C2-8ABA-56C9C2DEF7A4}" type="slidenum">
              <a:rPr lang="es-ES" smtClean="0"/>
              <a:pPr/>
              <a:t>9</a:t>
            </a:fld>
            <a:endParaRPr lang="es-ES"/>
          </a:p>
        </p:txBody>
      </p:sp>
    </p:spTree>
    <p:extLst>
      <p:ext uri="{BB962C8B-B14F-4D97-AF65-F5344CB8AC3E}">
        <p14:creationId xmlns:p14="http://schemas.microsoft.com/office/powerpoint/2010/main" val="3306466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smtClean="0"/>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12/29/2020</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12/29/2020</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12/29/2020</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12/29/2020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12/29/2020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757B281C-5159-4971-8228-52B9A72E9ED2}" type="datetimeFigureOut">
              <a:pPr/>
              <a:t>12/29/2020</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757B281C-5159-4971-8228-52B9A72E9ED2}" type="datetimeFigureOut">
              <a:pPr/>
              <a:t>12/29/2020</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12/29/2020</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smtClean="0"/>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12/29/2020</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12/29/2020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757B281C-5159-4971-8228-52B9A72E9ED2}" type="datetimeFigureOut">
              <a:pPr/>
              <a:t>12/29/2020</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12/29/2020</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2.xml"/><Relationship Id="rId7" Type="http://schemas.openxmlformats.org/officeDocument/2006/relationships/image" Target="../media/image16.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0.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6.xml"/><Relationship Id="rId7" Type="http://schemas.openxmlformats.org/officeDocument/2006/relationships/image" Target="../media/image20.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3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3.xml"/><Relationship Id="rId7" Type="http://schemas.openxmlformats.org/officeDocument/2006/relationships/diagramQuickStyle" Target="../diagrams/quickStyle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12.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4.xml"/><Relationship Id="rId7" Type="http://schemas.openxmlformats.org/officeDocument/2006/relationships/diagramQuickStyle" Target="../diagrams/quickStyle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2.png"/><Relationship Id="rId4" Type="http://schemas.openxmlformats.org/officeDocument/2006/relationships/notesSlide" Target="../notesSlides/notesSlide4.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10.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2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4.xml"/><Relationship Id="rId7" Type="http://schemas.openxmlformats.org/officeDocument/2006/relationships/image" Target="../media/image1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8.xml"/><Relationship Id="rId7" Type="http://schemas.openxmlformats.org/officeDocument/2006/relationships/image" Target="../media/image16.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2"/>
            </p:custDataLst>
          </p:nvPr>
        </p:nvSpPr>
        <p:spPr>
          <a:xfrm>
            <a:off x="2267744" y="266887"/>
            <a:ext cx="6526219" cy="2448272"/>
          </a:xfrm>
        </p:spPr>
        <p:txBody>
          <a:bodyPr>
            <a:normAutofit/>
          </a:bodyPr>
          <a:lstStyle/>
          <a:p>
            <a:pPr marL="0" indent="0" algn="just">
              <a:buNone/>
            </a:pPr>
            <a:r>
              <a:rPr lang="es-ES" sz="2800" b="1" dirty="0" smtClean="0"/>
              <a:t>MASTER UNIVERSITARIO DE DESARROLLO DE APLICACIONES PARA DISPOSITIVOS MÓVILES</a:t>
            </a:r>
            <a:endParaRPr lang="es-ES" sz="2800" dirty="0"/>
          </a:p>
        </p:txBody>
      </p:sp>
      <p:sp>
        <p:nvSpPr>
          <p:cNvPr id="3" name="2 Título"/>
          <p:cNvSpPr>
            <a:spLocks noGrp="1"/>
          </p:cNvSpPr>
          <p:nvPr>
            <p:ph type="title"/>
          </p:nvPr>
        </p:nvSpPr>
        <p:spPr>
          <a:xfrm>
            <a:off x="1355303" y="2276872"/>
            <a:ext cx="7465169" cy="2808312"/>
          </a:xfrm>
        </p:spPr>
        <p:txBody>
          <a:bodyPr>
            <a:normAutofit/>
          </a:bodyPr>
          <a:lstStyle/>
          <a:p>
            <a:pPr algn="just"/>
            <a:r>
              <a:rPr lang="es-ES" sz="3100" b="1" dirty="0"/>
              <a:t>TÍTULO: </a:t>
            </a:r>
            <a:r>
              <a:rPr lang="es-EC" dirty="0"/>
              <a:t/>
            </a:r>
            <a:br>
              <a:rPr lang="es-EC" dirty="0"/>
            </a:br>
            <a:r>
              <a:rPr lang="es-EC" sz="3200" dirty="0" smtClean="0"/>
              <a:t>DISEÑO DE UNA APLICACIÓN MÓVIL PARA LA GESTIÓN DEL CAMPEONATO DE FÚTBOL DE LOS COLEGIOS DE EDUCACIÓN MEDIA DE LA CIUDAD DE ESMERALDAS.</a:t>
            </a:r>
            <a:endParaRPr lang="es-EC" sz="3200" dirty="0"/>
          </a:p>
        </p:txBody>
      </p:sp>
      <p:sp>
        <p:nvSpPr>
          <p:cNvPr id="4" name="3 Rectángulo"/>
          <p:cNvSpPr/>
          <p:nvPr/>
        </p:nvSpPr>
        <p:spPr>
          <a:xfrm>
            <a:off x="1355303" y="5777387"/>
            <a:ext cx="3346429" cy="369332"/>
          </a:xfrm>
          <a:prstGeom prst="rect">
            <a:avLst/>
          </a:prstGeom>
        </p:spPr>
        <p:txBody>
          <a:bodyPr wrap="none">
            <a:spAutoFit/>
          </a:bodyPr>
          <a:lstStyle/>
          <a:p>
            <a:r>
              <a:rPr lang="es-MX" b="1" dirty="0" smtClean="0"/>
              <a:t>TUTOR: </a:t>
            </a:r>
            <a:r>
              <a:rPr lang="es-MX" dirty="0" smtClean="0"/>
              <a:t>PAU DOMINKOVICS COLL</a:t>
            </a:r>
            <a:r>
              <a:rPr lang="es-MX" dirty="0" smtClean="0"/>
              <a:t>.</a:t>
            </a:r>
            <a:endParaRPr lang="es-EC" dirty="0"/>
          </a:p>
        </p:txBody>
      </p:sp>
      <p:sp>
        <p:nvSpPr>
          <p:cNvPr id="7" name="6 Rectángulo"/>
          <p:cNvSpPr/>
          <p:nvPr/>
        </p:nvSpPr>
        <p:spPr>
          <a:xfrm>
            <a:off x="1359879" y="5408055"/>
            <a:ext cx="3461140" cy="369332"/>
          </a:xfrm>
          <a:prstGeom prst="rect">
            <a:avLst/>
          </a:prstGeom>
        </p:spPr>
        <p:txBody>
          <a:bodyPr wrap="none">
            <a:spAutoFit/>
          </a:bodyPr>
          <a:lstStyle/>
          <a:p>
            <a:r>
              <a:rPr lang="es-MX" b="1" dirty="0" smtClean="0"/>
              <a:t>AUTOR:</a:t>
            </a:r>
            <a:r>
              <a:rPr lang="es-MX" dirty="0" smtClean="0"/>
              <a:t> KLEBER POSLIGUA FLORES.</a:t>
            </a:r>
            <a:endParaRPr lang="es-EC" dirty="0"/>
          </a:p>
        </p:txBody>
      </p:sp>
      <p:sp>
        <p:nvSpPr>
          <p:cNvPr id="8" name="3 Rectángulo"/>
          <p:cNvSpPr/>
          <p:nvPr/>
        </p:nvSpPr>
        <p:spPr>
          <a:xfrm>
            <a:off x="1355302" y="6169543"/>
            <a:ext cx="3531544" cy="369332"/>
          </a:xfrm>
          <a:prstGeom prst="rect">
            <a:avLst/>
          </a:prstGeom>
        </p:spPr>
        <p:txBody>
          <a:bodyPr wrap="none">
            <a:spAutoFit/>
          </a:bodyPr>
          <a:lstStyle/>
          <a:p>
            <a:r>
              <a:rPr lang="es-MX" b="1" dirty="0" smtClean="0"/>
              <a:t>FECHA</a:t>
            </a:r>
            <a:r>
              <a:rPr lang="es-MX" b="1" dirty="0" smtClean="0"/>
              <a:t>: </a:t>
            </a:r>
            <a:r>
              <a:rPr lang="es-MX" dirty="0" smtClean="0"/>
              <a:t>30 DE DICIEMBRE DEL 2020</a:t>
            </a:r>
            <a:r>
              <a:rPr lang="es-MX" dirty="0" smtClean="0"/>
              <a:t>.</a:t>
            </a:r>
            <a:endParaRPr lang="es-EC" dirty="0"/>
          </a:p>
        </p:txBody>
      </p:sp>
      <p:pic>
        <p:nvPicPr>
          <p:cNvPr id="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1560" y="256240"/>
            <a:ext cx="1656184" cy="1339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5750024" cy="1143000"/>
          </a:xfrm>
        </p:spPr>
        <p:txBody>
          <a:bodyPr>
            <a:noAutofit/>
          </a:bodyPr>
          <a:lstStyle/>
          <a:p>
            <a:r>
              <a:rPr lang="es-ES" sz="3600" b="1" dirty="0" smtClean="0"/>
              <a:t>BACKEND – DECISIONES IMPORTANTES</a:t>
            </a:r>
            <a:endParaRPr lang="es-ES" sz="3600" b="1" dirty="0"/>
          </a:p>
        </p:txBody>
      </p:sp>
      <p:sp>
        <p:nvSpPr>
          <p:cNvPr id="3" name="Content Placeholder 2"/>
          <p:cNvSpPr>
            <a:spLocks noGrp="1"/>
          </p:cNvSpPr>
          <p:nvPr>
            <p:ph sz="half" idx="1"/>
            <p:custDataLst>
              <p:tags r:id="rId3"/>
            </p:custDataLst>
          </p:nvPr>
        </p:nvSpPr>
        <p:spPr>
          <a:xfrm>
            <a:off x="6228929" y="2726744"/>
            <a:ext cx="2735560" cy="4014624"/>
          </a:xfrm>
        </p:spPr>
        <p:txBody>
          <a:bodyPr>
            <a:normAutofit fontScale="70000" lnSpcReduction="20000"/>
          </a:bodyPr>
          <a:lstStyle/>
          <a:p>
            <a:pPr marL="0" indent="0" algn="just">
              <a:buNone/>
            </a:pPr>
            <a:r>
              <a:rPr lang="es-EC" sz="3200" dirty="0" smtClean="0"/>
              <a:t>Para garantizar la seguridad de la información registrada, en cuanto a resultados de los juegos, se optó por desarrollar </a:t>
            </a:r>
            <a:r>
              <a:rPr lang="es-EC" sz="3200" dirty="0" err="1" smtClean="0"/>
              <a:t>backend</a:t>
            </a:r>
            <a:r>
              <a:rPr lang="es-EC" sz="3200" dirty="0" smtClean="0"/>
              <a:t>. El mismo que está disponible en un servidor web indicado en la memoria final.</a:t>
            </a: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ontent Placeholder 2"/>
          <p:cNvSpPr>
            <a:spLocks noGrp="1"/>
          </p:cNvSpPr>
          <p:nvPr>
            <p:ph sz="half" idx="1"/>
            <p:custDataLst>
              <p:tags r:id="rId4"/>
            </p:custDataLst>
          </p:nvPr>
        </p:nvSpPr>
        <p:spPr>
          <a:xfrm>
            <a:off x="982959" y="1558916"/>
            <a:ext cx="5245969" cy="392183"/>
          </a:xfrm>
        </p:spPr>
        <p:txBody>
          <a:bodyPr>
            <a:normAutofit fontScale="70000" lnSpcReduction="20000"/>
          </a:bodyPr>
          <a:lstStyle/>
          <a:p>
            <a:pPr marL="0" indent="0" algn="just">
              <a:buNone/>
            </a:pPr>
            <a:r>
              <a:rPr lang="es-EC" sz="3200" b="1" dirty="0" smtClean="0"/>
              <a:t>PANEL DE INGRESO DE RESULTADOS</a:t>
            </a:r>
            <a:endParaRPr lang="es-EC" sz="3200" b="1" dirty="0"/>
          </a:p>
        </p:txBody>
      </p:sp>
      <p:pic>
        <p:nvPicPr>
          <p:cNvPr id="8" name="Imagen 7"/>
          <p:cNvPicPr>
            <a:picLocks noChangeAspect="1"/>
          </p:cNvPicPr>
          <p:nvPr/>
        </p:nvPicPr>
        <p:blipFill>
          <a:blip r:embed="rId7"/>
          <a:stretch>
            <a:fillRect/>
          </a:stretch>
        </p:blipFill>
        <p:spPr>
          <a:xfrm>
            <a:off x="7367179" y="327672"/>
            <a:ext cx="1512168" cy="1548753"/>
          </a:xfrm>
          <a:prstGeom prst="rect">
            <a:avLst/>
          </a:prstGeom>
        </p:spPr>
      </p:pic>
      <p:pic>
        <p:nvPicPr>
          <p:cNvPr id="6" name="Imagen 5"/>
          <p:cNvPicPr>
            <a:picLocks noChangeAspect="1"/>
          </p:cNvPicPr>
          <p:nvPr/>
        </p:nvPicPr>
        <p:blipFill>
          <a:blip r:embed="rId8"/>
          <a:stretch>
            <a:fillRect/>
          </a:stretch>
        </p:blipFill>
        <p:spPr>
          <a:xfrm>
            <a:off x="949441" y="2082448"/>
            <a:ext cx="5279487" cy="3432089"/>
          </a:xfrm>
          <a:prstGeom prst="rect">
            <a:avLst/>
          </a:prstGeom>
        </p:spPr>
      </p:pic>
    </p:spTree>
    <p:custDataLst>
      <p:tags r:id="rId1"/>
    </p:custDataLst>
    <p:extLst>
      <p:ext uri="{BB962C8B-B14F-4D97-AF65-F5344CB8AC3E}">
        <p14:creationId xmlns:p14="http://schemas.microsoft.com/office/powerpoint/2010/main" val="3647930416"/>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5750024" cy="1143000"/>
          </a:xfrm>
        </p:spPr>
        <p:txBody>
          <a:bodyPr>
            <a:noAutofit/>
          </a:bodyPr>
          <a:lstStyle/>
          <a:p>
            <a:r>
              <a:rPr lang="es-ES" sz="3600" b="1" dirty="0" smtClean="0"/>
              <a:t>ARQUITECTURA</a:t>
            </a:r>
            <a:endParaRPr lang="es-ES" sz="3600" b="1" dirty="0"/>
          </a:p>
        </p:txBody>
      </p:sp>
      <p:sp>
        <p:nvSpPr>
          <p:cNvPr id="3" name="Content Placeholder 2"/>
          <p:cNvSpPr>
            <a:spLocks noGrp="1"/>
          </p:cNvSpPr>
          <p:nvPr>
            <p:ph sz="half" idx="1"/>
            <p:custDataLst>
              <p:tags r:id="rId3"/>
            </p:custDataLst>
          </p:nvPr>
        </p:nvSpPr>
        <p:spPr>
          <a:xfrm>
            <a:off x="982958" y="5877272"/>
            <a:ext cx="6325345" cy="709111"/>
          </a:xfrm>
        </p:spPr>
        <p:txBody>
          <a:bodyPr>
            <a:normAutofit/>
          </a:bodyPr>
          <a:lstStyle/>
          <a:p>
            <a:pPr marL="0" indent="0" algn="just">
              <a:buNone/>
            </a:pP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ontent Placeholder 2"/>
          <p:cNvSpPr>
            <a:spLocks noGrp="1"/>
          </p:cNvSpPr>
          <p:nvPr>
            <p:ph sz="half" idx="1"/>
            <p:custDataLst>
              <p:tags r:id="rId4"/>
            </p:custDataLst>
          </p:nvPr>
        </p:nvSpPr>
        <p:spPr>
          <a:xfrm>
            <a:off x="838200" y="1358493"/>
            <a:ext cx="5245969" cy="392183"/>
          </a:xfrm>
        </p:spPr>
        <p:txBody>
          <a:bodyPr>
            <a:normAutofit fontScale="70000" lnSpcReduction="20000"/>
          </a:bodyPr>
          <a:lstStyle/>
          <a:p>
            <a:pPr marL="0" indent="0" algn="just">
              <a:buNone/>
            </a:pPr>
            <a:r>
              <a:rPr lang="es-EC" sz="3200" b="1" dirty="0" smtClean="0"/>
              <a:t>PROYECTO GESTION@ FÚTBOL</a:t>
            </a:r>
            <a:endParaRPr lang="es-EC" sz="3200" b="1" dirty="0"/>
          </a:p>
        </p:txBody>
      </p:sp>
      <p:pic>
        <p:nvPicPr>
          <p:cNvPr id="5" name="Imagen 4"/>
          <p:cNvPicPr>
            <a:picLocks noChangeAspect="1"/>
          </p:cNvPicPr>
          <p:nvPr/>
        </p:nvPicPr>
        <p:blipFill>
          <a:blip r:embed="rId7"/>
          <a:stretch>
            <a:fillRect/>
          </a:stretch>
        </p:blipFill>
        <p:spPr>
          <a:xfrm>
            <a:off x="611559" y="1983350"/>
            <a:ext cx="8267787" cy="3514725"/>
          </a:xfrm>
          <a:prstGeom prst="rect">
            <a:avLst/>
          </a:prstGeom>
        </p:spPr>
      </p:pic>
      <p:pic>
        <p:nvPicPr>
          <p:cNvPr id="7" name="Imagen 6"/>
          <p:cNvPicPr>
            <a:picLocks noChangeAspect="1"/>
          </p:cNvPicPr>
          <p:nvPr/>
        </p:nvPicPr>
        <p:blipFill>
          <a:blip r:embed="rId8"/>
          <a:stretch>
            <a:fillRect/>
          </a:stretch>
        </p:blipFill>
        <p:spPr>
          <a:xfrm>
            <a:off x="7305391" y="377756"/>
            <a:ext cx="1512168" cy="999823"/>
          </a:xfrm>
          <a:prstGeom prst="rect">
            <a:avLst/>
          </a:prstGeom>
        </p:spPr>
      </p:pic>
    </p:spTree>
    <p:custDataLst>
      <p:tags r:id="rId1"/>
    </p:custDataLst>
    <p:extLst>
      <p:ext uri="{BB962C8B-B14F-4D97-AF65-F5344CB8AC3E}">
        <p14:creationId xmlns:p14="http://schemas.microsoft.com/office/powerpoint/2010/main" val="3184001453"/>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b="1" dirty="0" smtClean="0"/>
              <a:t>FUNCIONALIDADES PRINCIPALES</a:t>
            </a:r>
            <a:endParaRPr lang="es-ES"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23965535"/>
              </p:ext>
            </p:extLst>
          </p:nvPr>
        </p:nvGraphicFramePr>
        <p:xfrm>
          <a:off x="762000" y="1597025"/>
          <a:ext cx="8077200" cy="4297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505742579"/>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s-ES" b="1" dirty="0" smtClean="0"/>
              <a:t>CONCLUSIONES DE TRABAJO REALIZADO</a:t>
            </a:r>
            <a:endParaRPr lang="es-ES" b="1" dirty="0"/>
          </a:p>
        </p:txBody>
      </p:sp>
      <p:sp>
        <p:nvSpPr>
          <p:cNvPr id="3" name="Marcador de contenido 2"/>
          <p:cNvSpPr>
            <a:spLocks noGrp="1"/>
          </p:cNvSpPr>
          <p:nvPr>
            <p:ph idx="1"/>
          </p:nvPr>
        </p:nvSpPr>
        <p:spPr/>
        <p:txBody>
          <a:bodyPr>
            <a:normAutofit fontScale="85000" lnSpcReduction="20000"/>
          </a:bodyPr>
          <a:lstStyle/>
          <a:p>
            <a:r>
              <a:rPr lang="es-ES" dirty="0"/>
              <a:t>La elaboración de este proyecto de software, ayuda a integrar todos los conocimientos adquiridos durante el </a:t>
            </a:r>
            <a:r>
              <a:rPr lang="es-ES" dirty="0" smtClean="0"/>
              <a:t>master.</a:t>
            </a:r>
          </a:p>
          <a:p>
            <a:r>
              <a:rPr lang="es-ES" dirty="0"/>
              <a:t>La elaboración de un prototipo de la aplicación proporciona una idea general de las funcionalidades y la interacción que el usuario realizará sobre la </a:t>
            </a:r>
            <a:r>
              <a:rPr lang="es-ES" dirty="0" smtClean="0"/>
              <a:t>aplicación.</a:t>
            </a:r>
          </a:p>
          <a:p>
            <a:r>
              <a:rPr lang="es-ES" dirty="0" smtClean="0"/>
              <a:t>En el </a:t>
            </a:r>
            <a:r>
              <a:rPr lang="es-ES" dirty="0"/>
              <a:t>contexto global de desarrollo de un proyecto de software, se incurriría en </a:t>
            </a:r>
            <a:r>
              <a:rPr lang="es-ES" dirty="0" smtClean="0"/>
              <a:t>atrasos si </a:t>
            </a:r>
            <a:r>
              <a:rPr lang="es-ES" dirty="0"/>
              <a:t>la planificación no </a:t>
            </a:r>
            <a:r>
              <a:rPr lang="es-ES" dirty="0" smtClean="0"/>
              <a:t>es la </a:t>
            </a:r>
            <a:r>
              <a:rPr lang="es-ES" dirty="0"/>
              <a:t>adecuada, si los requisitos del usuario no han sido recopilados correctamente y si no se consiguen con disciplina los hitos </a:t>
            </a:r>
            <a:r>
              <a:rPr lang="es-ES" dirty="0" smtClean="0"/>
              <a:t>establecidos.</a:t>
            </a:r>
            <a:endParaRPr lang="en-US" dirty="0"/>
          </a:p>
        </p:txBody>
      </p:sp>
      <p:pic>
        <p:nvPicPr>
          <p:cNvPr id="10" name="Imagen 9"/>
          <p:cNvPicPr>
            <a:picLocks noChangeAspect="1"/>
          </p:cNvPicPr>
          <p:nvPr/>
        </p:nvPicPr>
        <p:blipFill>
          <a:blip r:embed="rId5"/>
          <a:stretch>
            <a:fillRect/>
          </a:stretch>
        </p:blipFill>
        <p:spPr>
          <a:xfrm>
            <a:off x="7380313" y="236945"/>
            <a:ext cx="1296144" cy="1244884"/>
          </a:xfrm>
          <a:prstGeom prst="rect">
            <a:avLst/>
          </a:prstGeom>
        </p:spPr>
      </p:pic>
    </p:spTree>
    <p:custDataLst>
      <p:tags r:id="rId1"/>
    </p:custDataLst>
    <p:extLst>
      <p:ext uri="{BB962C8B-B14F-4D97-AF65-F5344CB8AC3E}">
        <p14:creationId xmlns:p14="http://schemas.microsoft.com/office/powerpoint/2010/main" val="4209384301"/>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s-ES" b="1" dirty="0" smtClean="0"/>
              <a:t>DEMOSTRACIÓN</a:t>
            </a:r>
            <a:endParaRPr lang="es-ES" b="1" dirty="0"/>
          </a:p>
        </p:txBody>
      </p:sp>
      <p:sp>
        <p:nvSpPr>
          <p:cNvPr id="3" name="Marcador de contenido 2"/>
          <p:cNvSpPr>
            <a:spLocks noGrp="1"/>
          </p:cNvSpPr>
          <p:nvPr>
            <p:ph idx="1"/>
          </p:nvPr>
        </p:nvSpPr>
        <p:spPr/>
        <p:txBody>
          <a:bodyPr/>
          <a:lstStyle/>
          <a:p>
            <a:r>
              <a:rPr lang="es-ES" dirty="0" smtClean="0"/>
              <a:t>A continuación, la demostración de la aplicación en funcionamiento. Solo se han considerado las principales funcionalidades.</a:t>
            </a:r>
            <a:endParaRPr lang="en-US" dirty="0"/>
          </a:p>
        </p:txBody>
      </p:sp>
    </p:spTree>
    <p:custDataLst>
      <p:tags r:id="rId1"/>
    </p:custDataLst>
    <p:extLst>
      <p:ext uri="{BB962C8B-B14F-4D97-AF65-F5344CB8AC3E}">
        <p14:creationId xmlns:p14="http://schemas.microsoft.com/office/powerpoint/2010/main" val="2736035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txBox="1">
            <a:spLocks/>
          </p:cNvSpPr>
          <p:nvPr/>
        </p:nvSpPr>
        <p:spPr>
          <a:xfrm>
            <a:off x="395536" y="1556792"/>
            <a:ext cx="8596668" cy="388077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ctr">
              <a:buFont typeface="Arial" pitchFamily="34" charset="0"/>
              <a:buNone/>
            </a:pPr>
            <a:r>
              <a:rPr lang="es-EC" sz="6000" b="1" dirty="0" smtClean="0"/>
              <a:t>Gracias por la atención prestada…</a:t>
            </a:r>
            <a:endParaRPr lang="es-EC" sz="6000" b="1" dirty="0"/>
          </a:p>
        </p:txBody>
      </p:sp>
      <p:pic>
        <p:nvPicPr>
          <p:cNvPr id="5" name="Imagen 4"/>
          <p:cNvPicPr>
            <a:picLocks noChangeAspect="1"/>
          </p:cNvPicPr>
          <p:nvPr/>
        </p:nvPicPr>
        <p:blipFill>
          <a:blip r:embed="rId4"/>
          <a:stretch>
            <a:fillRect/>
          </a:stretch>
        </p:blipFill>
        <p:spPr>
          <a:xfrm>
            <a:off x="3131840" y="3486992"/>
            <a:ext cx="2857500" cy="16002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05459576"/>
              </p:ext>
            </p:extLst>
          </p:nvPr>
        </p:nvGraphicFramePr>
        <p:xfrm>
          <a:off x="991416" y="1654302"/>
          <a:ext cx="77768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a:bodyPr>
          <a:lstStyle/>
          <a:p>
            <a:r>
              <a:rPr lang="es-ES" sz="3200" dirty="0" smtClean="0"/>
              <a:t>INTRODUCCIÓN Y JUSTIFICACIÓN</a:t>
            </a:r>
            <a:endParaRPr lang="es-ES" sz="3200" dirty="0"/>
          </a:p>
        </p:txBody>
      </p:sp>
      <p:pic>
        <p:nvPicPr>
          <p:cNvPr id="4" name="Imagen 3"/>
          <p:cNvPicPr>
            <a:picLocks noChangeAspect="1"/>
          </p:cNvPicPr>
          <p:nvPr/>
        </p:nvPicPr>
        <p:blipFill>
          <a:blip r:embed="rId8"/>
          <a:stretch>
            <a:fillRect/>
          </a:stretch>
        </p:blipFill>
        <p:spPr>
          <a:xfrm>
            <a:off x="7086796" y="196977"/>
            <a:ext cx="1866900" cy="1352550"/>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70119490"/>
              </p:ext>
            </p:extLst>
          </p:nvPr>
        </p:nvGraphicFramePr>
        <p:xfrm>
          <a:off x="1763688" y="13407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normAutofit/>
          </a:bodyPr>
          <a:lstStyle/>
          <a:p>
            <a:r>
              <a:rPr lang="es-ES" sz="3200" dirty="0" smtClean="0"/>
              <a:t>INTRODUCCIÓN Y JUSTIFICACIÓN</a:t>
            </a:r>
            <a:endParaRPr lang="es-ES" sz="3200" dirty="0"/>
          </a:p>
        </p:txBody>
      </p:sp>
      <p:pic>
        <p:nvPicPr>
          <p:cNvPr id="5" name="Imagen 4"/>
          <p:cNvPicPr>
            <a:picLocks noChangeAspect="1"/>
          </p:cNvPicPr>
          <p:nvPr/>
        </p:nvPicPr>
        <p:blipFill>
          <a:blip r:embed="rId8"/>
          <a:stretch>
            <a:fillRect/>
          </a:stretch>
        </p:blipFill>
        <p:spPr>
          <a:xfrm>
            <a:off x="1979714" y="1777257"/>
            <a:ext cx="665488" cy="706511"/>
          </a:xfrm>
          <a:prstGeom prst="rect">
            <a:avLst/>
          </a:prstGeom>
        </p:spPr>
      </p:pic>
      <p:pic>
        <p:nvPicPr>
          <p:cNvPr id="6" name="Imagen 5"/>
          <p:cNvPicPr>
            <a:picLocks noChangeAspect="1"/>
          </p:cNvPicPr>
          <p:nvPr/>
        </p:nvPicPr>
        <p:blipFill>
          <a:blip r:embed="rId9"/>
          <a:stretch>
            <a:fillRect/>
          </a:stretch>
        </p:blipFill>
        <p:spPr>
          <a:xfrm>
            <a:off x="2267744" y="2996952"/>
            <a:ext cx="701494" cy="732671"/>
          </a:xfrm>
          <a:prstGeom prst="rect">
            <a:avLst/>
          </a:prstGeom>
        </p:spPr>
      </p:pic>
      <p:pic>
        <p:nvPicPr>
          <p:cNvPr id="7" name="Imagen 6"/>
          <p:cNvPicPr>
            <a:picLocks noChangeAspect="1"/>
          </p:cNvPicPr>
          <p:nvPr/>
        </p:nvPicPr>
        <p:blipFill>
          <a:blip r:embed="rId10"/>
          <a:stretch>
            <a:fillRect/>
          </a:stretch>
        </p:blipFill>
        <p:spPr>
          <a:xfrm>
            <a:off x="1979713" y="4295157"/>
            <a:ext cx="747223" cy="646011"/>
          </a:xfrm>
          <a:prstGeom prst="rect">
            <a:avLst/>
          </a:prstGeom>
        </p:spPr>
      </p:pic>
      <p:pic>
        <p:nvPicPr>
          <p:cNvPr id="8" name="Imagen 7"/>
          <p:cNvPicPr>
            <a:picLocks noChangeAspect="1"/>
          </p:cNvPicPr>
          <p:nvPr/>
        </p:nvPicPr>
        <p:blipFill>
          <a:blip r:embed="rId11"/>
          <a:stretch>
            <a:fillRect/>
          </a:stretch>
        </p:blipFill>
        <p:spPr>
          <a:xfrm>
            <a:off x="7366770" y="167676"/>
            <a:ext cx="1415358" cy="1277076"/>
          </a:xfrm>
          <a:prstGeom prst="rect">
            <a:avLst/>
          </a:prstGeom>
        </p:spPr>
      </p:pic>
    </p:spTree>
    <p:extLst>
      <p:ext uri="{BB962C8B-B14F-4D97-AF65-F5344CB8AC3E}">
        <p14:creationId xmlns:p14="http://schemas.microsoft.com/office/powerpoint/2010/main" val="33963954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es-ES" dirty="0" smtClean="0"/>
              <a:t>OBJETIVOS</a:t>
            </a:r>
            <a:endParaRPr lang="es-ES" dirty="0"/>
          </a:p>
        </p:txBody>
      </p:sp>
      <p:sp>
        <p:nvSpPr>
          <p:cNvPr id="5" name="Marcador de contenido 4"/>
          <p:cNvSpPr>
            <a:spLocks noGrp="1"/>
          </p:cNvSpPr>
          <p:nvPr>
            <p:ph sz="half" idx="1"/>
          </p:nvPr>
        </p:nvSpPr>
        <p:spPr/>
        <p:txBody>
          <a:bodyPr/>
          <a:lstStyle/>
          <a:p>
            <a:endParaRPr lang="en-US"/>
          </a:p>
        </p:txBody>
      </p:sp>
      <p:graphicFrame>
        <p:nvGraphicFramePr>
          <p:cNvPr id="7" name="Marcador de contenido 3"/>
          <p:cNvGraphicFramePr>
            <a:graphicFrameLocks noGrp="1"/>
          </p:cNvGraphicFramePr>
          <p:nvPr>
            <p:ph idx="1"/>
            <p:extLst>
              <p:ext uri="{D42A27DB-BD31-4B8C-83A1-F6EECF244321}">
                <p14:modId xmlns:p14="http://schemas.microsoft.com/office/powerpoint/2010/main" val="524406936"/>
              </p:ext>
            </p:extLst>
          </p:nvPr>
        </p:nvGraphicFramePr>
        <p:xfrm>
          <a:off x="677863" y="1300766"/>
          <a:ext cx="7940044" cy="47412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Imagen 5"/>
          <p:cNvPicPr>
            <a:picLocks noChangeAspect="1"/>
          </p:cNvPicPr>
          <p:nvPr/>
        </p:nvPicPr>
        <p:blipFill>
          <a:blip r:embed="rId10"/>
          <a:stretch>
            <a:fillRect/>
          </a:stretch>
        </p:blipFill>
        <p:spPr>
          <a:xfrm>
            <a:off x="7194329" y="222030"/>
            <a:ext cx="1458030" cy="1213894"/>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normAutofit/>
          </a:bodyPr>
          <a:lstStyle/>
          <a:p>
            <a:r>
              <a:rPr lang="es-ES" dirty="0" smtClean="0"/>
              <a:t>METODOLOGIA</a:t>
            </a:r>
            <a:endParaRPr lang="es-ES" dirty="0"/>
          </a:p>
        </p:txBody>
      </p:sp>
      <p:sp>
        <p:nvSpPr>
          <p:cNvPr id="3" name="Content Placeholder 2"/>
          <p:cNvSpPr>
            <a:spLocks noGrp="1"/>
          </p:cNvSpPr>
          <p:nvPr>
            <p:ph sz="half" idx="1"/>
            <p:custDataLst>
              <p:tags r:id="rId3"/>
            </p:custDataLst>
          </p:nvPr>
        </p:nvSpPr>
        <p:spPr>
          <a:xfrm>
            <a:off x="838200" y="1524000"/>
            <a:ext cx="5822032" cy="4525963"/>
          </a:xfrm>
        </p:spPr>
        <p:txBody>
          <a:bodyPr>
            <a:normAutofit/>
          </a:bodyPr>
          <a:lstStyle/>
          <a:p>
            <a:pPr algn="just"/>
            <a:r>
              <a:rPr lang="es-EC" sz="3200" dirty="0" smtClean="0"/>
              <a:t>Análisis del problema.</a:t>
            </a:r>
          </a:p>
          <a:p>
            <a:pPr algn="just"/>
            <a:r>
              <a:rPr lang="es-EC" sz="3200" dirty="0" smtClean="0"/>
              <a:t>Análisis de Aplicaciones existentes</a:t>
            </a:r>
          </a:p>
          <a:p>
            <a:pPr algn="just"/>
            <a:r>
              <a:rPr lang="es-EC" sz="3200" dirty="0" smtClean="0"/>
              <a:t>Diseño centrado en el usuario</a:t>
            </a:r>
          </a:p>
          <a:p>
            <a:pPr algn="just"/>
            <a:r>
              <a:rPr lang="es-EC" sz="3200" dirty="0" smtClean="0"/>
              <a:t>Implementación y pruebas</a:t>
            </a:r>
          </a:p>
          <a:p>
            <a:pPr algn="just"/>
            <a:r>
              <a:rPr lang="es-EC" sz="3200" dirty="0" smtClean="0"/>
              <a:t>Informe final</a:t>
            </a: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a:blip r:embed="rId6"/>
          <a:stretch>
            <a:fillRect/>
          </a:stretch>
        </p:blipFill>
        <p:spPr>
          <a:xfrm>
            <a:off x="7452320" y="231336"/>
            <a:ext cx="1296144" cy="1058396"/>
          </a:xfrm>
          <a:prstGeom prst="rect">
            <a:avLst/>
          </a:prstGeom>
        </p:spPr>
      </p:pic>
    </p:spTree>
    <p:custDataLst>
      <p:tags r:id="rId1"/>
    </p:custDataLst>
    <p:extLst>
      <p:ext uri="{BB962C8B-B14F-4D97-AF65-F5344CB8AC3E}">
        <p14:creationId xmlns:p14="http://schemas.microsoft.com/office/powerpoint/2010/main" val="490672675"/>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lang="es-ES"/>
            </a:pPr>
            <a:endParaRPr lang="es-ES"/>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lang="es-ES"/>
            </a:pPr>
            <a:endParaRPr lang="es-ES"/>
          </a:p>
        </p:txBody>
      </p:sp>
      <p:sp>
        <p:nvSpPr>
          <p:cNvPr id="22532" name="Text Box 4"/>
          <p:cNvSpPr txBox="1">
            <a:spLocks noChangeArrowheads="1"/>
          </p:cNvSpPr>
          <p:nvPr>
            <p:custDataLst>
              <p:tags r:id="rId4"/>
            </p:custDataLst>
          </p:nvPr>
        </p:nvSpPr>
        <p:spPr bwMode="auto">
          <a:xfrm>
            <a:off x="1447800" y="5862638"/>
            <a:ext cx="6781800" cy="369332"/>
          </a:xfrm>
          <a:prstGeom prst="rect">
            <a:avLst/>
          </a:prstGeom>
          <a:noFill/>
          <a:ln w="3175">
            <a:noFill/>
            <a:miter lim="800000"/>
            <a:headEnd/>
            <a:tailEnd/>
          </a:ln>
        </p:spPr>
        <p:txBody>
          <a:bodyPr wrap="square">
            <a:normAutofit/>
          </a:bodyPr>
          <a:lstStyle/>
          <a:p>
            <a:pPr algn="ctr"/>
            <a:r>
              <a:rPr lang="es-ES" dirty="0" smtClean="0">
                <a:effectLst/>
              </a:rPr>
              <a:t>FUNDAMENTACIÓN</a:t>
            </a:r>
            <a:endParaRPr lang="es-ES" dirty="0">
              <a:effectLst/>
            </a:endParaRPr>
          </a:p>
        </p:txBody>
      </p:sp>
      <p:sp>
        <p:nvSpPr>
          <p:cNvPr id="627722" name="AutoShape 10"/>
          <p:cNvSpPr>
            <a:spLocks noChangeArrowheads="1"/>
          </p:cNvSpPr>
          <p:nvPr>
            <p:custDataLst>
              <p:tags r:id="rId5"/>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sz="2000" dirty="0" smtClean="0">
                <a:latin typeface="Segoe Semibold" pitchFamily="34" charset="0"/>
              </a:rPr>
              <a:t>Diseño conceptual</a:t>
            </a:r>
            <a:endParaRPr lang="es-ES" sz="2000" dirty="0"/>
          </a:p>
        </p:txBody>
      </p:sp>
      <p:sp>
        <p:nvSpPr>
          <p:cNvPr id="627725" name="AutoShape 13"/>
          <p:cNvSpPr>
            <a:spLocks noChangeArrowheads="1"/>
          </p:cNvSpPr>
          <p:nvPr>
            <p:custDataLst>
              <p:tags r:id="rId6"/>
            </p:custDataLst>
          </p:nvPr>
        </p:nvSpPr>
        <p:spPr bwMode="invGray">
          <a:xfrm>
            <a:off x="5803340" y="259811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sz="2000" dirty="0" smtClean="0">
                <a:latin typeface="Segoe Semibold" pitchFamily="34" charset="0"/>
              </a:rPr>
              <a:t>Evaluación</a:t>
            </a:r>
            <a:endParaRPr lang="es-ES" sz="2000" dirty="0"/>
          </a:p>
        </p:txBody>
      </p:sp>
      <p:sp>
        <p:nvSpPr>
          <p:cNvPr id="627728" name="Rectangle 16"/>
          <p:cNvSpPr>
            <a:spLocks noGrp="1" noChangeArrowheads="1"/>
          </p:cNvSpPr>
          <p:nvPr>
            <p:ph type="title"/>
            <p:custDataLst>
              <p:tags r:id="rId7"/>
            </p:custDataLst>
          </p:nvPr>
        </p:nvSpPr>
        <p:spPr>
          <a:xfrm>
            <a:off x="841248" y="301752"/>
            <a:ext cx="6516413" cy="1143000"/>
          </a:xfrm>
        </p:spPr>
        <p:txBody>
          <a:bodyPr>
            <a:normAutofit fontScale="90000"/>
          </a:bodyPr>
          <a:lstStyle/>
          <a:p>
            <a:pPr>
              <a:defRPr lang="es-ES"/>
            </a:pPr>
            <a:r>
              <a:rPr lang="es-ES" dirty="0" smtClean="0"/>
              <a:t>DISEÑO CENTRADO EN EL USUARIO</a:t>
            </a:r>
            <a:endParaRPr lang="es-ES" dirty="0"/>
          </a:p>
        </p:txBody>
      </p:sp>
      <p:sp>
        <p:nvSpPr>
          <p:cNvPr id="17" name="AutoShape 10"/>
          <p:cNvSpPr>
            <a:spLocks noChangeArrowheads="1"/>
          </p:cNvSpPr>
          <p:nvPr>
            <p:custDataLst>
              <p:tags r:id="rId8"/>
            </p:custDataLst>
          </p:nvPr>
        </p:nvSpPr>
        <p:spPr bwMode="invGray">
          <a:xfrm>
            <a:off x="3738273" y="3582863"/>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sz="2000" dirty="0" smtClean="0"/>
              <a:t>Prototipado</a:t>
            </a:r>
            <a:endParaRPr lang="es-ES" sz="2000" dirty="0"/>
          </a:p>
        </p:txBody>
      </p:sp>
      <p:sp>
        <p:nvSpPr>
          <p:cNvPr id="11" name="Freeform 15"/>
          <p:cNvSpPr>
            <a:spLocks/>
          </p:cNvSpPr>
          <p:nvPr>
            <p:custDataLst>
              <p:tags r:id="rId9"/>
            </p:custDataLst>
          </p:nvPr>
        </p:nvSpPr>
        <p:spPr bwMode="auto">
          <a:xfrm rot="21240482">
            <a:off x="2517467" y="1639246"/>
            <a:ext cx="4440824"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lang="es-ES"/>
            </a:pPr>
            <a:endParaRPr lang="es-ES"/>
          </a:p>
        </p:txBody>
      </p:sp>
      <p:sp>
        <p:nvSpPr>
          <p:cNvPr id="12" name="AutoShape 13"/>
          <p:cNvSpPr>
            <a:spLocks noChangeArrowheads="1"/>
          </p:cNvSpPr>
          <p:nvPr>
            <p:custDataLst>
              <p:tags r:id="rId10"/>
            </p:custDataLst>
          </p:nvPr>
        </p:nvSpPr>
        <p:spPr bwMode="invGray">
          <a:xfrm>
            <a:off x="7357661" y="133306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sz="2000" dirty="0" smtClean="0">
                <a:latin typeface="Segoe Semibold" pitchFamily="34" charset="0"/>
              </a:rPr>
              <a:t>Casos de uso</a:t>
            </a:r>
            <a:endParaRPr lang="es-ES" sz="2000" dirty="0"/>
          </a:p>
        </p:txBody>
      </p:sp>
      <p:pic>
        <p:nvPicPr>
          <p:cNvPr id="2" name="Imagen 1"/>
          <p:cNvPicPr>
            <a:picLocks noChangeAspect="1"/>
          </p:cNvPicPr>
          <p:nvPr/>
        </p:nvPicPr>
        <p:blipFill>
          <a:blip r:embed="rId13"/>
          <a:stretch>
            <a:fillRect/>
          </a:stretch>
        </p:blipFill>
        <p:spPr>
          <a:xfrm>
            <a:off x="7812360" y="132015"/>
            <a:ext cx="1090009" cy="1077109"/>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5750024" cy="1143000"/>
          </a:xfrm>
        </p:spPr>
        <p:txBody>
          <a:bodyPr>
            <a:noAutofit/>
          </a:bodyPr>
          <a:lstStyle/>
          <a:p>
            <a:r>
              <a:rPr lang="es-ES" sz="3600" b="1" dirty="0" smtClean="0"/>
              <a:t>PROTOTIPO – DECISIONES IMPORTANTES</a:t>
            </a:r>
            <a:endParaRPr lang="es-ES" sz="3600" b="1" dirty="0"/>
          </a:p>
        </p:txBody>
      </p:sp>
      <p:sp>
        <p:nvSpPr>
          <p:cNvPr id="3" name="Content Placeholder 2"/>
          <p:cNvSpPr>
            <a:spLocks noGrp="1"/>
          </p:cNvSpPr>
          <p:nvPr>
            <p:ph sz="half" idx="1"/>
            <p:custDataLst>
              <p:tags r:id="rId3"/>
            </p:custDataLst>
          </p:nvPr>
        </p:nvSpPr>
        <p:spPr>
          <a:xfrm>
            <a:off x="4193721" y="2060847"/>
            <a:ext cx="4698759" cy="4516929"/>
          </a:xfrm>
        </p:spPr>
        <p:txBody>
          <a:bodyPr>
            <a:normAutofit fontScale="85000" lnSpcReduction="20000"/>
          </a:bodyPr>
          <a:lstStyle/>
          <a:p>
            <a:pPr marL="0" indent="0" algn="just">
              <a:buNone/>
            </a:pPr>
            <a:r>
              <a:rPr lang="es-EC" sz="3200" dirty="0" smtClean="0"/>
              <a:t>En varias pantallas del prototipado realizado se ha propuesto un buscador, pero por la dificultad del tiempo, no ha sido considerado en la versión final. Pero es un factor que no afecta la funcionalidad, ya que se puede encontrar rápidamente observando el escudo de la institución. Además, se puede agregar como una funcionalidad futura.</a:t>
            </a: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7"/>
          <a:stretch>
            <a:fillRect/>
          </a:stretch>
        </p:blipFill>
        <p:spPr>
          <a:xfrm>
            <a:off x="897112" y="2060848"/>
            <a:ext cx="3114675" cy="4516928"/>
          </a:xfrm>
          <a:prstGeom prst="rect">
            <a:avLst/>
          </a:prstGeom>
        </p:spPr>
      </p:pic>
      <p:sp>
        <p:nvSpPr>
          <p:cNvPr id="9" name="Content Placeholder 2"/>
          <p:cNvSpPr>
            <a:spLocks noGrp="1"/>
          </p:cNvSpPr>
          <p:nvPr>
            <p:ph sz="half" idx="1"/>
            <p:custDataLst>
              <p:tags r:id="rId4"/>
            </p:custDataLst>
          </p:nvPr>
        </p:nvSpPr>
        <p:spPr>
          <a:xfrm>
            <a:off x="982959" y="1558916"/>
            <a:ext cx="5245969" cy="392183"/>
          </a:xfrm>
        </p:spPr>
        <p:txBody>
          <a:bodyPr>
            <a:normAutofit fontScale="70000" lnSpcReduction="20000"/>
          </a:bodyPr>
          <a:lstStyle/>
          <a:p>
            <a:pPr marL="0" indent="0" algn="just">
              <a:buNone/>
            </a:pPr>
            <a:r>
              <a:rPr lang="es-EC" sz="3200" b="1" dirty="0" smtClean="0"/>
              <a:t>REGISTRO DE EQUIPOS</a:t>
            </a:r>
            <a:endParaRPr lang="es-EC" sz="3200" b="1" dirty="0"/>
          </a:p>
        </p:txBody>
      </p:sp>
      <p:pic>
        <p:nvPicPr>
          <p:cNvPr id="8" name="Imagen 7"/>
          <p:cNvPicPr>
            <a:picLocks noChangeAspect="1"/>
          </p:cNvPicPr>
          <p:nvPr/>
        </p:nvPicPr>
        <p:blipFill>
          <a:blip r:embed="rId8"/>
          <a:stretch>
            <a:fillRect/>
          </a:stretch>
        </p:blipFill>
        <p:spPr>
          <a:xfrm>
            <a:off x="7452319" y="252504"/>
            <a:ext cx="1343785" cy="1376296"/>
          </a:xfrm>
          <a:prstGeom prst="rect">
            <a:avLst/>
          </a:prstGeom>
        </p:spPr>
      </p:pic>
    </p:spTree>
    <p:custDataLst>
      <p:tags r:id="rId1"/>
    </p:custDataLst>
    <p:extLst>
      <p:ext uri="{BB962C8B-B14F-4D97-AF65-F5344CB8AC3E}">
        <p14:creationId xmlns:p14="http://schemas.microsoft.com/office/powerpoint/2010/main" val="192817509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5750024" cy="1143000"/>
          </a:xfrm>
        </p:spPr>
        <p:txBody>
          <a:bodyPr>
            <a:noAutofit/>
          </a:bodyPr>
          <a:lstStyle/>
          <a:p>
            <a:r>
              <a:rPr lang="es-ES" sz="3600" b="1" dirty="0" smtClean="0"/>
              <a:t>PROTOTIPO – DECISIONES IMPORTANTES</a:t>
            </a:r>
            <a:endParaRPr lang="es-ES" sz="3600" b="1" dirty="0"/>
          </a:p>
        </p:txBody>
      </p:sp>
      <p:sp>
        <p:nvSpPr>
          <p:cNvPr id="3" name="Content Placeholder 2"/>
          <p:cNvSpPr>
            <a:spLocks noGrp="1"/>
          </p:cNvSpPr>
          <p:nvPr>
            <p:ph sz="half" idx="1"/>
            <p:custDataLst>
              <p:tags r:id="rId3"/>
            </p:custDataLst>
          </p:nvPr>
        </p:nvSpPr>
        <p:spPr>
          <a:xfrm>
            <a:off x="4193721" y="2060847"/>
            <a:ext cx="4698759" cy="4516929"/>
          </a:xfrm>
        </p:spPr>
        <p:txBody>
          <a:bodyPr>
            <a:normAutofit fontScale="92500" lnSpcReduction="20000"/>
          </a:bodyPr>
          <a:lstStyle/>
          <a:p>
            <a:pPr marL="0" indent="0" algn="just">
              <a:buNone/>
            </a:pPr>
            <a:r>
              <a:rPr lang="es-EC" sz="3200" dirty="0" smtClean="0"/>
              <a:t>En la pantalla que muestra la tabla de posiciones, se muestra un </a:t>
            </a:r>
            <a:r>
              <a:rPr lang="es-EC" sz="3200" dirty="0" err="1" smtClean="0"/>
              <a:t>scroll</a:t>
            </a:r>
            <a:r>
              <a:rPr lang="es-EC" sz="3200" dirty="0" smtClean="0"/>
              <a:t> de imágenes. En el diseño final no fue incluido este </a:t>
            </a:r>
            <a:r>
              <a:rPr lang="es-EC" sz="3200" dirty="0" err="1" smtClean="0"/>
              <a:t>scroll</a:t>
            </a:r>
            <a:r>
              <a:rPr lang="es-EC" sz="3200" dirty="0" smtClean="0"/>
              <a:t>, por considerar que no aporta información relevante; y solo se muestra la tabla de posiciones con la posibilidad de filtrar por categorías deportivas y etapas</a:t>
            </a:r>
            <a:r>
              <a:rPr lang="es-EC" sz="3200" dirty="0" smtClean="0"/>
              <a:t>.</a:t>
            </a: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ontent Placeholder 2"/>
          <p:cNvSpPr>
            <a:spLocks noGrp="1"/>
          </p:cNvSpPr>
          <p:nvPr>
            <p:ph sz="half" idx="1"/>
            <p:custDataLst>
              <p:tags r:id="rId4"/>
            </p:custDataLst>
          </p:nvPr>
        </p:nvSpPr>
        <p:spPr>
          <a:xfrm>
            <a:off x="982959" y="1558916"/>
            <a:ext cx="5245969" cy="392183"/>
          </a:xfrm>
        </p:spPr>
        <p:txBody>
          <a:bodyPr>
            <a:normAutofit fontScale="70000" lnSpcReduction="20000"/>
          </a:bodyPr>
          <a:lstStyle/>
          <a:p>
            <a:pPr marL="0" indent="0" algn="just">
              <a:buNone/>
            </a:pPr>
            <a:r>
              <a:rPr lang="es-EC" sz="3200" b="1" dirty="0" smtClean="0"/>
              <a:t>TABLA DE POSICIONES</a:t>
            </a:r>
            <a:endParaRPr lang="es-EC" sz="3200" b="1" dirty="0"/>
          </a:p>
        </p:txBody>
      </p:sp>
      <p:pic>
        <p:nvPicPr>
          <p:cNvPr id="6" name="Imagen 5"/>
          <p:cNvPicPr>
            <a:picLocks noChangeAspect="1"/>
          </p:cNvPicPr>
          <p:nvPr/>
        </p:nvPicPr>
        <p:blipFill>
          <a:blip r:embed="rId7"/>
          <a:stretch>
            <a:fillRect/>
          </a:stretch>
        </p:blipFill>
        <p:spPr>
          <a:xfrm>
            <a:off x="838200" y="1876425"/>
            <a:ext cx="3324225" cy="4981575"/>
          </a:xfrm>
          <a:prstGeom prst="rect">
            <a:avLst/>
          </a:prstGeom>
        </p:spPr>
      </p:pic>
      <p:pic>
        <p:nvPicPr>
          <p:cNvPr id="8" name="Imagen 7"/>
          <p:cNvPicPr>
            <a:picLocks noChangeAspect="1"/>
          </p:cNvPicPr>
          <p:nvPr/>
        </p:nvPicPr>
        <p:blipFill>
          <a:blip r:embed="rId8"/>
          <a:stretch>
            <a:fillRect/>
          </a:stretch>
        </p:blipFill>
        <p:spPr>
          <a:xfrm>
            <a:off x="7367179" y="327672"/>
            <a:ext cx="1512168" cy="1548753"/>
          </a:xfrm>
          <a:prstGeom prst="rect">
            <a:avLst/>
          </a:prstGeom>
        </p:spPr>
      </p:pic>
    </p:spTree>
    <p:custDataLst>
      <p:tags r:id="rId1"/>
    </p:custDataLst>
    <p:extLst>
      <p:ext uri="{BB962C8B-B14F-4D97-AF65-F5344CB8AC3E}">
        <p14:creationId xmlns:p14="http://schemas.microsoft.com/office/powerpoint/2010/main" val="1549489060"/>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5750024" cy="1143000"/>
          </a:xfrm>
        </p:spPr>
        <p:txBody>
          <a:bodyPr>
            <a:noAutofit/>
          </a:bodyPr>
          <a:lstStyle/>
          <a:p>
            <a:r>
              <a:rPr lang="es-ES" sz="3600" b="1" dirty="0" smtClean="0"/>
              <a:t>PROTOTIPO – DECISIONES IMPORTANTES</a:t>
            </a:r>
            <a:endParaRPr lang="es-ES" sz="3600" b="1" dirty="0"/>
          </a:p>
        </p:txBody>
      </p:sp>
      <p:sp>
        <p:nvSpPr>
          <p:cNvPr id="3" name="Content Placeholder 2"/>
          <p:cNvSpPr>
            <a:spLocks noGrp="1"/>
          </p:cNvSpPr>
          <p:nvPr>
            <p:ph sz="half" idx="1"/>
            <p:custDataLst>
              <p:tags r:id="rId3"/>
            </p:custDataLst>
          </p:nvPr>
        </p:nvSpPr>
        <p:spPr>
          <a:xfrm>
            <a:off x="4193721" y="2060847"/>
            <a:ext cx="4698759" cy="4516929"/>
          </a:xfrm>
        </p:spPr>
        <p:txBody>
          <a:bodyPr>
            <a:normAutofit fontScale="92500" lnSpcReduction="10000"/>
          </a:bodyPr>
          <a:lstStyle/>
          <a:p>
            <a:pPr marL="0" indent="0" algn="just">
              <a:buNone/>
            </a:pPr>
            <a:r>
              <a:rPr lang="es-EC" sz="3200" dirty="0" smtClean="0"/>
              <a:t>El uso del menú de barra lateral ha sido una decisión acertada, ya que una vez que se selecciona la opción, éste se oculta automáticamente, permitiendo aprovechar todo el espacio de la pantalla</a:t>
            </a:r>
            <a:r>
              <a:rPr lang="es-EC" sz="3200" dirty="0" smtClean="0"/>
              <a:t>. Además las opciones están centralizadas en un único sitio.</a:t>
            </a:r>
            <a:endParaRPr lang="es-EC" sz="3200" dirty="0"/>
          </a:p>
        </p:txBody>
      </p:sp>
      <p:sp>
        <p:nvSpPr>
          <p:cNvPr id="4" name="AutoShape 2" descr="data:image/jpeg;base64,/9j/4AAQSkZJRgABAQAAAQABAAD/2wCEAAkGBhEPEBAPDQ8QDw8PDxAPDxAPEA4PEBAQFREVFRQQFBUXJyYeFxkvGRISHy8gIycpLC4tFh4xNTAqNSYvLCkBCQoKDgwOGg8PGjYlHx4sKi8rKS4sLDUwKSw1KTUvNCowLCksLCwwKSw2NSw0KSwpKSwsMSk1LCksLCwvKSwuNf/AABEIAOEA4QMBIgACEQEDEQH/xAAcAAEAAQUBAQAAAAAAAAAAAAAABAECAwUGBwj/xABJEAABAwICAwwIBAIJAwUAAAABAAIDBBEFEiExQQYHEzJRUmFicXOhshQiM4GRk7PSI0KxwVPhFXKCkqLC0fDxQ2ODCBYXJDT/xAAbAQEAAgMBAQAAAAAAAAAAAAAABAUBAwYCB//EADIRAQACAQMCAwYEBgMAAAAAAAABAgMEETEFEiFBURNhcZGx0SKBocEUQlKi4fAGFTL/2gAMAwEAAhEDEQA/APb3Otbp1dKZ+qfBR6s+vB3h+m5SkFufqnwTP1T4K5EFufqnwTP1T4K5EFufqnwTP1T4K5EFufqnwTP1T4K5EFufqnwTP1T4K5EFufqnwTP1T4K5EFufqnwTP1T4K5EFufqnwTP1T4K5EFufqnwTP1T4K5EFufqnwTP1T4K5EFufqnwTP1T4K5EFufqnwTP1T4K5EFufqnwQPvo267K5RWH8d/dR+Z6CUiIgiVfHg7w/TcpaiVfHg7x303KWgIiICIiAiIgLX4xj1PRs4SqlbG38oOlzjyNaNLj2LSbuN3ceHMyMAkqni7I/ysH8R9tnINZ8V4jimKzVUjpqiR0kjtrtg5rRqA6AombUxTwjlfdN6PfVR7TJ4U/Wfh93o2L79GktoqbRskqCdPTkb9y5yffTxJx0TsZ0Mhi/zArkUUC2fJbzdZi6XpMUbRjifj4/V1ke+jibddQ13Q6GH9gFt8P35qlthUU8Mo2mMvid45h4LzxFiM2SPN6v03SXjaccflG302e64Jvo0NTZr3mmkOjLOA1pPRIPV+Nl1zXgi4NwdII1Ecq+XF0e5bd1U4e4BjuFgv60EhOS20sOth7NHKCpWPWTxdR6v/j1du7Tz4+k/tP3+b6BRanc5ulgxCIS07tVhJG6wfG7muH6HUVtlYRMTG8OSyY7Y7TS8bTHkIiLLwIiICIiAiIgKJH7d/dR+Z6lqJH7d/dR+Z6CWiIgiVfHg7x303KWolXx4O8d9NyloCIiAiIgLnt2O62PDoC82dM8EQx31nnHqi48BtW3xTEmU0Mk8psyJpceU8jR0k2A7V897pcdkrZ3TTHS46Gg3axv5Y29AHxJJ2qNqM3s42jmV30jpv8AF3m9/wDxXn3z6ff/ACg19dJUSPmmcXySOLnOO0/6bLKOiKod9EREbQIqOeACToA0krU1WMHVGLDlIuV7pjtfhH1Gqx6eN7z+Tbouc/pCTnu+KkU+LvB9f1x8D7its6e0INOr4bTtMTDdorIZmvGZpuNuwg8hCvWiYmPCVrS9bx3VneGz3P4/NQTtngOkaHsPFkZfSx3R+h0r6BwLGo62COogN2PGkHjMcOMx3SCvmtdvvV7pjTVQppD+DVEN0nQ2bUx3v4p7W8ilabN2W7Z4lR9a6fGfFOWkfir+sen2+T21ERWrgxERAREQEREBRGe3f3UfmepaiR+3f3UfmegloiIIlXx4O8P03KWolXx4O8d9NyloCIiAiKhQeZ78GO24Kja6wtw82nZpEYPwefcF5Q599Ou62W+3WzuxCo4WKWKMyZGOkY9gkYwBoLCdBbovo5VxMc7mcVxb2avgq3JinJabS7TR66mlw0xVjeNt5n3zz8uHRotTFjDhx2h3SNBW83NwCuqYaaPNmlka06DdrL+u/sDblR5w3jyW1Oo4LRv3bfF6DuF3roayBtViHCOY8kxQNcY2uYNAe8j1jc3sARo06b6O0/8Ai3CcuX+j4Lcv4mb+9e/iump6dsbGxsGVjGtY1o1BrRYD4ALIrbHjildocDqtXk1GWclp54j0h5lj28PQTAmidJSSbBmdNCTyFr/W+DvivH90G4ypw6fgatlibmN7bmOVt7ZmO+Gg2I2hfVq0+6rc3HiFM+CUAE+tE+2mOQD1Xj9DygkJam/DGDUTW34uHzTSw5dKkNddR8RD4nvieMr43uje3muaSCPiCpmAYVPVEx00T5n30hgJsDtcdTR0khV2au/HLsun5PZzMWn8KxVY8ggtNiCCCNYI0grs4N6PEHC7hBGea6a5/wAII8VAxTe5xCmaXug4Rg0l0DhLYcpaPW8FpnFePHZYV1+mtPbGSN/jD23c3inpdJT1G2WJrndD7WeP7wctmuJ3oakvw4NP/SqJmDsOV/8AnK7ZXGO3dSJfPNZijFnvSOImfkIiL2iiIiAiIgKJH7d/dR+Z6lqIz27+6j8z0EtERBEq+PB3jvpuUtRKvjwd476blLQEREBERBiqaVkrSyVjJGHWx7Wvae0HQVw+O7y2G1N3RRuo5Dtp3WZfpjddtuyy71FiYiXqt7V4l4BjG8NXRO/+pLDVMJAuTwEjQTrc11xbsJOjUvVNwW9/BhMNm2kqZAOHnI0u25Gc1l9m3Wejq0WIrENl897xtIiIvTSIUVCg8P3SbjjW4/UQMuyM8HPO8AeowxMLiOsSbDpPQvVsIw+GjibDSxtijbsbrJ5zjrc7pK0GCTskmrqttj6RVGNruWKBoibboLmyH3rcelLXjrHPqm6rNa22OeKxEfnt4tn6QgqFrPSlQVS2ITaUMccZfwbGsMr+EflFs0lgC49NmjT0KeueFSt5TS5mNdyjxRmZmfGWVERGBERAREQFEZ7d/dR+Z6lqJH7d/dR+Z6CWiIgiVfHg7w/TcpaiVfHg7x303KWgIiICIiAiIgIiICIsNXWMhY6SV7Y42C7nuIDQOkozETM7QzXXnO+Lvitga+jon5p3AslkadEIOgtaef5e3Vot22+s+fNT4cXRxaWvn0tlkHIzmN6dfYvOLqBm1P8ALT5uo6d0faYy6iPhX7/b5+j07cHWj0JrR+SSRp97s36OC6H0teY7j8Y4GQxPNmTWsdgkGr43t8F2pqlIwWi1I9yp6rgnFqbb8W8Y/NuvSulVFUoGG8HLcPlyOvYDLf3k3UufB5mkcHaVrtTmG1v6wOkeK3qxmFSurwj2Md9oJ+JJC5NmBzZmg5Q1xAc4OHqjadK7aJga0NbqaAB2AaEFyIiAiIgIiICiR+3f3UfmepaiM9u/uo/M9BLREQRKvjwd476blLUSr48HeO+m5S0BERAREQEREBEWOedsbXPe4NYxpc5x1NaBck+4IRG6FjmOQ0ULp6h2Vo0ADS57tjGjaf8Ak6F4Vux3aT4hJ+IckTT6kLT6rO3nP5T7hZZN2e6x9fO6UkiJl208Z/K2/GI5xtc+4bFy11V5s83naOPq7np3Ta6WsXvG95/t90e/1kVbq1FHW265dHgePSPcyBzXSvcQyMsBc8k6mkDX2rWYDueqK+UQ0sed2gucdDI2857tg8TsBXuO5DcJT4YzPolqC38Sdw1Da2Mfkb4naeSVp6X33jhSdX1GnjH7PJG9vKPOPfv5fu4CWCVjjdrmuaSDcWII1hbrDcfkY0F+q9j0FdDUQxyOe5wBL3Em/StZUblWvvwT7X/KdXxVk4tuKDFxLovpXQUDCI23dmOk31azcD3avcuXwLB+CNntsb6Lm9xyg7VvYK7JJwb+K4AsPJyjsug2aIiAiIgIiICiM9u/uo/M9S1Ej9u/uo/M9BLREQRKvjwd4fpuUtRKvjwd476blLQEREBERAREQFwe+5jfA0jKdhs+qfZ1v4TLF3xJYOwld4vEd93EeExDg76KeFjLdZ13u8HM+Cj6i3bSfetuj4Yy6qu/FfH5cfrs4eodqHvWFVkOlW3VW7i07yrdbvcjuVlxKoEMXqsaA6aUi4jZfxcdIA29gK0a983qsGFPh0T7WkqbzvO0g6Ix2ZA0+8rfhx99tpVnUtXOmw91eZ8I+7oMCwCChhbBTMyMGkk6Xvdte9213+xYLPil+Bly6+DcfBSlQjlVpEbOGtabTvafGXm5xWx1rNHjFtqsqsDbwj2Bt8r3AdgNhpUWTc9026ASsvLaDdA4anKr8ZD8oJ9YHQejb+y1cGCtv61z/act1CI4w0cG2zb5fVGi+v8AQIOjwevztyuOkajyhbJczRYmHyRsYNJeNXJrPhddMgIiICIiAojPbv7qPzPUtRGe3f3UfmegloiIIlXx4O8d9NylqJV8eDvHfTcpaAiIgIiICIiChXzlu4rM+IVsjiLCokbc6rMOQeDF9HLzLH94ynqpHysrKmN8j3PIeIpWBznEmwAabXPKtGbHOSIiFp03WU0lrWtHjMbQ8ZFawnQ8e/R+qyBwOo37F2uIf+nurb/+erp5hySNlhcfhmHiudrN6DF4TopDIL2DoZYXjXyXBHvCjzplxTrMTzEfPb6taBfQNZ0DtX1LhtKIYYohqiijjH9lob+y8l3G7yMrSybFKgjKWvFNAQ7SDe0kh0doaP7S9jW7Bimm+6r6nrqantinluKj3AAk6gLnsVVExW/AyW1hhPuGk+F1JU7layqs9zjoD3EntJv+6jmpbyhSHxh406lAfg8V75fEoLjXsB1+4a1lhBkewPGVhe0EXs4gkX1algFOyPS1oHTtSgnzzRtG2Rg/xBB29Dg8MBJhjDXHQXEuc63Jd1ypqIgIiICIiAojPbv7qPzPUtRI/bv7qPzPQS0REESr48HeO+m5S1Eq+PB3jvpuUtAREQEREBERAWuxjdBT0bM9VM2MWJaCbvd/VaNJ9y1G77dZ/R1ODHYzzEshB0hthd0hG0AEaOUheDYniL5nOfK90j3m73vJc53af2UbNn7J7Y5XfT+lTqa+1yTtX9Z/31ej4xv3nMW0NM0sH56guu7pDGHR8VjwzfwkzAVlKwsvpdA5zXNHKGvuD2XC8uVFE9vfffde/wDW6Xt7ez67vqPCMYhq4mz0zxJG/URoIO1rhrBHIVNXhm8/j7oa30Un8KrBGU6hKxpc1w7QHN945F7mp+K/fXdymu0v8Nl7PLmPgKjm3BB0gix7FVFtQnGWto5NCwyOWaQ6T2n9VFmcg1WKVJFmt1u8ByrYbkqW9RHfZmd8Gn97LTSuzyk7B6o9387rqNx0f4xPJG79WhB2aIiAiIgIiICiM9u/uo/M9S1EZ7d/dR+Z6CWiIgiVfHg7x303KWolZx4O8P03KRdBddVVl0ugvVLq26oXIL7pdWZkzIPH9/CR3pNKPyejvLeTNwnreGReaFe875u5R2IUodTi9TTkvibq4RpAzxDpNgR0tA2r57lq3RvLXtILSWvY4FpBGtpB0gqDmxTNpn1dT0/W1jDWn9PKUiwtrWHU63Q7Qf8ARbTB8Bqa0htHBJNpsXMH4bf60h9VvvKjdlt9tlx7fHt3d0bfFud7OjdLilLl1RudK48jWMdr95aPevoi64ze/wBw7cMjc+QtkqpQBI5vFY0aeCYTrF9JO0gcgXX51Y4aTSvi5DqWprqM29eIjZkul1jzqLiVbwbCRrPqj9ytytcw52tQquSwJ5As1TUgLXzy52PIGhuUOPadA8D8EEClbtXY7jmevIeoB8XfyXJUxXabkY7NledrmtHuBP8AmCDpLpdY8yZkGRLqzMl0F6XVl0ugvUSP27+6j8z1Juo0Xt391H5noJaIiCHXn1oe8PkcsmdYsQ40PeHyOV5CCudUMitIVpagv4RU4VYy1WlqDIZlQzrAYzyrG6E8qCQalaDH9yeH15z1dNHJJa3CtLo5ewvYQT77rYvo3H8xUd+GOP8A1HBGYmY4afDd7rCad2dlGx7hqM7pJwOxryW+C6hlUGgNaAGjQGgAADoA1LUnCHfxXqowt38R6E2meW39MCr6WtU2hI/M5ZBBbajDZCqWoxmpuQNjR4n/AGFmkcGAknQPDpWCamEgvmsTtQc5VOJNhpJNgBtPItvidAIKIM0Z3SNdIeV1naOwav8AlZqXCI43NkdJmc03AsA2/wCqwY/WZsrDxLZh0nUg0NKF2+5zRD2vcf0H7LlKZjB/ytnDWloDQ8hoN7A2/mUHW51XMtFR4n6zW3vcgLaiVBKzJmUcSq4SIM+ZVzLBnVc6DPdYIT+O/uo/M5XZ1jpj+M/u2eZyCciIgh1/Gh7w+RyyLHW8eDvD5HLOAgx2VMqy2VC1Biyqhas2VUyoMORWlikZVTKgjlitLFKyKmRBEMStMKm5FTIggmErG6ArY8GnBINNNTP/ACke/StJUYRWA3idFbm+s0e7XZdpwSpwSDhvQa/bEw9krf3V/wD7fmmA9JYBlvlyyHRfXpHYu24JV4JBxTdxrP8AuDskesrdxzOfMP8AyfyXY8EnBoOaotzbYnB7XSFw1Zn5rdi2rICFsREnBoIQjKvDCpfBpwaCMAVdZZ+DTg0GGxVKT2z+7Z5nKRkWGAfjv7qPzOQTUREESs48HeH6blIWDEIHuDTEWh7DmbmBLb2I0gW5VrMmI8+l+VJ96DdJZaXJiPPpflSfemTEefS/Kk+9BurJZaXJiPPpflSfemTEefS/Kk+9BurKllpsmI8+l+VJ96ZMR59L8qT70G5sllpsmI8+l+VJ96ZMR59L8qT70G5smVabJiPPpflSfemTEefS/Kk+9BubJZabJiPPpflSfemTEefS/Kk+9BucqZVpsmI8+l+VJ96ZMR59L8qT70G5yplWmyYjz6X5Un3pkxHn0vypPvQbnKllpsmI8+l+VJ96ZMR59L8qT70G6sllpcmI8+l+VJ96ZMR59L8qT70G6si0uTEefS/Kk+9MmI8+l+VJ96DdItLkxHn0vypPvTJiPPpflSfeg3Sjxe3f3UfmetbkxHn0vypPvU/DoJQS+oLDIQG/htLW2BJGgk8pQTkREBERAREQEREBERAREQEREBERAREQEREBERAREQEREBERAREQERE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Content Placeholder 2"/>
          <p:cNvSpPr>
            <a:spLocks noGrp="1"/>
          </p:cNvSpPr>
          <p:nvPr>
            <p:ph sz="half" idx="1"/>
            <p:custDataLst>
              <p:tags r:id="rId4"/>
            </p:custDataLst>
          </p:nvPr>
        </p:nvSpPr>
        <p:spPr>
          <a:xfrm>
            <a:off x="982959" y="1558916"/>
            <a:ext cx="5245969" cy="392183"/>
          </a:xfrm>
        </p:spPr>
        <p:txBody>
          <a:bodyPr>
            <a:normAutofit fontScale="70000" lnSpcReduction="20000"/>
          </a:bodyPr>
          <a:lstStyle/>
          <a:p>
            <a:pPr marL="0" indent="0" algn="just">
              <a:buNone/>
            </a:pPr>
            <a:r>
              <a:rPr lang="es-EC" sz="3200" b="1" dirty="0" smtClean="0"/>
              <a:t>MENU DE BARRA LATERAL</a:t>
            </a:r>
            <a:endParaRPr lang="es-EC" sz="3200" b="1" dirty="0"/>
          </a:p>
        </p:txBody>
      </p:sp>
      <p:pic>
        <p:nvPicPr>
          <p:cNvPr id="8" name="Imagen 7"/>
          <p:cNvPicPr>
            <a:picLocks noChangeAspect="1"/>
          </p:cNvPicPr>
          <p:nvPr/>
        </p:nvPicPr>
        <p:blipFill>
          <a:blip r:embed="rId7"/>
          <a:stretch>
            <a:fillRect/>
          </a:stretch>
        </p:blipFill>
        <p:spPr>
          <a:xfrm>
            <a:off x="7367179" y="327672"/>
            <a:ext cx="1512168" cy="1548753"/>
          </a:xfrm>
          <a:prstGeom prst="rect">
            <a:avLst/>
          </a:prstGeom>
        </p:spPr>
      </p:pic>
      <p:pic>
        <p:nvPicPr>
          <p:cNvPr id="5" name="Imagen 4"/>
          <p:cNvPicPr>
            <a:picLocks noChangeAspect="1"/>
          </p:cNvPicPr>
          <p:nvPr/>
        </p:nvPicPr>
        <p:blipFill>
          <a:blip r:embed="rId8"/>
          <a:stretch>
            <a:fillRect/>
          </a:stretch>
        </p:blipFill>
        <p:spPr>
          <a:xfrm>
            <a:off x="982959" y="2060847"/>
            <a:ext cx="3183330" cy="4104457"/>
          </a:xfrm>
          <a:prstGeom prst="rect">
            <a:avLst/>
          </a:prstGeom>
        </p:spPr>
      </p:pic>
    </p:spTree>
    <p:custDataLst>
      <p:tags r:id="rId1"/>
    </p:custDataLst>
    <p:extLst>
      <p:ext uri="{BB962C8B-B14F-4D97-AF65-F5344CB8AC3E}">
        <p14:creationId xmlns:p14="http://schemas.microsoft.com/office/powerpoint/2010/main" val="3806372341"/>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11.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12.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13.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4.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5.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6.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7.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8.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9.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0.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1.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3.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4.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5.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6.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27.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28.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2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3.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4.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5.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36.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3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4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6.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7.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9.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heme/theme1.xml><?xml version="1.0" encoding="utf-8"?>
<a:theme xmlns:a="http://schemas.openxmlformats.org/drawingml/2006/main" name="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878</Words>
  <Application>Microsoft Office PowerPoint</Application>
  <PresentationFormat>Presentación en pantalla (4:3)</PresentationFormat>
  <Paragraphs>93</Paragraphs>
  <Slides>15</Slides>
  <Notes>15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Georgia</vt:lpstr>
      <vt:lpstr>Segoe Semibold</vt:lpstr>
      <vt:lpstr>Entrenamiento</vt:lpstr>
      <vt:lpstr>TÍTULO:  DISEÑO DE UNA APLICACIÓN MÓVIL PARA LA GESTIÓN DEL CAMPEONATO DE FÚTBOL DE LOS COLEGIOS DE EDUCACIÓN MEDIA DE LA CIUDAD DE ESMERALDAS.</vt:lpstr>
      <vt:lpstr>INTRODUCCIÓN Y JUSTIFICACIÓN</vt:lpstr>
      <vt:lpstr>INTRODUCCIÓN Y JUSTIFICACIÓN</vt:lpstr>
      <vt:lpstr>OBJETIVOS</vt:lpstr>
      <vt:lpstr>METODOLOGIA</vt:lpstr>
      <vt:lpstr>DISEÑO CENTRADO EN EL USUARIO</vt:lpstr>
      <vt:lpstr>PROTOTIPO – DECISIONES IMPORTANTES</vt:lpstr>
      <vt:lpstr>PROTOTIPO – DECISIONES IMPORTANTES</vt:lpstr>
      <vt:lpstr>PROTOTIPO – DECISIONES IMPORTANTES</vt:lpstr>
      <vt:lpstr>BACKEND – DECISIONES IMPORTANTES</vt:lpstr>
      <vt:lpstr>ARQUITECTURA</vt:lpstr>
      <vt:lpstr>FUNCIONALIDADES PRINCIPALES</vt:lpstr>
      <vt:lpstr>CONCLUSIONES DE TRABAJO REALIZADO</vt:lpstr>
      <vt:lpstr>DEMOSTRACIÓN</vt:lpstr>
      <vt:lpstr>Presentación de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2014-02-03T09:22:06Z</dcterms:created>
  <dcterms:modified xsi:type="dcterms:W3CDTF">2020-12-30T00:26:30Z</dcterms:modified>
</cp:coreProperties>
</file>