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ebp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8" r:id="rId18"/>
    <p:sldId id="275" r:id="rId19"/>
    <p:sldId id="276" r:id="rId20"/>
    <p:sldId id="277" r:id="rId21"/>
  </p:sldIdLst>
  <p:sldSz cx="12192000" cy="6858000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doy Bernal, Veronica" initials="GBV" lastIdx="3" clrIdx="0">
    <p:extLst>
      <p:ext uri="{19B8F6BF-5375-455C-9EA6-DF929625EA0E}">
        <p15:presenceInfo xmlns:p15="http://schemas.microsoft.com/office/powerpoint/2012/main" userId="S-1-5-21-2000478354-2139871995-839522115-35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DCE"/>
    <a:srgbClr val="F8CACC"/>
    <a:srgbClr val="957D7B"/>
    <a:srgbClr val="1B1B1B"/>
    <a:srgbClr val="282828"/>
    <a:srgbClr val="323232"/>
    <a:srgbClr val="DE9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98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38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057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835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09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82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726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5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41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30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4813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09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621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50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20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11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04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DD59CAF-A2F4-4FD5-904D-C22917C1D717}" type="datetimeFigureOut">
              <a:rPr lang="es-ES" smtClean="0"/>
              <a:t>10/01/2021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AFBB95-2577-4F68-94D4-31A444FC3F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810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web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webp"/><Relationship Id="rId4" Type="http://schemas.openxmlformats.org/officeDocument/2006/relationships/image" Target="../media/image4.web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24" y="2235200"/>
            <a:ext cx="5538823" cy="3610946"/>
          </a:xfrm>
          <a:prstGeom prst="rect">
            <a:avLst/>
          </a:prstGeom>
          <a:gradFill>
            <a:gsLst>
              <a:gs pos="0">
                <a:srgbClr val="F8CACC"/>
              </a:gs>
              <a:gs pos="39000">
                <a:srgbClr val="323232"/>
              </a:gs>
              <a:gs pos="71000">
                <a:srgbClr val="282828"/>
              </a:gs>
              <a:gs pos="97000">
                <a:srgbClr val="1B1B1B"/>
              </a:gs>
            </a:gsLst>
            <a:path path="circle">
              <a:fillToRect l="100000" t="100000"/>
            </a:path>
          </a:gradFill>
          <a:effectLst>
            <a:softEdge rad="317500"/>
          </a:effectLst>
        </p:spPr>
      </p:pic>
      <p:sp>
        <p:nvSpPr>
          <p:cNvPr id="5" name="CuadroTexto 4"/>
          <p:cNvSpPr txBox="1"/>
          <p:nvPr/>
        </p:nvSpPr>
        <p:spPr>
          <a:xfrm>
            <a:off x="238897" y="230659"/>
            <a:ext cx="11821298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ADOS_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Asistente Documental para la Operación de Sistemas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38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Área</a:t>
            </a:r>
            <a:r>
              <a:rPr lang="es-ES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Área de Gestión del Conocimiento </a:t>
            </a:r>
          </a:p>
          <a:p>
            <a:r>
              <a:rPr lang="es-ES" sz="2400" i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Grado en Ing. Informática – Itinerario SI</a:t>
            </a:r>
          </a:p>
          <a:p>
            <a:r>
              <a:rPr lang="es-ES" sz="24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Autora:</a:t>
            </a:r>
            <a:r>
              <a:rPr lang="es-ES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Verónica Godoy</a:t>
            </a:r>
          </a:p>
          <a:p>
            <a:r>
              <a:rPr lang="es-ES" sz="24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Director:</a:t>
            </a:r>
            <a:r>
              <a:rPr lang="es-ES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Javier Martí </a:t>
            </a:r>
            <a:r>
              <a:rPr lang="es-ES" sz="24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Pintanel</a:t>
            </a:r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24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Responsable de Área: </a:t>
            </a:r>
            <a:r>
              <a:rPr lang="es-ES" sz="24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Atanasi</a:t>
            </a:r>
            <a:r>
              <a:rPr lang="es-ES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Daradourmis</a:t>
            </a:r>
            <a:r>
              <a:rPr lang="es-ES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Haralabus</a:t>
            </a:r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889">
        <p14:reveal thruBlk="1"/>
      </p:transition>
    </mc:Choice>
    <mc:Fallback xmlns="">
      <p:transition spd="slow" advTm="30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Casos de uso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22" y="76553"/>
            <a:ext cx="2822432" cy="2413481"/>
          </a:xfrm>
          <a:prstGeom prst="rect">
            <a:avLst/>
          </a:prstGeom>
          <a:noFill/>
          <a:effectLst>
            <a:reflection stA="38000" endPos="65000" dist="508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207" y="1159718"/>
            <a:ext cx="5401524" cy="551735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215">
        <p14:reveal thruBlk="1"/>
      </p:transition>
    </mc:Choice>
    <mc:Fallback xmlns="">
      <p:transition spd="slow" advTm="137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Comparativa de soluciones existentes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" y="2125932"/>
            <a:ext cx="5201550" cy="13382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981" y="2132199"/>
            <a:ext cx="5298429" cy="13382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7" y="4086225"/>
            <a:ext cx="4381799" cy="11969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0662" y="3748588"/>
            <a:ext cx="2427199" cy="15346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9487" y="3895712"/>
            <a:ext cx="3524907" cy="14099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146">
        <p14:reveal thruBlk="1"/>
      </p:transition>
    </mc:Choice>
    <mc:Fallback xmlns="">
      <p:transition spd="slow" advTm="14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Arquitectura de la solución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18" y="1200358"/>
            <a:ext cx="7949682" cy="541904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6310">
        <p14:reveal thruBlk="1"/>
      </p:transition>
    </mc:Choice>
    <mc:Fallback xmlns="">
      <p:transition spd="slow" advTm="86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Diseño_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Especificaciones y adecuación de datos</a:t>
            </a:r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71" y="2672663"/>
            <a:ext cx="3631729" cy="19391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363" y="1222804"/>
            <a:ext cx="3759837" cy="533393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553">
        <p14:reveal thruBlk="1"/>
      </p:transition>
    </mc:Choice>
    <mc:Fallback xmlns="">
      <p:transition spd="slow" advTm="625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Instalación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72082" y="2137333"/>
            <a:ext cx="86731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Módulos necesarios: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de datos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OpenKM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Tomcat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Opcional:</a:t>
            </a:r>
            <a:endParaRPr lang="es-ES_tradnl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Entorno desarrollo  (Eclipse)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Jaspersoft</a:t>
            </a:r>
            <a:endParaRPr lang="es-ES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004">
        <p14:reveal thruBlk="1"/>
      </p:transition>
    </mc:Choice>
    <mc:Fallback xmlns="">
      <p:transition spd="slow" advTm="840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Carga de datos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2427" y="1553726"/>
            <a:ext cx="8673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Estandarización de alertas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Estandarización de procedimientos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Carga de datos al sistema y configuración de relaciones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87" y="3956179"/>
            <a:ext cx="4999294" cy="20748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141" y="3754599"/>
            <a:ext cx="3990975" cy="22764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38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374">
        <p14:reveal thruBlk="1"/>
      </p:transition>
    </mc:Choice>
    <mc:Fallback xmlns="">
      <p:transition spd="slow" advTm="13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Parametrizaciones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44090" y="1458982"/>
            <a:ext cx="8673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Configuración de e-mail (entrada y salida)</a:t>
            </a:r>
          </a:p>
          <a:p>
            <a:pPr marL="457200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Crontab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lectura y procesamiento de e-mail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Definición de usuarios y roles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Reglas de automatización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957" y="3691424"/>
            <a:ext cx="6638925" cy="2628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212">
        <p14:reveal thruBlk="1"/>
      </p:transition>
    </mc:Choice>
    <mc:Fallback xmlns="">
      <p:transition spd="slow" advTm="44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Pruebas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84" y="1336306"/>
            <a:ext cx="9225131" cy="5206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95000"/>
              </a:schemeClr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949">
        <p14:reveal thruBlk="1"/>
      </p:transition>
    </mc:Choice>
    <mc:Fallback xmlns="">
      <p:transition spd="slow" advTm="2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72081" y="2938482"/>
            <a:ext cx="86731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versátil y modular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Flexible 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Complejo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Decidir si se quiere mantener internamente o externalizar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689" y="1217985"/>
            <a:ext cx="3067050" cy="25440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817">
        <p14:reveal thruBlk="1"/>
      </p:transition>
    </mc:Choice>
    <mc:Fallback xmlns="">
      <p:transition spd="slow" advTm="71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Prototipo_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Proyectos derivados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60115" y="1633479"/>
            <a:ext cx="8673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Añadir nuevas formas de recibir alertas</a:t>
            </a:r>
          </a:p>
          <a:p>
            <a:pPr marL="457200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Hiperautomatización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 y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workflows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Gestor de tareas y calendario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Ontologías y metadatos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Minería de datos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Aplicación de IA y machine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Digitalización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Controlador de versiones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03" y="2659224"/>
            <a:ext cx="3826690" cy="26109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1440">
        <p14:reveal thruBlk="1"/>
      </p:transition>
    </mc:Choice>
    <mc:Fallback xmlns="">
      <p:transition spd="slow" advTm="111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97164" y="440267"/>
            <a:ext cx="1013536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¿Por qué ADOS?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292" y="1863125"/>
            <a:ext cx="5651500" cy="431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0" y="1863125"/>
            <a:ext cx="6123013" cy="431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262">
        <p14:reveal thruBlk="1"/>
      </p:transition>
    </mc:Choice>
    <mc:Fallback xmlns="">
      <p:transition spd="slow" advTm="116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TFG_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endParaRPr lang="es-ES_tradnl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endParaRPr lang="es-ES_tradnl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Josep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Llort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OpenKM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 el soporte prestado.</a:t>
            </a:r>
          </a:p>
          <a:p>
            <a:pPr marL="571500" indent="-5715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Javier Martí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Pintanel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 sus consejos.</a:t>
            </a:r>
          </a:p>
          <a:p>
            <a:pPr marL="571500" indent="-5715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mis compañeros DC,JLL,JB, por colaborar en el proyecto.</a:t>
            </a:r>
          </a:p>
          <a:p>
            <a:pPr marL="571500" indent="-571500">
              <a:buFontTx/>
              <a:buChar char="-"/>
            </a:pPr>
            <a:endParaRPr lang="es-ES_tradnl" sz="1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200" dirty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s-ES" sz="1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Todas las imágenes usadas en esta presentación y no contempladas en la bibliografía ni de elaboración propia son de licenciamiento abierto de </a:t>
            </a:r>
            <a:r>
              <a:rPr lang="es-ES" sz="1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Pixabay</a:t>
            </a:r>
            <a:r>
              <a:rPr lang="es-ES" sz="1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]</a:t>
            </a:r>
            <a:endParaRPr lang="es-ES" sz="1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605">
        <p14:reveal thruBlk="1"/>
      </p:transition>
    </mc:Choice>
    <mc:Fallback xmlns="">
      <p:transition spd="slow" advTm="23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06399" y="544945"/>
            <a:ext cx="113884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Propuesta_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¿Cómo se puede solucionar?</a:t>
            </a:r>
          </a:p>
          <a:p>
            <a:endParaRPr lang="es-ES_tradnl" sz="4600" b="1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sz="4600" b="1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9" y="4983799"/>
            <a:ext cx="3209925" cy="1162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3079" y="3037243"/>
            <a:ext cx="3203986" cy="1800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5" y="3345963"/>
            <a:ext cx="4199829" cy="27998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8" y="3345963"/>
            <a:ext cx="4196552" cy="279988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1921" y="2183028"/>
            <a:ext cx="932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clave: Los procedimientos </a:t>
            </a:r>
            <a:r>
              <a:rPr lang="es-ES_tradnl" sz="3200" dirty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experiencia</a:t>
            </a:r>
            <a:endParaRPr lang="es-ES" sz="3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0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6263">
        <p14:reveal thruBlk="1"/>
      </p:transition>
    </mc:Choice>
    <mc:Fallback xmlns="">
      <p:transition spd="slow" advTm="46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60218" y="267855"/>
            <a:ext cx="11573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600" b="1" dirty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Planificación_ </a:t>
            </a:r>
            <a:r>
              <a:rPr lang="es-ES_tradnl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Hitos y </a:t>
            </a:r>
            <a:r>
              <a:rPr lang="es-ES_tradnl" sz="4600" b="1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Gannt</a:t>
            </a:r>
            <a:endParaRPr lang="es-ES" sz="4600" b="1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8" y="1308077"/>
            <a:ext cx="11928389" cy="51801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422">
        <p14:reveal thruBlk="1"/>
      </p:transition>
    </mc:Choice>
    <mc:Fallback xmlns="">
      <p:transition spd="slow" advTm="44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71055" y="440267"/>
            <a:ext cx="100614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Planificación_ </a:t>
            </a:r>
            <a:r>
              <a:rPr lang="es-ES" sz="4600" b="1" dirty="0" smtClean="0">
                <a:solidFill>
                  <a:srgbClr val="F8CA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Perfiles y costes </a:t>
            </a:r>
            <a:endParaRPr lang="es-ES" sz="4600" dirty="0" smtClean="0">
              <a:solidFill>
                <a:srgbClr val="F8CA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60863" y="1997695"/>
            <a:ext cx="93281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Perfiles requeridos:</a:t>
            </a:r>
            <a:endParaRPr lang="es-ES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Jefe </a:t>
            </a:r>
            <a:r>
              <a:rPr lang="es-ES" sz="3200" dirty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proyecto</a:t>
            </a:r>
          </a:p>
          <a:p>
            <a:r>
              <a:rPr lang="es-ES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Analista</a:t>
            </a:r>
            <a:endParaRPr lang="es-ES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Programador</a:t>
            </a:r>
            <a:endParaRPr lang="es-ES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Técnico </a:t>
            </a:r>
            <a:r>
              <a:rPr lang="es-ES" sz="3200" dirty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datos</a:t>
            </a:r>
            <a:endParaRPr lang="es-ES_tradnl" sz="32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Coste de implantación calculado : 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12 700 €</a:t>
            </a:r>
            <a:endParaRPr lang="es-E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7" y="1979150"/>
            <a:ext cx="3923194" cy="34155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8702">
        <p14:reveal thruBlk="1"/>
      </p:transition>
    </mc:Choice>
    <mc:Fallback xmlns="">
      <p:transition spd="slow" advTm="98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87747" y="4357816"/>
            <a:ext cx="5460255" cy="18787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32509" y="366376"/>
            <a:ext cx="117209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Planificación_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Riesgos y plan de comunicación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 de riesgos detallado</a:t>
            </a:r>
          </a:p>
          <a:p>
            <a:pPr marL="800100" lvl="1" indent="-342900">
              <a:buFontTx/>
              <a:buChar char="-"/>
            </a:pPr>
            <a:r>
              <a:rPr lang="es-ES_tradnl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Calculados de forma objetiva</a:t>
            </a:r>
          </a:p>
          <a:p>
            <a:pPr marL="800100" lvl="1" indent="-342900">
              <a:buFontTx/>
              <a:buChar char="-"/>
            </a:pPr>
            <a:r>
              <a:rPr lang="es-ES_tradnl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Ordenados según gravedad</a:t>
            </a:r>
          </a:p>
          <a:p>
            <a:pPr marL="800100" lvl="1" indent="-342900">
              <a:buFontTx/>
              <a:buChar char="-"/>
            </a:pPr>
            <a:r>
              <a:rPr lang="es-ES_tradnl" sz="24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aportan </a:t>
            </a:r>
            <a:r>
              <a:rPr lang="es-ES_tradnl" sz="240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acciones </a:t>
            </a:r>
            <a:r>
              <a:rPr lang="es-ES_tradnl" sz="240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mitigadoras</a:t>
            </a:r>
            <a:endParaRPr lang="es-ES_tradnl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Tx/>
              <a:buChar char="-"/>
            </a:pPr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159" y="1569212"/>
            <a:ext cx="5211591" cy="47807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47" y="4112636"/>
            <a:ext cx="5401159" cy="236909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5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6057">
        <p14:reveal thruBlk="1"/>
      </p:transition>
    </mc:Choice>
    <mc:Fallback xmlns="">
      <p:transition spd="slow" advTm="186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Acotar el alcance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60" y="1800225"/>
            <a:ext cx="6700943" cy="39298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9388" y="2487864"/>
            <a:ext cx="93281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-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-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Measurable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-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Achievable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- 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- Time-</a:t>
            </a: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endParaRPr lang="es-E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420">
        <p14:reveal thruBlk="1"/>
      </p:transition>
    </mc:Choice>
    <mc:Fallback xmlns="">
      <p:transition spd="slow" advTm="30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Requerimientos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89388" y="2487864"/>
            <a:ext cx="93281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Métodos:</a:t>
            </a:r>
          </a:p>
          <a:p>
            <a:pPr marL="914400" lvl="1" indent="-457200">
              <a:buFontTx/>
              <a:buChar char="-"/>
            </a:pPr>
            <a:r>
              <a:rPr lang="es-ES_tradnl" sz="320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Entrevistas</a:t>
            </a:r>
            <a:endParaRPr lang="es-ES_tradnl" sz="32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Observación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Experiencia</a:t>
            </a:r>
            <a:endParaRPr lang="es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833784"/>
            <a:ext cx="5458777" cy="36391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301">
        <p14:reveal thruBlk="1"/>
      </p:transition>
    </mc:Choice>
    <mc:Fallback xmlns="">
      <p:transition spd="slow" advTm="51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CACC"/>
            </a:gs>
            <a:gs pos="39000">
              <a:srgbClr val="323232"/>
            </a:gs>
            <a:gs pos="71000">
              <a:srgbClr val="282828"/>
            </a:gs>
            <a:gs pos="97000">
              <a:srgbClr val="1B1B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2509" y="366376"/>
            <a:ext cx="117209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600" b="1" dirty="0" smtClean="0">
                <a:solidFill>
                  <a:srgbClr val="957D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Análisis_ </a:t>
            </a:r>
            <a:r>
              <a:rPr lang="es-ES" sz="4600" b="1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Requerimientos</a:t>
            </a:r>
          </a:p>
          <a:p>
            <a:endParaRPr lang="es-ES" sz="38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 smtClean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2400" dirty="0">
              <a:solidFill>
                <a:srgbClr val="F9CDC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9684" y="2275722"/>
            <a:ext cx="9328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Requerimientos funcionales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err="1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Alertas, modificaciones, búsquedas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Requerimientos sobre reglas de negocio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Permisos</a:t>
            </a:r>
          </a:p>
          <a:p>
            <a:pPr marL="457200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Requerimientos de interfaces externas</a:t>
            </a:r>
          </a:p>
          <a:p>
            <a:pPr marL="914400" lvl="1" indent="-457200">
              <a:buFontTx/>
              <a:buChar char="-"/>
            </a:pPr>
            <a:r>
              <a:rPr lang="es-ES_tradnl" sz="3200" dirty="0" smtClean="0">
                <a:solidFill>
                  <a:srgbClr val="F9CDC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Reportes y alertas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68" y="1957387"/>
            <a:ext cx="2438320" cy="31575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098">
        <p14:reveal thruBlk="1"/>
      </p:transition>
    </mc:Choice>
    <mc:Fallback xmlns="">
      <p:transition spd="slow" advTm="36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all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1766</TotalTime>
  <Words>359</Words>
  <Application>Microsoft Office PowerPoint</Application>
  <PresentationFormat>Panorámica</PresentationFormat>
  <Paragraphs>115</Paragraphs>
  <Slides>20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Malla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T-Systems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Godoy Bernal, Veronica</dc:creator>
  <cp:lastModifiedBy>Godoy Bernal, Veronica</cp:lastModifiedBy>
  <cp:revision>42</cp:revision>
  <cp:lastPrinted>2021-01-10T18:13:32Z</cp:lastPrinted>
  <dcterms:created xsi:type="dcterms:W3CDTF">2021-01-04T18:46:19Z</dcterms:created>
  <dcterms:modified xsi:type="dcterms:W3CDTF">2021-01-10T20:14:08Z</dcterms:modified>
</cp:coreProperties>
</file>