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179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41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40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4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296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00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082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52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42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18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6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07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844A57-5ED7-4B1B-AD30-99846494C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606040"/>
            <a:ext cx="8991600" cy="1645920"/>
          </a:xfrm>
        </p:spPr>
        <p:txBody>
          <a:bodyPr/>
          <a:lstStyle/>
          <a:p>
            <a:r>
              <a:rPr lang="es-ES" dirty="0"/>
              <a:t>UOC-SHARE</a:t>
            </a:r>
          </a:p>
        </p:txBody>
      </p:sp>
    </p:spTree>
    <p:extLst>
      <p:ext uri="{BB962C8B-B14F-4D97-AF65-F5344CB8AC3E}">
        <p14:creationId xmlns:p14="http://schemas.microsoft.com/office/powerpoint/2010/main" val="3335795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7F5FA-854D-48DA-8F34-92C556175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Resumen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DCED10-9A82-49CD-88B6-9CFEA1D37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MOTIVACIÓN</a:t>
            </a:r>
          </a:p>
          <a:p>
            <a:r>
              <a:rPr lang="es-ES" dirty="0"/>
              <a:t>DESARROLLO</a:t>
            </a:r>
          </a:p>
          <a:p>
            <a:r>
              <a:rPr lang="es-ES" dirty="0"/>
              <a:t>TOMA DE DECISIONES</a:t>
            </a:r>
          </a:p>
          <a:p>
            <a:r>
              <a:rPr lang="es-ES" dirty="0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179168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5489F6-BCAE-4937-843B-55F31AC7D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mOTIVACIÓN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9DBB23-BAF4-4571-A99B-7FEBA14CEC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Necesidad</a:t>
            </a:r>
          </a:p>
          <a:p>
            <a:r>
              <a:rPr lang="es-ES" dirty="0">
                <a:solidFill>
                  <a:schemeClr val="bg1"/>
                </a:solidFill>
              </a:rPr>
              <a:t>Aprendizaje</a:t>
            </a:r>
          </a:p>
          <a:p>
            <a:r>
              <a:rPr lang="es-ES" dirty="0">
                <a:solidFill>
                  <a:schemeClr val="bg1"/>
                </a:solidFill>
              </a:rPr>
              <a:t>Curiosidad</a:t>
            </a:r>
          </a:p>
        </p:txBody>
      </p:sp>
    </p:spTree>
    <p:extLst>
      <p:ext uri="{BB962C8B-B14F-4D97-AF65-F5344CB8AC3E}">
        <p14:creationId xmlns:p14="http://schemas.microsoft.com/office/powerpoint/2010/main" val="158263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7BD96-3F9A-4CCF-BF6D-3BF6F2F09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Desarrollo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B27260-DE02-4766-8A9E-E60189E08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Proceso de trabajo: Investigación,  Asimilación, Desarrollo, Corrección y Mejora</a:t>
            </a:r>
          </a:p>
          <a:p>
            <a:r>
              <a:rPr lang="es-ES" dirty="0"/>
              <a:t>Problemas: Tiempo, desconocimiento, imprevistos</a:t>
            </a:r>
          </a:p>
          <a:p>
            <a:r>
              <a:rPr lang="es-ES" dirty="0"/>
              <a:t>Hitos: Todo</a:t>
            </a:r>
          </a:p>
          <a:p>
            <a:r>
              <a:rPr lang="es-ES" dirty="0"/>
              <a:t>Variaciones: Back-</a:t>
            </a:r>
            <a:r>
              <a:rPr lang="es-ES" dirty="0" err="1"/>
              <a:t>end</a:t>
            </a:r>
            <a:r>
              <a:rPr lang="es-ES" dirty="0"/>
              <a:t>, Front-</a:t>
            </a:r>
            <a:r>
              <a:rPr lang="es-ES" dirty="0" err="1"/>
              <a:t>end</a:t>
            </a:r>
            <a:endParaRPr lang="es-ES" dirty="0"/>
          </a:p>
          <a:p>
            <a:r>
              <a:rPr lang="es-ES" dirty="0"/>
              <a:t>Planificación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525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1E470B6A-E540-442E-8B35-D80C1D87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Decisiones tomadas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81E5E0A3-D504-4BB3-B2CA-3C7760D23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Target: Estudiantes de la UOC</a:t>
            </a:r>
          </a:p>
          <a:p>
            <a:r>
              <a:rPr lang="es-ES" dirty="0"/>
              <a:t>Requisitos: Funciones básicas</a:t>
            </a:r>
          </a:p>
          <a:p>
            <a:r>
              <a:rPr lang="es-ES" dirty="0"/>
              <a:t>Herramientas utilizadas: MEAN </a:t>
            </a:r>
            <a:r>
              <a:rPr lang="es-ES" dirty="0" err="1"/>
              <a:t>stack</a:t>
            </a:r>
            <a:r>
              <a:rPr lang="es-ES" dirty="0"/>
              <a:t>, </a:t>
            </a:r>
            <a:r>
              <a:rPr lang="es-ES" dirty="0" err="1"/>
              <a:t>Postman</a:t>
            </a:r>
            <a:endParaRPr lang="es-ES" dirty="0"/>
          </a:p>
          <a:p>
            <a:r>
              <a:rPr lang="es-ES" dirty="0"/>
              <a:t>Restricciones</a:t>
            </a:r>
          </a:p>
        </p:txBody>
      </p:sp>
    </p:spTree>
    <p:extLst>
      <p:ext uri="{BB962C8B-B14F-4D97-AF65-F5344CB8AC3E}">
        <p14:creationId xmlns:p14="http://schemas.microsoft.com/office/powerpoint/2010/main" val="178911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93936-1516-4E61-8504-ED3D7A580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5357C0-A826-432B-9BCF-34C760230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Funcionalidades sin implementar</a:t>
            </a:r>
          </a:p>
          <a:p>
            <a:pPr marL="0" indent="0">
              <a:buNone/>
            </a:pPr>
            <a:r>
              <a:rPr lang="es-ES" dirty="0"/>
              <a:t>Futuras implementaciones: Búsqueda de usuarios, verificación de email, comentarios en lo posts etc..</a:t>
            </a:r>
          </a:p>
          <a:p>
            <a:pPr marL="0" indent="0">
              <a:buNone/>
            </a:pPr>
            <a:r>
              <a:rPr lang="es-ES" dirty="0"/>
              <a:t>Asignaturas útiles</a:t>
            </a:r>
          </a:p>
          <a:p>
            <a:pPr marL="0" indent="0">
              <a:buNone/>
            </a:pPr>
            <a:r>
              <a:rPr lang="es-ES" dirty="0"/>
              <a:t>Aprendizaje</a:t>
            </a:r>
          </a:p>
          <a:p>
            <a:pPr marL="0" indent="0">
              <a:buNone/>
            </a:pPr>
            <a:r>
              <a:rPr lang="es-ES" dirty="0"/>
              <a:t>Satisfacción </a:t>
            </a:r>
          </a:p>
        </p:txBody>
      </p:sp>
    </p:spTree>
    <p:extLst>
      <p:ext uri="{BB962C8B-B14F-4D97-AF65-F5344CB8AC3E}">
        <p14:creationId xmlns:p14="http://schemas.microsoft.com/office/powerpoint/2010/main" val="3049750290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211</TotalTime>
  <Words>87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Paquete</vt:lpstr>
      <vt:lpstr>UOC-SHARE</vt:lpstr>
      <vt:lpstr>Resumen</vt:lpstr>
      <vt:lpstr>mOTIVACIÓN</vt:lpstr>
      <vt:lpstr>Desarrollo</vt:lpstr>
      <vt:lpstr>Decisiones tomadas</vt:lpstr>
      <vt:lpstr>Conclusiones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UOC-SHARE</dc:title>
  <dc:creator>JACOB</dc:creator>
  <cp:lastModifiedBy>JACOB</cp:lastModifiedBy>
  <cp:revision>6</cp:revision>
  <dcterms:created xsi:type="dcterms:W3CDTF">2021-01-07T18:57:06Z</dcterms:created>
  <dcterms:modified xsi:type="dcterms:W3CDTF">2021-01-07T22:28:31Z</dcterms:modified>
</cp:coreProperties>
</file>