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7" r:id="rId5"/>
    <p:sldId id="257" r:id="rId6"/>
    <p:sldId id="268" r:id="rId7"/>
    <p:sldId id="259" r:id="rId8"/>
    <p:sldId id="263" r:id="rId9"/>
    <p:sldId id="260" r:id="rId10"/>
    <p:sldId id="262" r:id="rId11"/>
    <p:sldId id="264" r:id="rId12"/>
    <p:sldId id="265" r:id="rId13"/>
    <p:sldId id="270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80" r:id="rId22"/>
    <p:sldId id="279" r:id="rId23"/>
    <p:sldId id="281" r:id="rId24"/>
    <p:sldId id="283" r:id="rId25"/>
    <p:sldId id="282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50" d="100"/>
          <a:sy n="50" d="100"/>
        </p:scale>
        <p:origin x="1254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154D1-E512-4719-B19C-297712838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6DCC11-41E1-401F-88FA-1011D266F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EBFE97-C46B-4CA1-A9B1-B268D4ED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339-3796-4345-8B1A-AA5130A10FB6}" type="datetimeFigureOut">
              <a:rPr lang="es-ES" smtClean="0"/>
              <a:t>04/01/2021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EBE012-D2F6-4BFC-9DF0-881018E1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357F9-AD1C-48C6-A994-B73A9E91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DCF8-6B3B-4BC4-B50B-6289D82BC92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606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1BA97-AE3C-4105-99C8-79248E79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18679C-9E8A-4844-8B35-55137E583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4B8BC-53BF-48EC-9069-582536352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339-3796-4345-8B1A-AA5130A10FB6}" type="datetimeFigureOut">
              <a:rPr lang="es-ES" smtClean="0"/>
              <a:t>04/01/2021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38FD9-4902-4D1F-A040-1BBD8DEA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CE513C-4F63-43C0-BC06-CD0DCE33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DCF8-6B3B-4BC4-B50B-6289D82BC92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707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926D45-0E85-4093-941B-D7C2A3460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2032FA-6242-4B75-8286-7794E7A64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CFA477-BCB9-4C41-915C-440643BA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339-3796-4345-8B1A-AA5130A10FB6}" type="datetimeFigureOut">
              <a:rPr lang="es-ES" smtClean="0"/>
              <a:t>04/01/2021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8C2184-7D7F-40BD-ACA0-CCFED8D4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339E3F-28CE-4096-B4DB-6E0EF7B1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DCF8-6B3B-4BC4-B50B-6289D82BC92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110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6DA0F-603F-41E7-A904-1717EBE2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C56EC7-2405-4F77-B3D2-AFDDA21A2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953F33-6724-4F6F-B173-F99F11233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339-3796-4345-8B1A-AA5130A10FB6}" type="datetimeFigureOut">
              <a:rPr lang="es-ES" smtClean="0"/>
              <a:t>04/01/2021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4EB43C-CE45-4265-B004-0A6D1128A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61F01A-8968-4CE0-9681-B58BD45D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DCF8-6B3B-4BC4-B50B-6289D82BC92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101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5CF1E-68AB-4EE5-917A-6F60EC02C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4E6309-37A4-4667-B3AE-1E18261D9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1F1494-6DAA-4663-B0BA-3919B3752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339-3796-4345-8B1A-AA5130A10FB6}" type="datetimeFigureOut">
              <a:rPr lang="es-ES" smtClean="0"/>
              <a:t>04/01/2021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E32D7-13E1-4D13-887B-150CE9A7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680F8C-64AF-45E4-A0D2-65257E0BE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DCF8-6B3B-4BC4-B50B-6289D82BC92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684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5F49A-16EA-45EA-8821-9975DBF3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122B07-A1D6-4CB5-88C9-2BDCC4EAB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40477E-1C64-4322-8913-66C782D42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609EE2-9064-4FD2-9F5F-0619401B5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339-3796-4345-8B1A-AA5130A10FB6}" type="datetimeFigureOut">
              <a:rPr lang="es-ES" smtClean="0"/>
              <a:t>04/01/2021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3B9FB8-1552-4C2B-B801-A8D0E2B84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8B127B-D8A4-4847-8BE4-B85DF5F2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DCF8-6B3B-4BC4-B50B-6289D82BC92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591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01FC3-59CD-4002-891D-1B365A1F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54C430-935B-48FB-AE18-AA7604F2A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790A91-A0BD-4ED4-B52E-EC6025158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5D270B-AA76-4231-A361-25EA3D129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685FDF-E47F-49EB-81CC-5BAACA5B9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6F1097-C155-477A-944C-550AC600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339-3796-4345-8B1A-AA5130A10FB6}" type="datetimeFigureOut">
              <a:rPr lang="es-ES" smtClean="0"/>
              <a:t>04/01/2021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1D7CFE-C1A4-41CB-B865-B2B368ED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8B1678-7E37-47BF-8ABA-BB4129DA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DCF8-6B3B-4BC4-B50B-6289D82BC92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31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58F08-A5CE-4670-8D70-E9DE4B65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2F7A9A-D80C-4B6D-8C90-0CB5A340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339-3796-4345-8B1A-AA5130A10FB6}" type="datetimeFigureOut">
              <a:rPr lang="es-ES" smtClean="0"/>
              <a:t>04/01/2021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4F363D-B091-4221-AE46-78D3DA77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9CE25F-7EA5-4DD9-B62D-277323E4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DCF8-6B3B-4BC4-B50B-6289D82BC92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2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64BD2F-5A2F-40CE-BC43-F2AF29CA6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339-3796-4345-8B1A-AA5130A10FB6}" type="datetimeFigureOut">
              <a:rPr lang="es-ES" smtClean="0"/>
              <a:t>04/01/2021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A63ADB-B906-4866-94B9-F7A1DF25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7D3173-11B4-4658-BDAB-E05B8ED4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DCF8-6B3B-4BC4-B50B-6289D82BC92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100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AEF3A-22FD-4CFC-94E6-42AF7F75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837329-0BD2-49AB-913E-A1984A51C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30E1B4-3481-40FC-BE8F-D75D0A1F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52FADD-358B-4F83-A868-5A7D89BF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339-3796-4345-8B1A-AA5130A10FB6}" type="datetimeFigureOut">
              <a:rPr lang="es-ES" smtClean="0"/>
              <a:t>04/01/2021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F88462-DE6E-45C7-B543-7C86C639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5A8FCB-E709-4172-A955-128ADB6C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DCF8-6B3B-4BC4-B50B-6289D82BC92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28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BA704-EF5C-414D-BFD0-F2323148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09FD0-6BF7-4DFD-8071-9D2FF4FE1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976953-E622-4432-9A1B-F761C540C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AF9CB6-6A94-4692-9178-2DC6A35D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339-3796-4345-8B1A-AA5130A10FB6}" type="datetimeFigureOut">
              <a:rPr lang="es-ES" smtClean="0"/>
              <a:t>04/01/2021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A51A6-527C-4AED-9301-8D2D27B85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CC2F22-F2ED-43D3-A5A4-14E4D9DD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DCF8-6B3B-4BC4-B50B-6289D82BC92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822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DD9842-0A82-4083-BAE9-BAF49336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E5FAA4-B960-4085-AF27-B932D3DC6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55142F-3F57-4C25-BD6E-1D9448B05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ED339-3796-4345-8B1A-AA5130A10FB6}" type="datetimeFigureOut">
              <a:rPr lang="es-ES" smtClean="0"/>
              <a:t>04/01/2021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145145-216B-4287-BEC0-112552A4D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CB9DB0-5A00-4B40-A6EB-49B98E7D7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DCF8-6B3B-4BC4-B50B-6289D82BC92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288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63D75-5741-4D69-978F-2A894F78B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831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Cinematrón. Desarrollo de una aplicación web para un cine.</a:t>
            </a:r>
            <a:br>
              <a:rPr lang="es-ES" b="1" dirty="0"/>
            </a:br>
            <a:br>
              <a:rPr lang="es-ES" b="1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57A183-57B5-4055-9EE3-9B3892D8F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5925" y="3649980"/>
            <a:ext cx="9144000" cy="2869478"/>
          </a:xfrm>
        </p:spPr>
        <p:txBody>
          <a:bodyPr>
            <a:normAutofit fontScale="32500" lnSpcReduction="20000"/>
          </a:bodyPr>
          <a:lstStyle/>
          <a:p>
            <a:pPr algn="r"/>
            <a:r>
              <a:rPr lang="es-ES" sz="6400" dirty="0"/>
              <a:t>Autor: Jose Manuel Gordon Sahuquillo</a:t>
            </a:r>
          </a:p>
          <a:p>
            <a:pPr algn="r"/>
            <a:r>
              <a:rPr lang="es-ES" sz="6400" dirty="0"/>
              <a:t>Tutor: Jordi Ustrell Garrigos. </a:t>
            </a:r>
          </a:p>
          <a:p>
            <a:pPr algn="r"/>
            <a:r>
              <a:rPr lang="es-ES" sz="6400" dirty="0"/>
              <a:t>Profesor: Ferran Adell Español</a:t>
            </a:r>
          </a:p>
          <a:p>
            <a:pPr algn="r"/>
            <a:r>
              <a:rPr lang="es-ES" sz="6400" dirty="0"/>
              <a:t> </a:t>
            </a:r>
          </a:p>
          <a:p>
            <a:pPr algn="r"/>
            <a:r>
              <a:rPr lang="es-ES" sz="6400" dirty="0"/>
              <a:t>Grado en Multimedia</a:t>
            </a:r>
          </a:p>
          <a:p>
            <a:pPr algn="r"/>
            <a:r>
              <a:rPr lang="es-ES" sz="6400" dirty="0"/>
              <a:t>Ingeniería Web</a:t>
            </a:r>
          </a:p>
          <a:p>
            <a:pPr algn="r"/>
            <a:r>
              <a:rPr lang="es-ES" sz="6400" dirty="0"/>
              <a:t> </a:t>
            </a:r>
          </a:p>
          <a:p>
            <a:pPr algn="r"/>
            <a:r>
              <a:rPr lang="es-ES" sz="6400" dirty="0"/>
              <a:t>01/2021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C39FEB-B0C7-4797-B0AA-B3B6151F0C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75" y="792163"/>
            <a:ext cx="24765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10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77505-BBBC-4A1F-8C44-AFD5D7D5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Análisis DAFO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5FE7B-8513-41EB-A73D-7C010CC4C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Debilidades:</a:t>
            </a:r>
          </a:p>
          <a:p>
            <a:pPr lvl="0"/>
            <a:r>
              <a:rPr lang="es-ES" dirty="0"/>
              <a:t>Requiere de un importante trabajo de marketing y promoción para asegurar el éxito. </a:t>
            </a:r>
          </a:p>
          <a:p>
            <a:pPr marL="0" indent="0">
              <a:buNone/>
            </a:pPr>
            <a:endParaRPr lang="es-ES" dirty="0"/>
          </a:p>
          <a:p>
            <a:pPr lvl="0"/>
            <a:r>
              <a:rPr lang="es-ES" dirty="0"/>
              <a:t>El proyecto conlleva una fase de marketing y promoción que no se contempla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014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77505-BBBC-4A1F-8C44-AFD5D7D5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Análisis DAFO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5FE7B-8513-41EB-A73D-7C010CC4C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Oportunidades:</a:t>
            </a:r>
          </a:p>
          <a:p>
            <a:pPr lvl="0"/>
            <a:r>
              <a:rPr lang="es-ES" dirty="0"/>
              <a:t>Es un campo que aun existiendo una gran competencia es fácil que tenga una buena aceptación si se realiza una buena promoción.</a:t>
            </a:r>
          </a:p>
          <a:p>
            <a:pPr marL="0" indent="0">
              <a:buNone/>
            </a:pPr>
            <a:endParaRPr lang="es-ES" dirty="0"/>
          </a:p>
          <a:p>
            <a:pPr lvl="0"/>
            <a:r>
              <a:rPr lang="es-ES" dirty="0"/>
              <a:t>Existe una situación favorable para la aplicación, ya que la gente cada vez quiere es más propensa a evitar las colas y a perder el menor tiempo posible en sus gestiones.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0695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77505-BBBC-4A1F-8C44-AFD5D7D5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Análisis DAFO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5FE7B-8513-41EB-A73D-7C010CC4C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Amenazas:</a:t>
            </a:r>
          </a:p>
          <a:p>
            <a:pPr lvl="0"/>
            <a:r>
              <a:rPr lang="es-ES" dirty="0"/>
              <a:t>Es un sector con una gran competencia.</a:t>
            </a:r>
          </a:p>
          <a:p>
            <a:pPr lvl="0"/>
            <a:endParaRPr lang="es-ES" dirty="0"/>
          </a:p>
          <a:p>
            <a:r>
              <a:rPr lang="es-ES" dirty="0"/>
              <a:t>El resto de los competidores ya tiene una base sólida en el mercado.</a:t>
            </a:r>
          </a:p>
          <a:p>
            <a:endParaRPr lang="es-ES" dirty="0"/>
          </a:p>
          <a:p>
            <a:r>
              <a:rPr lang="es-ES" dirty="0"/>
              <a:t>Falta de usuarios que usen la aplicación.</a:t>
            </a:r>
          </a:p>
          <a:p>
            <a:endParaRPr lang="es-ES" dirty="0"/>
          </a:p>
          <a:p>
            <a:r>
              <a:rPr lang="es-ES" dirty="0"/>
              <a:t>Fallos en la gestión por parte de la administración.</a:t>
            </a:r>
          </a:p>
          <a:p>
            <a:pPr marL="0" lv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657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2F1CE-A9F8-4BAF-AEB8-A469F627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7200" dirty="0"/>
              <a:t>ESPECIFICACIONES DE LA APLICACIÓN</a:t>
            </a:r>
          </a:p>
        </p:txBody>
      </p:sp>
    </p:spTree>
    <p:extLst>
      <p:ext uri="{BB962C8B-B14F-4D97-AF65-F5344CB8AC3E}">
        <p14:creationId xmlns:p14="http://schemas.microsoft.com/office/powerpoint/2010/main" val="2942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77505-BBBC-4A1F-8C44-AFD5D7D5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Especificaciones de la aplicación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5FE7B-8513-41EB-A73D-7C010CC4C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La aplicación nace con el objetivo de permitir a los usuarios una interacción fácil con los servicios que proporciona el cine. Existen dos vistas principales en la aplicación, que son: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La vista de los usuarios.</a:t>
            </a:r>
          </a:p>
          <a:p>
            <a:endParaRPr lang="es-ES" dirty="0"/>
          </a:p>
          <a:p>
            <a:r>
              <a:rPr lang="es-ES" dirty="0"/>
              <a:t>La vista de la administración.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8759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77505-BBBC-4A1F-8C44-AFD5D7D5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Especificaciones de la aplicación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5FE7B-8513-41EB-A73D-7C010CC4C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Objetivos de la vista de usuario: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lvl="0"/>
            <a:r>
              <a:rPr lang="es-ES" dirty="0"/>
              <a:t>Informar de las películas que se encuentran en proyección.</a:t>
            </a:r>
          </a:p>
          <a:p>
            <a:pPr lvl="0"/>
            <a:endParaRPr lang="es-ES" dirty="0"/>
          </a:p>
          <a:p>
            <a:r>
              <a:rPr lang="es-ES" dirty="0"/>
              <a:t>Facilitar el proceso de compra de entradas.</a:t>
            </a:r>
          </a:p>
          <a:p>
            <a:endParaRPr lang="es-ES" dirty="0"/>
          </a:p>
          <a:p>
            <a:r>
              <a:rPr lang="es-ES" dirty="0"/>
              <a:t>Permitir la elección de la butaca que queremos ocupar en el cine.</a:t>
            </a:r>
          </a:p>
        </p:txBody>
      </p:sp>
    </p:spTree>
    <p:extLst>
      <p:ext uri="{BB962C8B-B14F-4D97-AF65-F5344CB8AC3E}">
        <p14:creationId xmlns:p14="http://schemas.microsoft.com/office/powerpoint/2010/main" val="4247430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77505-BBBC-4A1F-8C44-AFD5D7D5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Especificaciones de la aplicación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5FE7B-8513-41EB-A73D-7C010CC4C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Objetivos de la vista de administración: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Gestionar las películas que están en proyección.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Añadir nuevas películas disponibles para la proyección.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Gestionar las salas y sesiones disponibles.</a:t>
            </a:r>
          </a:p>
        </p:txBody>
      </p:sp>
    </p:spTree>
    <p:extLst>
      <p:ext uri="{BB962C8B-B14F-4D97-AF65-F5344CB8AC3E}">
        <p14:creationId xmlns:p14="http://schemas.microsoft.com/office/powerpoint/2010/main" val="3557237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2F1CE-A9F8-4BAF-AEB8-A469F627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7200" dirty="0"/>
              <a:t>ESPECIFICACIONES DE LA VISTA DE USUARIO</a:t>
            </a:r>
          </a:p>
        </p:txBody>
      </p:sp>
    </p:spTree>
    <p:extLst>
      <p:ext uri="{BB962C8B-B14F-4D97-AF65-F5344CB8AC3E}">
        <p14:creationId xmlns:p14="http://schemas.microsoft.com/office/powerpoint/2010/main" val="82395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77505-BBBC-4A1F-8C44-AFD5D7D5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Especificaciones de la vista de usuario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5FE7B-8513-41EB-A73D-7C010CC4C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Ver que películas están actualmente en la cartelera.</a:t>
            </a:r>
          </a:p>
          <a:p>
            <a:r>
              <a:rPr lang="es-ES" dirty="0"/>
              <a:t>Seleccionar la sesión de una película que queramos entre las disponibles.</a:t>
            </a:r>
          </a:p>
          <a:p>
            <a:r>
              <a:rPr lang="es-ES" dirty="0"/>
              <a:t>Elegir entre diferentes tipos de entradas.</a:t>
            </a:r>
          </a:p>
          <a:p>
            <a:r>
              <a:rPr lang="es-ES" dirty="0"/>
              <a:t>Seleccionar el asiento que queramos entre los que están disponibles.</a:t>
            </a:r>
          </a:p>
          <a:p>
            <a:r>
              <a:rPr lang="es-ES" dirty="0"/>
              <a:t>Dar de alta una cuenta personal.</a:t>
            </a:r>
          </a:p>
          <a:p>
            <a:r>
              <a:rPr lang="es-ES" dirty="0"/>
              <a:t>Finalización de forma anónima de la compra o usar la propia cuenta del usuario.</a:t>
            </a:r>
          </a:p>
        </p:txBody>
      </p:sp>
    </p:spTree>
    <p:extLst>
      <p:ext uri="{BB962C8B-B14F-4D97-AF65-F5344CB8AC3E}">
        <p14:creationId xmlns:p14="http://schemas.microsoft.com/office/powerpoint/2010/main" val="2434625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2F1CE-A9F8-4BAF-AEB8-A469F627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7200" dirty="0"/>
              <a:t>ESPECIFICACIONES DE LA VISTA DE ADMINISTRACIÓN</a:t>
            </a:r>
          </a:p>
        </p:txBody>
      </p:sp>
    </p:spTree>
    <p:extLst>
      <p:ext uri="{BB962C8B-B14F-4D97-AF65-F5344CB8AC3E}">
        <p14:creationId xmlns:p14="http://schemas.microsoft.com/office/powerpoint/2010/main" val="382824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2F1CE-A9F8-4BAF-AEB8-A469F627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dirty="0"/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2257588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77505-BBBC-4A1F-8C44-AFD5D7D5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Especificaciones de la vista de administración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5FE7B-8513-41EB-A73D-7C010CC4C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Dar de alta nuevas películas para añadirlas a cartelera.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Modificar los datos de las películas si se detectan errores.</a:t>
            </a:r>
          </a:p>
          <a:p>
            <a:pPr lvl="0"/>
            <a:endParaRPr lang="es-ES" dirty="0"/>
          </a:p>
          <a:p>
            <a:r>
              <a:rPr lang="es-ES" dirty="0"/>
              <a:t>Gestionar la proyección diaria de las salas.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4888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2F1CE-A9F8-4BAF-AEB8-A469F627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7200" dirty="0"/>
              <a:t>IMÁGENES DE LA APLICACIÓN</a:t>
            </a:r>
          </a:p>
        </p:txBody>
      </p:sp>
    </p:spTree>
    <p:extLst>
      <p:ext uri="{BB962C8B-B14F-4D97-AF65-F5344CB8AC3E}">
        <p14:creationId xmlns:p14="http://schemas.microsoft.com/office/powerpoint/2010/main" val="2839216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C8C6E-1119-43D3-9B52-FECCC82B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Portada</a:t>
            </a:r>
            <a:endParaRPr lang="es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44ADC56-A443-41CD-9AC9-E21AAF26C90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416" y="1690688"/>
            <a:ext cx="6375167" cy="444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70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C8C6E-1119-43D3-9B52-FECCC82B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Películas hoy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54DA7A-8F54-43E0-A8AE-EB6DC7791441}"/>
              </a:ext>
            </a:extLst>
          </p:cNvPr>
          <p:cNvPicPr/>
          <p:nvPr/>
        </p:nvPicPr>
        <p:blipFill rotWithShape="1">
          <a:blip r:embed="rId2"/>
          <a:srcRect l="5132" r="7869" b="15292"/>
          <a:stretch/>
        </p:blipFill>
        <p:spPr bwMode="auto">
          <a:xfrm>
            <a:off x="2793841" y="1690688"/>
            <a:ext cx="6604318" cy="4022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644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C8C6E-1119-43D3-9B52-FECCC82B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Ficha técnica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FC3EE7-FCBF-4936-B2F6-0FDC6C54E208}"/>
              </a:ext>
            </a:extLst>
          </p:cNvPr>
          <p:cNvPicPr/>
          <p:nvPr/>
        </p:nvPicPr>
        <p:blipFill rotWithShape="1">
          <a:blip r:embed="rId2"/>
          <a:srcRect l="5761"/>
          <a:stretch/>
        </p:blipFill>
        <p:spPr bwMode="auto">
          <a:xfrm>
            <a:off x="2563495" y="1503044"/>
            <a:ext cx="7065010" cy="5251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4280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F053F-A1C6-4323-8E86-8AEF852D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Selección de butacas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C7D0EA-751B-4E1F-AE8C-62524FA250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44356" y="1749107"/>
            <a:ext cx="8703288" cy="365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37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F053F-A1C6-4323-8E86-8AEF852D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Compra de entradas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EE5E08-7599-4B6D-833D-3E46ACDBA039}"/>
              </a:ext>
            </a:extLst>
          </p:cNvPr>
          <p:cNvPicPr/>
          <p:nvPr/>
        </p:nvPicPr>
        <p:blipFill rotWithShape="1">
          <a:blip r:embed="rId2"/>
          <a:srcRect l="7380"/>
          <a:stretch/>
        </p:blipFill>
        <p:spPr bwMode="auto">
          <a:xfrm>
            <a:off x="2982436" y="1690688"/>
            <a:ext cx="6227128" cy="4633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5132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2F1CE-A9F8-4BAF-AEB8-A469F627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6500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629448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77505-BBBC-4A1F-8C44-AFD5D7D5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Conclusiones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5FE7B-8513-41EB-A73D-7C010CC4C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/>
              <a:t>A nivel personal y profesional se han logrado los siguientes objetivos:</a:t>
            </a:r>
          </a:p>
          <a:p>
            <a:pPr lvl="0"/>
            <a:r>
              <a:rPr lang="es-ES" dirty="0"/>
              <a:t>Detección y resolución de problemas encontrados.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Crear una aplicación final funcional dirigida al mercado real.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Aprendizaje de tecnologías útiles para el futuro.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Detección de fortalezas y debilidades a nivel personal en el desarrollo de aplicaciones.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4981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2F1CE-A9F8-4BAF-AEB8-A469F627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6500" dirty="0"/>
              <a:t>LÍNEAS DE FUTURO</a:t>
            </a:r>
          </a:p>
        </p:txBody>
      </p:sp>
    </p:spTree>
    <p:extLst>
      <p:ext uri="{BB962C8B-B14F-4D97-AF65-F5344CB8AC3E}">
        <p14:creationId xmlns:p14="http://schemas.microsoft.com/office/powerpoint/2010/main" val="59602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3C8CC-072B-454F-A993-6E397B81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A01D22-EE56-49C8-8190-768FE52EC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Este proyecto recrea una situación real, donde un cine quiere crear una página web para vender online entradas a sus usuarios.</a:t>
            </a:r>
          </a:p>
          <a:p>
            <a:endParaRPr lang="es-ES" dirty="0"/>
          </a:p>
          <a:p>
            <a:r>
              <a:rPr lang="es-ES" dirty="0"/>
              <a:t>Se crea una situación imaginaria donde se cubre una necesidad real que podría darse trabajando en el sector.</a:t>
            </a:r>
          </a:p>
          <a:p>
            <a:endParaRPr lang="es-ES" dirty="0"/>
          </a:p>
          <a:p>
            <a:r>
              <a:rPr lang="es-ES" dirty="0"/>
              <a:t>La página es dinámica, no hay una información estática. </a:t>
            </a:r>
          </a:p>
          <a:p>
            <a:endParaRPr lang="es-ES" dirty="0"/>
          </a:p>
          <a:p>
            <a:r>
              <a:rPr lang="es-ES" dirty="0"/>
              <a:t>El proceso de compra de entradas y reserva de asientos simula una situación real.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2714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77505-BBBC-4A1F-8C44-AFD5D7D5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Líneas de futuro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5FE7B-8513-41EB-A73D-7C010CC4C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Aunque el resultado final para mi gusto es satisfactorio ya que considero que se han cumplido los objetivos que me marque, en un futuro se podrían introducir las siguientes mejoras:</a:t>
            </a:r>
          </a:p>
          <a:p>
            <a:pPr lvl="0"/>
            <a:r>
              <a:rPr lang="es-ES" dirty="0"/>
              <a:t>Mejora en el </a:t>
            </a:r>
            <a:r>
              <a:rPr lang="es-ES" dirty="0" err="1"/>
              <a:t>frontend</a:t>
            </a:r>
            <a:r>
              <a:rPr lang="es-ES" dirty="0"/>
              <a:t>.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Crear un </a:t>
            </a:r>
            <a:r>
              <a:rPr lang="es-ES" dirty="0" err="1"/>
              <a:t>responsive</a:t>
            </a:r>
            <a:r>
              <a:rPr lang="es-ES" dirty="0"/>
              <a:t> amplio.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Añadir mas funcionalidades a nivel de usuario que den mayor interacción con la página.</a:t>
            </a:r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846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2F1CE-A9F8-4BAF-AEB8-A469F627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7200" dirty="0"/>
              <a:t>DESCRIPCION DEL PROYECTO</a:t>
            </a:r>
          </a:p>
        </p:txBody>
      </p:sp>
    </p:spTree>
    <p:extLst>
      <p:ext uri="{BB962C8B-B14F-4D97-AF65-F5344CB8AC3E}">
        <p14:creationId xmlns:p14="http://schemas.microsoft.com/office/powerpoint/2010/main" val="65799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0B6EB-D614-4A21-98FC-212289D5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Descripción del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B0D094-6DC1-4C06-AE89-8B85A7C02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aplicación debe permitir ver a los usuarios que  películas están actualmente proyectándose en el cine.</a:t>
            </a:r>
          </a:p>
          <a:p>
            <a:endParaRPr lang="es-ES" dirty="0"/>
          </a:p>
          <a:p>
            <a:r>
              <a:rPr lang="es-ES" dirty="0"/>
              <a:t>Una película puede proyectarse en diferentes horas, días y salas. El usuario debe poder seleccionar entre las diferentes sesiones existentes.</a:t>
            </a:r>
          </a:p>
          <a:p>
            <a:endParaRPr lang="es-ES" dirty="0"/>
          </a:p>
          <a:p>
            <a:r>
              <a:rPr lang="es-ES" dirty="0"/>
              <a:t>Existe un área donde el administrador puede añadir nuevas películas al cine y programar sesiones.</a:t>
            </a:r>
          </a:p>
        </p:txBody>
      </p:sp>
    </p:spTree>
    <p:extLst>
      <p:ext uri="{BB962C8B-B14F-4D97-AF65-F5344CB8AC3E}">
        <p14:creationId xmlns:p14="http://schemas.microsoft.com/office/powerpoint/2010/main" val="7312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2F1CE-A9F8-4BAF-AEB8-A469F627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dirty="0"/>
              <a:t>OBJETIVOS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1654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8C5F2-6B17-48C2-92EA-C7F6B802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Objetivos del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3414F-6BD0-4CC0-AEB4-9BBE83AE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Crear un diseño que permita una buena experiencia del usuario.</a:t>
            </a:r>
          </a:p>
          <a:p>
            <a:endParaRPr lang="es-ES" dirty="0"/>
          </a:p>
          <a:p>
            <a:r>
              <a:rPr lang="es-ES" dirty="0"/>
              <a:t>Crear una base de datos que permita gestionar todas las partes de la aplicación de forma eficiente.</a:t>
            </a:r>
          </a:p>
          <a:p>
            <a:endParaRPr lang="es-ES" dirty="0"/>
          </a:p>
          <a:p>
            <a:r>
              <a:rPr lang="es-ES" dirty="0"/>
              <a:t>Crear un proceso de compra de entradas sencillo.</a:t>
            </a:r>
          </a:p>
          <a:p>
            <a:endParaRPr lang="es-ES" dirty="0"/>
          </a:p>
          <a:p>
            <a:r>
              <a:rPr lang="es-ES" dirty="0"/>
              <a:t>Establecer restricciones en la aplicación que impidan la duplicidad de las compras que se hagan en la aplicación.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459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2F1CE-A9F8-4BAF-AEB8-A469F627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dirty="0"/>
              <a:t>ANALISIS DAFO</a:t>
            </a:r>
          </a:p>
        </p:txBody>
      </p:sp>
    </p:spTree>
    <p:extLst>
      <p:ext uri="{BB962C8B-B14F-4D97-AF65-F5344CB8AC3E}">
        <p14:creationId xmlns:p14="http://schemas.microsoft.com/office/powerpoint/2010/main" val="195539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77505-BBBC-4A1F-8C44-AFD5D7D5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Análisis DAFO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5FE7B-8513-41EB-A73D-7C010CC4C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Fortalezas:</a:t>
            </a:r>
          </a:p>
          <a:p>
            <a:r>
              <a:rPr lang="es-ES" dirty="0"/>
              <a:t>La aplicación tiene una clara orientación al usuario.</a:t>
            </a:r>
          </a:p>
          <a:p>
            <a:endParaRPr lang="es-ES" dirty="0"/>
          </a:p>
          <a:p>
            <a:r>
              <a:rPr lang="es-ES" dirty="0"/>
              <a:t>Es una aplicación sencilla de usar.</a:t>
            </a:r>
          </a:p>
          <a:p>
            <a:endParaRPr lang="es-ES" dirty="0"/>
          </a:p>
          <a:p>
            <a:r>
              <a:rPr lang="es-ES" dirty="0"/>
              <a:t>Facilita el proceso de compra de entradas.</a:t>
            </a:r>
          </a:p>
          <a:p>
            <a:endParaRPr lang="es-ES" dirty="0"/>
          </a:p>
          <a:p>
            <a:r>
              <a:rPr lang="es-ES" dirty="0"/>
              <a:t>Es una aplicación que se adapta a diferentes dispositivos.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099850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782</Words>
  <Application>Microsoft Office PowerPoint</Application>
  <PresentationFormat>Panorámica</PresentationFormat>
  <Paragraphs>126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de Office</vt:lpstr>
      <vt:lpstr>Cinematrón. Desarrollo de una aplicación web para un cine.  </vt:lpstr>
      <vt:lpstr>INTRODUCCIÓN</vt:lpstr>
      <vt:lpstr>Introducción</vt:lpstr>
      <vt:lpstr>DESCRIPCION DEL PROYECTO</vt:lpstr>
      <vt:lpstr>Descripción del proyecto</vt:lpstr>
      <vt:lpstr>OBJETIVOS DEL PROYECTO</vt:lpstr>
      <vt:lpstr>Objetivos del proyecto</vt:lpstr>
      <vt:lpstr>ANALISIS DAFO</vt:lpstr>
      <vt:lpstr>Análisis DAFO</vt:lpstr>
      <vt:lpstr>Análisis DAFO</vt:lpstr>
      <vt:lpstr>Análisis DAFO</vt:lpstr>
      <vt:lpstr>Análisis DAFO</vt:lpstr>
      <vt:lpstr>ESPECIFICACIONES DE LA APLICACIÓN</vt:lpstr>
      <vt:lpstr>Especificaciones de la aplicación</vt:lpstr>
      <vt:lpstr>Especificaciones de la aplicación</vt:lpstr>
      <vt:lpstr>Especificaciones de la aplicación</vt:lpstr>
      <vt:lpstr>ESPECIFICACIONES DE LA VISTA DE USUARIO</vt:lpstr>
      <vt:lpstr>Especificaciones de la vista de usuario</vt:lpstr>
      <vt:lpstr>ESPECIFICACIONES DE LA VISTA DE ADMINISTRACIÓN</vt:lpstr>
      <vt:lpstr>Especificaciones de la vista de administración</vt:lpstr>
      <vt:lpstr>IMÁGENES DE LA APLICACIÓN</vt:lpstr>
      <vt:lpstr>Portada</vt:lpstr>
      <vt:lpstr>Películas hoy</vt:lpstr>
      <vt:lpstr>Ficha técnica</vt:lpstr>
      <vt:lpstr>Selección de butacas</vt:lpstr>
      <vt:lpstr>Compra de entradas</vt:lpstr>
      <vt:lpstr>Conclusiones</vt:lpstr>
      <vt:lpstr>Conclusiones</vt:lpstr>
      <vt:lpstr>LÍNEAS DE FUTURO</vt:lpstr>
      <vt:lpstr>Líneas de futuro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Cinematrón. Desarrollo de una aplicación web para un cine.</dc:title>
  <dc:creator>Jose Manuel Gordon</dc:creator>
  <cp:lastModifiedBy>Jose Manuel Gordon</cp:lastModifiedBy>
  <cp:revision>12</cp:revision>
  <dcterms:created xsi:type="dcterms:W3CDTF">2021-01-04T18:53:03Z</dcterms:created>
  <dcterms:modified xsi:type="dcterms:W3CDTF">2021-01-04T21:07:41Z</dcterms:modified>
</cp:coreProperties>
</file>