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9" r:id="rId1"/>
  </p:sldMasterIdLst>
  <p:sldIdLst>
    <p:sldId id="256" r:id="rId2"/>
    <p:sldId id="277" r:id="rId3"/>
    <p:sldId id="260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7"/>
    <p:restoredTop sz="96327"/>
  </p:normalViewPr>
  <p:slideViewPr>
    <p:cSldViewPr snapToGrid="0" snapToObjects="1">
      <p:cViewPr>
        <p:scale>
          <a:sx n="158" d="100"/>
          <a:sy n="158" d="100"/>
        </p:scale>
        <p:origin x="1992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D4140-C4A4-4B11-A77D-F19018AF649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207A59-5BF6-4B7B-B189-B958D7022184}">
      <dgm:prSet/>
      <dgm:spPr/>
      <dgm:t>
        <a:bodyPr/>
        <a:lstStyle/>
        <a:p>
          <a:r>
            <a:rPr lang="ca-ES" dirty="0" err="1"/>
            <a:t>Sprint</a:t>
          </a:r>
          <a:r>
            <a:rPr lang="ca-ES" dirty="0"/>
            <a:t> #1: disseny</a:t>
          </a:r>
          <a:endParaRPr lang="en-US" dirty="0"/>
        </a:p>
      </dgm:t>
    </dgm:pt>
    <dgm:pt modelId="{B30AF030-978D-426C-9636-1F4D91626D7A}" type="parTrans" cxnId="{1DE4B1C9-C779-4A9C-A7A8-E73388F61A43}">
      <dgm:prSet/>
      <dgm:spPr/>
      <dgm:t>
        <a:bodyPr/>
        <a:lstStyle/>
        <a:p>
          <a:endParaRPr lang="en-US"/>
        </a:p>
      </dgm:t>
    </dgm:pt>
    <dgm:pt modelId="{C9AAE789-3087-4FA2-9AE5-B0E226D5439B}" type="sibTrans" cxnId="{1DE4B1C9-C779-4A9C-A7A8-E73388F61A43}">
      <dgm:prSet/>
      <dgm:spPr/>
      <dgm:t>
        <a:bodyPr/>
        <a:lstStyle/>
        <a:p>
          <a:endParaRPr lang="en-US"/>
        </a:p>
      </dgm:t>
    </dgm:pt>
    <dgm:pt modelId="{0C80D284-D42E-4067-8654-4F6B2327FC73}">
      <dgm:prSet/>
      <dgm:spPr/>
      <dgm:t>
        <a:bodyPr/>
        <a:lstStyle/>
        <a:p>
          <a:r>
            <a:rPr lang="ca-ES"/>
            <a:t>Sprint #2: implementació</a:t>
          </a:r>
          <a:endParaRPr lang="en-US"/>
        </a:p>
      </dgm:t>
    </dgm:pt>
    <dgm:pt modelId="{D28C9F48-3A01-46EC-A666-430DF1BFF213}" type="parTrans" cxnId="{00EABB4D-9414-48D1-BF1C-09AB248B63FF}">
      <dgm:prSet/>
      <dgm:spPr/>
      <dgm:t>
        <a:bodyPr/>
        <a:lstStyle/>
        <a:p>
          <a:endParaRPr lang="en-US"/>
        </a:p>
      </dgm:t>
    </dgm:pt>
    <dgm:pt modelId="{8852CC81-8B93-413A-A6C4-7FDA19B9E117}" type="sibTrans" cxnId="{00EABB4D-9414-48D1-BF1C-09AB248B63FF}">
      <dgm:prSet/>
      <dgm:spPr/>
      <dgm:t>
        <a:bodyPr/>
        <a:lstStyle/>
        <a:p>
          <a:endParaRPr lang="en-US"/>
        </a:p>
      </dgm:t>
    </dgm:pt>
    <dgm:pt modelId="{0B633B14-0321-4551-9D41-ADB0BBEE978A}">
      <dgm:prSet/>
      <dgm:spPr/>
      <dgm:t>
        <a:bodyPr/>
        <a:lstStyle/>
        <a:p>
          <a:r>
            <a:rPr lang="ca-ES" dirty="0" err="1"/>
            <a:t>Sprint</a:t>
          </a:r>
          <a:r>
            <a:rPr lang="ca-ES" dirty="0"/>
            <a:t> #3: revisió i lliurament final</a:t>
          </a:r>
          <a:endParaRPr lang="en-US" dirty="0"/>
        </a:p>
      </dgm:t>
    </dgm:pt>
    <dgm:pt modelId="{2064245C-7870-4F19-98F2-2A76BED0C52A}" type="parTrans" cxnId="{F7A28660-7688-490F-B84A-3A28E031B825}">
      <dgm:prSet/>
      <dgm:spPr/>
      <dgm:t>
        <a:bodyPr/>
        <a:lstStyle/>
        <a:p>
          <a:endParaRPr lang="en-US"/>
        </a:p>
      </dgm:t>
    </dgm:pt>
    <dgm:pt modelId="{3A3B13A3-44D3-4110-AAC9-11221A5D3B2D}" type="sibTrans" cxnId="{F7A28660-7688-490F-B84A-3A28E031B825}">
      <dgm:prSet/>
      <dgm:spPr/>
      <dgm:t>
        <a:bodyPr/>
        <a:lstStyle/>
        <a:p>
          <a:endParaRPr lang="en-US"/>
        </a:p>
      </dgm:t>
    </dgm:pt>
    <dgm:pt modelId="{5463609A-A95F-2C41-A2B5-C3B8C5848FF8}" type="pres">
      <dgm:prSet presAssocID="{09AD4140-C4A4-4B11-A77D-F19018AF6493}" presName="outerComposite" presStyleCnt="0">
        <dgm:presLayoutVars>
          <dgm:chMax val="5"/>
          <dgm:dir/>
          <dgm:resizeHandles val="exact"/>
        </dgm:presLayoutVars>
      </dgm:prSet>
      <dgm:spPr/>
    </dgm:pt>
    <dgm:pt modelId="{3C3C54C3-C2FD-1E4A-B11F-0B51C849CDB8}" type="pres">
      <dgm:prSet presAssocID="{09AD4140-C4A4-4B11-A77D-F19018AF6493}" presName="dummyMaxCanvas" presStyleCnt="0">
        <dgm:presLayoutVars/>
      </dgm:prSet>
      <dgm:spPr/>
    </dgm:pt>
    <dgm:pt modelId="{180717DF-188C-D645-8673-87852CCA6F86}" type="pres">
      <dgm:prSet presAssocID="{09AD4140-C4A4-4B11-A77D-F19018AF6493}" presName="ThreeNodes_1" presStyleLbl="node1" presStyleIdx="0" presStyleCnt="3">
        <dgm:presLayoutVars>
          <dgm:bulletEnabled val="1"/>
        </dgm:presLayoutVars>
      </dgm:prSet>
      <dgm:spPr/>
    </dgm:pt>
    <dgm:pt modelId="{BF89274F-88DC-DA43-BABB-F37F09984D8E}" type="pres">
      <dgm:prSet presAssocID="{09AD4140-C4A4-4B11-A77D-F19018AF6493}" presName="ThreeNodes_2" presStyleLbl="node1" presStyleIdx="1" presStyleCnt="3">
        <dgm:presLayoutVars>
          <dgm:bulletEnabled val="1"/>
        </dgm:presLayoutVars>
      </dgm:prSet>
      <dgm:spPr/>
    </dgm:pt>
    <dgm:pt modelId="{2B2E1CB2-D8B0-F140-9C0F-45792331FF51}" type="pres">
      <dgm:prSet presAssocID="{09AD4140-C4A4-4B11-A77D-F19018AF6493}" presName="ThreeNodes_3" presStyleLbl="node1" presStyleIdx="2" presStyleCnt="3">
        <dgm:presLayoutVars>
          <dgm:bulletEnabled val="1"/>
        </dgm:presLayoutVars>
      </dgm:prSet>
      <dgm:spPr/>
    </dgm:pt>
    <dgm:pt modelId="{85626DF8-5ED5-3549-BBBD-009499F05030}" type="pres">
      <dgm:prSet presAssocID="{09AD4140-C4A4-4B11-A77D-F19018AF6493}" presName="ThreeConn_1-2" presStyleLbl="fgAccFollowNode1" presStyleIdx="0" presStyleCnt="2">
        <dgm:presLayoutVars>
          <dgm:bulletEnabled val="1"/>
        </dgm:presLayoutVars>
      </dgm:prSet>
      <dgm:spPr/>
    </dgm:pt>
    <dgm:pt modelId="{D93AEBE2-6B83-6E4A-A1FD-EF399AF39DCE}" type="pres">
      <dgm:prSet presAssocID="{09AD4140-C4A4-4B11-A77D-F19018AF6493}" presName="ThreeConn_2-3" presStyleLbl="fgAccFollowNode1" presStyleIdx="1" presStyleCnt="2">
        <dgm:presLayoutVars>
          <dgm:bulletEnabled val="1"/>
        </dgm:presLayoutVars>
      </dgm:prSet>
      <dgm:spPr/>
    </dgm:pt>
    <dgm:pt modelId="{7D3E532C-528A-2B41-80D2-D8E030CB955C}" type="pres">
      <dgm:prSet presAssocID="{09AD4140-C4A4-4B11-A77D-F19018AF6493}" presName="ThreeNodes_1_text" presStyleLbl="node1" presStyleIdx="2" presStyleCnt="3">
        <dgm:presLayoutVars>
          <dgm:bulletEnabled val="1"/>
        </dgm:presLayoutVars>
      </dgm:prSet>
      <dgm:spPr/>
    </dgm:pt>
    <dgm:pt modelId="{1ACCA987-1F5D-E648-9E33-F9DC2AECCCCA}" type="pres">
      <dgm:prSet presAssocID="{09AD4140-C4A4-4B11-A77D-F19018AF6493}" presName="ThreeNodes_2_text" presStyleLbl="node1" presStyleIdx="2" presStyleCnt="3">
        <dgm:presLayoutVars>
          <dgm:bulletEnabled val="1"/>
        </dgm:presLayoutVars>
      </dgm:prSet>
      <dgm:spPr/>
    </dgm:pt>
    <dgm:pt modelId="{129F43EA-A83D-FB4F-BE00-AFA0BB961C1F}" type="pres">
      <dgm:prSet presAssocID="{09AD4140-C4A4-4B11-A77D-F19018AF649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E7B491F-929A-584D-8989-C1D9D582AD0A}" type="presOf" srcId="{0B633B14-0321-4551-9D41-ADB0BBEE978A}" destId="{2B2E1CB2-D8B0-F140-9C0F-45792331FF51}" srcOrd="0" destOrd="0" presId="urn:microsoft.com/office/officeart/2005/8/layout/vProcess5"/>
    <dgm:cxn modelId="{D23B102B-8017-A84A-870F-4353B62C2F6A}" type="presOf" srcId="{0B633B14-0321-4551-9D41-ADB0BBEE978A}" destId="{129F43EA-A83D-FB4F-BE00-AFA0BB961C1F}" srcOrd="1" destOrd="0" presId="urn:microsoft.com/office/officeart/2005/8/layout/vProcess5"/>
    <dgm:cxn modelId="{93A2864D-ECAE-BE4E-A5E4-EB6323CC7088}" type="presOf" srcId="{09AD4140-C4A4-4B11-A77D-F19018AF6493}" destId="{5463609A-A95F-2C41-A2B5-C3B8C5848FF8}" srcOrd="0" destOrd="0" presId="urn:microsoft.com/office/officeart/2005/8/layout/vProcess5"/>
    <dgm:cxn modelId="{00EABB4D-9414-48D1-BF1C-09AB248B63FF}" srcId="{09AD4140-C4A4-4B11-A77D-F19018AF6493}" destId="{0C80D284-D42E-4067-8654-4F6B2327FC73}" srcOrd="1" destOrd="0" parTransId="{D28C9F48-3A01-46EC-A666-430DF1BFF213}" sibTransId="{8852CC81-8B93-413A-A6C4-7FDA19B9E117}"/>
    <dgm:cxn modelId="{F7A28660-7688-490F-B84A-3A28E031B825}" srcId="{09AD4140-C4A4-4B11-A77D-F19018AF6493}" destId="{0B633B14-0321-4551-9D41-ADB0BBEE978A}" srcOrd="2" destOrd="0" parTransId="{2064245C-7870-4F19-98F2-2A76BED0C52A}" sibTransId="{3A3B13A3-44D3-4110-AAC9-11221A5D3B2D}"/>
    <dgm:cxn modelId="{46ED2E70-FECC-3A40-A2DD-9661CC8DD449}" type="presOf" srcId="{0C80D284-D42E-4067-8654-4F6B2327FC73}" destId="{1ACCA987-1F5D-E648-9E33-F9DC2AECCCCA}" srcOrd="1" destOrd="0" presId="urn:microsoft.com/office/officeart/2005/8/layout/vProcess5"/>
    <dgm:cxn modelId="{6ED36689-B285-A544-BEE7-6552E874E97B}" type="presOf" srcId="{C1207A59-5BF6-4B7B-B189-B958D7022184}" destId="{180717DF-188C-D645-8673-87852CCA6F86}" srcOrd="0" destOrd="0" presId="urn:microsoft.com/office/officeart/2005/8/layout/vProcess5"/>
    <dgm:cxn modelId="{2897EBAB-52C7-FB4A-830B-4C509134E672}" type="presOf" srcId="{C9AAE789-3087-4FA2-9AE5-B0E226D5439B}" destId="{85626DF8-5ED5-3549-BBBD-009499F05030}" srcOrd="0" destOrd="0" presId="urn:microsoft.com/office/officeart/2005/8/layout/vProcess5"/>
    <dgm:cxn modelId="{53B7B4BB-508F-614B-80D7-C8E4C087304E}" type="presOf" srcId="{8852CC81-8B93-413A-A6C4-7FDA19B9E117}" destId="{D93AEBE2-6B83-6E4A-A1FD-EF399AF39DCE}" srcOrd="0" destOrd="0" presId="urn:microsoft.com/office/officeart/2005/8/layout/vProcess5"/>
    <dgm:cxn modelId="{1DE4B1C9-C779-4A9C-A7A8-E73388F61A43}" srcId="{09AD4140-C4A4-4B11-A77D-F19018AF6493}" destId="{C1207A59-5BF6-4B7B-B189-B958D7022184}" srcOrd="0" destOrd="0" parTransId="{B30AF030-978D-426C-9636-1F4D91626D7A}" sibTransId="{C9AAE789-3087-4FA2-9AE5-B0E226D5439B}"/>
    <dgm:cxn modelId="{64C5E4C9-CB38-2E41-BF75-FC7EF6574F3F}" type="presOf" srcId="{C1207A59-5BF6-4B7B-B189-B958D7022184}" destId="{7D3E532C-528A-2B41-80D2-D8E030CB955C}" srcOrd="1" destOrd="0" presId="urn:microsoft.com/office/officeart/2005/8/layout/vProcess5"/>
    <dgm:cxn modelId="{DBC0B6E6-1343-9D48-A231-1032FAD55498}" type="presOf" srcId="{0C80D284-D42E-4067-8654-4F6B2327FC73}" destId="{BF89274F-88DC-DA43-BABB-F37F09984D8E}" srcOrd="0" destOrd="0" presId="urn:microsoft.com/office/officeart/2005/8/layout/vProcess5"/>
    <dgm:cxn modelId="{33703685-10E2-7649-B224-54035B378A37}" type="presParOf" srcId="{5463609A-A95F-2C41-A2B5-C3B8C5848FF8}" destId="{3C3C54C3-C2FD-1E4A-B11F-0B51C849CDB8}" srcOrd="0" destOrd="0" presId="urn:microsoft.com/office/officeart/2005/8/layout/vProcess5"/>
    <dgm:cxn modelId="{A46C0837-08E8-5F47-9A54-421AE7F6FE61}" type="presParOf" srcId="{5463609A-A95F-2C41-A2B5-C3B8C5848FF8}" destId="{180717DF-188C-D645-8673-87852CCA6F86}" srcOrd="1" destOrd="0" presId="urn:microsoft.com/office/officeart/2005/8/layout/vProcess5"/>
    <dgm:cxn modelId="{B9B2FFAD-D4B8-1D4E-A28A-923EF0677277}" type="presParOf" srcId="{5463609A-A95F-2C41-A2B5-C3B8C5848FF8}" destId="{BF89274F-88DC-DA43-BABB-F37F09984D8E}" srcOrd="2" destOrd="0" presId="urn:microsoft.com/office/officeart/2005/8/layout/vProcess5"/>
    <dgm:cxn modelId="{EF540D15-31F3-4D47-8B7E-632BB36349D1}" type="presParOf" srcId="{5463609A-A95F-2C41-A2B5-C3B8C5848FF8}" destId="{2B2E1CB2-D8B0-F140-9C0F-45792331FF51}" srcOrd="3" destOrd="0" presId="urn:microsoft.com/office/officeart/2005/8/layout/vProcess5"/>
    <dgm:cxn modelId="{527C96DF-6EB6-7B4A-AD69-C41A431B9CDC}" type="presParOf" srcId="{5463609A-A95F-2C41-A2B5-C3B8C5848FF8}" destId="{85626DF8-5ED5-3549-BBBD-009499F05030}" srcOrd="4" destOrd="0" presId="urn:microsoft.com/office/officeart/2005/8/layout/vProcess5"/>
    <dgm:cxn modelId="{DB894C67-400A-2E4D-A0AF-70E1255572A7}" type="presParOf" srcId="{5463609A-A95F-2C41-A2B5-C3B8C5848FF8}" destId="{D93AEBE2-6B83-6E4A-A1FD-EF399AF39DCE}" srcOrd="5" destOrd="0" presId="urn:microsoft.com/office/officeart/2005/8/layout/vProcess5"/>
    <dgm:cxn modelId="{692B913A-FDA7-184C-948E-42678DD4EB91}" type="presParOf" srcId="{5463609A-A95F-2C41-A2B5-C3B8C5848FF8}" destId="{7D3E532C-528A-2B41-80D2-D8E030CB955C}" srcOrd="6" destOrd="0" presId="urn:microsoft.com/office/officeart/2005/8/layout/vProcess5"/>
    <dgm:cxn modelId="{79BAD465-C9BD-4344-80DA-5F627DE34B9A}" type="presParOf" srcId="{5463609A-A95F-2C41-A2B5-C3B8C5848FF8}" destId="{1ACCA987-1F5D-E648-9E33-F9DC2AECCCCA}" srcOrd="7" destOrd="0" presId="urn:microsoft.com/office/officeart/2005/8/layout/vProcess5"/>
    <dgm:cxn modelId="{FEFE8A5D-1280-224A-AFC3-32499309BEFF}" type="presParOf" srcId="{5463609A-A95F-2C41-A2B5-C3B8C5848FF8}" destId="{129F43EA-A83D-FB4F-BE00-AFA0BB961C1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717DF-188C-D645-8673-87852CCA6F86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300" kern="1200" dirty="0" err="1"/>
            <a:t>Sprint</a:t>
          </a:r>
          <a:r>
            <a:rPr lang="ca-ES" sz="3300" kern="1200" dirty="0"/>
            <a:t> #1: disseny</a:t>
          </a:r>
          <a:endParaRPr lang="en-US" sz="3300" kern="1200" dirty="0"/>
        </a:p>
      </dsp:txBody>
      <dsp:txXfrm>
        <a:off x="35968" y="35968"/>
        <a:ext cx="6850257" cy="1156108"/>
      </dsp:txXfrm>
    </dsp:sp>
    <dsp:sp modelId="{BF89274F-88DC-DA43-BABB-F37F09984D8E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300" kern="1200"/>
            <a:t>Sprint #2: implementació</a:t>
          </a:r>
          <a:endParaRPr lang="en-US" sz="3300" kern="1200"/>
        </a:p>
      </dsp:txBody>
      <dsp:txXfrm>
        <a:off x="757327" y="1468686"/>
        <a:ext cx="6583888" cy="1156108"/>
      </dsp:txXfrm>
    </dsp:sp>
    <dsp:sp modelId="{2B2E1CB2-D8B0-F140-9C0F-45792331FF51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300" kern="1200" dirty="0" err="1"/>
            <a:t>Sprint</a:t>
          </a:r>
          <a:r>
            <a:rPr lang="ca-ES" sz="3300" kern="1200" dirty="0"/>
            <a:t> #3: revisió i lliurament final</a:t>
          </a:r>
          <a:endParaRPr lang="en-US" sz="3300" kern="1200" dirty="0"/>
        </a:p>
      </dsp:txBody>
      <dsp:txXfrm>
        <a:off x="1478687" y="2901405"/>
        <a:ext cx="6583888" cy="1156108"/>
      </dsp:txXfrm>
    </dsp:sp>
    <dsp:sp modelId="{85626DF8-5ED5-3549-BBBD-009499F05030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556785" y="931267"/>
        <a:ext cx="439026" cy="600667"/>
      </dsp:txXfrm>
    </dsp:sp>
    <dsp:sp modelId="{D93AEBE2-6B83-6E4A-A1FD-EF399AF39DCE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741368"/>
            <a:satOff val="7526"/>
            <a:lumOff val="11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741368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39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029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7702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973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9570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312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76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498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586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372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157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278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929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234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59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772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6ECE-B4A8-E54A-9710-32EE52AC3AEF}" type="datetimeFigureOut">
              <a:rPr lang="es-ES" smtClean="0"/>
              <a:t>1/6/21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C63FF3-CFC4-244C-BB69-7445367148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48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AC5EB-7D40-D845-A8C7-8AD92066EA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a-ES" sz="4700" dirty="0" err="1">
                <a:solidFill>
                  <a:srgbClr val="061C83"/>
                </a:solidFill>
              </a:rPr>
              <a:t>Rootine</a:t>
            </a:r>
            <a:r>
              <a:rPr lang="ca-ES" sz="4700" dirty="0">
                <a:solidFill>
                  <a:srgbClr val="061C83"/>
                </a:solidFill>
              </a:rPr>
              <a:t>: gestor de rutines esportives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816EBE-DD76-C543-AA35-D31AA565C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193177"/>
            <a:ext cx="7766936" cy="1894114"/>
          </a:xfrm>
        </p:spPr>
        <p:txBody>
          <a:bodyPr>
            <a:normAutofit fontScale="92500" lnSpcReduction="10000"/>
          </a:bodyPr>
          <a:lstStyle/>
          <a:p>
            <a:r>
              <a:rPr lang="ca-ES" dirty="0"/>
              <a:t>Axel Simón González</a:t>
            </a:r>
          </a:p>
          <a:p>
            <a:r>
              <a:rPr lang="ca-ES" dirty="0"/>
              <a:t>02/06/2021</a:t>
            </a:r>
          </a:p>
          <a:p>
            <a:r>
              <a:rPr lang="ca-ES" dirty="0"/>
              <a:t>Universitat Oberta de Catalunya</a:t>
            </a:r>
          </a:p>
          <a:p>
            <a:r>
              <a:rPr lang="ca-ES" dirty="0"/>
              <a:t>Màster Universitari en Desenvolupament d’Aplicacions per a dispositius mòbils</a:t>
            </a:r>
          </a:p>
          <a:p>
            <a:r>
              <a:rPr lang="ca-ES" dirty="0"/>
              <a:t>Treball final de màster DADM</a:t>
            </a:r>
          </a:p>
        </p:txBody>
      </p:sp>
      <p:pic>
        <p:nvPicPr>
          <p:cNvPr id="4" name="5 Imagen">
            <a:extLst>
              <a:ext uri="{FF2B5EF4-FFF2-40B4-BE49-F238E27FC236}">
                <a16:creationId xmlns:a16="http://schemas.microsoft.com/office/drawing/2014/main" id="{A029D41D-B740-2541-B5C1-E2BCF4F7DB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23492" b="2947"/>
          <a:stretch/>
        </p:blipFill>
        <p:spPr bwMode="auto">
          <a:xfrm>
            <a:off x="1524000" y="223681"/>
            <a:ext cx="7766936" cy="612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75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DDA56B9-93E9-EC4C-8152-179A067B44ED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2.2 Dies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15940CF-A204-0A49-8FC3-642ABBB8DE6C}"/>
              </a:ext>
            </a:extLst>
          </p:cNvPr>
          <p:cNvSpPr txBox="1">
            <a:spLocks/>
          </p:cNvSpPr>
          <p:nvPr/>
        </p:nvSpPr>
        <p:spPr>
          <a:xfrm>
            <a:off x="3923763" y="2483646"/>
            <a:ext cx="5462270" cy="218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Múltiples dies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Possibilitat d’edició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Seguiment clar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15" name="5 Imagen">
            <a:extLst>
              <a:ext uri="{FF2B5EF4-FFF2-40B4-BE49-F238E27FC236}">
                <a16:creationId xmlns:a16="http://schemas.microsoft.com/office/drawing/2014/main" id="{D8B2A119-B946-CD48-982C-D06BD270062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A0AFB3-C8B4-754E-AF63-64C3852BD53F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0" name="Imagen 19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A15176F-9622-1D4B-A6C1-ECA894D96E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7" y="2079111"/>
            <a:ext cx="2129624" cy="437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32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FF84982D-F165-C948-8498-1C243B3507EC}"/>
              </a:ext>
            </a:extLst>
          </p:cNvPr>
          <p:cNvSpPr txBox="1">
            <a:spLocks/>
          </p:cNvSpPr>
          <p:nvPr/>
        </p:nvSpPr>
        <p:spPr>
          <a:xfrm>
            <a:off x="3923763" y="2483646"/>
            <a:ext cx="5462270" cy="218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Agrupats per categories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Possibilitat d’edició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Assistent d’exercicis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15" name="5 Imagen">
            <a:extLst>
              <a:ext uri="{FF2B5EF4-FFF2-40B4-BE49-F238E27FC236}">
                <a16:creationId xmlns:a16="http://schemas.microsoft.com/office/drawing/2014/main" id="{FE67A305-C31A-8E4B-975B-37A60CE966C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6B6F2D6A-E259-4844-8647-3C288F87A379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2.3 Exercicis</a:t>
            </a:r>
          </a:p>
        </p:txBody>
      </p:sp>
      <p:pic>
        <p:nvPicPr>
          <p:cNvPr id="21" name="Imagen 2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5DEAEE7-70A8-B449-A93F-BC5891722A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18422"/>
            <a:ext cx="2129625" cy="437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278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DAF4EDA8-73E9-B24F-9074-DB9C8A549B64}"/>
              </a:ext>
            </a:extLst>
          </p:cNvPr>
          <p:cNvSpPr txBox="1">
            <a:spLocks/>
          </p:cNvSpPr>
          <p:nvPr/>
        </p:nvSpPr>
        <p:spPr>
          <a:xfrm>
            <a:off x="3923763" y="2483646"/>
            <a:ext cx="5462270" cy="218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Informació de l’exercici en curs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Introducció de registres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Últims registres realitzats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Navegació entre exercicis</a:t>
            </a:r>
          </a:p>
          <a:p>
            <a:pPr marL="0" indent="0" algn="just">
              <a:buNone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20" name="5 Imagen">
            <a:extLst>
              <a:ext uri="{FF2B5EF4-FFF2-40B4-BE49-F238E27FC236}">
                <a16:creationId xmlns:a16="http://schemas.microsoft.com/office/drawing/2014/main" id="{39EEF525-C0AF-6742-80E7-9EDE220C47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A536D43E-9310-C34F-80D5-FE7B2EB2A1A3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2.4 Assistent d’exercicis</a:t>
            </a:r>
          </a:p>
        </p:txBody>
      </p:sp>
      <p:pic>
        <p:nvPicPr>
          <p:cNvPr id="23" name="Imagen 2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BF98570-974B-8649-80C0-BD829F58FD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6" y="2018422"/>
            <a:ext cx="2146559" cy="437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542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0219F6B4-5D06-AB4F-80E6-DAC19CC2E107}"/>
              </a:ext>
            </a:extLst>
          </p:cNvPr>
          <p:cNvSpPr txBox="1">
            <a:spLocks/>
          </p:cNvSpPr>
          <p:nvPr/>
        </p:nvSpPr>
        <p:spPr>
          <a:xfrm>
            <a:off x="3923763" y="2483646"/>
            <a:ext cx="5462270" cy="3039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Gestió de registres de pes corporal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Històric de rutines realitzades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Esborrat de registres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Treball futur: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ca-ES" sz="2400" dirty="0">
                <a:solidFill>
                  <a:srgbClr val="061C83"/>
                </a:solidFill>
              </a:rPr>
              <a:t>Visualització dels registres</a:t>
            </a:r>
          </a:p>
          <a:p>
            <a:pPr marL="0" indent="0" algn="just">
              <a:buNone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23" name="5 Imagen">
            <a:extLst>
              <a:ext uri="{FF2B5EF4-FFF2-40B4-BE49-F238E27FC236}">
                <a16:creationId xmlns:a16="http://schemas.microsoft.com/office/drawing/2014/main" id="{14A9D7F1-F430-8140-9354-182DCAFBB5B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21E87FD9-0231-5342-A395-60DD83492383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2.5 Usuari</a:t>
            </a:r>
          </a:p>
        </p:txBody>
      </p:sp>
      <p:pic>
        <p:nvPicPr>
          <p:cNvPr id="29" name="Imagen 2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61F7279-E8F2-3C48-858E-A491C185E7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6" y="2018422"/>
            <a:ext cx="2156938" cy="437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298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55D7D20E-FF8B-2A4E-832E-BD3BE2D2942D}"/>
              </a:ext>
            </a:extLst>
          </p:cNvPr>
          <p:cNvSpPr txBox="1">
            <a:spLocks/>
          </p:cNvSpPr>
          <p:nvPr/>
        </p:nvSpPr>
        <p:spPr>
          <a:xfrm>
            <a:off x="3923763" y="2483645"/>
            <a:ext cx="5462270" cy="328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Gràfic amb l’històric del pes corporal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Estadístiques per exercici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Treball futur: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ca-ES" sz="2400" dirty="0">
                <a:solidFill>
                  <a:srgbClr val="061C83"/>
                </a:solidFill>
              </a:rPr>
              <a:t>Sèries / repeticions per exercici</a:t>
            </a:r>
          </a:p>
          <a:p>
            <a:pPr marL="0" indent="0" algn="just">
              <a:buNone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24" name="5 Imagen">
            <a:extLst>
              <a:ext uri="{FF2B5EF4-FFF2-40B4-BE49-F238E27FC236}">
                <a16:creationId xmlns:a16="http://schemas.microsoft.com/office/drawing/2014/main" id="{907DA9C5-D09D-7049-90B9-F3924D8C36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4170F30B-0585-8440-ACAC-7B2C264BC801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2.6 Estadístiques</a:t>
            </a:r>
          </a:p>
        </p:txBody>
      </p:sp>
      <p:pic>
        <p:nvPicPr>
          <p:cNvPr id="30" name="Imagen 29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D26F166-576D-6B48-9947-B12F28222F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6" y="2018422"/>
            <a:ext cx="2156938" cy="437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108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7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19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21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0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7CA84CED-6D90-1643-92FF-A5CA13E2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s-ES" sz="5500" dirty="0">
                <a:solidFill>
                  <a:srgbClr val="061C83"/>
                </a:solidFill>
              </a:rPr>
              <a:t>3. </a:t>
            </a:r>
            <a:r>
              <a:rPr lang="es-ES" sz="5500" dirty="0" err="1">
                <a:solidFill>
                  <a:srgbClr val="061C83"/>
                </a:solidFill>
              </a:rPr>
              <a:t>Treball</a:t>
            </a:r>
            <a:r>
              <a:rPr lang="es-ES" sz="5500" dirty="0">
                <a:solidFill>
                  <a:srgbClr val="061C83"/>
                </a:solidFill>
              </a:rPr>
              <a:t> </a:t>
            </a:r>
            <a:r>
              <a:rPr lang="es-ES" sz="5500" dirty="0" err="1">
                <a:solidFill>
                  <a:srgbClr val="061C83"/>
                </a:solidFill>
              </a:rPr>
              <a:t>futur</a:t>
            </a:r>
            <a:endParaRPr lang="ca-ES" sz="5500" dirty="0">
              <a:solidFill>
                <a:srgbClr val="061C83"/>
              </a:solidFill>
            </a:endParaRPr>
          </a:p>
        </p:txBody>
      </p:sp>
      <p:pic>
        <p:nvPicPr>
          <p:cNvPr id="36" name="5 Imagen">
            <a:extLst>
              <a:ext uri="{FF2B5EF4-FFF2-40B4-BE49-F238E27FC236}">
                <a16:creationId xmlns:a16="http://schemas.microsoft.com/office/drawing/2014/main" id="{72E58C32-BC44-1248-80F7-A1AAA9D6F5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527"/>
          <a:stretch/>
        </p:blipFill>
        <p:spPr bwMode="auto">
          <a:xfrm>
            <a:off x="1524000" y="223680"/>
            <a:ext cx="4920861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45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FDDFAB2-1835-6245-8068-22615517B442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3.1 Treball futur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AA40A8BC-7EAF-AC47-8E52-2623E81A5A42}"/>
              </a:ext>
            </a:extLst>
          </p:cNvPr>
          <p:cNvSpPr txBox="1">
            <a:spLocks/>
          </p:cNvSpPr>
          <p:nvPr/>
        </p:nvSpPr>
        <p:spPr>
          <a:xfrm>
            <a:off x="1507067" y="2389961"/>
            <a:ext cx="8861425" cy="3443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Modificar l’ordre dels exercicis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Visualització d’informació dels registres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Gràfics per sèries / repeticions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Exportació / importació de dades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Modificar l’ordre dels exercicis durant la realització de la rutina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Rutines no basades en màquines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Desenvolupament d’una versió 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98619B5-1221-E345-BB3E-574587E9D0BB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8" name="5 Imagen">
            <a:extLst>
              <a:ext uri="{FF2B5EF4-FFF2-40B4-BE49-F238E27FC236}">
                <a16:creationId xmlns:a16="http://schemas.microsoft.com/office/drawing/2014/main" id="{011F9AAC-D7A5-1F41-9A68-519B5F14051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8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1AD2CA9-C43C-1E42-A47B-7C5B20750531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3.2 Conclusions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3D81E3D7-8E4C-D74F-8461-0685EB88F7C4}"/>
              </a:ext>
            </a:extLst>
          </p:cNvPr>
          <p:cNvSpPr txBox="1">
            <a:spLocks/>
          </p:cNvSpPr>
          <p:nvPr/>
        </p:nvSpPr>
        <p:spPr>
          <a:xfrm>
            <a:off x="1507067" y="2389961"/>
            <a:ext cx="8154823" cy="2861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S’ha satisfet una necessitat real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S’ha publicat l’aplicació a </a:t>
            </a:r>
            <a:r>
              <a:rPr lang="ca-ES" sz="2600" dirty="0" err="1">
                <a:solidFill>
                  <a:srgbClr val="061C83"/>
                </a:solidFill>
              </a:rPr>
              <a:t>Google</a:t>
            </a:r>
            <a:r>
              <a:rPr lang="ca-ES" sz="2600" dirty="0">
                <a:solidFill>
                  <a:srgbClr val="061C83"/>
                </a:solidFill>
              </a:rPr>
              <a:t> Play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Feedback d’usuaris positiu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F22ED20-9599-F74F-B047-53209813B7CF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8" name="5 Imagen">
            <a:extLst>
              <a:ext uri="{FF2B5EF4-FFF2-40B4-BE49-F238E27FC236}">
                <a16:creationId xmlns:a16="http://schemas.microsoft.com/office/drawing/2014/main" id="{1DBBE9DC-8F44-874C-AAB5-CBD9D654C0F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15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445BD3D-C427-B04B-BE5B-92D63E777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500" dirty="0">
                <a:solidFill>
                  <a:srgbClr val="FFFFFF"/>
                </a:solidFill>
              </a:rPr>
              <a:t>Demo de </a:t>
            </a:r>
            <a:r>
              <a:rPr lang="en-US" sz="5500" dirty="0" err="1">
                <a:solidFill>
                  <a:srgbClr val="FFFFFF"/>
                </a:solidFill>
              </a:rPr>
              <a:t>l’aplicació</a:t>
            </a:r>
            <a:endParaRPr lang="en-US" sz="5500" dirty="0">
              <a:solidFill>
                <a:srgbClr val="FFFFFF"/>
              </a:solidFill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93D72041-6C0A-D94B-9966-5EE8542374FE}"/>
              </a:ext>
            </a:extLst>
          </p:cNvPr>
          <p:cNvSpPr txBox="1">
            <a:spLocks/>
          </p:cNvSpPr>
          <p:nvPr/>
        </p:nvSpPr>
        <p:spPr>
          <a:xfrm>
            <a:off x="1523999" y="1000915"/>
            <a:ext cx="5431659" cy="995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700" dirty="0">
                <a:solidFill>
                  <a:srgbClr val="061C83"/>
                </a:solidFill>
              </a:rPr>
              <a:t>Índex de </a:t>
            </a:r>
            <a:r>
              <a:rPr lang="es-ES" sz="4700" dirty="0" err="1">
                <a:solidFill>
                  <a:srgbClr val="061C83"/>
                </a:solidFill>
              </a:rPr>
              <a:t>continguts</a:t>
            </a:r>
            <a:endParaRPr lang="es-ES" sz="4700" dirty="0">
              <a:solidFill>
                <a:srgbClr val="061C83"/>
              </a:solidFill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8935EF1B-734E-E949-9CA7-A5D62BFD9685}"/>
              </a:ext>
            </a:extLst>
          </p:cNvPr>
          <p:cNvSpPr txBox="1">
            <a:spLocks/>
          </p:cNvSpPr>
          <p:nvPr/>
        </p:nvSpPr>
        <p:spPr>
          <a:xfrm>
            <a:off x="1523999" y="2142309"/>
            <a:ext cx="9149046" cy="383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AutoNum type="arabicPeriod"/>
            </a:pPr>
            <a:r>
              <a:rPr lang="es-ES" sz="3000">
                <a:solidFill>
                  <a:srgbClr val="061C83"/>
                </a:solidFill>
              </a:rPr>
              <a:t>Introducció</a:t>
            </a:r>
          </a:p>
          <a:p>
            <a:pPr>
              <a:buFont typeface="Wingdings 3" charset="2"/>
              <a:buAutoNum type="arabicPeriod"/>
            </a:pPr>
            <a:r>
              <a:rPr lang="es-ES" sz="3000">
                <a:solidFill>
                  <a:srgbClr val="061C83"/>
                </a:solidFill>
              </a:rPr>
              <a:t>Com funciona?</a:t>
            </a:r>
          </a:p>
          <a:p>
            <a:pPr>
              <a:buFont typeface="Wingdings 3" charset="2"/>
              <a:buAutoNum type="arabicPeriod"/>
            </a:pPr>
            <a:r>
              <a:rPr lang="es-ES" sz="3000">
                <a:solidFill>
                  <a:srgbClr val="061C83"/>
                </a:solidFill>
              </a:rPr>
              <a:t>Treball futur i conclusions</a:t>
            </a:r>
          </a:p>
          <a:p>
            <a:pPr>
              <a:buFont typeface="Wingdings 3" charset="2"/>
              <a:buAutoNum type="arabicPeriod"/>
            </a:pPr>
            <a:r>
              <a:rPr lang="es-ES" sz="3000">
                <a:solidFill>
                  <a:srgbClr val="061C83"/>
                </a:solidFill>
              </a:rPr>
              <a:t> Demo de l’aplicació</a:t>
            </a:r>
            <a:endParaRPr lang="es-ES" sz="3000" dirty="0">
              <a:solidFill>
                <a:srgbClr val="061C83"/>
              </a:solidFill>
            </a:endParaRPr>
          </a:p>
        </p:txBody>
      </p:sp>
      <p:pic>
        <p:nvPicPr>
          <p:cNvPr id="27" name="5 Imagen">
            <a:extLst>
              <a:ext uri="{FF2B5EF4-FFF2-40B4-BE49-F238E27FC236}">
                <a16:creationId xmlns:a16="http://schemas.microsoft.com/office/drawing/2014/main" id="{47058E4B-2910-FF41-81E0-A7E2D243E8A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607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0" name="Rectangle 18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20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: Shape 22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0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3" name="Straight Connector 24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6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28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DAD144-77EB-5A45-91D9-6735348AF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dirty="0">
                <a:solidFill>
                  <a:srgbClr val="061C83"/>
                </a:solidFill>
              </a:rPr>
              <a:t>1. </a:t>
            </a:r>
            <a:r>
              <a:rPr lang="ca-ES" sz="6000" dirty="0">
                <a:solidFill>
                  <a:srgbClr val="061C83"/>
                </a:solidFill>
              </a:rPr>
              <a:t>Introducció</a:t>
            </a:r>
          </a:p>
        </p:txBody>
      </p:sp>
      <p:pic>
        <p:nvPicPr>
          <p:cNvPr id="32" name="5 Imagen">
            <a:extLst>
              <a:ext uri="{FF2B5EF4-FFF2-40B4-BE49-F238E27FC236}">
                <a16:creationId xmlns:a16="http://schemas.microsoft.com/office/drawing/2014/main" id="{50C0FC07-2626-C64C-BFFF-4A1897CE7F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527"/>
          <a:stretch/>
        </p:blipFill>
        <p:spPr bwMode="auto">
          <a:xfrm>
            <a:off x="1524000" y="223680"/>
            <a:ext cx="4920861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826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1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4" name="Isosceles Triangle 133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6" name="Isosceles Triangle 135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Título 1">
            <a:extLst>
              <a:ext uri="{FF2B5EF4-FFF2-40B4-BE49-F238E27FC236}">
                <a16:creationId xmlns:a16="http://schemas.microsoft.com/office/drawing/2014/main" id="{44BEB6E5-C450-944C-A09E-74BF6B6771F2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1.1 Introducció</a:t>
            </a:r>
          </a:p>
        </p:txBody>
      </p:sp>
      <p:sp>
        <p:nvSpPr>
          <p:cNvPr id="116" name="Subtítulo 2">
            <a:extLst>
              <a:ext uri="{FF2B5EF4-FFF2-40B4-BE49-F238E27FC236}">
                <a16:creationId xmlns:a16="http://schemas.microsoft.com/office/drawing/2014/main" id="{B13F714C-E428-AD41-BAF0-3220F223FEFE}"/>
              </a:ext>
            </a:extLst>
          </p:cNvPr>
          <p:cNvSpPr txBox="1">
            <a:spLocks/>
          </p:cNvSpPr>
          <p:nvPr/>
        </p:nvSpPr>
        <p:spPr>
          <a:xfrm>
            <a:off x="1507067" y="2389961"/>
            <a:ext cx="9165978" cy="344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Sorgida a partir d’una necessitat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Gestió senzilla i simplificada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Substitució de la rutina física en paper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117" name="5 Imagen">
            <a:extLst>
              <a:ext uri="{FF2B5EF4-FFF2-40B4-BE49-F238E27FC236}">
                <a16:creationId xmlns:a16="http://schemas.microsoft.com/office/drawing/2014/main" id="{5DEB5042-702B-994F-B043-8093EF80F12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CuadroTexto 117">
            <a:extLst>
              <a:ext uri="{FF2B5EF4-FFF2-40B4-BE49-F238E27FC236}">
                <a16:creationId xmlns:a16="http://schemas.microsoft.com/office/drawing/2014/main" id="{C4B64371-B71A-2343-B1B8-F283AB8CFF67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66020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4C376A5-E413-FE41-B357-0A14BE016543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1.2 Conceptes previs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0D2B3AD4-310D-A442-88AB-FFBC6AE89AE7}"/>
              </a:ext>
            </a:extLst>
          </p:cNvPr>
          <p:cNvSpPr txBox="1">
            <a:spLocks/>
          </p:cNvSpPr>
          <p:nvPr/>
        </p:nvSpPr>
        <p:spPr>
          <a:xfrm>
            <a:off x="1507067" y="2389961"/>
            <a:ext cx="9165978" cy="344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Rutines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Dies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Exercicis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Categories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26" name="5 Imagen">
            <a:extLst>
              <a:ext uri="{FF2B5EF4-FFF2-40B4-BE49-F238E27FC236}">
                <a16:creationId xmlns:a16="http://schemas.microsoft.com/office/drawing/2014/main" id="{54C98370-14FF-914A-8624-AF0B2BB330B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2A508396-8298-A84E-84DD-1A7BD9CA9F81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6654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8683147-D040-D246-BC4E-2869DABC3D03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1.3 Tecnologies utilitzades</a:t>
            </a:r>
          </a:p>
        </p:txBody>
      </p:sp>
      <p:pic>
        <p:nvPicPr>
          <p:cNvPr id="26" name="5 Imagen">
            <a:extLst>
              <a:ext uri="{FF2B5EF4-FFF2-40B4-BE49-F238E27FC236}">
                <a16:creationId xmlns:a16="http://schemas.microsoft.com/office/drawing/2014/main" id="{AF6D17E8-5CE4-F746-80AA-ED6976CF49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8017B0-D0B1-274D-8A34-A165927C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24" y="2630664"/>
            <a:ext cx="2197285" cy="191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DE2882-6FE7-C44B-AFE2-BCE1217C4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337" y="3331221"/>
            <a:ext cx="3699101" cy="82315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FA4021-B6A2-7744-87AC-A90FB763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78" y="3031129"/>
            <a:ext cx="2996491" cy="14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75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D429B1D-5EBD-B24A-A40E-2918DE333AA1}"/>
              </a:ext>
            </a:extLst>
          </p:cNvPr>
          <p:cNvSpPr txBox="1">
            <a:spLocks/>
          </p:cNvSpPr>
          <p:nvPr/>
        </p:nvSpPr>
        <p:spPr>
          <a:xfrm>
            <a:off x="1418551" y="1078295"/>
            <a:ext cx="10197494" cy="630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61C83"/>
                </a:solidFill>
              </a:rPr>
              <a:t>1.4 SCRUM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1" name="Subtítulo 2">
            <a:extLst>
              <a:ext uri="{FF2B5EF4-FFF2-40B4-BE49-F238E27FC236}">
                <a16:creationId xmlns:a16="http://schemas.microsoft.com/office/drawing/2014/main" id="{A20DA849-73B3-4A14-883C-201D25B34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60075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5 Imagen">
            <a:extLst>
              <a:ext uri="{FF2B5EF4-FFF2-40B4-BE49-F238E27FC236}">
                <a16:creationId xmlns:a16="http://schemas.microsoft.com/office/drawing/2014/main" id="{46143EF7-4E2C-8149-B576-3A7A7524CB5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148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0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0AE1F1C1-C732-7C4D-8694-7F991DAA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500" dirty="0">
                <a:solidFill>
                  <a:srgbClr val="061C83"/>
                </a:solidFill>
              </a:rPr>
              <a:t>2. </a:t>
            </a:r>
            <a:r>
              <a:rPr lang="ca-ES" sz="5500" dirty="0">
                <a:solidFill>
                  <a:srgbClr val="061C83"/>
                </a:solidFill>
              </a:rPr>
              <a:t>Com funciona?</a:t>
            </a:r>
          </a:p>
        </p:txBody>
      </p:sp>
      <p:pic>
        <p:nvPicPr>
          <p:cNvPr id="24" name="5 Imagen">
            <a:extLst>
              <a:ext uri="{FF2B5EF4-FFF2-40B4-BE49-F238E27FC236}">
                <a16:creationId xmlns:a16="http://schemas.microsoft.com/office/drawing/2014/main" id="{6C8C268F-2FF3-F648-A218-BA679937597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527"/>
          <a:stretch/>
        </p:blipFill>
        <p:spPr bwMode="auto">
          <a:xfrm>
            <a:off x="1524000" y="223680"/>
            <a:ext cx="4920861" cy="63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94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E03DCD7-FAF8-AB4F-A85B-8B104C0E191E}"/>
              </a:ext>
            </a:extLst>
          </p:cNvPr>
          <p:cNvSpPr txBox="1">
            <a:spLocks/>
          </p:cNvSpPr>
          <p:nvPr/>
        </p:nvSpPr>
        <p:spPr>
          <a:xfrm>
            <a:off x="1507066" y="1024943"/>
            <a:ext cx="9165979" cy="823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4700" dirty="0">
                <a:solidFill>
                  <a:srgbClr val="061C83"/>
                </a:solidFill>
              </a:rPr>
              <a:t>2.1 Rutines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A181419-34A0-5D44-8652-122E04D16274}"/>
              </a:ext>
            </a:extLst>
          </p:cNvPr>
          <p:cNvSpPr txBox="1">
            <a:spLocks/>
          </p:cNvSpPr>
          <p:nvPr/>
        </p:nvSpPr>
        <p:spPr>
          <a:xfrm>
            <a:off x="3923763" y="2483646"/>
            <a:ext cx="5462270" cy="218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Funcionalitat principal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Gestió senzilla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Múltiples rutines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600" dirty="0">
                <a:solidFill>
                  <a:srgbClr val="061C83"/>
                </a:solidFill>
              </a:rPr>
              <a:t>Possibilitat d’edició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>
              <a:solidFill>
                <a:srgbClr val="061C8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sz="2600" dirty="0"/>
          </a:p>
        </p:txBody>
      </p:sp>
      <p:pic>
        <p:nvPicPr>
          <p:cNvPr id="15" name="5 Imagen">
            <a:extLst>
              <a:ext uri="{FF2B5EF4-FFF2-40B4-BE49-F238E27FC236}">
                <a16:creationId xmlns:a16="http://schemas.microsoft.com/office/drawing/2014/main" id="{9392F4CB-8B66-1F43-AC12-2E1BB1B94E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03"/>
          <a:stretch/>
        </p:blipFill>
        <p:spPr bwMode="auto">
          <a:xfrm>
            <a:off x="1524000" y="223680"/>
            <a:ext cx="8283576" cy="63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42A0214-8CE4-174E-9285-BEA6A3B999B8}"/>
              </a:ext>
            </a:extLst>
          </p:cNvPr>
          <p:cNvSpPr txBox="1"/>
          <p:nvPr/>
        </p:nvSpPr>
        <p:spPr>
          <a:xfrm>
            <a:off x="6897189" y="4611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19" name="Imagen 18" descr="Interfaz de usuario gráfica, Aplicación, Correo electrónico&#10;&#10;Descripción generada automáticamente">
            <a:extLst>
              <a:ext uri="{FF2B5EF4-FFF2-40B4-BE49-F238E27FC236}">
                <a16:creationId xmlns:a16="http://schemas.microsoft.com/office/drawing/2014/main" id="{A0170185-AF7A-314F-94FC-887304DA3F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21" y="2018422"/>
            <a:ext cx="2155825" cy="4427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319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246</Words>
  <Application>Microsoft Macintosh PowerPoint</Application>
  <PresentationFormat>Panorámica</PresentationFormat>
  <Paragraphs>75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Faceta</vt:lpstr>
      <vt:lpstr>Rootine: gestor de rutines esportives</vt:lpstr>
      <vt:lpstr>Presentación de PowerPoint</vt:lpstr>
      <vt:lpstr>1. Introducció</vt:lpstr>
      <vt:lpstr>Presentación de PowerPoint</vt:lpstr>
      <vt:lpstr>Presentación de PowerPoint</vt:lpstr>
      <vt:lpstr>Presentación de PowerPoint</vt:lpstr>
      <vt:lpstr>Presentación de PowerPoint</vt:lpstr>
      <vt:lpstr>2. Com funciona?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Treball futur</vt:lpstr>
      <vt:lpstr>Presentación de PowerPoint</vt:lpstr>
      <vt:lpstr>Presentación de PowerPoint</vt:lpstr>
      <vt:lpstr>Demo de l’aplicació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Rootine: gestor de rutines esportives</dc:title>
  <dc:creator>Axel Simón González</dc:creator>
  <cp:lastModifiedBy>Axel Simón González</cp:lastModifiedBy>
  <cp:revision>17</cp:revision>
  <dcterms:created xsi:type="dcterms:W3CDTF">2021-06-01T15:08:15Z</dcterms:created>
  <dcterms:modified xsi:type="dcterms:W3CDTF">2021-06-01T20:23:51Z</dcterms:modified>
</cp:coreProperties>
</file>