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312" r:id="rId4"/>
    <p:sldId id="286" r:id="rId5"/>
    <p:sldId id="257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2" r:id="rId16"/>
    <p:sldId id="296" r:id="rId17"/>
    <p:sldId id="297" r:id="rId18"/>
    <p:sldId id="301" r:id="rId19"/>
    <p:sldId id="298" r:id="rId20"/>
    <p:sldId id="299" r:id="rId21"/>
    <p:sldId id="300" r:id="rId22"/>
    <p:sldId id="31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Schooloftunes.com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Sitio web para aprendizaje de producción musical</a:t>
            </a:r>
          </a:p>
        </p:txBody>
      </p:sp>
    </p:spTree>
    <p:extLst>
      <p:ext uri="{BB962C8B-B14F-4D97-AF65-F5344CB8AC3E}">
        <p14:creationId xmlns:p14="http://schemas.microsoft.com/office/powerpoint/2010/main" val="226556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Seguridad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Certificado SSL</a:t>
            </a:r>
          </a:p>
          <a:p>
            <a:r>
              <a:rPr lang="es-ES" dirty="0"/>
              <a:t>Requisitos para la creación de contraseñas de usuario seguras</a:t>
            </a:r>
          </a:p>
          <a:p>
            <a:r>
              <a:rPr lang="es-ES" dirty="0"/>
              <a:t>Actualizaciones automáticas</a:t>
            </a:r>
          </a:p>
          <a:p>
            <a:r>
              <a:rPr lang="es-ES" dirty="0"/>
              <a:t>Copias de seguridad periódicas</a:t>
            </a:r>
          </a:p>
          <a:p>
            <a:r>
              <a:rPr lang="es-ES" dirty="0"/>
              <a:t>Ajustes de seguridad en el código fuente</a:t>
            </a:r>
          </a:p>
          <a:p>
            <a:r>
              <a:rPr lang="es-ES" dirty="0"/>
              <a:t>Se emplean </a:t>
            </a:r>
            <a:r>
              <a:rPr lang="es-ES" dirty="0" err="1"/>
              <a:t>plugins</a:t>
            </a:r>
            <a:r>
              <a:rPr lang="es-ES" dirty="0"/>
              <a:t> especializados en seguridad</a:t>
            </a:r>
          </a:p>
          <a:p>
            <a:r>
              <a:rPr lang="es-ES" dirty="0"/>
              <a:t>Protección contra spam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02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Gestión de usuarios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Gestión avanzada de usuarios con </a:t>
            </a:r>
            <a:r>
              <a:rPr lang="es-ES" dirty="0" err="1"/>
              <a:t>Ultimate</a:t>
            </a:r>
            <a:r>
              <a:rPr lang="es-ES" dirty="0"/>
              <a:t> </a:t>
            </a:r>
            <a:r>
              <a:rPr lang="es-ES" dirty="0" err="1"/>
              <a:t>Member</a:t>
            </a:r>
            <a:endParaRPr lang="es-ES" dirty="0"/>
          </a:p>
          <a:p>
            <a:r>
              <a:rPr lang="es-ES" dirty="0"/>
              <a:t>Perfil de usuario completo</a:t>
            </a:r>
          </a:p>
          <a:p>
            <a:r>
              <a:rPr lang="es-ES" dirty="0"/>
              <a:t>Configuración de privacidad personalizable</a:t>
            </a:r>
          </a:p>
          <a:p>
            <a:r>
              <a:rPr lang="es-ES" dirty="0"/>
              <a:t>Posibilidad de cambio y recuperación de contraseña</a:t>
            </a:r>
          </a:p>
          <a:p>
            <a:r>
              <a:rPr lang="es-ES" dirty="0"/>
              <a:t>Posibilidad de borrar la cuenta si así lo desea el usuario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89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Creación y gestión de cursos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6661467" cy="4097541"/>
          </a:xfrm>
        </p:spPr>
        <p:txBody>
          <a:bodyPr/>
          <a:lstStyle/>
          <a:p>
            <a:r>
              <a:rPr lang="es-ES" dirty="0"/>
              <a:t>Creación y gestión de cursos mediante </a:t>
            </a:r>
            <a:r>
              <a:rPr lang="es-ES" dirty="0" err="1"/>
              <a:t>LearnPress</a:t>
            </a:r>
            <a:endParaRPr lang="es-ES" dirty="0"/>
          </a:p>
          <a:p>
            <a:r>
              <a:rPr lang="es-ES" dirty="0"/>
              <a:t>Compatibilidad con edición por bloques y patrones</a:t>
            </a:r>
          </a:p>
          <a:p>
            <a:r>
              <a:rPr lang="es-ES" dirty="0"/>
              <a:t>Integración con </a:t>
            </a:r>
            <a:r>
              <a:rPr lang="es-ES" dirty="0" err="1"/>
              <a:t>bbPress</a:t>
            </a:r>
            <a:r>
              <a:rPr lang="es-ES" dirty="0"/>
              <a:t> para la creación de foros específicos de los cursos</a:t>
            </a:r>
          </a:p>
          <a:p>
            <a:r>
              <a:rPr lang="es-ES" dirty="0"/>
              <a:t>Integración con </a:t>
            </a:r>
            <a:r>
              <a:rPr lang="es-ES" dirty="0" err="1"/>
              <a:t>GamiPress</a:t>
            </a:r>
            <a:r>
              <a:rPr lang="es-ES" dirty="0"/>
              <a:t> para obtención de premios asociados con los objetivos de los cursos</a:t>
            </a:r>
          </a:p>
          <a:p>
            <a:r>
              <a:rPr lang="es-ES" dirty="0"/>
              <a:t>Creación de cuestionarios </a:t>
            </a:r>
            <a:r>
              <a:rPr lang="es-ES" dirty="0" err="1"/>
              <a:t>autoevaluables</a:t>
            </a:r>
            <a:endParaRPr lang="es-ES" dirty="0"/>
          </a:p>
          <a:p>
            <a:r>
              <a:rPr lang="es-ES" dirty="0"/>
              <a:t>Posibilidad de realizar pagos mediante </a:t>
            </a:r>
            <a:r>
              <a:rPr lang="es-ES" dirty="0" err="1"/>
              <a:t>Paypal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8" y="24048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Foros de usuarios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5417883" cy="4097541"/>
          </a:xfrm>
        </p:spPr>
        <p:txBody>
          <a:bodyPr/>
          <a:lstStyle/>
          <a:p>
            <a:r>
              <a:rPr lang="es-ES" dirty="0"/>
              <a:t>Foros de usuarios</a:t>
            </a:r>
          </a:p>
          <a:p>
            <a:r>
              <a:rPr lang="es-ES" dirty="0"/>
              <a:t>Acceso público a los foros generales</a:t>
            </a:r>
          </a:p>
          <a:p>
            <a:r>
              <a:rPr lang="es-ES" dirty="0"/>
              <a:t>Acceso restringido a los foros de cursos (sólo pueden acceder los que están inscritos)</a:t>
            </a:r>
          </a:p>
          <a:p>
            <a:r>
              <a:rPr lang="es-ES" dirty="0"/>
              <a:t>Posibilidad de suscribirse a los hilos y recibir notificaciones en el correo electrónico cuando hay respuestas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368" y="2095995"/>
            <a:ext cx="4998720" cy="28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 err="1"/>
              <a:t>GamiPress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plugin</a:t>
            </a:r>
            <a:r>
              <a:rPr lang="es-ES" dirty="0"/>
              <a:t> </a:t>
            </a:r>
            <a:r>
              <a:rPr lang="es-ES" dirty="0" err="1"/>
              <a:t>GamiPress</a:t>
            </a:r>
            <a:r>
              <a:rPr lang="es-ES" dirty="0"/>
              <a:t> permite añadir elementos de </a:t>
            </a:r>
            <a:r>
              <a:rPr lang="es-ES" dirty="0" err="1"/>
              <a:t>gamificación</a:t>
            </a:r>
            <a:r>
              <a:rPr lang="es-ES" dirty="0"/>
              <a:t> como puntos, logros y rangos a la web</a:t>
            </a:r>
          </a:p>
          <a:p>
            <a:r>
              <a:rPr lang="es-ES" dirty="0" err="1"/>
              <a:t>GamiPress</a:t>
            </a:r>
            <a:r>
              <a:rPr lang="es-ES" dirty="0"/>
              <a:t> ofrece integración con </a:t>
            </a:r>
            <a:r>
              <a:rPr lang="es-ES" dirty="0" err="1"/>
              <a:t>LearnPress</a:t>
            </a:r>
            <a:r>
              <a:rPr lang="es-ES" dirty="0"/>
              <a:t> y </a:t>
            </a:r>
            <a:r>
              <a:rPr lang="es-ES" dirty="0" err="1"/>
              <a:t>bbPress</a:t>
            </a:r>
            <a:r>
              <a:rPr lang="es-ES" dirty="0"/>
              <a:t> mediante </a:t>
            </a:r>
            <a:r>
              <a:rPr lang="es-ES" dirty="0" err="1"/>
              <a:t>plugins</a:t>
            </a:r>
            <a:r>
              <a:rPr lang="es-ES" dirty="0"/>
              <a:t> complementarios, permitiendo premiar al usuario por completar acciones relacionadas con los cursos de </a:t>
            </a:r>
            <a:r>
              <a:rPr lang="es-ES" dirty="0" err="1"/>
              <a:t>LearnPress</a:t>
            </a:r>
            <a:r>
              <a:rPr lang="es-ES" dirty="0"/>
              <a:t> y los foros de </a:t>
            </a:r>
            <a:r>
              <a:rPr lang="es-ES" dirty="0" err="1"/>
              <a:t>GamiPress</a:t>
            </a:r>
            <a:endParaRPr lang="es-ES" dirty="0"/>
          </a:p>
          <a:p>
            <a:r>
              <a:rPr lang="es-ES" dirty="0"/>
              <a:t>Se otorgan puntos por conseguir objetivos en el uso de la web, tales como registrarse, entrar en la web, comentar entradas de blog, crear hilos en los foros o comentarios en los mismos, inscribirse en cursos, completar lecciones y cuestionarios…</a:t>
            </a:r>
          </a:p>
          <a:p>
            <a:r>
              <a:rPr lang="es-ES" dirty="0"/>
              <a:t>Los logros se otorgan por conseguir completar objetivos en los cursos</a:t>
            </a:r>
          </a:p>
          <a:p>
            <a:r>
              <a:rPr lang="es-ES" dirty="0"/>
              <a:t>Los rangos se otorgan cuando se alcanza un determinado saldo de puntos</a:t>
            </a:r>
          </a:p>
        </p:txBody>
      </p:sp>
    </p:spTree>
    <p:extLst>
      <p:ext uri="{BB962C8B-B14F-4D97-AF65-F5344CB8AC3E}">
        <p14:creationId xmlns:p14="http://schemas.microsoft.com/office/powerpoint/2010/main" val="300556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 err="1"/>
              <a:t>GamiPress</a:t>
            </a:r>
            <a:r>
              <a:rPr lang="es-ES" dirty="0"/>
              <a:t> II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1500645"/>
          </a:xfrm>
        </p:spPr>
        <p:txBody>
          <a:bodyPr/>
          <a:lstStyle/>
          <a:p>
            <a:r>
              <a:rPr lang="es-ES" dirty="0"/>
              <a:t>Los bloques especializados que ofrece </a:t>
            </a:r>
            <a:r>
              <a:rPr lang="es-ES" dirty="0" err="1"/>
              <a:t>GamiPress</a:t>
            </a:r>
            <a:r>
              <a:rPr lang="es-ES" dirty="0"/>
              <a:t> permiten mostrar en pantalla las recompensas conseguidas por los usuarios de forma sencilla.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3696256"/>
            <a:ext cx="7315200" cy="28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Formulario de contacto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5405691" cy="4097541"/>
          </a:xfrm>
        </p:spPr>
        <p:txBody>
          <a:bodyPr/>
          <a:lstStyle/>
          <a:p>
            <a:r>
              <a:rPr lang="es-ES" dirty="0"/>
              <a:t>La página web ofrece un formulario de contacto para facilitar la comunicación con los usuarios y los interesados en la página web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2095995"/>
            <a:ext cx="4389120" cy="2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 err="1"/>
              <a:t>Newsletter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5893371" cy="4097541"/>
          </a:xfrm>
        </p:spPr>
        <p:txBody>
          <a:bodyPr/>
          <a:lstStyle/>
          <a:p>
            <a:r>
              <a:rPr lang="es-ES" dirty="0"/>
              <a:t>Mediante el </a:t>
            </a:r>
            <a:r>
              <a:rPr lang="es-ES" dirty="0" err="1"/>
              <a:t>plugin</a:t>
            </a:r>
            <a:r>
              <a:rPr lang="es-ES" dirty="0"/>
              <a:t> </a:t>
            </a:r>
            <a:r>
              <a:rPr lang="es-ES" dirty="0" err="1"/>
              <a:t>Newsletter</a:t>
            </a:r>
            <a:r>
              <a:rPr lang="es-ES" dirty="0"/>
              <a:t>, se ofrece la posibilidad a los usuarios de suscribirse a los boletines periódicos de noticias </a:t>
            </a:r>
          </a:p>
          <a:p>
            <a:r>
              <a:rPr lang="es-ES" dirty="0"/>
              <a:t>Este </a:t>
            </a:r>
            <a:r>
              <a:rPr lang="es-ES" dirty="0" err="1"/>
              <a:t>plugin</a:t>
            </a:r>
            <a:r>
              <a:rPr lang="es-ES" dirty="0"/>
              <a:t> permite gestionar las listas de usuarios y realizar los envíos de forma automatizada y controlada para evitar que se sature el servidor de correo</a:t>
            </a:r>
          </a:p>
          <a:p>
            <a:r>
              <a:rPr lang="es-ES" dirty="0"/>
              <a:t>También permite la creación personalizada de boletines utilizando el contenido de la página web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04" y="1888177"/>
            <a:ext cx="3998976" cy="39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8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Métricas y estadísticas del sitio web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7746555" cy="4097541"/>
          </a:xfrm>
        </p:spPr>
        <p:txBody>
          <a:bodyPr/>
          <a:lstStyle/>
          <a:p>
            <a:r>
              <a:rPr lang="es-ES" dirty="0"/>
              <a:t>El sitio web emplea Google </a:t>
            </a:r>
            <a:r>
              <a:rPr lang="es-ES" dirty="0" err="1"/>
              <a:t>analytics</a:t>
            </a:r>
            <a:r>
              <a:rPr lang="es-ES" dirty="0"/>
              <a:t> para el registro de métricas y estadísticas de tráfico</a:t>
            </a:r>
          </a:p>
          <a:p>
            <a:r>
              <a:rPr lang="es-ES" dirty="0"/>
              <a:t>Se disponen los avisos de cookies necesarios, así como la posibilidad de eliminarlas en caso de que así lo quiera el usuario para cumplir con los requisitos legales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17" y="3114048"/>
            <a:ext cx="2185971" cy="16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3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Métricas y estadísticas del sitio web II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20" y="1888177"/>
            <a:ext cx="10523786" cy="45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Introducción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369520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Factores favorables</a:t>
            </a:r>
          </a:p>
          <a:p>
            <a:r>
              <a:rPr lang="es-ES" dirty="0"/>
              <a:t>Abaratamiento del proceso de producción musical</a:t>
            </a:r>
          </a:p>
          <a:p>
            <a:r>
              <a:rPr lang="es-ES" dirty="0"/>
              <a:t>Posibilidad de grabar, editar y mezclar música en entorno doméstico</a:t>
            </a:r>
          </a:p>
          <a:p>
            <a:r>
              <a:rPr lang="es-ES" dirty="0"/>
              <a:t>Resultados de calidad profesional con presupuestos limitados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Oportunidades</a:t>
            </a:r>
          </a:p>
          <a:p>
            <a:r>
              <a:rPr lang="es-ES" dirty="0"/>
              <a:t>Escasez de recursos formativos económicos en lengua castellana</a:t>
            </a:r>
          </a:p>
          <a:p>
            <a:r>
              <a:rPr lang="es-ES" dirty="0"/>
              <a:t>Propuestas formativas poco estructuradas</a:t>
            </a:r>
          </a:p>
        </p:txBody>
      </p:sp>
    </p:spTree>
    <p:extLst>
      <p:ext uri="{BB962C8B-B14F-4D97-AF65-F5344CB8AC3E}">
        <p14:creationId xmlns:p14="http://schemas.microsoft.com/office/powerpoint/2010/main" val="305102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Líneas de futuro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Creación de nuevos contenidos (cursos, artículos de blog)</a:t>
            </a:r>
          </a:p>
          <a:p>
            <a:r>
              <a:rPr lang="es-ES" dirty="0"/>
              <a:t>Implementación de pagos con tarjeta de crédito mediante </a:t>
            </a:r>
            <a:r>
              <a:rPr lang="es-ES" dirty="0" err="1"/>
              <a:t>Stripe</a:t>
            </a:r>
            <a:endParaRPr lang="es-ES" dirty="0"/>
          </a:p>
          <a:p>
            <a:r>
              <a:rPr lang="es-ES" dirty="0"/>
              <a:t>Personalización de los iconos de las recompensas otorgadas por </a:t>
            </a:r>
            <a:r>
              <a:rPr lang="es-ES" dirty="0" err="1"/>
              <a:t>GamiPress</a:t>
            </a:r>
            <a:r>
              <a:rPr lang="es-ES" dirty="0"/>
              <a:t> (puntos, logros, rangos)</a:t>
            </a:r>
          </a:p>
          <a:p>
            <a:r>
              <a:rPr lang="es-ES" dirty="0"/>
              <a:t>Configuración de envío de correo por SMTP para mejorar el rendimiento del servidor de correo</a:t>
            </a:r>
          </a:p>
          <a:p>
            <a:r>
              <a:rPr lang="es-ES" dirty="0"/>
              <a:t>Desarrollo de sistema de autoevaluación entre alumnos</a:t>
            </a:r>
          </a:p>
        </p:txBody>
      </p:sp>
    </p:spTree>
    <p:extLst>
      <p:ext uri="{BB962C8B-B14F-4D97-AF65-F5344CB8AC3E}">
        <p14:creationId xmlns:p14="http://schemas.microsoft.com/office/powerpoint/2010/main" val="16490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-conclusiones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Carga de trabajo asociada a la creación de contenidos originales</a:t>
            </a:r>
          </a:p>
          <a:p>
            <a:r>
              <a:rPr lang="es-ES" dirty="0"/>
              <a:t>Complejidad técnica a la hora de implementar funcionalidades no habituales a </a:t>
            </a:r>
            <a:r>
              <a:rPr lang="es-ES" dirty="0" err="1"/>
              <a:t>WordPress</a:t>
            </a:r>
            <a:endParaRPr lang="es-ES" dirty="0"/>
          </a:p>
          <a:p>
            <a:r>
              <a:rPr lang="es-ES" dirty="0"/>
              <a:t>Dificultad de seguir una planificación con líneas de trabajo en paralelo</a:t>
            </a:r>
          </a:p>
          <a:p>
            <a:r>
              <a:rPr lang="es-ES" dirty="0"/>
              <a:t>Necesidad de ser flexibles con la metodología de trabajo en la práctica</a:t>
            </a:r>
          </a:p>
        </p:txBody>
      </p:sp>
    </p:spTree>
    <p:extLst>
      <p:ext uri="{BB962C8B-B14F-4D97-AF65-F5344CB8AC3E}">
        <p14:creationId xmlns:p14="http://schemas.microsoft.com/office/powerpoint/2010/main" val="401476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Schooloftunes.com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Sitio web para aprendizaje de producción musical</a:t>
            </a:r>
          </a:p>
        </p:txBody>
      </p:sp>
    </p:spTree>
    <p:extLst>
      <p:ext uri="{BB962C8B-B14F-4D97-AF65-F5344CB8AC3E}">
        <p14:creationId xmlns:p14="http://schemas.microsoft.com/office/powerpoint/2010/main" val="23507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Descripción del 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Diseño y creación de un sitio web de formación en tecnología musical</a:t>
            </a:r>
          </a:p>
          <a:p>
            <a:r>
              <a:rPr lang="es-ES" dirty="0"/>
              <a:t>Generación de contenidos formativos originales</a:t>
            </a:r>
          </a:p>
          <a:p>
            <a:r>
              <a:rPr lang="es-ES" dirty="0"/>
              <a:t>Cursos gratuitos y de pago</a:t>
            </a:r>
          </a:p>
          <a:p>
            <a:r>
              <a:rPr lang="es-ES" dirty="0"/>
              <a:t>Posibilidad de pagos mediante </a:t>
            </a:r>
            <a:r>
              <a:rPr lang="es-ES" dirty="0" err="1"/>
              <a:t>Paypal</a:t>
            </a:r>
            <a:endParaRPr lang="es-ES" dirty="0"/>
          </a:p>
          <a:p>
            <a:r>
              <a:rPr lang="es-ES" dirty="0"/>
              <a:t>Sistema de foros de usuarios</a:t>
            </a:r>
          </a:p>
          <a:p>
            <a:r>
              <a:rPr lang="es-ES" dirty="0"/>
              <a:t>Sitio web protegido frente a principales ataques informáticos conocidos</a:t>
            </a:r>
          </a:p>
        </p:txBody>
      </p:sp>
    </p:spTree>
    <p:extLst>
      <p:ext uri="{BB962C8B-B14F-4D97-AF65-F5344CB8AC3E}">
        <p14:creationId xmlns:p14="http://schemas.microsoft.com/office/powerpoint/2010/main" val="72570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Público 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Músicos con conocimientos tecnológicos limitados</a:t>
            </a:r>
          </a:p>
          <a:p>
            <a:pPr lvl="0"/>
            <a:r>
              <a:rPr lang="es-ES" dirty="0">
                <a:effectLst/>
              </a:rPr>
              <a:t>Personas interesadas en la composición de música electrónica y en la grabación y edición de sonidos</a:t>
            </a:r>
          </a:p>
          <a:p>
            <a:r>
              <a:rPr lang="es-ES" dirty="0">
                <a:effectLst/>
              </a:rPr>
              <a:t>Creadores de contenidos (</a:t>
            </a:r>
            <a:r>
              <a:rPr lang="es-ES" dirty="0" err="1">
                <a:effectLst/>
              </a:rPr>
              <a:t>youtubers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podcasters</a:t>
            </a:r>
            <a:r>
              <a:rPr lang="es-ES" dirty="0">
                <a:effectLst/>
              </a:rPr>
              <a:t>…) que buscan mejorar sus resultados en el ámbito sonoro</a:t>
            </a:r>
          </a:p>
          <a:p>
            <a:pPr lvl="0"/>
            <a:r>
              <a:rPr lang="es-ES" dirty="0">
                <a:effectLst/>
              </a:rPr>
              <a:t>Estudiantes o profesionales de otros sectores (comunicación, multimedia, radio, cine…) que buscan ampliar su formación</a:t>
            </a:r>
          </a:p>
          <a:p>
            <a:pPr lvl="0"/>
            <a:r>
              <a:rPr lang="es-ES" dirty="0">
                <a:effectLst/>
              </a:rPr>
              <a:t>Personas con inquietudes musicales y curiosidad por desvelar los misterios de la producción musical y el diseño sonoro.</a:t>
            </a:r>
          </a:p>
        </p:txBody>
      </p:sp>
    </p:spTree>
    <p:extLst>
      <p:ext uri="{BB962C8B-B14F-4D97-AF65-F5344CB8AC3E}">
        <p14:creationId xmlns:p14="http://schemas.microsoft.com/office/powerpoint/2010/main" val="60978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Tecnologías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58" y="1911034"/>
            <a:ext cx="1157369" cy="1157367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20" y="1752576"/>
            <a:ext cx="1402128" cy="14021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79" y="3422758"/>
            <a:ext cx="1219370" cy="12193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59" y="4811464"/>
            <a:ext cx="3083706" cy="15418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49" y="3114048"/>
            <a:ext cx="2185971" cy="1655040"/>
          </a:xfrm>
          <a:prstGeom prst="rect">
            <a:avLst/>
          </a:prstGeom>
        </p:spPr>
      </p:pic>
      <p:sp>
        <p:nvSpPr>
          <p:cNvPr id="18" name="Marcador de contenido 2"/>
          <p:cNvSpPr txBox="1">
            <a:spLocks/>
          </p:cNvSpPr>
          <p:nvPr/>
        </p:nvSpPr>
        <p:spPr>
          <a:xfrm>
            <a:off x="1141413" y="2095995"/>
            <a:ext cx="6474936" cy="369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Uso de tecnologías gratuitas y contrastadas</a:t>
            </a:r>
          </a:p>
          <a:p>
            <a:r>
              <a:rPr lang="es-ES" dirty="0"/>
              <a:t>Sitio web creado con </a:t>
            </a:r>
            <a:r>
              <a:rPr lang="es-ES" dirty="0" err="1"/>
              <a:t>WordPress</a:t>
            </a:r>
            <a:endParaRPr lang="es-ES" dirty="0"/>
          </a:p>
          <a:p>
            <a:r>
              <a:rPr lang="es-ES" dirty="0"/>
              <a:t>Creación y organización de cursos con </a:t>
            </a:r>
            <a:r>
              <a:rPr lang="es-ES" dirty="0" err="1"/>
              <a:t>LearnPress</a:t>
            </a:r>
            <a:endParaRPr lang="es-ES" dirty="0"/>
          </a:p>
          <a:p>
            <a:r>
              <a:rPr lang="es-ES" dirty="0"/>
              <a:t>Empleo de </a:t>
            </a:r>
            <a:r>
              <a:rPr lang="es-ES" dirty="0" err="1"/>
              <a:t>bbPress</a:t>
            </a:r>
            <a:r>
              <a:rPr lang="es-ES" dirty="0"/>
              <a:t> para la creación de foros</a:t>
            </a:r>
          </a:p>
          <a:p>
            <a:r>
              <a:rPr lang="es-ES" dirty="0"/>
              <a:t>Elementos de </a:t>
            </a:r>
            <a:r>
              <a:rPr lang="es-ES" dirty="0" err="1"/>
              <a:t>gamificación</a:t>
            </a:r>
            <a:r>
              <a:rPr lang="es-ES" dirty="0"/>
              <a:t> mediante </a:t>
            </a:r>
            <a:r>
              <a:rPr lang="es-ES" dirty="0" err="1"/>
              <a:t>GamiPress</a:t>
            </a:r>
            <a:endParaRPr lang="es-ES" dirty="0"/>
          </a:p>
          <a:p>
            <a:r>
              <a:rPr lang="es-ES" dirty="0"/>
              <a:t>Métricas y estadísticas mediante Google </a:t>
            </a:r>
            <a:r>
              <a:rPr lang="es-ES" dirty="0" err="1"/>
              <a:t>Analytics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44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Contenidos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Contenidos originales y exclusivos</a:t>
            </a:r>
          </a:p>
          <a:p>
            <a:r>
              <a:rPr lang="es-ES" dirty="0"/>
              <a:t>Cursos estructurados y concretos</a:t>
            </a:r>
          </a:p>
          <a:p>
            <a:r>
              <a:rPr lang="es-ES" dirty="0"/>
              <a:t>Blog con noticias y anuncios</a:t>
            </a:r>
          </a:p>
          <a:p>
            <a:r>
              <a:rPr lang="es-ES" dirty="0"/>
              <a:t>Participación de los usuarios en los foros</a:t>
            </a:r>
          </a:p>
          <a:p>
            <a:r>
              <a:rPr lang="es-ES" dirty="0"/>
              <a:t>Cuestionarios de resolución automática</a:t>
            </a:r>
          </a:p>
        </p:txBody>
      </p:sp>
    </p:spTree>
    <p:extLst>
      <p:ext uri="{BB962C8B-B14F-4D97-AF65-F5344CB8AC3E}">
        <p14:creationId xmlns:p14="http://schemas.microsoft.com/office/powerpoint/2010/main" val="357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Logotipo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35" y="3024414"/>
            <a:ext cx="3938595" cy="1556757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141413" y="2095995"/>
            <a:ext cx="5576379" cy="4097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/>
              <a:t>Imagotipo</a:t>
            </a:r>
            <a:r>
              <a:rPr lang="es-ES" dirty="0"/>
              <a:t> creado con un tipo de letra de diseño original, inspirado en las formas de onda utilizadas habitualmente en los sintetizadores (</a:t>
            </a:r>
            <a:r>
              <a:rPr lang="es-ES" dirty="0" err="1"/>
              <a:t>senoidal</a:t>
            </a:r>
            <a:r>
              <a:rPr lang="es-ES" dirty="0"/>
              <a:t>, cuadrada, triangular y de dientes de sierra). La inclusión de las formas de onda en el mismo </a:t>
            </a:r>
            <a:r>
              <a:rPr lang="es-ES" dirty="0" err="1"/>
              <a:t>imagotipo</a:t>
            </a:r>
            <a:r>
              <a:rPr lang="es-ES" dirty="0"/>
              <a:t> refuerza el efecto.</a:t>
            </a:r>
          </a:p>
          <a:p>
            <a:pPr marL="0" indent="0">
              <a:buNone/>
            </a:pPr>
            <a:r>
              <a:rPr lang="es-ES" dirty="0"/>
              <a:t>Se crean versiones en colores blanco y negro para poder utilizar el </a:t>
            </a:r>
            <a:r>
              <a:rPr lang="es-ES" dirty="0" err="1"/>
              <a:t>imagotipo</a:t>
            </a:r>
            <a:r>
              <a:rPr lang="es-ES" dirty="0"/>
              <a:t> con cualquier color de fondo</a:t>
            </a:r>
          </a:p>
        </p:txBody>
      </p:sp>
    </p:spTree>
    <p:extLst>
      <p:ext uri="{BB962C8B-B14F-4D97-AF65-F5344CB8AC3E}">
        <p14:creationId xmlns:p14="http://schemas.microsoft.com/office/powerpoint/2010/main" val="191374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Usabilidad y accesibilidad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9905998" cy="4097541"/>
          </a:xfrm>
        </p:spPr>
        <p:txBody>
          <a:bodyPr/>
          <a:lstStyle/>
          <a:p>
            <a:r>
              <a:rPr lang="es-ES" dirty="0"/>
              <a:t>Interfaz sencilla y funcional</a:t>
            </a:r>
          </a:p>
          <a:p>
            <a:r>
              <a:rPr lang="es-ES" dirty="0"/>
              <a:t>Navegación intuitiva</a:t>
            </a:r>
          </a:p>
          <a:p>
            <a:r>
              <a:rPr lang="es-ES" dirty="0"/>
              <a:t>Etiquetado preciso</a:t>
            </a:r>
          </a:p>
          <a:p>
            <a:r>
              <a:rPr lang="es-ES" dirty="0"/>
              <a:t>Cursos estructurados de forma lógica</a:t>
            </a:r>
          </a:p>
          <a:p>
            <a:r>
              <a:rPr lang="es-ES" dirty="0"/>
              <a:t>Contenidos en texto fácilmente legibles</a:t>
            </a:r>
          </a:p>
          <a:p>
            <a:r>
              <a:rPr lang="es-ES" dirty="0"/>
              <a:t>Uso de texto alternativo en todas las imágenes</a:t>
            </a:r>
          </a:p>
          <a:p>
            <a:r>
              <a:rPr lang="es-ES" dirty="0"/>
              <a:t>Presentación de la información de forma ordenada y estructurada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47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8577"/>
          </a:xfrm>
        </p:spPr>
        <p:txBody>
          <a:bodyPr/>
          <a:lstStyle/>
          <a:p>
            <a:r>
              <a:rPr lang="es-ES" dirty="0"/>
              <a:t>Diseño web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5995"/>
            <a:ext cx="6185979" cy="409754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Utilización de </a:t>
            </a:r>
            <a:r>
              <a:rPr lang="es-ES" dirty="0" err="1"/>
              <a:t>wordpress</a:t>
            </a:r>
            <a:r>
              <a:rPr lang="es-ES" dirty="0"/>
              <a:t> 6.0</a:t>
            </a:r>
          </a:p>
          <a:p>
            <a:r>
              <a:rPr lang="es-ES" dirty="0"/>
              <a:t>Estilos de texto y maquetación uniformes</a:t>
            </a:r>
          </a:p>
          <a:p>
            <a:r>
              <a:rPr lang="es-ES" dirty="0"/>
              <a:t>Diseño por bloques y patrones que permite la edición del sitio sin necesidad de código</a:t>
            </a:r>
          </a:p>
          <a:p>
            <a:r>
              <a:rPr lang="es-ES" dirty="0"/>
              <a:t>Facilidad de creación de páginas y entradas</a:t>
            </a:r>
          </a:p>
          <a:p>
            <a:r>
              <a:rPr lang="es-ES" dirty="0"/>
              <a:t>Modificación sencilla de cabecera y pie de página</a:t>
            </a:r>
          </a:p>
          <a:p>
            <a:r>
              <a:rPr lang="es-ES" dirty="0"/>
              <a:t>Integración del sistema de bloques y patrones en la creación de cursos y lecciones</a:t>
            </a:r>
          </a:p>
          <a:p>
            <a:r>
              <a:rPr lang="es-ES" dirty="0"/>
              <a:t> Aprovechamiento de las ventajas del Full </a:t>
            </a:r>
            <a:r>
              <a:rPr lang="es-ES" dirty="0" err="1"/>
              <a:t>site</a:t>
            </a:r>
            <a:r>
              <a:rPr lang="es-ES" dirty="0"/>
              <a:t> </a:t>
            </a:r>
            <a:r>
              <a:rPr lang="es-ES" dirty="0" err="1"/>
              <a:t>Editing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92" y="1902654"/>
            <a:ext cx="4340352" cy="42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2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1065</TotalTime>
  <Words>978</Words>
  <Application>Microsoft Office PowerPoint</Application>
  <PresentationFormat>Panorámica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Malla</vt:lpstr>
      <vt:lpstr>Schooloftunes.com</vt:lpstr>
      <vt:lpstr>Introducción </vt:lpstr>
      <vt:lpstr>Descripción del proyecto</vt:lpstr>
      <vt:lpstr>Público objetivo</vt:lpstr>
      <vt:lpstr>Tecnologías</vt:lpstr>
      <vt:lpstr>Contenidos</vt:lpstr>
      <vt:lpstr>Logotipo</vt:lpstr>
      <vt:lpstr>Usabilidad y accesibilidad</vt:lpstr>
      <vt:lpstr>Diseño web</vt:lpstr>
      <vt:lpstr>Seguridad</vt:lpstr>
      <vt:lpstr>Gestión de usuarios</vt:lpstr>
      <vt:lpstr>Creación y gestión de cursos</vt:lpstr>
      <vt:lpstr>Foros de usuarios</vt:lpstr>
      <vt:lpstr>GamiPress</vt:lpstr>
      <vt:lpstr>GamiPress II</vt:lpstr>
      <vt:lpstr>Formulario de contacto</vt:lpstr>
      <vt:lpstr>Newsletter</vt:lpstr>
      <vt:lpstr>Métricas y estadísticas del sitio web</vt:lpstr>
      <vt:lpstr>Métricas y estadísticas del sitio web II</vt:lpstr>
      <vt:lpstr>Líneas de futuro</vt:lpstr>
      <vt:lpstr>-conclusiones</vt:lpstr>
      <vt:lpstr>Schooloftunes.com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Schooloftunes.com</dc:title>
  <dc:creator>cocina</dc:creator>
  <cp:lastModifiedBy>SABRINA NILDA SILVA VILLAVERDE</cp:lastModifiedBy>
  <cp:revision>35</cp:revision>
  <dcterms:created xsi:type="dcterms:W3CDTF">2022-06-04T17:27:17Z</dcterms:created>
  <dcterms:modified xsi:type="dcterms:W3CDTF">2022-06-10T09:29:37Z</dcterms:modified>
</cp:coreProperties>
</file>