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2"/>
  </p:notesMasterIdLst>
  <p:handoutMasterIdLst>
    <p:handoutMasterId r:id="rId33"/>
  </p:handoutMasterIdLst>
  <p:sldIdLst>
    <p:sldId id="256" r:id="rId2"/>
    <p:sldId id="258" r:id="rId3"/>
    <p:sldId id="260" r:id="rId4"/>
    <p:sldId id="262" r:id="rId5"/>
    <p:sldId id="263" r:id="rId6"/>
    <p:sldId id="266" r:id="rId7"/>
    <p:sldId id="261" r:id="rId8"/>
    <p:sldId id="268" r:id="rId9"/>
    <p:sldId id="271" r:id="rId10"/>
    <p:sldId id="272" r:id="rId11"/>
    <p:sldId id="265" r:id="rId12"/>
    <p:sldId id="1261" r:id="rId13"/>
    <p:sldId id="1263" r:id="rId14"/>
    <p:sldId id="1275" r:id="rId15"/>
    <p:sldId id="275" r:id="rId16"/>
    <p:sldId id="1264" r:id="rId17"/>
    <p:sldId id="1265" r:id="rId18"/>
    <p:sldId id="1267" r:id="rId19"/>
    <p:sldId id="1268" r:id="rId20"/>
    <p:sldId id="1269" r:id="rId21"/>
    <p:sldId id="1266" r:id="rId22"/>
    <p:sldId id="1270" r:id="rId23"/>
    <p:sldId id="1271" r:id="rId24"/>
    <p:sldId id="1272" r:id="rId25"/>
    <p:sldId id="1273" r:id="rId26"/>
    <p:sldId id="1274" r:id="rId27"/>
    <p:sldId id="1255" r:id="rId28"/>
    <p:sldId id="1260" r:id="rId29"/>
    <p:sldId id="280" r:id="rId30"/>
    <p:sldId id="1252"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Garamond" panose="02020404030301010803" pitchFamily="18" charset="0"/>
      <p:regular r:id="rId39"/>
      <p:bold r:id="rId40"/>
      <p:italic r:id="rId41"/>
    </p:embeddedFont>
    <p:embeddedFont>
      <p:font typeface="Trebuchet MS" panose="020B0603020202020204" pitchFamily="34" charset="0"/>
      <p:regular r:id="rId42"/>
      <p:bold r:id="rId43"/>
      <p:italic r:id="rId44"/>
      <p:boldItalic r:id="rId4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016AF2-A076-4A35-8391-8F2D17BB37C4}" v="452" dt="2023-01-18T22:10:52.90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9"/>
    <p:restoredTop sz="94696"/>
  </p:normalViewPr>
  <p:slideViewPr>
    <p:cSldViewPr snapToGrid="0" snapToObjects="1">
      <p:cViewPr varScale="1">
        <p:scale>
          <a:sx n="79" d="100"/>
          <a:sy n="79" d="100"/>
        </p:scale>
        <p:origin x="245" y="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3" d="100"/>
          <a:sy n="63" d="100"/>
        </p:scale>
        <p:origin x="3197"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Buccella" userId="41b48a7ffb43c364" providerId="LiveId" clId="{65016AF2-A076-4A35-8391-8F2D17BB37C4}"/>
    <pc:docChg chg="undo redo custSel addSld delSld modSld sldOrd modMainMaster modHandout">
      <pc:chgData name="Marcos Buccella" userId="41b48a7ffb43c364" providerId="LiveId" clId="{65016AF2-A076-4A35-8391-8F2D17BB37C4}" dt="2023-01-18T22:10:52.904" v="13318"/>
      <pc:docMkLst>
        <pc:docMk/>
      </pc:docMkLst>
      <pc:sldChg chg="addSp delSp modSp mod delAnim modAnim">
        <pc:chgData name="Marcos Buccella" userId="41b48a7ffb43c364" providerId="LiveId" clId="{65016AF2-A076-4A35-8391-8F2D17BB37C4}" dt="2023-01-18T21:35:39.198" v="13251" actId="1076"/>
        <pc:sldMkLst>
          <pc:docMk/>
          <pc:sldMk cId="774137053" sldId="256"/>
        </pc:sldMkLst>
        <pc:spChg chg="mod">
          <ac:chgData name="Marcos Buccella" userId="41b48a7ffb43c364" providerId="LiveId" clId="{65016AF2-A076-4A35-8391-8F2D17BB37C4}" dt="2023-01-13T23:04:45.552" v="12821" actId="403"/>
          <ac:spMkLst>
            <pc:docMk/>
            <pc:sldMk cId="774137053" sldId="256"/>
            <ac:spMk id="2" creationId="{F87B6862-9DE1-8041-8CEF-11966D5BFDF3}"/>
          </ac:spMkLst>
        </pc:spChg>
        <pc:spChg chg="mod">
          <ac:chgData name="Marcos Buccella" userId="41b48a7ffb43c364" providerId="LiveId" clId="{65016AF2-A076-4A35-8391-8F2D17BB37C4}" dt="2023-01-17T20:23:30.987" v="13089" actId="20577"/>
          <ac:spMkLst>
            <pc:docMk/>
            <pc:sldMk cId="774137053" sldId="256"/>
            <ac:spMk id="5" creationId="{98DB6AF0-2FAC-C24A-A5F9-B94E8D390AC1}"/>
          </ac:spMkLst>
        </pc:spChg>
        <pc:spChg chg="mod">
          <ac:chgData name="Marcos Buccella" userId="41b48a7ffb43c364" providerId="LiveId" clId="{65016AF2-A076-4A35-8391-8F2D17BB37C4}" dt="2023-01-13T23:21:22.844" v="13041" actId="1036"/>
          <ac:spMkLst>
            <pc:docMk/>
            <pc:sldMk cId="774137053" sldId="256"/>
            <ac:spMk id="6" creationId="{1B14E0C8-3BFB-D147-B9C6-3D8174012C27}"/>
          </ac:spMkLst>
        </pc:spChg>
        <pc:spChg chg="mod">
          <ac:chgData name="Marcos Buccella" userId="41b48a7ffb43c364" providerId="LiveId" clId="{65016AF2-A076-4A35-8391-8F2D17BB37C4}" dt="2023-01-13T23:19:44.132" v="12836" actId="1076"/>
          <ac:spMkLst>
            <pc:docMk/>
            <pc:sldMk cId="774137053" sldId="256"/>
            <ac:spMk id="15" creationId="{9DEDE7D7-BA12-7D46-A477-389FA1A976C3}"/>
          </ac:spMkLst>
        </pc:spChg>
        <pc:spChg chg="mod">
          <ac:chgData name="Marcos Buccella" userId="41b48a7ffb43c364" providerId="LiveId" clId="{65016AF2-A076-4A35-8391-8F2D17BB37C4}" dt="2023-01-13T23:20:30.545" v="12877" actId="1035"/>
          <ac:spMkLst>
            <pc:docMk/>
            <pc:sldMk cId="774137053" sldId="256"/>
            <ac:spMk id="21" creationId="{0DFCFDFD-B6B1-5F4C-8C88-F2F2850AEF81}"/>
          </ac:spMkLst>
        </pc:spChg>
        <pc:spChg chg="mod">
          <ac:chgData name="Marcos Buccella" userId="41b48a7ffb43c364" providerId="LiveId" clId="{65016AF2-A076-4A35-8391-8F2D17BB37C4}" dt="2023-01-13T23:21:52.645" v="13044" actId="14100"/>
          <ac:spMkLst>
            <pc:docMk/>
            <pc:sldMk cId="774137053" sldId="256"/>
            <ac:spMk id="25" creationId="{D235AD09-B61C-DA6B-2647-3BDB0E17CC36}"/>
          </ac:spMkLst>
        </pc:spChg>
        <pc:spChg chg="mod">
          <ac:chgData name="Marcos Buccella" userId="41b48a7ffb43c364" providerId="LiveId" clId="{65016AF2-A076-4A35-8391-8F2D17BB37C4}" dt="2023-01-13T23:20:30.545" v="12877" actId="1035"/>
          <ac:spMkLst>
            <pc:docMk/>
            <pc:sldMk cId="774137053" sldId="256"/>
            <ac:spMk id="29" creationId="{7D241362-E069-E540-A110-F9F9A1007BD3}"/>
          </ac:spMkLst>
        </pc:spChg>
        <pc:spChg chg="mod">
          <ac:chgData name="Marcos Buccella" userId="41b48a7ffb43c364" providerId="LiveId" clId="{65016AF2-A076-4A35-8391-8F2D17BB37C4}" dt="2023-01-13T23:20:30.545" v="12877" actId="1035"/>
          <ac:spMkLst>
            <pc:docMk/>
            <pc:sldMk cId="774137053" sldId="256"/>
            <ac:spMk id="30" creationId="{18325396-61CF-B54E-ADB8-0B2E3B652B7D}"/>
          </ac:spMkLst>
        </pc:spChg>
        <pc:picChg chg="add del mod">
          <ac:chgData name="Marcos Buccella" userId="41b48a7ffb43c364" providerId="LiveId" clId="{65016AF2-A076-4A35-8391-8F2D17BB37C4}" dt="2023-01-17T20:29:31.708" v="13091" actId="478"/>
          <ac:picMkLst>
            <pc:docMk/>
            <pc:sldMk cId="774137053" sldId="256"/>
            <ac:picMk id="7" creationId="{325AD44C-9121-4B6E-2525-F963E3506892}"/>
          </ac:picMkLst>
        </pc:picChg>
        <pc:picChg chg="del mod">
          <ac:chgData name="Marcos Buccella" userId="41b48a7ffb43c364" providerId="LiveId" clId="{65016AF2-A076-4A35-8391-8F2D17BB37C4}" dt="2023-01-17T20:48:27.409" v="13094" actId="478"/>
          <ac:picMkLst>
            <pc:docMk/>
            <pc:sldMk cId="774137053" sldId="256"/>
            <ac:picMk id="11" creationId="{0440A872-B15B-6E48-856C-62C9C56C6631}"/>
          </ac:picMkLst>
        </pc:picChg>
        <pc:picChg chg="mod">
          <ac:chgData name="Marcos Buccella" userId="41b48a7ffb43c364" providerId="LiveId" clId="{65016AF2-A076-4A35-8391-8F2D17BB37C4}" dt="2023-01-18T21:35:39.198" v="13251" actId="1076"/>
          <ac:picMkLst>
            <pc:docMk/>
            <pc:sldMk cId="774137053" sldId="256"/>
            <ac:picMk id="12" creationId="{E268594D-3DBA-E236-A3DD-371CF119EDE6}"/>
          </ac:picMkLst>
        </pc:picChg>
        <pc:cxnChg chg="mod">
          <ac:chgData name="Marcos Buccella" userId="41b48a7ffb43c364" providerId="LiveId" clId="{65016AF2-A076-4A35-8391-8F2D17BB37C4}" dt="2023-01-13T23:21:04.184" v="12988" actId="1036"/>
          <ac:cxnSpMkLst>
            <pc:docMk/>
            <pc:sldMk cId="774137053" sldId="256"/>
            <ac:cxnSpMk id="10" creationId="{79CFF730-4C6B-FB40-B96F-2FCFA89878A6}"/>
          </ac:cxnSpMkLst>
        </pc:cxnChg>
        <pc:cxnChg chg="mod">
          <ac:chgData name="Marcos Buccella" userId="41b48a7ffb43c364" providerId="LiveId" clId="{65016AF2-A076-4A35-8391-8F2D17BB37C4}" dt="2023-01-13T23:22:17.644" v="13067" actId="1035"/>
          <ac:cxnSpMkLst>
            <pc:docMk/>
            <pc:sldMk cId="774137053" sldId="256"/>
            <ac:cxnSpMk id="18" creationId="{63B189FA-5F7E-5142-A7BE-9F2E5A299746}"/>
          </ac:cxnSpMkLst>
        </pc:cxnChg>
      </pc:sldChg>
      <pc:sldChg chg="addSp delSp modSp mod modAnim">
        <pc:chgData name="Marcos Buccella" userId="41b48a7ffb43c364" providerId="LiveId" clId="{65016AF2-A076-4A35-8391-8F2D17BB37C4}" dt="2023-01-18T21:35:55.281" v="13253" actId="1076"/>
        <pc:sldMkLst>
          <pc:docMk/>
          <pc:sldMk cId="3130239839" sldId="258"/>
        </pc:sldMkLst>
        <pc:spChg chg="mod">
          <ac:chgData name="Marcos Buccella" userId="41b48a7ffb43c364" providerId="LiveId" clId="{65016AF2-A076-4A35-8391-8F2D17BB37C4}" dt="2023-01-08T16:30:35.497" v="12558" actId="790"/>
          <ac:spMkLst>
            <pc:docMk/>
            <pc:sldMk cId="3130239839" sldId="258"/>
            <ac:spMk id="2" creationId="{38E25D80-CD03-AC45-93B5-FFB32A3E0466}"/>
          </ac:spMkLst>
        </pc:spChg>
        <pc:spChg chg="mod">
          <ac:chgData name="Marcos Buccella" userId="41b48a7ffb43c364" providerId="LiveId" clId="{65016AF2-A076-4A35-8391-8F2D17BB37C4}" dt="2023-01-13T23:23:22.801" v="13073" actId="1076"/>
          <ac:spMkLst>
            <pc:docMk/>
            <pc:sldMk cId="3130239839" sldId="258"/>
            <ac:spMk id="3" creationId="{D08513D8-074E-024A-90FA-C15F142138EE}"/>
          </ac:spMkLst>
        </pc:spChg>
        <pc:spChg chg="mod">
          <ac:chgData name="Marcos Buccella" userId="41b48a7ffb43c364" providerId="LiveId" clId="{65016AF2-A076-4A35-8391-8F2D17BB37C4}" dt="2023-01-13T23:23:15.061" v="13072" actId="1076"/>
          <ac:spMkLst>
            <pc:docMk/>
            <pc:sldMk cId="3130239839" sldId="258"/>
            <ac:spMk id="4" creationId="{04048D34-BBD3-8F4C-8132-21C68780FCD4}"/>
          </ac:spMkLst>
        </pc:spChg>
        <pc:spChg chg="mod">
          <ac:chgData name="Marcos Buccella" userId="41b48a7ffb43c364" providerId="LiveId" clId="{65016AF2-A076-4A35-8391-8F2D17BB37C4}" dt="2023-01-13T23:22:53.920" v="13070" actId="404"/>
          <ac:spMkLst>
            <pc:docMk/>
            <pc:sldMk cId="3130239839" sldId="258"/>
            <ac:spMk id="5" creationId="{2D0FDCA2-E7BF-A141-B585-579877A7DBBB}"/>
          </ac:spMkLst>
        </pc:spChg>
        <pc:spChg chg="add del mod">
          <ac:chgData name="Marcos Buccella" userId="41b48a7ffb43c364" providerId="LiveId" clId="{65016AF2-A076-4A35-8391-8F2D17BB37C4}" dt="2023-01-13T23:22:53.920" v="13070" actId="404"/>
          <ac:spMkLst>
            <pc:docMk/>
            <pc:sldMk cId="3130239839" sldId="258"/>
            <ac:spMk id="6" creationId="{F8DE8FA4-1D64-87A9-DC0D-6DAC7215B592}"/>
          </ac:spMkLst>
        </pc:spChg>
        <pc:spChg chg="add mod">
          <ac:chgData name="Marcos Buccella" userId="41b48a7ffb43c364" providerId="LiveId" clId="{65016AF2-A076-4A35-8391-8F2D17BB37C4}" dt="2023-01-13T23:22:59.432" v="13071" actId="1076"/>
          <ac:spMkLst>
            <pc:docMk/>
            <pc:sldMk cId="3130239839" sldId="258"/>
            <ac:spMk id="7" creationId="{A0B5D512-C23E-3F60-42D3-AB0B7F667E79}"/>
          </ac:spMkLst>
        </pc:spChg>
        <pc:spChg chg="del mod">
          <ac:chgData name="Marcos Buccella" userId="41b48a7ffb43c364" providerId="LiveId" clId="{65016AF2-A076-4A35-8391-8F2D17BB37C4}" dt="2023-01-08T15:56:56.026" v="12224" actId="478"/>
          <ac:spMkLst>
            <pc:docMk/>
            <pc:sldMk cId="3130239839" sldId="258"/>
            <ac:spMk id="9" creationId="{EB53F5F4-7F98-3941-8069-821992296538}"/>
          </ac:spMkLst>
        </pc:spChg>
        <pc:spChg chg="del mod">
          <ac:chgData name="Marcos Buccella" userId="41b48a7ffb43c364" providerId="LiveId" clId="{65016AF2-A076-4A35-8391-8F2D17BB37C4}" dt="2023-01-08T15:56:56.970" v="12225" actId="478"/>
          <ac:spMkLst>
            <pc:docMk/>
            <pc:sldMk cId="3130239839" sldId="258"/>
            <ac:spMk id="10" creationId="{ED112DEC-2925-6A4D-9322-9AA31412F985}"/>
          </ac:spMkLst>
        </pc:spChg>
        <pc:spChg chg="add del mod">
          <ac:chgData name="Marcos Buccella" userId="41b48a7ffb43c364" providerId="LiveId" clId="{65016AF2-A076-4A35-8391-8F2D17BB37C4}" dt="2023-01-08T15:59:18.701" v="12288" actId="478"/>
          <ac:spMkLst>
            <pc:docMk/>
            <pc:sldMk cId="3130239839" sldId="258"/>
            <ac:spMk id="12" creationId="{8325BB77-8BA3-3249-B3A4-DE3265A9044C}"/>
          </ac:spMkLst>
        </pc:spChg>
        <pc:spChg chg="mod">
          <ac:chgData name="Marcos Buccella" userId="41b48a7ffb43c364" providerId="LiveId" clId="{65016AF2-A076-4A35-8391-8F2D17BB37C4}" dt="2023-01-13T23:22:53.920" v="13070" actId="404"/>
          <ac:spMkLst>
            <pc:docMk/>
            <pc:sldMk cId="3130239839" sldId="258"/>
            <ac:spMk id="13" creationId="{D589FD04-2A91-3D4A-ACC0-6E69A393E889}"/>
          </ac:spMkLst>
        </pc:spChg>
        <pc:spChg chg="del mod">
          <ac:chgData name="Marcos Buccella" userId="41b48a7ffb43c364" providerId="LiveId" clId="{65016AF2-A076-4A35-8391-8F2D17BB37C4}" dt="2023-01-08T15:59:49.846" v="12305" actId="478"/>
          <ac:spMkLst>
            <pc:docMk/>
            <pc:sldMk cId="3130239839" sldId="258"/>
            <ac:spMk id="14" creationId="{D6D2F5D7-BA27-D344-B4FE-C8FC0EE4C533}"/>
          </ac:spMkLst>
        </pc:spChg>
        <pc:spChg chg="del">
          <ac:chgData name="Marcos Buccella" userId="41b48a7ffb43c364" providerId="LiveId" clId="{65016AF2-A076-4A35-8391-8F2D17BB37C4}" dt="2023-01-08T15:57:00.823" v="12228" actId="478"/>
          <ac:spMkLst>
            <pc:docMk/>
            <pc:sldMk cId="3130239839" sldId="258"/>
            <ac:spMk id="15" creationId="{B1094823-2836-3740-9B1B-5C290131B966}"/>
          </ac:spMkLst>
        </pc:spChg>
        <pc:spChg chg="del">
          <ac:chgData name="Marcos Buccella" userId="41b48a7ffb43c364" providerId="LiveId" clId="{65016AF2-A076-4A35-8391-8F2D17BB37C4}" dt="2023-01-08T15:57:01.899" v="12229" actId="478"/>
          <ac:spMkLst>
            <pc:docMk/>
            <pc:sldMk cId="3130239839" sldId="258"/>
            <ac:spMk id="16" creationId="{5BBE07CC-E525-3D49-B1F7-6D23250A5EDB}"/>
          </ac:spMkLst>
        </pc:spChg>
        <pc:spChg chg="mod">
          <ac:chgData name="Marcos Buccella" userId="41b48a7ffb43c364" providerId="LiveId" clId="{65016AF2-A076-4A35-8391-8F2D17BB37C4}" dt="2023-01-08T16:30:35.497" v="12558" actId="790"/>
          <ac:spMkLst>
            <pc:docMk/>
            <pc:sldMk cId="3130239839" sldId="258"/>
            <ac:spMk id="22" creationId="{DC43BF3A-0A0C-6140-A5EA-65BE19478FC6}"/>
          </ac:spMkLst>
        </pc:spChg>
        <pc:picChg chg="mod">
          <ac:chgData name="Marcos Buccella" userId="41b48a7ffb43c364" providerId="LiveId" clId="{65016AF2-A076-4A35-8391-8F2D17BB37C4}" dt="2023-01-18T21:35:55.281" v="13253" actId="1076"/>
          <ac:picMkLst>
            <pc:docMk/>
            <pc:sldMk cId="3130239839" sldId="258"/>
            <ac:picMk id="8" creationId="{C5C524F8-5415-2F42-0717-C1AE388B07C9}"/>
          </ac:picMkLst>
        </pc:picChg>
        <pc:picChg chg="add del mod">
          <ac:chgData name="Marcos Buccella" userId="41b48a7ffb43c364" providerId="LiveId" clId="{65016AF2-A076-4A35-8391-8F2D17BB37C4}" dt="2023-01-13T23:23:25.336" v="13074" actId="1076"/>
          <ac:picMkLst>
            <pc:docMk/>
            <pc:sldMk cId="3130239839" sldId="258"/>
            <ac:picMk id="21" creationId="{97A3301F-F34F-454C-BF10-216ABFED3A73}"/>
          </ac:picMkLst>
        </pc:picChg>
      </pc:sldChg>
      <pc:sldChg chg="modSp mod modAnim">
        <pc:chgData name="Marcos Buccella" userId="41b48a7ffb43c364" providerId="LiveId" clId="{65016AF2-A076-4A35-8391-8F2D17BB37C4}" dt="2023-01-18T21:36:11.258" v="13255" actId="1076"/>
        <pc:sldMkLst>
          <pc:docMk/>
          <pc:sldMk cId="3532484283" sldId="260"/>
        </pc:sldMkLst>
        <pc:spChg chg="mod">
          <ac:chgData name="Marcos Buccella" userId="41b48a7ffb43c364" providerId="LiveId" clId="{65016AF2-A076-4A35-8391-8F2D17BB37C4}" dt="2023-01-06T19:22:23.427" v="615" actId="790"/>
          <ac:spMkLst>
            <pc:docMk/>
            <pc:sldMk cId="3532484283" sldId="260"/>
            <ac:spMk id="6" creationId="{6512C440-30C4-F745-80A4-4F43B754FA91}"/>
          </ac:spMkLst>
        </pc:spChg>
        <pc:spChg chg="mod">
          <ac:chgData name="Marcos Buccella" userId="41b48a7ffb43c364" providerId="LiveId" clId="{65016AF2-A076-4A35-8391-8F2D17BB37C4}" dt="2023-01-06T19:22:23.427" v="615" actId="790"/>
          <ac:spMkLst>
            <pc:docMk/>
            <pc:sldMk cId="3532484283" sldId="260"/>
            <ac:spMk id="7" creationId="{D0C351A0-FE38-A644-B12C-BE1029529B5C}"/>
          </ac:spMkLst>
        </pc:spChg>
        <pc:spChg chg="mod">
          <ac:chgData name="Marcos Buccella" userId="41b48a7ffb43c364" providerId="LiveId" clId="{65016AF2-A076-4A35-8391-8F2D17BB37C4}" dt="2023-01-06T19:22:23.427" v="615" actId="790"/>
          <ac:spMkLst>
            <pc:docMk/>
            <pc:sldMk cId="3532484283" sldId="260"/>
            <ac:spMk id="13" creationId="{6D6EE1D0-A584-5742-99DB-EC87F5100C05}"/>
          </ac:spMkLst>
        </pc:spChg>
        <pc:picChg chg="mod">
          <ac:chgData name="Marcos Buccella" userId="41b48a7ffb43c364" providerId="LiveId" clId="{65016AF2-A076-4A35-8391-8F2D17BB37C4}" dt="2023-01-18T21:36:11.258" v="13255" actId="1076"/>
          <ac:picMkLst>
            <pc:docMk/>
            <pc:sldMk cId="3532484283" sldId="260"/>
            <ac:picMk id="2" creationId="{1FF51ADF-DCB0-294A-9000-C22648542DB8}"/>
          </ac:picMkLst>
        </pc:picChg>
        <pc:picChg chg="mod">
          <ac:chgData name="Marcos Buccella" userId="41b48a7ffb43c364" providerId="LiveId" clId="{65016AF2-A076-4A35-8391-8F2D17BB37C4}" dt="2023-01-08T16:14:20.492" v="12370" actId="14826"/>
          <ac:picMkLst>
            <pc:docMk/>
            <pc:sldMk cId="3532484283" sldId="260"/>
            <ac:picMk id="5" creationId="{4B51F323-C578-5B44-B669-9D05114B9CC5}"/>
          </ac:picMkLst>
        </pc:picChg>
      </pc:sldChg>
      <pc:sldChg chg="addSp delSp modSp mod ord delAnim modAnim">
        <pc:chgData name="Marcos Buccella" userId="41b48a7ffb43c364" providerId="LiveId" clId="{65016AF2-A076-4A35-8391-8F2D17BB37C4}" dt="2023-01-18T21:38:29.429" v="13261" actId="1076"/>
        <pc:sldMkLst>
          <pc:docMk/>
          <pc:sldMk cId="3603889894" sldId="261"/>
        </pc:sldMkLst>
        <pc:spChg chg="add del mod">
          <ac:chgData name="Marcos Buccella" userId="41b48a7ffb43c364" providerId="LiveId" clId="{65016AF2-A076-4A35-8391-8F2D17BB37C4}" dt="2023-01-04T22:41:22.855" v="255" actId="767"/>
          <ac:spMkLst>
            <pc:docMk/>
            <pc:sldMk cId="3603889894" sldId="261"/>
            <ac:spMk id="2" creationId="{701743E9-2043-29D0-29BE-35300771313A}"/>
          </ac:spMkLst>
        </pc:spChg>
        <pc:spChg chg="add del mod">
          <ac:chgData name="Marcos Buccella" userId="41b48a7ffb43c364" providerId="LiveId" clId="{65016AF2-A076-4A35-8391-8F2D17BB37C4}" dt="2023-01-07T00:59:02.999" v="1979" actId="931"/>
          <ac:spMkLst>
            <pc:docMk/>
            <pc:sldMk cId="3603889894" sldId="261"/>
            <ac:spMk id="3" creationId="{A8963C96-E91A-FFF9-4054-F97DD178B12B}"/>
          </ac:spMkLst>
        </pc:spChg>
        <pc:spChg chg="add del mod">
          <ac:chgData name="Marcos Buccella" userId="41b48a7ffb43c364" providerId="LiveId" clId="{65016AF2-A076-4A35-8391-8F2D17BB37C4}" dt="2023-01-07T10:48:40.363" v="1995" actId="931"/>
          <ac:spMkLst>
            <pc:docMk/>
            <pc:sldMk cId="3603889894" sldId="261"/>
            <ac:spMk id="3" creationId="{CE7DA1EC-5D72-0064-3285-BDF6A14D3100}"/>
          </ac:spMkLst>
        </pc:spChg>
        <pc:spChg chg="mod">
          <ac:chgData name="Marcos Buccella" userId="41b48a7ffb43c364" providerId="LiveId" clId="{65016AF2-A076-4A35-8391-8F2D17BB37C4}" dt="2023-01-04T22:32:50.207" v="192" actId="20577"/>
          <ac:spMkLst>
            <pc:docMk/>
            <pc:sldMk cId="3603889894" sldId="261"/>
            <ac:spMk id="6" creationId="{6512C440-30C4-F745-80A4-4F43B754FA91}"/>
          </ac:spMkLst>
        </pc:spChg>
        <pc:spChg chg="mod">
          <ac:chgData name="Marcos Buccella" userId="41b48a7ffb43c364" providerId="LiveId" clId="{65016AF2-A076-4A35-8391-8F2D17BB37C4}" dt="2023-01-04T22:33:21.868" v="204" actId="20577"/>
          <ac:spMkLst>
            <pc:docMk/>
            <pc:sldMk cId="3603889894" sldId="261"/>
            <ac:spMk id="7" creationId="{D0C351A0-FE38-A644-B12C-BE1029529B5C}"/>
          </ac:spMkLst>
        </pc:spChg>
        <pc:spChg chg="mod">
          <ac:chgData name="Marcos Buccella" userId="41b48a7ffb43c364" providerId="LiveId" clId="{65016AF2-A076-4A35-8391-8F2D17BB37C4}" dt="2023-01-17T21:48:47.475" v="13129" actId="20577"/>
          <ac:spMkLst>
            <pc:docMk/>
            <pc:sldMk cId="3603889894" sldId="261"/>
            <ac:spMk id="10" creationId="{9B3EB5A1-FE73-AE42-8A1F-88C729E44A98}"/>
          </ac:spMkLst>
        </pc:spChg>
        <pc:spChg chg="mod">
          <ac:chgData name="Marcos Buccella" userId="41b48a7ffb43c364" providerId="LiveId" clId="{65016AF2-A076-4A35-8391-8F2D17BB37C4}" dt="2023-01-04T22:30:41.925" v="88" actId="790"/>
          <ac:spMkLst>
            <pc:docMk/>
            <pc:sldMk cId="3603889894" sldId="261"/>
            <ac:spMk id="11" creationId="{2DED64DC-D521-F34F-AEA9-C3BF0D9EF2CE}"/>
          </ac:spMkLst>
        </pc:spChg>
        <pc:spChg chg="add del mod">
          <ac:chgData name="Marcos Buccella" userId="41b48a7ffb43c364" providerId="LiveId" clId="{65016AF2-A076-4A35-8391-8F2D17BB37C4}" dt="2023-01-07T10:49:57.687" v="1998" actId="931"/>
          <ac:spMkLst>
            <pc:docMk/>
            <pc:sldMk cId="3603889894" sldId="261"/>
            <ac:spMk id="16" creationId="{6475EC5D-F0D6-DCBD-8D61-BD0094DF1B7D}"/>
          </ac:spMkLst>
        </pc:spChg>
        <pc:spChg chg="mod">
          <ac:chgData name="Marcos Buccella" userId="41b48a7ffb43c364" providerId="LiveId" clId="{65016AF2-A076-4A35-8391-8F2D17BB37C4}" dt="2023-01-06T18:18:14.182" v="447" actId="14100"/>
          <ac:spMkLst>
            <pc:docMk/>
            <pc:sldMk cId="3603889894" sldId="261"/>
            <ac:spMk id="20" creationId="{24F2F40D-64DE-0E4C-96BF-AAD642D4BFD4}"/>
          </ac:spMkLst>
        </pc:spChg>
        <pc:spChg chg="mod">
          <ac:chgData name="Marcos Buccella" userId="41b48a7ffb43c364" providerId="LiveId" clId="{65016AF2-A076-4A35-8391-8F2D17BB37C4}" dt="2023-01-04T22:30:41.925" v="88" actId="790"/>
          <ac:spMkLst>
            <pc:docMk/>
            <pc:sldMk cId="3603889894" sldId="261"/>
            <ac:spMk id="21" creationId="{F6A10709-8D66-5540-A51C-DA27D401B71D}"/>
          </ac:spMkLst>
        </pc:spChg>
        <pc:spChg chg="mod">
          <ac:chgData name="Marcos Buccella" userId="41b48a7ffb43c364" providerId="LiveId" clId="{65016AF2-A076-4A35-8391-8F2D17BB37C4}" dt="2023-01-06T18:18:04.352" v="446" actId="20577"/>
          <ac:spMkLst>
            <pc:docMk/>
            <pc:sldMk cId="3603889894" sldId="261"/>
            <ac:spMk id="23" creationId="{122F7075-A296-7748-91CA-99181A99474F}"/>
          </ac:spMkLst>
        </pc:spChg>
        <pc:spChg chg="mod">
          <ac:chgData name="Marcos Buccella" userId="41b48a7ffb43c364" providerId="LiveId" clId="{65016AF2-A076-4A35-8391-8F2D17BB37C4}" dt="2023-01-04T22:30:41.925" v="88" actId="790"/>
          <ac:spMkLst>
            <pc:docMk/>
            <pc:sldMk cId="3603889894" sldId="261"/>
            <ac:spMk id="24" creationId="{C94B99FD-176C-9943-BB5F-F1279BD4A200}"/>
          </ac:spMkLst>
        </pc:spChg>
        <pc:spChg chg="add del mod">
          <ac:chgData name="Marcos Buccella" userId="41b48a7ffb43c364" providerId="LiveId" clId="{65016AF2-A076-4A35-8391-8F2D17BB37C4}" dt="2023-01-07T10:51:01.730" v="2002" actId="931"/>
          <ac:spMkLst>
            <pc:docMk/>
            <pc:sldMk cId="3603889894" sldId="261"/>
            <ac:spMk id="25" creationId="{69BD1D78-810D-093F-B6EE-B579A87FD944}"/>
          </ac:spMkLst>
        </pc:spChg>
        <pc:spChg chg="mod">
          <ac:chgData name="Marcos Buccella" userId="41b48a7ffb43c364" providerId="LiveId" clId="{65016AF2-A076-4A35-8391-8F2D17BB37C4}" dt="2023-01-08T16:38:51.202" v="12588" actId="6549"/>
          <ac:spMkLst>
            <pc:docMk/>
            <pc:sldMk cId="3603889894" sldId="261"/>
            <ac:spMk id="26" creationId="{5411A25D-57CD-2243-96F4-8D7351FD1068}"/>
          </ac:spMkLst>
        </pc:spChg>
        <pc:spChg chg="mod">
          <ac:chgData name="Marcos Buccella" userId="41b48a7ffb43c364" providerId="LiveId" clId="{65016AF2-A076-4A35-8391-8F2D17BB37C4}" dt="2023-01-04T22:30:41.925" v="88" actId="790"/>
          <ac:spMkLst>
            <pc:docMk/>
            <pc:sldMk cId="3603889894" sldId="261"/>
            <ac:spMk id="27" creationId="{40E327E4-29B6-6045-A881-8BC6E5DDCC41}"/>
          </ac:spMkLst>
        </pc:spChg>
        <pc:spChg chg="add del mod">
          <ac:chgData name="Marcos Buccella" userId="41b48a7ffb43c364" providerId="LiveId" clId="{65016AF2-A076-4A35-8391-8F2D17BB37C4}" dt="2023-01-07T01:03:52.470" v="1982" actId="931"/>
          <ac:spMkLst>
            <pc:docMk/>
            <pc:sldMk cId="3603889894" sldId="261"/>
            <ac:spMk id="31" creationId="{E194B8A6-406A-D899-B899-73FC4A2EFDFD}"/>
          </ac:spMkLst>
        </pc:spChg>
        <pc:spChg chg="add del mod">
          <ac:chgData name="Marcos Buccella" userId="41b48a7ffb43c364" providerId="LiveId" clId="{65016AF2-A076-4A35-8391-8F2D17BB37C4}" dt="2023-01-07T10:52:08.165" v="2006" actId="931"/>
          <ac:spMkLst>
            <pc:docMk/>
            <pc:sldMk cId="3603889894" sldId="261"/>
            <ac:spMk id="32" creationId="{3F8A48CB-4415-C866-6666-644FB399BB2B}"/>
          </ac:spMkLst>
        </pc:spChg>
        <pc:picChg chg="add del mod">
          <ac:chgData name="Marcos Buccella" userId="41b48a7ffb43c364" providerId="LiveId" clId="{65016AF2-A076-4A35-8391-8F2D17BB37C4}" dt="2023-01-17T22:05:56.001" v="13132" actId="478"/>
          <ac:picMkLst>
            <pc:docMk/>
            <pc:sldMk cId="3603889894" sldId="261"/>
            <ac:picMk id="2" creationId="{EE4E1A8C-087E-9DF2-1281-797FFB8C7A39}"/>
          </ac:picMkLst>
        </pc:picChg>
        <pc:picChg chg="add mod">
          <ac:chgData name="Marcos Buccella" userId="41b48a7ffb43c364" providerId="LiveId" clId="{65016AF2-A076-4A35-8391-8F2D17BB37C4}" dt="2023-01-18T21:38:29.429" v="13261" actId="1076"/>
          <ac:picMkLst>
            <pc:docMk/>
            <pc:sldMk cId="3603889894" sldId="261"/>
            <ac:picMk id="3" creationId="{55ADD905-9022-F16E-AA32-ACAC85E073CC}"/>
          </ac:picMkLst>
        </pc:picChg>
        <pc:picChg chg="add del mod">
          <ac:chgData name="Marcos Buccella" userId="41b48a7ffb43c364" providerId="LiveId" clId="{65016AF2-A076-4A35-8391-8F2D17BB37C4}" dt="2023-01-07T00:51:35.705" v="1972" actId="931"/>
          <ac:picMkLst>
            <pc:docMk/>
            <pc:sldMk cId="3603889894" sldId="261"/>
            <ac:picMk id="9" creationId="{07E9319A-8852-50E1-7900-B3151A5CFCE7}"/>
          </ac:picMkLst>
        </pc:picChg>
        <pc:picChg chg="add del mod">
          <ac:chgData name="Marcos Buccella" userId="41b48a7ffb43c364" providerId="LiveId" clId="{65016AF2-A076-4A35-8391-8F2D17BB37C4}" dt="2023-01-07T10:47:52.044" v="1994" actId="931"/>
          <ac:picMkLst>
            <pc:docMk/>
            <pc:sldMk cId="3603889894" sldId="261"/>
            <ac:picMk id="9" creationId="{B85FED41-6737-43AB-5C38-B320289D41F4}"/>
          </ac:picMkLst>
        </pc:picChg>
        <pc:picChg chg="del">
          <ac:chgData name="Marcos Buccella" userId="41b48a7ffb43c364" providerId="LiveId" clId="{65016AF2-A076-4A35-8391-8F2D17BB37C4}" dt="2023-01-07T10:47:25.162" v="1987" actId="478"/>
          <ac:picMkLst>
            <pc:docMk/>
            <pc:sldMk cId="3603889894" sldId="261"/>
            <ac:picMk id="13" creationId="{DC2C1E8B-04B2-AE47-9D9F-6DB836ECCE38}"/>
          </ac:picMkLst>
        </pc:picChg>
        <pc:picChg chg="add del mod">
          <ac:chgData name="Marcos Buccella" userId="41b48a7ffb43c364" providerId="LiveId" clId="{65016AF2-A076-4A35-8391-8F2D17BB37C4}" dt="2023-01-07T00:52:08.578" v="1974" actId="931"/>
          <ac:picMkLst>
            <pc:docMk/>
            <pc:sldMk cId="3603889894" sldId="261"/>
            <ac:picMk id="14" creationId="{2EF5C793-69B1-D811-C605-D66A0C95B39B}"/>
          </ac:picMkLst>
        </pc:picChg>
        <pc:picChg chg="add mod">
          <ac:chgData name="Marcos Buccella" userId="41b48a7ffb43c364" providerId="LiveId" clId="{65016AF2-A076-4A35-8391-8F2D17BB37C4}" dt="2023-01-07T11:44:50.195" v="2030" actId="14826"/>
          <ac:picMkLst>
            <pc:docMk/>
            <pc:sldMk cId="3603889894" sldId="261"/>
            <ac:picMk id="14" creationId="{A081B7D8-4FEA-FE55-06C1-BF4E30F4C252}"/>
          </ac:picMkLst>
        </pc:picChg>
        <pc:picChg chg="del">
          <ac:chgData name="Marcos Buccella" userId="41b48a7ffb43c364" providerId="LiveId" clId="{65016AF2-A076-4A35-8391-8F2D17BB37C4}" dt="2023-01-07T01:03:49.639" v="1981" actId="478"/>
          <ac:picMkLst>
            <pc:docMk/>
            <pc:sldMk cId="3603889894" sldId="261"/>
            <ac:picMk id="15" creationId="{F6F09EC5-7C42-C549-A401-6DD728645FF2}"/>
          </ac:picMkLst>
        </pc:picChg>
        <pc:picChg chg="del">
          <ac:chgData name="Marcos Buccella" userId="41b48a7ffb43c364" providerId="LiveId" clId="{65016AF2-A076-4A35-8391-8F2D17BB37C4}" dt="2023-01-07T00:50:20.441" v="1968" actId="478"/>
          <ac:picMkLst>
            <pc:docMk/>
            <pc:sldMk cId="3603889894" sldId="261"/>
            <ac:picMk id="17" creationId="{B147DABC-6F6D-164B-9253-B8248C7F092C}"/>
          </ac:picMkLst>
        </pc:picChg>
        <pc:picChg chg="add mod">
          <ac:chgData name="Marcos Buccella" userId="41b48a7ffb43c364" providerId="LiveId" clId="{65016AF2-A076-4A35-8391-8F2D17BB37C4}" dt="2023-01-07T11:46:55.593" v="2031" actId="14826"/>
          <ac:picMkLst>
            <pc:docMk/>
            <pc:sldMk cId="3603889894" sldId="261"/>
            <ac:picMk id="18" creationId="{3FBF5BFE-5779-544A-5D80-FC99C669B4B8}"/>
          </ac:picMkLst>
        </pc:picChg>
        <pc:picChg chg="add del mod">
          <ac:chgData name="Marcos Buccella" userId="41b48a7ffb43c364" providerId="LiveId" clId="{65016AF2-A076-4A35-8391-8F2D17BB37C4}" dt="2023-01-07T00:56:25.193" v="1976" actId="931"/>
          <ac:picMkLst>
            <pc:docMk/>
            <pc:sldMk cId="3603889894" sldId="261"/>
            <ac:picMk id="18" creationId="{890A1AA8-5CB4-087A-5A3B-A617D1F950AF}"/>
          </ac:picMkLst>
        </pc:picChg>
        <pc:picChg chg="del">
          <ac:chgData name="Marcos Buccella" userId="41b48a7ffb43c364" providerId="LiveId" clId="{65016AF2-A076-4A35-8391-8F2D17BB37C4}" dt="2023-01-07T10:51:10.561" v="2005" actId="478"/>
          <ac:picMkLst>
            <pc:docMk/>
            <pc:sldMk cId="3603889894" sldId="261"/>
            <ac:picMk id="19" creationId="{6AFBAA2D-2BD9-1B4D-BE0B-75F6A7FCFD8C}"/>
          </ac:picMkLst>
        </pc:picChg>
        <pc:picChg chg="add del mod">
          <ac:chgData name="Marcos Buccella" userId="41b48a7ffb43c364" providerId="LiveId" clId="{65016AF2-A076-4A35-8391-8F2D17BB37C4}" dt="2023-01-07T00:59:00.413" v="1978" actId="931"/>
          <ac:picMkLst>
            <pc:docMk/>
            <pc:sldMk cId="3603889894" sldId="261"/>
            <ac:picMk id="25" creationId="{273C78D3-87FF-5929-AE1E-9F38EDEBD430}"/>
          </ac:picMkLst>
        </pc:picChg>
        <pc:picChg chg="add del mod">
          <ac:chgData name="Marcos Buccella" userId="41b48a7ffb43c364" providerId="LiveId" clId="{65016AF2-A076-4A35-8391-8F2D17BB37C4}" dt="2023-01-07T10:50:58.256" v="2001" actId="478"/>
          <ac:picMkLst>
            <pc:docMk/>
            <pc:sldMk cId="3603889894" sldId="261"/>
            <ac:picMk id="29" creationId="{B566B3F4-7ED2-C9B3-9729-19CD2D99686A}"/>
          </ac:picMkLst>
        </pc:picChg>
        <pc:picChg chg="add mod">
          <ac:chgData name="Marcos Buccella" userId="41b48a7ffb43c364" providerId="LiveId" clId="{65016AF2-A076-4A35-8391-8F2D17BB37C4}" dt="2023-01-07T11:48:20.195" v="2032" actId="14826"/>
          <ac:picMkLst>
            <pc:docMk/>
            <pc:sldMk cId="3603889894" sldId="261"/>
            <ac:picMk id="30" creationId="{3A03ED89-F532-85FD-D662-50D3C82544D5}"/>
          </ac:picMkLst>
        </pc:picChg>
        <pc:picChg chg="add del mod">
          <ac:chgData name="Marcos Buccella" userId="41b48a7ffb43c364" providerId="LiveId" clId="{65016AF2-A076-4A35-8391-8F2D17BB37C4}" dt="2023-01-07T10:49:55.523" v="1997" actId="478"/>
          <ac:picMkLst>
            <pc:docMk/>
            <pc:sldMk cId="3603889894" sldId="261"/>
            <ac:picMk id="33" creationId="{E99F9DA2-6E3F-EADE-EFFC-A7E36DCDC5FD}"/>
          </ac:picMkLst>
        </pc:picChg>
        <pc:picChg chg="add mod">
          <ac:chgData name="Marcos Buccella" userId="41b48a7ffb43c364" providerId="LiveId" clId="{65016AF2-A076-4A35-8391-8F2D17BB37C4}" dt="2023-01-07T11:49:56.952" v="2033" actId="14826"/>
          <ac:picMkLst>
            <pc:docMk/>
            <pc:sldMk cId="3603889894" sldId="261"/>
            <ac:picMk id="35" creationId="{1CCC9B77-ADA3-4FB0-9490-725D179F12EF}"/>
          </ac:picMkLst>
        </pc:picChg>
      </pc:sldChg>
      <pc:sldChg chg="addSp delSp modSp mod modAnim">
        <pc:chgData name="Marcos Buccella" userId="41b48a7ffb43c364" providerId="LiveId" clId="{65016AF2-A076-4A35-8391-8F2D17BB37C4}" dt="2023-01-18T21:35:03.857" v="13249" actId="1076"/>
        <pc:sldMkLst>
          <pc:docMk/>
          <pc:sldMk cId="1508795099" sldId="262"/>
        </pc:sldMkLst>
        <pc:spChg chg="mod">
          <ac:chgData name="Marcos Buccella" userId="41b48a7ffb43c364" providerId="LiveId" clId="{65016AF2-A076-4A35-8391-8F2D17BB37C4}" dt="2023-01-06T13:55:03.462" v="383" actId="790"/>
          <ac:spMkLst>
            <pc:docMk/>
            <pc:sldMk cId="1508795099" sldId="262"/>
            <ac:spMk id="3" creationId="{51F9B11D-4D15-E948-9A30-FBFDEE683CB1}"/>
          </ac:spMkLst>
        </pc:spChg>
        <pc:spChg chg="mod">
          <ac:chgData name="Marcos Buccella" userId="41b48a7ffb43c364" providerId="LiveId" clId="{65016AF2-A076-4A35-8391-8F2D17BB37C4}" dt="2023-01-06T13:55:03.462" v="383" actId="790"/>
          <ac:spMkLst>
            <pc:docMk/>
            <pc:sldMk cId="1508795099" sldId="262"/>
            <ac:spMk id="4" creationId="{F02C9A9F-1078-8A4E-94E8-694874AC771F}"/>
          </ac:spMkLst>
        </pc:spChg>
        <pc:spChg chg="add mod">
          <ac:chgData name="Marcos Buccella" userId="41b48a7ffb43c364" providerId="LiveId" clId="{65016AF2-A076-4A35-8391-8F2D17BB37C4}" dt="2023-01-06T19:01:27.576" v="515" actId="14100"/>
          <ac:spMkLst>
            <pc:docMk/>
            <pc:sldMk cId="1508795099" sldId="262"/>
            <ac:spMk id="5" creationId="{8DC85457-B630-6C7C-B4C3-AD47BF0FBEDA}"/>
          </ac:spMkLst>
        </pc:spChg>
        <pc:spChg chg="mod">
          <ac:chgData name="Marcos Buccella" userId="41b48a7ffb43c364" providerId="LiveId" clId="{65016AF2-A076-4A35-8391-8F2D17BB37C4}" dt="2023-01-06T21:13:17.760" v="689"/>
          <ac:spMkLst>
            <pc:docMk/>
            <pc:sldMk cId="1508795099" sldId="262"/>
            <ac:spMk id="6" creationId="{6151323C-314C-AB41-91AA-718CEBC69F7C}"/>
          </ac:spMkLst>
        </pc:spChg>
        <pc:spChg chg="mod">
          <ac:chgData name="Marcos Buccella" userId="41b48a7ffb43c364" providerId="LiveId" clId="{65016AF2-A076-4A35-8391-8F2D17BB37C4}" dt="2023-01-06T13:55:03.462" v="383" actId="790"/>
          <ac:spMkLst>
            <pc:docMk/>
            <pc:sldMk cId="1508795099" sldId="262"/>
            <ac:spMk id="7" creationId="{2CCEDE02-7665-A140-BF51-2E012886152A}"/>
          </ac:spMkLst>
        </pc:spChg>
        <pc:graphicFrameChg chg="add del mod">
          <ac:chgData name="Marcos Buccella" userId="41b48a7ffb43c364" providerId="LiveId" clId="{65016AF2-A076-4A35-8391-8F2D17BB37C4}" dt="2023-01-06T18:16:07.105" v="439"/>
          <ac:graphicFrameMkLst>
            <pc:docMk/>
            <pc:sldMk cId="1508795099" sldId="262"/>
            <ac:graphicFrameMk id="8" creationId="{BB05CE53-67EF-338E-A3E3-0F3B71829A89}"/>
          </ac:graphicFrameMkLst>
        </pc:graphicFrameChg>
        <pc:picChg chg="add mod">
          <ac:chgData name="Marcos Buccella" userId="41b48a7ffb43c364" providerId="LiveId" clId="{65016AF2-A076-4A35-8391-8F2D17BB37C4}" dt="2023-01-18T21:35:03.857" v="13249" actId="1076"/>
          <ac:picMkLst>
            <pc:docMk/>
            <pc:sldMk cId="1508795099" sldId="262"/>
            <ac:picMk id="2" creationId="{35CA60C4-A212-8590-11CA-C5C29EC8C321}"/>
          </ac:picMkLst>
        </pc:picChg>
        <pc:picChg chg="mod">
          <ac:chgData name="Marcos Buccella" userId="41b48a7ffb43c364" providerId="LiveId" clId="{65016AF2-A076-4A35-8391-8F2D17BB37C4}" dt="2023-01-07T12:30:45.617" v="2035" actId="14826"/>
          <ac:picMkLst>
            <pc:docMk/>
            <pc:sldMk cId="1508795099" sldId="262"/>
            <ac:picMk id="17" creationId="{CF75538F-9DD9-AC47-82E8-0C4D0F57567C}"/>
          </ac:picMkLst>
        </pc:picChg>
      </pc:sldChg>
      <pc:sldChg chg="addSp delSp modSp mod ord modAnim">
        <pc:chgData name="Marcos Buccella" userId="41b48a7ffb43c364" providerId="LiveId" clId="{65016AF2-A076-4A35-8391-8F2D17BB37C4}" dt="2023-01-18T21:38:02.868" v="13257" actId="1076"/>
        <pc:sldMkLst>
          <pc:docMk/>
          <pc:sldMk cId="3888162276" sldId="263"/>
        </pc:sldMkLst>
        <pc:spChg chg="mod">
          <ac:chgData name="Marcos Buccella" userId="41b48a7ffb43c364" providerId="LiveId" clId="{65016AF2-A076-4A35-8391-8F2D17BB37C4}" dt="2023-01-06T19:14:34.633" v="602" actId="790"/>
          <ac:spMkLst>
            <pc:docMk/>
            <pc:sldMk cId="3888162276" sldId="263"/>
            <ac:spMk id="3" creationId="{51F9B11D-4D15-E948-9A30-FBFDEE683CB1}"/>
          </ac:spMkLst>
        </pc:spChg>
        <pc:spChg chg="del mod">
          <ac:chgData name="Marcos Buccella" userId="41b48a7ffb43c364" providerId="LiveId" clId="{65016AF2-A076-4A35-8391-8F2D17BB37C4}" dt="2023-01-09T07:02:26.136" v="12737" actId="478"/>
          <ac:spMkLst>
            <pc:docMk/>
            <pc:sldMk cId="3888162276" sldId="263"/>
            <ac:spMk id="4" creationId="{F02C9A9F-1078-8A4E-94E8-694874AC771F}"/>
          </ac:spMkLst>
        </pc:spChg>
        <pc:spChg chg="add del mod">
          <ac:chgData name="Marcos Buccella" userId="41b48a7ffb43c364" providerId="LiveId" clId="{65016AF2-A076-4A35-8391-8F2D17BB37C4}" dt="2023-01-06T23:44:41.658" v="725" actId="931"/>
          <ac:spMkLst>
            <pc:docMk/>
            <pc:sldMk cId="3888162276" sldId="263"/>
            <ac:spMk id="6" creationId="{6303D9A3-2B1F-887E-B789-61E45F644E56}"/>
          </ac:spMkLst>
        </pc:spChg>
        <pc:spChg chg="add del mod">
          <ac:chgData name="Marcos Buccella" userId="41b48a7ffb43c364" providerId="LiveId" clId="{65016AF2-A076-4A35-8391-8F2D17BB37C4}" dt="2023-01-09T07:02:33.132" v="12740" actId="478"/>
          <ac:spMkLst>
            <pc:docMk/>
            <pc:sldMk cId="3888162276" sldId="263"/>
            <ac:spMk id="6" creationId="{CD277E2A-AF19-9772-FD53-BF435A73B7BA}"/>
          </ac:spMkLst>
        </pc:spChg>
        <pc:spChg chg="mod">
          <ac:chgData name="Marcos Buccella" userId="41b48a7ffb43c364" providerId="LiveId" clId="{65016AF2-A076-4A35-8391-8F2D17BB37C4}" dt="2023-01-06T19:14:34.633" v="602" actId="790"/>
          <ac:spMkLst>
            <pc:docMk/>
            <pc:sldMk cId="3888162276" sldId="263"/>
            <ac:spMk id="7" creationId="{2CCEDE02-7665-A140-BF51-2E012886152A}"/>
          </ac:spMkLst>
        </pc:spChg>
        <pc:spChg chg="add mod">
          <ac:chgData name="Marcos Buccella" userId="41b48a7ffb43c364" providerId="LiveId" clId="{65016AF2-A076-4A35-8391-8F2D17BB37C4}" dt="2023-01-09T07:02:39.154" v="12751" actId="20577"/>
          <ac:spMkLst>
            <pc:docMk/>
            <pc:sldMk cId="3888162276" sldId="263"/>
            <ac:spMk id="8" creationId="{D0EF13D3-BEA5-16DB-FA44-66A58D7DFAD9}"/>
          </ac:spMkLst>
        </pc:spChg>
        <pc:spChg chg="mod">
          <ac:chgData name="Marcos Buccella" userId="41b48a7ffb43c364" providerId="LiveId" clId="{65016AF2-A076-4A35-8391-8F2D17BB37C4}" dt="2023-01-08T22:25:44.795" v="12691" actId="20577"/>
          <ac:spMkLst>
            <pc:docMk/>
            <pc:sldMk cId="3888162276" sldId="263"/>
            <ac:spMk id="13" creationId="{086F22A8-EF0F-1A4D-B9D5-7CFA5EEB0759}"/>
          </ac:spMkLst>
        </pc:spChg>
        <pc:spChg chg="mod">
          <ac:chgData name="Marcos Buccella" userId="41b48a7ffb43c364" providerId="LiveId" clId="{65016AF2-A076-4A35-8391-8F2D17BB37C4}" dt="2023-01-06T21:14:16.524" v="695" actId="404"/>
          <ac:spMkLst>
            <pc:docMk/>
            <pc:sldMk cId="3888162276" sldId="263"/>
            <ac:spMk id="14" creationId="{14621924-E259-4843-90AA-6DBC16D8FBCB}"/>
          </ac:spMkLst>
        </pc:spChg>
        <pc:spChg chg="add del mod">
          <ac:chgData name="Marcos Buccella" userId="41b48a7ffb43c364" providerId="LiveId" clId="{65016AF2-A076-4A35-8391-8F2D17BB37C4}" dt="2023-01-06T23:44:48.284" v="729" actId="931"/>
          <ac:spMkLst>
            <pc:docMk/>
            <pc:sldMk cId="3888162276" sldId="263"/>
            <ac:spMk id="15" creationId="{210D23C6-E5B0-EE00-2EC2-A1B655BE222E}"/>
          </ac:spMkLst>
        </pc:spChg>
        <pc:spChg chg="mod">
          <ac:chgData name="Marcos Buccella" userId="41b48a7ffb43c364" providerId="LiveId" clId="{65016AF2-A076-4A35-8391-8F2D17BB37C4}" dt="2023-01-08T22:26:53.283" v="12695" actId="20577"/>
          <ac:spMkLst>
            <pc:docMk/>
            <pc:sldMk cId="3888162276" sldId="263"/>
            <ac:spMk id="16" creationId="{0D918DAF-79F1-CC42-AFAE-77584AE0DC1E}"/>
          </ac:spMkLst>
        </pc:spChg>
        <pc:spChg chg="mod">
          <ac:chgData name="Marcos Buccella" userId="41b48a7ffb43c364" providerId="LiveId" clId="{65016AF2-A076-4A35-8391-8F2D17BB37C4}" dt="2023-01-06T21:14:12.923" v="694" actId="14100"/>
          <ac:spMkLst>
            <pc:docMk/>
            <pc:sldMk cId="3888162276" sldId="263"/>
            <ac:spMk id="17" creationId="{45ADCEBD-C7A7-9D48-AD66-0625686D8D7C}"/>
          </ac:spMkLst>
        </pc:spChg>
        <pc:spChg chg="mod">
          <ac:chgData name="Marcos Buccella" userId="41b48a7ffb43c364" providerId="LiveId" clId="{65016AF2-A076-4A35-8391-8F2D17BB37C4}" dt="2023-01-06T23:37:39.483" v="723"/>
          <ac:spMkLst>
            <pc:docMk/>
            <pc:sldMk cId="3888162276" sldId="263"/>
            <ac:spMk id="19" creationId="{6E136F97-82BE-4949-A47F-17154BF16F70}"/>
          </ac:spMkLst>
        </pc:spChg>
        <pc:spChg chg="mod">
          <ac:chgData name="Marcos Buccella" userId="41b48a7ffb43c364" providerId="LiveId" clId="{65016AF2-A076-4A35-8391-8F2D17BB37C4}" dt="2023-01-06T23:34:19.519" v="719" actId="20577"/>
          <ac:spMkLst>
            <pc:docMk/>
            <pc:sldMk cId="3888162276" sldId="263"/>
            <ac:spMk id="20" creationId="{44A8E5C5-01B5-6041-A810-E69F830E1FAB}"/>
          </ac:spMkLst>
        </pc:spChg>
        <pc:spChg chg="mod">
          <ac:chgData name="Marcos Buccella" userId="41b48a7ffb43c364" providerId="LiveId" clId="{65016AF2-A076-4A35-8391-8F2D17BB37C4}" dt="2023-01-06T23:50:17.863" v="739" actId="33524"/>
          <ac:spMkLst>
            <pc:docMk/>
            <pc:sldMk cId="3888162276" sldId="263"/>
            <ac:spMk id="22" creationId="{19CD744C-1AF3-B846-9E64-EFD632A143F1}"/>
          </ac:spMkLst>
        </pc:spChg>
        <pc:spChg chg="add del mod">
          <ac:chgData name="Marcos Buccella" userId="41b48a7ffb43c364" providerId="LiveId" clId="{65016AF2-A076-4A35-8391-8F2D17BB37C4}" dt="2023-01-06T23:44:55.190" v="733" actId="931"/>
          <ac:spMkLst>
            <pc:docMk/>
            <pc:sldMk cId="3888162276" sldId="263"/>
            <ac:spMk id="26" creationId="{2261F509-9954-6B6C-C392-EAFE273DE036}"/>
          </ac:spMkLst>
        </pc:spChg>
        <pc:picChg chg="add mod">
          <ac:chgData name="Marcos Buccella" userId="41b48a7ffb43c364" providerId="LiveId" clId="{65016AF2-A076-4A35-8391-8F2D17BB37C4}" dt="2023-01-18T21:38:02.868" v="13257" actId="1076"/>
          <ac:picMkLst>
            <pc:docMk/>
            <pc:sldMk cId="3888162276" sldId="263"/>
            <ac:picMk id="2" creationId="{08937C98-D098-7948-3E9C-E536FA1A7E5E}"/>
          </ac:picMkLst>
        </pc:picChg>
        <pc:picChg chg="add mod">
          <ac:chgData name="Marcos Buccella" userId="41b48a7ffb43c364" providerId="LiveId" clId="{65016AF2-A076-4A35-8391-8F2D17BB37C4}" dt="2023-01-06T23:44:42.684" v="727" actId="962"/>
          <ac:picMkLst>
            <pc:docMk/>
            <pc:sldMk cId="3888162276" sldId="263"/>
            <ac:picMk id="9" creationId="{F7611B62-0A24-0B5B-328D-78056A67E07D}"/>
          </ac:picMkLst>
        </pc:picChg>
        <pc:picChg chg="del">
          <ac:chgData name="Marcos Buccella" userId="41b48a7ffb43c364" providerId="LiveId" clId="{65016AF2-A076-4A35-8391-8F2D17BB37C4}" dt="2023-01-06T23:44:36.490" v="724" actId="478"/>
          <ac:picMkLst>
            <pc:docMk/>
            <pc:sldMk cId="3888162276" sldId="263"/>
            <ac:picMk id="10" creationId="{970A9ED8-7A5F-EE4D-A9A2-6C6723C7C2C7}"/>
          </ac:picMkLst>
        </pc:picChg>
        <pc:picChg chg="add mod">
          <ac:chgData name="Marcos Buccella" userId="41b48a7ffb43c364" providerId="LiveId" clId="{65016AF2-A076-4A35-8391-8F2D17BB37C4}" dt="2023-01-07T11:35:10.543" v="2027" actId="14826"/>
          <ac:picMkLst>
            <pc:docMk/>
            <pc:sldMk cId="3888162276" sldId="263"/>
            <ac:picMk id="21" creationId="{7D07486A-29C9-15D1-7D18-E20603661467}"/>
          </ac:picMkLst>
        </pc:picChg>
        <pc:picChg chg="del">
          <ac:chgData name="Marcos Buccella" userId="41b48a7ffb43c364" providerId="LiveId" clId="{65016AF2-A076-4A35-8391-8F2D17BB37C4}" dt="2023-01-06T23:44:45" v="728" actId="478"/>
          <ac:picMkLst>
            <pc:docMk/>
            <pc:sldMk cId="3888162276" sldId="263"/>
            <ac:picMk id="23" creationId="{215E7882-7830-CC4D-ACA0-E7B82B774C29}"/>
          </ac:picMkLst>
        </pc:picChg>
        <pc:picChg chg="del">
          <ac:chgData name="Marcos Buccella" userId="41b48a7ffb43c364" providerId="LiveId" clId="{65016AF2-A076-4A35-8391-8F2D17BB37C4}" dt="2023-01-06T23:44:53.009" v="732" actId="478"/>
          <ac:picMkLst>
            <pc:docMk/>
            <pc:sldMk cId="3888162276" sldId="263"/>
            <ac:picMk id="25" creationId="{E2ADC9D6-9C12-4D4D-8F1B-C3E2B6C9D301}"/>
          </ac:picMkLst>
        </pc:picChg>
        <pc:picChg chg="add mod">
          <ac:chgData name="Marcos Buccella" userId="41b48a7ffb43c364" providerId="LiveId" clId="{65016AF2-A076-4A35-8391-8F2D17BB37C4}" dt="2023-01-06T23:44:55.894" v="735" actId="962"/>
          <ac:picMkLst>
            <pc:docMk/>
            <pc:sldMk cId="3888162276" sldId="263"/>
            <ac:picMk id="28" creationId="{A7C894E6-9F3D-7A6F-1C5A-3FF5E3391E30}"/>
          </ac:picMkLst>
        </pc:picChg>
      </pc:sldChg>
      <pc:sldChg chg="del">
        <pc:chgData name="Marcos Buccella" userId="41b48a7ffb43c364" providerId="LiveId" clId="{65016AF2-A076-4A35-8391-8F2D17BB37C4}" dt="2023-01-04T22:32:24.154" v="189" actId="2696"/>
        <pc:sldMkLst>
          <pc:docMk/>
          <pc:sldMk cId="1973981883" sldId="264"/>
        </pc:sldMkLst>
      </pc:sldChg>
      <pc:sldChg chg="addSp modSp mod modAnim">
        <pc:chgData name="Marcos Buccella" userId="41b48a7ffb43c364" providerId="LiveId" clId="{65016AF2-A076-4A35-8391-8F2D17BB37C4}" dt="2023-01-18T21:39:45.886" v="13270" actId="1076"/>
        <pc:sldMkLst>
          <pc:docMk/>
          <pc:sldMk cId="3480879594" sldId="265"/>
        </pc:sldMkLst>
        <pc:spChg chg="mod">
          <ac:chgData name="Marcos Buccella" userId="41b48a7ffb43c364" providerId="LiveId" clId="{65016AF2-A076-4A35-8391-8F2D17BB37C4}" dt="2023-01-08T22:43:35.658" v="12702" actId="20577"/>
          <ac:spMkLst>
            <pc:docMk/>
            <pc:sldMk cId="3480879594" sldId="265"/>
            <ac:spMk id="2" creationId="{A3F17231-46B2-CE48-AD44-F9B8EACBC1D5}"/>
          </ac:spMkLst>
        </pc:spChg>
        <pc:spChg chg="mod">
          <ac:chgData name="Marcos Buccella" userId="41b48a7ffb43c364" providerId="LiveId" clId="{65016AF2-A076-4A35-8391-8F2D17BB37C4}" dt="2023-01-08T16:30:56.168" v="12559"/>
          <ac:spMkLst>
            <pc:docMk/>
            <pc:sldMk cId="3480879594" sldId="265"/>
            <ac:spMk id="3" creationId="{51F9B11D-4D15-E948-9A30-FBFDEE683CB1}"/>
          </ac:spMkLst>
        </pc:spChg>
        <pc:spChg chg="mod">
          <ac:chgData name="Marcos Buccella" userId="41b48a7ffb43c364" providerId="LiveId" clId="{65016AF2-A076-4A35-8391-8F2D17BB37C4}" dt="2023-01-13T23:24:22.799" v="13077" actId="207"/>
          <ac:spMkLst>
            <pc:docMk/>
            <pc:sldMk cId="3480879594" sldId="265"/>
            <ac:spMk id="4" creationId="{F02C9A9F-1078-8A4E-94E8-694874AC771F}"/>
          </ac:spMkLst>
        </pc:spChg>
        <pc:spChg chg="mod">
          <ac:chgData name="Marcos Buccella" userId="41b48a7ffb43c364" providerId="LiveId" clId="{65016AF2-A076-4A35-8391-8F2D17BB37C4}" dt="2023-01-08T16:17:46.147" v="12467" actId="20577"/>
          <ac:spMkLst>
            <pc:docMk/>
            <pc:sldMk cId="3480879594" sldId="265"/>
            <ac:spMk id="7" creationId="{2CCEDE02-7665-A140-BF51-2E012886152A}"/>
          </ac:spMkLst>
        </pc:spChg>
        <pc:spChg chg="mod">
          <ac:chgData name="Marcos Buccella" userId="41b48a7ffb43c364" providerId="LiveId" clId="{65016AF2-A076-4A35-8391-8F2D17BB37C4}" dt="2023-01-06T19:23:12.066" v="629" actId="790"/>
          <ac:spMkLst>
            <pc:docMk/>
            <pc:sldMk cId="3480879594" sldId="265"/>
            <ac:spMk id="8" creationId="{801B1B51-B80F-7042-B538-741E1362327F}"/>
          </ac:spMkLst>
        </pc:spChg>
        <pc:spChg chg="mod">
          <ac:chgData name="Marcos Buccella" userId="41b48a7ffb43c364" providerId="LiveId" clId="{65016AF2-A076-4A35-8391-8F2D17BB37C4}" dt="2023-01-06T19:23:12.066" v="629" actId="790"/>
          <ac:spMkLst>
            <pc:docMk/>
            <pc:sldMk cId="3480879594" sldId="265"/>
            <ac:spMk id="14" creationId="{60834429-4A92-1A4A-8169-829F704CD93B}"/>
          </ac:spMkLst>
        </pc:spChg>
        <pc:spChg chg="mod">
          <ac:chgData name="Marcos Buccella" userId="41b48a7ffb43c364" providerId="LiveId" clId="{65016AF2-A076-4A35-8391-8F2D17BB37C4}" dt="2023-01-06T19:23:12.066" v="629" actId="790"/>
          <ac:spMkLst>
            <pc:docMk/>
            <pc:sldMk cId="3480879594" sldId="265"/>
            <ac:spMk id="15" creationId="{D29AE517-DABD-9245-BC14-E005A78CB97A}"/>
          </ac:spMkLst>
        </pc:spChg>
        <pc:spChg chg="mod">
          <ac:chgData name="Marcos Buccella" userId="41b48a7ffb43c364" providerId="LiveId" clId="{65016AF2-A076-4A35-8391-8F2D17BB37C4}" dt="2023-01-06T19:23:12.066" v="629" actId="790"/>
          <ac:spMkLst>
            <pc:docMk/>
            <pc:sldMk cId="3480879594" sldId="265"/>
            <ac:spMk id="16" creationId="{449143B6-57FA-F94A-A9DF-850E7AC182A2}"/>
          </ac:spMkLst>
        </pc:spChg>
        <pc:spChg chg="mod">
          <ac:chgData name="Marcos Buccella" userId="41b48a7ffb43c364" providerId="LiveId" clId="{65016AF2-A076-4A35-8391-8F2D17BB37C4}" dt="2023-01-06T19:23:12.066" v="629" actId="790"/>
          <ac:spMkLst>
            <pc:docMk/>
            <pc:sldMk cId="3480879594" sldId="265"/>
            <ac:spMk id="17" creationId="{DBF47E17-A122-B147-94C5-7DEF548C3DAE}"/>
          </ac:spMkLst>
        </pc:spChg>
        <pc:spChg chg="mod">
          <ac:chgData name="Marcos Buccella" userId="41b48a7ffb43c364" providerId="LiveId" clId="{65016AF2-A076-4A35-8391-8F2D17BB37C4}" dt="2023-01-06T19:23:12.066" v="629" actId="790"/>
          <ac:spMkLst>
            <pc:docMk/>
            <pc:sldMk cId="3480879594" sldId="265"/>
            <ac:spMk id="18" creationId="{BE650177-C2E9-3943-B666-3569F55DCBCD}"/>
          </ac:spMkLst>
        </pc:spChg>
        <pc:spChg chg="mod">
          <ac:chgData name="Marcos Buccella" userId="41b48a7ffb43c364" providerId="LiveId" clId="{65016AF2-A076-4A35-8391-8F2D17BB37C4}" dt="2023-01-06T19:23:12.066" v="629" actId="790"/>
          <ac:spMkLst>
            <pc:docMk/>
            <pc:sldMk cId="3480879594" sldId="265"/>
            <ac:spMk id="19" creationId="{E9DE27FC-CE17-914B-BCE9-8F57711E86D5}"/>
          </ac:spMkLst>
        </pc:spChg>
        <pc:picChg chg="add mod">
          <ac:chgData name="Marcos Buccella" userId="41b48a7ffb43c364" providerId="LiveId" clId="{65016AF2-A076-4A35-8391-8F2D17BB37C4}" dt="2023-01-18T21:39:45.886" v="13270" actId="1076"/>
          <ac:picMkLst>
            <pc:docMk/>
            <pc:sldMk cId="3480879594" sldId="265"/>
            <ac:picMk id="6" creationId="{B640671A-20FE-04FC-4728-ED53222A205C}"/>
          </ac:picMkLst>
        </pc:picChg>
        <pc:picChg chg="mod">
          <ac:chgData name="Marcos Buccella" userId="41b48a7ffb43c364" providerId="LiveId" clId="{65016AF2-A076-4A35-8391-8F2D17BB37C4}" dt="2023-01-07T00:26:54.282" v="1955" actId="14100"/>
          <ac:picMkLst>
            <pc:docMk/>
            <pc:sldMk cId="3480879594" sldId="265"/>
            <ac:picMk id="9" creationId="{070C7E64-97D4-D8B8-7F34-498F567614BE}"/>
          </ac:picMkLst>
        </pc:picChg>
      </pc:sldChg>
      <pc:sldChg chg="addSp delSp modSp mod ord modAnim">
        <pc:chgData name="Marcos Buccella" userId="41b48a7ffb43c364" providerId="LiveId" clId="{65016AF2-A076-4A35-8391-8F2D17BB37C4}" dt="2023-01-18T21:38:16.901" v="13259" actId="1076"/>
        <pc:sldMkLst>
          <pc:docMk/>
          <pc:sldMk cId="2357799816" sldId="266"/>
        </pc:sldMkLst>
        <pc:spChg chg="mod">
          <ac:chgData name="Marcos Buccella" userId="41b48a7ffb43c364" providerId="LiveId" clId="{65016AF2-A076-4A35-8391-8F2D17BB37C4}" dt="2023-01-06T19:14:43.669" v="603" actId="790"/>
          <ac:spMkLst>
            <pc:docMk/>
            <pc:sldMk cId="2357799816" sldId="266"/>
            <ac:spMk id="2" creationId="{D7FE50F4-28FD-FA49-A400-B9753158F7AB}"/>
          </ac:spMkLst>
        </pc:spChg>
        <pc:spChg chg="mod">
          <ac:chgData name="Marcos Buccella" userId="41b48a7ffb43c364" providerId="LiveId" clId="{65016AF2-A076-4A35-8391-8F2D17BB37C4}" dt="2023-01-06T19:14:43.669" v="603" actId="790"/>
          <ac:spMkLst>
            <pc:docMk/>
            <pc:sldMk cId="2357799816" sldId="266"/>
            <ac:spMk id="3" creationId="{A1EC68DE-F40B-7846-8C63-47320C2ED908}"/>
          </ac:spMkLst>
        </pc:spChg>
        <pc:spChg chg="mod ord">
          <ac:chgData name="Marcos Buccella" userId="41b48a7ffb43c364" providerId="LiveId" clId="{65016AF2-A076-4A35-8391-8F2D17BB37C4}" dt="2023-01-06T19:14:43.669" v="603" actId="790"/>
          <ac:spMkLst>
            <pc:docMk/>
            <pc:sldMk cId="2357799816" sldId="266"/>
            <ac:spMk id="4" creationId="{C442BED8-1028-5941-ACED-08C4E5286BB8}"/>
          </ac:spMkLst>
        </pc:spChg>
        <pc:spChg chg="add del mod">
          <ac:chgData name="Marcos Buccella" userId="41b48a7ffb43c364" providerId="LiveId" clId="{65016AF2-A076-4A35-8391-8F2D17BB37C4}" dt="2023-01-17T21:40:44.111" v="13110" actId="20577"/>
          <ac:spMkLst>
            <pc:docMk/>
            <pc:sldMk cId="2357799816" sldId="266"/>
            <ac:spMk id="5" creationId="{80DA5BD9-64F2-E849-A4FE-2A2F8532DA7C}"/>
          </ac:spMkLst>
        </pc:spChg>
        <pc:spChg chg="add del mod">
          <ac:chgData name="Marcos Buccella" userId="41b48a7ffb43c364" providerId="LiveId" clId="{65016AF2-A076-4A35-8391-8F2D17BB37C4}" dt="2023-01-06T18:53:49.209" v="470" actId="478"/>
          <ac:spMkLst>
            <pc:docMk/>
            <pc:sldMk cId="2357799816" sldId="266"/>
            <ac:spMk id="7" creationId="{2F324856-8791-9EBC-25E2-CA66A0864508}"/>
          </ac:spMkLst>
        </pc:spChg>
        <pc:picChg chg="add mod">
          <ac:chgData name="Marcos Buccella" userId="41b48a7ffb43c364" providerId="LiveId" clId="{65016AF2-A076-4A35-8391-8F2D17BB37C4}" dt="2023-01-18T21:38:16.901" v="13259" actId="1076"/>
          <ac:picMkLst>
            <pc:docMk/>
            <pc:sldMk cId="2357799816" sldId="266"/>
            <ac:picMk id="6" creationId="{3BBA1F2C-A8FE-E1A7-6B83-47ECE636A7CF}"/>
          </ac:picMkLst>
        </pc:picChg>
        <pc:picChg chg="add del mod">
          <ac:chgData name="Marcos Buccella" userId="41b48a7ffb43c364" providerId="LiveId" clId="{65016AF2-A076-4A35-8391-8F2D17BB37C4}" dt="2023-01-06T19:06:58.494" v="533" actId="14826"/>
          <ac:picMkLst>
            <pc:docMk/>
            <pc:sldMk cId="2357799816" sldId="266"/>
            <ac:picMk id="8" creationId="{8D4F7521-6F7D-5B46-A155-B298C9C9DEB8}"/>
          </ac:picMkLst>
        </pc:picChg>
        <pc:picChg chg="add del mod">
          <ac:chgData name="Marcos Buccella" userId="41b48a7ffb43c364" providerId="LiveId" clId="{65016AF2-A076-4A35-8391-8F2D17BB37C4}" dt="2023-01-06T18:53:48.779" v="469" actId="931"/>
          <ac:picMkLst>
            <pc:docMk/>
            <pc:sldMk cId="2357799816" sldId="266"/>
            <ac:picMk id="11" creationId="{E3334338-7AD9-8BAE-4727-7D1B17E299FF}"/>
          </ac:picMkLst>
        </pc:picChg>
      </pc:sldChg>
      <pc:sldChg chg="modSp del mod">
        <pc:chgData name="Marcos Buccella" userId="41b48a7ffb43c364" providerId="LiveId" clId="{65016AF2-A076-4A35-8391-8F2D17BB37C4}" dt="2023-01-07T00:01:52.452" v="1439" actId="2696"/>
        <pc:sldMkLst>
          <pc:docMk/>
          <pc:sldMk cId="1538106453" sldId="267"/>
        </pc:sldMkLst>
        <pc:spChg chg="mod">
          <ac:chgData name="Marcos Buccella" userId="41b48a7ffb43c364" providerId="LiveId" clId="{65016AF2-A076-4A35-8391-8F2D17BB37C4}" dt="2023-01-06T19:14:54.876" v="604" actId="790"/>
          <ac:spMkLst>
            <pc:docMk/>
            <pc:sldMk cId="1538106453" sldId="267"/>
            <ac:spMk id="6" creationId="{6512C440-30C4-F745-80A4-4F43B754FA91}"/>
          </ac:spMkLst>
        </pc:spChg>
        <pc:spChg chg="mod">
          <ac:chgData name="Marcos Buccella" userId="41b48a7ffb43c364" providerId="LiveId" clId="{65016AF2-A076-4A35-8391-8F2D17BB37C4}" dt="2023-01-06T19:14:54.876" v="604" actId="790"/>
          <ac:spMkLst>
            <pc:docMk/>
            <pc:sldMk cId="1538106453" sldId="267"/>
            <ac:spMk id="7" creationId="{D0C351A0-FE38-A644-B12C-BE1029529B5C}"/>
          </ac:spMkLst>
        </pc:spChg>
        <pc:spChg chg="mod">
          <ac:chgData name="Marcos Buccella" userId="41b48a7ffb43c364" providerId="LiveId" clId="{65016AF2-A076-4A35-8391-8F2D17BB37C4}" dt="2023-01-06T19:14:54.876" v="604" actId="790"/>
          <ac:spMkLst>
            <pc:docMk/>
            <pc:sldMk cId="1538106453" sldId="267"/>
            <ac:spMk id="13" creationId="{6D6EE1D0-A584-5742-99DB-EC87F5100C05}"/>
          </ac:spMkLst>
        </pc:spChg>
      </pc:sldChg>
      <pc:sldChg chg="addSp delSp modSp mod ord modAnim">
        <pc:chgData name="Marcos Buccella" userId="41b48a7ffb43c364" providerId="LiveId" clId="{65016AF2-A076-4A35-8391-8F2D17BB37C4}" dt="2023-01-18T21:38:51.285" v="13263" actId="1076"/>
        <pc:sldMkLst>
          <pc:docMk/>
          <pc:sldMk cId="814791846" sldId="268"/>
        </pc:sldMkLst>
        <pc:spChg chg="add">
          <ac:chgData name="Marcos Buccella" userId="41b48a7ffb43c364" providerId="LiveId" clId="{65016AF2-A076-4A35-8391-8F2D17BB37C4}" dt="2023-01-08T16:43:59.804" v="12622"/>
          <ac:spMkLst>
            <pc:docMk/>
            <pc:sldMk cId="814791846" sldId="268"/>
            <ac:spMk id="2" creationId="{ABD131D5-D3CE-9E27-75EA-491DDE1CFAB8}"/>
          </ac:spMkLst>
        </pc:spChg>
        <pc:spChg chg="add del mod">
          <ac:chgData name="Marcos Buccella" userId="41b48a7ffb43c364" providerId="LiveId" clId="{65016AF2-A076-4A35-8391-8F2D17BB37C4}" dt="2023-01-06T23:55:38.819" v="1033" actId="931"/>
          <ac:spMkLst>
            <pc:docMk/>
            <pc:sldMk cId="814791846" sldId="268"/>
            <ac:spMk id="3" creationId="{4701955B-33E0-05A9-6DB2-F2ABC1A8730D}"/>
          </ac:spMkLst>
        </pc:spChg>
        <pc:spChg chg="add mod">
          <ac:chgData name="Marcos Buccella" userId="41b48a7ffb43c364" providerId="LiveId" clId="{65016AF2-A076-4A35-8391-8F2D17BB37C4}" dt="2023-01-08T16:44:03.420" v="12623"/>
          <ac:spMkLst>
            <pc:docMk/>
            <pc:sldMk cId="814791846" sldId="268"/>
            <ac:spMk id="3" creationId="{F133DCEF-4FED-0719-92F4-8320BDEC1C59}"/>
          </ac:spMkLst>
        </pc:spChg>
        <pc:spChg chg="mod">
          <ac:chgData name="Marcos Buccella" userId="41b48a7ffb43c364" providerId="LiveId" clId="{65016AF2-A076-4A35-8391-8F2D17BB37C4}" dt="2023-01-07T00:04:38.585" v="1456" actId="20577"/>
          <ac:spMkLst>
            <pc:docMk/>
            <pc:sldMk cId="814791846" sldId="268"/>
            <ac:spMk id="6" creationId="{55B7869D-F6D1-FA4A-BF45-4897940B10FA}"/>
          </ac:spMkLst>
        </pc:spChg>
        <pc:spChg chg="mod">
          <ac:chgData name="Marcos Buccella" userId="41b48a7ffb43c364" providerId="LiveId" clId="{65016AF2-A076-4A35-8391-8F2D17BB37C4}" dt="2023-01-07T00:04:45.940" v="1470" actId="20577"/>
          <ac:spMkLst>
            <pc:docMk/>
            <pc:sldMk cId="814791846" sldId="268"/>
            <ac:spMk id="7" creationId="{FC66F813-9907-5948-A47A-0187357BA952}"/>
          </ac:spMkLst>
        </pc:spChg>
        <pc:spChg chg="mod">
          <ac:chgData name="Marcos Buccella" userId="41b48a7ffb43c364" providerId="LiveId" clId="{65016AF2-A076-4A35-8391-8F2D17BB37C4}" dt="2023-01-13T23:24:03.611" v="13075" actId="207"/>
          <ac:spMkLst>
            <pc:docMk/>
            <pc:sldMk cId="814791846" sldId="268"/>
            <ac:spMk id="9" creationId="{B259629E-E404-454C-BE5A-C5A4B42C6F49}"/>
          </ac:spMkLst>
        </pc:spChg>
        <pc:spChg chg="mod">
          <ac:chgData name="Marcos Buccella" userId="41b48a7ffb43c364" providerId="LiveId" clId="{65016AF2-A076-4A35-8391-8F2D17BB37C4}" dt="2023-01-06T19:15:03.315" v="605" actId="790"/>
          <ac:spMkLst>
            <pc:docMk/>
            <pc:sldMk cId="814791846" sldId="268"/>
            <ac:spMk id="11" creationId="{60340486-D5B2-1B4D-8FF3-B56EBA3F2328}"/>
          </ac:spMkLst>
        </pc:spChg>
        <pc:spChg chg="mod">
          <ac:chgData name="Marcos Buccella" userId="41b48a7ffb43c364" providerId="LiveId" clId="{65016AF2-A076-4A35-8391-8F2D17BB37C4}" dt="2023-01-09T07:03:31.750" v="12759" actId="207"/>
          <ac:spMkLst>
            <pc:docMk/>
            <pc:sldMk cId="814791846" sldId="268"/>
            <ac:spMk id="12" creationId="{29A74C0B-AE2B-744A-96CF-07D17447442E}"/>
          </ac:spMkLst>
        </pc:spChg>
        <pc:spChg chg="mod">
          <ac:chgData name="Marcos Buccella" userId="41b48a7ffb43c364" providerId="LiveId" clId="{65016AF2-A076-4A35-8391-8F2D17BB37C4}" dt="2023-01-06T19:15:03.315" v="605" actId="790"/>
          <ac:spMkLst>
            <pc:docMk/>
            <pc:sldMk cId="814791846" sldId="268"/>
            <ac:spMk id="13" creationId="{7BDE4A33-EBE6-064B-8DF6-E5420E6A0C8C}"/>
          </ac:spMkLst>
        </pc:spChg>
        <pc:spChg chg="mod">
          <ac:chgData name="Marcos Buccella" userId="41b48a7ffb43c364" providerId="LiveId" clId="{65016AF2-A076-4A35-8391-8F2D17BB37C4}" dt="2023-01-09T07:03:10.045" v="12754" actId="207"/>
          <ac:spMkLst>
            <pc:docMk/>
            <pc:sldMk cId="814791846" sldId="268"/>
            <ac:spMk id="14" creationId="{46D88E34-6914-4C40-8F59-7B15F768A0D6}"/>
          </ac:spMkLst>
        </pc:spChg>
        <pc:spChg chg="mod">
          <ac:chgData name="Marcos Buccella" userId="41b48a7ffb43c364" providerId="LiveId" clId="{65016AF2-A076-4A35-8391-8F2D17BB37C4}" dt="2023-01-06T19:15:03.315" v="605" actId="790"/>
          <ac:spMkLst>
            <pc:docMk/>
            <pc:sldMk cId="814791846" sldId="268"/>
            <ac:spMk id="15" creationId="{1FEC37D6-950B-034E-B375-06834029AF2C}"/>
          </ac:spMkLst>
        </pc:spChg>
        <pc:spChg chg="mod">
          <ac:chgData name="Marcos Buccella" userId="41b48a7ffb43c364" providerId="LiveId" clId="{65016AF2-A076-4A35-8391-8F2D17BB37C4}" dt="2023-01-09T07:03:24" v="12758" actId="20577"/>
          <ac:spMkLst>
            <pc:docMk/>
            <pc:sldMk cId="814791846" sldId="268"/>
            <ac:spMk id="16" creationId="{208989C2-158D-0847-8C33-8F439845B8FB}"/>
          </ac:spMkLst>
        </pc:spChg>
        <pc:spChg chg="mod">
          <ac:chgData name="Marcos Buccella" userId="41b48a7ffb43c364" providerId="LiveId" clId="{65016AF2-A076-4A35-8391-8F2D17BB37C4}" dt="2023-01-08T22:27:50.103" v="12697" actId="1076"/>
          <ac:spMkLst>
            <pc:docMk/>
            <pc:sldMk cId="814791846" sldId="268"/>
            <ac:spMk id="17" creationId="{EF0F1021-9685-3445-B6DA-A962B30B8DDA}"/>
          </ac:spMkLst>
        </pc:spChg>
        <pc:spChg chg="mod">
          <ac:chgData name="Marcos Buccella" userId="41b48a7ffb43c364" providerId="LiveId" clId="{65016AF2-A076-4A35-8391-8F2D17BB37C4}" dt="2023-01-09T07:03:37.832" v="12760" actId="207"/>
          <ac:spMkLst>
            <pc:docMk/>
            <pc:sldMk cId="814791846" sldId="268"/>
            <ac:spMk id="18" creationId="{17C4E145-3A6D-BF4E-9608-CDBEA53147EB}"/>
          </ac:spMkLst>
        </pc:spChg>
        <pc:picChg chg="add del">
          <ac:chgData name="Marcos Buccella" userId="41b48a7ffb43c364" providerId="LiveId" clId="{65016AF2-A076-4A35-8391-8F2D17BB37C4}" dt="2023-01-07T10:45:15.740" v="1985" actId="478"/>
          <ac:picMkLst>
            <pc:docMk/>
            <pc:sldMk cId="814791846" sldId="268"/>
            <ac:picMk id="3" creationId="{9FEBE3F0-9A5F-B995-AD32-9DA83237E69F}"/>
          </ac:picMkLst>
        </pc:picChg>
        <pc:picChg chg="add mod">
          <ac:chgData name="Marcos Buccella" userId="41b48a7ffb43c364" providerId="LiveId" clId="{65016AF2-A076-4A35-8391-8F2D17BB37C4}" dt="2023-01-18T21:38:51.285" v="13263" actId="1076"/>
          <ac:picMkLst>
            <pc:docMk/>
            <pc:sldMk cId="814791846" sldId="268"/>
            <ac:picMk id="4" creationId="{9C647732-3E94-7577-3643-41B89620F589}"/>
          </ac:picMkLst>
        </pc:picChg>
        <pc:picChg chg="add mod">
          <ac:chgData name="Marcos Buccella" userId="41b48a7ffb43c364" providerId="LiveId" clId="{65016AF2-A076-4A35-8391-8F2D17BB37C4}" dt="2023-01-07T11:07:22.424" v="2016" actId="14826"/>
          <ac:picMkLst>
            <pc:docMk/>
            <pc:sldMk cId="814791846" sldId="268"/>
            <ac:picMk id="5" creationId="{043FE644-5162-E0E6-3C39-9BE71E516B8B}"/>
          </ac:picMkLst>
        </pc:picChg>
        <pc:picChg chg="del">
          <ac:chgData name="Marcos Buccella" userId="41b48a7ffb43c364" providerId="LiveId" clId="{65016AF2-A076-4A35-8391-8F2D17BB37C4}" dt="2023-01-06T23:55:31.310" v="1032" actId="478"/>
          <ac:picMkLst>
            <pc:docMk/>
            <pc:sldMk cId="814791846" sldId="268"/>
            <ac:picMk id="20" creationId="{AD715372-6EF5-B84F-95F7-B1C4DC303ED2}"/>
          </ac:picMkLst>
        </pc:picChg>
      </pc:sldChg>
      <pc:sldChg chg="delSp modSp del mod">
        <pc:chgData name="Marcos Buccella" userId="41b48a7ffb43c364" providerId="LiveId" clId="{65016AF2-A076-4A35-8391-8F2D17BB37C4}" dt="2023-01-07T00:01:29.074" v="1433" actId="2696"/>
        <pc:sldMkLst>
          <pc:docMk/>
          <pc:sldMk cId="3997647096" sldId="269"/>
        </pc:sldMkLst>
        <pc:spChg chg="mod">
          <ac:chgData name="Marcos Buccella" userId="41b48a7ffb43c364" providerId="LiveId" clId="{65016AF2-A076-4A35-8391-8F2D17BB37C4}" dt="2023-01-06T19:15:23.233" v="606" actId="790"/>
          <ac:spMkLst>
            <pc:docMk/>
            <pc:sldMk cId="3997647096" sldId="269"/>
            <ac:spMk id="6" creationId="{9275163E-6ECC-0141-AC91-6287C3EF2F9B}"/>
          </ac:spMkLst>
        </pc:spChg>
        <pc:spChg chg="mod">
          <ac:chgData name="Marcos Buccella" userId="41b48a7ffb43c364" providerId="LiveId" clId="{65016AF2-A076-4A35-8391-8F2D17BB37C4}" dt="2023-01-06T19:15:23.233" v="606" actId="790"/>
          <ac:spMkLst>
            <pc:docMk/>
            <pc:sldMk cId="3997647096" sldId="269"/>
            <ac:spMk id="7" creationId="{0022A873-6668-5F4D-AAA3-57B976D100F3}"/>
          </ac:spMkLst>
        </pc:spChg>
        <pc:spChg chg="mod">
          <ac:chgData name="Marcos Buccella" userId="41b48a7ffb43c364" providerId="LiveId" clId="{65016AF2-A076-4A35-8391-8F2D17BB37C4}" dt="2023-01-06T19:15:23.233" v="606" actId="790"/>
          <ac:spMkLst>
            <pc:docMk/>
            <pc:sldMk cId="3997647096" sldId="269"/>
            <ac:spMk id="8" creationId="{CE2F1F2C-4056-1F4D-AC47-79584AB9BC6C}"/>
          </ac:spMkLst>
        </pc:spChg>
        <pc:spChg chg="mod">
          <ac:chgData name="Marcos Buccella" userId="41b48a7ffb43c364" providerId="LiveId" clId="{65016AF2-A076-4A35-8391-8F2D17BB37C4}" dt="2023-01-06T19:15:23.233" v="606" actId="790"/>
          <ac:spMkLst>
            <pc:docMk/>
            <pc:sldMk cId="3997647096" sldId="269"/>
            <ac:spMk id="9" creationId="{E397D71F-6CB7-8844-831A-F7AB569D6D75}"/>
          </ac:spMkLst>
        </pc:spChg>
        <pc:spChg chg="mod">
          <ac:chgData name="Marcos Buccella" userId="41b48a7ffb43c364" providerId="LiveId" clId="{65016AF2-A076-4A35-8391-8F2D17BB37C4}" dt="2023-01-06T19:15:23.233" v="606" actId="790"/>
          <ac:spMkLst>
            <pc:docMk/>
            <pc:sldMk cId="3997647096" sldId="269"/>
            <ac:spMk id="12" creationId="{7EE6BD64-DF10-C942-81AD-C8E3711C8116}"/>
          </ac:spMkLst>
        </pc:spChg>
        <pc:spChg chg="mod">
          <ac:chgData name="Marcos Buccella" userId="41b48a7ffb43c364" providerId="LiveId" clId="{65016AF2-A076-4A35-8391-8F2D17BB37C4}" dt="2023-01-06T19:15:23.233" v="606" actId="790"/>
          <ac:spMkLst>
            <pc:docMk/>
            <pc:sldMk cId="3997647096" sldId="269"/>
            <ac:spMk id="13" creationId="{B8062A6A-7424-8E46-8B52-72E96C7D12A4}"/>
          </ac:spMkLst>
        </pc:spChg>
        <pc:spChg chg="mod">
          <ac:chgData name="Marcos Buccella" userId="41b48a7ffb43c364" providerId="LiveId" clId="{65016AF2-A076-4A35-8391-8F2D17BB37C4}" dt="2023-01-06T19:15:23.233" v="606" actId="790"/>
          <ac:spMkLst>
            <pc:docMk/>
            <pc:sldMk cId="3997647096" sldId="269"/>
            <ac:spMk id="14" creationId="{79FEB574-2177-AC46-A53D-112F95B87AA9}"/>
          </ac:spMkLst>
        </pc:spChg>
        <pc:spChg chg="mod">
          <ac:chgData name="Marcos Buccella" userId="41b48a7ffb43c364" providerId="LiveId" clId="{65016AF2-A076-4A35-8391-8F2D17BB37C4}" dt="2023-01-06T19:15:23.233" v="606" actId="790"/>
          <ac:spMkLst>
            <pc:docMk/>
            <pc:sldMk cId="3997647096" sldId="269"/>
            <ac:spMk id="19" creationId="{34CBE239-8911-9848-9188-C3B694792297}"/>
          </ac:spMkLst>
        </pc:spChg>
        <pc:spChg chg="mod">
          <ac:chgData name="Marcos Buccella" userId="41b48a7ffb43c364" providerId="LiveId" clId="{65016AF2-A076-4A35-8391-8F2D17BB37C4}" dt="2023-01-06T19:15:23.233" v="606" actId="790"/>
          <ac:spMkLst>
            <pc:docMk/>
            <pc:sldMk cId="3997647096" sldId="269"/>
            <ac:spMk id="20" creationId="{D19881FA-A162-EA41-91CC-A097704A3580}"/>
          </ac:spMkLst>
        </pc:spChg>
        <pc:spChg chg="mod">
          <ac:chgData name="Marcos Buccella" userId="41b48a7ffb43c364" providerId="LiveId" clId="{65016AF2-A076-4A35-8391-8F2D17BB37C4}" dt="2023-01-06T19:15:23.233" v="606" actId="790"/>
          <ac:spMkLst>
            <pc:docMk/>
            <pc:sldMk cId="3997647096" sldId="269"/>
            <ac:spMk id="21" creationId="{CEF59195-D1C8-E749-9E33-CC2D1B916AC8}"/>
          </ac:spMkLst>
        </pc:spChg>
        <pc:spChg chg="mod">
          <ac:chgData name="Marcos Buccella" userId="41b48a7ffb43c364" providerId="LiveId" clId="{65016AF2-A076-4A35-8391-8F2D17BB37C4}" dt="2023-01-06T19:15:23.233" v="606" actId="790"/>
          <ac:spMkLst>
            <pc:docMk/>
            <pc:sldMk cId="3997647096" sldId="269"/>
            <ac:spMk id="22" creationId="{9CE18C6A-6F07-9A41-AFA2-9C05426050D8}"/>
          </ac:spMkLst>
        </pc:spChg>
        <pc:cxnChg chg="del">
          <ac:chgData name="Marcos Buccella" userId="41b48a7ffb43c364" providerId="LiveId" clId="{65016AF2-A076-4A35-8391-8F2D17BB37C4}" dt="2023-01-06T19:09:17.371" v="578" actId="478"/>
          <ac:cxnSpMkLst>
            <pc:docMk/>
            <pc:sldMk cId="3997647096" sldId="269"/>
            <ac:cxnSpMk id="17" creationId="{E5D1C857-DE15-F44F-B588-94040B7D2CC8}"/>
          </ac:cxnSpMkLst>
        </pc:cxnChg>
        <pc:cxnChg chg="del mod">
          <ac:chgData name="Marcos Buccella" userId="41b48a7ffb43c364" providerId="LiveId" clId="{65016AF2-A076-4A35-8391-8F2D17BB37C4}" dt="2023-01-06T19:09:16.133" v="577" actId="478"/>
          <ac:cxnSpMkLst>
            <pc:docMk/>
            <pc:sldMk cId="3997647096" sldId="269"/>
            <ac:cxnSpMk id="18" creationId="{BF30393A-FE90-B546-9C5A-5D59278C1C98}"/>
          </ac:cxnSpMkLst>
        </pc:cxnChg>
      </pc:sldChg>
      <pc:sldChg chg="del">
        <pc:chgData name="Marcos Buccella" userId="41b48a7ffb43c364" providerId="LiveId" clId="{65016AF2-A076-4A35-8391-8F2D17BB37C4}" dt="2023-01-07T00:01:48.990" v="1438" actId="2696"/>
        <pc:sldMkLst>
          <pc:docMk/>
          <pc:sldMk cId="2728535391" sldId="270"/>
        </pc:sldMkLst>
      </pc:sldChg>
      <pc:sldChg chg="addSp delSp modSp mod ord modAnim">
        <pc:chgData name="Marcos Buccella" userId="41b48a7ffb43c364" providerId="LiveId" clId="{65016AF2-A076-4A35-8391-8F2D17BB37C4}" dt="2023-01-18T21:39:10.044" v="13265" actId="1076"/>
        <pc:sldMkLst>
          <pc:docMk/>
          <pc:sldMk cId="607828594" sldId="271"/>
        </pc:sldMkLst>
        <pc:spChg chg="mod">
          <ac:chgData name="Marcos Buccella" userId="41b48a7ffb43c364" providerId="LiveId" clId="{65016AF2-A076-4A35-8391-8F2D17BB37C4}" dt="2023-01-07T00:04:49.881" v="1471" actId="20577"/>
          <ac:spMkLst>
            <pc:docMk/>
            <pc:sldMk cId="607828594" sldId="271"/>
            <ac:spMk id="2" creationId="{3AE61D21-DCDA-3841-A48C-AC3923B2123B}"/>
          </ac:spMkLst>
        </pc:spChg>
        <pc:spChg chg="mod">
          <ac:chgData name="Marcos Buccella" userId="41b48a7ffb43c364" providerId="LiveId" clId="{65016AF2-A076-4A35-8391-8F2D17BB37C4}" dt="2023-01-07T00:05:49.697" v="1491"/>
          <ac:spMkLst>
            <pc:docMk/>
            <pc:sldMk cId="607828594" sldId="271"/>
            <ac:spMk id="3" creationId="{FFAFE045-8A44-1248-98A0-E88A9081A63A}"/>
          </ac:spMkLst>
        </pc:spChg>
        <pc:spChg chg="mod">
          <ac:chgData name="Marcos Buccella" userId="41b48a7ffb43c364" providerId="LiveId" clId="{65016AF2-A076-4A35-8391-8F2D17BB37C4}" dt="2023-01-07T00:06:00.637" v="1493" actId="207"/>
          <ac:spMkLst>
            <pc:docMk/>
            <pc:sldMk cId="607828594" sldId="271"/>
            <ac:spMk id="4" creationId="{65799689-BA69-5141-BFAB-08B7E0359534}"/>
          </ac:spMkLst>
        </pc:spChg>
        <pc:spChg chg="add del mod">
          <ac:chgData name="Marcos Buccella" userId="41b48a7ffb43c364" providerId="LiveId" clId="{65016AF2-A076-4A35-8391-8F2D17BB37C4}" dt="2023-01-07T00:09:39.497" v="1508" actId="478"/>
          <ac:spMkLst>
            <pc:docMk/>
            <pc:sldMk cId="607828594" sldId="271"/>
            <ac:spMk id="5" creationId="{F73E956E-D5C0-69C5-3091-DAD561CC79DA}"/>
          </ac:spMkLst>
        </pc:spChg>
        <pc:spChg chg="mod">
          <ac:chgData name="Marcos Buccella" userId="41b48a7ffb43c364" providerId="LiveId" clId="{65016AF2-A076-4A35-8391-8F2D17BB37C4}" dt="2023-01-08T17:03:31.954" v="12681" actId="20577"/>
          <ac:spMkLst>
            <pc:docMk/>
            <pc:sldMk cId="607828594" sldId="271"/>
            <ac:spMk id="7" creationId="{E21C2373-E982-AA47-85EA-285B9F80DECF}"/>
          </ac:spMkLst>
        </pc:spChg>
        <pc:spChg chg="mod">
          <ac:chgData name="Marcos Buccella" userId="41b48a7ffb43c364" providerId="LiveId" clId="{65016AF2-A076-4A35-8391-8F2D17BB37C4}" dt="2023-01-07T00:18:32.948" v="1560" actId="14100"/>
          <ac:spMkLst>
            <pc:docMk/>
            <pc:sldMk cId="607828594" sldId="271"/>
            <ac:spMk id="8" creationId="{70A9D336-000E-A949-8618-FBC75E39560D}"/>
          </ac:spMkLst>
        </pc:spChg>
        <pc:spChg chg="add del mod">
          <ac:chgData name="Marcos Buccella" userId="41b48a7ffb43c364" providerId="LiveId" clId="{65016AF2-A076-4A35-8391-8F2D17BB37C4}" dt="2023-01-07T00:08:18.149" v="1502" actId="1076"/>
          <ac:spMkLst>
            <pc:docMk/>
            <pc:sldMk cId="607828594" sldId="271"/>
            <ac:spMk id="9" creationId="{42DCD4D9-28C9-8541-8BB1-196ACE316379}"/>
          </ac:spMkLst>
        </pc:spChg>
        <pc:spChg chg="mod">
          <ac:chgData name="Marcos Buccella" userId="41b48a7ffb43c364" providerId="LiveId" clId="{65016AF2-A076-4A35-8391-8F2D17BB37C4}" dt="2023-01-07T00:20:32.737" v="1578" actId="14100"/>
          <ac:spMkLst>
            <pc:docMk/>
            <pc:sldMk cId="607828594" sldId="271"/>
            <ac:spMk id="13" creationId="{E325BA43-210D-A84F-A1F7-8F5FF5596544}"/>
          </ac:spMkLst>
        </pc:spChg>
        <pc:spChg chg="mod">
          <ac:chgData name="Marcos Buccella" userId="41b48a7ffb43c364" providerId="LiveId" clId="{65016AF2-A076-4A35-8391-8F2D17BB37C4}" dt="2023-01-08T17:03:28.273" v="12678" actId="20577"/>
          <ac:spMkLst>
            <pc:docMk/>
            <pc:sldMk cId="607828594" sldId="271"/>
            <ac:spMk id="14" creationId="{4A2E2624-3A42-9742-97AE-B60803DB6B50}"/>
          </ac:spMkLst>
        </pc:spChg>
        <pc:spChg chg="mod">
          <ac:chgData name="Marcos Buccella" userId="41b48a7ffb43c364" providerId="LiveId" clId="{65016AF2-A076-4A35-8391-8F2D17BB37C4}" dt="2023-01-06T19:15:41.097" v="607" actId="790"/>
          <ac:spMkLst>
            <pc:docMk/>
            <pc:sldMk cId="607828594" sldId="271"/>
            <ac:spMk id="15" creationId="{FE6AA4A2-D5E1-BD4E-89EE-C492AFFCEAE7}"/>
          </ac:spMkLst>
        </pc:spChg>
        <pc:spChg chg="mod">
          <ac:chgData name="Marcos Buccella" userId="41b48a7ffb43c364" providerId="LiveId" clId="{65016AF2-A076-4A35-8391-8F2D17BB37C4}" dt="2023-01-07T00:19:31.674" v="1573" actId="1076"/>
          <ac:spMkLst>
            <pc:docMk/>
            <pc:sldMk cId="607828594" sldId="271"/>
            <ac:spMk id="16" creationId="{0D56BE71-5684-D44E-8C0B-45CCF259BC95}"/>
          </ac:spMkLst>
        </pc:spChg>
        <pc:spChg chg="mod">
          <ac:chgData name="Marcos Buccella" userId="41b48a7ffb43c364" providerId="LiveId" clId="{65016AF2-A076-4A35-8391-8F2D17BB37C4}" dt="2023-01-08T17:03:21.806" v="12672" actId="20577"/>
          <ac:spMkLst>
            <pc:docMk/>
            <pc:sldMk cId="607828594" sldId="271"/>
            <ac:spMk id="17" creationId="{D8A18D34-F7BC-D54A-BC48-1BBECEC31405}"/>
          </ac:spMkLst>
        </pc:spChg>
        <pc:spChg chg="mod">
          <ac:chgData name="Marcos Buccella" userId="41b48a7ffb43c364" providerId="LiveId" clId="{65016AF2-A076-4A35-8391-8F2D17BB37C4}" dt="2023-01-07T00:19:31.674" v="1573" actId="1076"/>
          <ac:spMkLst>
            <pc:docMk/>
            <pc:sldMk cId="607828594" sldId="271"/>
            <ac:spMk id="18" creationId="{F2CF34D9-0B89-CB4C-80A3-67D41FB18B2A}"/>
          </ac:spMkLst>
        </pc:spChg>
        <pc:spChg chg="add del mod">
          <ac:chgData name="Marcos Buccella" userId="41b48a7ffb43c364" providerId="LiveId" clId="{65016AF2-A076-4A35-8391-8F2D17BB37C4}" dt="2023-01-07T00:19:23.453" v="1572" actId="478"/>
          <ac:spMkLst>
            <pc:docMk/>
            <pc:sldMk cId="607828594" sldId="271"/>
            <ac:spMk id="19" creationId="{4A6AD655-03AB-F744-A2BD-181577FEF5A5}"/>
          </ac:spMkLst>
        </pc:spChg>
        <pc:spChg chg="mod">
          <ac:chgData name="Marcos Buccella" userId="41b48a7ffb43c364" providerId="LiveId" clId="{65016AF2-A076-4A35-8391-8F2D17BB37C4}" dt="2023-01-07T00:19:54.657" v="1575" actId="1076"/>
          <ac:spMkLst>
            <pc:docMk/>
            <pc:sldMk cId="607828594" sldId="271"/>
            <ac:spMk id="20" creationId="{20F44455-4852-5540-9C49-36E841E994F5}"/>
          </ac:spMkLst>
        </pc:spChg>
        <pc:spChg chg="mod">
          <ac:chgData name="Marcos Buccella" userId="41b48a7ffb43c364" providerId="LiveId" clId="{65016AF2-A076-4A35-8391-8F2D17BB37C4}" dt="2023-01-08T17:03:25.428" v="12675" actId="20577"/>
          <ac:spMkLst>
            <pc:docMk/>
            <pc:sldMk cId="607828594" sldId="271"/>
            <ac:spMk id="21" creationId="{501F5DF0-8F7F-C24F-8254-1036FD7F8835}"/>
          </ac:spMkLst>
        </pc:spChg>
        <pc:spChg chg="mod">
          <ac:chgData name="Marcos Buccella" userId="41b48a7ffb43c364" providerId="LiveId" clId="{65016AF2-A076-4A35-8391-8F2D17BB37C4}" dt="2023-01-07T00:20:27.332" v="1577" actId="1076"/>
          <ac:spMkLst>
            <pc:docMk/>
            <pc:sldMk cId="607828594" sldId="271"/>
            <ac:spMk id="22" creationId="{95518103-CB7B-344B-A3B3-36116923C996}"/>
          </ac:spMkLst>
        </pc:spChg>
        <pc:spChg chg="del mod">
          <ac:chgData name="Marcos Buccella" userId="41b48a7ffb43c364" providerId="LiveId" clId="{65016AF2-A076-4A35-8391-8F2D17BB37C4}" dt="2023-01-07T00:16:41.740" v="1555" actId="478"/>
          <ac:spMkLst>
            <pc:docMk/>
            <pc:sldMk cId="607828594" sldId="271"/>
            <ac:spMk id="23" creationId="{A9E66C0D-38BC-C34E-8D3B-C1CCE910B534}"/>
          </ac:spMkLst>
        </pc:spChg>
        <pc:spChg chg="del mod">
          <ac:chgData name="Marcos Buccella" userId="41b48a7ffb43c364" providerId="LiveId" clId="{65016AF2-A076-4A35-8391-8F2D17BB37C4}" dt="2023-01-07T00:14:02.368" v="1547" actId="478"/>
          <ac:spMkLst>
            <pc:docMk/>
            <pc:sldMk cId="607828594" sldId="271"/>
            <ac:spMk id="24" creationId="{894C319C-C61E-9241-95FC-F377B0F17688}"/>
          </ac:spMkLst>
        </pc:spChg>
        <pc:spChg chg="add del mod">
          <ac:chgData name="Marcos Buccella" userId="41b48a7ffb43c364" providerId="LiveId" clId="{65016AF2-A076-4A35-8391-8F2D17BB37C4}" dt="2023-01-07T00:08:05.368" v="1498" actId="478"/>
          <ac:spMkLst>
            <pc:docMk/>
            <pc:sldMk cId="607828594" sldId="271"/>
            <ac:spMk id="25" creationId="{6340DA2F-A6D1-EE48-8AE0-8C45926F8A02}"/>
          </ac:spMkLst>
        </pc:spChg>
        <pc:spChg chg="del mod">
          <ac:chgData name="Marcos Buccella" userId="41b48a7ffb43c364" providerId="LiveId" clId="{65016AF2-A076-4A35-8391-8F2D17BB37C4}" dt="2023-01-07T00:16:01.168" v="1551" actId="478"/>
          <ac:spMkLst>
            <pc:docMk/>
            <pc:sldMk cId="607828594" sldId="271"/>
            <ac:spMk id="27" creationId="{F0FC4269-AD1C-4B40-8430-097474F9EEDB}"/>
          </ac:spMkLst>
        </pc:spChg>
        <pc:spChg chg="del mod">
          <ac:chgData name="Marcos Buccella" userId="41b48a7ffb43c364" providerId="LiveId" clId="{65016AF2-A076-4A35-8391-8F2D17BB37C4}" dt="2023-01-07T00:12:47.961" v="1543" actId="478"/>
          <ac:spMkLst>
            <pc:docMk/>
            <pc:sldMk cId="607828594" sldId="271"/>
            <ac:spMk id="28" creationId="{48DF5972-88F5-864B-95F9-5A64155FEF32}"/>
          </ac:spMkLst>
        </pc:spChg>
        <pc:picChg chg="add mod">
          <ac:chgData name="Marcos Buccella" userId="41b48a7ffb43c364" providerId="LiveId" clId="{65016AF2-A076-4A35-8391-8F2D17BB37C4}" dt="2023-01-18T21:39:10.044" v="13265" actId="1076"/>
          <ac:picMkLst>
            <pc:docMk/>
            <pc:sldMk cId="607828594" sldId="271"/>
            <ac:picMk id="5" creationId="{5BEEF685-029D-41D0-654A-192204FC4E57}"/>
          </ac:picMkLst>
        </pc:picChg>
        <pc:picChg chg="mod">
          <ac:chgData name="Marcos Buccella" userId="41b48a7ffb43c364" providerId="LiveId" clId="{65016AF2-A076-4A35-8391-8F2D17BB37C4}" dt="2023-01-07T12:05:17.109" v="2034" actId="14826"/>
          <ac:picMkLst>
            <pc:docMk/>
            <pc:sldMk cId="607828594" sldId="271"/>
            <ac:picMk id="10" creationId="{DE203118-EA74-A747-91BA-EBBC8D28DA02}"/>
          </ac:picMkLst>
        </pc:picChg>
        <pc:picChg chg="add mod">
          <ac:chgData name="Marcos Buccella" userId="41b48a7ffb43c364" providerId="LiveId" clId="{65016AF2-A076-4A35-8391-8F2D17BB37C4}" dt="2023-01-07T00:10:53.496" v="1516" actId="14826"/>
          <ac:picMkLst>
            <pc:docMk/>
            <pc:sldMk cId="607828594" sldId="271"/>
            <ac:picMk id="11" creationId="{31193566-6D8F-3CBF-4F09-59C51749FD3F}"/>
          </ac:picMkLst>
        </pc:picChg>
        <pc:picChg chg="add mod">
          <ac:chgData name="Marcos Buccella" userId="41b48a7ffb43c364" providerId="LiveId" clId="{65016AF2-A076-4A35-8391-8F2D17BB37C4}" dt="2023-01-07T00:13:09.023" v="1546" actId="14826"/>
          <ac:picMkLst>
            <pc:docMk/>
            <pc:sldMk cId="607828594" sldId="271"/>
            <ac:picMk id="12" creationId="{04E7403C-AD75-2214-D76F-8D0F032F9F5B}"/>
          </ac:picMkLst>
        </pc:picChg>
        <pc:picChg chg="add mod">
          <ac:chgData name="Marcos Buccella" userId="41b48a7ffb43c364" providerId="LiveId" clId="{65016AF2-A076-4A35-8391-8F2D17BB37C4}" dt="2023-01-07T00:19:31.674" v="1573" actId="1076"/>
          <ac:picMkLst>
            <pc:docMk/>
            <pc:sldMk cId="607828594" sldId="271"/>
            <ac:picMk id="26" creationId="{2D6A873C-F0E3-48A3-7781-3D829AFA5E47}"/>
          </ac:picMkLst>
        </pc:picChg>
        <pc:picChg chg="add mod">
          <ac:chgData name="Marcos Buccella" userId="41b48a7ffb43c364" providerId="LiveId" clId="{65016AF2-A076-4A35-8391-8F2D17BB37C4}" dt="2023-01-07T00:20:27.332" v="1577" actId="1076"/>
          <ac:picMkLst>
            <pc:docMk/>
            <pc:sldMk cId="607828594" sldId="271"/>
            <ac:picMk id="29" creationId="{A430BFBE-E62A-267F-CD14-6C63E5771E0E}"/>
          </ac:picMkLst>
        </pc:picChg>
      </pc:sldChg>
      <pc:sldChg chg="modSp mod modAnim">
        <pc:chgData name="Marcos Buccella" userId="41b48a7ffb43c364" providerId="LiveId" clId="{65016AF2-A076-4A35-8391-8F2D17BB37C4}" dt="2023-01-18T21:39:30.873" v="13267" actId="1076"/>
        <pc:sldMkLst>
          <pc:docMk/>
          <pc:sldMk cId="4230281614" sldId="272"/>
        </pc:sldMkLst>
        <pc:spChg chg="mod">
          <ac:chgData name="Marcos Buccella" userId="41b48a7ffb43c364" providerId="LiveId" clId="{65016AF2-A076-4A35-8391-8F2D17BB37C4}" dt="2023-01-08T16:14:49.072" v="12371" actId="20577"/>
          <ac:spMkLst>
            <pc:docMk/>
            <pc:sldMk cId="4230281614" sldId="272"/>
            <ac:spMk id="6" creationId="{6512C440-30C4-F745-80A4-4F43B754FA91}"/>
          </ac:spMkLst>
        </pc:spChg>
        <pc:spChg chg="mod">
          <ac:chgData name="Marcos Buccella" userId="41b48a7ffb43c364" providerId="LiveId" clId="{65016AF2-A076-4A35-8391-8F2D17BB37C4}" dt="2023-01-06T19:15:49.374" v="608" actId="790"/>
          <ac:spMkLst>
            <pc:docMk/>
            <pc:sldMk cId="4230281614" sldId="272"/>
            <ac:spMk id="7" creationId="{D0C351A0-FE38-A644-B12C-BE1029529B5C}"/>
          </ac:spMkLst>
        </pc:spChg>
        <pc:spChg chg="mod">
          <ac:chgData name="Marcos Buccella" userId="41b48a7ffb43c364" providerId="LiveId" clId="{65016AF2-A076-4A35-8391-8F2D17BB37C4}" dt="2023-01-08T16:30:56.168" v="12559"/>
          <ac:spMkLst>
            <pc:docMk/>
            <pc:sldMk cId="4230281614" sldId="272"/>
            <ac:spMk id="13" creationId="{6D6EE1D0-A584-5742-99DB-EC87F5100C05}"/>
          </ac:spMkLst>
        </pc:spChg>
        <pc:picChg chg="mod">
          <ac:chgData name="Marcos Buccella" userId="41b48a7ffb43c364" providerId="LiveId" clId="{65016AF2-A076-4A35-8391-8F2D17BB37C4}" dt="2023-01-18T21:39:30.873" v="13267" actId="1076"/>
          <ac:picMkLst>
            <pc:docMk/>
            <pc:sldMk cId="4230281614" sldId="272"/>
            <ac:picMk id="2" creationId="{ED886CA2-BB1B-1C17-FED8-B4B18460771B}"/>
          </ac:picMkLst>
        </pc:picChg>
        <pc:picChg chg="mod">
          <ac:chgData name="Marcos Buccella" userId="41b48a7ffb43c364" providerId="LiveId" clId="{65016AF2-A076-4A35-8391-8F2D17BB37C4}" dt="2023-01-08T16:25:19.323" v="12526" actId="14826"/>
          <ac:picMkLst>
            <pc:docMk/>
            <pc:sldMk cId="4230281614" sldId="272"/>
            <ac:picMk id="5" creationId="{5CAD6846-7503-C446-948A-959F6C6A02E9}"/>
          </ac:picMkLst>
        </pc:picChg>
      </pc:sldChg>
      <pc:sldChg chg="delSp modSp del mod">
        <pc:chgData name="Marcos Buccella" userId="41b48a7ffb43c364" providerId="LiveId" clId="{65016AF2-A076-4A35-8391-8F2D17BB37C4}" dt="2023-01-07T15:19:15.281" v="2498" actId="2696"/>
        <pc:sldMkLst>
          <pc:docMk/>
          <pc:sldMk cId="2763395395" sldId="273"/>
        </pc:sldMkLst>
        <pc:spChg chg="mod">
          <ac:chgData name="Marcos Buccella" userId="41b48a7ffb43c364" providerId="LiveId" clId="{65016AF2-A076-4A35-8391-8F2D17BB37C4}" dt="2023-01-07T15:18:50.998" v="2496" actId="1076"/>
          <ac:spMkLst>
            <pc:docMk/>
            <pc:sldMk cId="2763395395" sldId="273"/>
            <ac:spMk id="14" creationId="{ECAC2BC6-A75F-7D44-AA74-EF298B1F1F70}"/>
          </ac:spMkLst>
        </pc:spChg>
        <pc:spChg chg="del mod">
          <ac:chgData name="Marcos Buccella" userId="41b48a7ffb43c364" providerId="LiveId" clId="{65016AF2-A076-4A35-8391-8F2D17BB37C4}" dt="2023-01-07T15:03:23.550" v="2485" actId="478"/>
          <ac:spMkLst>
            <pc:docMk/>
            <pc:sldMk cId="2763395395" sldId="273"/>
            <ac:spMk id="16" creationId="{551D335F-2C1B-D442-91F3-3B2F665F882C}"/>
          </ac:spMkLst>
        </pc:spChg>
        <pc:spChg chg="del">
          <ac:chgData name="Marcos Buccella" userId="41b48a7ffb43c364" providerId="LiveId" clId="{65016AF2-A076-4A35-8391-8F2D17BB37C4}" dt="2023-01-07T15:03:21.963" v="2483" actId="478"/>
          <ac:spMkLst>
            <pc:docMk/>
            <pc:sldMk cId="2763395395" sldId="273"/>
            <ac:spMk id="17" creationId="{CF9DA434-1E13-6347-8C82-3E3DC6C31918}"/>
          </ac:spMkLst>
        </pc:spChg>
        <pc:graphicFrameChg chg="del">
          <ac:chgData name="Marcos Buccella" userId="41b48a7ffb43c364" providerId="LiveId" clId="{65016AF2-A076-4A35-8391-8F2D17BB37C4}" dt="2023-01-07T15:03:19.802" v="2482" actId="478"/>
          <ac:graphicFrameMkLst>
            <pc:docMk/>
            <pc:sldMk cId="2763395395" sldId="273"/>
            <ac:graphicFrameMk id="15" creationId="{AF23A8A5-2AC2-2447-816F-19EE7C0043AB}"/>
          </ac:graphicFrameMkLst>
        </pc:graphicFrameChg>
      </pc:sldChg>
      <pc:sldChg chg="del">
        <pc:chgData name="Marcos Buccella" userId="41b48a7ffb43c364" providerId="LiveId" clId="{65016AF2-A076-4A35-8391-8F2D17BB37C4}" dt="2023-01-07T17:17:20.171" v="3213" actId="2696"/>
        <pc:sldMkLst>
          <pc:docMk/>
          <pc:sldMk cId="1405695852" sldId="274"/>
        </pc:sldMkLst>
      </pc:sldChg>
      <pc:sldChg chg="addSp delSp modSp mod delAnim modAnim">
        <pc:chgData name="Marcos Buccella" userId="41b48a7ffb43c364" providerId="LiveId" clId="{65016AF2-A076-4A35-8391-8F2D17BB37C4}" dt="2023-01-18T21:40:27.332" v="13278" actId="1076"/>
        <pc:sldMkLst>
          <pc:docMk/>
          <pc:sldMk cId="852320111" sldId="275"/>
        </pc:sldMkLst>
        <pc:spChg chg="mod">
          <ac:chgData name="Marcos Buccella" userId="41b48a7ffb43c364" providerId="LiveId" clId="{65016AF2-A076-4A35-8391-8F2D17BB37C4}" dt="2023-01-08T16:17:13.791" v="12463" actId="20577"/>
          <ac:spMkLst>
            <pc:docMk/>
            <pc:sldMk cId="852320111" sldId="275"/>
            <ac:spMk id="6" creationId="{02C529DE-3A33-2C42-841F-58E85DD070DD}"/>
          </ac:spMkLst>
        </pc:spChg>
        <pc:spChg chg="mod">
          <ac:chgData name="Marcos Buccella" userId="41b48a7ffb43c364" providerId="LiveId" clId="{65016AF2-A076-4A35-8391-8F2D17BB37C4}" dt="2023-01-08T16:30:56.168" v="12559"/>
          <ac:spMkLst>
            <pc:docMk/>
            <pc:sldMk cId="852320111" sldId="275"/>
            <ac:spMk id="7" creationId="{6FC1311C-576A-EC4C-9106-2DEEB66CC329}"/>
          </ac:spMkLst>
        </pc:spChg>
        <pc:spChg chg="mod">
          <ac:chgData name="Marcos Buccella" userId="41b48a7ffb43c364" providerId="LiveId" clId="{65016AF2-A076-4A35-8391-8F2D17BB37C4}" dt="2023-01-07T22:21:42.740" v="5905" actId="20577"/>
          <ac:spMkLst>
            <pc:docMk/>
            <pc:sldMk cId="852320111" sldId="275"/>
            <ac:spMk id="9" creationId="{1758C46E-FA60-084B-B6AD-DA7973725075}"/>
          </ac:spMkLst>
        </pc:spChg>
        <pc:spChg chg="mod">
          <ac:chgData name="Marcos Buccella" userId="41b48a7ffb43c364" providerId="LiveId" clId="{65016AF2-A076-4A35-8391-8F2D17BB37C4}" dt="2023-01-07T20:49:26.249" v="4784" actId="790"/>
          <ac:spMkLst>
            <pc:docMk/>
            <pc:sldMk cId="852320111" sldId="275"/>
            <ac:spMk id="11" creationId="{A511E4DB-878E-944E-A8D2-B2FAE9D6E3CF}"/>
          </ac:spMkLst>
        </pc:spChg>
        <pc:spChg chg="mod">
          <ac:chgData name="Marcos Buccella" userId="41b48a7ffb43c364" providerId="LiveId" clId="{65016AF2-A076-4A35-8391-8F2D17BB37C4}" dt="2023-01-07T20:49:26.249" v="4784" actId="790"/>
          <ac:spMkLst>
            <pc:docMk/>
            <pc:sldMk cId="852320111" sldId="275"/>
            <ac:spMk id="15" creationId="{0D5BAA51-BF5A-2B41-8875-7561BE6EC5E9}"/>
          </ac:spMkLst>
        </pc:spChg>
        <pc:spChg chg="del">
          <ac:chgData name="Marcos Buccella" userId="41b48a7ffb43c364" providerId="LiveId" clId="{65016AF2-A076-4A35-8391-8F2D17BB37C4}" dt="2023-01-07T18:26:09.070" v="4343" actId="478"/>
          <ac:spMkLst>
            <pc:docMk/>
            <pc:sldMk cId="852320111" sldId="275"/>
            <ac:spMk id="19" creationId="{51100B20-3AAE-E04A-9E83-F3578323669E}"/>
          </ac:spMkLst>
        </pc:spChg>
        <pc:spChg chg="del">
          <ac:chgData name="Marcos Buccella" userId="41b48a7ffb43c364" providerId="LiveId" clId="{65016AF2-A076-4A35-8391-8F2D17BB37C4}" dt="2023-01-07T18:26:09.070" v="4343" actId="478"/>
          <ac:spMkLst>
            <pc:docMk/>
            <pc:sldMk cId="852320111" sldId="275"/>
            <ac:spMk id="20" creationId="{9587F7F4-5D47-6342-B197-BAC218D1292A}"/>
          </ac:spMkLst>
        </pc:spChg>
        <pc:spChg chg="del">
          <ac:chgData name="Marcos Buccella" userId="41b48a7ffb43c364" providerId="LiveId" clId="{65016AF2-A076-4A35-8391-8F2D17BB37C4}" dt="2023-01-07T18:26:09.070" v="4343" actId="478"/>
          <ac:spMkLst>
            <pc:docMk/>
            <pc:sldMk cId="852320111" sldId="275"/>
            <ac:spMk id="21" creationId="{679D97FB-8B68-584A-A525-3AD55E260675}"/>
          </ac:spMkLst>
        </pc:spChg>
        <pc:spChg chg="del">
          <ac:chgData name="Marcos Buccella" userId="41b48a7ffb43c364" providerId="LiveId" clId="{65016AF2-A076-4A35-8391-8F2D17BB37C4}" dt="2023-01-07T18:26:09.070" v="4343" actId="478"/>
          <ac:spMkLst>
            <pc:docMk/>
            <pc:sldMk cId="852320111" sldId="275"/>
            <ac:spMk id="22" creationId="{900695D1-736D-214C-8BA7-F4FDB29668D7}"/>
          </ac:spMkLst>
        </pc:spChg>
        <pc:spChg chg="del">
          <ac:chgData name="Marcos Buccella" userId="41b48a7ffb43c364" providerId="LiveId" clId="{65016AF2-A076-4A35-8391-8F2D17BB37C4}" dt="2023-01-07T18:26:09.070" v="4343" actId="478"/>
          <ac:spMkLst>
            <pc:docMk/>
            <pc:sldMk cId="852320111" sldId="275"/>
            <ac:spMk id="23" creationId="{E47FEEBD-E786-5D42-98F8-CF35765800FE}"/>
          </ac:spMkLst>
        </pc:spChg>
        <pc:spChg chg="del">
          <ac:chgData name="Marcos Buccella" userId="41b48a7ffb43c364" providerId="LiveId" clId="{65016AF2-A076-4A35-8391-8F2D17BB37C4}" dt="2023-01-07T18:27:56.699" v="4393" actId="478"/>
          <ac:spMkLst>
            <pc:docMk/>
            <pc:sldMk cId="852320111" sldId="275"/>
            <ac:spMk id="24" creationId="{4D2115ED-B632-9F45-B7D7-1670B4CBC146}"/>
          </ac:spMkLst>
        </pc:spChg>
        <pc:spChg chg="del">
          <ac:chgData name="Marcos Buccella" userId="41b48a7ffb43c364" providerId="LiveId" clId="{65016AF2-A076-4A35-8391-8F2D17BB37C4}" dt="2023-01-07T18:26:15.539" v="4344" actId="478"/>
          <ac:spMkLst>
            <pc:docMk/>
            <pc:sldMk cId="852320111" sldId="275"/>
            <ac:spMk id="25" creationId="{51A896A8-6EAA-9445-8A71-776FBF38F18C}"/>
          </ac:spMkLst>
        </pc:spChg>
        <pc:spChg chg="del">
          <ac:chgData name="Marcos Buccella" userId="41b48a7ffb43c364" providerId="LiveId" clId="{65016AF2-A076-4A35-8391-8F2D17BB37C4}" dt="2023-01-07T18:25:52.156" v="4340" actId="478"/>
          <ac:spMkLst>
            <pc:docMk/>
            <pc:sldMk cId="852320111" sldId="275"/>
            <ac:spMk id="27" creationId="{C0191730-461A-A743-A763-FB14C812EF39}"/>
          </ac:spMkLst>
        </pc:spChg>
        <pc:spChg chg="del">
          <ac:chgData name="Marcos Buccella" userId="41b48a7ffb43c364" providerId="LiveId" clId="{65016AF2-A076-4A35-8391-8F2D17BB37C4}" dt="2023-01-07T18:25:52.156" v="4340" actId="478"/>
          <ac:spMkLst>
            <pc:docMk/>
            <pc:sldMk cId="852320111" sldId="275"/>
            <ac:spMk id="28" creationId="{B96BEA62-46ED-9C4A-9930-19E109FFE026}"/>
          </ac:spMkLst>
        </pc:spChg>
        <pc:spChg chg="add del">
          <ac:chgData name="Marcos Buccella" userId="41b48a7ffb43c364" providerId="LiveId" clId="{65016AF2-A076-4A35-8391-8F2D17BB37C4}" dt="2023-01-07T18:25:52.156" v="4340" actId="478"/>
          <ac:spMkLst>
            <pc:docMk/>
            <pc:sldMk cId="852320111" sldId="275"/>
            <ac:spMk id="29" creationId="{FD99957C-8E5D-7346-868D-A227326C7DE1}"/>
          </ac:spMkLst>
        </pc:spChg>
        <pc:spChg chg="del">
          <ac:chgData name="Marcos Buccella" userId="41b48a7ffb43c364" providerId="LiveId" clId="{65016AF2-A076-4A35-8391-8F2D17BB37C4}" dt="2023-01-07T18:25:52.156" v="4340" actId="478"/>
          <ac:spMkLst>
            <pc:docMk/>
            <pc:sldMk cId="852320111" sldId="275"/>
            <ac:spMk id="34" creationId="{176E79B3-E6C8-B946-B1D9-21B2A187EF4A}"/>
          </ac:spMkLst>
        </pc:spChg>
        <pc:spChg chg="del">
          <ac:chgData name="Marcos Buccella" userId="41b48a7ffb43c364" providerId="LiveId" clId="{65016AF2-A076-4A35-8391-8F2D17BB37C4}" dt="2023-01-07T18:25:49.810" v="4339" actId="478"/>
          <ac:spMkLst>
            <pc:docMk/>
            <pc:sldMk cId="852320111" sldId="275"/>
            <ac:spMk id="35" creationId="{49BEECB3-4B0D-E04D-A8FD-4768E50CD825}"/>
          </ac:spMkLst>
        </pc:spChg>
        <pc:spChg chg="del">
          <ac:chgData name="Marcos Buccella" userId="41b48a7ffb43c364" providerId="LiveId" clId="{65016AF2-A076-4A35-8391-8F2D17BB37C4}" dt="2023-01-07T18:25:49.810" v="4339" actId="478"/>
          <ac:spMkLst>
            <pc:docMk/>
            <pc:sldMk cId="852320111" sldId="275"/>
            <ac:spMk id="36" creationId="{21DF3071-AA56-7040-8B90-F27245D6954B}"/>
          </ac:spMkLst>
        </pc:spChg>
        <pc:spChg chg="del">
          <ac:chgData name="Marcos Buccella" userId="41b48a7ffb43c364" providerId="LiveId" clId="{65016AF2-A076-4A35-8391-8F2D17BB37C4}" dt="2023-01-07T18:25:49.810" v="4339" actId="478"/>
          <ac:spMkLst>
            <pc:docMk/>
            <pc:sldMk cId="852320111" sldId="275"/>
            <ac:spMk id="37" creationId="{7456EA5D-11F8-D343-94BD-EC93F97EE038}"/>
          </ac:spMkLst>
        </pc:spChg>
        <pc:spChg chg="del">
          <ac:chgData name="Marcos Buccella" userId="41b48a7ffb43c364" providerId="LiveId" clId="{65016AF2-A076-4A35-8391-8F2D17BB37C4}" dt="2023-01-07T18:25:49.810" v="4339" actId="478"/>
          <ac:spMkLst>
            <pc:docMk/>
            <pc:sldMk cId="852320111" sldId="275"/>
            <ac:spMk id="39" creationId="{CF36A63F-67F4-6E4E-B239-C23021940C51}"/>
          </ac:spMkLst>
        </pc:spChg>
        <pc:spChg chg="add del mod">
          <ac:chgData name="Marcos Buccella" userId="41b48a7ffb43c364" providerId="LiveId" clId="{65016AF2-A076-4A35-8391-8F2D17BB37C4}" dt="2023-01-07T20:32:04.976" v="4554" actId="931"/>
          <ac:spMkLst>
            <pc:docMk/>
            <pc:sldMk cId="852320111" sldId="275"/>
            <ac:spMk id="45" creationId="{8E426C3F-2C8E-C029-5330-B063A87BF509}"/>
          </ac:spMkLst>
        </pc:spChg>
        <pc:spChg chg="add mod">
          <ac:chgData name="Marcos Buccella" userId="41b48a7ffb43c364" providerId="LiveId" clId="{65016AF2-A076-4A35-8391-8F2D17BB37C4}" dt="2023-01-08T22:47:24.449" v="12717" actId="6549"/>
          <ac:spMkLst>
            <pc:docMk/>
            <pc:sldMk cId="852320111" sldId="275"/>
            <ac:spMk id="47" creationId="{0C1484B2-FC54-92D1-E105-4F63311C5569}"/>
          </ac:spMkLst>
        </pc:spChg>
        <pc:spChg chg="add mod">
          <ac:chgData name="Marcos Buccella" userId="41b48a7ffb43c364" providerId="LiveId" clId="{65016AF2-A076-4A35-8391-8F2D17BB37C4}" dt="2023-01-07T20:49:26.249" v="4784" actId="790"/>
          <ac:spMkLst>
            <pc:docMk/>
            <pc:sldMk cId="852320111" sldId="275"/>
            <ac:spMk id="52" creationId="{C7E4AD65-FB1E-77AB-026D-14749A80964A}"/>
          </ac:spMkLst>
        </pc:spChg>
        <pc:spChg chg="add mod">
          <ac:chgData name="Marcos Buccella" userId="41b48a7ffb43c364" providerId="LiveId" clId="{65016AF2-A076-4A35-8391-8F2D17BB37C4}" dt="2023-01-08T22:47:41.485" v="12719" actId="20577"/>
          <ac:spMkLst>
            <pc:docMk/>
            <pc:sldMk cId="852320111" sldId="275"/>
            <ac:spMk id="53" creationId="{E6D5ABB7-79A5-8351-267E-A26DEF02632B}"/>
          </ac:spMkLst>
        </pc:spChg>
        <pc:grpChg chg="add del">
          <ac:chgData name="Marcos Buccella" userId="41b48a7ffb43c364" providerId="LiveId" clId="{65016AF2-A076-4A35-8391-8F2D17BB37C4}" dt="2023-01-07T18:25:44.569" v="4337" actId="478"/>
          <ac:grpSpMkLst>
            <pc:docMk/>
            <pc:sldMk cId="852320111" sldId="275"/>
            <ac:grpSpMk id="2" creationId="{CABEDDB5-DB1F-974C-8E86-3F60DD37EC99}"/>
          </ac:grpSpMkLst>
        </pc:grpChg>
        <pc:graphicFrameChg chg="del">
          <ac:chgData name="Marcos Buccella" userId="41b48a7ffb43c364" providerId="LiveId" clId="{65016AF2-A076-4A35-8391-8F2D17BB37C4}" dt="2023-01-07T18:26:18.697" v="4345" actId="478"/>
          <ac:graphicFrameMkLst>
            <pc:docMk/>
            <pc:sldMk cId="852320111" sldId="275"/>
            <ac:graphicFrameMk id="14" creationId="{4EB36CF3-A697-F24E-8AF1-25FB1A5197BB}"/>
          </ac:graphicFrameMkLst>
        </pc:graphicFrameChg>
        <pc:picChg chg="add del mod">
          <ac:chgData name="Marcos Buccella" userId="41b48a7ffb43c364" providerId="LiveId" clId="{65016AF2-A076-4A35-8391-8F2D17BB37C4}" dt="2023-01-18T09:13:26.815" v="13172" actId="478"/>
          <ac:picMkLst>
            <pc:docMk/>
            <pc:sldMk cId="852320111" sldId="275"/>
            <ac:picMk id="3" creationId="{7256EDC0-6C3F-BC0C-18C2-5B81597C4178}"/>
          </ac:picMkLst>
        </pc:picChg>
        <pc:picChg chg="add mod">
          <ac:chgData name="Marcos Buccella" userId="41b48a7ffb43c364" providerId="LiveId" clId="{65016AF2-A076-4A35-8391-8F2D17BB37C4}" dt="2023-01-18T21:40:27.332" v="13278" actId="1076"/>
          <ac:picMkLst>
            <pc:docMk/>
            <pc:sldMk cId="852320111" sldId="275"/>
            <ac:picMk id="4" creationId="{72F0CB33-0FFC-7243-7980-23ACF3D73CCA}"/>
          </ac:picMkLst>
        </pc:picChg>
        <pc:picChg chg="add del mod">
          <ac:chgData name="Marcos Buccella" userId="41b48a7ffb43c364" providerId="LiveId" clId="{65016AF2-A076-4A35-8391-8F2D17BB37C4}" dt="2023-01-07T18:27:38.762" v="4387"/>
          <ac:picMkLst>
            <pc:docMk/>
            <pc:sldMk cId="852320111" sldId="275"/>
            <ac:picMk id="4" creationId="{EFEACCC3-D3A8-3830-A36E-FD1214D51E36}"/>
          </ac:picMkLst>
        </pc:picChg>
        <pc:picChg chg="add del mod">
          <ac:chgData name="Marcos Buccella" userId="41b48a7ffb43c364" providerId="LiveId" clId="{65016AF2-A076-4A35-8391-8F2D17BB37C4}" dt="2023-01-07T18:27:38.762" v="4387"/>
          <ac:picMkLst>
            <pc:docMk/>
            <pc:sldMk cId="852320111" sldId="275"/>
            <ac:picMk id="8" creationId="{2C5211B4-4B3E-DA66-E4A1-3F04E788CAA3}"/>
          </ac:picMkLst>
        </pc:picChg>
        <pc:picChg chg="add mod">
          <ac:chgData name="Marcos Buccella" userId="41b48a7ffb43c364" providerId="LiveId" clId="{65016AF2-A076-4A35-8391-8F2D17BB37C4}" dt="2023-01-07T18:28:03.587" v="4395" actId="1076"/>
          <ac:picMkLst>
            <pc:docMk/>
            <pc:sldMk cId="852320111" sldId="275"/>
            <ac:picMk id="12" creationId="{C2C92526-082A-F87B-9DB2-6DC751468F6F}"/>
          </ac:picMkLst>
        </pc:picChg>
        <pc:picChg chg="add mod">
          <ac:chgData name="Marcos Buccella" userId="41b48a7ffb43c364" providerId="LiveId" clId="{65016AF2-A076-4A35-8391-8F2D17BB37C4}" dt="2023-01-07T18:28:39.769" v="4402" actId="1076"/>
          <ac:picMkLst>
            <pc:docMk/>
            <pc:sldMk cId="852320111" sldId="275"/>
            <ac:picMk id="16" creationId="{AFB15E7E-3F32-3B14-44A5-1CC61F5224B7}"/>
          </ac:picMkLst>
        </pc:picChg>
        <pc:picChg chg="add del mod">
          <ac:chgData name="Marcos Buccella" userId="41b48a7ffb43c364" providerId="LiveId" clId="{65016AF2-A076-4A35-8391-8F2D17BB37C4}" dt="2023-01-07T18:31:06.991" v="4438" actId="21"/>
          <ac:picMkLst>
            <pc:docMk/>
            <pc:sldMk cId="852320111" sldId="275"/>
            <ac:picMk id="18" creationId="{B145D5C6-A8AA-7384-4F78-B7A36A59BE14}"/>
          </ac:picMkLst>
        </pc:picChg>
        <pc:picChg chg="del">
          <ac:chgData name="Marcos Buccella" userId="41b48a7ffb43c364" providerId="LiveId" clId="{65016AF2-A076-4A35-8391-8F2D17BB37C4}" dt="2023-01-07T18:25:52.156" v="4340" actId="478"/>
          <ac:picMkLst>
            <pc:docMk/>
            <pc:sldMk cId="852320111" sldId="275"/>
            <ac:picMk id="30" creationId="{4141C26E-475D-AB41-95AE-E4A8B2E6BA95}"/>
          </ac:picMkLst>
        </pc:picChg>
        <pc:picChg chg="add del mod">
          <ac:chgData name="Marcos Buccella" userId="41b48a7ffb43c364" providerId="LiveId" clId="{65016AF2-A076-4A35-8391-8F2D17BB37C4}" dt="2023-01-07T18:31:06.991" v="4438" actId="21"/>
          <ac:picMkLst>
            <pc:docMk/>
            <pc:sldMk cId="852320111" sldId="275"/>
            <ac:picMk id="32" creationId="{2E9FDFDF-1B36-E48C-3CA7-10A63B07EE23}"/>
          </ac:picMkLst>
        </pc:picChg>
        <pc:picChg chg="del">
          <ac:chgData name="Marcos Buccella" userId="41b48a7ffb43c364" providerId="LiveId" clId="{65016AF2-A076-4A35-8391-8F2D17BB37C4}" dt="2023-01-07T18:25:49.810" v="4339" actId="478"/>
          <ac:picMkLst>
            <pc:docMk/>
            <pc:sldMk cId="852320111" sldId="275"/>
            <ac:picMk id="38" creationId="{B03BA462-69B4-A546-A884-C6F5852BAEDD}"/>
          </ac:picMkLst>
        </pc:picChg>
        <pc:picChg chg="add del mod">
          <ac:chgData name="Marcos Buccella" userId="41b48a7ffb43c364" providerId="LiveId" clId="{65016AF2-A076-4A35-8391-8F2D17BB37C4}" dt="2023-01-07T18:31:06.991" v="4438" actId="21"/>
          <ac:picMkLst>
            <pc:docMk/>
            <pc:sldMk cId="852320111" sldId="275"/>
            <ac:picMk id="40" creationId="{D58AFB98-55AC-DB70-32D1-2F0F1DEAEF54}"/>
          </ac:picMkLst>
        </pc:picChg>
        <pc:picChg chg="add del mod">
          <ac:chgData name="Marcos Buccella" userId="41b48a7ffb43c364" providerId="LiveId" clId="{65016AF2-A076-4A35-8391-8F2D17BB37C4}" dt="2023-01-07T18:31:06.991" v="4438" actId="21"/>
          <ac:picMkLst>
            <pc:docMk/>
            <pc:sldMk cId="852320111" sldId="275"/>
            <ac:picMk id="42" creationId="{5863F165-0815-5227-EA5E-1CA823DB5FEF}"/>
          </ac:picMkLst>
        </pc:picChg>
        <pc:picChg chg="add del mod">
          <ac:chgData name="Marcos Buccella" userId="41b48a7ffb43c364" providerId="LiveId" clId="{65016AF2-A076-4A35-8391-8F2D17BB37C4}" dt="2023-01-07T18:31:06.991" v="4438" actId="21"/>
          <ac:picMkLst>
            <pc:docMk/>
            <pc:sldMk cId="852320111" sldId="275"/>
            <ac:picMk id="44" creationId="{80BC2A81-8268-A9D9-29FB-BE52447B8200}"/>
          </ac:picMkLst>
        </pc:picChg>
        <pc:picChg chg="add del mod">
          <ac:chgData name="Marcos Buccella" userId="41b48a7ffb43c364" providerId="LiveId" clId="{65016AF2-A076-4A35-8391-8F2D17BB37C4}" dt="2023-01-07T20:29:05.782" v="4553" actId="931"/>
          <ac:picMkLst>
            <pc:docMk/>
            <pc:sldMk cId="852320111" sldId="275"/>
            <ac:picMk id="49" creationId="{4F579453-21D0-23F4-F6B3-3FBF35717278}"/>
          </ac:picMkLst>
        </pc:picChg>
        <pc:picChg chg="add mod">
          <ac:chgData name="Marcos Buccella" userId="41b48a7ffb43c364" providerId="LiveId" clId="{65016AF2-A076-4A35-8391-8F2D17BB37C4}" dt="2023-01-07T20:32:06.380" v="4555" actId="27614"/>
          <ac:picMkLst>
            <pc:docMk/>
            <pc:sldMk cId="852320111" sldId="275"/>
            <ac:picMk id="51" creationId="{8641E2D8-AB01-8B98-1955-CA0C74D16C47}"/>
          </ac:picMkLst>
        </pc:picChg>
      </pc:sldChg>
      <pc:sldChg chg="del">
        <pc:chgData name="Marcos Buccella" userId="41b48a7ffb43c364" providerId="LiveId" clId="{65016AF2-A076-4A35-8391-8F2D17BB37C4}" dt="2023-01-07T22:21:50.616" v="5906" actId="2696"/>
        <pc:sldMkLst>
          <pc:docMk/>
          <pc:sldMk cId="4213659151" sldId="276"/>
        </pc:sldMkLst>
      </pc:sldChg>
      <pc:sldChg chg="del">
        <pc:chgData name="Marcos Buccella" userId="41b48a7ffb43c364" providerId="LiveId" clId="{65016AF2-A076-4A35-8391-8F2D17BB37C4}" dt="2023-01-07T22:21:50.616" v="5906" actId="2696"/>
        <pc:sldMkLst>
          <pc:docMk/>
          <pc:sldMk cId="3368256750" sldId="278"/>
        </pc:sldMkLst>
      </pc:sldChg>
      <pc:sldChg chg="del">
        <pc:chgData name="Marcos Buccella" userId="41b48a7ffb43c364" providerId="LiveId" clId="{65016AF2-A076-4A35-8391-8F2D17BB37C4}" dt="2023-01-07T23:05:00.824" v="6847" actId="2696"/>
        <pc:sldMkLst>
          <pc:docMk/>
          <pc:sldMk cId="1586993141" sldId="279"/>
        </pc:sldMkLst>
      </pc:sldChg>
      <pc:sldChg chg="addSp delSp modSp mod ord modAnim">
        <pc:chgData name="Marcos Buccella" userId="41b48a7ffb43c364" providerId="LiveId" clId="{65016AF2-A076-4A35-8391-8F2D17BB37C4}" dt="2023-01-18T21:44:15.404" v="13309" actId="1076"/>
        <pc:sldMkLst>
          <pc:docMk/>
          <pc:sldMk cId="3423473612" sldId="280"/>
        </pc:sldMkLst>
        <pc:spChg chg="add mod">
          <ac:chgData name="Marcos Buccella" userId="41b48a7ffb43c364" providerId="LiveId" clId="{65016AF2-A076-4A35-8391-8F2D17BB37C4}" dt="2023-01-09T07:04:18.163" v="12762" actId="20577"/>
          <ac:spMkLst>
            <pc:docMk/>
            <pc:sldMk cId="3423473612" sldId="280"/>
            <ac:spMk id="4" creationId="{692018F8-318E-9F96-EB40-4283F1BD34C0}"/>
          </ac:spMkLst>
        </pc:spChg>
        <pc:spChg chg="del">
          <ac:chgData name="Marcos Buccella" userId="41b48a7ffb43c364" providerId="LiveId" clId="{65016AF2-A076-4A35-8391-8F2D17BB37C4}" dt="2023-01-08T16:20:13.880" v="12519" actId="478"/>
          <ac:spMkLst>
            <pc:docMk/>
            <pc:sldMk cId="3423473612" sldId="280"/>
            <ac:spMk id="6" creationId="{797A1955-5701-514E-B790-1D0EEB20F0C5}"/>
          </ac:spMkLst>
        </pc:spChg>
        <pc:spChg chg="mod">
          <ac:chgData name="Marcos Buccella" userId="41b48a7ffb43c364" providerId="LiveId" clId="{65016AF2-A076-4A35-8391-8F2D17BB37C4}" dt="2023-01-08T16:20:20.967" v="12524" actId="20577"/>
          <ac:spMkLst>
            <pc:docMk/>
            <pc:sldMk cId="3423473612" sldId="280"/>
            <ac:spMk id="7" creationId="{6B5ABECF-C88A-E940-9E81-CADF00CB4224}"/>
          </ac:spMkLst>
        </pc:spChg>
        <pc:spChg chg="mod">
          <ac:chgData name="Marcos Buccella" userId="41b48a7ffb43c364" providerId="LiveId" clId="{65016AF2-A076-4A35-8391-8F2D17BB37C4}" dt="2023-01-08T15:47:39.107" v="12094" actId="20577"/>
          <ac:spMkLst>
            <pc:docMk/>
            <pc:sldMk cId="3423473612" sldId="280"/>
            <ac:spMk id="8" creationId="{9D4E3D23-63BD-5149-93C0-3CACA8E5E2AB}"/>
          </ac:spMkLst>
        </pc:spChg>
        <pc:spChg chg="add del mod">
          <ac:chgData name="Marcos Buccella" userId="41b48a7ffb43c364" providerId="LiveId" clId="{65016AF2-A076-4A35-8391-8F2D17BB37C4}" dt="2023-01-08T15:53:00.631" v="12160" actId="478"/>
          <ac:spMkLst>
            <pc:docMk/>
            <pc:sldMk cId="3423473612" sldId="280"/>
            <ac:spMk id="9" creationId="{6BC335B9-45B0-8240-AE05-69E9E9FC7636}"/>
          </ac:spMkLst>
        </pc:spChg>
        <pc:spChg chg="del">
          <ac:chgData name="Marcos Buccella" userId="41b48a7ffb43c364" providerId="LiveId" clId="{65016AF2-A076-4A35-8391-8F2D17BB37C4}" dt="2023-01-08T15:47:30.409" v="12091" actId="478"/>
          <ac:spMkLst>
            <pc:docMk/>
            <pc:sldMk cId="3423473612" sldId="280"/>
            <ac:spMk id="10" creationId="{67ED753D-8B28-8F40-815B-4802D5B5F3C6}"/>
          </ac:spMkLst>
        </pc:spChg>
        <pc:spChg chg="mod">
          <ac:chgData name="Marcos Buccella" userId="41b48a7ffb43c364" providerId="LiveId" clId="{65016AF2-A076-4A35-8391-8F2D17BB37C4}" dt="2023-01-08T15:48:11.260" v="12098" actId="1076"/>
          <ac:spMkLst>
            <pc:docMk/>
            <pc:sldMk cId="3423473612" sldId="280"/>
            <ac:spMk id="12" creationId="{11E1E15D-DFFB-9642-88DA-01D53E21743F}"/>
          </ac:spMkLst>
        </pc:spChg>
        <pc:spChg chg="add mod">
          <ac:chgData name="Marcos Buccella" userId="41b48a7ffb43c364" providerId="LiveId" clId="{65016AF2-A076-4A35-8391-8F2D17BB37C4}" dt="2023-01-08T16:20:23.597" v="12525" actId="20577"/>
          <ac:spMkLst>
            <pc:docMk/>
            <pc:sldMk cId="3423473612" sldId="280"/>
            <ac:spMk id="13" creationId="{D395AD26-D113-362E-F0F0-2D995CE5E90D}"/>
          </ac:spMkLst>
        </pc:spChg>
        <pc:graphicFrameChg chg="del mod">
          <ac:chgData name="Marcos Buccella" userId="41b48a7ffb43c364" providerId="LiveId" clId="{65016AF2-A076-4A35-8391-8F2D17BB37C4}" dt="2023-01-08T15:44:39.289" v="12087" actId="478"/>
          <ac:graphicFrameMkLst>
            <pc:docMk/>
            <pc:sldMk cId="3423473612" sldId="280"/>
            <ac:graphicFrameMk id="11" creationId="{55189D16-3D66-CD45-8830-E19967E46916}"/>
          </ac:graphicFrameMkLst>
        </pc:graphicFrameChg>
        <pc:picChg chg="add mod">
          <ac:chgData name="Marcos Buccella" userId="41b48a7ffb43c364" providerId="LiveId" clId="{65016AF2-A076-4A35-8391-8F2D17BB37C4}" dt="2023-01-18T21:44:15.404" v="13309" actId="1076"/>
          <ac:picMkLst>
            <pc:docMk/>
            <pc:sldMk cId="3423473612" sldId="280"/>
            <ac:picMk id="2" creationId="{39A8B77E-894B-46F5-9E6B-2C1CF1389AF4}"/>
          </ac:picMkLst>
        </pc:picChg>
        <pc:picChg chg="add mod">
          <ac:chgData name="Marcos Buccella" userId="41b48a7ffb43c364" providerId="LiveId" clId="{65016AF2-A076-4A35-8391-8F2D17BB37C4}" dt="2023-01-08T15:52:19.140" v="12107" actId="14861"/>
          <ac:picMkLst>
            <pc:docMk/>
            <pc:sldMk cId="3423473612" sldId="280"/>
            <ac:picMk id="3" creationId="{04496F7C-21D3-8A0B-0A94-681FD514D333}"/>
          </ac:picMkLst>
        </pc:picChg>
        <pc:picChg chg="add mod">
          <ac:chgData name="Marcos Buccella" userId="41b48a7ffb43c364" providerId="LiveId" clId="{65016AF2-A076-4A35-8391-8F2D17BB37C4}" dt="2023-01-08T15:52:13.747" v="12106" actId="14861"/>
          <ac:picMkLst>
            <pc:docMk/>
            <pc:sldMk cId="3423473612" sldId="280"/>
            <ac:picMk id="1026" creationId="{82753536-C4F7-9D2F-3210-CC19CCF46E1E}"/>
          </ac:picMkLst>
        </pc:picChg>
      </pc:sldChg>
      <pc:sldChg chg="del">
        <pc:chgData name="Marcos Buccella" userId="41b48a7ffb43c364" providerId="LiveId" clId="{65016AF2-A076-4A35-8391-8F2D17BB37C4}" dt="2023-01-07T23:05:09.305" v="6848" actId="47"/>
        <pc:sldMkLst>
          <pc:docMk/>
          <pc:sldMk cId="4258313226" sldId="1248"/>
        </pc:sldMkLst>
      </pc:sldChg>
      <pc:sldChg chg="del">
        <pc:chgData name="Marcos Buccella" userId="41b48a7ffb43c364" providerId="LiveId" clId="{65016AF2-A076-4A35-8391-8F2D17BB37C4}" dt="2023-01-07T23:05:09.305" v="6848" actId="47"/>
        <pc:sldMkLst>
          <pc:docMk/>
          <pc:sldMk cId="1533364810" sldId="1249"/>
        </pc:sldMkLst>
      </pc:sldChg>
      <pc:sldChg chg="del">
        <pc:chgData name="Marcos Buccella" userId="41b48a7ffb43c364" providerId="LiveId" clId="{65016AF2-A076-4A35-8391-8F2D17BB37C4}" dt="2023-01-07T23:05:00.824" v="6847" actId="2696"/>
        <pc:sldMkLst>
          <pc:docMk/>
          <pc:sldMk cId="2472107431" sldId="1250"/>
        </pc:sldMkLst>
      </pc:sldChg>
      <pc:sldChg chg="del">
        <pc:chgData name="Marcos Buccella" userId="41b48a7ffb43c364" providerId="LiveId" clId="{65016AF2-A076-4A35-8391-8F2D17BB37C4}" dt="2023-01-07T23:47:56.590" v="7985" actId="2696"/>
        <pc:sldMkLst>
          <pc:docMk/>
          <pc:sldMk cId="3454496879" sldId="1251"/>
        </pc:sldMkLst>
      </pc:sldChg>
      <pc:sldChg chg="modSp mod modAnim">
        <pc:chgData name="Marcos Buccella" userId="41b48a7ffb43c364" providerId="LiveId" clId="{65016AF2-A076-4A35-8391-8F2D17BB37C4}" dt="2023-01-18T21:44:24.367" v="13311" actId="1076"/>
        <pc:sldMkLst>
          <pc:docMk/>
          <pc:sldMk cId="1426465614" sldId="1252"/>
        </pc:sldMkLst>
        <pc:spChg chg="mod">
          <ac:chgData name="Marcos Buccella" userId="41b48a7ffb43c364" providerId="LiveId" clId="{65016AF2-A076-4A35-8391-8F2D17BB37C4}" dt="2023-01-08T23:32:13.872" v="12735" actId="14100"/>
          <ac:spMkLst>
            <pc:docMk/>
            <pc:sldMk cId="1426465614" sldId="1252"/>
            <ac:spMk id="4" creationId="{82A9F1B3-52DD-6847-AA72-F5FE001A5C4E}"/>
          </ac:spMkLst>
        </pc:spChg>
        <pc:spChg chg="mod">
          <ac:chgData name="Marcos Buccella" userId="41b48a7ffb43c364" providerId="LiveId" clId="{65016AF2-A076-4A35-8391-8F2D17BB37C4}" dt="2023-01-08T23:32:18.212" v="12736" actId="20577"/>
          <ac:spMkLst>
            <pc:docMk/>
            <pc:sldMk cId="1426465614" sldId="1252"/>
            <ac:spMk id="9" creationId="{77B90DE8-065B-FB46-ABC5-2B504CB5CFA3}"/>
          </ac:spMkLst>
        </pc:spChg>
        <pc:picChg chg="mod">
          <ac:chgData name="Marcos Buccella" userId="41b48a7ffb43c364" providerId="LiveId" clId="{65016AF2-A076-4A35-8391-8F2D17BB37C4}" dt="2023-01-18T21:44:24.367" v="13311" actId="1076"/>
          <ac:picMkLst>
            <pc:docMk/>
            <pc:sldMk cId="1426465614" sldId="1252"/>
            <ac:picMk id="5" creationId="{A214D3AE-AB6D-FD8B-A360-5648679EE4C1}"/>
          </ac:picMkLst>
        </pc:picChg>
      </pc:sldChg>
      <pc:sldChg chg="del">
        <pc:chgData name="Marcos Buccella" userId="41b48a7ffb43c364" providerId="LiveId" clId="{65016AF2-A076-4A35-8391-8F2D17BB37C4}" dt="2023-01-07T23:05:09.305" v="6848" actId="47"/>
        <pc:sldMkLst>
          <pc:docMk/>
          <pc:sldMk cId="1207484793" sldId="1254"/>
        </pc:sldMkLst>
      </pc:sldChg>
      <pc:sldChg chg="addSp delSp modSp mod modAnim">
        <pc:chgData name="Marcos Buccella" userId="41b48a7ffb43c364" providerId="LiveId" clId="{65016AF2-A076-4A35-8391-8F2D17BB37C4}" dt="2023-01-18T21:43:50.970" v="13305" actId="1076"/>
        <pc:sldMkLst>
          <pc:docMk/>
          <pc:sldMk cId="2512143802" sldId="1255"/>
        </pc:sldMkLst>
        <pc:spChg chg="add mod">
          <ac:chgData name="Marcos Buccella" userId="41b48a7ffb43c364" providerId="LiveId" clId="{65016AF2-A076-4A35-8391-8F2D17BB37C4}" dt="2023-01-08T16:26:39.971" v="12548" actId="1076"/>
          <ac:spMkLst>
            <pc:docMk/>
            <pc:sldMk cId="2512143802" sldId="1255"/>
            <ac:spMk id="2" creationId="{E7A92B11-0065-F809-1291-6F70FBA516D8}"/>
          </ac:spMkLst>
        </pc:spChg>
        <pc:spChg chg="mod">
          <ac:chgData name="Marcos Buccella" userId="41b48a7ffb43c364" providerId="LiveId" clId="{65016AF2-A076-4A35-8391-8F2D17BB37C4}" dt="2023-01-08T16:15:55.397" v="12429" actId="20577"/>
          <ac:spMkLst>
            <pc:docMk/>
            <pc:sldMk cId="2512143802" sldId="1255"/>
            <ac:spMk id="6" creationId="{6512C440-30C4-F745-80A4-4F43B754FA91}"/>
          </ac:spMkLst>
        </pc:spChg>
        <pc:spChg chg="add del">
          <ac:chgData name="Marcos Buccella" userId="41b48a7ffb43c364" providerId="LiveId" clId="{65016AF2-A076-4A35-8391-8F2D17BB37C4}" dt="2023-01-07T23:04:40.293" v="6844" actId="478"/>
          <ac:spMkLst>
            <pc:docMk/>
            <pc:sldMk cId="2512143802" sldId="1255"/>
            <ac:spMk id="7" creationId="{D0C351A0-FE38-A644-B12C-BE1029529B5C}"/>
          </ac:spMkLst>
        </pc:spChg>
        <pc:spChg chg="mod">
          <ac:chgData name="Marcos Buccella" userId="41b48a7ffb43c364" providerId="LiveId" clId="{65016AF2-A076-4A35-8391-8F2D17BB37C4}" dt="2023-01-08T13:44:27.524" v="11542" actId="20577"/>
          <ac:spMkLst>
            <pc:docMk/>
            <pc:sldMk cId="2512143802" sldId="1255"/>
            <ac:spMk id="13" creationId="{6D6EE1D0-A584-5742-99DB-EC87F5100C05}"/>
          </ac:spMkLst>
        </pc:spChg>
        <pc:picChg chg="mod">
          <ac:chgData name="Marcos Buccella" userId="41b48a7ffb43c364" providerId="LiveId" clId="{65016AF2-A076-4A35-8391-8F2D17BB37C4}" dt="2023-01-18T21:43:50.970" v="13305" actId="1076"/>
          <ac:picMkLst>
            <pc:docMk/>
            <pc:sldMk cId="2512143802" sldId="1255"/>
            <ac:picMk id="3" creationId="{AEDFDC07-39F5-39DA-0197-7CA98E1F563E}"/>
          </ac:picMkLst>
        </pc:picChg>
        <pc:picChg chg="mod">
          <ac:chgData name="Marcos Buccella" userId="41b48a7ffb43c364" providerId="LiveId" clId="{65016AF2-A076-4A35-8391-8F2D17BB37C4}" dt="2023-01-08T16:28:12.272" v="12550"/>
          <ac:picMkLst>
            <pc:docMk/>
            <pc:sldMk cId="2512143802" sldId="1255"/>
            <ac:picMk id="17" creationId="{38BB1023-5DA0-CE4C-8FEC-B81585328F03}"/>
          </ac:picMkLst>
        </pc:picChg>
        <pc:cxnChg chg="mod">
          <ac:chgData name="Marcos Buccella" userId="41b48a7ffb43c364" providerId="LiveId" clId="{65016AF2-A076-4A35-8391-8F2D17BB37C4}" dt="2023-01-07T23:04:47.587" v="6846" actId="1076"/>
          <ac:cxnSpMkLst>
            <pc:docMk/>
            <pc:sldMk cId="2512143802" sldId="1255"/>
            <ac:cxnSpMk id="15" creationId="{86465B13-DBEC-5D42-9AB4-7ADFB16A88C9}"/>
          </ac:cxnSpMkLst>
        </pc:cxnChg>
      </pc:sldChg>
      <pc:sldChg chg="del">
        <pc:chgData name="Marcos Buccella" userId="41b48a7ffb43c364" providerId="LiveId" clId="{65016AF2-A076-4A35-8391-8F2D17BB37C4}" dt="2023-01-07T23:05:09.305" v="6848" actId="47"/>
        <pc:sldMkLst>
          <pc:docMk/>
          <pc:sldMk cId="2786399169" sldId="1257"/>
        </pc:sldMkLst>
      </pc:sldChg>
      <pc:sldChg chg="del">
        <pc:chgData name="Marcos Buccella" userId="41b48a7ffb43c364" providerId="LiveId" clId="{65016AF2-A076-4A35-8391-8F2D17BB37C4}" dt="2023-01-07T23:05:09.305" v="6848" actId="47"/>
        <pc:sldMkLst>
          <pc:docMk/>
          <pc:sldMk cId="943537640" sldId="1258"/>
        </pc:sldMkLst>
      </pc:sldChg>
      <pc:sldChg chg="del">
        <pc:chgData name="Marcos Buccella" userId="41b48a7ffb43c364" providerId="LiveId" clId="{65016AF2-A076-4A35-8391-8F2D17BB37C4}" dt="2023-01-07T23:05:09.305" v="6848" actId="47"/>
        <pc:sldMkLst>
          <pc:docMk/>
          <pc:sldMk cId="2284114725" sldId="1259"/>
        </pc:sldMkLst>
      </pc:sldChg>
      <pc:sldChg chg="addSp delSp modSp mod ord modAnim">
        <pc:chgData name="Marcos Buccella" userId="41b48a7ffb43c364" providerId="LiveId" clId="{65016AF2-A076-4A35-8391-8F2D17BB37C4}" dt="2023-01-18T21:44:03.398" v="13307" actId="1076"/>
        <pc:sldMkLst>
          <pc:docMk/>
          <pc:sldMk cId="247508959" sldId="1260"/>
        </pc:sldMkLst>
        <pc:spChg chg="add del mod">
          <ac:chgData name="Marcos Buccella" userId="41b48a7ffb43c364" providerId="LiveId" clId="{65016AF2-A076-4A35-8391-8F2D17BB37C4}" dt="2023-01-08T16:19:56.567" v="12504"/>
          <ac:spMkLst>
            <pc:docMk/>
            <pc:sldMk cId="247508959" sldId="1260"/>
            <ac:spMk id="2" creationId="{F28C3DA0-6867-1ED3-BE59-901A14FAABFB}"/>
          </ac:spMkLst>
        </pc:spChg>
        <pc:spChg chg="add del mod">
          <ac:chgData name="Marcos Buccella" userId="41b48a7ffb43c364" providerId="LiveId" clId="{65016AF2-A076-4A35-8391-8F2D17BB37C4}" dt="2023-01-08T16:19:56.567" v="12504"/>
          <ac:spMkLst>
            <pc:docMk/>
            <pc:sldMk cId="247508959" sldId="1260"/>
            <ac:spMk id="3" creationId="{8326BA5A-87F4-BED9-738D-A54EEC613CB6}"/>
          </ac:spMkLst>
        </pc:spChg>
        <pc:spChg chg="add mod">
          <ac:chgData name="Marcos Buccella" userId="41b48a7ffb43c364" providerId="LiveId" clId="{65016AF2-A076-4A35-8391-8F2D17BB37C4}" dt="2023-01-08T16:20:05.215" v="12508" actId="20577"/>
          <ac:spMkLst>
            <pc:docMk/>
            <pc:sldMk cId="247508959" sldId="1260"/>
            <ac:spMk id="5" creationId="{5773FD16-2A7A-BC74-6060-ACE9E5798DC1}"/>
          </ac:spMkLst>
        </pc:spChg>
        <pc:spChg chg="del mod">
          <ac:chgData name="Marcos Buccella" userId="41b48a7ffb43c364" providerId="LiveId" clId="{65016AF2-A076-4A35-8391-8F2D17BB37C4}" dt="2023-01-08T16:19:58.863" v="12505" actId="478"/>
          <ac:spMkLst>
            <pc:docMk/>
            <pc:sldMk cId="247508959" sldId="1260"/>
            <ac:spMk id="6" creationId="{E7099445-7A69-1747-A50E-E1F2E9FE3127}"/>
          </ac:spMkLst>
        </pc:spChg>
        <pc:spChg chg="del mod">
          <ac:chgData name="Marcos Buccella" userId="41b48a7ffb43c364" providerId="LiveId" clId="{65016AF2-A076-4A35-8391-8F2D17BB37C4}" dt="2023-01-08T16:19:58.863" v="12505" actId="478"/>
          <ac:spMkLst>
            <pc:docMk/>
            <pc:sldMk cId="247508959" sldId="1260"/>
            <ac:spMk id="7" creationId="{CA633489-CC0F-A943-BC99-A5328473BA72}"/>
          </ac:spMkLst>
        </pc:spChg>
        <pc:spChg chg="mod">
          <ac:chgData name="Marcos Buccella" userId="41b48a7ffb43c364" providerId="LiveId" clId="{65016AF2-A076-4A35-8391-8F2D17BB37C4}" dt="2023-01-08T13:44:39.117" v="11544" actId="790"/>
          <ac:spMkLst>
            <pc:docMk/>
            <pc:sldMk cId="247508959" sldId="1260"/>
            <ac:spMk id="8" creationId="{675C016D-787A-CB44-BFCA-8545F526A84D}"/>
          </ac:spMkLst>
        </pc:spChg>
        <pc:spChg chg="mod">
          <ac:chgData name="Marcos Buccella" userId="41b48a7ffb43c364" providerId="LiveId" clId="{65016AF2-A076-4A35-8391-8F2D17BB37C4}" dt="2023-01-08T15:24:25.662" v="11783" actId="20577"/>
          <ac:spMkLst>
            <pc:docMk/>
            <pc:sldMk cId="247508959" sldId="1260"/>
            <ac:spMk id="9" creationId="{ACFAD7D3-EFC0-0943-8E9E-52BAB8240BDA}"/>
          </ac:spMkLst>
        </pc:spChg>
        <pc:spChg chg="mod">
          <ac:chgData name="Marcos Buccella" userId="41b48a7ffb43c364" providerId="LiveId" clId="{65016AF2-A076-4A35-8391-8F2D17BB37C4}" dt="2023-01-08T13:44:39.117" v="11544" actId="790"/>
          <ac:spMkLst>
            <pc:docMk/>
            <pc:sldMk cId="247508959" sldId="1260"/>
            <ac:spMk id="10" creationId="{A25C8556-C640-A84A-ABD7-17D24FBC010D}"/>
          </ac:spMkLst>
        </pc:spChg>
        <pc:spChg chg="add mod">
          <ac:chgData name="Marcos Buccella" userId="41b48a7ffb43c364" providerId="LiveId" clId="{65016AF2-A076-4A35-8391-8F2D17BB37C4}" dt="2023-01-08T16:20:08.839" v="12518" actId="20577"/>
          <ac:spMkLst>
            <pc:docMk/>
            <pc:sldMk cId="247508959" sldId="1260"/>
            <ac:spMk id="15" creationId="{C5354DB3-527F-1DD7-F5EA-506E7DBE1040}"/>
          </ac:spMkLst>
        </pc:spChg>
        <pc:spChg chg="mod">
          <ac:chgData name="Marcos Buccella" userId="41b48a7ffb43c364" providerId="LiveId" clId="{65016AF2-A076-4A35-8391-8F2D17BB37C4}" dt="2023-01-08T13:44:39.117" v="11544" actId="790"/>
          <ac:spMkLst>
            <pc:docMk/>
            <pc:sldMk cId="247508959" sldId="1260"/>
            <ac:spMk id="16" creationId="{24BC2273-28FE-304B-99DD-A57D93E874ED}"/>
          </ac:spMkLst>
        </pc:spChg>
        <pc:spChg chg="add del mod">
          <ac:chgData name="Marcos Buccella" userId="41b48a7ffb43c364" providerId="LiveId" clId="{65016AF2-A076-4A35-8391-8F2D17BB37C4}" dt="2023-01-08T16:20:00.689" v="12507"/>
          <ac:spMkLst>
            <pc:docMk/>
            <pc:sldMk cId="247508959" sldId="1260"/>
            <ac:spMk id="17" creationId="{D1C9B8C4-EA08-2BD5-1921-FCE7F787C22D}"/>
          </ac:spMkLst>
        </pc:spChg>
        <pc:spChg chg="mod">
          <ac:chgData name="Marcos Buccella" userId="41b48a7ffb43c364" providerId="LiveId" clId="{65016AF2-A076-4A35-8391-8F2D17BB37C4}" dt="2023-01-08T13:44:39.117" v="11544" actId="790"/>
          <ac:spMkLst>
            <pc:docMk/>
            <pc:sldMk cId="247508959" sldId="1260"/>
            <ac:spMk id="18" creationId="{FCD8F31F-A3C7-C64C-A194-653BA910D528}"/>
          </ac:spMkLst>
        </pc:spChg>
        <pc:spChg chg="mod">
          <ac:chgData name="Marcos Buccella" userId="41b48a7ffb43c364" providerId="LiveId" clId="{65016AF2-A076-4A35-8391-8F2D17BB37C4}" dt="2023-01-08T15:27:51.872" v="11839" actId="20577"/>
          <ac:spMkLst>
            <pc:docMk/>
            <pc:sldMk cId="247508959" sldId="1260"/>
            <ac:spMk id="19" creationId="{674A771E-164F-B147-B155-8A72439800FD}"/>
          </ac:spMkLst>
        </pc:spChg>
        <pc:spChg chg="mod">
          <ac:chgData name="Marcos Buccella" userId="41b48a7ffb43c364" providerId="LiveId" clId="{65016AF2-A076-4A35-8391-8F2D17BB37C4}" dt="2023-01-08T15:30:26.921" v="11982" actId="6549"/>
          <ac:spMkLst>
            <pc:docMk/>
            <pc:sldMk cId="247508959" sldId="1260"/>
            <ac:spMk id="20" creationId="{AB682C89-0BBD-2949-8BDC-7E0026772DD8}"/>
          </ac:spMkLst>
        </pc:spChg>
        <pc:spChg chg="add del mod">
          <ac:chgData name="Marcos Buccella" userId="41b48a7ffb43c364" providerId="LiveId" clId="{65016AF2-A076-4A35-8391-8F2D17BB37C4}" dt="2023-01-08T16:20:00.689" v="12507"/>
          <ac:spMkLst>
            <pc:docMk/>
            <pc:sldMk cId="247508959" sldId="1260"/>
            <ac:spMk id="21" creationId="{F998CCF9-8E02-807C-103A-C716C6587AD6}"/>
          </ac:spMkLst>
        </pc:spChg>
        <pc:picChg chg="add mod">
          <ac:chgData name="Marcos Buccella" userId="41b48a7ffb43c364" providerId="LiveId" clId="{65016AF2-A076-4A35-8391-8F2D17BB37C4}" dt="2023-01-18T21:44:03.398" v="13307" actId="1076"/>
          <ac:picMkLst>
            <pc:docMk/>
            <pc:sldMk cId="247508959" sldId="1260"/>
            <ac:picMk id="2" creationId="{EDA313E1-DBA2-C337-33A5-BAFF4E4F97C8}"/>
          </ac:picMkLst>
        </pc:picChg>
      </pc:sldChg>
      <pc:sldChg chg="addSp delSp modSp new mod modClrScheme modAnim chgLayout">
        <pc:chgData name="Marcos Buccella" userId="41b48a7ffb43c364" providerId="LiveId" clId="{65016AF2-A076-4A35-8391-8F2D17BB37C4}" dt="2023-01-18T21:39:55.111" v="13272" actId="1076"/>
        <pc:sldMkLst>
          <pc:docMk/>
          <pc:sldMk cId="103577854" sldId="1261"/>
        </pc:sldMkLst>
        <pc:spChg chg="del mod ord">
          <ac:chgData name="Marcos Buccella" userId="41b48a7ffb43c364" providerId="LiveId" clId="{65016AF2-A076-4A35-8391-8F2D17BB37C4}" dt="2023-01-07T13:12:50.916" v="2099" actId="700"/>
          <ac:spMkLst>
            <pc:docMk/>
            <pc:sldMk cId="103577854" sldId="1261"/>
            <ac:spMk id="2" creationId="{7FE4D333-A53B-4CF0-92EB-843D26AA592F}"/>
          </ac:spMkLst>
        </pc:spChg>
        <pc:spChg chg="del mod ord">
          <ac:chgData name="Marcos Buccella" userId="41b48a7ffb43c364" providerId="LiveId" clId="{65016AF2-A076-4A35-8391-8F2D17BB37C4}" dt="2023-01-07T13:12:50.916" v="2099" actId="700"/>
          <ac:spMkLst>
            <pc:docMk/>
            <pc:sldMk cId="103577854" sldId="1261"/>
            <ac:spMk id="3" creationId="{D9A407EA-FD20-C84D-DD25-A7EB72595A79}"/>
          </ac:spMkLst>
        </pc:spChg>
        <pc:spChg chg="del">
          <ac:chgData name="Marcos Buccella" userId="41b48a7ffb43c364" providerId="LiveId" clId="{65016AF2-A076-4A35-8391-8F2D17BB37C4}" dt="2023-01-07T13:12:50.916" v="2099" actId="700"/>
          <ac:spMkLst>
            <pc:docMk/>
            <pc:sldMk cId="103577854" sldId="1261"/>
            <ac:spMk id="4" creationId="{2C32AD23-6E6D-D295-1D27-66D317BC11C0}"/>
          </ac:spMkLst>
        </pc:spChg>
        <pc:spChg chg="add del mod ord">
          <ac:chgData name="Marcos Buccella" userId="41b48a7ffb43c364" providerId="LiveId" clId="{65016AF2-A076-4A35-8391-8F2D17BB37C4}" dt="2023-01-07T13:12:57.896" v="2100" actId="700"/>
          <ac:spMkLst>
            <pc:docMk/>
            <pc:sldMk cId="103577854" sldId="1261"/>
            <ac:spMk id="5" creationId="{38DEB3ED-CBF0-DCA8-6FFC-66528E5AA57C}"/>
          </ac:spMkLst>
        </pc:spChg>
        <pc:spChg chg="add del mod ord">
          <ac:chgData name="Marcos Buccella" userId="41b48a7ffb43c364" providerId="LiveId" clId="{65016AF2-A076-4A35-8391-8F2D17BB37C4}" dt="2023-01-07T13:12:57.896" v="2100" actId="700"/>
          <ac:spMkLst>
            <pc:docMk/>
            <pc:sldMk cId="103577854" sldId="1261"/>
            <ac:spMk id="6" creationId="{7DFD514A-6CFC-3271-A2DD-1D33F692E46D}"/>
          </ac:spMkLst>
        </pc:spChg>
        <pc:spChg chg="add del mod ord">
          <ac:chgData name="Marcos Buccella" userId="41b48a7ffb43c364" providerId="LiveId" clId="{65016AF2-A076-4A35-8391-8F2D17BB37C4}" dt="2023-01-07T13:12:57.896" v="2100" actId="700"/>
          <ac:spMkLst>
            <pc:docMk/>
            <pc:sldMk cId="103577854" sldId="1261"/>
            <ac:spMk id="7" creationId="{4BE70F4E-4B11-28EB-C07D-EB994762298A}"/>
          </ac:spMkLst>
        </pc:spChg>
        <pc:spChg chg="add del mod ord">
          <ac:chgData name="Marcos Buccella" userId="41b48a7ffb43c364" providerId="LiveId" clId="{65016AF2-A076-4A35-8391-8F2D17BB37C4}" dt="2023-01-07T13:12:57.896" v="2100" actId="700"/>
          <ac:spMkLst>
            <pc:docMk/>
            <pc:sldMk cId="103577854" sldId="1261"/>
            <ac:spMk id="8" creationId="{5EA920C2-28DB-2FF2-2FE3-46D941036225}"/>
          </ac:spMkLst>
        </pc:spChg>
        <pc:spChg chg="add del mod ord">
          <ac:chgData name="Marcos Buccella" userId="41b48a7ffb43c364" providerId="LiveId" clId="{65016AF2-A076-4A35-8391-8F2D17BB37C4}" dt="2023-01-07T13:12:57.896" v="2100" actId="700"/>
          <ac:spMkLst>
            <pc:docMk/>
            <pc:sldMk cId="103577854" sldId="1261"/>
            <ac:spMk id="9" creationId="{5B62F520-118C-8995-B508-76C08F02EF2A}"/>
          </ac:spMkLst>
        </pc:spChg>
        <pc:spChg chg="add del mod ord">
          <ac:chgData name="Marcos Buccella" userId="41b48a7ffb43c364" providerId="LiveId" clId="{65016AF2-A076-4A35-8391-8F2D17BB37C4}" dt="2023-01-07T13:12:57.896" v="2100" actId="700"/>
          <ac:spMkLst>
            <pc:docMk/>
            <pc:sldMk cId="103577854" sldId="1261"/>
            <ac:spMk id="10" creationId="{D8024E1A-459D-A7EC-965D-CADADBAFABC9}"/>
          </ac:spMkLst>
        </pc:spChg>
        <pc:spChg chg="add mod ord">
          <ac:chgData name="Marcos Buccella" userId="41b48a7ffb43c364" providerId="LiveId" clId="{65016AF2-A076-4A35-8391-8F2D17BB37C4}" dt="2023-01-08T16:17:48.781" v="12468" actId="20577"/>
          <ac:spMkLst>
            <pc:docMk/>
            <pc:sldMk cId="103577854" sldId="1261"/>
            <ac:spMk id="11" creationId="{BD51FFF8-4042-80FE-79D0-91A8E159014B}"/>
          </ac:spMkLst>
        </pc:spChg>
        <pc:spChg chg="add mod ord">
          <ac:chgData name="Marcos Buccella" userId="41b48a7ffb43c364" providerId="LiveId" clId="{65016AF2-A076-4A35-8391-8F2D17BB37C4}" dt="2023-01-08T16:30:56.168" v="12559"/>
          <ac:spMkLst>
            <pc:docMk/>
            <pc:sldMk cId="103577854" sldId="1261"/>
            <ac:spMk id="12" creationId="{81E63746-D8C2-EAFD-D4A8-3597BD81145C}"/>
          </ac:spMkLst>
        </pc:spChg>
        <pc:spChg chg="add del mod ord">
          <ac:chgData name="Marcos Buccella" userId="41b48a7ffb43c364" providerId="LiveId" clId="{65016AF2-A076-4A35-8391-8F2D17BB37C4}" dt="2023-01-07T13:30:00.207" v="2103" actId="931"/>
          <ac:spMkLst>
            <pc:docMk/>
            <pc:sldMk cId="103577854" sldId="1261"/>
            <ac:spMk id="13" creationId="{BD080EDD-0942-7853-211C-79C3F9A74794}"/>
          </ac:spMkLst>
        </pc:spChg>
        <pc:spChg chg="add mod ord">
          <ac:chgData name="Marcos Buccella" userId="41b48a7ffb43c364" providerId="LiveId" clId="{65016AF2-A076-4A35-8391-8F2D17BB37C4}" dt="2023-01-07T17:52:59.669" v="3466" actId="207"/>
          <ac:spMkLst>
            <pc:docMk/>
            <pc:sldMk cId="103577854" sldId="1261"/>
            <ac:spMk id="14" creationId="{E880E59C-69FD-EC7B-CD9A-9383F7198FF8}"/>
          </ac:spMkLst>
        </pc:spChg>
        <pc:spChg chg="add del mod ord">
          <ac:chgData name="Marcos Buccella" userId="41b48a7ffb43c364" providerId="LiveId" clId="{65016AF2-A076-4A35-8391-8F2D17BB37C4}" dt="2023-01-07T13:34:10.418" v="2106" actId="931"/>
          <ac:spMkLst>
            <pc:docMk/>
            <pc:sldMk cId="103577854" sldId="1261"/>
            <ac:spMk id="15" creationId="{A65AFFA1-E3D3-8724-20EB-9F6AB504C2FC}"/>
          </ac:spMkLst>
        </pc:spChg>
        <pc:spChg chg="add del mod ord">
          <ac:chgData name="Marcos Buccella" userId="41b48a7ffb43c364" providerId="LiveId" clId="{65016AF2-A076-4A35-8391-8F2D17BB37C4}" dt="2023-01-07T13:36:04.816" v="2108" actId="931"/>
          <ac:spMkLst>
            <pc:docMk/>
            <pc:sldMk cId="103577854" sldId="1261"/>
            <ac:spMk id="16" creationId="{11FF4E9F-71BD-969D-2A59-A24B6D321962}"/>
          </ac:spMkLst>
        </pc:spChg>
        <pc:spChg chg="add mod">
          <ac:chgData name="Marcos Buccella" userId="41b48a7ffb43c364" providerId="LiveId" clId="{65016AF2-A076-4A35-8391-8F2D17BB37C4}" dt="2023-01-07T14:16:10.992" v="2377" actId="14100"/>
          <ac:spMkLst>
            <pc:docMk/>
            <pc:sldMk cId="103577854" sldId="1261"/>
            <ac:spMk id="24" creationId="{5D3D1E35-C408-05C6-8A47-C63D6604AE80}"/>
          </ac:spMkLst>
        </pc:spChg>
        <pc:spChg chg="add mod">
          <ac:chgData name="Marcos Buccella" userId="41b48a7ffb43c364" providerId="LiveId" clId="{65016AF2-A076-4A35-8391-8F2D17BB37C4}" dt="2023-01-07T13:42:44.714" v="2189" actId="20577"/>
          <ac:spMkLst>
            <pc:docMk/>
            <pc:sldMk cId="103577854" sldId="1261"/>
            <ac:spMk id="25" creationId="{B3BD1DB6-8E91-86BF-8C39-3123CC302527}"/>
          </ac:spMkLst>
        </pc:spChg>
        <pc:spChg chg="add mod">
          <ac:chgData name="Marcos Buccella" userId="41b48a7ffb43c364" providerId="LiveId" clId="{65016AF2-A076-4A35-8391-8F2D17BB37C4}" dt="2023-01-08T22:44:04.902" v="12705" actId="20577"/>
          <ac:spMkLst>
            <pc:docMk/>
            <pc:sldMk cId="103577854" sldId="1261"/>
            <ac:spMk id="26" creationId="{90FD24EC-4E96-F984-A9D8-14FE0B061176}"/>
          </ac:spMkLst>
        </pc:spChg>
        <pc:spChg chg="add mod">
          <ac:chgData name="Marcos Buccella" userId="41b48a7ffb43c364" providerId="LiveId" clId="{65016AF2-A076-4A35-8391-8F2D17BB37C4}" dt="2023-01-07T13:42:56.347" v="2207" actId="20577"/>
          <ac:spMkLst>
            <pc:docMk/>
            <pc:sldMk cId="103577854" sldId="1261"/>
            <ac:spMk id="27" creationId="{AB36F455-2A4E-D74F-E85F-EDC12B55EB27}"/>
          </ac:spMkLst>
        </pc:spChg>
        <pc:spChg chg="add mod">
          <ac:chgData name="Marcos Buccella" userId="41b48a7ffb43c364" providerId="LiveId" clId="{65016AF2-A076-4A35-8391-8F2D17BB37C4}" dt="2023-01-08T22:44:26.239" v="12716" actId="20577"/>
          <ac:spMkLst>
            <pc:docMk/>
            <pc:sldMk cId="103577854" sldId="1261"/>
            <ac:spMk id="28" creationId="{1CD05317-296A-DFB2-8C65-39BD92FA26B9}"/>
          </ac:spMkLst>
        </pc:spChg>
        <pc:spChg chg="add mod">
          <ac:chgData name="Marcos Buccella" userId="41b48a7ffb43c364" providerId="LiveId" clId="{65016AF2-A076-4A35-8391-8F2D17BB37C4}" dt="2023-01-07T14:59:31.772" v="2481" actId="6549"/>
          <ac:spMkLst>
            <pc:docMk/>
            <pc:sldMk cId="103577854" sldId="1261"/>
            <ac:spMk id="29" creationId="{CB84C694-E607-D359-BD46-0CA2C1F02CDA}"/>
          </ac:spMkLst>
        </pc:spChg>
        <pc:spChg chg="add mod">
          <ac:chgData name="Marcos Buccella" userId="41b48a7ffb43c364" providerId="LiveId" clId="{65016AF2-A076-4A35-8391-8F2D17BB37C4}" dt="2023-01-07T14:09:22.103" v="2299" actId="1076"/>
          <ac:spMkLst>
            <pc:docMk/>
            <pc:sldMk cId="103577854" sldId="1261"/>
            <ac:spMk id="34" creationId="{190DF060-EA12-A2B1-C73F-40F3F34926B9}"/>
          </ac:spMkLst>
        </pc:spChg>
        <pc:picChg chg="add mod">
          <ac:chgData name="Marcos Buccella" userId="41b48a7ffb43c364" providerId="LiveId" clId="{65016AF2-A076-4A35-8391-8F2D17BB37C4}" dt="2023-01-18T21:39:55.111" v="13272" actId="1076"/>
          <ac:picMkLst>
            <pc:docMk/>
            <pc:sldMk cId="103577854" sldId="1261"/>
            <ac:picMk id="2" creationId="{F915BE63-47B6-9E4B-D556-40CDD80967DA}"/>
          </ac:picMkLst>
        </pc:picChg>
        <pc:picChg chg="add mod">
          <ac:chgData name="Marcos Buccella" userId="41b48a7ffb43c364" providerId="LiveId" clId="{65016AF2-A076-4A35-8391-8F2D17BB37C4}" dt="2023-01-07T13:30:01.206" v="2104" actId="27614"/>
          <ac:picMkLst>
            <pc:docMk/>
            <pc:sldMk cId="103577854" sldId="1261"/>
            <ac:picMk id="18" creationId="{3C615843-0ED0-0FA3-907D-849F32130BD2}"/>
          </ac:picMkLst>
        </pc:picChg>
        <pc:picChg chg="add mod">
          <ac:chgData name="Marcos Buccella" userId="41b48a7ffb43c364" providerId="LiveId" clId="{65016AF2-A076-4A35-8391-8F2D17BB37C4}" dt="2023-01-07T13:34:11.308" v="2107" actId="27614"/>
          <ac:picMkLst>
            <pc:docMk/>
            <pc:sldMk cId="103577854" sldId="1261"/>
            <ac:picMk id="20" creationId="{5822B5A3-DDC9-C282-8849-B52C4C53532D}"/>
          </ac:picMkLst>
        </pc:picChg>
        <pc:picChg chg="add mod">
          <ac:chgData name="Marcos Buccella" userId="41b48a7ffb43c364" providerId="LiveId" clId="{65016AF2-A076-4A35-8391-8F2D17BB37C4}" dt="2023-01-07T13:36:05.807" v="2109" actId="27614"/>
          <ac:picMkLst>
            <pc:docMk/>
            <pc:sldMk cId="103577854" sldId="1261"/>
            <ac:picMk id="22" creationId="{B2CF5C1B-FF2D-4C1E-E4D5-75A871BF1F6F}"/>
          </ac:picMkLst>
        </pc:picChg>
        <pc:picChg chg="add del mod">
          <ac:chgData name="Marcos Buccella" userId="41b48a7ffb43c364" providerId="LiveId" clId="{65016AF2-A076-4A35-8391-8F2D17BB37C4}" dt="2023-01-07T14:06:28.167" v="2271" actId="478"/>
          <ac:picMkLst>
            <pc:docMk/>
            <pc:sldMk cId="103577854" sldId="1261"/>
            <ac:picMk id="31" creationId="{02F07EB3-67BD-B12A-A6B6-4BA3A41D07AD}"/>
          </ac:picMkLst>
        </pc:picChg>
        <pc:picChg chg="add mod">
          <ac:chgData name="Marcos Buccella" userId="41b48a7ffb43c364" providerId="LiveId" clId="{65016AF2-A076-4A35-8391-8F2D17BB37C4}" dt="2023-01-07T14:07:40.126" v="2285" actId="1076"/>
          <ac:picMkLst>
            <pc:docMk/>
            <pc:sldMk cId="103577854" sldId="1261"/>
            <ac:picMk id="33" creationId="{F52AE3C7-5BA2-2F6A-0E9C-787E2E2A682F}"/>
          </ac:picMkLst>
        </pc:picChg>
        <pc:cxnChg chg="add del mod">
          <ac:chgData name="Marcos Buccella" userId="41b48a7ffb43c364" providerId="LiveId" clId="{65016AF2-A076-4A35-8391-8F2D17BB37C4}" dt="2023-01-07T14:07:18.523" v="2281" actId="478"/>
          <ac:cxnSpMkLst>
            <pc:docMk/>
            <pc:sldMk cId="103577854" sldId="1261"/>
            <ac:cxnSpMk id="23" creationId="{956FB364-957F-B138-EBED-AFA22ACF63F5}"/>
          </ac:cxnSpMkLst>
        </pc:cxnChg>
        <pc:cxnChg chg="add mod">
          <ac:chgData name="Marcos Buccella" userId="41b48a7ffb43c364" providerId="LiveId" clId="{65016AF2-A076-4A35-8391-8F2D17BB37C4}" dt="2023-01-07T14:11:03.215" v="2301" actId="1076"/>
          <ac:cxnSpMkLst>
            <pc:docMk/>
            <pc:sldMk cId="103577854" sldId="1261"/>
            <ac:cxnSpMk id="35" creationId="{2358F7B1-17A3-EBDE-92FB-7D5911F83D6E}"/>
          </ac:cxnSpMkLst>
        </pc:cxnChg>
      </pc:sldChg>
      <pc:sldChg chg="add del">
        <pc:chgData name="Marcos Buccella" userId="41b48a7ffb43c364" providerId="LiveId" clId="{65016AF2-A076-4A35-8391-8F2D17BB37C4}" dt="2023-01-07T15:17:12.353" v="2487" actId="47"/>
        <pc:sldMkLst>
          <pc:docMk/>
          <pc:sldMk cId="505200212" sldId="1262"/>
        </pc:sldMkLst>
      </pc:sldChg>
      <pc:sldChg chg="addSp delSp modSp add del mod ord">
        <pc:chgData name="Marcos Buccella" userId="41b48a7ffb43c364" providerId="LiveId" clId="{65016AF2-A076-4A35-8391-8F2D17BB37C4}" dt="2023-01-08T16:19:16.750" v="12483" actId="2696"/>
        <pc:sldMkLst>
          <pc:docMk/>
          <pc:sldMk cId="3791253585" sldId="1262"/>
        </pc:sldMkLst>
        <pc:spChg chg="mod">
          <ac:chgData name="Marcos Buccella" userId="41b48a7ffb43c364" providerId="LiveId" clId="{65016AF2-A076-4A35-8391-8F2D17BB37C4}" dt="2023-01-08T16:17:25.746" v="12466" actId="404"/>
          <ac:spMkLst>
            <pc:docMk/>
            <pc:sldMk cId="3791253585" sldId="1262"/>
            <ac:spMk id="12" creationId="{81E63746-D8C2-EAFD-D4A8-3597BD81145C}"/>
          </ac:spMkLst>
        </pc:spChg>
        <pc:spChg chg="mod">
          <ac:chgData name="Marcos Buccella" userId="41b48a7ffb43c364" providerId="LiveId" clId="{65016AF2-A076-4A35-8391-8F2D17BB37C4}" dt="2023-01-07T16:03:58.041" v="3199" actId="207"/>
          <ac:spMkLst>
            <pc:docMk/>
            <pc:sldMk cId="3791253585" sldId="1262"/>
            <ac:spMk id="14" creationId="{E880E59C-69FD-EC7B-CD9A-9383F7198FF8}"/>
          </ac:spMkLst>
        </pc:spChg>
        <pc:spChg chg="mod">
          <ac:chgData name="Marcos Buccella" userId="41b48a7ffb43c364" providerId="LiveId" clId="{65016AF2-A076-4A35-8391-8F2D17BB37C4}" dt="2023-01-07T16:00:51.348" v="2985" actId="20577"/>
          <ac:spMkLst>
            <pc:docMk/>
            <pc:sldMk cId="3791253585" sldId="1262"/>
            <ac:spMk id="24" creationId="{5D3D1E35-C408-05C6-8A47-C63D6604AE80}"/>
          </ac:spMkLst>
        </pc:spChg>
        <pc:spChg chg="mod">
          <ac:chgData name="Marcos Buccella" userId="41b48a7ffb43c364" providerId="LiveId" clId="{65016AF2-A076-4A35-8391-8F2D17BB37C4}" dt="2023-01-07T15:57:39.245" v="2760" actId="20577"/>
          <ac:spMkLst>
            <pc:docMk/>
            <pc:sldMk cId="3791253585" sldId="1262"/>
            <ac:spMk id="25" creationId="{B3BD1DB6-8E91-86BF-8C39-3123CC302527}"/>
          </ac:spMkLst>
        </pc:spChg>
        <pc:spChg chg="mod">
          <ac:chgData name="Marcos Buccella" userId="41b48a7ffb43c364" providerId="LiveId" clId="{65016AF2-A076-4A35-8391-8F2D17BB37C4}" dt="2023-01-07T16:00:28.377" v="2938" actId="20577"/>
          <ac:spMkLst>
            <pc:docMk/>
            <pc:sldMk cId="3791253585" sldId="1262"/>
            <ac:spMk id="26" creationId="{90FD24EC-4E96-F984-A9D8-14FE0B061176}"/>
          </ac:spMkLst>
        </pc:spChg>
        <pc:spChg chg="mod">
          <ac:chgData name="Marcos Buccella" userId="41b48a7ffb43c364" providerId="LiveId" clId="{65016AF2-A076-4A35-8391-8F2D17BB37C4}" dt="2023-01-07T16:00:34.788" v="2952" actId="20577"/>
          <ac:spMkLst>
            <pc:docMk/>
            <pc:sldMk cId="3791253585" sldId="1262"/>
            <ac:spMk id="27" creationId="{AB36F455-2A4E-D74F-E85F-EDC12B55EB27}"/>
          </ac:spMkLst>
        </pc:spChg>
        <pc:spChg chg="mod">
          <ac:chgData name="Marcos Buccella" userId="41b48a7ffb43c364" providerId="LiveId" clId="{65016AF2-A076-4A35-8391-8F2D17BB37C4}" dt="2023-01-07T16:03:36.838" v="3156" actId="20577"/>
          <ac:spMkLst>
            <pc:docMk/>
            <pc:sldMk cId="3791253585" sldId="1262"/>
            <ac:spMk id="28" creationId="{1CD05317-296A-DFB2-8C65-39BD92FA26B9}"/>
          </ac:spMkLst>
        </pc:spChg>
        <pc:spChg chg="mod">
          <ac:chgData name="Marcos Buccella" userId="41b48a7ffb43c364" providerId="LiveId" clId="{65016AF2-A076-4A35-8391-8F2D17BB37C4}" dt="2023-01-07T16:02:08.277" v="3025" actId="20577"/>
          <ac:spMkLst>
            <pc:docMk/>
            <pc:sldMk cId="3791253585" sldId="1262"/>
            <ac:spMk id="29" creationId="{CB84C694-E607-D359-BD46-0CA2C1F02CDA}"/>
          </ac:spMkLst>
        </pc:spChg>
        <pc:spChg chg="del">
          <ac:chgData name="Marcos Buccella" userId="41b48a7ffb43c364" providerId="LiveId" clId="{65016AF2-A076-4A35-8391-8F2D17BB37C4}" dt="2023-01-07T15:23:16.312" v="2507" actId="478"/>
          <ac:spMkLst>
            <pc:docMk/>
            <pc:sldMk cId="3791253585" sldId="1262"/>
            <ac:spMk id="34" creationId="{190DF060-EA12-A2B1-C73F-40F3F34926B9}"/>
          </ac:spMkLst>
        </pc:spChg>
        <pc:spChg chg="add mod">
          <ac:chgData name="Marcos Buccella" userId="41b48a7ffb43c364" providerId="LiveId" clId="{65016AF2-A076-4A35-8391-8F2D17BB37C4}" dt="2023-01-07T15:29:22.810" v="2554" actId="207"/>
          <ac:spMkLst>
            <pc:docMk/>
            <pc:sldMk cId="3791253585" sldId="1262"/>
            <ac:spMk id="41" creationId="{62056790-B81B-5FC1-6E9F-1BDD9CF0D758}"/>
          </ac:spMkLst>
        </pc:spChg>
        <pc:spChg chg="add mod">
          <ac:chgData name="Marcos Buccella" userId="41b48a7ffb43c364" providerId="LiveId" clId="{65016AF2-A076-4A35-8391-8F2D17BB37C4}" dt="2023-01-07T15:29:43.604" v="2567" actId="20577"/>
          <ac:spMkLst>
            <pc:docMk/>
            <pc:sldMk cId="3791253585" sldId="1262"/>
            <ac:spMk id="42" creationId="{DB57982B-A0D0-D394-453C-CD1B4BBE8655}"/>
          </ac:spMkLst>
        </pc:spChg>
        <pc:spChg chg="add del mod">
          <ac:chgData name="Marcos Buccella" userId="41b48a7ffb43c364" providerId="LiveId" clId="{65016AF2-A076-4A35-8391-8F2D17BB37C4}" dt="2023-01-07T15:35:23.200" v="2584" actId="931"/>
          <ac:spMkLst>
            <pc:docMk/>
            <pc:sldMk cId="3791253585" sldId="1262"/>
            <ac:spMk id="44" creationId="{B16BC966-CDC7-4136-A66B-A9A39568FC5F}"/>
          </ac:spMkLst>
        </pc:spChg>
        <pc:spChg chg="add del mod">
          <ac:chgData name="Marcos Buccella" userId="41b48a7ffb43c364" providerId="LiveId" clId="{65016AF2-A076-4A35-8391-8F2D17BB37C4}" dt="2023-01-07T15:36:08.224" v="2592" actId="931"/>
          <ac:spMkLst>
            <pc:docMk/>
            <pc:sldMk cId="3791253585" sldId="1262"/>
            <ac:spMk id="46" creationId="{9EE469C9-8C98-F924-21F7-FC24B830E4AC}"/>
          </ac:spMkLst>
        </pc:spChg>
        <pc:spChg chg="add del mod">
          <ac:chgData name="Marcos Buccella" userId="41b48a7ffb43c364" providerId="LiveId" clId="{65016AF2-A076-4A35-8391-8F2D17BB37C4}" dt="2023-01-07T15:36:53.647" v="2595" actId="931"/>
          <ac:spMkLst>
            <pc:docMk/>
            <pc:sldMk cId="3791253585" sldId="1262"/>
            <ac:spMk id="48" creationId="{8CFEB674-F95E-9C3B-C7F0-9D609B2A65BD}"/>
          </ac:spMkLst>
        </pc:spChg>
        <pc:spChg chg="add del mod">
          <ac:chgData name="Marcos Buccella" userId="41b48a7ffb43c364" providerId="LiveId" clId="{65016AF2-A076-4A35-8391-8F2D17BB37C4}" dt="2023-01-07T15:35:07.019" v="2580" actId="478"/>
          <ac:spMkLst>
            <pc:docMk/>
            <pc:sldMk cId="3791253585" sldId="1262"/>
            <ac:spMk id="52" creationId="{2B0D15FA-0580-B6EB-E0E6-FC31DF3E3AD0}"/>
          </ac:spMkLst>
        </pc:spChg>
        <pc:picChg chg="add mod">
          <ac:chgData name="Marcos Buccella" userId="41b48a7ffb43c364" providerId="LiveId" clId="{65016AF2-A076-4A35-8391-8F2D17BB37C4}" dt="2023-01-07T15:40:46.294" v="2708" actId="14100"/>
          <ac:picMkLst>
            <pc:docMk/>
            <pc:sldMk cId="3791253585" sldId="1262"/>
            <ac:picMk id="3" creationId="{B1D076FD-52A8-147A-404D-B5FB566D740E}"/>
          </ac:picMkLst>
        </pc:picChg>
        <pc:picChg chg="del">
          <ac:chgData name="Marcos Buccella" userId="41b48a7ffb43c364" providerId="LiveId" clId="{65016AF2-A076-4A35-8391-8F2D17BB37C4}" dt="2023-01-07T15:33:13.054" v="2572" actId="478"/>
          <ac:picMkLst>
            <pc:docMk/>
            <pc:sldMk cId="3791253585" sldId="1262"/>
            <ac:picMk id="18" creationId="{3C615843-0ED0-0FA3-907D-849F32130BD2}"/>
          </ac:picMkLst>
        </pc:picChg>
        <pc:picChg chg="del">
          <ac:chgData name="Marcos Buccella" userId="41b48a7ffb43c364" providerId="LiveId" clId="{65016AF2-A076-4A35-8391-8F2D17BB37C4}" dt="2023-01-07T15:33:18.566" v="2574" actId="478"/>
          <ac:picMkLst>
            <pc:docMk/>
            <pc:sldMk cId="3791253585" sldId="1262"/>
            <ac:picMk id="20" creationId="{5822B5A3-DDC9-C282-8849-B52C4C53532D}"/>
          </ac:picMkLst>
        </pc:picChg>
        <pc:picChg chg="del">
          <ac:chgData name="Marcos Buccella" userId="41b48a7ffb43c364" providerId="LiveId" clId="{65016AF2-A076-4A35-8391-8F2D17BB37C4}" dt="2023-01-07T15:32:52.209" v="2570" actId="478"/>
          <ac:picMkLst>
            <pc:docMk/>
            <pc:sldMk cId="3791253585" sldId="1262"/>
            <ac:picMk id="22" creationId="{B2CF5C1B-FF2D-4C1E-E4D5-75A871BF1F6F}"/>
          </ac:picMkLst>
        </pc:picChg>
        <pc:picChg chg="del">
          <ac:chgData name="Marcos Buccella" userId="41b48a7ffb43c364" providerId="LiveId" clId="{65016AF2-A076-4A35-8391-8F2D17BB37C4}" dt="2023-01-07T15:22:50.417" v="2499" actId="478"/>
          <ac:picMkLst>
            <pc:docMk/>
            <pc:sldMk cId="3791253585" sldId="1262"/>
            <ac:picMk id="33" creationId="{F52AE3C7-5BA2-2F6A-0E9C-787E2E2A682F}"/>
          </ac:picMkLst>
        </pc:picChg>
        <pc:picChg chg="add del mod">
          <ac:chgData name="Marcos Buccella" userId="41b48a7ffb43c364" providerId="LiveId" clId="{65016AF2-A076-4A35-8391-8F2D17BB37C4}" dt="2023-01-07T15:35:12.326" v="2582" actId="931"/>
          <ac:picMkLst>
            <pc:docMk/>
            <pc:sldMk cId="3791253585" sldId="1262"/>
            <ac:picMk id="50" creationId="{104F960E-FC45-B8DA-98B4-760D2070DDD2}"/>
          </ac:picMkLst>
        </pc:picChg>
        <pc:picChg chg="add mod">
          <ac:chgData name="Marcos Buccella" userId="41b48a7ffb43c364" providerId="LiveId" clId="{65016AF2-A076-4A35-8391-8F2D17BB37C4}" dt="2023-01-07T15:35:24.522" v="2586" actId="962"/>
          <ac:picMkLst>
            <pc:docMk/>
            <pc:sldMk cId="3791253585" sldId="1262"/>
            <ac:picMk id="54" creationId="{2D669F9E-D133-3D4E-2487-ED1807AD34F7}"/>
          </ac:picMkLst>
        </pc:picChg>
        <pc:picChg chg="add del mod">
          <ac:chgData name="Marcos Buccella" userId="41b48a7ffb43c364" providerId="LiveId" clId="{65016AF2-A076-4A35-8391-8F2D17BB37C4}" dt="2023-01-07T15:36:05.099" v="2591" actId="931"/>
          <ac:picMkLst>
            <pc:docMk/>
            <pc:sldMk cId="3791253585" sldId="1262"/>
            <ac:picMk id="56" creationId="{0DDA5852-5C5C-F333-77C8-22154F6F22A3}"/>
          </ac:picMkLst>
        </pc:picChg>
        <pc:picChg chg="add mod">
          <ac:chgData name="Marcos Buccella" userId="41b48a7ffb43c364" providerId="LiveId" clId="{65016AF2-A076-4A35-8391-8F2D17BB37C4}" dt="2023-01-07T15:36:08.774" v="2594" actId="962"/>
          <ac:picMkLst>
            <pc:docMk/>
            <pc:sldMk cId="3791253585" sldId="1262"/>
            <ac:picMk id="58" creationId="{210B5120-312B-CF01-7994-3F8875211B6F}"/>
          </ac:picMkLst>
        </pc:picChg>
        <pc:picChg chg="add mod">
          <ac:chgData name="Marcos Buccella" userId="41b48a7ffb43c364" providerId="LiveId" clId="{65016AF2-A076-4A35-8391-8F2D17BB37C4}" dt="2023-01-07T15:36:54.241" v="2597" actId="962"/>
          <ac:picMkLst>
            <pc:docMk/>
            <pc:sldMk cId="3791253585" sldId="1262"/>
            <ac:picMk id="60" creationId="{690685E3-AFD7-809F-4CE5-F386EEB5EF9B}"/>
          </ac:picMkLst>
        </pc:picChg>
        <pc:cxnChg chg="add mod">
          <ac:chgData name="Marcos Buccella" userId="41b48a7ffb43c364" providerId="LiveId" clId="{65016AF2-A076-4A35-8391-8F2D17BB37C4}" dt="2023-01-07T16:01:41.842" v="2987" actId="14100"/>
          <ac:cxnSpMkLst>
            <pc:docMk/>
            <pc:sldMk cId="3791253585" sldId="1262"/>
            <ac:cxnSpMk id="5" creationId="{95731328-7869-B1F0-71C4-8E33013712F6}"/>
          </ac:cxnSpMkLst>
        </pc:cxnChg>
        <pc:cxnChg chg="add mod">
          <ac:chgData name="Marcos Buccella" userId="41b48a7ffb43c364" providerId="LiveId" clId="{65016AF2-A076-4A35-8391-8F2D17BB37C4}" dt="2023-01-07T15:38:18.464" v="2622"/>
          <ac:cxnSpMkLst>
            <pc:docMk/>
            <pc:sldMk cId="3791253585" sldId="1262"/>
            <ac:cxnSpMk id="13" creationId="{CE428A7B-DE21-24DA-65A9-94D3D9618A65}"/>
          </ac:cxnSpMkLst>
        </pc:cxnChg>
        <pc:cxnChg chg="add mod">
          <ac:chgData name="Marcos Buccella" userId="41b48a7ffb43c364" providerId="LiveId" clId="{65016AF2-A076-4A35-8391-8F2D17BB37C4}" dt="2023-01-07T15:41:00.716" v="2748" actId="14100"/>
          <ac:cxnSpMkLst>
            <pc:docMk/>
            <pc:sldMk cId="3791253585" sldId="1262"/>
            <ac:cxnSpMk id="19" creationId="{03D72E30-F964-5F78-7FE1-B360E3AB37DD}"/>
          </ac:cxnSpMkLst>
        </pc:cxnChg>
        <pc:cxnChg chg="add mod">
          <ac:chgData name="Marcos Buccella" userId="41b48a7ffb43c364" providerId="LiveId" clId="{65016AF2-A076-4A35-8391-8F2D17BB37C4}" dt="2023-01-07T15:28:39.008" v="2537" actId="14100"/>
          <ac:cxnSpMkLst>
            <pc:docMk/>
            <pc:sldMk cId="3791253585" sldId="1262"/>
            <ac:cxnSpMk id="37" creationId="{581F561D-E46C-4040-677C-8695AC9165E1}"/>
          </ac:cxnSpMkLst>
        </pc:cxnChg>
        <pc:cxnChg chg="add mod">
          <ac:chgData name="Marcos Buccella" userId="41b48a7ffb43c364" providerId="LiveId" clId="{65016AF2-A076-4A35-8391-8F2D17BB37C4}" dt="2023-01-07T15:40:46.294" v="2708" actId="14100"/>
          <ac:cxnSpMkLst>
            <pc:docMk/>
            <pc:sldMk cId="3791253585" sldId="1262"/>
            <ac:cxnSpMk id="38" creationId="{5223D2F9-9519-BFBE-8BAF-DFDD7A3769FF}"/>
          </ac:cxnSpMkLst>
        </pc:cxnChg>
      </pc:sldChg>
      <pc:sldChg chg="addSp delSp modSp add mod ord delAnim modAnim">
        <pc:chgData name="Marcos Buccella" userId="41b48a7ffb43c364" providerId="LiveId" clId="{65016AF2-A076-4A35-8391-8F2D17BB37C4}" dt="2023-01-18T22:10:52.904" v="13318"/>
        <pc:sldMkLst>
          <pc:docMk/>
          <pc:sldMk cId="3374729529" sldId="1263"/>
        </pc:sldMkLst>
        <pc:spChg chg="mod">
          <ac:chgData name="Marcos Buccella" userId="41b48a7ffb43c364" providerId="LiveId" clId="{65016AF2-A076-4A35-8391-8F2D17BB37C4}" dt="2023-01-08T16:15:14.999" v="12397" actId="20577"/>
          <ac:spMkLst>
            <pc:docMk/>
            <pc:sldMk cId="3374729529" sldId="1263"/>
            <ac:spMk id="2" creationId="{3AE61D21-DCDA-3841-A48C-AC3923B2123B}"/>
          </ac:spMkLst>
        </pc:spChg>
        <pc:spChg chg="mod">
          <ac:chgData name="Marcos Buccella" userId="41b48a7ffb43c364" providerId="LiveId" clId="{65016AF2-A076-4A35-8391-8F2D17BB37C4}" dt="2023-01-08T16:30:56.168" v="12559"/>
          <ac:spMkLst>
            <pc:docMk/>
            <pc:sldMk cId="3374729529" sldId="1263"/>
            <ac:spMk id="3" creationId="{FFAFE045-8A44-1248-98A0-E88A9081A63A}"/>
          </ac:spMkLst>
        </pc:spChg>
        <pc:spChg chg="mod">
          <ac:chgData name="Marcos Buccella" userId="41b48a7ffb43c364" providerId="LiveId" clId="{65016AF2-A076-4A35-8391-8F2D17BB37C4}" dt="2023-01-07T17:52:27.327" v="3408" actId="20577"/>
          <ac:spMkLst>
            <pc:docMk/>
            <pc:sldMk cId="3374729529" sldId="1263"/>
            <ac:spMk id="4" creationId="{65799689-BA69-5141-BFAB-08B7E0359534}"/>
          </ac:spMkLst>
        </pc:spChg>
        <pc:spChg chg="mod">
          <ac:chgData name="Marcos Buccella" userId="41b48a7ffb43c364" providerId="LiveId" clId="{65016AF2-A076-4A35-8391-8F2D17BB37C4}" dt="2023-01-08T15:31:10.436" v="11985" actId="20577"/>
          <ac:spMkLst>
            <pc:docMk/>
            <pc:sldMk cId="3374729529" sldId="1263"/>
            <ac:spMk id="7" creationId="{E21C2373-E982-AA47-85EA-285B9F80DECF}"/>
          </ac:spMkLst>
        </pc:spChg>
        <pc:spChg chg="mod">
          <ac:chgData name="Marcos Buccella" userId="41b48a7ffb43c364" providerId="LiveId" clId="{65016AF2-A076-4A35-8391-8F2D17BB37C4}" dt="2023-01-08T15:31:12.529" v="11987" actId="20577"/>
          <ac:spMkLst>
            <pc:docMk/>
            <pc:sldMk cId="3374729529" sldId="1263"/>
            <ac:spMk id="14" creationId="{4A2E2624-3A42-9742-97AE-B60803DB6B50}"/>
          </ac:spMkLst>
        </pc:spChg>
        <pc:spChg chg="mod">
          <ac:chgData name="Marcos Buccella" userId="41b48a7ffb43c364" providerId="LiveId" clId="{65016AF2-A076-4A35-8391-8F2D17BB37C4}" dt="2023-01-07T17:53:59.920" v="3471" actId="14100"/>
          <ac:spMkLst>
            <pc:docMk/>
            <pc:sldMk cId="3374729529" sldId="1263"/>
            <ac:spMk id="16" creationId="{0D56BE71-5684-D44E-8C0B-45CCF259BC95}"/>
          </ac:spMkLst>
        </pc:spChg>
        <pc:spChg chg="mod">
          <ac:chgData name="Marcos Buccella" userId="41b48a7ffb43c364" providerId="LiveId" clId="{65016AF2-A076-4A35-8391-8F2D17BB37C4}" dt="2023-01-08T15:40:28.680" v="12086" actId="20577"/>
          <ac:spMkLst>
            <pc:docMk/>
            <pc:sldMk cId="3374729529" sldId="1263"/>
            <ac:spMk id="17" creationId="{D8A18D34-F7BC-D54A-BC48-1BBECEC31405}"/>
          </ac:spMkLst>
        </pc:spChg>
        <pc:spChg chg="del">
          <ac:chgData name="Marcos Buccella" userId="41b48a7ffb43c364" providerId="LiveId" clId="{65016AF2-A076-4A35-8391-8F2D17BB37C4}" dt="2023-01-07T17:53:55.973" v="3470" actId="478"/>
          <ac:spMkLst>
            <pc:docMk/>
            <pc:sldMk cId="3374729529" sldId="1263"/>
            <ac:spMk id="20" creationId="{20F44455-4852-5540-9C49-36E841E994F5}"/>
          </ac:spMkLst>
        </pc:spChg>
        <pc:spChg chg="del">
          <ac:chgData name="Marcos Buccella" userId="41b48a7ffb43c364" providerId="LiveId" clId="{65016AF2-A076-4A35-8391-8F2D17BB37C4}" dt="2023-01-07T17:53:55.261" v="3469" actId="478"/>
          <ac:spMkLst>
            <pc:docMk/>
            <pc:sldMk cId="3374729529" sldId="1263"/>
            <ac:spMk id="21" creationId="{501F5DF0-8F7F-C24F-8254-1036FD7F8835}"/>
          </ac:spMkLst>
        </pc:spChg>
        <pc:spChg chg="del">
          <ac:chgData name="Marcos Buccella" userId="41b48a7ffb43c364" providerId="LiveId" clId="{65016AF2-A076-4A35-8391-8F2D17BB37C4}" dt="2023-01-07T17:53:54.353" v="3468" actId="478"/>
          <ac:spMkLst>
            <pc:docMk/>
            <pc:sldMk cId="3374729529" sldId="1263"/>
            <ac:spMk id="22" creationId="{95518103-CB7B-344B-A3B3-36116923C996}"/>
          </ac:spMkLst>
        </pc:spChg>
        <pc:picChg chg="add del mod">
          <ac:chgData name="Marcos Buccella" userId="41b48a7ffb43c364" providerId="LiveId" clId="{65016AF2-A076-4A35-8391-8F2D17BB37C4}" dt="2023-01-18T22:10:12.278" v="13312" actId="478"/>
          <ac:picMkLst>
            <pc:docMk/>
            <pc:sldMk cId="3374729529" sldId="1263"/>
            <ac:picMk id="5" creationId="{E0ADCC3E-80B9-30C6-40D1-6BBA15C6307D}"/>
          </ac:picMkLst>
        </pc:picChg>
        <pc:picChg chg="add del mod">
          <ac:chgData name="Marcos Buccella" userId="41b48a7ffb43c364" providerId="LiveId" clId="{65016AF2-A076-4A35-8391-8F2D17BB37C4}" dt="2023-01-07T17:34:56.934" v="3285" actId="21"/>
          <ac:picMkLst>
            <pc:docMk/>
            <pc:sldMk cId="3374729529" sldId="1263"/>
            <ac:picMk id="6" creationId="{169EB1E2-86EC-67A0-B3FC-0CF4F9B20150}"/>
          </ac:picMkLst>
        </pc:picChg>
        <pc:picChg chg="add mod">
          <ac:chgData name="Marcos Buccella" userId="41b48a7ffb43c364" providerId="LiveId" clId="{65016AF2-A076-4A35-8391-8F2D17BB37C4}" dt="2023-01-18T22:10:47.903" v="13317" actId="1076"/>
          <ac:picMkLst>
            <pc:docMk/>
            <pc:sldMk cId="3374729529" sldId="1263"/>
            <ac:picMk id="6" creationId="{CD0939AD-FB37-5F3A-460D-5CA475BD1A4C}"/>
          </ac:picMkLst>
        </pc:picChg>
        <pc:picChg chg="mod">
          <ac:chgData name="Marcos Buccella" userId="41b48a7ffb43c364" providerId="LiveId" clId="{65016AF2-A076-4A35-8391-8F2D17BB37C4}" dt="2023-01-07T17:51:13.185" v="3392" actId="14826"/>
          <ac:picMkLst>
            <pc:docMk/>
            <pc:sldMk cId="3374729529" sldId="1263"/>
            <ac:picMk id="10" creationId="{DE203118-EA74-A747-91BA-EBBC8D28DA02}"/>
          </ac:picMkLst>
        </pc:picChg>
        <pc:picChg chg="mod">
          <ac:chgData name="Marcos Buccella" userId="41b48a7ffb43c364" providerId="LiveId" clId="{65016AF2-A076-4A35-8391-8F2D17BB37C4}" dt="2023-01-07T18:20:30.070" v="4313" actId="14826"/>
          <ac:picMkLst>
            <pc:docMk/>
            <pc:sldMk cId="3374729529" sldId="1263"/>
            <ac:picMk id="11" creationId="{31193566-6D8F-3CBF-4F09-59C51749FD3F}"/>
          </ac:picMkLst>
        </pc:picChg>
        <pc:picChg chg="mod">
          <ac:chgData name="Marcos Buccella" userId="41b48a7ffb43c364" providerId="LiveId" clId="{65016AF2-A076-4A35-8391-8F2D17BB37C4}" dt="2023-01-07T18:22:34.187" v="4314" actId="14826"/>
          <ac:picMkLst>
            <pc:docMk/>
            <pc:sldMk cId="3374729529" sldId="1263"/>
            <ac:picMk id="12" creationId="{04E7403C-AD75-2214-D76F-8D0F032F9F5B}"/>
          </ac:picMkLst>
        </pc:picChg>
        <pc:picChg chg="mod">
          <ac:chgData name="Marcos Buccella" userId="41b48a7ffb43c364" providerId="LiveId" clId="{65016AF2-A076-4A35-8391-8F2D17BB37C4}" dt="2023-01-07T18:23:19.446" v="4315" actId="14826"/>
          <ac:picMkLst>
            <pc:docMk/>
            <pc:sldMk cId="3374729529" sldId="1263"/>
            <ac:picMk id="26" creationId="{2D6A873C-F0E3-48A3-7781-3D829AFA5E47}"/>
          </ac:picMkLst>
        </pc:picChg>
        <pc:picChg chg="del">
          <ac:chgData name="Marcos Buccella" userId="41b48a7ffb43c364" providerId="LiveId" clId="{65016AF2-A076-4A35-8391-8F2D17BB37C4}" dt="2023-01-07T17:53:53.013" v="3467" actId="478"/>
          <ac:picMkLst>
            <pc:docMk/>
            <pc:sldMk cId="3374729529" sldId="1263"/>
            <ac:picMk id="29" creationId="{A430BFBE-E62A-267F-CD14-6C63E5771E0E}"/>
          </ac:picMkLst>
        </pc:picChg>
      </pc:sldChg>
      <pc:sldChg chg="addSp delSp modSp new mod ord modClrScheme modAnim chgLayout">
        <pc:chgData name="Marcos Buccella" userId="41b48a7ffb43c364" providerId="LiveId" clId="{65016AF2-A076-4A35-8391-8F2D17BB37C4}" dt="2023-01-18T21:40:56.236" v="13281" actId="1076"/>
        <pc:sldMkLst>
          <pc:docMk/>
          <pc:sldMk cId="922585686" sldId="1264"/>
        </pc:sldMkLst>
        <pc:spChg chg="del">
          <ac:chgData name="Marcos Buccella" userId="41b48a7ffb43c364" providerId="LiveId" clId="{65016AF2-A076-4A35-8391-8F2D17BB37C4}" dt="2023-01-07T18:31:09.670" v="4439" actId="478"/>
          <ac:spMkLst>
            <pc:docMk/>
            <pc:sldMk cId="922585686" sldId="1264"/>
            <ac:spMk id="2" creationId="{DF3E5555-B6E2-47E0-9D48-11B453014AC9}"/>
          </ac:spMkLst>
        </pc:spChg>
        <pc:spChg chg="del mod ord">
          <ac:chgData name="Marcos Buccella" userId="41b48a7ffb43c364" providerId="LiveId" clId="{65016AF2-A076-4A35-8391-8F2D17BB37C4}" dt="2023-01-07T21:03:11.237" v="5056" actId="700"/>
          <ac:spMkLst>
            <pc:docMk/>
            <pc:sldMk cId="922585686" sldId="1264"/>
            <ac:spMk id="3" creationId="{387C8B9A-CA12-B738-B154-A0995A35520A}"/>
          </ac:spMkLst>
        </pc:spChg>
        <pc:spChg chg="del">
          <ac:chgData name="Marcos Buccella" userId="41b48a7ffb43c364" providerId="LiveId" clId="{65016AF2-A076-4A35-8391-8F2D17BB37C4}" dt="2023-01-07T21:03:11.237" v="5056" actId="700"/>
          <ac:spMkLst>
            <pc:docMk/>
            <pc:sldMk cId="922585686" sldId="1264"/>
            <ac:spMk id="4" creationId="{6329434C-7CA2-1EE0-842D-B07745564919}"/>
          </ac:spMkLst>
        </pc:spChg>
        <pc:spChg chg="del">
          <ac:chgData name="Marcos Buccella" userId="41b48a7ffb43c364" providerId="LiveId" clId="{65016AF2-A076-4A35-8391-8F2D17BB37C4}" dt="2023-01-07T20:44:40.767" v="4567" actId="478"/>
          <ac:spMkLst>
            <pc:docMk/>
            <pc:sldMk cId="922585686" sldId="1264"/>
            <ac:spMk id="5" creationId="{7C76E66E-7449-D222-912F-F1F51491D435}"/>
          </ac:spMkLst>
        </pc:spChg>
        <pc:spChg chg="add del mod">
          <ac:chgData name="Marcos Buccella" userId="41b48a7ffb43c364" providerId="LiveId" clId="{65016AF2-A076-4A35-8391-8F2D17BB37C4}" dt="2023-01-07T20:45:29.817" v="4596" actId="478"/>
          <ac:spMkLst>
            <pc:docMk/>
            <pc:sldMk cId="922585686" sldId="1264"/>
            <ac:spMk id="23" creationId="{0CBE7B14-9500-68E5-FFCA-58CA14877C1C}"/>
          </ac:spMkLst>
        </pc:spChg>
        <pc:spChg chg="add mod">
          <ac:chgData name="Marcos Buccella" userId="41b48a7ffb43c364" providerId="LiveId" clId="{65016AF2-A076-4A35-8391-8F2D17BB37C4}" dt="2023-01-07T20:54:17.930" v="4877" actId="1076"/>
          <ac:spMkLst>
            <pc:docMk/>
            <pc:sldMk cId="922585686" sldId="1264"/>
            <ac:spMk id="24" creationId="{63475157-CF1B-6666-BEAB-414D76B37DA4}"/>
          </ac:spMkLst>
        </pc:spChg>
        <pc:spChg chg="add mod">
          <ac:chgData name="Marcos Buccella" userId="41b48a7ffb43c364" providerId="LiveId" clId="{65016AF2-A076-4A35-8391-8F2D17BB37C4}" dt="2023-01-07T20:54:17.930" v="4877" actId="1076"/>
          <ac:spMkLst>
            <pc:docMk/>
            <pc:sldMk cId="922585686" sldId="1264"/>
            <ac:spMk id="25" creationId="{2DE30CBB-5B83-62DB-29B1-1B096878DC8D}"/>
          </ac:spMkLst>
        </pc:spChg>
        <pc:spChg chg="add mod">
          <ac:chgData name="Marcos Buccella" userId="41b48a7ffb43c364" providerId="LiveId" clId="{65016AF2-A076-4A35-8391-8F2D17BB37C4}" dt="2023-01-07T20:54:17.930" v="4877" actId="1076"/>
          <ac:spMkLst>
            <pc:docMk/>
            <pc:sldMk cId="922585686" sldId="1264"/>
            <ac:spMk id="26" creationId="{5AAF1607-FC42-4147-24B1-6CE1CB7D24AC}"/>
          </ac:spMkLst>
        </pc:spChg>
        <pc:spChg chg="add mod">
          <ac:chgData name="Marcos Buccella" userId="41b48a7ffb43c364" providerId="LiveId" clId="{65016AF2-A076-4A35-8391-8F2D17BB37C4}" dt="2023-01-07T20:54:17.930" v="4877" actId="1076"/>
          <ac:spMkLst>
            <pc:docMk/>
            <pc:sldMk cId="922585686" sldId="1264"/>
            <ac:spMk id="27" creationId="{8CFE1798-46F5-F23C-D47D-0BF70FE3EC2F}"/>
          </ac:spMkLst>
        </pc:spChg>
        <pc:spChg chg="add mod">
          <ac:chgData name="Marcos Buccella" userId="41b48a7ffb43c364" providerId="LiveId" clId="{65016AF2-A076-4A35-8391-8F2D17BB37C4}" dt="2023-01-07T20:54:17.930" v="4877" actId="1076"/>
          <ac:spMkLst>
            <pc:docMk/>
            <pc:sldMk cId="922585686" sldId="1264"/>
            <ac:spMk id="28" creationId="{448501E0-739F-3E37-2E03-4D12181913FE}"/>
          </ac:spMkLst>
        </pc:spChg>
        <pc:spChg chg="add del mod">
          <ac:chgData name="Marcos Buccella" userId="41b48a7ffb43c364" providerId="LiveId" clId="{65016AF2-A076-4A35-8391-8F2D17BB37C4}" dt="2023-01-07T20:53:32.059" v="4874"/>
          <ac:spMkLst>
            <pc:docMk/>
            <pc:sldMk cId="922585686" sldId="1264"/>
            <ac:spMk id="29" creationId="{9E5D3E52-1333-78DE-2CB1-AA5C2FE84D0E}"/>
          </ac:spMkLst>
        </pc:spChg>
        <pc:spChg chg="add del mod">
          <ac:chgData name="Marcos Buccella" userId="41b48a7ffb43c364" providerId="LiveId" clId="{65016AF2-A076-4A35-8391-8F2D17BB37C4}" dt="2023-01-07T20:53:32.059" v="4874"/>
          <ac:spMkLst>
            <pc:docMk/>
            <pc:sldMk cId="922585686" sldId="1264"/>
            <ac:spMk id="30" creationId="{6EF314AB-9ADA-4274-C4F2-80CEC6921B99}"/>
          </ac:spMkLst>
        </pc:spChg>
        <pc:spChg chg="add del mod">
          <ac:chgData name="Marcos Buccella" userId="41b48a7ffb43c364" providerId="LiveId" clId="{65016AF2-A076-4A35-8391-8F2D17BB37C4}" dt="2023-01-07T20:53:32.059" v="4874"/>
          <ac:spMkLst>
            <pc:docMk/>
            <pc:sldMk cId="922585686" sldId="1264"/>
            <ac:spMk id="31" creationId="{5B777AF4-4609-C9AF-66FB-D9D8D351D072}"/>
          </ac:spMkLst>
        </pc:spChg>
        <pc:spChg chg="add del mod">
          <ac:chgData name="Marcos Buccella" userId="41b48a7ffb43c364" providerId="LiveId" clId="{65016AF2-A076-4A35-8391-8F2D17BB37C4}" dt="2023-01-07T20:53:32.059" v="4874"/>
          <ac:spMkLst>
            <pc:docMk/>
            <pc:sldMk cId="922585686" sldId="1264"/>
            <ac:spMk id="32" creationId="{E191C8D6-7179-E73E-3B09-C3124A149BA6}"/>
          </ac:spMkLst>
        </pc:spChg>
        <pc:spChg chg="add del mod">
          <ac:chgData name="Marcos Buccella" userId="41b48a7ffb43c364" providerId="LiveId" clId="{65016AF2-A076-4A35-8391-8F2D17BB37C4}" dt="2023-01-07T20:53:32.059" v="4874"/>
          <ac:spMkLst>
            <pc:docMk/>
            <pc:sldMk cId="922585686" sldId="1264"/>
            <ac:spMk id="33" creationId="{B73B6D3C-AD8A-13AD-C14E-A3109CED5BCE}"/>
          </ac:spMkLst>
        </pc:spChg>
        <pc:spChg chg="add mod">
          <ac:chgData name="Marcos Buccella" userId="41b48a7ffb43c364" providerId="LiveId" clId="{65016AF2-A076-4A35-8391-8F2D17BB37C4}" dt="2023-01-07T20:54:41.840" v="4881" actId="207"/>
          <ac:spMkLst>
            <pc:docMk/>
            <pc:sldMk cId="922585686" sldId="1264"/>
            <ac:spMk id="34" creationId="{27F3E460-6265-DE50-9D76-D797818947D2}"/>
          </ac:spMkLst>
        </pc:spChg>
        <pc:spChg chg="add mod">
          <ac:chgData name="Marcos Buccella" userId="41b48a7ffb43c364" providerId="LiveId" clId="{65016AF2-A076-4A35-8391-8F2D17BB37C4}" dt="2023-01-07T20:54:36.664" v="4880" actId="1035"/>
          <ac:spMkLst>
            <pc:docMk/>
            <pc:sldMk cId="922585686" sldId="1264"/>
            <ac:spMk id="35" creationId="{3E04716C-8F58-704E-D9E9-C8198D5D16BF}"/>
          </ac:spMkLst>
        </pc:spChg>
        <pc:spChg chg="add mod">
          <ac:chgData name="Marcos Buccella" userId="41b48a7ffb43c364" providerId="LiveId" clId="{65016AF2-A076-4A35-8391-8F2D17BB37C4}" dt="2023-01-07T20:54:36.664" v="4880" actId="1035"/>
          <ac:spMkLst>
            <pc:docMk/>
            <pc:sldMk cId="922585686" sldId="1264"/>
            <ac:spMk id="36" creationId="{084AE616-A687-CD68-8B7D-245CBF075582}"/>
          </ac:spMkLst>
        </pc:spChg>
        <pc:spChg chg="add mod">
          <ac:chgData name="Marcos Buccella" userId="41b48a7ffb43c364" providerId="LiveId" clId="{65016AF2-A076-4A35-8391-8F2D17BB37C4}" dt="2023-01-07T20:54:36.664" v="4880" actId="1035"/>
          <ac:spMkLst>
            <pc:docMk/>
            <pc:sldMk cId="922585686" sldId="1264"/>
            <ac:spMk id="37" creationId="{EE8E479F-E0C8-84DC-2711-EDBA0788EA26}"/>
          </ac:spMkLst>
        </pc:spChg>
        <pc:spChg chg="add mod">
          <ac:chgData name="Marcos Buccella" userId="41b48a7ffb43c364" providerId="LiveId" clId="{65016AF2-A076-4A35-8391-8F2D17BB37C4}" dt="2023-01-07T20:54:36.664" v="4880" actId="1035"/>
          <ac:spMkLst>
            <pc:docMk/>
            <pc:sldMk cId="922585686" sldId="1264"/>
            <ac:spMk id="38" creationId="{DBD781A6-1562-1B97-7FBD-0733F21B6521}"/>
          </ac:spMkLst>
        </pc:spChg>
        <pc:spChg chg="add mod">
          <ac:chgData name="Marcos Buccella" userId="41b48a7ffb43c364" providerId="LiveId" clId="{65016AF2-A076-4A35-8391-8F2D17BB37C4}" dt="2023-01-08T15:32:18.711" v="12046" actId="20577"/>
          <ac:spMkLst>
            <pc:docMk/>
            <pc:sldMk cId="922585686" sldId="1264"/>
            <ac:spMk id="39" creationId="{79984DA2-E1AD-A56B-AABB-285C0E4D6A7C}"/>
          </ac:spMkLst>
        </pc:spChg>
        <pc:spChg chg="add mod">
          <ac:chgData name="Marcos Buccella" userId="41b48a7ffb43c364" providerId="LiveId" clId="{65016AF2-A076-4A35-8391-8F2D17BB37C4}" dt="2023-01-07T23:51:08.347" v="8048" actId="123"/>
          <ac:spMkLst>
            <pc:docMk/>
            <pc:sldMk cId="922585686" sldId="1264"/>
            <ac:spMk id="40" creationId="{50202490-C782-6C68-099F-51432A256796}"/>
          </ac:spMkLst>
        </pc:spChg>
        <pc:spChg chg="add del mod ord">
          <ac:chgData name="Marcos Buccella" userId="41b48a7ffb43c364" providerId="LiveId" clId="{65016AF2-A076-4A35-8391-8F2D17BB37C4}" dt="2023-01-07T21:03:13.789" v="5057" actId="478"/>
          <ac:spMkLst>
            <pc:docMk/>
            <pc:sldMk cId="922585686" sldId="1264"/>
            <ac:spMk id="41" creationId="{D5929BB0-D136-3D90-81E2-6859EFC66085}"/>
          </ac:spMkLst>
        </pc:spChg>
        <pc:spChg chg="add del mod ord">
          <ac:chgData name="Marcos Buccella" userId="41b48a7ffb43c364" providerId="LiveId" clId="{65016AF2-A076-4A35-8391-8F2D17BB37C4}" dt="2023-01-07T21:03:15.051" v="5058" actId="478"/>
          <ac:spMkLst>
            <pc:docMk/>
            <pc:sldMk cId="922585686" sldId="1264"/>
            <ac:spMk id="42" creationId="{67CB8B25-9E6D-2E5A-DCA0-558F22B86949}"/>
          </ac:spMkLst>
        </pc:spChg>
        <pc:spChg chg="add del mod">
          <ac:chgData name="Marcos Buccella" userId="41b48a7ffb43c364" providerId="LiveId" clId="{65016AF2-A076-4A35-8391-8F2D17BB37C4}" dt="2023-01-07T21:06:49.955" v="5195" actId="478"/>
          <ac:spMkLst>
            <pc:docMk/>
            <pc:sldMk cId="922585686" sldId="1264"/>
            <ac:spMk id="43" creationId="{4C0A82A3-9CE8-F32A-373F-64215FFF3EDE}"/>
          </ac:spMkLst>
        </pc:spChg>
        <pc:spChg chg="add mod">
          <ac:chgData name="Marcos Buccella" userId="41b48a7ffb43c364" providerId="LiveId" clId="{65016AF2-A076-4A35-8391-8F2D17BB37C4}" dt="2023-01-08T16:30:56.168" v="12559"/>
          <ac:spMkLst>
            <pc:docMk/>
            <pc:sldMk cId="922585686" sldId="1264"/>
            <ac:spMk id="44" creationId="{81A74D95-0BD6-E572-A4F5-35912F9E6407}"/>
          </ac:spMkLst>
        </pc:spChg>
        <pc:spChg chg="add del mod">
          <ac:chgData name="Marcos Buccella" userId="41b48a7ffb43c364" providerId="LiveId" clId="{65016AF2-A076-4A35-8391-8F2D17BB37C4}" dt="2023-01-08T16:17:07.587" v="12461" actId="20577"/>
          <ac:spMkLst>
            <pc:docMk/>
            <pc:sldMk cId="922585686" sldId="1264"/>
            <ac:spMk id="45" creationId="{82911BA9-1E3B-87DE-A0AA-1709C45B9280}"/>
          </ac:spMkLst>
        </pc:spChg>
        <pc:spChg chg="add mod">
          <ac:chgData name="Marcos Buccella" userId="41b48a7ffb43c364" providerId="LiveId" clId="{65016AF2-A076-4A35-8391-8F2D17BB37C4}" dt="2023-01-08T00:33:24.562" v="10292" actId="1076"/>
          <ac:spMkLst>
            <pc:docMk/>
            <pc:sldMk cId="922585686" sldId="1264"/>
            <ac:spMk id="46" creationId="{2EC55071-F42A-3342-BCA0-1C786F37E361}"/>
          </ac:spMkLst>
        </pc:spChg>
        <pc:graphicFrameChg chg="add del mod modGraphic">
          <ac:chgData name="Marcos Buccella" userId="41b48a7ffb43c364" providerId="LiveId" clId="{65016AF2-A076-4A35-8391-8F2D17BB37C4}" dt="2023-01-07T20:44:15.767" v="4566" actId="3680"/>
          <ac:graphicFrameMkLst>
            <pc:docMk/>
            <pc:sldMk cId="922585686" sldId="1264"/>
            <ac:graphicFrameMk id="21" creationId="{21B45760-2688-BE1E-C62E-A68A12CC06FF}"/>
          </ac:graphicFrameMkLst>
        </pc:graphicFrameChg>
        <pc:picChg chg="add mod">
          <ac:chgData name="Marcos Buccella" userId="41b48a7ffb43c364" providerId="LiveId" clId="{65016AF2-A076-4A35-8391-8F2D17BB37C4}" dt="2023-01-18T21:40:56.236" v="13281" actId="1076"/>
          <ac:picMkLst>
            <pc:docMk/>
            <pc:sldMk cId="922585686" sldId="1264"/>
            <ac:picMk id="2" creationId="{2ABA6A4A-71BE-10CD-B71F-6062D1035F40}"/>
          </ac:picMkLst>
        </pc:picChg>
        <pc:picChg chg="add del mod">
          <ac:chgData name="Marcos Buccella" userId="41b48a7ffb43c364" providerId="LiveId" clId="{65016AF2-A076-4A35-8391-8F2D17BB37C4}" dt="2023-01-07T20:54:17.930" v="4877" actId="1076"/>
          <ac:picMkLst>
            <pc:docMk/>
            <pc:sldMk cId="922585686" sldId="1264"/>
            <ac:picMk id="6" creationId="{5C38A066-9ECD-4988-FCCF-82C602267772}"/>
          </ac:picMkLst>
        </pc:picChg>
        <pc:picChg chg="add mod">
          <ac:chgData name="Marcos Buccella" userId="41b48a7ffb43c364" providerId="LiveId" clId="{65016AF2-A076-4A35-8391-8F2D17BB37C4}" dt="2023-01-07T20:54:17.930" v="4877" actId="1076"/>
          <ac:picMkLst>
            <pc:docMk/>
            <pc:sldMk cId="922585686" sldId="1264"/>
            <ac:picMk id="7" creationId="{586D0429-643C-6ED7-2C08-CF01317BC19D}"/>
          </ac:picMkLst>
        </pc:picChg>
        <pc:picChg chg="add mod">
          <ac:chgData name="Marcos Buccella" userId="41b48a7ffb43c364" providerId="LiveId" clId="{65016AF2-A076-4A35-8391-8F2D17BB37C4}" dt="2023-01-07T20:54:17.930" v="4877" actId="1076"/>
          <ac:picMkLst>
            <pc:docMk/>
            <pc:sldMk cId="922585686" sldId="1264"/>
            <ac:picMk id="8" creationId="{575FF48B-8216-FC0E-8C7E-EC64A41FEBD8}"/>
          </ac:picMkLst>
        </pc:picChg>
        <pc:picChg chg="add mod">
          <ac:chgData name="Marcos Buccella" userId="41b48a7ffb43c364" providerId="LiveId" clId="{65016AF2-A076-4A35-8391-8F2D17BB37C4}" dt="2023-01-07T20:54:17.930" v="4877" actId="1076"/>
          <ac:picMkLst>
            <pc:docMk/>
            <pc:sldMk cId="922585686" sldId="1264"/>
            <ac:picMk id="9" creationId="{F2DF5B09-FFF4-7088-0F07-8AC3BB587EFD}"/>
          </ac:picMkLst>
        </pc:picChg>
        <pc:picChg chg="add mod">
          <ac:chgData name="Marcos Buccella" userId="41b48a7ffb43c364" providerId="LiveId" clId="{65016AF2-A076-4A35-8391-8F2D17BB37C4}" dt="2023-01-07T20:54:17.930" v="4877" actId="1076"/>
          <ac:picMkLst>
            <pc:docMk/>
            <pc:sldMk cId="922585686" sldId="1264"/>
            <ac:picMk id="10" creationId="{A587C0A2-0969-1606-3D36-74B78E5DDEAE}"/>
          </ac:picMkLst>
        </pc:picChg>
        <pc:picChg chg="add mod">
          <ac:chgData name="Marcos Buccella" userId="41b48a7ffb43c364" providerId="LiveId" clId="{65016AF2-A076-4A35-8391-8F2D17BB37C4}" dt="2023-01-07T20:54:36.664" v="4880" actId="1035"/>
          <ac:picMkLst>
            <pc:docMk/>
            <pc:sldMk cId="922585686" sldId="1264"/>
            <ac:picMk id="12" creationId="{511704B0-E430-2B9D-54D9-97CD8DE9F6BB}"/>
          </ac:picMkLst>
        </pc:picChg>
        <pc:picChg chg="add mod">
          <ac:chgData name="Marcos Buccella" userId="41b48a7ffb43c364" providerId="LiveId" clId="{65016AF2-A076-4A35-8391-8F2D17BB37C4}" dt="2023-01-07T20:54:36.664" v="4880" actId="1035"/>
          <ac:picMkLst>
            <pc:docMk/>
            <pc:sldMk cId="922585686" sldId="1264"/>
            <ac:picMk id="14" creationId="{C300A196-C9F4-B507-8FEE-84AF394511A5}"/>
          </ac:picMkLst>
        </pc:picChg>
        <pc:picChg chg="add mod">
          <ac:chgData name="Marcos Buccella" userId="41b48a7ffb43c364" providerId="LiveId" clId="{65016AF2-A076-4A35-8391-8F2D17BB37C4}" dt="2023-01-07T20:54:36.664" v="4880" actId="1035"/>
          <ac:picMkLst>
            <pc:docMk/>
            <pc:sldMk cId="922585686" sldId="1264"/>
            <ac:picMk id="16" creationId="{18166FD2-BDE6-107E-D275-793F18B90E3A}"/>
          </ac:picMkLst>
        </pc:picChg>
        <pc:picChg chg="add mod">
          <ac:chgData name="Marcos Buccella" userId="41b48a7ffb43c364" providerId="LiveId" clId="{65016AF2-A076-4A35-8391-8F2D17BB37C4}" dt="2023-01-07T20:54:36.664" v="4880" actId="1035"/>
          <ac:picMkLst>
            <pc:docMk/>
            <pc:sldMk cId="922585686" sldId="1264"/>
            <ac:picMk id="18" creationId="{608D592F-D45B-69A7-8403-94D8BC2AE751}"/>
          </ac:picMkLst>
        </pc:picChg>
        <pc:picChg chg="add mod">
          <ac:chgData name="Marcos Buccella" userId="41b48a7ffb43c364" providerId="LiveId" clId="{65016AF2-A076-4A35-8391-8F2D17BB37C4}" dt="2023-01-07T20:54:36.664" v="4880" actId="1035"/>
          <ac:picMkLst>
            <pc:docMk/>
            <pc:sldMk cId="922585686" sldId="1264"/>
            <ac:picMk id="20" creationId="{D22E8CD7-C7A1-94E6-D9BB-3A6B0F54169E}"/>
          </ac:picMkLst>
        </pc:picChg>
        <pc:picChg chg="add del mod">
          <ac:chgData name="Marcos Buccella" userId="41b48a7ffb43c364" providerId="LiveId" clId="{65016AF2-A076-4A35-8391-8F2D17BB37C4}" dt="2023-01-07T20:44:14.169" v="4563"/>
          <ac:picMkLst>
            <pc:docMk/>
            <pc:sldMk cId="922585686" sldId="1264"/>
            <ac:picMk id="22" creationId="{7292AE76-0B63-E9F3-F01E-24D4BCF51E2A}"/>
          </ac:picMkLst>
        </pc:picChg>
      </pc:sldChg>
      <pc:sldChg chg="addSp delSp modSp new del mod">
        <pc:chgData name="Marcos Buccella" userId="41b48a7ffb43c364" providerId="LiveId" clId="{65016AF2-A076-4A35-8391-8F2D17BB37C4}" dt="2023-01-07T17:50:59.998" v="3391" actId="2696"/>
        <pc:sldMkLst>
          <pc:docMk/>
          <pc:sldMk cId="2859509320" sldId="1264"/>
        </pc:sldMkLst>
        <pc:spChg chg="add del mod">
          <ac:chgData name="Marcos Buccella" userId="41b48a7ffb43c364" providerId="LiveId" clId="{65016AF2-A076-4A35-8391-8F2D17BB37C4}" dt="2023-01-07T17:44:31.022" v="3386" actId="478"/>
          <ac:spMkLst>
            <pc:docMk/>
            <pc:sldMk cId="2859509320" sldId="1264"/>
            <ac:spMk id="3" creationId="{8F379F9C-C7CF-67CA-FC79-37FA653218E4}"/>
          </ac:spMkLst>
        </pc:spChg>
        <pc:grpChg chg="add mod">
          <ac:chgData name="Marcos Buccella" userId="41b48a7ffb43c364" providerId="LiveId" clId="{65016AF2-A076-4A35-8391-8F2D17BB37C4}" dt="2023-01-07T17:43:33.111" v="3369" actId="164"/>
          <ac:grpSpMkLst>
            <pc:docMk/>
            <pc:sldMk cId="2859509320" sldId="1264"/>
            <ac:grpSpMk id="18" creationId="{4330D81C-C79B-2B52-7C83-91D9DA6F03E3}"/>
          </ac:grpSpMkLst>
        </pc:grpChg>
        <pc:grpChg chg="add mod">
          <ac:chgData name="Marcos Buccella" userId="41b48a7ffb43c364" providerId="LiveId" clId="{65016AF2-A076-4A35-8391-8F2D17BB37C4}" dt="2023-01-07T17:44:42.340" v="3388" actId="164"/>
          <ac:grpSpMkLst>
            <pc:docMk/>
            <pc:sldMk cId="2859509320" sldId="1264"/>
            <ac:grpSpMk id="19" creationId="{62EC136C-0E43-0A38-1FAB-EC726039E052}"/>
          </ac:grpSpMkLst>
        </pc:grpChg>
        <pc:grpChg chg="add del mod">
          <ac:chgData name="Marcos Buccella" userId="41b48a7ffb43c364" providerId="LiveId" clId="{65016AF2-A076-4A35-8391-8F2D17BB37C4}" dt="2023-01-07T17:45:34.309" v="3390" actId="21"/>
          <ac:grpSpMkLst>
            <pc:docMk/>
            <pc:sldMk cId="2859509320" sldId="1264"/>
            <ac:grpSpMk id="20" creationId="{E3056D31-2635-0632-F427-2AFB7408D136}"/>
          </ac:grpSpMkLst>
        </pc:grpChg>
        <pc:picChg chg="add mod">
          <ac:chgData name="Marcos Buccella" userId="41b48a7ffb43c364" providerId="LiveId" clId="{65016AF2-A076-4A35-8391-8F2D17BB37C4}" dt="2023-01-07T17:44:36.118" v="3387" actId="164"/>
          <ac:picMkLst>
            <pc:docMk/>
            <pc:sldMk cId="2859509320" sldId="1264"/>
            <ac:picMk id="2" creationId="{FB66B4B5-ED8F-27E2-0532-FF5A7C15C0F8}"/>
          </ac:picMkLst>
        </pc:picChg>
        <pc:picChg chg="add mod ord">
          <ac:chgData name="Marcos Buccella" userId="41b48a7ffb43c364" providerId="LiveId" clId="{65016AF2-A076-4A35-8391-8F2D17BB37C4}" dt="2023-01-07T17:44:36.118" v="3387" actId="164"/>
          <ac:picMkLst>
            <pc:docMk/>
            <pc:sldMk cId="2859509320" sldId="1264"/>
            <ac:picMk id="5" creationId="{A32CFF02-9168-8808-52AC-24EE7A0A8E95}"/>
          </ac:picMkLst>
        </pc:picChg>
        <pc:picChg chg="add mod modCrop">
          <ac:chgData name="Marcos Buccella" userId="41b48a7ffb43c364" providerId="LiveId" clId="{65016AF2-A076-4A35-8391-8F2D17BB37C4}" dt="2023-01-07T17:44:36.118" v="3387" actId="164"/>
          <ac:picMkLst>
            <pc:docMk/>
            <pc:sldMk cId="2859509320" sldId="1264"/>
            <ac:picMk id="7" creationId="{6A8C4BA9-38A5-E421-0E35-AA92C64F36FC}"/>
          </ac:picMkLst>
        </pc:picChg>
        <pc:picChg chg="add mod">
          <ac:chgData name="Marcos Buccella" userId="41b48a7ffb43c364" providerId="LiveId" clId="{65016AF2-A076-4A35-8391-8F2D17BB37C4}" dt="2023-01-07T17:44:36.118" v="3387" actId="164"/>
          <ac:picMkLst>
            <pc:docMk/>
            <pc:sldMk cId="2859509320" sldId="1264"/>
            <ac:picMk id="9" creationId="{041A84DD-58C8-F26F-A2CA-10C5892C9CA0}"/>
          </ac:picMkLst>
        </pc:picChg>
        <pc:picChg chg="add mod ord">
          <ac:chgData name="Marcos Buccella" userId="41b48a7ffb43c364" providerId="LiveId" clId="{65016AF2-A076-4A35-8391-8F2D17BB37C4}" dt="2023-01-07T17:44:42.340" v="3388" actId="164"/>
          <ac:picMkLst>
            <pc:docMk/>
            <pc:sldMk cId="2859509320" sldId="1264"/>
            <ac:picMk id="11" creationId="{87BEF1FC-B817-E67E-DB73-A5EF4596DF40}"/>
          </ac:picMkLst>
        </pc:picChg>
        <pc:picChg chg="add mod">
          <ac:chgData name="Marcos Buccella" userId="41b48a7ffb43c364" providerId="LiveId" clId="{65016AF2-A076-4A35-8391-8F2D17BB37C4}" dt="2023-01-07T17:44:36.118" v="3387" actId="164"/>
          <ac:picMkLst>
            <pc:docMk/>
            <pc:sldMk cId="2859509320" sldId="1264"/>
            <ac:picMk id="13" creationId="{85470C94-1F55-7CB5-8D11-7D495E46C7E4}"/>
          </ac:picMkLst>
        </pc:picChg>
        <pc:picChg chg="add mod">
          <ac:chgData name="Marcos Buccella" userId="41b48a7ffb43c364" providerId="LiveId" clId="{65016AF2-A076-4A35-8391-8F2D17BB37C4}" dt="2023-01-07T17:44:42.340" v="3388" actId="164"/>
          <ac:picMkLst>
            <pc:docMk/>
            <pc:sldMk cId="2859509320" sldId="1264"/>
            <ac:picMk id="15" creationId="{81B20E4D-AB4A-4473-9292-1312969AE8B1}"/>
          </ac:picMkLst>
        </pc:picChg>
        <pc:picChg chg="add mod">
          <ac:chgData name="Marcos Buccella" userId="41b48a7ffb43c364" providerId="LiveId" clId="{65016AF2-A076-4A35-8391-8F2D17BB37C4}" dt="2023-01-07T17:44:36.118" v="3387" actId="164"/>
          <ac:picMkLst>
            <pc:docMk/>
            <pc:sldMk cId="2859509320" sldId="1264"/>
            <ac:picMk id="17" creationId="{29E59FF7-BEAB-EA78-E36E-20B40DD18011}"/>
          </ac:picMkLst>
        </pc:picChg>
      </pc:sldChg>
      <pc:sldChg chg="addSp delSp modSp new mod delAnim modAnim">
        <pc:chgData name="Marcos Buccella" userId="41b48a7ffb43c364" providerId="LiveId" clId="{65016AF2-A076-4A35-8391-8F2D17BB37C4}" dt="2023-01-18T21:41:21.834" v="13283" actId="1076"/>
        <pc:sldMkLst>
          <pc:docMk/>
          <pc:sldMk cId="181379845" sldId="1265"/>
        </pc:sldMkLst>
        <pc:spChg chg="del">
          <ac:chgData name="Marcos Buccella" userId="41b48a7ffb43c364" providerId="LiveId" clId="{65016AF2-A076-4A35-8391-8F2D17BB37C4}" dt="2023-01-07T21:18:32.936" v="5221" actId="478"/>
          <ac:spMkLst>
            <pc:docMk/>
            <pc:sldMk cId="181379845" sldId="1265"/>
            <ac:spMk id="2" creationId="{9630C93A-FB28-9B26-3242-DF698966921C}"/>
          </ac:spMkLst>
        </pc:spChg>
        <pc:spChg chg="del">
          <ac:chgData name="Marcos Buccella" userId="41b48a7ffb43c364" providerId="LiveId" clId="{65016AF2-A076-4A35-8391-8F2D17BB37C4}" dt="2023-01-07T21:18:32.936" v="5221" actId="478"/>
          <ac:spMkLst>
            <pc:docMk/>
            <pc:sldMk cId="181379845" sldId="1265"/>
            <ac:spMk id="3" creationId="{3026B95A-608D-850E-6D15-73BD3FAE0DD1}"/>
          </ac:spMkLst>
        </pc:spChg>
        <pc:spChg chg="add del mod">
          <ac:chgData name="Marcos Buccella" userId="41b48a7ffb43c364" providerId="LiveId" clId="{65016AF2-A076-4A35-8391-8F2D17BB37C4}" dt="2023-01-07T22:11:10.599" v="5253" actId="478"/>
          <ac:spMkLst>
            <pc:docMk/>
            <pc:sldMk cId="181379845" sldId="1265"/>
            <ac:spMk id="4" creationId="{5B9798A9-9171-38DE-D151-7CBA6214AFC3}"/>
          </ac:spMkLst>
        </pc:spChg>
        <pc:spChg chg="add del mod">
          <ac:chgData name="Marcos Buccella" userId="41b48a7ffb43c364" providerId="LiveId" clId="{65016AF2-A076-4A35-8391-8F2D17BB37C4}" dt="2023-01-07T22:11:10.599" v="5253" actId="478"/>
          <ac:spMkLst>
            <pc:docMk/>
            <pc:sldMk cId="181379845" sldId="1265"/>
            <ac:spMk id="5" creationId="{DF2C1DBD-7B24-9EBC-633B-7EA8F9BD8A08}"/>
          </ac:spMkLst>
        </pc:spChg>
        <pc:spChg chg="add mod">
          <ac:chgData name="Marcos Buccella" userId="41b48a7ffb43c364" providerId="LiveId" clId="{65016AF2-A076-4A35-8391-8F2D17BB37C4}" dt="2023-01-08T16:30:56.168" v="12559"/>
          <ac:spMkLst>
            <pc:docMk/>
            <pc:sldMk cId="181379845" sldId="1265"/>
            <ac:spMk id="12" creationId="{91CAD234-D601-4488-116B-AC17D8A4B13A}"/>
          </ac:spMkLst>
        </pc:spChg>
        <pc:spChg chg="add mod">
          <ac:chgData name="Marcos Buccella" userId="41b48a7ffb43c364" providerId="LiveId" clId="{65016AF2-A076-4A35-8391-8F2D17BB37C4}" dt="2023-01-08T16:17:03.420" v="12459" actId="20577"/>
          <ac:spMkLst>
            <pc:docMk/>
            <pc:sldMk cId="181379845" sldId="1265"/>
            <ac:spMk id="13" creationId="{0DF85423-B94F-B666-A4C3-5686F35C5C1C}"/>
          </ac:spMkLst>
        </pc:spChg>
        <pc:spChg chg="add mod">
          <ac:chgData name="Marcos Buccella" userId="41b48a7ffb43c364" providerId="LiveId" clId="{65016AF2-A076-4A35-8391-8F2D17BB37C4}" dt="2023-01-07T22:17:45.716" v="5588" actId="1076"/>
          <ac:spMkLst>
            <pc:docMk/>
            <pc:sldMk cId="181379845" sldId="1265"/>
            <ac:spMk id="14" creationId="{CB5316B6-3E9E-7FF2-2916-342DB39DF9DE}"/>
          </ac:spMkLst>
        </pc:spChg>
        <pc:spChg chg="add mod">
          <ac:chgData name="Marcos Buccella" userId="41b48a7ffb43c364" providerId="LiveId" clId="{65016AF2-A076-4A35-8391-8F2D17BB37C4}" dt="2023-01-18T09:44:39.074" v="13182" actId="20577"/>
          <ac:spMkLst>
            <pc:docMk/>
            <pc:sldMk cId="181379845" sldId="1265"/>
            <ac:spMk id="15" creationId="{A910BD3B-245D-66CD-7A1A-2F0201DB072C}"/>
          </ac:spMkLst>
        </pc:spChg>
        <pc:spChg chg="add mod">
          <ac:chgData name="Marcos Buccella" userId="41b48a7ffb43c364" providerId="LiveId" clId="{65016AF2-A076-4A35-8391-8F2D17BB37C4}" dt="2023-01-18T09:44:34.029" v="13181" actId="20577"/>
          <ac:spMkLst>
            <pc:docMk/>
            <pc:sldMk cId="181379845" sldId="1265"/>
            <ac:spMk id="16" creationId="{9C7BD47F-3D24-6597-ED80-50F8A14489DD}"/>
          </ac:spMkLst>
        </pc:spChg>
        <pc:picChg chg="add del mod">
          <ac:chgData name="Marcos Buccella" userId="41b48a7ffb43c364" providerId="LiveId" clId="{65016AF2-A076-4A35-8391-8F2D17BB37C4}" dt="2023-01-18T14:45:28.615" v="13187" actId="478"/>
          <ac:picMkLst>
            <pc:docMk/>
            <pc:sldMk cId="181379845" sldId="1265"/>
            <ac:picMk id="2" creationId="{ED838C33-CFBB-D6F4-527F-E57592488BDE}"/>
          </ac:picMkLst>
        </pc:picChg>
        <pc:picChg chg="add mod">
          <ac:chgData name="Marcos Buccella" userId="41b48a7ffb43c364" providerId="LiveId" clId="{65016AF2-A076-4A35-8391-8F2D17BB37C4}" dt="2023-01-18T21:41:21.834" v="13283" actId="1076"/>
          <ac:picMkLst>
            <pc:docMk/>
            <pc:sldMk cId="181379845" sldId="1265"/>
            <ac:picMk id="3" creationId="{BD9378D5-CA59-6712-17BE-A637E03C86DA}"/>
          </ac:picMkLst>
        </pc:picChg>
        <pc:picChg chg="add mod ord">
          <ac:chgData name="Marcos Buccella" userId="41b48a7ffb43c364" providerId="LiveId" clId="{65016AF2-A076-4A35-8391-8F2D17BB37C4}" dt="2023-01-07T21:26:37.950" v="5252" actId="1076"/>
          <ac:picMkLst>
            <pc:docMk/>
            <pc:sldMk cId="181379845" sldId="1265"/>
            <ac:picMk id="7" creationId="{70C1B980-3BB0-453C-D434-8FC36D91AB32}"/>
          </ac:picMkLst>
        </pc:picChg>
        <pc:picChg chg="add mod">
          <ac:chgData name="Marcos Buccella" userId="41b48a7ffb43c364" providerId="LiveId" clId="{65016AF2-A076-4A35-8391-8F2D17BB37C4}" dt="2023-01-07T22:12:10.360" v="5257" actId="1076"/>
          <ac:picMkLst>
            <pc:docMk/>
            <pc:sldMk cId="181379845" sldId="1265"/>
            <ac:picMk id="9" creationId="{15A3F39B-E3E0-1F6D-877B-4126E70D611C}"/>
          </ac:picMkLst>
        </pc:picChg>
        <pc:picChg chg="add mod">
          <ac:chgData name="Marcos Buccella" userId="41b48a7ffb43c364" providerId="LiveId" clId="{65016AF2-A076-4A35-8391-8F2D17BB37C4}" dt="2023-01-07T21:26:37.950" v="5252" actId="1076"/>
          <ac:picMkLst>
            <pc:docMk/>
            <pc:sldMk cId="181379845" sldId="1265"/>
            <ac:picMk id="11" creationId="{AF2A77F8-02DB-4E80-BD79-3F3A4AFA4E04}"/>
          </ac:picMkLst>
        </pc:picChg>
      </pc:sldChg>
      <pc:sldChg chg="addSp delSp modSp add mod ord modAnim">
        <pc:chgData name="Marcos Buccella" userId="41b48a7ffb43c364" providerId="LiveId" clId="{65016AF2-A076-4A35-8391-8F2D17BB37C4}" dt="2023-01-18T21:42:18.802" v="13292" actId="1076"/>
        <pc:sldMkLst>
          <pc:docMk/>
          <pc:sldMk cId="2133671510" sldId="1266"/>
        </pc:sldMkLst>
        <pc:spChg chg="add del mod">
          <ac:chgData name="Marcos Buccella" userId="41b48a7ffb43c364" providerId="LiveId" clId="{65016AF2-A076-4A35-8391-8F2D17BB37C4}" dt="2023-01-08T15:34:30.679" v="12061" actId="931"/>
          <ac:spMkLst>
            <pc:docMk/>
            <pc:sldMk cId="2133671510" sldId="1266"/>
            <ac:spMk id="4" creationId="{463047E9-92D3-DE80-5A8C-59B4C21A308E}"/>
          </ac:spMkLst>
        </pc:spChg>
        <pc:spChg chg="add del mod">
          <ac:chgData name="Marcos Buccella" userId="41b48a7ffb43c364" providerId="LiveId" clId="{65016AF2-A076-4A35-8391-8F2D17BB37C4}" dt="2023-01-07T22:47:34.051" v="6030" actId="478"/>
          <ac:spMkLst>
            <pc:docMk/>
            <pc:sldMk cId="2133671510" sldId="1266"/>
            <ac:spMk id="4" creationId="{EEA4B547-7542-85A5-F48B-F5ED52BB1CC2}"/>
          </ac:spMkLst>
        </pc:spChg>
        <pc:spChg chg="mod">
          <ac:chgData name="Marcos Buccella" userId="41b48a7ffb43c364" providerId="LiveId" clId="{65016AF2-A076-4A35-8391-8F2D17BB37C4}" dt="2023-01-08T16:16:45.352" v="12451" actId="20577"/>
          <ac:spMkLst>
            <pc:docMk/>
            <pc:sldMk cId="2133671510" sldId="1266"/>
            <ac:spMk id="6" creationId="{02C529DE-3A33-2C42-841F-58E85DD070DD}"/>
          </ac:spMkLst>
        </pc:spChg>
        <pc:spChg chg="mod">
          <ac:chgData name="Marcos Buccella" userId="41b48a7ffb43c364" providerId="LiveId" clId="{65016AF2-A076-4A35-8391-8F2D17BB37C4}" dt="2023-01-08T16:30:56.168" v="12559"/>
          <ac:spMkLst>
            <pc:docMk/>
            <pc:sldMk cId="2133671510" sldId="1266"/>
            <ac:spMk id="7" creationId="{6FC1311C-576A-EC4C-9106-2DEEB66CC329}"/>
          </ac:spMkLst>
        </pc:spChg>
        <pc:spChg chg="mod">
          <ac:chgData name="Marcos Buccella" userId="41b48a7ffb43c364" providerId="LiveId" clId="{65016AF2-A076-4A35-8391-8F2D17BB37C4}" dt="2023-01-07T22:48:59.579" v="6042" actId="20577"/>
          <ac:spMkLst>
            <pc:docMk/>
            <pc:sldMk cId="2133671510" sldId="1266"/>
            <ac:spMk id="9" creationId="{1758C46E-FA60-084B-B6AD-DA7973725075}"/>
          </ac:spMkLst>
        </pc:spChg>
        <pc:spChg chg="mod">
          <ac:chgData name="Marcos Buccella" userId="41b48a7ffb43c364" providerId="LiveId" clId="{65016AF2-A076-4A35-8391-8F2D17BB37C4}" dt="2023-01-07T22:49:34" v="6122" actId="20577"/>
          <ac:spMkLst>
            <pc:docMk/>
            <pc:sldMk cId="2133671510" sldId="1266"/>
            <ac:spMk id="47" creationId="{0C1484B2-FC54-92D1-E105-4F63311C5569}"/>
          </ac:spMkLst>
        </pc:spChg>
        <pc:spChg chg="mod">
          <ac:chgData name="Marcos Buccella" userId="41b48a7ffb43c364" providerId="LiveId" clId="{65016AF2-A076-4A35-8391-8F2D17BB37C4}" dt="2023-01-07T23:48:36.094" v="7987" actId="14100"/>
          <ac:spMkLst>
            <pc:docMk/>
            <pc:sldMk cId="2133671510" sldId="1266"/>
            <ac:spMk id="53" creationId="{E6D5ABB7-79A5-8351-267E-A26DEF02632B}"/>
          </ac:spMkLst>
        </pc:spChg>
        <pc:picChg chg="add mod">
          <ac:chgData name="Marcos Buccella" userId="41b48a7ffb43c364" providerId="LiveId" clId="{65016AF2-A076-4A35-8391-8F2D17BB37C4}" dt="2023-01-18T21:42:18.802" v="13292" actId="1076"/>
          <ac:picMkLst>
            <pc:docMk/>
            <pc:sldMk cId="2133671510" sldId="1266"/>
            <ac:picMk id="3" creationId="{FA215E74-B7EA-FA0C-DF50-51106F10E498}"/>
          </ac:picMkLst>
        </pc:picChg>
        <pc:picChg chg="add mod">
          <ac:chgData name="Marcos Buccella" userId="41b48a7ffb43c364" providerId="LiveId" clId="{65016AF2-A076-4A35-8391-8F2D17BB37C4}" dt="2023-01-08T15:34:32.070" v="12062" actId="27614"/>
          <ac:picMkLst>
            <pc:docMk/>
            <pc:sldMk cId="2133671510" sldId="1266"/>
            <ac:picMk id="8" creationId="{3E3F4D81-E72D-B8C9-FB8D-860273768DF7}"/>
          </ac:picMkLst>
        </pc:picChg>
        <pc:picChg chg="mod">
          <ac:chgData name="Marcos Buccella" userId="41b48a7ffb43c364" providerId="LiveId" clId="{65016AF2-A076-4A35-8391-8F2D17BB37C4}" dt="2023-01-07T23:40:08.837" v="7540" actId="14826"/>
          <ac:picMkLst>
            <pc:docMk/>
            <pc:sldMk cId="2133671510" sldId="1266"/>
            <ac:picMk id="12" creationId="{C2C92526-082A-F87B-9DB2-6DC751468F6F}"/>
          </ac:picMkLst>
        </pc:picChg>
        <pc:picChg chg="mod">
          <ac:chgData name="Marcos Buccella" userId="41b48a7ffb43c364" providerId="LiveId" clId="{65016AF2-A076-4A35-8391-8F2D17BB37C4}" dt="2023-01-07T23:40:14.123" v="7541" actId="14826"/>
          <ac:picMkLst>
            <pc:docMk/>
            <pc:sldMk cId="2133671510" sldId="1266"/>
            <ac:picMk id="16" creationId="{AFB15E7E-3F32-3B14-44A5-1CC61F5224B7}"/>
          </ac:picMkLst>
        </pc:picChg>
        <pc:picChg chg="add del mod">
          <ac:chgData name="Marcos Buccella" userId="41b48a7ffb43c364" providerId="LiveId" clId="{65016AF2-A076-4A35-8391-8F2D17BB37C4}" dt="2023-01-08T15:33:46.775" v="12052" actId="478"/>
          <ac:picMkLst>
            <pc:docMk/>
            <pc:sldMk cId="2133671510" sldId="1266"/>
            <ac:picMk id="51" creationId="{8641E2D8-AB01-8B98-1955-CA0C74D16C47}"/>
          </ac:picMkLst>
        </pc:picChg>
      </pc:sldChg>
      <pc:sldChg chg="addSp modSp add mod ord modAnim">
        <pc:chgData name="Marcos Buccella" userId="41b48a7ffb43c364" providerId="LiveId" clId="{65016AF2-A076-4A35-8391-8F2D17BB37C4}" dt="2023-01-18T21:41:42.496" v="13286" actId="1076"/>
        <pc:sldMkLst>
          <pc:docMk/>
          <pc:sldMk cId="2528836906" sldId="1267"/>
        </pc:sldMkLst>
        <pc:spChg chg="mod">
          <ac:chgData name="Marcos Buccella" userId="41b48a7ffb43c364" providerId="LiveId" clId="{65016AF2-A076-4A35-8391-8F2D17BB37C4}" dt="2023-01-08T16:16:58.821" v="12457" actId="20577"/>
          <ac:spMkLst>
            <pc:docMk/>
            <pc:sldMk cId="2528836906" sldId="1267"/>
            <ac:spMk id="6" creationId="{02C529DE-3A33-2C42-841F-58E85DD070DD}"/>
          </ac:spMkLst>
        </pc:spChg>
        <pc:spChg chg="mod">
          <ac:chgData name="Marcos Buccella" userId="41b48a7ffb43c364" providerId="LiveId" clId="{65016AF2-A076-4A35-8391-8F2D17BB37C4}" dt="2023-01-08T16:30:56.168" v="12559"/>
          <ac:spMkLst>
            <pc:docMk/>
            <pc:sldMk cId="2528836906" sldId="1267"/>
            <ac:spMk id="7" creationId="{6FC1311C-576A-EC4C-9106-2DEEB66CC329}"/>
          </ac:spMkLst>
        </pc:spChg>
        <pc:spChg chg="mod">
          <ac:chgData name="Marcos Buccella" userId="41b48a7ffb43c364" providerId="LiveId" clId="{65016AF2-A076-4A35-8391-8F2D17BB37C4}" dt="2023-01-07T22:49:51.692" v="6136" actId="14100"/>
          <ac:spMkLst>
            <pc:docMk/>
            <pc:sldMk cId="2528836906" sldId="1267"/>
            <ac:spMk id="9" creationId="{1758C46E-FA60-084B-B6AD-DA7973725075}"/>
          </ac:spMkLst>
        </pc:spChg>
        <pc:spChg chg="mod">
          <ac:chgData name="Marcos Buccella" userId="41b48a7ffb43c364" providerId="LiveId" clId="{65016AF2-A076-4A35-8391-8F2D17BB37C4}" dt="2023-01-07T22:51:51.701" v="6309" actId="20577"/>
          <ac:spMkLst>
            <pc:docMk/>
            <pc:sldMk cId="2528836906" sldId="1267"/>
            <ac:spMk id="47" creationId="{0C1484B2-FC54-92D1-E105-4F63311C5569}"/>
          </ac:spMkLst>
        </pc:spChg>
        <pc:spChg chg="mod">
          <ac:chgData name="Marcos Buccella" userId="41b48a7ffb43c364" providerId="LiveId" clId="{65016AF2-A076-4A35-8391-8F2D17BB37C4}" dt="2023-01-07T23:50:52.167" v="8044" actId="14100"/>
          <ac:spMkLst>
            <pc:docMk/>
            <pc:sldMk cId="2528836906" sldId="1267"/>
            <ac:spMk id="53" creationId="{E6D5ABB7-79A5-8351-267E-A26DEF02632B}"/>
          </ac:spMkLst>
        </pc:spChg>
        <pc:picChg chg="add mod">
          <ac:chgData name="Marcos Buccella" userId="41b48a7ffb43c364" providerId="LiveId" clId="{65016AF2-A076-4A35-8391-8F2D17BB37C4}" dt="2023-01-18T21:41:42.496" v="13286" actId="1076"/>
          <ac:picMkLst>
            <pc:docMk/>
            <pc:sldMk cId="2528836906" sldId="1267"/>
            <ac:picMk id="3" creationId="{7AF5F641-4E32-D721-1518-02DC95A1E342}"/>
          </ac:picMkLst>
        </pc:picChg>
        <pc:picChg chg="mod">
          <ac:chgData name="Marcos Buccella" userId="41b48a7ffb43c364" providerId="LiveId" clId="{65016AF2-A076-4A35-8391-8F2D17BB37C4}" dt="2023-01-07T22:57:38.101" v="6314" actId="14826"/>
          <ac:picMkLst>
            <pc:docMk/>
            <pc:sldMk cId="2528836906" sldId="1267"/>
            <ac:picMk id="12" creationId="{C2C92526-082A-F87B-9DB2-6DC751468F6F}"/>
          </ac:picMkLst>
        </pc:picChg>
        <pc:picChg chg="mod">
          <ac:chgData name="Marcos Buccella" userId="41b48a7ffb43c364" providerId="LiveId" clId="{65016AF2-A076-4A35-8391-8F2D17BB37C4}" dt="2023-01-07T22:57:43.382" v="6315" actId="14826"/>
          <ac:picMkLst>
            <pc:docMk/>
            <pc:sldMk cId="2528836906" sldId="1267"/>
            <ac:picMk id="16" creationId="{AFB15E7E-3F32-3B14-44A5-1CC61F5224B7}"/>
          </ac:picMkLst>
        </pc:picChg>
        <pc:picChg chg="mod">
          <ac:chgData name="Marcos Buccella" userId="41b48a7ffb43c364" providerId="LiveId" clId="{65016AF2-A076-4A35-8391-8F2D17BB37C4}" dt="2023-01-07T22:56:45.201" v="6311" actId="14826"/>
          <ac:picMkLst>
            <pc:docMk/>
            <pc:sldMk cId="2528836906" sldId="1267"/>
            <ac:picMk id="51" creationId="{8641E2D8-AB01-8B98-1955-CA0C74D16C47}"/>
          </ac:picMkLst>
        </pc:picChg>
      </pc:sldChg>
      <pc:sldChg chg="addSp modSp add mod ord modAnim">
        <pc:chgData name="Marcos Buccella" userId="41b48a7ffb43c364" providerId="LiveId" clId="{65016AF2-A076-4A35-8391-8F2D17BB37C4}" dt="2023-01-18T21:41:53.962" v="13288" actId="1076"/>
        <pc:sldMkLst>
          <pc:docMk/>
          <pc:sldMk cId="1750013459" sldId="1268"/>
        </pc:sldMkLst>
        <pc:spChg chg="add mod">
          <ac:chgData name="Marcos Buccella" userId="41b48a7ffb43c364" providerId="LiveId" clId="{65016AF2-A076-4A35-8391-8F2D17BB37C4}" dt="2023-01-08T00:33:16.783" v="10290" actId="1076"/>
          <ac:spMkLst>
            <pc:docMk/>
            <pc:sldMk cId="1750013459" sldId="1268"/>
            <ac:spMk id="2" creationId="{05A42E47-C5D1-0164-83F7-99066474BA34}"/>
          </ac:spMkLst>
        </pc:spChg>
        <pc:spChg chg="mod">
          <ac:chgData name="Marcos Buccella" userId="41b48a7ffb43c364" providerId="LiveId" clId="{65016AF2-A076-4A35-8391-8F2D17BB37C4}" dt="2023-01-18T15:24:47.850" v="13195" actId="20577"/>
          <ac:spMkLst>
            <pc:docMk/>
            <pc:sldMk cId="1750013459" sldId="1268"/>
            <ac:spMk id="39" creationId="{79984DA2-E1AD-A56B-AABB-285C0E4D6A7C}"/>
          </ac:spMkLst>
        </pc:spChg>
        <pc:spChg chg="mod">
          <ac:chgData name="Marcos Buccella" userId="41b48a7ffb43c364" providerId="LiveId" clId="{65016AF2-A076-4A35-8391-8F2D17BB37C4}" dt="2023-01-07T23:49:06.839" v="7992" actId="14100"/>
          <ac:spMkLst>
            <pc:docMk/>
            <pc:sldMk cId="1750013459" sldId="1268"/>
            <ac:spMk id="40" creationId="{50202490-C782-6C68-099F-51432A256796}"/>
          </ac:spMkLst>
        </pc:spChg>
        <pc:spChg chg="mod">
          <ac:chgData name="Marcos Buccella" userId="41b48a7ffb43c364" providerId="LiveId" clId="{65016AF2-A076-4A35-8391-8F2D17BB37C4}" dt="2023-01-08T16:30:56.168" v="12559"/>
          <ac:spMkLst>
            <pc:docMk/>
            <pc:sldMk cId="1750013459" sldId="1268"/>
            <ac:spMk id="44" creationId="{81A74D95-0BD6-E572-A4F5-35912F9E6407}"/>
          </ac:spMkLst>
        </pc:spChg>
        <pc:spChg chg="mod">
          <ac:chgData name="Marcos Buccella" userId="41b48a7ffb43c364" providerId="LiveId" clId="{65016AF2-A076-4A35-8391-8F2D17BB37C4}" dt="2023-01-08T16:16:54.736" v="12455" actId="20577"/>
          <ac:spMkLst>
            <pc:docMk/>
            <pc:sldMk cId="1750013459" sldId="1268"/>
            <ac:spMk id="45" creationId="{82911BA9-1E3B-87DE-A0AA-1709C45B9280}"/>
          </ac:spMkLst>
        </pc:spChg>
        <pc:picChg chg="add mod">
          <ac:chgData name="Marcos Buccella" userId="41b48a7ffb43c364" providerId="LiveId" clId="{65016AF2-A076-4A35-8391-8F2D17BB37C4}" dt="2023-01-18T21:41:53.962" v="13288" actId="1076"/>
          <ac:picMkLst>
            <pc:docMk/>
            <pc:sldMk cId="1750013459" sldId="1268"/>
            <ac:picMk id="3" creationId="{0D53A89A-DE0A-ACE3-71AC-F18C90667B0C}"/>
          </ac:picMkLst>
        </pc:picChg>
        <pc:picChg chg="mod">
          <ac:chgData name="Marcos Buccella" userId="41b48a7ffb43c364" providerId="LiveId" clId="{65016AF2-A076-4A35-8391-8F2D17BB37C4}" dt="2023-01-07T23:01:23.765" v="6665" actId="14826"/>
          <ac:picMkLst>
            <pc:docMk/>
            <pc:sldMk cId="1750013459" sldId="1268"/>
            <ac:picMk id="6" creationId="{5C38A066-9ECD-4988-FCCF-82C602267772}"/>
          </ac:picMkLst>
        </pc:picChg>
        <pc:picChg chg="mod">
          <ac:chgData name="Marcos Buccella" userId="41b48a7ffb43c364" providerId="LiveId" clId="{65016AF2-A076-4A35-8391-8F2D17BB37C4}" dt="2023-01-07T23:01:28.752" v="6666" actId="14826"/>
          <ac:picMkLst>
            <pc:docMk/>
            <pc:sldMk cId="1750013459" sldId="1268"/>
            <ac:picMk id="7" creationId="{586D0429-643C-6ED7-2C08-CF01317BC19D}"/>
          </ac:picMkLst>
        </pc:picChg>
        <pc:picChg chg="mod">
          <ac:chgData name="Marcos Buccella" userId="41b48a7ffb43c364" providerId="LiveId" clId="{65016AF2-A076-4A35-8391-8F2D17BB37C4}" dt="2023-01-07T23:01:33.925" v="6667" actId="14826"/>
          <ac:picMkLst>
            <pc:docMk/>
            <pc:sldMk cId="1750013459" sldId="1268"/>
            <ac:picMk id="8" creationId="{575FF48B-8216-FC0E-8C7E-EC64A41FEBD8}"/>
          </ac:picMkLst>
        </pc:picChg>
        <pc:picChg chg="mod">
          <ac:chgData name="Marcos Buccella" userId="41b48a7ffb43c364" providerId="LiveId" clId="{65016AF2-A076-4A35-8391-8F2D17BB37C4}" dt="2023-01-07T23:01:39.966" v="6668" actId="14826"/>
          <ac:picMkLst>
            <pc:docMk/>
            <pc:sldMk cId="1750013459" sldId="1268"/>
            <ac:picMk id="9" creationId="{F2DF5B09-FFF4-7088-0F07-8AC3BB587EFD}"/>
          </ac:picMkLst>
        </pc:picChg>
        <pc:picChg chg="mod">
          <ac:chgData name="Marcos Buccella" userId="41b48a7ffb43c364" providerId="LiveId" clId="{65016AF2-A076-4A35-8391-8F2D17BB37C4}" dt="2023-01-07T23:01:45.464" v="6669" actId="14826"/>
          <ac:picMkLst>
            <pc:docMk/>
            <pc:sldMk cId="1750013459" sldId="1268"/>
            <ac:picMk id="10" creationId="{A587C0A2-0969-1606-3D36-74B78E5DDEAE}"/>
          </ac:picMkLst>
        </pc:picChg>
        <pc:picChg chg="mod">
          <ac:chgData name="Marcos Buccella" userId="41b48a7ffb43c364" providerId="LiveId" clId="{65016AF2-A076-4A35-8391-8F2D17BB37C4}" dt="2023-01-07T23:03:04.563" v="6824" actId="14826"/>
          <ac:picMkLst>
            <pc:docMk/>
            <pc:sldMk cId="1750013459" sldId="1268"/>
            <ac:picMk id="12" creationId="{511704B0-E430-2B9D-54D9-97CD8DE9F6BB}"/>
          </ac:picMkLst>
        </pc:picChg>
        <pc:picChg chg="mod">
          <ac:chgData name="Marcos Buccella" userId="41b48a7ffb43c364" providerId="LiveId" clId="{65016AF2-A076-4A35-8391-8F2D17BB37C4}" dt="2023-01-07T23:02:59.088" v="6823" actId="14826"/>
          <ac:picMkLst>
            <pc:docMk/>
            <pc:sldMk cId="1750013459" sldId="1268"/>
            <ac:picMk id="14" creationId="{C300A196-C9F4-B507-8FEE-84AF394511A5}"/>
          </ac:picMkLst>
        </pc:picChg>
        <pc:picChg chg="mod">
          <ac:chgData name="Marcos Buccella" userId="41b48a7ffb43c364" providerId="LiveId" clId="{65016AF2-A076-4A35-8391-8F2D17BB37C4}" dt="2023-01-07T23:03:10.943" v="6825" actId="14826"/>
          <ac:picMkLst>
            <pc:docMk/>
            <pc:sldMk cId="1750013459" sldId="1268"/>
            <ac:picMk id="16" creationId="{18166FD2-BDE6-107E-D275-793F18B90E3A}"/>
          </ac:picMkLst>
        </pc:picChg>
        <pc:picChg chg="mod">
          <ac:chgData name="Marcos Buccella" userId="41b48a7ffb43c364" providerId="LiveId" clId="{65016AF2-A076-4A35-8391-8F2D17BB37C4}" dt="2023-01-07T23:03:18.934" v="6826" actId="14826"/>
          <ac:picMkLst>
            <pc:docMk/>
            <pc:sldMk cId="1750013459" sldId="1268"/>
            <ac:picMk id="18" creationId="{608D592F-D45B-69A7-8403-94D8BC2AE751}"/>
          </ac:picMkLst>
        </pc:picChg>
        <pc:picChg chg="mod">
          <ac:chgData name="Marcos Buccella" userId="41b48a7ffb43c364" providerId="LiveId" clId="{65016AF2-A076-4A35-8391-8F2D17BB37C4}" dt="2023-01-07T23:03:25.790" v="6827" actId="14826"/>
          <ac:picMkLst>
            <pc:docMk/>
            <pc:sldMk cId="1750013459" sldId="1268"/>
            <ac:picMk id="20" creationId="{D22E8CD7-C7A1-94E6-D9BB-3A6B0F54169E}"/>
          </ac:picMkLst>
        </pc:picChg>
      </pc:sldChg>
      <pc:sldChg chg="addSp delSp modSp add mod ord delAnim modAnim">
        <pc:chgData name="Marcos Buccella" userId="41b48a7ffb43c364" providerId="LiveId" clId="{65016AF2-A076-4A35-8391-8F2D17BB37C4}" dt="2023-01-18T21:42:08.981" v="13290" actId="1076"/>
        <pc:sldMkLst>
          <pc:docMk/>
          <pc:sldMk cId="3706161031" sldId="1269"/>
        </pc:sldMkLst>
        <pc:spChg chg="mod">
          <ac:chgData name="Marcos Buccella" userId="41b48a7ffb43c364" providerId="LiveId" clId="{65016AF2-A076-4A35-8391-8F2D17BB37C4}" dt="2023-01-08T16:30:56.168" v="12559"/>
          <ac:spMkLst>
            <pc:docMk/>
            <pc:sldMk cId="3706161031" sldId="1269"/>
            <ac:spMk id="12" creationId="{91CAD234-D601-4488-116B-AC17D8A4B13A}"/>
          </ac:spMkLst>
        </pc:spChg>
        <pc:spChg chg="mod">
          <ac:chgData name="Marcos Buccella" userId="41b48a7ffb43c364" providerId="LiveId" clId="{65016AF2-A076-4A35-8391-8F2D17BB37C4}" dt="2023-01-08T16:16:51.870" v="12454" actId="20577"/>
          <ac:spMkLst>
            <pc:docMk/>
            <pc:sldMk cId="3706161031" sldId="1269"/>
            <ac:spMk id="13" creationId="{0DF85423-B94F-B666-A4C3-5686F35C5C1C}"/>
          </ac:spMkLst>
        </pc:spChg>
        <pc:spChg chg="mod">
          <ac:chgData name="Marcos Buccella" userId="41b48a7ffb43c364" providerId="LiveId" clId="{65016AF2-A076-4A35-8391-8F2D17BB37C4}" dt="2023-01-07T23:37:00.947" v="7111" actId="20577"/>
          <ac:spMkLst>
            <pc:docMk/>
            <pc:sldMk cId="3706161031" sldId="1269"/>
            <ac:spMk id="14" creationId="{CB5316B6-3E9E-7FF2-2916-342DB39DF9DE}"/>
          </ac:spMkLst>
        </pc:spChg>
        <pc:spChg chg="mod">
          <ac:chgData name="Marcos Buccella" userId="41b48a7ffb43c364" providerId="LiveId" clId="{65016AF2-A076-4A35-8391-8F2D17BB37C4}" dt="2023-01-07T23:58:51.101" v="8615" actId="123"/>
          <ac:spMkLst>
            <pc:docMk/>
            <pc:sldMk cId="3706161031" sldId="1269"/>
            <ac:spMk id="15" creationId="{A910BD3B-245D-66CD-7A1A-2F0201DB072C}"/>
          </ac:spMkLst>
        </pc:spChg>
        <pc:spChg chg="mod">
          <ac:chgData name="Marcos Buccella" userId="41b48a7ffb43c364" providerId="LiveId" clId="{65016AF2-A076-4A35-8391-8F2D17BB37C4}" dt="2023-01-07T23:58:52.136" v="8616" actId="123"/>
          <ac:spMkLst>
            <pc:docMk/>
            <pc:sldMk cId="3706161031" sldId="1269"/>
            <ac:spMk id="16" creationId="{9C7BD47F-3D24-6597-ED80-50F8A14489DD}"/>
          </ac:spMkLst>
        </pc:spChg>
        <pc:picChg chg="add del mod">
          <ac:chgData name="Marcos Buccella" userId="41b48a7ffb43c364" providerId="LiveId" clId="{65016AF2-A076-4A35-8391-8F2D17BB37C4}" dt="2023-01-18T15:49:38.842" v="13200" actId="478"/>
          <ac:picMkLst>
            <pc:docMk/>
            <pc:sldMk cId="3706161031" sldId="1269"/>
            <ac:picMk id="2" creationId="{4D58D0CA-CCD6-1508-FC59-C260BE0FBC9C}"/>
          </ac:picMkLst>
        </pc:picChg>
        <pc:picChg chg="add mod">
          <ac:chgData name="Marcos Buccella" userId="41b48a7ffb43c364" providerId="LiveId" clId="{65016AF2-A076-4A35-8391-8F2D17BB37C4}" dt="2023-01-18T21:42:08.981" v="13290" actId="1076"/>
          <ac:picMkLst>
            <pc:docMk/>
            <pc:sldMk cId="3706161031" sldId="1269"/>
            <ac:picMk id="3" creationId="{5D77C58D-FE0F-98CB-9216-92AED866E7E3}"/>
          </ac:picMkLst>
        </pc:picChg>
        <pc:picChg chg="mod">
          <ac:chgData name="Marcos Buccella" userId="41b48a7ffb43c364" providerId="LiveId" clId="{65016AF2-A076-4A35-8391-8F2D17BB37C4}" dt="2023-01-07T23:36:08.531" v="7004" actId="14826"/>
          <ac:picMkLst>
            <pc:docMk/>
            <pc:sldMk cId="3706161031" sldId="1269"/>
            <ac:picMk id="7" creationId="{70C1B980-3BB0-453C-D434-8FC36D91AB32}"/>
          </ac:picMkLst>
        </pc:picChg>
        <pc:picChg chg="mod">
          <ac:chgData name="Marcos Buccella" userId="41b48a7ffb43c364" providerId="LiveId" clId="{65016AF2-A076-4A35-8391-8F2D17BB37C4}" dt="2023-01-07T23:35:53.883" v="7003" actId="14826"/>
          <ac:picMkLst>
            <pc:docMk/>
            <pc:sldMk cId="3706161031" sldId="1269"/>
            <ac:picMk id="9" creationId="{15A3F39B-E3E0-1F6D-877B-4126E70D611C}"/>
          </ac:picMkLst>
        </pc:picChg>
        <pc:picChg chg="mod">
          <ac:chgData name="Marcos Buccella" userId="41b48a7ffb43c364" providerId="LiveId" clId="{65016AF2-A076-4A35-8391-8F2D17BB37C4}" dt="2023-01-07T23:35:43.374" v="7002" actId="14826"/>
          <ac:picMkLst>
            <pc:docMk/>
            <pc:sldMk cId="3706161031" sldId="1269"/>
            <ac:picMk id="11" creationId="{AF2A77F8-02DB-4E80-BD79-3F3A4AFA4E04}"/>
          </ac:picMkLst>
        </pc:picChg>
      </pc:sldChg>
      <pc:sldChg chg="addSp modSp add mod ord modAnim">
        <pc:chgData name="Marcos Buccella" userId="41b48a7ffb43c364" providerId="LiveId" clId="{65016AF2-A076-4A35-8391-8F2D17BB37C4}" dt="2023-01-18T21:42:31.845" v="13295" actId="1076"/>
        <pc:sldMkLst>
          <pc:docMk/>
          <pc:sldMk cId="229032142" sldId="1270"/>
        </pc:sldMkLst>
        <pc:spChg chg="mod">
          <ac:chgData name="Marcos Buccella" userId="41b48a7ffb43c364" providerId="LiveId" clId="{65016AF2-A076-4A35-8391-8F2D17BB37C4}" dt="2023-01-08T16:30:56.168" v="12559"/>
          <ac:spMkLst>
            <pc:docMk/>
            <pc:sldMk cId="229032142" sldId="1270"/>
            <ac:spMk id="12" creationId="{91CAD234-D601-4488-116B-AC17D8A4B13A}"/>
          </ac:spMkLst>
        </pc:spChg>
        <pc:spChg chg="mod">
          <ac:chgData name="Marcos Buccella" userId="41b48a7ffb43c364" providerId="LiveId" clId="{65016AF2-A076-4A35-8391-8F2D17BB37C4}" dt="2023-01-08T16:16:39.480" v="12449" actId="20577"/>
          <ac:spMkLst>
            <pc:docMk/>
            <pc:sldMk cId="229032142" sldId="1270"/>
            <ac:spMk id="13" creationId="{0DF85423-B94F-B666-A4C3-5686F35C5C1C}"/>
          </ac:spMkLst>
        </pc:spChg>
        <pc:spChg chg="mod">
          <ac:chgData name="Marcos Buccella" userId="41b48a7ffb43c364" providerId="LiveId" clId="{65016AF2-A076-4A35-8391-8F2D17BB37C4}" dt="2023-01-07T23:58:46.045" v="8614" actId="33524"/>
          <ac:spMkLst>
            <pc:docMk/>
            <pc:sldMk cId="229032142" sldId="1270"/>
            <ac:spMk id="14" creationId="{CB5316B6-3E9E-7FF2-2916-342DB39DF9DE}"/>
          </ac:spMkLst>
        </pc:spChg>
        <pc:spChg chg="mod">
          <ac:chgData name="Marcos Buccella" userId="41b48a7ffb43c364" providerId="LiveId" clId="{65016AF2-A076-4A35-8391-8F2D17BB37C4}" dt="2023-01-07T23:58:43.044" v="8613" actId="123"/>
          <ac:spMkLst>
            <pc:docMk/>
            <pc:sldMk cId="229032142" sldId="1270"/>
            <ac:spMk id="15" creationId="{A910BD3B-245D-66CD-7A1A-2F0201DB072C}"/>
          </ac:spMkLst>
        </pc:spChg>
        <pc:spChg chg="mod">
          <ac:chgData name="Marcos Buccella" userId="41b48a7ffb43c364" providerId="LiveId" clId="{65016AF2-A076-4A35-8391-8F2D17BB37C4}" dt="2023-01-08T00:01:28.602" v="8940" actId="20577"/>
          <ac:spMkLst>
            <pc:docMk/>
            <pc:sldMk cId="229032142" sldId="1270"/>
            <ac:spMk id="16" creationId="{9C7BD47F-3D24-6597-ED80-50F8A14489DD}"/>
          </ac:spMkLst>
        </pc:spChg>
        <pc:picChg chg="add mod">
          <ac:chgData name="Marcos Buccella" userId="41b48a7ffb43c364" providerId="LiveId" clId="{65016AF2-A076-4A35-8391-8F2D17BB37C4}" dt="2023-01-18T21:42:31.845" v="13295" actId="1076"/>
          <ac:picMkLst>
            <pc:docMk/>
            <pc:sldMk cId="229032142" sldId="1270"/>
            <ac:picMk id="2" creationId="{7FDA0FD2-2BCC-D794-10B0-18155043E98D}"/>
          </ac:picMkLst>
        </pc:picChg>
        <pc:picChg chg="mod">
          <ac:chgData name="Marcos Buccella" userId="41b48a7ffb43c364" providerId="LiveId" clId="{65016AF2-A076-4A35-8391-8F2D17BB37C4}" dt="2023-01-07T23:46:46.771" v="7984" actId="14826"/>
          <ac:picMkLst>
            <pc:docMk/>
            <pc:sldMk cId="229032142" sldId="1270"/>
            <ac:picMk id="7" creationId="{70C1B980-3BB0-453C-D434-8FC36D91AB32}"/>
          </ac:picMkLst>
        </pc:picChg>
        <pc:picChg chg="mod">
          <ac:chgData name="Marcos Buccella" userId="41b48a7ffb43c364" providerId="LiveId" clId="{65016AF2-A076-4A35-8391-8F2D17BB37C4}" dt="2023-01-07T23:46:39.156" v="7983" actId="14826"/>
          <ac:picMkLst>
            <pc:docMk/>
            <pc:sldMk cId="229032142" sldId="1270"/>
            <ac:picMk id="9" creationId="{15A3F39B-E3E0-1F6D-877B-4126E70D611C}"/>
          </ac:picMkLst>
        </pc:picChg>
        <pc:picChg chg="mod">
          <ac:chgData name="Marcos Buccella" userId="41b48a7ffb43c364" providerId="LiveId" clId="{65016AF2-A076-4A35-8391-8F2D17BB37C4}" dt="2023-01-07T23:46:30.132" v="7982" actId="14826"/>
          <ac:picMkLst>
            <pc:docMk/>
            <pc:sldMk cId="229032142" sldId="1270"/>
            <ac:picMk id="11" creationId="{AF2A77F8-02DB-4E80-BD79-3F3A4AFA4E04}"/>
          </ac:picMkLst>
        </pc:picChg>
      </pc:sldChg>
      <pc:sldChg chg="addSp delSp modSp add mod ord modAnim">
        <pc:chgData name="Marcos Buccella" userId="41b48a7ffb43c364" providerId="LiveId" clId="{65016AF2-A076-4A35-8391-8F2D17BB37C4}" dt="2023-01-18T21:42:43.599" v="13297" actId="1076"/>
        <pc:sldMkLst>
          <pc:docMk/>
          <pc:sldMk cId="168368711" sldId="1271"/>
        </pc:sldMkLst>
        <pc:spChg chg="add del mod">
          <ac:chgData name="Marcos Buccella" userId="41b48a7ffb43c364" providerId="LiveId" clId="{65016AF2-A076-4A35-8391-8F2D17BB37C4}" dt="2023-01-08T00:02:40.992" v="8945" actId="478"/>
          <ac:spMkLst>
            <pc:docMk/>
            <pc:sldMk cId="168368711" sldId="1271"/>
            <ac:spMk id="4" creationId="{10A040FC-9855-5DD6-056D-F86CF9C27D74}"/>
          </ac:spMkLst>
        </pc:spChg>
        <pc:spChg chg="mod">
          <ac:chgData name="Marcos Buccella" userId="41b48a7ffb43c364" providerId="LiveId" clId="{65016AF2-A076-4A35-8391-8F2D17BB37C4}" dt="2023-01-08T16:16:35.203" v="12447" actId="20577"/>
          <ac:spMkLst>
            <pc:docMk/>
            <pc:sldMk cId="168368711" sldId="1271"/>
            <ac:spMk id="6" creationId="{02C529DE-3A33-2C42-841F-58E85DD070DD}"/>
          </ac:spMkLst>
        </pc:spChg>
        <pc:spChg chg="mod">
          <ac:chgData name="Marcos Buccella" userId="41b48a7ffb43c364" providerId="LiveId" clId="{65016AF2-A076-4A35-8391-8F2D17BB37C4}" dt="2023-01-08T16:30:56.168" v="12559"/>
          <ac:spMkLst>
            <pc:docMk/>
            <pc:sldMk cId="168368711" sldId="1271"/>
            <ac:spMk id="7" creationId="{6FC1311C-576A-EC4C-9106-2DEEB66CC329}"/>
          </ac:spMkLst>
        </pc:spChg>
        <pc:spChg chg="mod">
          <ac:chgData name="Marcos Buccella" userId="41b48a7ffb43c364" providerId="LiveId" clId="{65016AF2-A076-4A35-8391-8F2D17BB37C4}" dt="2023-01-08T00:03:55.032" v="8958" actId="20577"/>
          <ac:spMkLst>
            <pc:docMk/>
            <pc:sldMk cId="168368711" sldId="1271"/>
            <ac:spMk id="9" creationId="{1758C46E-FA60-084B-B6AD-DA7973725075}"/>
          </ac:spMkLst>
        </pc:spChg>
        <pc:spChg chg="mod">
          <ac:chgData name="Marcos Buccella" userId="41b48a7ffb43c364" providerId="LiveId" clId="{65016AF2-A076-4A35-8391-8F2D17BB37C4}" dt="2023-01-08T00:13:31.147" v="9138" actId="1076"/>
          <ac:spMkLst>
            <pc:docMk/>
            <pc:sldMk cId="168368711" sldId="1271"/>
            <ac:spMk id="47" creationId="{0C1484B2-FC54-92D1-E105-4F63311C5569}"/>
          </ac:spMkLst>
        </pc:spChg>
        <pc:spChg chg="mod">
          <ac:chgData name="Marcos Buccella" userId="41b48a7ffb43c364" providerId="LiveId" clId="{65016AF2-A076-4A35-8391-8F2D17BB37C4}" dt="2023-01-08T00:16:16.189" v="9603" actId="20577"/>
          <ac:spMkLst>
            <pc:docMk/>
            <pc:sldMk cId="168368711" sldId="1271"/>
            <ac:spMk id="52" creationId="{C7E4AD65-FB1E-77AB-026D-14749A80964A}"/>
          </ac:spMkLst>
        </pc:spChg>
        <pc:spChg chg="del mod">
          <ac:chgData name="Marcos Buccella" userId="41b48a7ffb43c364" providerId="LiveId" clId="{65016AF2-A076-4A35-8391-8F2D17BB37C4}" dt="2023-01-08T00:07:26.883" v="9135"/>
          <ac:spMkLst>
            <pc:docMk/>
            <pc:sldMk cId="168368711" sldId="1271"/>
            <ac:spMk id="53" creationId="{E6D5ABB7-79A5-8351-267E-A26DEF02632B}"/>
          </ac:spMkLst>
        </pc:spChg>
        <pc:picChg chg="add mod">
          <ac:chgData name="Marcos Buccella" userId="41b48a7ffb43c364" providerId="LiveId" clId="{65016AF2-A076-4A35-8391-8F2D17BB37C4}" dt="2023-01-18T21:42:43.599" v="13297" actId="1076"/>
          <ac:picMkLst>
            <pc:docMk/>
            <pc:sldMk cId="168368711" sldId="1271"/>
            <ac:picMk id="3" creationId="{15BBEC0F-9BED-3F99-FE55-5DD8E1B741F1}"/>
          </ac:picMkLst>
        </pc:picChg>
        <pc:picChg chg="mod">
          <ac:chgData name="Marcos Buccella" userId="41b48a7ffb43c364" providerId="LiveId" clId="{65016AF2-A076-4A35-8391-8F2D17BB37C4}" dt="2023-01-08T00:13:25.303" v="9137" actId="14826"/>
          <ac:picMkLst>
            <pc:docMk/>
            <pc:sldMk cId="168368711" sldId="1271"/>
            <ac:picMk id="12" creationId="{C2C92526-082A-F87B-9DB2-6DC751468F6F}"/>
          </ac:picMkLst>
        </pc:picChg>
        <pc:picChg chg="mod">
          <ac:chgData name="Marcos Buccella" userId="41b48a7ffb43c364" providerId="LiveId" clId="{65016AF2-A076-4A35-8391-8F2D17BB37C4}" dt="2023-01-08T00:07:26.290" v="9133" actId="14826"/>
          <ac:picMkLst>
            <pc:docMk/>
            <pc:sldMk cId="168368711" sldId="1271"/>
            <ac:picMk id="16" creationId="{AFB15E7E-3F32-3B14-44A5-1CC61F5224B7}"/>
          </ac:picMkLst>
        </pc:picChg>
        <pc:picChg chg="add del mod">
          <ac:chgData name="Marcos Buccella" userId="41b48a7ffb43c364" providerId="LiveId" clId="{65016AF2-A076-4A35-8391-8F2D17BB37C4}" dt="2023-01-08T15:33:58.365" v="12054" actId="1036"/>
          <ac:picMkLst>
            <pc:docMk/>
            <pc:sldMk cId="168368711" sldId="1271"/>
            <ac:picMk id="51" creationId="{8641E2D8-AB01-8B98-1955-CA0C74D16C47}"/>
          </ac:picMkLst>
        </pc:picChg>
      </pc:sldChg>
      <pc:sldChg chg="addSp delSp modSp add mod ord delAnim modAnim">
        <pc:chgData name="Marcos Buccella" userId="41b48a7ffb43c364" providerId="LiveId" clId="{65016AF2-A076-4A35-8391-8F2D17BB37C4}" dt="2023-01-18T21:43:11.556" v="13299" actId="1076"/>
        <pc:sldMkLst>
          <pc:docMk/>
          <pc:sldMk cId="1320257245" sldId="1272"/>
        </pc:sldMkLst>
        <pc:spChg chg="mod">
          <ac:chgData name="Marcos Buccella" userId="41b48a7ffb43c364" providerId="LiveId" clId="{65016AF2-A076-4A35-8391-8F2D17BB37C4}" dt="2023-01-08T16:16:30.099" v="12445" actId="20577"/>
          <ac:spMkLst>
            <pc:docMk/>
            <pc:sldMk cId="1320257245" sldId="1272"/>
            <ac:spMk id="6" creationId="{02C529DE-3A33-2C42-841F-58E85DD070DD}"/>
          </ac:spMkLst>
        </pc:spChg>
        <pc:spChg chg="mod">
          <ac:chgData name="Marcos Buccella" userId="41b48a7ffb43c364" providerId="LiveId" clId="{65016AF2-A076-4A35-8391-8F2D17BB37C4}" dt="2023-01-08T16:30:56.168" v="12559"/>
          <ac:spMkLst>
            <pc:docMk/>
            <pc:sldMk cId="1320257245" sldId="1272"/>
            <ac:spMk id="7" creationId="{6FC1311C-576A-EC4C-9106-2DEEB66CC329}"/>
          </ac:spMkLst>
        </pc:spChg>
        <pc:spChg chg="mod">
          <ac:chgData name="Marcos Buccella" userId="41b48a7ffb43c364" providerId="LiveId" clId="{65016AF2-A076-4A35-8391-8F2D17BB37C4}" dt="2023-01-08T00:16:49.424" v="9616" actId="20577"/>
          <ac:spMkLst>
            <pc:docMk/>
            <pc:sldMk cId="1320257245" sldId="1272"/>
            <ac:spMk id="9" creationId="{1758C46E-FA60-084B-B6AD-DA7973725075}"/>
          </ac:spMkLst>
        </pc:spChg>
        <pc:spChg chg="mod">
          <ac:chgData name="Marcos Buccella" userId="41b48a7ffb43c364" providerId="LiveId" clId="{65016AF2-A076-4A35-8391-8F2D17BB37C4}" dt="2023-01-08T12:45:36.323" v="10780" actId="6549"/>
          <ac:spMkLst>
            <pc:docMk/>
            <pc:sldMk cId="1320257245" sldId="1272"/>
            <ac:spMk id="47" creationId="{0C1484B2-FC54-92D1-E105-4F63311C5569}"/>
          </ac:spMkLst>
        </pc:spChg>
        <pc:spChg chg="mod">
          <ac:chgData name="Marcos Buccella" userId="41b48a7ffb43c364" providerId="LiveId" clId="{65016AF2-A076-4A35-8391-8F2D17BB37C4}" dt="2023-01-18T18:23:29.139" v="13218" actId="20577"/>
          <ac:spMkLst>
            <pc:docMk/>
            <pc:sldMk cId="1320257245" sldId="1272"/>
            <ac:spMk id="53" creationId="{E6D5ABB7-79A5-8351-267E-A26DEF02632B}"/>
          </ac:spMkLst>
        </pc:spChg>
        <pc:picChg chg="add del mod">
          <ac:chgData name="Marcos Buccella" userId="41b48a7ffb43c364" providerId="LiveId" clId="{65016AF2-A076-4A35-8391-8F2D17BB37C4}" dt="2023-01-18T19:18:36.616" v="13234" actId="478"/>
          <ac:picMkLst>
            <pc:docMk/>
            <pc:sldMk cId="1320257245" sldId="1272"/>
            <ac:picMk id="3" creationId="{B21F1CB5-8B67-4D6E-235E-08722507F172}"/>
          </ac:picMkLst>
        </pc:picChg>
        <pc:picChg chg="add mod">
          <ac:chgData name="Marcos Buccella" userId="41b48a7ffb43c364" providerId="LiveId" clId="{65016AF2-A076-4A35-8391-8F2D17BB37C4}" dt="2023-01-18T21:43:11.556" v="13299" actId="1076"/>
          <ac:picMkLst>
            <pc:docMk/>
            <pc:sldMk cId="1320257245" sldId="1272"/>
            <ac:picMk id="4" creationId="{E9643A62-C973-EC3E-9F70-D091D394D9C8}"/>
          </ac:picMkLst>
        </pc:picChg>
        <pc:picChg chg="mod">
          <ac:chgData name="Marcos Buccella" userId="41b48a7ffb43c364" providerId="LiveId" clId="{65016AF2-A076-4A35-8391-8F2D17BB37C4}" dt="2023-01-08T00:18:08.218" v="9778" actId="14826"/>
          <ac:picMkLst>
            <pc:docMk/>
            <pc:sldMk cId="1320257245" sldId="1272"/>
            <ac:picMk id="12" creationId="{C2C92526-082A-F87B-9DB2-6DC751468F6F}"/>
          </ac:picMkLst>
        </pc:picChg>
        <pc:picChg chg="mod">
          <ac:chgData name="Marcos Buccella" userId="41b48a7ffb43c364" providerId="LiveId" clId="{65016AF2-A076-4A35-8391-8F2D17BB37C4}" dt="2023-01-08T00:18:03.864" v="9777" actId="14826"/>
          <ac:picMkLst>
            <pc:docMk/>
            <pc:sldMk cId="1320257245" sldId="1272"/>
            <ac:picMk id="16" creationId="{AFB15E7E-3F32-3B14-44A5-1CC61F5224B7}"/>
          </ac:picMkLst>
        </pc:picChg>
        <pc:picChg chg="mod">
          <ac:chgData name="Marcos Buccella" userId="41b48a7ffb43c364" providerId="LiveId" clId="{65016AF2-A076-4A35-8391-8F2D17BB37C4}" dt="2023-01-08T00:27:33.681" v="9781" actId="14826"/>
          <ac:picMkLst>
            <pc:docMk/>
            <pc:sldMk cId="1320257245" sldId="1272"/>
            <ac:picMk id="51" creationId="{8641E2D8-AB01-8B98-1955-CA0C74D16C47}"/>
          </ac:picMkLst>
        </pc:picChg>
      </pc:sldChg>
      <pc:sldChg chg="addSp modSp add mod ord modAnim">
        <pc:chgData name="Marcos Buccella" userId="41b48a7ffb43c364" providerId="LiveId" clId="{65016AF2-A076-4A35-8391-8F2D17BB37C4}" dt="2023-01-18T21:43:22.579" v="13301" actId="1076"/>
        <pc:sldMkLst>
          <pc:docMk/>
          <pc:sldMk cId="665339727" sldId="1273"/>
        </pc:sldMkLst>
        <pc:spChg chg="add mod">
          <ac:chgData name="Marcos Buccella" userId="41b48a7ffb43c364" providerId="LiveId" clId="{65016AF2-A076-4A35-8391-8F2D17BB37C4}" dt="2023-01-08T00:32:59.277" v="10286" actId="1076"/>
          <ac:spMkLst>
            <pc:docMk/>
            <pc:sldMk cId="665339727" sldId="1273"/>
            <ac:spMk id="2" creationId="{794E9FFA-AACF-DF88-D5AE-73884718C4AC}"/>
          </ac:spMkLst>
        </pc:spChg>
        <pc:spChg chg="mod">
          <ac:chgData name="Marcos Buccella" userId="41b48a7ffb43c364" providerId="LiveId" clId="{65016AF2-A076-4A35-8391-8F2D17BB37C4}" dt="2023-01-08T12:39:29.809" v="10491" actId="20577"/>
          <ac:spMkLst>
            <pc:docMk/>
            <pc:sldMk cId="665339727" sldId="1273"/>
            <ac:spMk id="39" creationId="{79984DA2-E1AD-A56B-AABB-285C0E4D6A7C}"/>
          </ac:spMkLst>
        </pc:spChg>
        <pc:spChg chg="mod">
          <ac:chgData name="Marcos Buccella" userId="41b48a7ffb43c364" providerId="LiveId" clId="{65016AF2-A076-4A35-8391-8F2D17BB37C4}" dt="2023-01-08T12:41:29.860" v="10682" actId="14100"/>
          <ac:spMkLst>
            <pc:docMk/>
            <pc:sldMk cId="665339727" sldId="1273"/>
            <ac:spMk id="40" creationId="{50202490-C782-6C68-099F-51432A256796}"/>
          </ac:spMkLst>
        </pc:spChg>
        <pc:spChg chg="mod">
          <ac:chgData name="Marcos Buccella" userId="41b48a7ffb43c364" providerId="LiveId" clId="{65016AF2-A076-4A35-8391-8F2D17BB37C4}" dt="2023-01-08T16:30:56.168" v="12559"/>
          <ac:spMkLst>
            <pc:docMk/>
            <pc:sldMk cId="665339727" sldId="1273"/>
            <ac:spMk id="44" creationId="{81A74D95-0BD6-E572-A4F5-35912F9E6407}"/>
          </ac:spMkLst>
        </pc:spChg>
        <pc:spChg chg="mod">
          <ac:chgData name="Marcos Buccella" userId="41b48a7ffb43c364" providerId="LiveId" clId="{65016AF2-A076-4A35-8391-8F2D17BB37C4}" dt="2023-01-08T16:16:25.269" v="12443" actId="20577"/>
          <ac:spMkLst>
            <pc:docMk/>
            <pc:sldMk cId="665339727" sldId="1273"/>
            <ac:spMk id="45" creationId="{82911BA9-1E3B-87DE-A0AA-1709C45B9280}"/>
          </ac:spMkLst>
        </pc:spChg>
        <pc:picChg chg="add mod">
          <ac:chgData name="Marcos Buccella" userId="41b48a7ffb43c364" providerId="LiveId" clId="{65016AF2-A076-4A35-8391-8F2D17BB37C4}" dt="2023-01-18T21:43:22.579" v="13301" actId="1076"/>
          <ac:picMkLst>
            <pc:docMk/>
            <pc:sldMk cId="665339727" sldId="1273"/>
            <ac:picMk id="3" creationId="{3CE96971-7DDF-769D-6582-68C62D1EFF8C}"/>
          </ac:picMkLst>
        </pc:picChg>
        <pc:picChg chg="mod">
          <ac:chgData name="Marcos Buccella" userId="41b48a7ffb43c364" providerId="LiveId" clId="{65016AF2-A076-4A35-8391-8F2D17BB37C4}" dt="2023-01-08T00:31:43.712" v="10273" actId="14826"/>
          <ac:picMkLst>
            <pc:docMk/>
            <pc:sldMk cId="665339727" sldId="1273"/>
            <ac:picMk id="6" creationId="{5C38A066-9ECD-4988-FCCF-82C602267772}"/>
          </ac:picMkLst>
        </pc:picChg>
        <pc:picChg chg="mod">
          <ac:chgData name="Marcos Buccella" userId="41b48a7ffb43c364" providerId="LiveId" clId="{65016AF2-A076-4A35-8391-8F2D17BB37C4}" dt="2023-01-08T00:31:47.612" v="10274" actId="14826"/>
          <ac:picMkLst>
            <pc:docMk/>
            <pc:sldMk cId="665339727" sldId="1273"/>
            <ac:picMk id="7" creationId="{586D0429-643C-6ED7-2C08-CF01317BC19D}"/>
          </ac:picMkLst>
        </pc:picChg>
        <pc:picChg chg="mod">
          <ac:chgData name="Marcos Buccella" userId="41b48a7ffb43c364" providerId="LiveId" clId="{65016AF2-A076-4A35-8391-8F2D17BB37C4}" dt="2023-01-08T00:31:52.657" v="10275" actId="14826"/>
          <ac:picMkLst>
            <pc:docMk/>
            <pc:sldMk cId="665339727" sldId="1273"/>
            <ac:picMk id="8" creationId="{575FF48B-8216-FC0E-8C7E-EC64A41FEBD8}"/>
          </ac:picMkLst>
        </pc:picChg>
        <pc:picChg chg="mod">
          <ac:chgData name="Marcos Buccella" userId="41b48a7ffb43c364" providerId="LiveId" clId="{65016AF2-A076-4A35-8391-8F2D17BB37C4}" dt="2023-01-08T00:31:56.965" v="10276" actId="14826"/>
          <ac:picMkLst>
            <pc:docMk/>
            <pc:sldMk cId="665339727" sldId="1273"/>
            <ac:picMk id="9" creationId="{F2DF5B09-FFF4-7088-0F07-8AC3BB587EFD}"/>
          </ac:picMkLst>
        </pc:picChg>
        <pc:picChg chg="mod">
          <ac:chgData name="Marcos Buccella" userId="41b48a7ffb43c364" providerId="LiveId" clId="{65016AF2-A076-4A35-8391-8F2D17BB37C4}" dt="2023-01-08T00:32:01.735" v="10277" actId="14826"/>
          <ac:picMkLst>
            <pc:docMk/>
            <pc:sldMk cId="665339727" sldId="1273"/>
            <ac:picMk id="10" creationId="{A587C0A2-0969-1606-3D36-74B78E5DDEAE}"/>
          </ac:picMkLst>
        </pc:picChg>
        <pc:picChg chg="mod">
          <ac:chgData name="Marcos Buccella" userId="41b48a7ffb43c364" providerId="LiveId" clId="{65016AF2-A076-4A35-8391-8F2D17BB37C4}" dt="2023-01-08T00:32:15.474" v="10279" actId="14826"/>
          <ac:picMkLst>
            <pc:docMk/>
            <pc:sldMk cId="665339727" sldId="1273"/>
            <ac:picMk id="12" creationId="{511704B0-E430-2B9D-54D9-97CD8DE9F6BB}"/>
          </ac:picMkLst>
        </pc:picChg>
        <pc:picChg chg="mod">
          <ac:chgData name="Marcos Buccella" userId="41b48a7ffb43c364" providerId="LiveId" clId="{65016AF2-A076-4A35-8391-8F2D17BB37C4}" dt="2023-01-08T00:32:09.156" v="10278" actId="14826"/>
          <ac:picMkLst>
            <pc:docMk/>
            <pc:sldMk cId="665339727" sldId="1273"/>
            <ac:picMk id="14" creationId="{C300A196-C9F4-B507-8FEE-84AF394511A5}"/>
          </ac:picMkLst>
        </pc:picChg>
        <pc:picChg chg="mod">
          <ac:chgData name="Marcos Buccella" userId="41b48a7ffb43c364" providerId="LiveId" clId="{65016AF2-A076-4A35-8391-8F2D17BB37C4}" dt="2023-01-08T00:32:21.389" v="10280" actId="14826"/>
          <ac:picMkLst>
            <pc:docMk/>
            <pc:sldMk cId="665339727" sldId="1273"/>
            <ac:picMk id="16" creationId="{18166FD2-BDE6-107E-D275-793F18B90E3A}"/>
          </ac:picMkLst>
        </pc:picChg>
        <pc:picChg chg="mod">
          <ac:chgData name="Marcos Buccella" userId="41b48a7ffb43c364" providerId="LiveId" clId="{65016AF2-A076-4A35-8391-8F2D17BB37C4}" dt="2023-01-08T00:32:27.545" v="10281" actId="14826"/>
          <ac:picMkLst>
            <pc:docMk/>
            <pc:sldMk cId="665339727" sldId="1273"/>
            <ac:picMk id="18" creationId="{608D592F-D45B-69A7-8403-94D8BC2AE751}"/>
          </ac:picMkLst>
        </pc:picChg>
        <pc:picChg chg="mod">
          <ac:chgData name="Marcos Buccella" userId="41b48a7ffb43c364" providerId="LiveId" clId="{65016AF2-A076-4A35-8391-8F2D17BB37C4}" dt="2023-01-08T00:32:33.229" v="10282" actId="14826"/>
          <ac:picMkLst>
            <pc:docMk/>
            <pc:sldMk cId="665339727" sldId="1273"/>
            <ac:picMk id="20" creationId="{D22E8CD7-C7A1-94E6-D9BB-3A6B0F54169E}"/>
          </ac:picMkLst>
        </pc:picChg>
      </pc:sldChg>
      <pc:sldChg chg="addSp modSp add mod ord replId modAnim">
        <pc:chgData name="Marcos Buccella" userId="41b48a7ffb43c364" providerId="LiveId" clId="{65016AF2-A076-4A35-8391-8F2D17BB37C4}" dt="2023-01-18T21:43:34.763" v="13303" actId="1076"/>
        <pc:sldMkLst>
          <pc:docMk/>
          <pc:sldMk cId="397439502" sldId="1274"/>
        </pc:sldMkLst>
        <pc:spChg chg="mod">
          <ac:chgData name="Marcos Buccella" userId="41b48a7ffb43c364" providerId="LiveId" clId="{65016AF2-A076-4A35-8391-8F2D17BB37C4}" dt="2023-01-08T16:30:56.168" v="12559"/>
          <ac:spMkLst>
            <pc:docMk/>
            <pc:sldMk cId="397439502" sldId="1274"/>
            <ac:spMk id="12" creationId="{91CAD234-D601-4488-116B-AC17D8A4B13A}"/>
          </ac:spMkLst>
        </pc:spChg>
        <pc:spChg chg="mod">
          <ac:chgData name="Marcos Buccella" userId="41b48a7ffb43c364" providerId="LiveId" clId="{65016AF2-A076-4A35-8391-8F2D17BB37C4}" dt="2023-01-08T16:16:07.149" v="12430" actId="20577"/>
          <ac:spMkLst>
            <pc:docMk/>
            <pc:sldMk cId="397439502" sldId="1274"/>
            <ac:spMk id="13" creationId="{0DF85423-B94F-B666-A4C3-5686F35C5C1C}"/>
          </ac:spMkLst>
        </pc:spChg>
        <pc:spChg chg="mod">
          <ac:chgData name="Marcos Buccella" userId="41b48a7ffb43c364" providerId="LiveId" clId="{65016AF2-A076-4A35-8391-8F2D17BB37C4}" dt="2023-01-08T13:09:09.771" v="11042" actId="14100"/>
          <ac:spMkLst>
            <pc:docMk/>
            <pc:sldMk cId="397439502" sldId="1274"/>
            <ac:spMk id="14" creationId="{CB5316B6-3E9E-7FF2-2916-342DB39DF9DE}"/>
          </ac:spMkLst>
        </pc:spChg>
        <pc:spChg chg="mod">
          <ac:chgData name="Marcos Buccella" userId="41b48a7ffb43c364" providerId="LiveId" clId="{65016AF2-A076-4A35-8391-8F2D17BB37C4}" dt="2023-01-08T13:30:57.238" v="11311" actId="1076"/>
          <ac:spMkLst>
            <pc:docMk/>
            <pc:sldMk cId="397439502" sldId="1274"/>
            <ac:spMk id="15" creationId="{A910BD3B-245D-66CD-7A1A-2F0201DB072C}"/>
          </ac:spMkLst>
        </pc:spChg>
        <pc:spChg chg="mod">
          <ac:chgData name="Marcos Buccella" userId="41b48a7ffb43c364" providerId="LiveId" clId="{65016AF2-A076-4A35-8391-8F2D17BB37C4}" dt="2023-01-08T13:33:00.971" v="11524" actId="20577"/>
          <ac:spMkLst>
            <pc:docMk/>
            <pc:sldMk cId="397439502" sldId="1274"/>
            <ac:spMk id="16" creationId="{9C7BD47F-3D24-6597-ED80-50F8A14489DD}"/>
          </ac:spMkLst>
        </pc:spChg>
        <pc:picChg chg="add mod">
          <ac:chgData name="Marcos Buccella" userId="41b48a7ffb43c364" providerId="LiveId" clId="{65016AF2-A076-4A35-8391-8F2D17BB37C4}" dt="2023-01-18T21:43:34.763" v="13303" actId="1076"/>
          <ac:picMkLst>
            <pc:docMk/>
            <pc:sldMk cId="397439502" sldId="1274"/>
            <ac:picMk id="2" creationId="{B28FFD02-207F-3EF3-D401-C6C18DFDCF2D}"/>
          </ac:picMkLst>
        </pc:picChg>
        <pc:picChg chg="mod">
          <ac:chgData name="Marcos Buccella" userId="41b48a7ffb43c364" providerId="LiveId" clId="{65016AF2-A076-4A35-8391-8F2D17BB37C4}" dt="2023-01-08T00:34:28.625" v="10295" actId="14826"/>
          <ac:picMkLst>
            <pc:docMk/>
            <pc:sldMk cId="397439502" sldId="1274"/>
            <ac:picMk id="7" creationId="{70C1B980-3BB0-453C-D434-8FC36D91AB32}"/>
          </ac:picMkLst>
        </pc:picChg>
        <pc:picChg chg="mod">
          <ac:chgData name="Marcos Buccella" userId="41b48a7ffb43c364" providerId="LiveId" clId="{65016AF2-A076-4A35-8391-8F2D17BB37C4}" dt="2023-01-08T00:34:23.649" v="10294" actId="14826"/>
          <ac:picMkLst>
            <pc:docMk/>
            <pc:sldMk cId="397439502" sldId="1274"/>
            <ac:picMk id="9" creationId="{15A3F39B-E3E0-1F6D-877B-4126E70D611C}"/>
          </ac:picMkLst>
        </pc:picChg>
        <pc:picChg chg="mod">
          <ac:chgData name="Marcos Buccella" userId="41b48a7ffb43c364" providerId="LiveId" clId="{65016AF2-A076-4A35-8391-8F2D17BB37C4}" dt="2023-01-08T00:34:16.438" v="10293" actId="14826"/>
          <ac:picMkLst>
            <pc:docMk/>
            <pc:sldMk cId="397439502" sldId="1274"/>
            <ac:picMk id="11" creationId="{AF2A77F8-02DB-4E80-BD79-3F3A4AFA4E04}"/>
          </ac:picMkLst>
        </pc:picChg>
      </pc:sldChg>
      <pc:sldChg chg="add del">
        <pc:chgData name="Marcos Buccella" userId="41b48a7ffb43c364" providerId="LiveId" clId="{65016AF2-A076-4A35-8391-8F2D17BB37C4}" dt="2023-01-08T00:33:08.611" v="10288"/>
        <pc:sldMkLst>
          <pc:docMk/>
          <pc:sldMk cId="979531364" sldId="1275"/>
        </pc:sldMkLst>
      </pc:sldChg>
      <pc:sldChg chg="addSp delSp modSp add mod ord modAnim">
        <pc:chgData name="Marcos Buccella" userId="41b48a7ffb43c364" providerId="LiveId" clId="{65016AF2-A076-4A35-8391-8F2D17BB37C4}" dt="2023-01-18T21:40:35.947" v="13279" actId="1076"/>
        <pc:sldMkLst>
          <pc:docMk/>
          <pc:sldMk cId="3646431126" sldId="1275"/>
        </pc:sldMkLst>
        <pc:spChg chg="add mod">
          <ac:chgData name="Marcos Buccella" userId="41b48a7ffb43c364" providerId="LiveId" clId="{65016AF2-A076-4A35-8391-8F2D17BB37C4}" dt="2023-01-08T16:18:20.391" v="12474"/>
          <ac:spMkLst>
            <pc:docMk/>
            <pc:sldMk cId="3646431126" sldId="1275"/>
            <ac:spMk id="8" creationId="{4AAF0E32-83DF-F110-CB8E-D2000B17DE58}"/>
          </ac:spMkLst>
        </pc:spChg>
        <pc:spChg chg="add mod">
          <ac:chgData name="Marcos Buccella" userId="41b48a7ffb43c364" providerId="LiveId" clId="{65016AF2-A076-4A35-8391-8F2D17BB37C4}" dt="2023-01-08T16:18:20.391" v="12474"/>
          <ac:spMkLst>
            <pc:docMk/>
            <pc:sldMk cId="3646431126" sldId="1275"/>
            <ac:spMk id="9" creationId="{67E06090-67E0-D746-2332-041FDFB67CA0}"/>
          </ac:spMkLst>
        </pc:spChg>
        <pc:spChg chg="mod">
          <ac:chgData name="Marcos Buccella" userId="41b48a7ffb43c364" providerId="LiveId" clId="{65016AF2-A076-4A35-8391-8F2D17BB37C4}" dt="2023-01-08T16:30:56.168" v="12559"/>
          <ac:spMkLst>
            <pc:docMk/>
            <pc:sldMk cId="3646431126" sldId="1275"/>
            <ac:spMk id="12" creationId="{81E63746-D8C2-EAFD-D4A8-3597BD81145C}"/>
          </ac:spMkLst>
        </pc:spChg>
        <pc:spChg chg="add del mod">
          <ac:chgData name="Marcos Buccella" userId="41b48a7ffb43c364" providerId="LiveId" clId="{65016AF2-A076-4A35-8391-8F2D17BB37C4}" dt="2023-01-08T16:18:49.196" v="12479" actId="478"/>
          <ac:spMkLst>
            <pc:docMk/>
            <pc:sldMk cId="3646431126" sldId="1275"/>
            <ac:spMk id="13" creationId="{6E8284F4-3EB9-68E8-3016-D2AEF0ECE084}"/>
          </ac:spMkLst>
        </pc:spChg>
        <pc:spChg chg="mod">
          <ac:chgData name="Marcos Buccella" userId="41b48a7ffb43c364" providerId="LiveId" clId="{65016AF2-A076-4A35-8391-8F2D17BB37C4}" dt="2023-01-08T16:18:31.322" v="12476" actId="1076"/>
          <ac:spMkLst>
            <pc:docMk/>
            <pc:sldMk cId="3646431126" sldId="1275"/>
            <ac:spMk id="14" creationId="{E880E59C-69FD-EC7B-CD9A-9383F7198FF8}"/>
          </ac:spMkLst>
        </pc:spChg>
        <pc:spChg chg="add del mod">
          <ac:chgData name="Marcos Buccella" userId="41b48a7ffb43c364" providerId="LiveId" clId="{65016AF2-A076-4A35-8391-8F2D17BB37C4}" dt="2023-01-08T16:18:50.359" v="12480" actId="478"/>
          <ac:spMkLst>
            <pc:docMk/>
            <pc:sldMk cId="3646431126" sldId="1275"/>
            <ac:spMk id="16" creationId="{8E80A30B-3885-3667-DCA7-E200C73B2F7F}"/>
          </ac:spMkLst>
        </pc:spChg>
        <pc:spChg chg="add del mod">
          <ac:chgData name="Marcos Buccella" userId="41b48a7ffb43c364" providerId="LiveId" clId="{65016AF2-A076-4A35-8391-8F2D17BB37C4}" dt="2023-01-08T16:18:51.121" v="12481" actId="478"/>
          <ac:spMkLst>
            <pc:docMk/>
            <pc:sldMk cId="3646431126" sldId="1275"/>
            <ac:spMk id="19" creationId="{2E53123E-E28B-3AF2-201E-F22628760FE9}"/>
          </ac:spMkLst>
        </pc:spChg>
        <pc:spChg chg="add mod">
          <ac:chgData name="Marcos Buccella" userId="41b48a7ffb43c364" providerId="LiveId" clId="{65016AF2-A076-4A35-8391-8F2D17BB37C4}" dt="2023-01-08T16:18:33.768" v="12478"/>
          <ac:spMkLst>
            <pc:docMk/>
            <pc:sldMk cId="3646431126" sldId="1275"/>
            <ac:spMk id="21" creationId="{1223758C-2B75-5343-5567-484064814E2D}"/>
          </ac:spMkLst>
        </pc:spChg>
        <pc:spChg chg="add mod">
          <ac:chgData name="Marcos Buccella" userId="41b48a7ffb43c364" providerId="LiveId" clId="{65016AF2-A076-4A35-8391-8F2D17BB37C4}" dt="2023-01-08T16:18:33.768" v="12478"/>
          <ac:spMkLst>
            <pc:docMk/>
            <pc:sldMk cId="3646431126" sldId="1275"/>
            <ac:spMk id="23" creationId="{3EF65282-CDD5-3E1F-7A52-2312764919AD}"/>
          </ac:spMkLst>
        </pc:spChg>
        <pc:spChg chg="del">
          <ac:chgData name="Marcos Buccella" userId="41b48a7ffb43c364" providerId="LiveId" clId="{65016AF2-A076-4A35-8391-8F2D17BB37C4}" dt="2023-01-08T16:18:33.606" v="12477" actId="478"/>
          <ac:spMkLst>
            <pc:docMk/>
            <pc:sldMk cId="3646431126" sldId="1275"/>
            <ac:spMk id="24" creationId="{5D3D1E35-C408-05C6-8A47-C63D6604AE80}"/>
          </ac:spMkLst>
        </pc:spChg>
        <pc:spChg chg="del">
          <ac:chgData name="Marcos Buccella" userId="41b48a7ffb43c364" providerId="LiveId" clId="{65016AF2-A076-4A35-8391-8F2D17BB37C4}" dt="2023-01-08T16:18:33.606" v="12477" actId="478"/>
          <ac:spMkLst>
            <pc:docMk/>
            <pc:sldMk cId="3646431126" sldId="1275"/>
            <ac:spMk id="25" creationId="{B3BD1DB6-8E91-86BF-8C39-3123CC302527}"/>
          </ac:spMkLst>
        </pc:spChg>
        <pc:spChg chg="del">
          <ac:chgData name="Marcos Buccella" userId="41b48a7ffb43c364" providerId="LiveId" clId="{65016AF2-A076-4A35-8391-8F2D17BB37C4}" dt="2023-01-08T16:18:33.606" v="12477" actId="478"/>
          <ac:spMkLst>
            <pc:docMk/>
            <pc:sldMk cId="3646431126" sldId="1275"/>
            <ac:spMk id="26" creationId="{90FD24EC-4E96-F984-A9D8-14FE0B061176}"/>
          </ac:spMkLst>
        </pc:spChg>
        <pc:spChg chg="del">
          <ac:chgData name="Marcos Buccella" userId="41b48a7ffb43c364" providerId="LiveId" clId="{65016AF2-A076-4A35-8391-8F2D17BB37C4}" dt="2023-01-08T16:18:33.606" v="12477" actId="478"/>
          <ac:spMkLst>
            <pc:docMk/>
            <pc:sldMk cId="3646431126" sldId="1275"/>
            <ac:spMk id="27" creationId="{AB36F455-2A4E-D74F-E85F-EDC12B55EB27}"/>
          </ac:spMkLst>
        </pc:spChg>
        <pc:spChg chg="del">
          <ac:chgData name="Marcos Buccella" userId="41b48a7ffb43c364" providerId="LiveId" clId="{65016AF2-A076-4A35-8391-8F2D17BB37C4}" dt="2023-01-08T16:18:33.606" v="12477" actId="478"/>
          <ac:spMkLst>
            <pc:docMk/>
            <pc:sldMk cId="3646431126" sldId="1275"/>
            <ac:spMk id="28" creationId="{1CD05317-296A-DFB2-8C65-39BD92FA26B9}"/>
          </ac:spMkLst>
        </pc:spChg>
        <pc:spChg chg="del">
          <ac:chgData name="Marcos Buccella" userId="41b48a7ffb43c364" providerId="LiveId" clId="{65016AF2-A076-4A35-8391-8F2D17BB37C4}" dt="2023-01-08T16:18:33.606" v="12477" actId="478"/>
          <ac:spMkLst>
            <pc:docMk/>
            <pc:sldMk cId="3646431126" sldId="1275"/>
            <ac:spMk id="29" creationId="{CB84C694-E607-D359-BD46-0CA2C1F02CDA}"/>
          </ac:spMkLst>
        </pc:spChg>
        <pc:spChg chg="add mod">
          <ac:chgData name="Marcos Buccella" userId="41b48a7ffb43c364" providerId="LiveId" clId="{65016AF2-A076-4A35-8391-8F2D17BB37C4}" dt="2023-01-08T16:18:33.768" v="12478"/>
          <ac:spMkLst>
            <pc:docMk/>
            <pc:sldMk cId="3646431126" sldId="1275"/>
            <ac:spMk id="30" creationId="{8E7634F0-F04C-C500-1081-43C3710294B3}"/>
          </ac:spMkLst>
        </pc:spChg>
        <pc:spChg chg="add mod">
          <ac:chgData name="Marcos Buccella" userId="41b48a7ffb43c364" providerId="LiveId" clId="{65016AF2-A076-4A35-8391-8F2D17BB37C4}" dt="2023-01-08T16:18:33.768" v="12478"/>
          <ac:spMkLst>
            <pc:docMk/>
            <pc:sldMk cId="3646431126" sldId="1275"/>
            <ac:spMk id="31" creationId="{86975FD8-9710-C774-7483-5BDEA8467425}"/>
          </ac:spMkLst>
        </pc:spChg>
        <pc:spChg chg="add mod">
          <ac:chgData name="Marcos Buccella" userId="41b48a7ffb43c364" providerId="LiveId" clId="{65016AF2-A076-4A35-8391-8F2D17BB37C4}" dt="2023-01-08T16:18:33.768" v="12478"/>
          <ac:spMkLst>
            <pc:docMk/>
            <pc:sldMk cId="3646431126" sldId="1275"/>
            <ac:spMk id="32" creationId="{88241651-6711-C5ED-6462-72EF20AAA342}"/>
          </ac:spMkLst>
        </pc:spChg>
        <pc:spChg chg="del">
          <ac:chgData name="Marcos Buccella" userId="41b48a7ffb43c364" providerId="LiveId" clId="{65016AF2-A076-4A35-8391-8F2D17BB37C4}" dt="2023-01-08T16:19:13.851" v="12482" actId="478"/>
          <ac:spMkLst>
            <pc:docMk/>
            <pc:sldMk cId="3646431126" sldId="1275"/>
            <ac:spMk id="34" creationId="{190DF060-EA12-A2B1-C73F-40F3F34926B9}"/>
          </ac:spMkLst>
        </pc:spChg>
        <pc:spChg chg="add mod">
          <ac:chgData name="Marcos Buccella" userId="41b48a7ffb43c364" providerId="LiveId" clId="{65016AF2-A076-4A35-8391-8F2D17BB37C4}" dt="2023-01-08T16:18:33.768" v="12478"/>
          <ac:spMkLst>
            <pc:docMk/>
            <pc:sldMk cId="3646431126" sldId="1275"/>
            <ac:spMk id="36" creationId="{E8A4FC55-03A6-6859-CF13-30F9051A3DE0}"/>
          </ac:spMkLst>
        </pc:spChg>
        <pc:picChg chg="add mod">
          <ac:chgData name="Marcos Buccella" userId="41b48a7ffb43c364" providerId="LiveId" clId="{65016AF2-A076-4A35-8391-8F2D17BB37C4}" dt="2023-01-08T16:18:20.391" v="12474"/>
          <ac:picMkLst>
            <pc:docMk/>
            <pc:sldMk cId="3646431126" sldId="1275"/>
            <ac:picMk id="2" creationId="{5D06DE95-214F-EAD9-1645-D5E817DBEFE4}"/>
          </ac:picMkLst>
        </pc:picChg>
        <pc:picChg chg="add mod">
          <ac:chgData name="Marcos Buccella" userId="41b48a7ffb43c364" providerId="LiveId" clId="{65016AF2-A076-4A35-8391-8F2D17BB37C4}" dt="2023-01-18T21:40:35.947" v="13279" actId="1076"/>
          <ac:picMkLst>
            <pc:docMk/>
            <pc:sldMk cId="3646431126" sldId="1275"/>
            <ac:picMk id="10" creationId="{0D8A762A-F97F-AEF5-FB68-2E1D3679225E}"/>
          </ac:picMkLst>
        </pc:picChg>
        <pc:picChg chg="del">
          <ac:chgData name="Marcos Buccella" userId="41b48a7ffb43c364" providerId="LiveId" clId="{65016AF2-A076-4A35-8391-8F2D17BB37C4}" dt="2023-01-08T16:18:33.606" v="12477" actId="478"/>
          <ac:picMkLst>
            <pc:docMk/>
            <pc:sldMk cId="3646431126" sldId="1275"/>
            <ac:picMk id="18" creationId="{3C615843-0ED0-0FA3-907D-849F32130BD2}"/>
          </ac:picMkLst>
        </pc:picChg>
        <pc:picChg chg="del">
          <ac:chgData name="Marcos Buccella" userId="41b48a7ffb43c364" providerId="LiveId" clId="{65016AF2-A076-4A35-8391-8F2D17BB37C4}" dt="2023-01-08T16:18:33.606" v="12477" actId="478"/>
          <ac:picMkLst>
            <pc:docMk/>
            <pc:sldMk cId="3646431126" sldId="1275"/>
            <ac:picMk id="20" creationId="{5822B5A3-DDC9-C282-8849-B52C4C53532D}"/>
          </ac:picMkLst>
        </pc:picChg>
        <pc:picChg chg="del">
          <ac:chgData name="Marcos Buccella" userId="41b48a7ffb43c364" providerId="LiveId" clId="{65016AF2-A076-4A35-8391-8F2D17BB37C4}" dt="2023-01-08T16:18:33.606" v="12477" actId="478"/>
          <ac:picMkLst>
            <pc:docMk/>
            <pc:sldMk cId="3646431126" sldId="1275"/>
            <ac:picMk id="22" creationId="{B2CF5C1B-FF2D-4C1E-E4D5-75A871BF1F6F}"/>
          </ac:picMkLst>
        </pc:picChg>
        <pc:picChg chg="del">
          <ac:chgData name="Marcos Buccella" userId="41b48a7ffb43c364" providerId="LiveId" clId="{65016AF2-A076-4A35-8391-8F2D17BB37C4}" dt="2023-01-08T16:18:20.093" v="12473" actId="478"/>
          <ac:picMkLst>
            <pc:docMk/>
            <pc:sldMk cId="3646431126" sldId="1275"/>
            <ac:picMk id="33" creationId="{F52AE3C7-5BA2-2F6A-0E9C-787E2E2A682F}"/>
          </ac:picMkLst>
        </pc:picChg>
        <pc:picChg chg="add mod">
          <ac:chgData name="Marcos Buccella" userId="41b48a7ffb43c364" providerId="LiveId" clId="{65016AF2-A076-4A35-8391-8F2D17BB37C4}" dt="2023-01-08T16:18:33.768" v="12478"/>
          <ac:picMkLst>
            <pc:docMk/>
            <pc:sldMk cId="3646431126" sldId="1275"/>
            <ac:picMk id="37" creationId="{A1FD582C-2577-0985-65AE-A8E077E2B7F1}"/>
          </ac:picMkLst>
        </pc:picChg>
        <pc:picChg chg="add mod">
          <ac:chgData name="Marcos Buccella" userId="41b48a7ffb43c364" providerId="LiveId" clId="{65016AF2-A076-4A35-8391-8F2D17BB37C4}" dt="2023-01-08T16:18:33.768" v="12478"/>
          <ac:picMkLst>
            <pc:docMk/>
            <pc:sldMk cId="3646431126" sldId="1275"/>
            <ac:picMk id="38" creationId="{F3A3C367-4F24-BD63-C604-05C881FD2AE7}"/>
          </ac:picMkLst>
        </pc:picChg>
        <pc:picChg chg="add mod">
          <ac:chgData name="Marcos Buccella" userId="41b48a7ffb43c364" providerId="LiveId" clId="{65016AF2-A076-4A35-8391-8F2D17BB37C4}" dt="2023-01-08T16:18:33.768" v="12478"/>
          <ac:picMkLst>
            <pc:docMk/>
            <pc:sldMk cId="3646431126" sldId="1275"/>
            <ac:picMk id="39" creationId="{8E17189F-E696-F838-C5FF-56E78C35CE30}"/>
          </ac:picMkLst>
        </pc:picChg>
        <pc:cxnChg chg="add mod">
          <ac:chgData name="Marcos Buccella" userId="41b48a7ffb43c364" providerId="LiveId" clId="{65016AF2-A076-4A35-8391-8F2D17BB37C4}" dt="2023-01-08T16:18:20.391" v="12474"/>
          <ac:cxnSpMkLst>
            <pc:docMk/>
            <pc:sldMk cId="3646431126" sldId="1275"/>
            <ac:cxnSpMk id="3" creationId="{607441C4-EC4A-3F1A-0978-E3D0650261C7}"/>
          </ac:cxnSpMkLst>
        </pc:cxnChg>
        <pc:cxnChg chg="add mod">
          <ac:chgData name="Marcos Buccella" userId="41b48a7ffb43c364" providerId="LiveId" clId="{65016AF2-A076-4A35-8391-8F2D17BB37C4}" dt="2023-01-08T16:18:20.391" v="12474"/>
          <ac:cxnSpMkLst>
            <pc:docMk/>
            <pc:sldMk cId="3646431126" sldId="1275"/>
            <ac:cxnSpMk id="4" creationId="{1BF6A81F-6DB9-9D6B-EC6F-A00B0C6857B9}"/>
          </ac:cxnSpMkLst>
        </pc:cxnChg>
        <pc:cxnChg chg="add mod">
          <ac:chgData name="Marcos Buccella" userId="41b48a7ffb43c364" providerId="LiveId" clId="{65016AF2-A076-4A35-8391-8F2D17BB37C4}" dt="2023-01-08T16:18:20.391" v="12474"/>
          <ac:cxnSpMkLst>
            <pc:docMk/>
            <pc:sldMk cId="3646431126" sldId="1275"/>
            <ac:cxnSpMk id="5" creationId="{84B7DA0B-2B8C-E243-0F3C-027CD4BC69D1}"/>
          </ac:cxnSpMkLst>
        </pc:cxnChg>
        <pc:cxnChg chg="add mod">
          <ac:chgData name="Marcos Buccella" userId="41b48a7ffb43c364" providerId="LiveId" clId="{65016AF2-A076-4A35-8391-8F2D17BB37C4}" dt="2023-01-08T16:18:20.391" v="12474"/>
          <ac:cxnSpMkLst>
            <pc:docMk/>
            <pc:sldMk cId="3646431126" sldId="1275"/>
            <ac:cxnSpMk id="6" creationId="{D01F1DE5-F892-7F95-C4FB-D849C28D2AF7}"/>
          </ac:cxnSpMkLst>
        </pc:cxnChg>
        <pc:cxnChg chg="add mod">
          <ac:chgData name="Marcos Buccella" userId="41b48a7ffb43c364" providerId="LiveId" clId="{65016AF2-A076-4A35-8391-8F2D17BB37C4}" dt="2023-01-08T16:18:20.391" v="12474"/>
          <ac:cxnSpMkLst>
            <pc:docMk/>
            <pc:sldMk cId="3646431126" sldId="1275"/>
            <ac:cxnSpMk id="7" creationId="{CC5810C0-A5F0-1DBD-4F02-D79CAEC265DA}"/>
          </ac:cxnSpMkLst>
        </pc:cxnChg>
      </pc:sldChg>
      <pc:sldMasterChg chg="modSp mod modSldLayout">
        <pc:chgData name="Marcos Buccella" userId="41b48a7ffb43c364" providerId="LiveId" clId="{65016AF2-A076-4A35-8391-8F2D17BB37C4}" dt="2023-01-17T21:14:29.483" v="13100" actId="20577"/>
        <pc:sldMasterMkLst>
          <pc:docMk/>
          <pc:sldMasterMk cId="3851854376" sldId="2147483648"/>
        </pc:sldMasterMkLst>
        <pc:spChg chg="mod">
          <ac:chgData name="Marcos Buccella" userId="41b48a7ffb43c364" providerId="LiveId" clId="{65016AF2-A076-4A35-8391-8F2D17BB37C4}" dt="2023-01-17T21:14:29.483" v="13100" actId="20577"/>
          <ac:spMkLst>
            <pc:docMk/>
            <pc:sldMasterMk cId="3851854376" sldId="2147483648"/>
            <ac:spMk id="10" creationId="{15412CF8-ECBE-A74F-81A0-CB3314176013}"/>
          </ac:spMkLst>
        </pc:spChg>
        <pc:sldLayoutChg chg="modSp mod">
          <pc:chgData name="Marcos Buccella" userId="41b48a7ffb43c364" providerId="LiveId" clId="{65016AF2-A076-4A35-8391-8F2D17BB37C4}" dt="2023-01-17T21:14:13.117" v="13099" actId="1076"/>
          <pc:sldLayoutMkLst>
            <pc:docMk/>
            <pc:sldMasterMk cId="3851854376" sldId="2147483648"/>
            <pc:sldLayoutMk cId="3779544080" sldId="2147483649"/>
          </pc:sldLayoutMkLst>
          <pc:spChg chg="mod">
            <ac:chgData name="Marcos Buccella" userId="41b48a7ffb43c364" providerId="LiveId" clId="{65016AF2-A076-4A35-8391-8F2D17BB37C4}" dt="2023-01-17T21:14:13.117" v="13099" actId="1076"/>
            <ac:spMkLst>
              <pc:docMk/>
              <pc:sldMasterMk cId="3851854376" sldId="2147483648"/>
              <pc:sldLayoutMk cId="3779544080" sldId="2147483649"/>
              <ac:spMk id="12" creationId="{48E10BA6-FEBB-4644-8D2E-6BB47CFA519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EE63181-4AB2-624D-BC90-B40B1F318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latin typeface="Arial" panose="020B0604020202020204" pitchFamily="34" charset="0"/>
            </a:endParaRPr>
          </a:p>
        </p:txBody>
      </p:sp>
      <p:sp>
        <p:nvSpPr>
          <p:cNvPr id="3" name="Marcador de fecha 2">
            <a:extLst>
              <a:ext uri="{FF2B5EF4-FFF2-40B4-BE49-F238E27FC236}">
                <a16:creationId xmlns:a16="http://schemas.microsoft.com/office/drawing/2014/main" id="{9F14BCF0-F8AC-C945-AA47-30FD35D44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4FB099-CA23-4745-9869-9353B5BDEE21}" type="datetimeFigureOut">
              <a:rPr lang="es-ES" smtClean="0">
                <a:latin typeface="Arial" panose="020B0604020202020204" pitchFamily="34" charset="0"/>
              </a:rPr>
              <a:t>18/01/2023</a:t>
            </a:fld>
            <a:endParaRPr lang="es-ES">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3ABC79D7-AF88-6143-9F4F-A8B09A5520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6117F9-1A7C-934A-8C47-47E0F5B37D49}" type="slidenum">
              <a:rPr lang="es-ES" smtClean="0">
                <a:latin typeface="Arial" panose="020B0604020202020204" pitchFamily="34" charset="0"/>
              </a:rPr>
              <a:t>‹Nº›</a:t>
            </a:fld>
            <a:endParaRPr lang="es-ES">
              <a:latin typeface="Arial" panose="020B0604020202020204" pitchFamily="34" charset="0"/>
            </a:endParaRPr>
          </a:p>
        </p:txBody>
      </p:sp>
      <p:sp>
        <p:nvSpPr>
          <p:cNvPr id="8" name="Marcador de pie de página 7">
            <a:extLst>
              <a:ext uri="{FF2B5EF4-FFF2-40B4-BE49-F238E27FC236}">
                <a16:creationId xmlns:a16="http://schemas.microsoft.com/office/drawing/2014/main" id="{CE5D94E6-80CB-20AC-27CB-4CD44703A3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Tree>
    <p:extLst>
      <p:ext uri="{BB962C8B-B14F-4D97-AF65-F5344CB8AC3E}">
        <p14:creationId xmlns:p14="http://schemas.microsoft.com/office/powerpoint/2010/main" val="3305490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BB0642EF-E85C-9D46-A442-92D9D89B03E8}" type="datetimeFigureOut">
              <a:rPr lang="es-ES" smtClean="0"/>
              <a:pPr/>
              <a:t>18/01/2023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C687FC91-244F-6048-8B58-72B914BADF03}" type="slidenum">
              <a:rPr lang="es-ES" smtClean="0"/>
              <a:pPr/>
              <a:t>‹Nº›</a:t>
            </a:fld>
            <a:endParaRPr lang="es-ES"/>
          </a:p>
        </p:txBody>
      </p:sp>
    </p:spTree>
    <p:extLst>
      <p:ext uri="{BB962C8B-B14F-4D97-AF65-F5344CB8AC3E}">
        <p14:creationId xmlns:p14="http://schemas.microsoft.com/office/powerpoint/2010/main" val="353828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687FC91-244F-6048-8B58-72B914BADF03}" type="slidenum">
              <a:rPr lang="es-ES" smtClean="0"/>
              <a:pPr/>
              <a:t>1</a:t>
            </a:fld>
            <a:endParaRPr lang="es-ES"/>
          </a:p>
        </p:txBody>
      </p:sp>
    </p:spTree>
    <p:extLst>
      <p:ext uri="{BB962C8B-B14F-4D97-AF65-F5344CB8AC3E}">
        <p14:creationId xmlns:p14="http://schemas.microsoft.com/office/powerpoint/2010/main" val="429340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87FC91-244F-6048-8B58-72B914BADF03}" type="slidenum">
              <a:rPr lang="es-ES" smtClean="0"/>
              <a:t>15</a:t>
            </a:fld>
            <a:endParaRPr lang="es-ES"/>
          </a:p>
        </p:txBody>
      </p:sp>
    </p:spTree>
    <p:extLst>
      <p:ext uri="{BB962C8B-B14F-4D97-AF65-F5344CB8AC3E}">
        <p14:creationId xmlns:p14="http://schemas.microsoft.com/office/powerpoint/2010/main" val="52880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87FC91-244F-6048-8B58-72B914BADF03}" type="slidenum">
              <a:rPr lang="es-ES" smtClean="0"/>
              <a:t>18</a:t>
            </a:fld>
            <a:endParaRPr lang="es-ES"/>
          </a:p>
        </p:txBody>
      </p:sp>
    </p:spTree>
    <p:extLst>
      <p:ext uri="{BB962C8B-B14F-4D97-AF65-F5344CB8AC3E}">
        <p14:creationId xmlns:p14="http://schemas.microsoft.com/office/powerpoint/2010/main" val="419536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87FC91-244F-6048-8B58-72B914BADF03}" type="slidenum">
              <a:rPr lang="es-ES" smtClean="0"/>
              <a:t>21</a:t>
            </a:fld>
            <a:endParaRPr lang="es-ES"/>
          </a:p>
        </p:txBody>
      </p:sp>
    </p:spTree>
    <p:extLst>
      <p:ext uri="{BB962C8B-B14F-4D97-AF65-F5344CB8AC3E}">
        <p14:creationId xmlns:p14="http://schemas.microsoft.com/office/powerpoint/2010/main" val="151687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687FC91-244F-6048-8B58-72B914BADF03}" type="slidenum">
              <a:rPr lang="es-ES" smtClean="0"/>
              <a:t>23</a:t>
            </a:fld>
            <a:endParaRPr lang="es-ES"/>
          </a:p>
        </p:txBody>
      </p:sp>
    </p:spTree>
    <p:extLst>
      <p:ext uri="{BB962C8B-B14F-4D97-AF65-F5344CB8AC3E}">
        <p14:creationId xmlns:p14="http://schemas.microsoft.com/office/powerpoint/2010/main" val="406170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687FC91-244F-6048-8B58-72B914BADF03}" type="slidenum">
              <a:rPr lang="es-ES" smtClean="0"/>
              <a:t>24</a:t>
            </a:fld>
            <a:endParaRPr lang="es-ES"/>
          </a:p>
        </p:txBody>
      </p:sp>
    </p:spTree>
    <p:extLst>
      <p:ext uri="{BB962C8B-B14F-4D97-AF65-F5344CB8AC3E}">
        <p14:creationId xmlns:p14="http://schemas.microsoft.com/office/powerpoint/2010/main" val="67088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3" name="Marcador de posición de imagen 11">
            <a:extLst>
              <a:ext uri="{FF2B5EF4-FFF2-40B4-BE49-F238E27FC236}">
                <a16:creationId xmlns:a16="http://schemas.microsoft.com/office/drawing/2014/main" id="{58F98A4E-1706-CC42-9A0D-281963F3AECE}"/>
              </a:ext>
            </a:extLst>
          </p:cNvPr>
          <p:cNvSpPr>
            <a:spLocks noGrp="1"/>
          </p:cNvSpPr>
          <p:nvPr>
            <p:ph type="pic" sz="quarter" idx="11" hasCustomPrompt="1"/>
          </p:nvPr>
        </p:nvSpPr>
        <p:spPr>
          <a:xfrm>
            <a:off x="9613912" y="22452"/>
            <a:ext cx="2578088" cy="4527162"/>
          </a:xfrm>
          <a:solidFill>
            <a:schemeClr val="accent1"/>
          </a:solidFill>
        </p:spPr>
        <p:txBody>
          <a:bodyPr anchor="ctr">
            <a:normAutofit/>
          </a:bodyPr>
          <a:lstStyle>
            <a:lvl1pPr marL="0" indent="0" algn="ctr">
              <a:buNone/>
              <a:defRPr sz="1800">
                <a:solidFill>
                  <a:schemeClr val="accent4"/>
                </a:solidFill>
              </a:defRPr>
            </a:lvl1pPr>
          </a:lstStyle>
          <a:p>
            <a:r>
              <a:rPr lang="es-ES" err="1"/>
              <a:t>Put</a:t>
            </a:r>
            <a:r>
              <a:rPr lang="es-ES"/>
              <a:t> </a:t>
            </a:r>
            <a:r>
              <a:rPr lang="es-ES" err="1"/>
              <a:t>your</a:t>
            </a:r>
            <a:r>
              <a:rPr lang="es-ES"/>
              <a:t> </a:t>
            </a:r>
          </a:p>
          <a:p>
            <a:r>
              <a:rPr lang="es-ES" err="1"/>
              <a:t>image</a:t>
            </a:r>
            <a:r>
              <a:rPr lang="es-ES"/>
              <a:t> </a:t>
            </a:r>
            <a:r>
              <a:rPr lang="es-ES" err="1"/>
              <a:t>here</a:t>
            </a:r>
            <a:endParaRPr lang="es-ES"/>
          </a:p>
        </p:txBody>
      </p:sp>
      <p:sp>
        <p:nvSpPr>
          <p:cNvPr id="12" name="Marcador de posición de imagen 11">
            <a:extLst>
              <a:ext uri="{FF2B5EF4-FFF2-40B4-BE49-F238E27FC236}">
                <a16:creationId xmlns:a16="http://schemas.microsoft.com/office/drawing/2014/main" id="{48E10BA6-FEBB-4644-8D2E-6BB47CFA519A}"/>
              </a:ext>
            </a:extLst>
          </p:cNvPr>
          <p:cNvSpPr>
            <a:spLocks noGrp="1"/>
          </p:cNvSpPr>
          <p:nvPr>
            <p:ph type="pic" sz="quarter" idx="10" hasCustomPrompt="1"/>
          </p:nvPr>
        </p:nvSpPr>
        <p:spPr>
          <a:xfrm>
            <a:off x="0" y="1328738"/>
            <a:ext cx="2667000" cy="4633912"/>
          </a:xfrm>
          <a:solidFill>
            <a:schemeClr val="accent1"/>
          </a:solidFill>
        </p:spPr>
        <p:txBody>
          <a:bodyPr anchor="ctr">
            <a:normAutofit/>
          </a:bodyPr>
          <a:lstStyle>
            <a:lvl1pPr marL="0" indent="0" algn="ctr">
              <a:buNone/>
              <a:defRPr sz="1800">
                <a:solidFill>
                  <a:schemeClr val="accent4"/>
                </a:solidFill>
              </a:defRPr>
            </a:lvl1pPr>
          </a:lstStyle>
          <a:p>
            <a:r>
              <a:rPr lang="es-ES" err="1"/>
              <a:t>Put</a:t>
            </a:r>
            <a:r>
              <a:rPr lang="es-ES"/>
              <a:t> </a:t>
            </a:r>
            <a:r>
              <a:rPr lang="es-ES" err="1"/>
              <a:t>your</a:t>
            </a:r>
            <a:r>
              <a:rPr lang="es-ES"/>
              <a:t> </a:t>
            </a:r>
          </a:p>
          <a:p>
            <a:r>
              <a:rPr lang="es-ES" err="1"/>
              <a:t>image</a:t>
            </a:r>
            <a:r>
              <a:rPr lang="es-ES"/>
              <a:t> </a:t>
            </a:r>
            <a:r>
              <a:rPr lang="es-ES" err="1"/>
              <a:t>here</a:t>
            </a:r>
            <a:endParaRPr lang="es-ES"/>
          </a:p>
        </p:txBody>
      </p:sp>
      <p:sp>
        <p:nvSpPr>
          <p:cNvPr id="2" name="Título 1">
            <a:extLst>
              <a:ext uri="{FF2B5EF4-FFF2-40B4-BE49-F238E27FC236}">
                <a16:creationId xmlns:a16="http://schemas.microsoft.com/office/drawing/2014/main" id="{B9630E55-B2DA-044F-9A9A-19C5D1646125}"/>
              </a:ext>
            </a:extLst>
          </p:cNvPr>
          <p:cNvSpPr>
            <a:spLocks noGrp="1"/>
          </p:cNvSpPr>
          <p:nvPr>
            <p:ph type="ctrTitle" hasCustomPrompt="1"/>
          </p:nvPr>
        </p:nvSpPr>
        <p:spPr>
          <a:xfrm>
            <a:off x="2667505" y="1393825"/>
            <a:ext cx="6946408" cy="2387600"/>
          </a:xfrm>
        </p:spPr>
        <p:txBody>
          <a:bodyPr anchor="ctr">
            <a:normAutofit/>
          </a:bodyPr>
          <a:lstStyle>
            <a:lvl1pPr algn="ctr">
              <a:defRPr sz="8000"/>
            </a:lvl1pPr>
          </a:lstStyle>
          <a:p>
            <a:r>
              <a:rPr lang="es-ES" dirty="0" err="1"/>
              <a:t>Slide</a:t>
            </a:r>
            <a:r>
              <a:rPr lang="es-ES" dirty="0"/>
              <a:t> </a:t>
            </a:r>
            <a:r>
              <a:rPr lang="es-ES" dirty="0" err="1"/>
              <a:t>Title</a:t>
            </a:r>
            <a:r>
              <a:rPr lang="es-ES" dirty="0"/>
              <a:t> </a:t>
            </a:r>
            <a:r>
              <a:rPr lang="es-ES" dirty="0" err="1"/>
              <a:t>Here</a:t>
            </a:r>
            <a:endParaRPr lang="es-ES" dirty="0"/>
          </a:p>
        </p:txBody>
      </p:sp>
      <p:sp>
        <p:nvSpPr>
          <p:cNvPr id="3" name="Subtítulo 2">
            <a:extLst>
              <a:ext uri="{FF2B5EF4-FFF2-40B4-BE49-F238E27FC236}">
                <a16:creationId xmlns:a16="http://schemas.microsoft.com/office/drawing/2014/main" id="{AB45E088-7D6C-7348-9A01-32EE46D9D194}"/>
              </a:ext>
            </a:extLst>
          </p:cNvPr>
          <p:cNvSpPr>
            <a:spLocks noGrp="1"/>
          </p:cNvSpPr>
          <p:nvPr>
            <p:ph type="subTitle" idx="1" hasCustomPrompt="1"/>
          </p:nvPr>
        </p:nvSpPr>
        <p:spPr>
          <a:xfrm>
            <a:off x="2667000" y="3873500"/>
            <a:ext cx="694691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Slide</a:t>
            </a:r>
            <a:r>
              <a:rPr lang="es-ES" dirty="0"/>
              <a:t> </a:t>
            </a:r>
            <a:r>
              <a:rPr lang="es-ES" dirty="0" err="1"/>
              <a:t>Subtitle</a:t>
            </a:r>
            <a:r>
              <a:rPr lang="es-ES" dirty="0"/>
              <a:t> </a:t>
            </a:r>
            <a:r>
              <a:rPr lang="es-ES" dirty="0" err="1"/>
              <a:t>here</a:t>
            </a:r>
            <a:endParaRPr lang="es-ES" dirty="0"/>
          </a:p>
        </p:txBody>
      </p:sp>
    </p:spTree>
    <p:extLst>
      <p:ext uri="{BB962C8B-B14F-4D97-AF65-F5344CB8AC3E}">
        <p14:creationId xmlns:p14="http://schemas.microsoft.com/office/powerpoint/2010/main" val="37795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3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231F0-76E4-7140-8DFC-4CBFB76E1A81}"/>
              </a:ext>
            </a:extLst>
          </p:cNvPr>
          <p:cNvSpPr>
            <a:spLocks noGrp="1"/>
          </p:cNvSpPr>
          <p:nvPr>
            <p:ph type="title" hasCustomPrompt="1"/>
          </p:nvPr>
        </p:nvSpPr>
        <p:spPr>
          <a:xfrm>
            <a:off x="831850" y="1709738"/>
            <a:ext cx="10515600" cy="2852737"/>
          </a:xfr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sz="6000"/>
            </a:lvl1pPr>
          </a:lstStyle>
          <a:p>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a:t>
            </a: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a:t>
            </a:r>
          </a:p>
        </p:txBody>
      </p:sp>
      <p:sp>
        <p:nvSpPr>
          <p:cNvPr id="3" name="Marcador de texto 2">
            <a:extLst>
              <a:ext uri="{FF2B5EF4-FFF2-40B4-BE49-F238E27FC236}">
                <a16:creationId xmlns:a16="http://schemas.microsoft.com/office/drawing/2014/main" id="{DB2E9A7A-624D-D640-8584-720FA7F124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2835426-22B6-2B4E-A324-845BF0ED440E}"/>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5" name="Marcador de pie de página 4">
            <a:extLst>
              <a:ext uri="{FF2B5EF4-FFF2-40B4-BE49-F238E27FC236}">
                <a16:creationId xmlns:a16="http://schemas.microsoft.com/office/drawing/2014/main" id="{1C66DDB9-4161-824B-80E5-194479F236F2}"/>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765C4BD6-ACBE-9840-BB4A-175579BF1FC9}"/>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Tree>
    <p:extLst>
      <p:ext uri="{BB962C8B-B14F-4D97-AF65-F5344CB8AC3E}">
        <p14:creationId xmlns:p14="http://schemas.microsoft.com/office/powerpoint/2010/main" val="360235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14C2F-B553-524F-9488-6F9E342319DF}"/>
              </a:ext>
            </a:extLst>
          </p:cNvPr>
          <p:cNvSpPr>
            <a:spLocks noGrp="1"/>
          </p:cNvSpPr>
          <p:nvPr>
            <p:ph type="title" hasCustomPrompt="1"/>
          </p:nvPr>
        </p:nvSpPr>
        <p:spPr/>
        <p:txBody>
          <a:bodyPr/>
          <a:lstStyle/>
          <a:p>
            <a:r>
              <a:rPr lang="es-ES" dirty="0" err="1"/>
              <a:t>Slide</a:t>
            </a:r>
            <a:r>
              <a:rPr lang="es-ES" dirty="0"/>
              <a:t> </a:t>
            </a:r>
            <a:r>
              <a:rPr lang="es-ES" dirty="0" err="1"/>
              <a:t>small</a:t>
            </a:r>
            <a:r>
              <a:rPr lang="es-ES" dirty="0"/>
              <a:t> </a:t>
            </a:r>
            <a:r>
              <a:rPr lang="es-ES" dirty="0" err="1"/>
              <a:t>title</a:t>
            </a:r>
            <a:r>
              <a:rPr lang="es-ES" dirty="0"/>
              <a:t> </a:t>
            </a:r>
            <a:r>
              <a:rPr lang="es-ES" dirty="0" err="1"/>
              <a:t>here</a:t>
            </a:r>
            <a:endParaRPr lang="es-ES" dirty="0"/>
          </a:p>
        </p:txBody>
      </p:sp>
      <p:sp>
        <p:nvSpPr>
          <p:cNvPr id="3" name="Marcador de contenido 2">
            <a:extLst>
              <a:ext uri="{FF2B5EF4-FFF2-40B4-BE49-F238E27FC236}">
                <a16:creationId xmlns:a16="http://schemas.microsoft.com/office/drawing/2014/main" id="{BED710A6-C8F7-2742-ADC0-E24E8A3CC2C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FA5422-8350-5644-B938-D50F5C0A52C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541AECA-314D-2342-82BB-F236180E1DA1}"/>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6" name="Marcador de pie de página 5">
            <a:extLst>
              <a:ext uri="{FF2B5EF4-FFF2-40B4-BE49-F238E27FC236}">
                <a16:creationId xmlns:a16="http://schemas.microsoft.com/office/drawing/2014/main" id="{29E4C7D3-5783-BA41-A7B0-809150047F73}"/>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4BCC18A4-ED76-E748-902E-546E37A2E1AE}"/>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Tree>
    <p:extLst>
      <p:ext uri="{BB962C8B-B14F-4D97-AF65-F5344CB8AC3E}">
        <p14:creationId xmlns:p14="http://schemas.microsoft.com/office/powerpoint/2010/main" val="252390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B86F4-9231-D64F-A54E-AC0525ECFE86}"/>
              </a:ext>
            </a:extLst>
          </p:cNvPr>
          <p:cNvSpPr>
            <a:spLocks noGrp="1"/>
          </p:cNvSpPr>
          <p:nvPr>
            <p:ph type="title" hasCustomPrompt="1"/>
          </p:nvPr>
        </p:nvSpPr>
        <p:spPr>
          <a:xfrm>
            <a:off x="839788" y="365125"/>
            <a:ext cx="10515600" cy="1325563"/>
          </a:xfrm>
        </p:spPr>
        <p:txBody>
          <a:bodyPr/>
          <a:lstStyle/>
          <a:p>
            <a:r>
              <a:rPr lang="es-ES" dirty="0" err="1"/>
              <a:t>Slide</a:t>
            </a:r>
            <a:r>
              <a:rPr lang="es-ES" dirty="0"/>
              <a:t> </a:t>
            </a:r>
            <a:r>
              <a:rPr lang="es-ES" dirty="0" err="1"/>
              <a:t>small</a:t>
            </a:r>
            <a:r>
              <a:rPr lang="es-ES" dirty="0"/>
              <a:t> </a:t>
            </a:r>
            <a:r>
              <a:rPr lang="es-ES" dirty="0" err="1"/>
              <a:t>title</a:t>
            </a:r>
            <a:r>
              <a:rPr lang="es-ES" dirty="0"/>
              <a:t> </a:t>
            </a:r>
            <a:r>
              <a:rPr lang="es-ES" dirty="0" err="1"/>
              <a:t>here</a:t>
            </a:r>
            <a:endParaRPr lang="es-ES" dirty="0"/>
          </a:p>
        </p:txBody>
      </p:sp>
      <p:sp>
        <p:nvSpPr>
          <p:cNvPr id="3" name="Marcador de texto 2">
            <a:extLst>
              <a:ext uri="{FF2B5EF4-FFF2-40B4-BE49-F238E27FC236}">
                <a16:creationId xmlns:a16="http://schemas.microsoft.com/office/drawing/2014/main" id="{A208F4C8-D2F4-AF49-BBD9-876709462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2736430-C4D0-2D45-96D1-3ABEA2B198A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385FD2A-0CD4-0E4A-92DD-9D3876D8D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CD742B4-6225-A042-AE96-E97E5B3FEBA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83B33C1-F4FB-2F43-8E02-D66433690778}"/>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8" name="Marcador de pie de página 7">
            <a:extLst>
              <a:ext uri="{FF2B5EF4-FFF2-40B4-BE49-F238E27FC236}">
                <a16:creationId xmlns:a16="http://schemas.microsoft.com/office/drawing/2014/main" id="{E9E405BB-A278-7544-B7FE-996C2D5BE4C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702BA75A-E0AB-B742-8BAC-5B3CD5CC00DE}"/>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Tree>
    <p:extLst>
      <p:ext uri="{BB962C8B-B14F-4D97-AF65-F5344CB8AC3E}">
        <p14:creationId xmlns:p14="http://schemas.microsoft.com/office/powerpoint/2010/main" val="13750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EA04F0-AE49-E745-AD9E-351A5D96CC2E}"/>
              </a:ext>
            </a:extLst>
          </p:cNvPr>
          <p:cNvSpPr>
            <a:spLocks noGrp="1"/>
          </p:cNvSpPr>
          <p:nvPr>
            <p:ph type="title" hasCustomPrompt="1"/>
          </p:nvPr>
        </p:nvSpPr>
        <p:spPr/>
        <p:txBody>
          <a:bodyPr/>
          <a:lstStyle/>
          <a:p>
            <a:r>
              <a:rPr lang="es-ES" dirty="0" err="1"/>
              <a:t>Slide</a:t>
            </a:r>
            <a:r>
              <a:rPr lang="es-ES" dirty="0"/>
              <a:t> </a:t>
            </a:r>
            <a:r>
              <a:rPr lang="es-ES" dirty="0" err="1"/>
              <a:t>small</a:t>
            </a:r>
            <a:r>
              <a:rPr lang="es-ES" dirty="0"/>
              <a:t> </a:t>
            </a:r>
            <a:r>
              <a:rPr lang="es-ES" dirty="0" err="1"/>
              <a:t>title</a:t>
            </a:r>
            <a:r>
              <a:rPr lang="es-ES" dirty="0"/>
              <a:t> </a:t>
            </a:r>
            <a:r>
              <a:rPr lang="es-ES" dirty="0" err="1"/>
              <a:t>here</a:t>
            </a:r>
            <a:endParaRPr lang="es-ES" dirty="0"/>
          </a:p>
        </p:txBody>
      </p:sp>
      <p:sp>
        <p:nvSpPr>
          <p:cNvPr id="3" name="Marcador de fecha 2">
            <a:extLst>
              <a:ext uri="{FF2B5EF4-FFF2-40B4-BE49-F238E27FC236}">
                <a16:creationId xmlns:a16="http://schemas.microsoft.com/office/drawing/2014/main" id="{514F1280-2012-2A4A-AFCA-594D92036027}"/>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4" name="Marcador de pie de página 3">
            <a:extLst>
              <a:ext uri="{FF2B5EF4-FFF2-40B4-BE49-F238E27FC236}">
                <a16:creationId xmlns:a16="http://schemas.microsoft.com/office/drawing/2014/main" id="{53196EA1-13BE-0D4C-A34E-51AFC777E691}"/>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5D03623D-8884-774C-9990-102780FD1473}"/>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Tree>
    <p:extLst>
      <p:ext uri="{BB962C8B-B14F-4D97-AF65-F5344CB8AC3E}">
        <p14:creationId xmlns:p14="http://schemas.microsoft.com/office/powerpoint/2010/main" val="15813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00139-BFE0-4E4B-99B4-C53CF5069464}"/>
              </a:ext>
            </a:extLst>
          </p:cNvPr>
          <p:cNvSpPr>
            <a:spLocks noGrp="1"/>
          </p:cNvSpPr>
          <p:nvPr>
            <p:ph type="title" hasCustomPrompt="1"/>
          </p:nvPr>
        </p:nvSpPr>
        <p:spPr>
          <a:xfrm>
            <a:off x="839788" y="1323108"/>
            <a:ext cx="3932237" cy="1600200"/>
          </a:xfrm>
        </p:spPr>
        <p:txBody>
          <a:bodyPr anchor="b">
            <a:normAutofit/>
          </a:bodyPr>
          <a:lstStyle>
            <a:lvl1pPr>
              <a:defRPr sz="4800"/>
            </a:lvl1pPr>
          </a:lstStyle>
          <a:p>
            <a:r>
              <a:rPr lang="es-ES" dirty="0" err="1"/>
              <a:t>Slide</a:t>
            </a:r>
            <a:r>
              <a:rPr lang="es-ES" dirty="0"/>
              <a:t> </a:t>
            </a:r>
            <a:r>
              <a:rPr lang="es-ES" dirty="0" err="1"/>
              <a:t>title</a:t>
            </a:r>
            <a:r>
              <a:rPr lang="es-ES" dirty="0"/>
              <a:t> </a:t>
            </a:r>
            <a:r>
              <a:rPr lang="es-ES" dirty="0" err="1"/>
              <a:t>here</a:t>
            </a:r>
            <a:r>
              <a:rPr lang="es-ES" dirty="0"/>
              <a:t> </a:t>
            </a:r>
            <a:r>
              <a:rPr lang="es-ES" dirty="0" err="1"/>
              <a:t>lorem</a:t>
            </a:r>
            <a:r>
              <a:rPr lang="es-ES" dirty="0"/>
              <a:t> </a:t>
            </a:r>
            <a:r>
              <a:rPr lang="es-ES" dirty="0" err="1"/>
              <a:t>ipsum</a:t>
            </a:r>
            <a:endParaRPr lang="es-ES" dirty="0"/>
          </a:p>
        </p:txBody>
      </p:sp>
      <p:sp>
        <p:nvSpPr>
          <p:cNvPr id="3" name="Marcador de contenido 2">
            <a:extLst>
              <a:ext uri="{FF2B5EF4-FFF2-40B4-BE49-F238E27FC236}">
                <a16:creationId xmlns:a16="http://schemas.microsoft.com/office/drawing/2014/main" id="{AD3D8AFD-6138-C047-B38B-185194A4EC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DD89791-D0B3-544C-A4A8-B9C0343E8685}"/>
              </a:ext>
            </a:extLst>
          </p:cNvPr>
          <p:cNvSpPr>
            <a:spLocks noGrp="1"/>
          </p:cNvSpPr>
          <p:nvPr>
            <p:ph type="body" sz="half" idx="2"/>
          </p:nvPr>
        </p:nvSpPr>
        <p:spPr>
          <a:xfrm>
            <a:off x="839788" y="2923308"/>
            <a:ext cx="3932237" cy="29456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E5801F2-F2BE-214D-A98D-918AF776E4A5}"/>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6" name="Marcador de pie de página 5">
            <a:extLst>
              <a:ext uri="{FF2B5EF4-FFF2-40B4-BE49-F238E27FC236}">
                <a16:creationId xmlns:a16="http://schemas.microsoft.com/office/drawing/2014/main" id="{7B078EB2-3394-924D-BCE2-31C40563D143}"/>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E606DA8B-CB16-8040-9C5F-345D4A6768AD}"/>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Tree>
    <p:extLst>
      <p:ext uri="{BB962C8B-B14F-4D97-AF65-F5344CB8AC3E}">
        <p14:creationId xmlns:p14="http://schemas.microsoft.com/office/powerpoint/2010/main" val="4954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4001FAFE-3994-7044-A62E-26EF173D09DA}"/>
              </a:ext>
            </a:extLst>
          </p:cNvPr>
          <p:cNvSpPr>
            <a:spLocks noGrp="1"/>
          </p:cNvSpPr>
          <p:nvPr>
            <p:ph type="pic" idx="1"/>
          </p:nvPr>
        </p:nvSpPr>
        <p:spPr>
          <a:xfrm>
            <a:off x="5183188" y="987425"/>
            <a:ext cx="6172200" cy="4873625"/>
          </a:xfrm>
          <a:solidFill>
            <a:schemeClr val="accent1"/>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5" name="Marcador de fecha 4">
            <a:extLst>
              <a:ext uri="{FF2B5EF4-FFF2-40B4-BE49-F238E27FC236}">
                <a16:creationId xmlns:a16="http://schemas.microsoft.com/office/drawing/2014/main" id="{A4EC036C-9A41-C14A-BE95-1FB9422A3B0C}"/>
              </a:ext>
            </a:extLst>
          </p:cNvPr>
          <p:cNvSpPr>
            <a:spLocks noGrp="1"/>
          </p:cNvSpPr>
          <p:nvPr>
            <p:ph type="dt" sz="half" idx="10"/>
          </p:nvPr>
        </p:nvSpPr>
        <p:spPr>
          <a:xfrm>
            <a:off x="838200" y="6356350"/>
            <a:ext cx="2743200" cy="365125"/>
          </a:xfrm>
          <a:prstGeom prst="rect">
            <a:avLst/>
          </a:prstGeom>
        </p:spPr>
        <p:txBody>
          <a:bodyPr/>
          <a:lstStyle/>
          <a:p>
            <a:fld id="{F28191E2-D300-6941-B06B-73B818E87B4F}" type="datetimeFigureOut">
              <a:rPr lang="es-ES" smtClean="0"/>
              <a:t>18/01/2023</a:t>
            </a:fld>
            <a:endParaRPr lang="es-ES"/>
          </a:p>
        </p:txBody>
      </p:sp>
      <p:sp>
        <p:nvSpPr>
          <p:cNvPr id="6" name="Marcador de pie de página 5">
            <a:extLst>
              <a:ext uri="{FF2B5EF4-FFF2-40B4-BE49-F238E27FC236}">
                <a16:creationId xmlns:a16="http://schemas.microsoft.com/office/drawing/2014/main" id="{67F8938F-18A8-D447-9841-46C0E51AA49E}"/>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2A3ADB5B-A124-524E-B7B2-453E6534D962}"/>
              </a:ext>
            </a:extLst>
          </p:cNvPr>
          <p:cNvSpPr>
            <a:spLocks noGrp="1"/>
          </p:cNvSpPr>
          <p:nvPr>
            <p:ph type="sldNum" sz="quarter" idx="12"/>
          </p:nvPr>
        </p:nvSpPr>
        <p:spPr>
          <a:xfrm>
            <a:off x="8610600" y="6356350"/>
            <a:ext cx="2743200" cy="365125"/>
          </a:xfrm>
          <a:prstGeom prst="rect">
            <a:avLst/>
          </a:prstGeom>
        </p:spPr>
        <p:txBody>
          <a:bodyPr/>
          <a:lstStyle/>
          <a:p>
            <a:fld id="{E8E8F0CC-EDDA-C045-959F-C1E49EEE3558}" type="slidenum">
              <a:rPr lang="es-ES" smtClean="0"/>
              <a:t>‹Nº›</a:t>
            </a:fld>
            <a:endParaRPr lang="es-ES"/>
          </a:p>
        </p:txBody>
      </p:sp>
      <p:sp>
        <p:nvSpPr>
          <p:cNvPr id="8" name="Título 1">
            <a:extLst>
              <a:ext uri="{FF2B5EF4-FFF2-40B4-BE49-F238E27FC236}">
                <a16:creationId xmlns:a16="http://schemas.microsoft.com/office/drawing/2014/main" id="{8F47410C-31C3-0C47-9B8C-32318DFF7BDD}"/>
              </a:ext>
            </a:extLst>
          </p:cNvPr>
          <p:cNvSpPr>
            <a:spLocks noGrp="1"/>
          </p:cNvSpPr>
          <p:nvPr>
            <p:ph type="title" hasCustomPrompt="1"/>
          </p:nvPr>
        </p:nvSpPr>
        <p:spPr>
          <a:xfrm>
            <a:off x="839788" y="1323108"/>
            <a:ext cx="3932237" cy="1600200"/>
          </a:xfrm>
        </p:spPr>
        <p:txBody>
          <a:bodyPr anchor="b">
            <a:normAutofit/>
          </a:bodyPr>
          <a:lstStyle>
            <a:lvl1pPr>
              <a:defRPr sz="4800"/>
            </a:lvl1pPr>
          </a:lstStyle>
          <a:p>
            <a:r>
              <a:rPr lang="es-ES" dirty="0" err="1"/>
              <a:t>Slide</a:t>
            </a:r>
            <a:r>
              <a:rPr lang="es-ES" dirty="0"/>
              <a:t> </a:t>
            </a:r>
            <a:r>
              <a:rPr lang="es-ES" dirty="0" err="1"/>
              <a:t>title</a:t>
            </a:r>
            <a:r>
              <a:rPr lang="es-ES" dirty="0"/>
              <a:t> </a:t>
            </a:r>
            <a:r>
              <a:rPr lang="es-ES" dirty="0" err="1"/>
              <a:t>here</a:t>
            </a:r>
            <a:r>
              <a:rPr lang="es-ES" dirty="0"/>
              <a:t> </a:t>
            </a:r>
            <a:r>
              <a:rPr lang="es-ES" dirty="0" err="1"/>
              <a:t>lorem</a:t>
            </a:r>
            <a:r>
              <a:rPr lang="es-ES" dirty="0"/>
              <a:t> </a:t>
            </a:r>
            <a:r>
              <a:rPr lang="es-ES" dirty="0" err="1"/>
              <a:t>ipsum</a:t>
            </a:r>
            <a:endParaRPr lang="es-ES" dirty="0"/>
          </a:p>
        </p:txBody>
      </p:sp>
      <p:sp>
        <p:nvSpPr>
          <p:cNvPr id="9" name="Marcador de texto 3">
            <a:extLst>
              <a:ext uri="{FF2B5EF4-FFF2-40B4-BE49-F238E27FC236}">
                <a16:creationId xmlns:a16="http://schemas.microsoft.com/office/drawing/2014/main" id="{BEB33441-B857-6E48-A831-3B8AFAD40D8E}"/>
              </a:ext>
            </a:extLst>
          </p:cNvPr>
          <p:cNvSpPr>
            <a:spLocks noGrp="1"/>
          </p:cNvSpPr>
          <p:nvPr>
            <p:ph type="body" sz="half" idx="2"/>
          </p:nvPr>
        </p:nvSpPr>
        <p:spPr>
          <a:xfrm>
            <a:off x="839788" y="2923308"/>
            <a:ext cx="3932237" cy="29456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7904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15C82D9-72A0-5F4D-A8E8-DD273E907D1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55000"/>
                    </a14:imgEffect>
                  </a14:imgLayer>
                </a14:imgProps>
              </a:ext>
              <a:ext uri="{28A0092B-C50C-407E-A947-70E740481C1C}">
                <a14:useLocalDpi xmlns:a14="http://schemas.microsoft.com/office/drawing/2010/main"/>
              </a:ext>
            </a:extLst>
          </a:blip>
          <a:srcRect/>
          <a:stretch/>
        </p:blipFill>
        <p:spPr>
          <a:xfrm>
            <a:off x="5306290" y="0"/>
            <a:ext cx="6885710" cy="6858000"/>
          </a:xfrm>
          <a:prstGeom prst="rect">
            <a:avLst/>
          </a:prstGeom>
        </p:spPr>
      </p:pic>
      <p:sp>
        <p:nvSpPr>
          <p:cNvPr id="12" name="Marcador de posición de imagen 11">
            <a:extLst>
              <a:ext uri="{FF2B5EF4-FFF2-40B4-BE49-F238E27FC236}">
                <a16:creationId xmlns:a16="http://schemas.microsoft.com/office/drawing/2014/main" id="{48E10BA6-FEBB-4644-8D2E-6BB47CFA519A}"/>
              </a:ext>
            </a:extLst>
          </p:cNvPr>
          <p:cNvSpPr>
            <a:spLocks noGrp="1"/>
          </p:cNvSpPr>
          <p:nvPr>
            <p:ph type="pic" sz="quarter" idx="10" hasCustomPrompt="1"/>
          </p:nvPr>
        </p:nvSpPr>
        <p:spPr>
          <a:xfrm>
            <a:off x="-1" y="0"/>
            <a:ext cx="5306291" cy="6858000"/>
          </a:xfrm>
          <a:solidFill>
            <a:schemeClr val="accent1"/>
          </a:solidFill>
        </p:spPr>
        <p:txBody>
          <a:bodyPr anchor="ctr">
            <a:normAutofit/>
          </a:bodyPr>
          <a:lstStyle>
            <a:lvl1pPr marL="0" indent="0" algn="ctr">
              <a:buNone/>
              <a:defRPr sz="1800">
                <a:solidFill>
                  <a:schemeClr val="accent4"/>
                </a:solidFill>
              </a:defRPr>
            </a:lvl1pPr>
          </a:lstStyle>
          <a:p>
            <a:r>
              <a:rPr lang="es-ES" err="1"/>
              <a:t>Put</a:t>
            </a:r>
            <a:r>
              <a:rPr lang="es-ES"/>
              <a:t> </a:t>
            </a:r>
            <a:r>
              <a:rPr lang="es-ES" err="1"/>
              <a:t>your</a:t>
            </a:r>
            <a:r>
              <a:rPr lang="es-ES"/>
              <a:t> </a:t>
            </a:r>
          </a:p>
          <a:p>
            <a:r>
              <a:rPr lang="es-ES" err="1"/>
              <a:t>image</a:t>
            </a:r>
            <a:r>
              <a:rPr lang="es-ES"/>
              <a:t> </a:t>
            </a:r>
            <a:r>
              <a:rPr lang="es-ES" err="1"/>
              <a:t>here</a:t>
            </a:r>
            <a:endParaRPr lang="es-ES"/>
          </a:p>
        </p:txBody>
      </p:sp>
      <p:sp>
        <p:nvSpPr>
          <p:cNvPr id="2" name="Título 1">
            <a:extLst>
              <a:ext uri="{FF2B5EF4-FFF2-40B4-BE49-F238E27FC236}">
                <a16:creationId xmlns:a16="http://schemas.microsoft.com/office/drawing/2014/main" id="{B9630E55-B2DA-044F-9A9A-19C5D1646125}"/>
              </a:ext>
            </a:extLst>
          </p:cNvPr>
          <p:cNvSpPr>
            <a:spLocks noGrp="1"/>
          </p:cNvSpPr>
          <p:nvPr>
            <p:ph type="ctrTitle" hasCustomPrompt="1"/>
          </p:nvPr>
        </p:nvSpPr>
        <p:spPr>
          <a:xfrm>
            <a:off x="5680836" y="1951362"/>
            <a:ext cx="5873855" cy="1065934"/>
          </a:xfrm>
        </p:spPr>
        <p:txBody>
          <a:bodyPr anchor="t">
            <a:normAutofit/>
          </a:bodyPr>
          <a:lstStyle>
            <a:lvl1pPr algn="l">
              <a:lnSpc>
                <a:spcPct val="100000"/>
              </a:lnSpc>
              <a:defRPr sz="6600">
                <a:solidFill>
                  <a:schemeClr val="bg1"/>
                </a:solidFill>
              </a:defRPr>
            </a:lvl1pPr>
          </a:lstStyle>
          <a:p>
            <a:r>
              <a:rPr lang="es-ES" dirty="0" err="1"/>
              <a:t>Slide</a:t>
            </a:r>
            <a:r>
              <a:rPr lang="es-ES" dirty="0"/>
              <a:t> </a:t>
            </a:r>
            <a:r>
              <a:rPr lang="es-ES" dirty="0" err="1"/>
              <a:t>Title</a:t>
            </a:r>
            <a:r>
              <a:rPr lang="es-ES" dirty="0"/>
              <a:t> </a:t>
            </a:r>
            <a:r>
              <a:rPr lang="es-ES" dirty="0" err="1"/>
              <a:t>Here</a:t>
            </a:r>
            <a:endParaRPr lang="es-ES" dirty="0"/>
          </a:p>
        </p:txBody>
      </p:sp>
      <p:sp>
        <p:nvSpPr>
          <p:cNvPr id="3" name="Subtítulo 2">
            <a:extLst>
              <a:ext uri="{FF2B5EF4-FFF2-40B4-BE49-F238E27FC236}">
                <a16:creationId xmlns:a16="http://schemas.microsoft.com/office/drawing/2014/main" id="{AB45E088-7D6C-7348-9A01-32EE46D9D194}"/>
              </a:ext>
            </a:extLst>
          </p:cNvPr>
          <p:cNvSpPr>
            <a:spLocks noGrp="1"/>
          </p:cNvSpPr>
          <p:nvPr>
            <p:ph type="subTitle" idx="1" hasCustomPrompt="1"/>
          </p:nvPr>
        </p:nvSpPr>
        <p:spPr>
          <a:xfrm>
            <a:off x="5680364" y="3490576"/>
            <a:ext cx="5874280" cy="1663844"/>
          </a:xfrm>
        </p:spPr>
        <p:txBody>
          <a:bodyPr>
            <a:normAutofit/>
          </a:bodyPr>
          <a:lstStyle>
            <a:lvl1pPr marL="0" indent="0" algn="l">
              <a:lnSpc>
                <a:spcPct val="150000"/>
              </a:lnSpc>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Slide</a:t>
            </a:r>
            <a:r>
              <a:rPr lang="es-ES" dirty="0"/>
              <a:t> </a:t>
            </a:r>
            <a:r>
              <a:rPr lang="es-ES" dirty="0" err="1"/>
              <a:t>Subtitle</a:t>
            </a:r>
            <a:r>
              <a:rPr lang="es-ES" dirty="0"/>
              <a:t> </a:t>
            </a:r>
            <a:r>
              <a:rPr lang="es-ES" dirty="0" err="1"/>
              <a:t>here</a:t>
            </a:r>
            <a:endParaRPr lang="es-ES" dirty="0"/>
          </a:p>
        </p:txBody>
      </p:sp>
      <p:sp>
        <p:nvSpPr>
          <p:cNvPr id="5" name="Marcador de texto 4">
            <a:extLst>
              <a:ext uri="{FF2B5EF4-FFF2-40B4-BE49-F238E27FC236}">
                <a16:creationId xmlns:a16="http://schemas.microsoft.com/office/drawing/2014/main" id="{8BB93F33-A990-5E49-82FD-18CA3F216028}"/>
              </a:ext>
            </a:extLst>
          </p:cNvPr>
          <p:cNvSpPr>
            <a:spLocks noGrp="1"/>
          </p:cNvSpPr>
          <p:nvPr>
            <p:ph type="body" sz="quarter" idx="11" hasCustomPrompt="1"/>
          </p:nvPr>
        </p:nvSpPr>
        <p:spPr>
          <a:xfrm>
            <a:off x="5680075" y="776480"/>
            <a:ext cx="5873750" cy="1066800"/>
          </a:xfrm>
        </p:spPr>
        <p:txBody>
          <a:bodyPr anchor="ctr">
            <a:noAutofit/>
          </a:bodyPr>
          <a:lstStyle>
            <a:lvl1pPr>
              <a:lnSpc>
                <a:spcPct val="100000"/>
              </a:lnSpc>
              <a:defRPr sz="8000">
                <a:solidFill>
                  <a:schemeClr val="accent2"/>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s-ES" dirty="0"/>
              <a:t>00</a:t>
            </a:r>
          </a:p>
        </p:txBody>
      </p:sp>
    </p:spTree>
    <p:extLst>
      <p:ext uri="{BB962C8B-B14F-4D97-AF65-F5344CB8AC3E}">
        <p14:creationId xmlns:p14="http://schemas.microsoft.com/office/powerpoint/2010/main" val="111145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A248C93-D943-B440-8459-E819D330A336}"/>
              </a:ext>
            </a:extLst>
          </p:cNvPr>
          <p:cNvSpPr/>
          <p:nvPr userDrawn="1"/>
        </p:nvSpPr>
        <p:spPr>
          <a:xfrm>
            <a:off x="-1" y="3703499"/>
            <a:ext cx="2679689" cy="26138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Marcador de posición de imagen 21">
            <a:extLst>
              <a:ext uri="{FF2B5EF4-FFF2-40B4-BE49-F238E27FC236}">
                <a16:creationId xmlns:a16="http://schemas.microsoft.com/office/drawing/2014/main" id="{011102DC-A258-5846-9C58-23C52E5AEA0A}"/>
              </a:ext>
            </a:extLst>
          </p:cNvPr>
          <p:cNvSpPr>
            <a:spLocks noGrp="1"/>
          </p:cNvSpPr>
          <p:nvPr>
            <p:ph type="pic" sz="quarter" idx="16" hasCustomPrompt="1"/>
          </p:nvPr>
        </p:nvSpPr>
        <p:spPr>
          <a:xfrm>
            <a:off x="1388190" y="2157413"/>
            <a:ext cx="3457575" cy="3457575"/>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24" name="Marcador de texto 23">
            <a:extLst>
              <a:ext uri="{FF2B5EF4-FFF2-40B4-BE49-F238E27FC236}">
                <a16:creationId xmlns:a16="http://schemas.microsoft.com/office/drawing/2014/main" id="{E49B6C54-FE48-D74E-A9DF-F464CC90C4E4}"/>
              </a:ext>
            </a:extLst>
          </p:cNvPr>
          <p:cNvSpPr>
            <a:spLocks noGrp="1"/>
          </p:cNvSpPr>
          <p:nvPr>
            <p:ph type="body" sz="quarter" idx="17" hasCustomPrompt="1"/>
          </p:nvPr>
        </p:nvSpPr>
        <p:spPr>
          <a:xfrm>
            <a:off x="839788" y="566738"/>
            <a:ext cx="5434012" cy="1425575"/>
          </a:xfrm>
        </p:spPr>
        <p:txBody>
          <a:bodyPr>
            <a:normAutofit/>
          </a:bodyPr>
          <a:lstStyle>
            <a:lvl1pPr>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328902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4" name="Marcador de texto 23">
            <a:extLst>
              <a:ext uri="{FF2B5EF4-FFF2-40B4-BE49-F238E27FC236}">
                <a16:creationId xmlns:a16="http://schemas.microsoft.com/office/drawing/2014/main" id="{FB71DB54-0E4F-2F40-A860-242FED4D2993}"/>
              </a:ext>
            </a:extLst>
          </p:cNvPr>
          <p:cNvSpPr>
            <a:spLocks noGrp="1"/>
          </p:cNvSpPr>
          <p:nvPr>
            <p:ph type="body" sz="quarter" idx="17" hasCustomPrompt="1"/>
          </p:nvPr>
        </p:nvSpPr>
        <p:spPr>
          <a:xfrm>
            <a:off x="839787" y="866543"/>
            <a:ext cx="10548937" cy="992238"/>
          </a:xfrm>
        </p:spPr>
        <p:txBody>
          <a:bodyPr>
            <a:normAutofit/>
          </a:bodyPr>
          <a:lstStyle>
            <a:lvl1pPr>
              <a:lnSpc>
                <a:spcPct val="100000"/>
              </a:lnSpc>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15517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sp>
        <p:nvSpPr>
          <p:cNvPr id="8" name="Marcador de posición de imagen 21">
            <a:extLst>
              <a:ext uri="{FF2B5EF4-FFF2-40B4-BE49-F238E27FC236}">
                <a16:creationId xmlns:a16="http://schemas.microsoft.com/office/drawing/2014/main" id="{E50157F8-6BBE-2F4D-96EA-7EA04710D801}"/>
              </a:ext>
            </a:extLst>
          </p:cNvPr>
          <p:cNvSpPr>
            <a:spLocks noGrp="1"/>
          </p:cNvSpPr>
          <p:nvPr>
            <p:ph type="pic" sz="quarter" idx="16" hasCustomPrompt="1"/>
          </p:nvPr>
        </p:nvSpPr>
        <p:spPr>
          <a:xfrm>
            <a:off x="6057901" y="964929"/>
            <a:ext cx="1011996" cy="1011996"/>
          </a:xfrm>
          <a:solidFill>
            <a:schemeClr val="accent1"/>
          </a:solidFill>
        </p:spPr>
        <p:txBody>
          <a:bodyPr anchor="ctr">
            <a:noAutofit/>
          </a:bodyPr>
          <a:lstStyle>
            <a:lvl1pPr algn="ctr">
              <a:defRPr sz="700"/>
            </a:lvl1pPr>
          </a:lstStyle>
          <a:p>
            <a:r>
              <a:rPr lang="es-ES" err="1"/>
              <a:t>Your</a:t>
            </a:r>
            <a:r>
              <a:rPr lang="es-ES"/>
              <a:t> </a:t>
            </a:r>
            <a:r>
              <a:rPr lang="es-ES" err="1"/>
              <a:t>image</a:t>
            </a:r>
            <a:r>
              <a:rPr lang="es-ES"/>
              <a:t> </a:t>
            </a:r>
            <a:r>
              <a:rPr lang="es-ES" err="1"/>
              <a:t>here</a:t>
            </a:r>
            <a:endParaRPr lang="es-ES"/>
          </a:p>
        </p:txBody>
      </p:sp>
      <p:sp>
        <p:nvSpPr>
          <p:cNvPr id="9" name="Marcador de posición de imagen 21">
            <a:extLst>
              <a:ext uri="{FF2B5EF4-FFF2-40B4-BE49-F238E27FC236}">
                <a16:creationId xmlns:a16="http://schemas.microsoft.com/office/drawing/2014/main" id="{978F9614-26B9-8249-A392-0824455C5F74}"/>
              </a:ext>
            </a:extLst>
          </p:cNvPr>
          <p:cNvSpPr>
            <a:spLocks noGrp="1"/>
          </p:cNvSpPr>
          <p:nvPr>
            <p:ph type="pic" sz="quarter" idx="18" hasCustomPrompt="1"/>
          </p:nvPr>
        </p:nvSpPr>
        <p:spPr>
          <a:xfrm>
            <a:off x="6057901" y="2853105"/>
            <a:ext cx="1011996" cy="1011996"/>
          </a:xfrm>
          <a:solidFill>
            <a:schemeClr val="accent1"/>
          </a:solidFill>
        </p:spPr>
        <p:txBody>
          <a:bodyPr anchor="ctr">
            <a:noAutofit/>
          </a:bodyPr>
          <a:lstStyle>
            <a:lvl1pPr algn="ctr">
              <a:defRPr sz="700"/>
            </a:lvl1pPr>
          </a:lstStyle>
          <a:p>
            <a:r>
              <a:rPr lang="es-ES" err="1"/>
              <a:t>Your</a:t>
            </a:r>
            <a:r>
              <a:rPr lang="es-ES"/>
              <a:t> </a:t>
            </a:r>
            <a:r>
              <a:rPr lang="es-ES" err="1"/>
              <a:t>image</a:t>
            </a:r>
            <a:r>
              <a:rPr lang="es-ES"/>
              <a:t> </a:t>
            </a:r>
            <a:r>
              <a:rPr lang="es-ES" err="1"/>
              <a:t>here</a:t>
            </a:r>
            <a:endParaRPr lang="es-ES"/>
          </a:p>
        </p:txBody>
      </p:sp>
      <p:sp>
        <p:nvSpPr>
          <p:cNvPr id="10" name="Marcador de posición de imagen 21">
            <a:extLst>
              <a:ext uri="{FF2B5EF4-FFF2-40B4-BE49-F238E27FC236}">
                <a16:creationId xmlns:a16="http://schemas.microsoft.com/office/drawing/2014/main" id="{E6378399-4574-6A47-9EA1-56D7A10866D0}"/>
              </a:ext>
            </a:extLst>
          </p:cNvPr>
          <p:cNvSpPr>
            <a:spLocks noGrp="1"/>
          </p:cNvSpPr>
          <p:nvPr>
            <p:ph type="pic" sz="quarter" idx="19" hasCustomPrompt="1"/>
          </p:nvPr>
        </p:nvSpPr>
        <p:spPr>
          <a:xfrm>
            <a:off x="6057901" y="4586903"/>
            <a:ext cx="1011996" cy="1011996"/>
          </a:xfrm>
          <a:solidFill>
            <a:schemeClr val="accent1"/>
          </a:solidFill>
        </p:spPr>
        <p:txBody>
          <a:bodyPr anchor="ctr">
            <a:noAutofit/>
          </a:bodyPr>
          <a:lstStyle>
            <a:lvl1pPr algn="ctr">
              <a:defRPr sz="7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4" name="Marcador de texto 23">
            <a:extLst>
              <a:ext uri="{FF2B5EF4-FFF2-40B4-BE49-F238E27FC236}">
                <a16:creationId xmlns:a16="http://schemas.microsoft.com/office/drawing/2014/main" id="{FB71DB54-0E4F-2F40-A860-242FED4D2993}"/>
              </a:ext>
            </a:extLst>
          </p:cNvPr>
          <p:cNvSpPr>
            <a:spLocks noGrp="1"/>
          </p:cNvSpPr>
          <p:nvPr>
            <p:ph type="body" sz="quarter" idx="17" hasCustomPrompt="1"/>
          </p:nvPr>
        </p:nvSpPr>
        <p:spPr>
          <a:xfrm>
            <a:off x="839787" y="866543"/>
            <a:ext cx="10548937" cy="992238"/>
          </a:xfrm>
        </p:spPr>
        <p:txBody>
          <a:bodyPr>
            <a:normAutofit/>
          </a:bodyPr>
          <a:lstStyle>
            <a:lvl1pPr>
              <a:lnSpc>
                <a:spcPct val="100000"/>
              </a:lnSpc>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5970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6" name="Marcador de posición de imagen 21">
            <a:extLst>
              <a:ext uri="{FF2B5EF4-FFF2-40B4-BE49-F238E27FC236}">
                <a16:creationId xmlns:a16="http://schemas.microsoft.com/office/drawing/2014/main" id="{13EDB523-B349-FA4F-A0CA-93718F211CEE}"/>
              </a:ext>
            </a:extLst>
          </p:cNvPr>
          <p:cNvSpPr>
            <a:spLocks noGrp="1"/>
          </p:cNvSpPr>
          <p:nvPr>
            <p:ph type="pic" sz="quarter" idx="16" hasCustomPrompt="1"/>
          </p:nvPr>
        </p:nvSpPr>
        <p:spPr>
          <a:xfrm>
            <a:off x="6096000" y="554468"/>
            <a:ext cx="6095999" cy="5757423"/>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4" name="Marcador de texto 23">
            <a:extLst>
              <a:ext uri="{FF2B5EF4-FFF2-40B4-BE49-F238E27FC236}">
                <a16:creationId xmlns:a16="http://schemas.microsoft.com/office/drawing/2014/main" id="{FB71DB54-0E4F-2F40-A860-242FED4D2993}"/>
              </a:ext>
            </a:extLst>
          </p:cNvPr>
          <p:cNvSpPr>
            <a:spLocks noGrp="1"/>
          </p:cNvSpPr>
          <p:nvPr>
            <p:ph type="body" sz="quarter" idx="17" hasCustomPrompt="1"/>
          </p:nvPr>
        </p:nvSpPr>
        <p:spPr>
          <a:xfrm>
            <a:off x="839787" y="866543"/>
            <a:ext cx="10548937" cy="992238"/>
          </a:xfrm>
        </p:spPr>
        <p:txBody>
          <a:bodyPr>
            <a:normAutofit/>
          </a:bodyPr>
          <a:lstStyle>
            <a:lvl1pPr>
              <a:lnSpc>
                <a:spcPct val="100000"/>
              </a:lnSpc>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146949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6" name="Marcador de posición de imagen 21">
            <a:extLst>
              <a:ext uri="{FF2B5EF4-FFF2-40B4-BE49-F238E27FC236}">
                <a16:creationId xmlns:a16="http://schemas.microsoft.com/office/drawing/2014/main" id="{92F8AF8E-F2A0-7540-A405-D8C294726C72}"/>
              </a:ext>
            </a:extLst>
          </p:cNvPr>
          <p:cNvSpPr>
            <a:spLocks noGrp="1"/>
          </p:cNvSpPr>
          <p:nvPr>
            <p:ph type="pic" sz="quarter" idx="16" hasCustomPrompt="1"/>
          </p:nvPr>
        </p:nvSpPr>
        <p:spPr>
          <a:xfrm>
            <a:off x="0" y="3777524"/>
            <a:ext cx="6057901" cy="2534367"/>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4" name="Marcador de texto 23">
            <a:extLst>
              <a:ext uri="{FF2B5EF4-FFF2-40B4-BE49-F238E27FC236}">
                <a16:creationId xmlns:a16="http://schemas.microsoft.com/office/drawing/2014/main" id="{FB71DB54-0E4F-2F40-A860-242FED4D2993}"/>
              </a:ext>
            </a:extLst>
          </p:cNvPr>
          <p:cNvSpPr>
            <a:spLocks noGrp="1"/>
          </p:cNvSpPr>
          <p:nvPr>
            <p:ph type="body" sz="quarter" idx="17" hasCustomPrompt="1"/>
          </p:nvPr>
        </p:nvSpPr>
        <p:spPr>
          <a:xfrm>
            <a:off x="839787" y="866543"/>
            <a:ext cx="10548937" cy="992238"/>
          </a:xfrm>
        </p:spPr>
        <p:txBody>
          <a:bodyPr>
            <a:normAutofit/>
          </a:bodyPr>
          <a:lstStyle>
            <a:lvl1pPr>
              <a:lnSpc>
                <a:spcPct val="100000"/>
              </a:lnSpc>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233934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8" name="Marcador de posición de imagen 21">
            <a:extLst>
              <a:ext uri="{FF2B5EF4-FFF2-40B4-BE49-F238E27FC236}">
                <a16:creationId xmlns:a16="http://schemas.microsoft.com/office/drawing/2014/main" id="{9A89A411-1177-8148-837B-9A914219A034}"/>
              </a:ext>
            </a:extLst>
          </p:cNvPr>
          <p:cNvSpPr>
            <a:spLocks noGrp="1"/>
          </p:cNvSpPr>
          <p:nvPr>
            <p:ph type="pic" sz="quarter" idx="16" hasCustomPrompt="1"/>
          </p:nvPr>
        </p:nvSpPr>
        <p:spPr>
          <a:xfrm>
            <a:off x="6064783" y="546100"/>
            <a:ext cx="6127218" cy="2671506"/>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
        <p:nvSpPr>
          <p:cNvPr id="4" name="Marcador de texto 23">
            <a:extLst>
              <a:ext uri="{FF2B5EF4-FFF2-40B4-BE49-F238E27FC236}">
                <a16:creationId xmlns:a16="http://schemas.microsoft.com/office/drawing/2014/main" id="{FB71DB54-0E4F-2F40-A860-242FED4D2993}"/>
              </a:ext>
            </a:extLst>
          </p:cNvPr>
          <p:cNvSpPr>
            <a:spLocks noGrp="1"/>
          </p:cNvSpPr>
          <p:nvPr>
            <p:ph type="body" sz="quarter" idx="17" hasCustomPrompt="1"/>
          </p:nvPr>
        </p:nvSpPr>
        <p:spPr>
          <a:xfrm>
            <a:off x="839787" y="866543"/>
            <a:ext cx="10548937" cy="992238"/>
          </a:xfrm>
        </p:spPr>
        <p:txBody>
          <a:bodyPr>
            <a:normAutofit/>
          </a:bodyPr>
          <a:lstStyle>
            <a:lvl1pPr>
              <a:lnSpc>
                <a:spcPct val="100000"/>
              </a:lnSpc>
              <a:defRPr sz="6000">
                <a:solidFill>
                  <a:schemeClr val="accent6"/>
                </a:solidFill>
                <a:latin typeface="+mj-lt"/>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150131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12" name="Marcador de posición de imagen 21">
            <a:extLst>
              <a:ext uri="{FF2B5EF4-FFF2-40B4-BE49-F238E27FC236}">
                <a16:creationId xmlns:a16="http://schemas.microsoft.com/office/drawing/2014/main" id="{9BBB0F56-6EAB-E247-AEA9-0606F499EE75}"/>
              </a:ext>
            </a:extLst>
          </p:cNvPr>
          <p:cNvSpPr>
            <a:spLocks noGrp="1"/>
          </p:cNvSpPr>
          <p:nvPr>
            <p:ph type="pic" sz="quarter" idx="16" hasCustomPrompt="1"/>
          </p:nvPr>
        </p:nvSpPr>
        <p:spPr>
          <a:xfrm>
            <a:off x="0" y="900821"/>
            <a:ext cx="1431279" cy="1445807"/>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3" name="Marcador de posición de imagen 21">
            <a:extLst>
              <a:ext uri="{FF2B5EF4-FFF2-40B4-BE49-F238E27FC236}">
                <a16:creationId xmlns:a16="http://schemas.microsoft.com/office/drawing/2014/main" id="{7C6258DB-C9B5-0545-9172-193B0D2FE47E}"/>
              </a:ext>
            </a:extLst>
          </p:cNvPr>
          <p:cNvSpPr>
            <a:spLocks noGrp="1"/>
          </p:cNvSpPr>
          <p:nvPr>
            <p:ph type="pic" sz="quarter" idx="17" hasCustomPrompt="1"/>
          </p:nvPr>
        </p:nvSpPr>
        <p:spPr>
          <a:xfrm>
            <a:off x="0" y="3898021"/>
            <a:ext cx="1431279" cy="1445807"/>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4" name="Marcador de posición de imagen 21">
            <a:extLst>
              <a:ext uri="{FF2B5EF4-FFF2-40B4-BE49-F238E27FC236}">
                <a16:creationId xmlns:a16="http://schemas.microsoft.com/office/drawing/2014/main" id="{8A10507B-D25C-D348-8587-002430AE9D2F}"/>
              </a:ext>
            </a:extLst>
          </p:cNvPr>
          <p:cNvSpPr>
            <a:spLocks noGrp="1"/>
          </p:cNvSpPr>
          <p:nvPr>
            <p:ph type="pic" sz="quarter" idx="18" hasCustomPrompt="1"/>
          </p:nvPr>
        </p:nvSpPr>
        <p:spPr>
          <a:xfrm>
            <a:off x="6070600" y="900821"/>
            <a:ext cx="1431279" cy="1445807"/>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5" name="Marcador de posición de imagen 21">
            <a:extLst>
              <a:ext uri="{FF2B5EF4-FFF2-40B4-BE49-F238E27FC236}">
                <a16:creationId xmlns:a16="http://schemas.microsoft.com/office/drawing/2014/main" id="{8A11941F-A26B-2746-A740-122D8E606542}"/>
              </a:ext>
            </a:extLst>
          </p:cNvPr>
          <p:cNvSpPr>
            <a:spLocks noGrp="1"/>
          </p:cNvSpPr>
          <p:nvPr>
            <p:ph type="pic" sz="quarter" idx="19" hasCustomPrompt="1"/>
          </p:nvPr>
        </p:nvSpPr>
        <p:spPr>
          <a:xfrm>
            <a:off x="6070600" y="3898021"/>
            <a:ext cx="1431279" cy="1445807"/>
          </a:xfrm>
          <a:solidFill>
            <a:schemeClr val="accent1"/>
          </a:solidFill>
        </p:spPr>
        <p:txBody>
          <a:bodyPr anchor="ctr">
            <a:normAutofit/>
          </a:bodyPr>
          <a:lstStyle>
            <a:lvl1pPr algn="ctr">
              <a:defRPr sz="1600"/>
            </a:lvl1pPr>
          </a:lstStyle>
          <a:p>
            <a:r>
              <a:rPr lang="es-ES" err="1"/>
              <a:t>Your</a:t>
            </a:r>
            <a:r>
              <a:rPr lang="es-ES"/>
              <a:t> </a:t>
            </a:r>
            <a:r>
              <a:rPr lang="es-ES" err="1"/>
              <a:t>image</a:t>
            </a:r>
            <a:r>
              <a:rPr lang="es-ES"/>
              <a:t> </a:t>
            </a:r>
            <a:r>
              <a:rPr lang="es-ES" err="1"/>
              <a:t>here</a:t>
            </a:r>
            <a:endParaRPr lang="es-ES"/>
          </a:p>
        </p:txBody>
      </p:sp>
      <p:sp>
        <p:nvSpPr>
          <p:cNvPr id="11" name="Marcador de texto 7">
            <a:extLst>
              <a:ext uri="{FF2B5EF4-FFF2-40B4-BE49-F238E27FC236}">
                <a16:creationId xmlns:a16="http://schemas.microsoft.com/office/drawing/2014/main" id="{EC20D690-EA4F-8F47-A6B7-32985235C425}"/>
              </a:ext>
            </a:extLst>
          </p:cNvPr>
          <p:cNvSpPr>
            <a:spLocks noGrp="1"/>
          </p:cNvSpPr>
          <p:nvPr>
            <p:ph type="body" sz="quarter" idx="13" hasCustomPrompt="1"/>
          </p:nvPr>
        </p:nvSpPr>
        <p:spPr>
          <a:xfrm>
            <a:off x="839788" y="3175"/>
            <a:ext cx="548402" cy="542925"/>
          </a:xfrm>
        </p:spPr>
        <p:txBody>
          <a:bodyPr anchor="ctr">
            <a:noAutofit/>
          </a:bodyPr>
          <a:lstStyle>
            <a:lvl1pPr marL="0" indent="0" algn="ctr">
              <a:lnSpc>
                <a:spcPct val="100000"/>
              </a:lnSpc>
              <a:buNone/>
              <a:defRPr sz="28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s-ES" dirty="0"/>
              <a:t>0</a:t>
            </a:r>
          </a:p>
        </p:txBody>
      </p:sp>
      <p:sp>
        <p:nvSpPr>
          <p:cNvPr id="18" name="Marcador de texto 17">
            <a:extLst>
              <a:ext uri="{FF2B5EF4-FFF2-40B4-BE49-F238E27FC236}">
                <a16:creationId xmlns:a16="http://schemas.microsoft.com/office/drawing/2014/main" id="{7DDF6266-E752-F141-A654-B701B8E358DA}"/>
              </a:ext>
            </a:extLst>
          </p:cNvPr>
          <p:cNvSpPr>
            <a:spLocks noGrp="1"/>
          </p:cNvSpPr>
          <p:nvPr>
            <p:ph type="body" sz="quarter" idx="15" hasCustomPrompt="1"/>
          </p:nvPr>
        </p:nvSpPr>
        <p:spPr>
          <a:xfrm>
            <a:off x="1388190" y="0"/>
            <a:ext cx="10426699" cy="546100"/>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latin typeface="+mj-l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Slide</a:t>
            </a:r>
            <a:r>
              <a:rPr lang="es-ES" dirty="0"/>
              <a:t> </a:t>
            </a:r>
            <a:r>
              <a:rPr lang="es-ES" dirty="0" err="1"/>
              <a:t>small</a:t>
            </a:r>
            <a:r>
              <a:rPr lang="es-ES" dirty="0"/>
              <a:t> </a:t>
            </a:r>
            <a:r>
              <a:rPr lang="es-ES" dirty="0" err="1"/>
              <a:t>title</a:t>
            </a:r>
            <a:r>
              <a:rPr lang="es-ES" dirty="0"/>
              <a:t> </a:t>
            </a:r>
            <a:r>
              <a:rPr lang="es-ES" dirty="0" err="1"/>
              <a:t>here</a:t>
            </a:r>
            <a:r>
              <a:rPr lang="es-ES" dirty="0"/>
              <a:t>   •   </a:t>
            </a:r>
            <a:r>
              <a:rPr lang="es-ES" dirty="0" err="1"/>
              <a:t>Subtitle</a:t>
            </a:r>
            <a:r>
              <a:rPr lang="es-ES" dirty="0"/>
              <a:t> </a:t>
            </a:r>
            <a:r>
              <a:rPr lang="es-ES" dirty="0" err="1"/>
              <a:t>Section</a:t>
            </a:r>
            <a:r>
              <a:rPr lang="es-ES" dirty="0"/>
              <a:t> </a:t>
            </a:r>
            <a:r>
              <a:rPr lang="es-ES" dirty="0" err="1"/>
              <a:t>hrere</a:t>
            </a:r>
            <a:endParaRPr lang="es-ES" dirty="0"/>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s-ES" dirty="0"/>
          </a:p>
        </p:txBody>
      </p:sp>
    </p:spTree>
    <p:extLst>
      <p:ext uri="{BB962C8B-B14F-4D97-AF65-F5344CB8AC3E}">
        <p14:creationId xmlns:p14="http://schemas.microsoft.com/office/powerpoint/2010/main" val="294260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4DFF057-CD55-234D-872F-CFFCAB435458}"/>
              </a:ext>
            </a:extLst>
          </p:cNvPr>
          <p:cNvSpPr>
            <a:spLocks noGrp="1"/>
          </p:cNvSpPr>
          <p:nvPr>
            <p:ph type="title"/>
          </p:nvPr>
        </p:nvSpPr>
        <p:spPr>
          <a:xfrm>
            <a:off x="838200" y="548571"/>
            <a:ext cx="10515600" cy="1142117"/>
          </a:xfrm>
          <a:prstGeom prst="rect">
            <a:avLst/>
          </a:prstGeom>
        </p:spPr>
        <p:txBody>
          <a:bodyPr vert="horz" lIns="91440" tIns="45720" rIns="91440" bIns="45720" rtlCol="0" anchor="ctr">
            <a:normAutofit/>
          </a:bodyPr>
          <a:lstStyle/>
          <a:p>
            <a:r>
              <a:rPr lang="es-ES" dirty="0" err="1"/>
              <a:t>Slide</a:t>
            </a:r>
            <a:r>
              <a:rPr lang="es-ES" dirty="0"/>
              <a:t> </a:t>
            </a:r>
            <a:r>
              <a:rPr lang="es-ES" dirty="0" err="1"/>
              <a:t>Title</a:t>
            </a:r>
            <a:r>
              <a:rPr lang="es-ES" dirty="0"/>
              <a:t> </a:t>
            </a:r>
            <a:r>
              <a:rPr lang="es-ES" dirty="0" err="1"/>
              <a:t>Here</a:t>
            </a:r>
            <a:endParaRPr lang="es-ES" dirty="0"/>
          </a:p>
        </p:txBody>
      </p:sp>
      <p:sp>
        <p:nvSpPr>
          <p:cNvPr id="3" name="Marcador de texto 2">
            <a:extLst>
              <a:ext uri="{FF2B5EF4-FFF2-40B4-BE49-F238E27FC236}">
                <a16:creationId xmlns:a16="http://schemas.microsoft.com/office/drawing/2014/main" id="{330A19E9-54BD-FE4F-8E43-0E49B1315A72}"/>
              </a:ext>
            </a:extLst>
          </p:cNvPr>
          <p:cNvSpPr>
            <a:spLocks noGrp="1"/>
          </p:cNvSpPr>
          <p:nvPr>
            <p:ph type="body" idx="1"/>
          </p:nvPr>
        </p:nvSpPr>
        <p:spPr>
          <a:xfrm>
            <a:off x="838200" y="1917699"/>
            <a:ext cx="10515600" cy="42592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Insert</a:t>
            </a:r>
            <a:r>
              <a:rPr lang="es-ES" dirty="0"/>
              <a:t> </a:t>
            </a:r>
            <a:r>
              <a:rPr lang="es-ES" dirty="0" err="1"/>
              <a:t>your</a:t>
            </a:r>
            <a:r>
              <a:rPr lang="es-ES" dirty="0"/>
              <a:t> </a:t>
            </a:r>
            <a:r>
              <a:rPr lang="es-ES" dirty="0" err="1"/>
              <a:t>text</a:t>
            </a:r>
            <a:r>
              <a:rPr lang="es-ES" dirty="0"/>
              <a:t> </a:t>
            </a:r>
            <a:r>
              <a:rPr lang="es-ES" dirty="0" err="1"/>
              <a:t>here</a:t>
            </a:r>
            <a:r>
              <a:rPr lang="es-ES" dirty="0"/>
              <a:t>. </a:t>
            </a:r>
          </a:p>
        </p:txBody>
      </p:sp>
      <p:cxnSp>
        <p:nvCxnSpPr>
          <p:cNvPr id="7" name="Conector recto 6">
            <a:extLst>
              <a:ext uri="{FF2B5EF4-FFF2-40B4-BE49-F238E27FC236}">
                <a16:creationId xmlns:a16="http://schemas.microsoft.com/office/drawing/2014/main" id="{01CA1C05-360C-6D4C-9D6C-13221E02C00C}"/>
              </a:ext>
            </a:extLst>
          </p:cNvPr>
          <p:cNvCxnSpPr/>
          <p:nvPr userDrawn="1"/>
        </p:nvCxnSpPr>
        <p:spPr>
          <a:xfrm>
            <a:off x="-12192" y="6317488"/>
            <a:ext cx="12204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B3BF342A-6B50-0040-8029-08F8FAE87091}"/>
              </a:ext>
            </a:extLst>
          </p:cNvPr>
          <p:cNvCxnSpPr/>
          <p:nvPr userDrawn="1"/>
        </p:nvCxnSpPr>
        <p:spPr>
          <a:xfrm flipH="1">
            <a:off x="11897450" y="6585084"/>
            <a:ext cx="29455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Marcador de número de diapositiva 9">
            <a:extLst>
              <a:ext uri="{FF2B5EF4-FFF2-40B4-BE49-F238E27FC236}">
                <a16:creationId xmlns:a16="http://schemas.microsoft.com/office/drawing/2014/main" id="{5583032E-7166-5745-877C-4C97165C4320}"/>
              </a:ext>
            </a:extLst>
          </p:cNvPr>
          <p:cNvSpPr txBox="1">
            <a:spLocks/>
          </p:cNvSpPr>
          <p:nvPr userDrawn="1"/>
        </p:nvSpPr>
        <p:spPr>
          <a:xfrm>
            <a:off x="11005913" y="6423135"/>
            <a:ext cx="765624" cy="323897"/>
          </a:xfrm>
          <a:prstGeom prst="rect">
            <a:avLst/>
          </a:prstGeom>
        </p:spPr>
        <p:txBody>
          <a:bodyPr/>
          <a:lstStyle>
            <a:defPPr>
              <a:defRPr lang="es-ES"/>
            </a:defPPr>
            <a:lvl1pPr marL="0" algn="l" defTabSz="914400" rtl="0" eaLnBrk="1" latinLnBrk="0" hangingPunct="1">
              <a:defRPr sz="1800"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540E274-C6F5-7D40-AAE8-F8E74B52E2D5}" type="slidenum">
              <a:rPr lang="es-ES" sz="1800" b="0" i="0" spc="300" smtClean="0">
                <a:solidFill>
                  <a:schemeClr val="accent4"/>
                </a:solidFill>
                <a:latin typeface="+mj-lt"/>
                <a:cs typeface="Consolas" panose="020B0609020204030204" pitchFamily="49" charset="0"/>
              </a:rPr>
              <a:pPr algn="r"/>
              <a:t>‹Nº›</a:t>
            </a:fld>
            <a:endParaRPr lang="es-ES" sz="1800" b="0" i="0" spc="300">
              <a:solidFill>
                <a:schemeClr val="accent4"/>
              </a:solidFill>
              <a:latin typeface="+mj-lt"/>
              <a:cs typeface="Consolas" panose="020B0609020204030204" pitchFamily="49" charset="0"/>
            </a:endParaRPr>
          </a:p>
        </p:txBody>
      </p:sp>
      <p:sp>
        <p:nvSpPr>
          <p:cNvPr id="10" name="CuadroTexto 9">
            <a:extLst>
              <a:ext uri="{FF2B5EF4-FFF2-40B4-BE49-F238E27FC236}">
                <a16:creationId xmlns:a16="http://schemas.microsoft.com/office/drawing/2014/main" id="{15412CF8-ECBE-A74F-81A0-CB3314176013}"/>
              </a:ext>
            </a:extLst>
          </p:cNvPr>
          <p:cNvSpPr txBox="1"/>
          <p:nvPr userDrawn="1"/>
        </p:nvSpPr>
        <p:spPr>
          <a:xfrm>
            <a:off x="838200" y="6431194"/>
            <a:ext cx="10167713" cy="307777"/>
          </a:xfrm>
          <a:prstGeom prst="rect">
            <a:avLst/>
          </a:prstGeom>
          <a:noFill/>
        </p:spPr>
        <p:txBody>
          <a:bodyPr wrap="square" rtlCol="0">
            <a:spAutoFit/>
          </a:bodyPr>
          <a:lstStyle/>
          <a:p>
            <a:r>
              <a:rPr lang="en-US" sz="1400" noProof="0" dirty="0">
                <a:solidFill>
                  <a:schemeClr val="accent3"/>
                </a:solidFill>
                <a:latin typeface="+mj-lt"/>
              </a:rPr>
              <a:t>Marcos Fioravante Buccella Espinoza   |   Spiral Antenna Design with MATLAB</a:t>
            </a:r>
          </a:p>
        </p:txBody>
      </p:sp>
      <p:cxnSp>
        <p:nvCxnSpPr>
          <p:cNvPr id="11" name="Conector recto 10">
            <a:extLst>
              <a:ext uri="{FF2B5EF4-FFF2-40B4-BE49-F238E27FC236}">
                <a16:creationId xmlns:a16="http://schemas.microsoft.com/office/drawing/2014/main" id="{EFEC8FB7-5944-894D-9FAA-2C836BEC6286}"/>
              </a:ext>
            </a:extLst>
          </p:cNvPr>
          <p:cNvCxnSpPr/>
          <p:nvPr userDrawn="1"/>
        </p:nvCxnSpPr>
        <p:spPr>
          <a:xfrm>
            <a:off x="-12192" y="540511"/>
            <a:ext cx="122041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43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6" r:id="rId5"/>
    <p:sldLayoutId id="2147483665" r:id="rId6"/>
    <p:sldLayoutId id="2147483662" r:id="rId7"/>
    <p:sldLayoutId id="2147483663" r:id="rId8"/>
    <p:sldLayoutId id="2147483664" r:id="rId9"/>
    <p:sldLayoutId id="2147483655" r:id="rId10"/>
    <p:sldLayoutId id="2147483651" r:id="rId11"/>
    <p:sldLayoutId id="2147483652" r:id="rId12"/>
    <p:sldLayoutId id="2147483653" r:id="rId13"/>
    <p:sldLayoutId id="2147483654" r:id="rId14"/>
    <p:sldLayoutId id="2147483656" r:id="rId15"/>
    <p:sldLayoutId id="214748365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74" userDrawn="1">
          <p15:clr>
            <a:srgbClr val="F26B43"/>
          </p15:clr>
        </p15:guide>
        <p15:guide id="3"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26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11.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11.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76.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79.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slideLayout" Target="../slideLayouts/slideLayout11.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microsoft.com/office/2007/relationships/hdphoto" Target="../media/hdphoto5.wdp"/><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95.png"/><Relationship Id="rId5" Type="http://schemas.microsoft.com/office/2007/relationships/hdphoto" Target="../media/hdphoto4.wdp"/><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0.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9DEDE7D7-BA12-7D46-A477-389FA1A976C3}"/>
              </a:ext>
            </a:extLst>
          </p:cNvPr>
          <p:cNvSpPr/>
          <p:nvPr/>
        </p:nvSpPr>
        <p:spPr>
          <a:xfrm>
            <a:off x="-24384" y="0"/>
            <a:ext cx="122163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87B6862-9DE1-8041-8CEF-11966D5BFDF3}"/>
              </a:ext>
            </a:extLst>
          </p:cNvPr>
          <p:cNvSpPr>
            <a:spLocks noGrp="1"/>
          </p:cNvSpPr>
          <p:nvPr>
            <p:ph type="ctrTitle"/>
          </p:nvPr>
        </p:nvSpPr>
        <p:spPr>
          <a:xfrm>
            <a:off x="2667505" y="1837345"/>
            <a:ext cx="6946408" cy="2387600"/>
          </a:xfrm>
        </p:spPr>
        <p:txBody>
          <a:bodyPr>
            <a:noAutofit/>
          </a:bodyPr>
          <a:lstStyle/>
          <a:p>
            <a:r>
              <a:rPr lang="en-US" sz="6000" dirty="0"/>
              <a:t>Spiral Antenna Design with MATLAB</a:t>
            </a:r>
          </a:p>
        </p:txBody>
      </p:sp>
      <p:sp>
        <p:nvSpPr>
          <p:cNvPr id="5" name="CuadroTexto 4">
            <a:extLst>
              <a:ext uri="{FF2B5EF4-FFF2-40B4-BE49-F238E27FC236}">
                <a16:creationId xmlns:a16="http://schemas.microsoft.com/office/drawing/2014/main" id="{98DB6AF0-2FAC-C24A-A5F9-B94E8D390AC1}"/>
              </a:ext>
            </a:extLst>
          </p:cNvPr>
          <p:cNvSpPr txBox="1"/>
          <p:nvPr/>
        </p:nvSpPr>
        <p:spPr>
          <a:xfrm>
            <a:off x="-12192" y="1064332"/>
            <a:ext cx="12192000" cy="461665"/>
          </a:xfrm>
          <a:prstGeom prst="rect">
            <a:avLst/>
          </a:prstGeom>
          <a:noFill/>
        </p:spPr>
        <p:txBody>
          <a:bodyPr wrap="square" rtlCol="0">
            <a:spAutoFit/>
          </a:bodyPr>
          <a:lstStyle/>
          <a:p>
            <a:pPr algn="ctr"/>
            <a:r>
              <a:rPr lang="en-US" sz="2400" spc="600" dirty="0">
                <a:solidFill>
                  <a:schemeClr val="accent2"/>
                </a:solidFill>
                <a:latin typeface="+mj-lt"/>
              </a:rPr>
              <a:t>Final Master’s Project</a:t>
            </a:r>
            <a:endParaRPr lang="en-US" sz="2800" spc="600" dirty="0">
              <a:latin typeface="+mj-lt"/>
            </a:endParaRPr>
          </a:p>
        </p:txBody>
      </p:sp>
      <p:sp>
        <p:nvSpPr>
          <p:cNvPr id="6" name="CuadroTexto 5">
            <a:extLst>
              <a:ext uri="{FF2B5EF4-FFF2-40B4-BE49-F238E27FC236}">
                <a16:creationId xmlns:a16="http://schemas.microsoft.com/office/drawing/2014/main" id="{1B14E0C8-3BFB-D147-B9C6-3D8174012C27}"/>
              </a:ext>
            </a:extLst>
          </p:cNvPr>
          <p:cNvSpPr txBox="1"/>
          <p:nvPr/>
        </p:nvSpPr>
        <p:spPr>
          <a:xfrm>
            <a:off x="-12192" y="4753352"/>
            <a:ext cx="12204192" cy="461665"/>
          </a:xfrm>
          <a:prstGeom prst="rect">
            <a:avLst/>
          </a:prstGeom>
          <a:noFill/>
        </p:spPr>
        <p:txBody>
          <a:bodyPr wrap="square" rtlCol="0">
            <a:spAutoFit/>
          </a:bodyPr>
          <a:lstStyle/>
          <a:p>
            <a:pPr algn="ctr"/>
            <a:r>
              <a:rPr lang="en-US" sz="2400" dirty="0">
                <a:solidFill>
                  <a:schemeClr val="accent4"/>
                </a:solidFill>
                <a:latin typeface="+mj-lt"/>
              </a:rPr>
              <a:t>Marcos Fioravante Buccella Espinoza</a:t>
            </a:r>
          </a:p>
        </p:txBody>
      </p:sp>
      <p:cxnSp>
        <p:nvCxnSpPr>
          <p:cNvPr id="10" name="Conector recto 9">
            <a:extLst>
              <a:ext uri="{FF2B5EF4-FFF2-40B4-BE49-F238E27FC236}">
                <a16:creationId xmlns:a16="http://schemas.microsoft.com/office/drawing/2014/main" id="{79CFF730-4C6B-FB40-B96F-2FCFA89878A6}"/>
              </a:ext>
            </a:extLst>
          </p:cNvPr>
          <p:cNvCxnSpPr/>
          <p:nvPr/>
        </p:nvCxnSpPr>
        <p:spPr>
          <a:xfrm>
            <a:off x="-12192" y="5957054"/>
            <a:ext cx="12204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63B189FA-5F7E-5142-A7BE-9F2E5A299746}"/>
              </a:ext>
            </a:extLst>
          </p:cNvPr>
          <p:cNvCxnSpPr>
            <a:cxnSpLocks/>
          </p:cNvCxnSpPr>
          <p:nvPr/>
        </p:nvCxnSpPr>
        <p:spPr>
          <a:xfrm>
            <a:off x="6096000" y="4168440"/>
            <a:ext cx="0" cy="34766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725037C2-6FC4-3D43-8E47-759DDEBB7DB1}"/>
              </a:ext>
            </a:extLst>
          </p:cNvPr>
          <p:cNvSpPr/>
          <p:nvPr/>
        </p:nvSpPr>
        <p:spPr>
          <a:xfrm>
            <a:off x="-25400" y="-6576"/>
            <a:ext cx="1333490" cy="13360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ángulo 19">
            <a:extLst>
              <a:ext uri="{FF2B5EF4-FFF2-40B4-BE49-F238E27FC236}">
                <a16:creationId xmlns:a16="http://schemas.microsoft.com/office/drawing/2014/main" id="{A718417A-7841-3D4D-AD8A-AC02BE657C8F}"/>
              </a:ext>
            </a:extLst>
          </p:cNvPr>
          <p:cNvSpPr/>
          <p:nvPr/>
        </p:nvSpPr>
        <p:spPr>
          <a:xfrm>
            <a:off x="10773929" y="4515320"/>
            <a:ext cx="1431279" cy="1445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ubtítulo 2">
            <a:extLst>
              <a:ext uri="{FF2B5EF4-FFF2-40B4-BE49-F238E27FC236}">
                <a16:creationId xmlns:a16="http://schemas.microsoft.com/office/drawing/2014/main" id="{7D241362-E069-E540-A110-F9F9A1007BD3}"/>
              </a:ext>
            </a:extLst>
          </p:cNvPr>
          <p:cNvSpPr txBox="1">
            <a:spLocks/>
          </p:cNvSpPr>
          <p:nvPr/>
        </p:nvSpPr>
        <p:spPr>
          <a:xfrm>
            <a:off x="4584192" y="6335347"/>
            <a:ext cx="3230880" cy="37138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4"/>
                </a:solidFill>
                <a:latin typeface="+mj-lt"/>
              </a:rPr>
              <a:t>Antenna technologies</a:t>
            </a:r>
          </a:p>
        </p:txBody>
      </p:sp>
      <p:sp>
        <p:nvSpPr>
          <p:cNvPr id="30" name="Subtítulo 2">
            <a:extLst>
              <a:ext uri="{FF2B5EF4-FFF2-40B4-BE49-F238E27FC236}">
                <a16:creationId xmlns:a16="http://schemas.microsoft.com/office/drawing/2014/main" id="{18325396-61CF-B54E-ADB8-0B2E3B652B7D}"/>
              </a:ext>
            </a:extLst>
          </p:cNvPr>
          <p:cNvSpPr txBox="1">
            <a:spLocks/>
          </p:cNvSpPr>
          <p:nvPr/>
        </p:nvSpPr>
        <p:spPr>
          <a:xfrm>
            <a:off x="8473440" y="6335347"/>
            <a:ext cx="3230880" cy="37138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4"/>
                </a:solidFill>
                <a:latin typeface="+mj-lt"/>
              </a:rPr>
              <a:t>January 2023</a:t>
            </a:r>
          </a:p>
        </p:txBody>
      </p:sp>
      <p:cxnSp>
        <p:nvCxnSpPr>
          <p:cNvPr id="53" name="Conector recto 52">
            <a:extLst>
              <a:ext uri="{FF2B5EF4-FFF2-40B4-BE49-F238E27FC236}">
                <a16:creationId xmlns:a16="http://schemas.microsoft.com/office/drawing/2014/main" id="{AA916771-A854-3D4B-A1B8-02A79CF9A464}"/>
              </a:ext>
            </a:extLst>
          </p:cNvPr>
          <p:cNvCxnSpPr>
            <a:cxnSpLocks/>
          </p:cNvCxnSpPr>
          <p:nvPr/>
        </p:nvCxnSpPr>
        <p:spPr>
          <a:xfrm>
            <a:off x="6096000" y="12514"/>
            <a:ext cx="0" cy="65678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Subtítulo 2">
            <a:extLst>
              <a:ext uri="{FF2B5EF4-FFF2-40B4-BE49-F238E27FC236}">
                <a16:creationId xmlns:a16="http://schemas.microsoft.com/office/drawing/2014/main" id="{0DFCFDFD-B6B1-5F4C-8C88-F2F2850AEF81}"/>
              </a:ext>
            </a:extLst>
          </p:cNvPr>
          <p:cNvSpPr txBox="1">
            <a:spLocks/>
          </p:cNvSpPr>
          <p:nvPr/>
        </p:nvSpPr>
        <p:spPr>
          <a:xfrm>
            <a:off x="487680" y="6335347"/>
            <a:ext cx="3230880" cy="37138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4"/>
                </a:solidFill>
                <a:latin typeface="+mj-lt"/>
              </a:rPr>
              <a:t>Universitat Oberta de Catalunya</a:t>
            </a:r>
          </a:p>
        </p:txBody>
      </p:sp>
      <p:pic>
        <p:nvPicPr>
          <p:cNvPr id="13" name="Marcador de posición de imagen 12" descr="Patrón de fondo&#10;&#10;Descripción generada automáticamente con confianza media">
            <a:extLst>
              <a:ext uri="{FF2B5EF4-FFF2-40B4-BE49-F238E27FC236}">
                <a16:creationId xmlns:a16="http://schemas.microsoft.com/office/drawing/2014/main" id="{85096074-DBB3-56D0-F0C7-A8BE0331909B}"/>
              </a:ext>
            </a:extLst>
          </p:cNvPr>
          <p:cNvPicPr>
            <a:picLocks noGrp="1" noChangeAspect="1"/>
          </p:cNvPicPr>
          <p:nvPr>
            <p:ph type="pic" sz="quarter" idx="10"/>
          </p:nvPr>
        </p:nvPicPr>
        <p:blipFill>
          <a:blip r:embed="rId5"/>
          <a:srcRect t="4164" b="4164"/>
          <a:stretch>
            <a:fillRect/>
          </a:stretch>
        </p:blipFill>
        <p:spPr>
          <a:xfrm>
            <a:off x="-14514" y="1328738"/>
            <a:ext cx="2446077" cy="4633912"/>
          </a:xfrm>
        </p:spPr>
      </p:pic>
      <p:pic>
        <p:nvPicPr>
          <p:cNvPr id="24" name="Marcador de posición de imagen 23" descr="Imagen que contiene interior, foto, plato, redondo&#10;&#10;Descripción generada automáticamente">
            <a:extLst>
              <a:ext uri="{FF2B5EF4-FFF2-40B4-BE49-F238E27FC236}">
                <a16:creationId xmlns:a16="http://schemas.microsoft.com/office/drawing/2014/main" id="{FF9E9AE2-70C5-4222-AA67-B7A87A52FBC4}"/>
              </a:ext>
            </a:extLst>
          </p:cNvPr>
          <p:cNvPicPr>
            <a:picLocks noGrp="1" noChangeAspect="1"/>
          </p:cNvPicPr>
          <p:nvPr>
            <p:ph type="pic" sz="quarter" idx="11"/>
          </p:nvPr>
        </p:nvPicPr>
        <p:blipFill>
          <a:blip r:embed="rId6"/>
          <a:srcRect t="3306" b="3306"/>
          <a:stretch>
            <a:fillRect/>
          </a:stretch>
        </p:blipFill>
        <p:spPr>
          <a:xfrm>
            <a:off x="9780594" y="3100"/>
            <a:ext cx="2411405" cy="4527162"/>
          </a:xfrm>
        </p:spPr>
      </p:pic>
      <p:sp>
        <p:nvSpPr>
          <p:cNvPr id="25" name="CuadroTexto 24">
            <a:extLst>
              <a:ext uri="{FF2B5EF4-FFF2-40B4-BE49-F238E27FC236}">
                <a16:creationId xmlns:a16="http://schemas.microsoft.com/office/drawing/2014/main" id="{D235AD09-B61C-DA6B-2647-3BDB0E17CC36}"/>
              </a:ext>
            </a:extLst>
          </p:cNvPr>
          <p:cNvSpPr txBox="1"/>
          <p:nvPr/>
        </p:nvSpPr>
        <p:spPr>
          <a:xfrm>
            <a:off x="-37592" y="5231021"/>
            <a:ext cx="11508716" cy="707886"/>
          </a:xfrm>
          <a:prstGeom prst="rect">
            <a:avLst/>
          </a:prstGeom>
          <a:noFill/>
        </p:spPr>
        <p:txBody>
          <a:bodyPr wrap="square" rtlCol="0">
            <a:spAutoFit/>
          </a:bodyPr>
          <a:lstStyle/>
          <a:p>
            <a:pPr algn="ctr"/>
            <a:r>
              <a:rPr lang="en-US" sz="2000" dirty="0">
                <a:solidFill>
                  <a:schemeClr val="accent4"/>
                </a:solidFill>
                <a:latin typeface="+mj-lt"/>
              </a:rPr>
              <a:t>Consultants: Dr. </a:t>
            </a:r>
            <a:r>
              <a:rPr lang="en-US" sz="2000" dirty="0" err="1">
                <a:solidFill>
                  <a:schemeClr val="accent4"/>
                </a:solidFill>
                <a:latin typeface="+mj-lt"/>
              </a:rPr>
              <a:t>Jaume</a:t>
            </a:r>
            <a:r>
              <a:rPr lang="en-US" sz="2000" dirty="0">
                <a:solidFill>
                  <a:schemeClr val="accent4"/>
                </a:solidFill>
                <a:latin typeface="+mj-lt"/>
              </a:rPr>
              <a:t> </a:t>
            </a:r>
            <a:r>
              <a:rPr lang="en-US" sz="2000" dirty="0" err="1">
                <a:solidFill>
                  <a:schemeClr val="accent4"/>
                </a:solidFill>
                <a:latin typeface="+mj-lt"/>
              </a:rPr>
              <a:t>Anguera</a:t>
            </a:r>
            <a:r>
              <a:rPr lang="en-US" sz="2000" dirty="0">
                <a:solidFill>
                  <a:schemeClr val="accent4"/>
                </a:solidFill>
                <a:latin typeface="+mj-lt"/>
              </a:rPr>
              <a:t> Pros</a:t>
            </a:r>
          </a:p>
          <a:p>
            <a:pPr algn="ctr"/>
            <a:r>
              <a:rPr lang="en-US" sz="2000" dirty="0">
                <a:solidFill>
                  <a:schemeClr val="accent4"/>
                </a:solidFill>
                <a:latin typeface="+mj-lt"/>
              </a:rPr>
              <a:t>	           Dr. Aurora </a:t>
            </a:r>
            <a:r>
              <a:rPr lang="en-US" sz="2000" dirty="0" err="1">
                <a:solidFill>
                  <a:schemeClr val="accent4"/>
                </a:solidFill>
                <a:latin typeface="+mj-lt"/>
              </a:rPr>
              <a:t>Andújar</a:t>
            </a:r>
            <a:r>
              <a:rPr lang="en-US" sz="2000" dirty="0">
                <a:solidFill>
                  <a:schemeClr val="accent4"/>
                </a:solidFill>
                <a:latin typeface="+mj-lt"/>
              </a:rPr>
              <a:t> Linares</a:t>
            </a:r>
          </a:p>
        </p:txBody>
      </p:sp>
      <p:pic>
        <p:nvPicPr>
          <p:cNvPr id="12" name="Sonido grabado">
            <a:hlinkClick r:id="" action="ppaction://media"/>
            <a:extLst>
              <a:ext uri="{FF2B5EF4-FFF2-40B4-BE49-F238E27FC236}">
                <a16:creationId xmlns:a16="http://schemas.microsoft.com/office/drawing/2014/main" id="{E268594D-3DBA-E236-A3DD-371CF119E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774137053"/>
      </p:ext>
    </p:extLst>
  </p:cSld>
  <p:clrMapOvr>
    <a:masterClrMapping/>
  </p:clrMapOvr>
  <mc:AlternateContent xmlns:mc="http://schemas.openxmlformats.org/markup-compatibility/2006" xmlns:p14="http://schemas.microsoft.com/office/powerpoint/2010/main">
    <mc:Choice Requires="p14">
      <p:transition spd="med" p14:dur="700" advTm="5162">
        <p:fade/>
      </p:transition>
    </mc:Choice>
    <mc:Fallback xmlns="">
      <p:transition spd="med" advTm="5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6D6EE1D0-A584-5742-99DB-EC87F5100C05}"/>
              </a:ext>
            </a:extLst>
          </p:cNvPr>
          <p:cNvSpPr>
            <a:spLocks noGrp="1"/>
          </p:cNvSpPr>
          <p:nvPr>
            <p:ph type="ctrTitle"/>
          </p:nvPr>
        </p:nvSpPr>
        <p:spPr>
          <a:xfrm>
            <a:off x="5680836" y="1951362"/>
            <a:ext cx="6438593" cy="1065934"/>
          </a:xfrm>
        </p:spPr>
        <p:txBody>
          <a:bodyPr>
            <a:normAutofit fontScale="90000"/>
          </a:bodyPr>
          <a:lstStyle/>
          <a:p>
            <a:r>
              <a:rPr lang="en-US" dirty="0"/>
              <a:t>The research project</a:t>
            </a:r>
          </a:p>
        </p:txBody>
      </p:sp>
      <p:sp>
        <p:nvSpPr>
          <p:cNvPr id="7" name="Marcador de texto 6">
            <a:extLst>
              <a:ext uri="{FF2B5EF4-FFF2-40B4-BE49-F238E27FC236}">
                <a16:creationId xmlns:a16="http://schemas.microsoft.com/office/drawing/2014/main" id="{D0C351A0-FE38-A644-B12C-BE1029529B5C}"/>
              </a:ext>
            </a:extLst>
          </p:cNvPr>
          <p:cNvSpPr>
            <a:spLocks noGrp="1"/>
          </p:cNvSpPr>
          <p:nvPr>
            <p:ph type="subTitle" idx="1"/>
          </p:nvPr>
        </p:nvSpPr>
        <p:spPr>
          <a:xfrm>
            <a:off x="5680364" y="3490576"/>
            <a:ext cx="5708361" cy="1663844"/>
          </a:xfrm>
        </p:spPr>
        <p:txBody>
          <a:bodyPr/>
          <a:lstStyle/>
          <a:p>
            <a:r>
              <a:rPr lang="en-US" dirty="0"/>
              <a:t>What happened. </a:t>
            </a:r>
          </a:p>
        </p:txBody>
      </p:sp>
      <p:sp>
        <p:nvSpPr>
          <p:cNvPr id="6" name="Marcador de texto 5">
            <a:extLst>
              <a:ext uri="{FF2B5EF4-FFF2-40B4-BE49-F238E27FC236}">
                <a16:creationId xmlns:a16="http://schemas.microsoft.com/office/drawing/2014/main" id="{6512C440-30C4-F745-80A4-4F43B754FA91}"/>
              </a:ext>
            </a:extLst>
          </p:cNvPr>
          <p:cNvSpPr>
            <a:spLocks noGrp="1"/>
          </p:cNvSpPr>
          <p:nvPr>
            <p:ph type="body" sz="quarter" idx="11"/>
          </p:nvPr>
        </p:nvSpPr>
        <p:spPr/>
        <p:txBody>
          <a:bodyPr/>
          <a:lstStyle/>
          <a:p>
            <a:r>
              <a:rPr lang="en-US" dirty="0"/>
              <a:t>2.</a:t>
            </a:r>
          </a:p>
        </p:txBody>
      </p:sp>
      <p:cxnSp>
        <p:nvCxnSpPr>
          <p:cNvPr id="15" name="Conector recto 14">
            <a:extLst>
              <a:ext uri="{FF2B5EF4-FFF2-40B4-BE49-F238E27FC236}">
                <a16:creationId xmlns:a16="http://schemas.microsoft.com/office/drawing/2014/main" id="{86465B13-DBEC-5D42-9AB4-7ADFB16A88C9}"/>
              </a:ext>
            </a:extLst>
          </p:cNvPr>
          <p:cNvCxnSpPr>
            <a:cxnSpLocks/>
          </p:cNvCxnSpPr>
          <p:nvPr/>
        </p:nvCxnSpPr>
        <p:spPr>
          <a:xfrm flipH="1">
            <a:off x="5814291" y="3158067"/>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Marcador de posición de imagen 4">
            <a:extLst>
              <a:ext uri="{FF2B5EF4-FFF2-40B4-BE49-F238E27FC236}">
                <a16:creationId xmlns:a16="http://schemas.microsoft.com/office/drawing/2014/main" id="{5CAD6846-7503-C446-948A-959F6C6A02E9}"/>
              </a:ext>
            </a:extLst>
          </p:cNvPr>
          <p:cNvPicPr>
            <a:picLocks noGrp="1" noChangeAspect="1"/>
          </p:cNvPicPr>
          <p:nvPr>
            <p:ph type="pic" sz="quarter" idx="10"/>
          </p:nvPr>
        </p:nvPicPr>
        <p:blipFill>
          <a:blip r:embed="rId4"/>
          <a:srcRect/>
          <a:stretch/>
        </p:blipFill>
        <p:spPr/>
      </p:pic>
      <p:pic>
        <p:nvPicPr>
          <p:cNvPr id="2" name="Sonido grabado">
            <a:hlinkClick r:id="" action="ppaction://media"/>
            <a:extLst>
              <a:ext uri="{FF2B5EF4-FFF2-40B4-BE49-F238E27FC236}">
                <a16:creationId xmlns:a16="http://schemas.microsoft.com/office/drawing/2014/main" id="{ED886CA2-BB1B-1C17-FED8-B4B1846077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42302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29AE517-DABD-9245-BC14-E005A78CB97A}"/>
              </a:ext>
            </a:extLst>
          </p:cNvPr>
          <p:cNvSpPr/>
          <p:nvPr/>
        </p:nvSpPr>
        <p:spPr>
          <a:xfrm>
            <a:off x="6057900" y="546100"/>
            <a:ext cx="6134100" cy="576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texto 6">
            <a:extLst>
              <a:ext uri="{FF2B5EF4-FFF2-40B4-BE49-F238E27FC236}">
                <a16:creationId xmlns:a16="http://schemas.microsoft.com/office/drawing/2014/main" id="{2CCEDE02-7665-A140-BF51-2E012886152A}"/>
              </a:ext>
            </a:extLst>
          </p:cNvPr>
          <p:cNvSpPr>
            <a:spLocks noGrp="1"/>
          </p:cNvSpPr>
          <p:nvPr>
            <p:ph type="body" sz="quarter" idx="13"/>
          </p:nvPr>
        </p:nvSpPr>
        <p:spPr/>
        <p:txBody>
          <a:bodyPr/>
          <a:lstStyle/>
          <a:p>
            <a:r>
              <a:rPr lang="en-US" dirty="0"/>
              <a:t>2</a:t>
            </a:r>
          </a:p>
        </p:txBody>
      </p:sp>
      <p:sp>
        <p:nvSpPr>
          <p:cNvPr id="3" name="Marcador de texto 2">
            <a:extLst>
              <a:ext uri="{FF2B5EF4-FFF2-40B4-BE49-F238E27FC236}">
                <a16:creationId xmlns:a16="http://schemas.microsoft.com/office/drawing/2014/main" id="{51F9B11D-4D15-E948-9A30-FBFDEE683CB1}"/>
              </a:ext>
            </a:extLst>
          </p:cNvPr>
          <p:cNvSpPr>
            <a:spLocks noGrp="1"/>
          </p:cNvSpPr>
          <p:nvPr>
            <p:ph type="body" sz="quarter" idx="15"/>
          </p:nvPr>
        </p:nvSpPr>
        <p:spPr/>
        <p:txBody>
          <a:bodyPr/>
          <a:lstStyle/>
          <a:p>
            <a:r>
              <a:rPr lang="en-US" dirty="0"/>
              <a:t>The research project   •   Definition</a:t>
            </a:r>
          </a:p>
        </p:txBody>
      </p:sp>
      <p:sp>
        <p:nvSpPr>
          <p:cNvPr id="4" name="Marcador de texto 3">
            <a:extLst>
              <a:ext uri="{FF2B5EF4-FFF2-40B4-BE49-F238E27FC236}">
                <a16:creationId xmlns:a16="http://schemas.microsoft.com/office/drawing/2014/main" id="{F02C9A9F-1078-8A4E-94E8-694874AC771F}"/>
              </a:ext>
            </a:extLst>
          </p:cNvPr>
          <p:cNvSpPr>
            <a:spLocks noGrp="1"/>
          </p:cNvSpPr>
          <p:nvPr>
            <p:ph type="body" sz="quarter" idx="17"/>
          </p:nvPr>
        </p:nvSpPr>
        <p:spPr>
          <a:xfrm>
            <a:off x="839787" y="866542"/>
            <a:ext cx="4774432" cy="2385965"/>
          </a:xfrm>
        </p:spPr>
        <p:txBody>
          <a:bodyPr>
            <a:noAutofit/>
          </a:bodyPr>
          <a:lstStyle/>
          <a:p>
            <a:r>
              <a:rPr lang="en-US" dirty="0">
                <a:solidFill>
                  <a:schemeClr val="tx1"/>
                </a:solidFill>
              </a:rPr>
              <a:t>What</a:t>
            </a:r>
            <a:r>
              <a:rPr lang="en-US" dirty="0">
                <a:solidFill>
                  <a:schemeClr val="accent2"/>
                </a:solidFill>
              </a:rPr>
              <a:t> </a:t>
            </a:r>
            <a:r>
              <a:rPr lang="en-US" dirty="0"/>
              <a:t>are </a:t>
            </a:r>
            <a:r>
              <a:rPr lang="en-US" dirty="0">
                <a:solidFill>
                  <a:schemeClr val="accent2"/>
                </a:solidFill>
              </a:rPr>
              <a:t>spiral antennas</a:t>
            </a:r>
            <a:r>
              <a:rPr lang="en-US" dirty="0"/>
              <a:t>?</a:t>
            </a:r>
          </a:p>
        </p:txBody>
      </p:sp>
      <p:cxnSp>
        <p:nvCxnSpPr>
          <p:cNvPr id="5" name="Conector recto 4">
            <a:extLst>
              <a:ext uri="{FF2B5EF4-FFF2-40B4-BE49-F238E27FC236}">
                <a16:creationId xmlns:a16="http://schemas.microsoft.com/office/drawing/2014/main" id="{272D0D50-D0E3-7E48-A0C0-D7AD6AB22A82}"/>
              </a:ext>
            </a:extLst>
          </p:cNvPr>
          <p:cNvCxnSpPr>
            <a:cxnSpLocks/>
          </p:cNvCxnSpPr>
          <p:nvPr/>
        </p:nvCxnSpPr>
        <p:spPr>
          <a:xfrm flipH="1">
            <a:off x="839788" y="3605485"/>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A3F17231-46B2-CE48-AD44-F9B8EACBC1D5}"/>
              </a:ext>
            </a:extLst>
          </p:cNvPr>
          <p:cNvSpPr/>
          <p:nvPr/>
        </p:nvSpPr>
        <p:spPr>
          <a:xfrm>
            <a:off x="839788" y="3958464"/>
            <a:ext cx="4774432" cy="1754326"/>
          </a:xfrm>
          <a:prstGeom prst="rect">
            <a:avLst/>
          </a:prstGeom>
        </p:spPr>
        <p:txBody>
          <a:bodyPr wrap="square">
            <a:spAutoFit/>
          </a:bodyPr>
          <a:lstStyle/>
          <a:p>
            <a:pPr algn="just"/>
            <a:r>
              <a:rPr lang="en-US" dirty="0"/>
              <a:t>They are planar antennas with arms coiled in a spiral shape. Numerous geometries have been studied with different results. They acquire importance because if their geometry meets certain parameters, they behave as </a:t>
            </a:r>
            <a:r>
              <a:rPr lang="en-US" dirty="0">
                <a:solidFill>
                  <a:schemeClr val="accent2"/>
                </a:solidFill>
              </a:rPr>
              <a:t>frequency-independent elements</a:t>
            </a:r>
            <a:r>
              <a:rPr lang="en-US" dirty="0"/>
              <a:t>.</a:t>
            </a:r>
          </a:p>
        </p:txBody>
      </p:sp>
      <p:cxnSp>
        <p:nvCxnSpPr>
          <p:cNvPr id="13" name="Conector recto 12">
            <a:extLst>
              <a:ext uri="{FF2B5EF4-FFF2-40B4-BE49-F238E27FC236}">
                <a16:creationId xmlns:a16="http://schemas.microsoft.com/office/drawing/2014/main" id="{859F0503-C78B-8546-93E4-E2A59B42B002}"/>
              </a:ext>
            </a:extLst>
          </p:cNvPr>
          <p:cNvCxnSpPr/>
          <p:nvPr/>
        </p:nvCxnSpPr>
        <p:spPr>
          <a:xfrm>
            <a:off x="6057900" y="546100"/>
            <a:ext cx="0" cy="5765800"/>
          </a:xfrm>
          <a:prstGeom prst="line">
            <a:avLst/>
          </a:prstGeom>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a16="http://schemas.microsoft.com/office/drawing/2014/main" id="{801B1B51-B80F-7042-B538-741E1362327F}"/>
              </a:ext>
            </a:extLst>
          </p:cNvPr>
          <p:cNvSpPr/>
          <p:nvPr/>
        </p:nvSpPr>
        <p:spPr>
          <a:xfrm>
            <a:off x="6843999" y="4564380"/>
            <a:ext cx="1495425" cy="1375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60834429-4A92-1A4A-8169-829F704CD93B}"/>
              </a:ext>
            </a:extLst>
          </p:cNvPr>
          <p:cNvSpPr/>
          <p:nvPr/>
        </p:nvSpPr>
        <p:spPr>
          <a:xfrm>
            <a:off x="6601539" y="1659497"/>
            <a:ext cx="5005936" cy="2554545"/>
          </a:xfrm>
          <a:prstGeom prst="rect">
            <a:avLst/>
          </a:prstGeom>
        </p:spPr>
        <p:txBody>
          <a:bodyPr wrap="square">
            <a:spAutoFit/>
          </a:bodyPr>
          <a:lstStyle/>
          <a:p>
            <a:pPr algn="ctr"/>
            <a:r>
              <a:rPr lang="en-US" sz="4000">
                <a:solidFill>
                  <a:schemeClr val="accent5"/>
                </a:solidFill>
                <a:latin typeface="+mj-lt"/>
              </a:rPr>
              <a:t>If an antenna is self-scalable, its properties will be independent of frequency.</a:t>
            </a:r>
          </a:p>
        </p:txBody>
      </p:sp>
      <p:sp>
        <p:nvSpPr>
          <p:cNvPr id="16" name="Rectángulo 15">
            <a:extLst>
              <a:ext uri="{FF2B5EF4-FFF2-40B4-BE49-F238E27FC236}">
                <a16:creationId xmlns:a16="http://schemas.microsoft.com/office/drawing/2014/main" id="{449143B6-57FA-F94A-A9DF-850E7AC182A2}"/>
              </a:ext>
            </a:extLst>
          </p:cNvPr>
          <p:cNvSpPr/>
          <p:nvPr/>
        </p:nvSpPr>
        <p:spPr>
          <a:xfrm>
            <a:off x="6412521" y="671162"/>
            <a:ext cx="698161" cy="1862048"/>
          </a:xfrm>
          <a:prstGeom prst="rect">
            <a:avLst/>
          </a:prstGeom>
        </p:spPr>
        <p:txBody>
          <a:bodyPr wrap="square">
            <a:spAutoFit/>
          </a:bodyPr>
          <a:lstStyle/>
          <a:p>
            <a:pPr algn="ctr"/>
            <a:r>
              <a:rPr lang="en-US" sz="11500" b="1">
                <a:solidFill>
                  <a:schemeClr val="accent2"/>
                </a:solidFill>
                <a:latin typeface="+mj-lt"/>
              </a:rPr>
              <a:t>“</a:t>
            </a:r>
          </a:p>
        </p:txBody>
      </p:sp>
      <p:sp>
        <p:nvSpPr>
          <p:cNvPr id="17" name="Rectángulo 16">
            <a:extLst>
              <a:ext uri="{FF2B5EF4-FFF2-40B4-BE49-F238E27FC236}">
                <a16:creationId xmlns:a16="http://schemas.microsoft.com/office/drawing/2014/main" id="{DBF47E17-A122-B147-94C5-7DEF548C3DAE}"/>
              </a:ext>
            </a:extLst>
          </p:cNvPr>
          <p:cNvSpPr/>
          <p:nvPr/>
        </p:nvSpPr>
        <p:spPr>
          <a:xfrm>
            <a:off x="11121453" y="3770717"/>
            <a:ext cx="698161" cy="1862048"/>
          </a:xfrm>
          <a:prstGeom prst="rect">
            <a:avLst/>
          </a:prstGeom>
        </p:spPr>
        <p:txBody>
          <a:bodyPr wrap="square">
            <a:spAutoFit/>
          </a:bodyPr>
          <a:lstStyle/>
          <a:p>
            <a:pPr algn="ctr"/>
            <a:r>
              <a:rPr lang="en-US" sz="11500" b="1">
                <a:solidFill>
                  <a:schemeClr val="accent2"/>
                </a:solidFill>
                <a:latin typeface="+mj-lt"/>
              </a:rPr>
              <a:t>”</a:t>
            </a:r>
          </a:p>
        </p:txBody>
      </p:sp>
      <p:sp>
        <p:nvSpPr>
          <p:cNvPr id="18" name="Rectángulo 17">
            <a:extLst>
              <a:ext uri="{FF2B5EF4-FFF2-40B4-BE49-F238E27FC236}">
                <a16:creationId xmlns:a16="http://schemas.microsoft.com/office/drawing/2014/main" id="{BE650177-C2E9-3943-B666-3569F55DCBCD}"/>
              </a:ext>
            </a:extLst>
          </p:cNvPr>
          <p:cNvSpPr/>
          <p:nvPr/>
        </p:nvSpPr>
        <p:spPr>
          <a:xfrm>
            <a:off x="8416584" y="4978988"/>
            <a:ext cx="1762021" cy="338554"/>
          </a:xfrm>
          <a:prstGeom prst="rect">
            <a:avLst/>
          </a:prstGeom>
        </p:spPr>
        <p:txBody>
          <a:bodyPr wrap="none">
            <a:spAutoFit/>
          </a:bodyPr>
          <a:lstStyle/>
          <a:p>
            <a:r>
              <a:rPr lang="en-US" sz="1600">
                <a:solidFill>
                  <a:schemeClr val="accent5"/>
                </a:solidFill>
              </a:rPr>
              <a:t>Victor H. Rumsey</a:t>
            </a:r>
          </a:p>
        </p:txBody>
      </p:sp>
      <p:sp>
        <p:nvSpPr>
          <p:cNvPr id="19" name="Rectángulo 18">
            <a:extLst>
              <a:ext uri="{FF2B5EF4-FFF2-40B4-BE49-F238E27FC236}">
                <a16:creationId xmlns:a16="http://schemas.microsoft.com/office/drawing/2014/main" id="{E9DE27FC-CE17-914B-BCE9-8F57711E86D5}"/>
              </a:ext>
            </a:extLst>
          </p:cNvPr>
          <p:cNvSpPr/>
          <p:nvPr/>
        </p:nvSpPr>
        <p:spPr>
          <a:xfrm>
            <a:off x="8416584" y="5334488"/>
            <a:ext cx="2316660" cy="307777"/>
          </a:xfrm>
          <a:prstGeom prst="rect">
            <a:avLst/>
          </a:prstGeom>
        </p:spPr>
        <p:txBody>
          <a:bodyPr wrap="none">
            <a:spAutoFit/>
          </a:bodyPr>
          <a:lstStyle/>
          <a:p>
            <a:r>
              <a:rPr lang="en-US" sz="1400">
                <a:solidFill>
                  <a:schemeClr val="accent5"/>
                </a:solidFill>
              </a:rPr>
              <a:t>English electrical engineer</a:t>
            </a:r>
          </a:p>
        </p:txBody>
      </p:sp>
      <p:pic>
        <p:nvPicPr>
          <p:cNvPr id="9" name="Picture 8">
            <a:extLst>
              <a:ext uri="{FF2B5EF4-FFF2-40B4-BE49-F238E27FC236}">
                <a16:creationId xmlns:a16="http://schemas.microsoft.com/office/drawing/2014/main" id="{070C7E64-97D4-D8B8-7F34-498F567614BE}"/>
              </a:ext>
            </a:extLst>
          </p:cNvPr>
          <p:cNvPicPr>
            <a:picLocks noChangeAspect="1"/>
          </p:cNvPicPr>
          <p:nvPr/>
        </p:nvPicPr>
        <p:blipFill>
          <a:blip r:embed="rId4"/>
          <a:stretch>
            <a:fillRect/>
          </a:stretch>
        </p:blipFill>
        <p:spPr>
          <a:xfrm>
            <a:off x="6843998" y="4414523"/>
            <a:ext cx="1495424" cy="1495424"/>
          </a:xfrm>
          <a:prstGeom prst="rect">
            <a:avLst/>
          </a:prstGeom>
        </p:spPr>
      </p:pic>
      <p:pic>
        <p:nvPicPr>
          <p:cNvPr id="6" name="f">
            <a:hlinkClick r:id="" action="ppaction://media"/>
            <a:extLst>
              <a:ext uri="{FF2B5EF4-FFF2-40B4-BE49-F238E27FC236}">
                <a16:creationId xmlns:a16="http://schemas.microsoft.com/office/drawing/2014/main" id="{B640671A-20FE-04FC-4728-ED53222A2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48087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Icon&#10;&#10;Description automatically generated">
            <a:extLst>
              <a:ext uri="{FF2B5EF4-FFF2-40B4-BE49-F238E27FC236}">
                <a16:creationId xmlns:a16="http://schemas.microsoft.com/office/drawing/2014/main" id="{3C615843-0ED0-0FA3-907D-849F32130BD2}"/>
              </a:ext>
            </a:extLst>
          </p:cNvPr>
          <p:cNvPicPr>
            <a:picLocks noGrp="1" noChangeAspect="1"/>
          </p:cNvPicPr>
          <p:nvPr>
            <p:ph type="pic" sz="quarter" idx="16"/>
          </p:nvPr>
        </p:nvPicPr>
        <p:blipFill>
          <a:blip r:embed="rId4"/>
          <a:srcRect/>
          <a:stretch>
            <a:fillRect/>
          </a:stretch>
        </p:blipFill>
        <p:spPr/>
      </p:pic>
      <p:pic>
        <p:nvPicPr>
          <p:cNvPr id="20" name="Picture Placeholder 19" descr="Icon&#10;&#10;Description automatically generated">
            <a:extLst>
              <a:ext uri="{FF2B5EF4-FFF2-40B4-BE49-F238E27FC236}">
                <a16:creationId xmlns:a16="http://schemas.microsoft.com/office/drawing/2014/main" id="{5822B5A3-DDC9-C282-8849-B52C4C53532D}"/>
              </a:ext>
            </a:extLst>
          </p:cNvPr>
          <p:cNvPicPr>
            <a:picLocks noGrp="1" noChangeAspect="1"/>
          </p:cNvPicPr>
          <p:nvPr>
            <p:ph type="pic" sz="quarter" idx="18"/>
          </p:nvPr>
        </p:nvPicPr>
        <p:blipFill>
          <a:blip r:embed="rId5"/>
          <a:srcRect l="78" r="78"/>
          <a:stretch>
            <a:fillRect/>
          </a:stretch>
        </p:blipFill>
        <p:spPr/>
      </p:pic>
      <p:pic>
        <p:nvPicPr>
          <p:cNvPr id="22" name="Picture Placeholder 21" descr="Icon&#10;&#10;Description automatically generated">
            <a:extLst>
              <a:ext uri="{FF2B5EF4-FFF2-40B4-BE49-F238E27FC236}">
                <a16:creationId xmlns:a16="http://schemas.microsoft.com/office/drawing/2014/main" id="{B2CF5C1B-FF2D-4C1E-E4D5-75A871BF1F6F}"/>
              </a:ext>
            </a:extLst>
          </p:cNvPr>
          <p:cNvPicPr>
            <a:picLocks noGrp="1" noChangeAspect="1"/>
          </p:cNvPicPr>
          <p:nvPr>
            <p:ph type="pic" sz="quarter" idx="19"/>
          </p:nvPr>
        </p:nvPicPr>
        <p:blipFill>
          <a:blip r:embed="rId6"/>
          <a:srcRect l="78" r="78"/>
          <a:stretch>
            <a:fillRect/>
          </a:stretch>
        </p:blipFill>
        <p:spPr/>
      </p:pic>
      <p:sp>
        <p:nvSpPr>
          <p:cNvPr id="11" name="Text Placeholder 10">
            <a:extLst>
              <a:ext uri="{FF2B5EF4-FFF2-40B4-BE49-F238E27FC236}">
                <a16:creationId xmlns:a16="http://schemas.microsoft.com/office/drawing/2014/main" id="{BD51FFF8-4042-80FE-79D0-91A8E159014B}"/>
              </a:ext>
            </a:extLst>
          </p:cNvPr>
          <p:cNvSpPr>
            <a:spLocks noGrp="1"/>
          </p:cNvSpPr>
          <p:nvPr>
            <p:ph type="body" sz="quarter" idx="13"/>
          </p:nvPr>
        </p:nvSpPr>
        <p:spPr/>
        <p:txBody>
          <a:bodyPr/>
          <a:lstStyle/>
          <a:p>
            <a:r>
              <a:rPr lang="en-US" dirty="0"/>
              <a:t>2</a:t>
            </a:r>
          </a:p>
        </p:txBody>
      </p:sp>
      <p:sp>
        <p:nvSpPr>
          <p:cNvPr id="12" name="Text Placeholder 11">
            <a:extLst>
              <a:ext uri="{FF2B5EF4-FFF2-40B4-BE49-F238E27FC236}">
                <a16:creationId xmlns:a16="http://schemas.microsoft.com/office/drawing/2014/main" id="{81E63746-D8C2-EAFD-D4A8-3597BD81145C}"/>
              </a:ext>
            </a:extLst>
          </p:cNvPr>
          <p:cNvSpPr>
            <a:spLocks noGrp="1"/>
          </p:cNvSpPr>
          <p:nvPr>
            <p:ph type="body" sz="quarter" idx="15"/>
          </p:nvPr>
        </p:nvSpPr>
        <p:spPr/>
        <p:txBody>
          <a:bodyPr/>
          <a:lstStyle/>
          <a:p>
            <a:r>
              <a:rPr lang="en-US" dirty="0"/>
              <a:t>The research project   •   Definition</a:t>
            </a:r>
          </a:p>
        </p:txBody>
      </p:sp>
      <p:sp>
        <p:nvSpPr>
          <p:cNvPr id="14" name="Text Placeholder 13">
            <a:extLst>
              <a:ext uri="{FF2B5EF4-FFF2-40B4-BE49-F238E27FC236}">
                <a16:creationId xmlns:a16="http://schemas.microsoft.com/office/drawing/2014/main" id="{E880E59C-69FD-EC7B-CD9A-9383F7198FF8}"/>
              </a:ext>
            </a:extLst>
          </p:cNvPr>
          <p:cNvSpPr>
            <a:spLocks noGrp="1"/>
          </p:cNvSpPr>
          <p:nvPr>
            <p:ph type="body" sz="quarter" idx="17"/>
          </p:nvPr>
        </p:nvSpPr>
        <p:spPr>
          <a:xfrm>
            <a:off x="839788" y="866543"/>
            <a:ext cx="4704669" cy="2312086"/>
          </a:xfrm>
        </p:spPr>
        <p:txBody>
          <a:bodyPr>
            <a:normAutofit fontScale="92500" lnSpcReduction="20000"/>
          </a:bodyPr>
          <a:lstStyle/>
          <a:p>
            <a:r>
              <a:rPr lang="en-US" dirty="0"/>
              <a:t>What makes a structure </a:t>
            </a:r>
            <a:r>
              <a:rPr lang="en-US" dirty="0">
                <a:solidFill>
                  <a:schemeClr val="accent2"/>
                </a:solidFill>
              </a:rPr>
              <a:t>self-scalable?</a:t>
            </a:r>
          </a:p>
        </p:txBody>
      </p:sp>
      <p:sp>
        <p:nvSpPr>
          <p:cNvPr id="24" name="CuadroTexto 12">
            <a:extLst>
              <a:ext uri="{FF2B5EF4-FFF2-40B4-BE49-F238E27FC236}">
                <a16:creationId xmlns:a16="http://schemas.microsoft.com/office/drawing/2014/main" id="{5D3D1E35-C408-05C6-8A47-C63D6604AE80}"/>
              </a:ext>
            </a:extLst>
          </p:cNvPr>
          <p:cNvSpPr txBox="1"/>
          <p:nvPr/>
        </p:nvSpPr>
        <p:spPr>
          <a:xfrm>
            <a:off x="7336542" y="1491972"/>
            <a:ext cx="4478347" cy="612412"/>
          </a:xfrm>
          <a:prstGeom prst="rect">
            <a:avLst/>
          </a:prstGeom>
          <a:noFill/>
        </p:spPr>
        <p:txBody>
          <a:bodyPr wrap="square" rtlCol="0">
            <a:spAutoFit/>
          </a:bodyPr>
          <a:lstStyle/>
          <a:p>
            <a:pPr>
              <a:lnSpc>
                <a:spcPct val="150000"/>
              </a:lnSpc>
            </a:pPr>
            <a:r>
              <a:rPr lang="en-US" sz="1200" dirty="0">
                <a:solidFill>
                  <a:schemeClr val="accent4"/>
                </a:solidFill>
              </a:rPr>
              <a:t>They must be able to have a finite size and not grow to infinity.</a:t>
            </a:r>
          </a:p>
        </p:txBody>
      </p:sp>
      <p:sp>
        <p:nvSpPr>
          <p:cNvPr id="25" name="CuadroTexto 13">
            <a:extLst>
              <a:ext uri="{FF2B5EF4-FFF2-40B4-BE49-F238E27FC236}">
                <a16:creationId xmlns:a16="http://schemas.microsoft.com/office/drawing/2014/main" id="{B3BD1DB6-8E91-86BF-8C39-3123CC302527}"/>
              </a:ext>
            </a:extLst>
          </p:cNvPr>
          <p:cNvSpPr txBox="1"/>
          <p:nvPr/>
        </p:nvSpPr>
        <p:spPr>
          <a:xfrm>
            <a:off x="7336542" y="907197"/>
            <a:ext cx="4269967" cy="523220"/>
          </a:xfrm>
          <a:prstGeom prst="rect">
            <a:avLst/>
          </a:prstGeom>
          <a:noFill/>
        </p:spPr>
        <p:txBody>
          <a:bodyPr wrap="square" rtlCol="0">
            <a:spAutoFit/>
          </a:bodyPr>
          <a:lstStyle/>
          <a:p>
            <a:r>
              <a:rPr lang="en-US" sz="2800" dirty="0">
                <a:solidFill>
                  <a:schemeClr val="accent6"/>
                </a:solidFill>
                <a:latin typeface="+mj-lt"/>
              </a:rPr>
              <a:t>Truncable</a:t>
            </a:r>
          </a:p>
        </p:txBody>
      </p:sp>
      <p:sp>
        <p:nvSpPr>
          <p:cNvPr id="26" name="CuadroTexto 15">
            <a:extLst>
              <a:ext uri="{FF2B5EF4-FFF2-40B4-BE49-F238E27FC236}">
                <a16:creationId xmlns:a16="http://schemas.microsoft.com/office/drawing/2014/main" id="{90FD24EC-4E96-F984-A9D8-14FE0B061176}"/>
              </a:ext>
            </a:extLst>
          </p:cNvPr>
          <p:cNvSpPr txBox="1"/>
          <p:nvPr/>
        </p:nvSpPr>
        <p:spPr>
          <a:xfrm>
            <a:off x="7336542" y="3351769"/>
            <a:ext cx="4478347" cy="612412"/>
          </a:xfrm>
          <a:prstGeom prst="rect">
            <a:avLst/>
          </a:prstGeom>
          <a:noFill/>
        </p:spPr>
        <p:txBody>
          <a:bodyPr wrap="square" rtlCol="0">
            <a:spAutoFit/>
          </a:bodyPr>
          <a:lstStyle/>
          <a:p>
            <a:pPr>
              <a:lnSpc>
                <a:spcPct val="150000"/>
              </a:lnSpc>
            </a:pPr>
            <a:r>
              <a:rPr lang="en-US" sz="1200" dirty="0">
                <a:solidFill>
                  <a:schemeClr val="accent4"/>
                </a:solidFill>
              </a:rPr>
              <a:t>A structure is self-complementary when it and its complement have the same shape.</a:t>
            </a:r>
          </a:p>
        </p:txBody>
      </p:sp>
      <p:sp>
        <p:nvSpPr>
          <p:cNvPr id="27" name="CuadroTexto 16">
            <a:extLst>
              <a:ext uri="{FF2B5EF4-FFF2-40B4-BE49-F238E27FC236}">
                <a16:creationId xmlns:a16="http://schemas.microsoft.com/office/drawing/2014/main" id="{AB36F455-2A4E-D74F-E85F-EDC12B55EB27}"/>
              </a:ext>
            </a:extLst>
          </p:cNvPr>
          <p:cNvSpPr txBox="1"/>
          <p:nvPr/>
        </p:nvSpPr>
        <p:spPr>
          <a:xfrm>
            <a:off x="7336543" y="2766994"/>
            <a:ext cx="4766968" cy="523220"/>
          </a:xfrm>
          <a:prstGeom prst="rect">
            <a:avLst/>
          </a:prstGeom>
          <a:noFill/>
        </p:spPr>
        <p:txBody>
          <a:bodyPr wrap="square" rtlCol="0">
            <a:spAutoFit/>
          </a:bodyPr>
          <a:lstStyle/>
          <a:p>
            <a:r>
              <a:rPr lang="en-US" sz="2800" dirty="0">
                <a:solidFill>
                  <a:schemeClr val="accent6"/>
                </a:solidFill>
                <a:latin typeface="+mj-lt"/>
              </a:rPr>
              <a:t>Self-complementary</a:t>
            </a:r>
          </a:p>
        </p:txBody>
      </p:sp>
      <mc:AlternateContent xmlns:mc="http://schemas.openxmlformats.org/markup-compatibility/2006" xmlns:a14="http://schemas.microsoft.com/office/drawing/2010/main">
        <mc:Choice Requires="a14">
          <p:sp>
            <p:nvSpPr>
              <p:cNvPr id="28" name="CuadroTexto 18">
                <a:extLst>
                  <a:ext uri="{FF2B5EF4-FFF2-40B4-BE49-F238E27FC236}">
                    <a16:creationId xmlns:a16="http://schemas.microsoft.com/office/drawing/2014/main" id="{1CD05317-296A-DFB2-8C65-39BD92FA26B9}"/>
                  </a:ext>
                </a:extLst>
              </p:cNvPr>
              <p:cNvSpPr txBox="1"/>
              <p:nvPr/>
            </p:nvSpPr>
            <p:spPr>
              <a:xfrm>
                <a:off x="7336542" y="5096721"/>
                <a:ext cx="4671610" cy="343299"/>
              </a:xfrm>
              <a:prstGeom prst="rect">
                <a:avLst/>
              </a:prstGeom>
              <a:noFill/>
            </p:spPr>
            <p:txBody>
              <a:bodyPr wrap="square" rtlCol="0">
                <a:spAutoFit/>
              </a:bodyPr>
              <a:lstStyle/>
              <a:p>
                <a:pPr>
                  <a:lnSpc>
                    <a:spcPct val="150000"/>
                  </a:lnSpc>
                </a:pPr>
                <a:r>
                  <a:rPr lang="en-US" sz="1200" dirty="0">
                    <a:solidFill>
                      <a:schemeClr val="accent4"/>
                    </a:solidFill>
                  </a:rPr>
                  <a:t>They are defined by a polar coordinates equation: </a:t>
                </a:r>
                <a14:m>
                  <m:oMath xmlns:m="http://schemas.openxmlformats.org/officeDocument/2006/math">
                    <m:r>
                      <a:rPr lang="en-US" sz="1200" i="1" smtClean="0">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𝑟</m:t>
                    </m:r>
                    <m:r>
                      <a:rPr lang="en-US" sz="1200" i="1" smtClean="0">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𝑒</m:t>
                        </m:r>
                      </m:e>
                      <m:sup>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𝜙</m:t>
                        </m:r>
                      </m:sup>
                    </m:sSup>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𝑓</m:t>
                    </m:r>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𝜃</m:t>
                    </m:r>
                    <m:r>
                      <a:rPr lang="en-US" sz="1200" i="1">
                        <a:solidFill>
                          <a:schemeClr val="accent5"/>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200" dirty="0">
                    <a:ea typeface="Times New Roman" panose="02020603050405020304" pitchFamily="18" charset="0"/>
                    <a:cs typeface="Times New Roman" panose="02020603050405020304" pitchFamily="18" charset="0"/>
                  </a:rPr>
                  <a:t>.</a:t>
                </a:r>
                <a:endParaRPr lang="en-US" sz="1800" dirty="0">
                  <a:effectLst/>
                  <a:ea typeface="Times New Roman" panose="02020603050405020304" pitchFamily="18" charset="0"/>
                  <a:cs typeface="Times New Roman" panose="02020603050405020304" pitchFamily="18" charset="0"/>
                </a:endParaRPr>
              </a:p>
            </p:txBody>
          </p:sp>
        </mc:Choice>
        <mc:Fallback xmlns="">
          <p:sp>
            <p:nvSpPr>
              <p:cNvPr id="28" name="CuadroTexto 18">
                <a:extLst>
                  <a:ext uri="{FF2B5EF4-FFF2-40B4-BE49-F238E27FC236}">
                    <a16:creationId xmlns:a16="http://schemas.microsoft.com/office/drawing/2014/main" id="{1CD05317-296A-DFB2-8C65-39BD92FA26B9}"/>
                  </a:ext>
                </a:extLst>
              </p:cNvPr>
              <p:cNvSpPr txBox="1">
                <a:spLocks noRot="1" noChangeAspect="1" noMove="1" noResize="1" noEditPoints="1" noAdjustHandles="1" noChangeArrowheads="1" noChangeShapeType="1" noTextEdit="1"/>
              </p:cNvSpPr>
              <p:nvPr/>
            </p:nvSpPr>
            <p:spPr>
              <a:xfrm>
                <a:off x="7336542" y="5096721"/>
                <a:ext cx="4671610" cy="343299"/>
              </a:xfrm>
              <a:prstGeom prst="rect">
                <a:avLst/>
              </a:prstGeom>
              <a:blipFill>
                <a:blip r:embed="rId7"/>
                <a:stretch>
                  <a:fillRect l="-131" b="-14286"/>
                </a:stretch>
              </a:blipFill>
            </p:spPr>
            <p:txBody>
              <a:bodyPr/>
              <a:lstStyle/>
              <a:p>
                <a:r>
                  <a:rPr lang="en-US">
                    <a:noFill/>
                  </a:rPr>
                  <a:t> </a:t>
                </a:r>
              </a:p>
            </p:txBody>
          </p:sp>
        </mc:Fallback>
      </mc:AlternateContent>
      <p:sp>
        <p:nvSpPr>
          <p:cNvPr id="29" name="CuadroTexto 19">
            <a:extLst>
              <a:ext uri="{FF2B5EF4-FFF2-40B4-BE49-F238E27FC236}">
                <a16:creationId xmlns:a16="http://schemas.microsoft.com/office/drawing/2014/main" id="{CB84C694-E607-D359-BD46-0CA2C1F02CDA}"/>
              </a:ext>
            </a:extLst>
          </p:cNvPr>
          <p:cNvSpPr txBox="1"/>
          <p:nvPr/>
        </p:nvSpPr>
        <p:spPr>
          <a:xfrm>
            <a:off x="7336542" y="4511946"/>
            <a:ext cx="4269967" cy="523220"/>
          </a:xfrm>
          <a:prstGeom prst="rect">
            <a:avLst/>
          </a:prstGeom>
          <a:noFill/>
        </p:spPr>
        <p:txBody>
          <a:bodyPr wrap="square" rtlCol="0">
            <a:spAutoFit/>
          </a:bodyPr>
          <a:lstStyle/>
          <a:p>
            <a:r>
              <a:rPr lang="en-US" sz="2800" dirty="0">
                <a:solidFill>
                  <a:schemeClr val="accent6"/>
                </a:solidFill>
                <a:latin typeface="+mj-lt"/>
              </a:rPr>
              <a:t>Defined by angles</a:t>
            </a:r>
          </a:p>
        </p:txBody>
      </p:sp>
      <p:pic>
        <p:nvPicPr>
          <p:cNvPr id="33" name="Picture 32" descr="A picture containing white, dishware, porcelain&#10;&#10;Description automatically generated">
            <a:extLst>
              <a:ext uri="{FF2B5EF4-FFF2-40B4-BE49-F238E27FC236}">
                <a16:creationId xmlns:a16="http://schemas.microsoft.com/office/drawing/2014/main" id="{F52AE3C7-5BA2-2F6A-0E9C-787E2E2A682F}"/>
              </a:ext>
            </a:extLst>
          </p:cNvPr>
          <p:cNvPicPr>
            <a:picLocks noChangeAspect="1"/>
          </p:cNvPicPr>
          <p:nvPr/>
        </p:nvPicPr>
        <p:blipFill>
          <a:blip r:embed="rId8"/>
          <a:stretch>
            <a:fillRect/>
          </a:stretch>
        </p:blipFill>
        <p:spPr>
          <a:xfrm>
            <a:off x="839788" y="3298246"/>
            <a:ext cx="3006498" cy="3006498"/>
          </a:xfrm>
          <a:prstGeom prst="rect">
            <a:avLst/>
          </a:prstGeom>
        </p:spPr>
      </p:pic>
      <p:sp>
        <p:nvSpPr>
          <p:cNvPr id="34" name="CuadroTexto 12">
            <a:extLst>
              <a:ext uri="{FF2B5EF4-FFF2-40B4-BE49-F238E27FC236}">
                <a16:creationId xmlns:a16="http://schemas.microsoft.com/office/drawing/2014/main" id="{190DF060-EA12-A2B1-C73F-40F3F34926B9}"/>
              </a:ext>
            </a:extLst>
          </p:cNvPr>
          <p:cNvSpPr txBox="1"/>
          <p:nvPr/>
        </p:nvSpPr>
        <p:spPr>
          <a:xfrm>
            <a:off x="3192122" y="5957033"/>
            <a:ext cx="685643" cy="335348"/>
          </a:xfrm>
          <a:prstGeom prst="rect">
            <a:avLst/>
          </a:prstGeom>
          <a:noFill/>
        </p:spPr>
        <p:txBody>
          <a:bodyPr wrap="square" rtlCol="0">
            <a:spAutoFit/>
          </a:bodyPr>
          <a:lstStyle/>
          <a:p>
            <a:pPr>
              <a:lnSpc>
                <a:spcPct val="150000"/>
              </a:lnSpc>
            </a:pPr>
            <a:r>
              <a:rPr lang="en-US" sz="1200" dirty="0">
                <a:solidFill>
                  <a:schemeClr val="accent4"/>
                </a:solidFill>
              </a:rPr>
              <a:t>𝜏=1.55</a:t>
            </a:r>
          </a:p>
        </p:txBody>
      </p:sp>
      <p:cxnSp>
        <p:nvCxnSpPr>
          <p:cNvPr id="35" name="Conector recto 4">
            <a:extLst>
              <a:ext uri="{FF2B5EF4-FFF2-40B4-BE49-F238E27FC236}">
                <a16:creationId xmlns:a16="http://schemas.microsoft.com/office/drawing/2014/main" id="{2358F7B1-17A3-EBDE-92FB-7D5911F83D6E}"/>
              </a:ext>
            </a:extLst>
          </p:cNvPr>
          <p:cNvCxnSpPr>
            <a:cxnSpLocks/>
          </p:cNvCxnSpPr>
          <p:nvPr/>
        </p:nvCxnSpPr>
        <p:spPr>
          <a:xfrm flipH="1">
            <a:off x="839788" y="3276611"/>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g">
            <a:hlinkClick r:id="" action="ppaction://media"/>
            <a:extLst>
              <a:ext uri="{FF2B5EF4-FFF2-40B4-BE49-F238E27FC236}">
                <a16:creationId xmlns:a16="http://schemas.microsoft.com/office/drawing/2014/main" id="{F915BE63-47B6-9E4B-D556-40CDD80967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0357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0A9D336-000E-A949-8618-FBC75E39560D}"/>
              </a:ext>
            </a:extLst>
          </p:cNvPr>
          <p:cNvSpPr/>
          <p:nvPr/>
        </p:nvSpPr>
        <p:spPr>
          <a:xfrm>
            <a:off x="928747" y="1996070"/>
            <a:ext cx="3513600" cy="1933904"/>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arcador de posición de imagen 9">
            <a:extLst>
              <a:ext uri="{FF2B5EF4-FFF2-40B4-BE49-F238E27FC236}">
                <a16:creationId xmlns:a16="http://schemas.microsoft.com/office/drawing/2014/main" id="{DE203118-EA74-A747-91BA-EBBC8D28DA02}"/>
              </a:ext>
            </a:extLst>
          </p:cNvPr>
          <p:cNvPicPr>
            <a:picLocks noGrp="1" noChangeAspect="1"/>
          </p:cNvPicPr>
          <p:nvPr>
            <p:ph type="pic" sz="quarter" idx="16"/>
          </p:nvPr>
        </p:nvPicPr>
        <p:blipFill>
          <a:blip r:embed="rId4"/>
          <a:srcRect/>
          <a:stretch/>
        </p:blipFill>
        <p:spPr>
          <a:xfrm>
            <a:off x="9359900" y="554038"/>
            <a:ext cx="2832100" cy="5757862"/>
          </a:xfrm>
        </p:spPr>
      </p:pic>
      <p:sp>
        <p:nvSpPr>
          <p:cNvPr id="2" name="Marcador de texto 1">
            <a:extLst>
              <a:ext uri="{FF2B5EF4-FFF2-40B4-BE49-F238E27FC236}">
                <a16:creationId xmlns:a16="http://schemas.microsoft.com/office/drawing/2014/main" id="{3AE61D21-DCDA-3841-A48C-AC3923B2123B}"/>
              </a:ext>
            </a:extLst>
          </p:cNvPr>
          <p:cNvSpPr>
            <a:spLocks noGrp="1"/>
          </p:cNvSpPr>
          <p:nvPr>
            <p:ph type="body" sz="quarter" idx="13"/>
          </p:nvPr>
        </p:nvSpPr>
        <p:spPr/>
        <p:txBody>
          <a:bodyPr/>
          <a:lstStyle/>
          <a:p>
            <a:r>
              <a:rPr lang="en-US" dirty="0"/>
              <a:t>2</a:t>
            </a:r>
          </a:p>
        </p:txBody>
      </p:sp>
      <p:sp>
        <p:nvSpPr>
          <p:cNvPr id="3" name="Marcador de texto 2">
            <a:extLst>
              <a:ext uri="{FF2B5EF4-FFF2-40B4-BE49-F238E27FC236}">
                <a16:creationId xmlns:a16="http://schemas.microsoft.com/office/drawing/2014/main" id="{FFAFE045-8A44-1248-98A0-E88A9081A63A}"/>
              </a:ext>
            </a:extLst>
          </p:cNvPr>
          <p:cNvSpPr>
            <a:spLocks noGrp="1"/>
          </p:cNvSpPr>
          <p:nvPr>
            <p:ph type="body" sz="quarter" idx="15"/>
          </p:nvPr>
        </p:nvSpPr>
        <p:spPr/>
        <p:txBody>
          <a:bodyPr/>
          <a:lstStyle/>
          <a:p>
            <a:r>
              <a:rPr lang="en-US" dirty="0"/>
              <a:t>The research project   •   Research procedure</a:t>
            </a:r>
          </a:p>
        </p:txBody>
      </p:sp>
      <p:sp>
        <p:nvSpPr>
          <p:cNvPr id="4" name="Marcador de texto 3">
            <a:extLst>
              <a:ext uri="{FF2B5EF4-FFF2-40B4-BE49-F238E27FC236}">
                <a16:creationId xmlns:a16="http://schemas.microsoft.com/office/drawing/2014/main" id="{65799689-BA69-5141-BFAB-08B7E0359534}"/>
              </a:ext>
            </a:extLst>
          </p:cNvPr>
          <p:cNvSpPr>
            <a:spLocks noGrp="1"/>
          </p:cNvSpPr>
          <p:nvPr>
            <p:ph type="body" sz="quarter" idx="17"/>
          </p:nvPr>
        </p:nvSpPr>
        <p:spPr/>
        <p:txBody>
          <a:bodyPr>
            <a:normAutofit/>
          </a:bodyPr>
          <a:lstStyle/>
          <a:p>
            <a:r>
              <a:rPr lang="en-US" sz="5400" dirty="0">
                <a:solidFill>
                  <a:schemeClr val="accent2"/>
                </a:solidFill>
              </a:rPr>
              <a:t>Scientific articles </a:t>
            </a:r>
            <a:r>
              <a:rPr lang="en-US" sz="5400" dirty="0">
                <a:solidFill>
                  <a:schemeClr val="tx1"/>
                </a:solidFill>
              </a:rPr>
              <a:t>review</a:t>
            </a:r>
          </a:p>
        </p:txBody>
      </p:sp>
      <p:sp>
        <p:nvSpPr>
          <p:cNvPr id="7" name="Content Placeholder 2">
            <a:extLst>
              <a:ext uri="{FF2B5EF4-FFF2-40B4-BE49-F238E27FC236}">
                <a16:creationId xmlns:a16="http://schemas.microsoft.com/office/drawing/2014/main" id="{E21C2373-E982-AA47-85EA-285B9F80DECF}"/>
              </a:ext>
            </a:extLst>
          </p:cNvPr>
          <p:cNvSpPr txBox="1">
            <a:spLocks/>
          </p:cNvSpPr>
          <p:nvPr/>
        </p:nvSpPr>
        <p:spPr>
          <a:xfrm>
            <a:off x="1284014" y="2081948"/>
            <a:ext cx="3082314" cy="1614562"/>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In-depth </a:t>
            </a:r>
            <a:r>
              <a:rPr lang="en-US" dirty="0">
                <a:solidFill>
                  <a:schemeClr val="accent2"/>
                </a:solidFill>
                <a:latin typeface="+mj-lt"/>
              </a:rPr>
              <a:t>analysis: </a:t>
            </a:r>
          </a:p>
          <a:p>
            <a:pPr marL="171450" indent="-171450">
              <a:spcBef>
                <a:spcPts val="0"/>
              </a:spcBef>
              <a:spcAft>
                <a:spcPts val="800"/>
              </a:spcAft>
              <a:buClr>
                <a:schemeClr val="accent2"/>
              </a:buClr>
              <a:buSzPct val="120000"/>
              <a:buFont typeface="Wingdings" pitchFamily="2" charset="2"/>
              <a:buChar char="§"/>
            </a:pPr>
            <a:r>
              <a:rPr lang="en-US" sz="1100" dirty="0"/>
              <a:t>Operation basics and parameters review.</a:t>
            </a:r>
          </a:p>
          <a:p>
            <a:pPr marL="171450" indent="-171450">
              <a:spcBef>
                <a:spcPts val="0"/>
              </a:spcBef>
              <a:spcAft>
                <a:spcPts val="800"/>
              </a:spcAft>
              <a:buClr>
                <a:schemeClr val="accent2"/>
              </a:buClr>
              <a:buSzPct val="120000"/>
              <a:buFont typeface="Wingdings" pitchFamily="2" charset="2"/>
              <a:buChar char="§"/>
            </a:pPr>
            <a:r>
              <a:rPr lang="en-US" sz="1100" dirty="0"/>
              <a:t>Feeding structures.</a:t>
            </a:r>
          </a:p>
          <a:p>
            <a:pPr marL="171450" indent="-171450">
              <a:spcBef>
                <a:spcPts val="0"/>
              </a:spcBef>
              <a:spcAft>
                <a:spcPts val="800"/>
              </a:spcAft>
              <a:buClr>
                <a:schemeClr val="accent2"/>
              </a:buClr>
              <a:buSzPct val="120000"/>
              <a:buFont typeface="Wingdings" pitchFamily="2" charset="2"/>
              <a:buChar char="§"/>
            </a:pPr>
            <a:r>
              <a:rPr lang="en-US" sz="1100" dirty="0"/>
              <a:t>Electromagnetic analysis (Green function).</a:t>
            </a:r>
          </a:p>
        </p:txBody>
      </p:sp>
      <p:sp>
        <p:nvSpPr>
          <p:cNvPr id="9" name="Rectángulo 8">
            <a:extLst>
              <a:ext uri="{FF2B5EF4-FFF2-40B4-BE49-F238E27FC236}">
                <a16:creationId xmlns:a16="http://schemas.microsoft.com/office/drawing/2014/main" id="{42DCD4D9-28C9-8541-8BB1-196ACE316379}"/>
              </a:ext>
            </a:extLst>
          </p:cNvPr>
          <p:cNvSpPr/>
          <p:nvPr/>
        </p:nvSpPr>
        <p:spPr>
          <a:xfrm>
            <a:off x="526024" y="2179224"/>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E325BA43-210D-A84F-A1F7-8F5FF5596544}"/>
              </a:ext>
            </a:extLst>
          </p:cNvPr>
          <p:cNvSpPr/>
          <p:nvPr/>
        </p:nvSpPr>
        <p:spPr>
          <a:xfrm>
            <a:off x="928747" y="4155610"/>
            <a:ext cx="3513600" cy="1933903"/>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4A2E2624-3A42-9742-97AE-B60803DB6B50}"/>
              </a:ext>
            </a:extLst>
          </p:cNvPr>
          <p:cNvSpPr txBox="1">
            <a:spLocks/>
          </p:cNvSpPr>
          <p:nvPr/>
        </p:nvSpPr>
        <p:spPr>
          <a:xfrm>
            <a:off x="1284014" y="4241489"/>
            <a:ext cx="2988462" cy="1614562"/>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solidFill>
                  <a:schemeClr val="accent2"/>
                </a:solidFill>
                <a:latin typeface="+mj-lt"/>
              </a:rPr>
              <a:t>Applications</a:t>
            </a:r>
            <a:r>
              <a:rPr lang="en-US" dirty="0">
                <a:latin typeface="+mj-lt"/>
              </a:rPr>
              <a:t>:</a:t>
            </a:r>
            <a:endParaRPr lang="en-US" dirty="0">
              <a:solidFill>
                <a:schemeClr val="accent2"/>
              </a:solidFill>
              <a:latin typeface="+mj-lt"/>
            </a:endParaRPr>
          </a:p>
          <a:p>
            <a:pPr marL="171450" indent="-171450">
              <a:spcBef>
                <a:spcPts val="0"/>
              </a:spcBef>
              <a:spcAft>
                <a:spcPts val="800"/>
              </a:spcAft>
              <a:buClr>
                <a:schemeClr val="accent2"/>
              </a:buClr>
              <a:buSzPct val="120000"/>
              <a:buFont typeface="Wingdings" pitchFamily="2" charset="2"/>
              <a:buChar char="§"/>
            </a:pPr>
            <a:r>
              <a:rPr lang="en-US" sz="1100" dirty="0"/>
              <a:t>Space launcher communication.</a:t>
            </a:r>
          </a:p>
          <a:p>
            <a:pPr marL="171450" indent="-171450">
              <a:spcBef>
                <a:spcPts val="0"/>
              </a:spcBef>
              <a:spcAft>
                <a:spcPts val="800"/>
              </a:spcAft>
              <a:buClr>
                <a:schemeClr val="accent2"/>
              </a:buClr>
              <a:buSzPct val="120000"/>
              <a:buFont typeface="Wingdings" pitchFamily="2" charset="2"/>
              <a:buChar char="§"/>
            </a:pPr>
            <a:r>
              <a:rPr lang="en-US" sz="1100" dirty="0"/>
              <a:t>DF systems based in the angle of arrival (</a:t>
            </a:r>
            <a:r>
              <a:rPr lang="en-US" sz="1100" dirty="0" err="1"/>
              <a:t>AoA</a:t>
            </a:r>
            <a:r>
              <a:rPr lang="en-US" sz="1100" dirty="0"/>
              <a:t>) estimation.</a:t>
            </a:r>
          </a:p>
          <a:p>
            <a:pPr marL="171450" indent="-171450">
              <a:spcBef>
                <a:spcPts val="0"/>
              </a:spcBef>
              <a:spcAft>
                <a:spcPts val="800"/>
              </a:spcAft>
              <a:buClr>
                <a:schemeClr val="accent2"/>
              </a:buClr>
              <a:buSzPct val="120000"/>
              <a:buFont typeface="Wingdings" pitchFamily="2" charset="2"/>
              <a:buChar char="§"/>
            </a:pPr>
            <a:endParaRPr lang="en-US" sz="1100" dirty="0"/>
          </a:p>
        </p:txBody>
      </p:sp>
      <p:sp>
        <p:nvSpPr>
          <p:cNvPr id="15" name="Rectángulo 14">
            <a:extLst>
              <a:ext uri="{FF2B5EF4-FFF2-40B4-BE49-F238E27FC236}">
                <a16:creationId xmlns:a16="http://schemas.microsoft.com/office/drawing/2014/main" id="{FE6AA4A2-D5E1-BD4E-89EE-C492AFFCEAE7}"/>
              </a:ext>
            </a:extLst>
          </p:cNvPr>
          <p:cNvSpPr/>
          <p:nvPr/>
        </p:nvSpPr>
        <p:spPr>
          <a:xfrm>
            <a:off x="526024" y="4338765"/>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a:extLst>
              <a:ext uri="{FF2B5EF4-FFF2-40B4-BE49-F238E27FC236}">
                <a16:creationId xmlns:a16="http://schemas.microsoft.com/office/drawing/2014/main" id="{0D56BE71-5684-D44E-8C0B-45CCF259BC95}"/>
              </a:ext>
            </a:extLst>
          </p:cNvPr>
          <p:cNvSpPr/>
          <p:nvPr/>
        </p:nvSpPr>
        <p:spPr>
          <a:xfrm>
            <a:off x="5260749" y="1996069"/>
            <a:ext cx="3513600" cy="4093444"/>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D8A18D34-F7BC-D54A-BC48-1BBECEC31405}"/>
              </a:ext>
            </a:extLst>
          </p:cNvPr>
          <p:cNvSpPr txBox="1">
            <a:spLocks/>
          </p:cNvSpPr>
          <p:nvPr/>
        </p:nvSpPr>
        <p:spPr>
          <a:xfrm>
            <a:off x="5616016" y="2081947"/>
            <a:ext cx="3136098" cy="4007566"/>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Research and development</a:t>
            </a:r>
            <a:r>
              <a:rPr lang="en-US" dirty="0">
                <a:solidFill>
                  <a:schemeClr val="accent2"/>
                </a:solidFill>
                <a:latin typeface="+mj-lt"/>
              </a:rPr>
              <a:t>: </a:t>
            </a:r>
          </a:p>
          <a:p>
            <a:pPr marL="171450" indent="-171450">
              <a:spcBef>
                <a:spcPts val="0"/>
              </a:spcBef>
              <a:spcAft>
                <a:spcPts val="800"/>
              </a:spcAft>
              <a:buClr>
                <a:schemeClr val="accent2"/>
              </a:buClr>
              <a:buSzPct val="120000"/>
              <a:buFont typeface="Wingdings" pitchFamily="2" charset="2"/>
              <a:buChar char="§"/>
            </a:pPr>
            <a:r>
              <a:rPr lang="en-US" sz="1100" dirty="0"/>
              <a:t>Usage of shallow cavities with resonant material to obtain unidirectional radiation.</a:t>
            </a:r>
          </a:p>
          <a:p>
            <a:pPr marL="171450" indent="-171450">
              <a:spcBef>
                <a:spcPts val="0"/>
              </a:spcBef>
              <a:spcAft>
                <a:spcPts val="800"/>
              </a:spcAft>
              <a:buClr>
                <a:schemeClr val="accent2"/>
              </a:buClr>
              <a:buSzPct val="120000"/>
              <a:buFont typeface="Wingdings" pitchFamily="2" charset="2"/>
              <a:buChar char="§"/>
            </a:pPr>
            <a:r>
              <a:rPr lang="en-US" sz="1100" dirty="0"/>
              <a:t>Application of SMD resistors to generate unidirectional radiation.</a:t>
            </a:r>
          </a:p>
          <a:p>
            <a:pPr marL="171450" indent="-171450">
              <a:spcBef>
                <a:spcPts val="0"/>
              </a:spcBef>
              <a:spcAft>
                <a:spcPts val="800"/>
              </a:spcAft>
              <a:buClr>
                <a:schemeClr val="accent2"/>
              </a:buClr>
              <a:buSzPct val="120000"/>
              <a:buFont typeface="Wingdings" pitchFamily="2" charset="2"/>
              <a:buChar char="§"/>
            </a:pPr>
            <a:r>
              <a:rPr lang="en-US" sz="1100" dirty="0"/>
              <a:t>Usage of parasitic elements (metallic posts) to increase bandwidth.</a:t>
            </a:r>
          </a:p>
          <a:p>
            <a:pPr marL="171450" indent="-171450">
              <a:spcBef>
                <a:spcPts val="0"/>
              </a:spcBef>
              <a:spcAft>
                <a:spcPts val="800"/>
              </a:spcAft>
              <a:buClr>
                <a:schemeClr val="accent2"/>
              </a:buClr>
              <a:buSzPct val="120000"/>
              <a:buFont typeface="Wingdings" pitchFamily="2" charset="2"/>
              <a:buChar char="§"/>
            </a:pPr>
            <a:r>
              <a:rPr lang="en-US" sz="1100" dirty="0"/>
              <a:t>Use of a resonant element as a notch filter.</a:t>
            </a:r>
          </a:p>
          <a:p>
            <a:pPr marL="171450" indent="-171450">
              <a:spcBef>
                <a:spcPts val="0"/>
              </a:spcBef>
              <a:spcAft>
                <a:spcPts val="800"/>
              </a:spcAft>
              <a:buClr>
                <a:schemeClr val="accent2"/>
              </a:buClr>
              <a:buSzPct val="120000"/>
              <a:buFont typeface="Wingdings" pitchFamily="2" charset="2"/>
              <a:buChar char="§"/>
            </a:pPr>
            <a:r>
              <a:rPr lang="en-US" sz="1100" dirty="0"/>
              <a:t>Aplication of dielectric lenses to increase the directivity of the antenna.</a:t>
            </a:r>
          </a:p>
          <a:p>
            <a:pPr marL="171450" indent="-171450">
              <a:spcBef>
                <a:spcPts val="0"/>
              </a:spcBef>
              <a:spcAft>
                <a:spcPts val="800"/>
              </a:spcAft>
              <a:buClr>
                <a:schemeClr val="accent2"/>
              </a:buClr>
              <a:buSzPct val="120000"/>
              <a:buFont typeface="Wingdings" pitchFamily="2" charset="2"/>
              <a:buChar char="§"/>
            </a:pPr>
            <a:r>
              <a:rPr lang="en-US" sz="1100" dirty="0"/>
              <a:t>Non-uniform structures that allow miniaturization.</a:t>
            </a:r>
          </a:p>
        </p:txBody>
      </p:sp>
      <p:sp>
        <p:nvSpPr>
          <p:cNvPr id="18" name="Rectángulo 17">
            <a:extLst>
              <a:ext uri="{FF2B5EF4-FFF2-40B4-BE49-F238E27FC236}">
                <a16:creationId xmlns:a16="http://schemas.microsoft.com/office/drawing/2014/main" id="{F2CF34D9-0B89-CB4C-80A3-67D41FB18B2A}"/>
              </a:ext>
            </a:extLst>
          </p:cNvPr>
          <p:cNvSpPr/>
          <p:nvPr/>
        </p:nvSpPr>
        <p:spPr>
          <a:xfrm>
            <a:off x="4858027" y="2179224"/>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1193566-6D8F-3CBF-4F09-59C51749FD3F}"/>
              </a:ext>
            </a:extLst>
          </p:cNvPr>
          <p:cNvPicPr>
            <a:picLocks noChangeAspect="1"/>
          </p:cNvPicPr>
          <p:nvPr/>
        </p:nvPicPr>
        <p:blipFill>
          <a:blip r:embed="rId5"/>
          <a:srcRect/>
          <a:stretch/>
        </p:blipFill>
        <p:spPr>
          <a:xfrm>
            <a:off x="620337" y="2279792"/>
            <a:ext cx="400260" cy="400260"/>
          </a:xfrm>
          <a:prstGeom prst="rect">
            <a:avLst/>
          </a:prstGeom>
        </p:spPr>
      </p:pic>
      <p:pic>
        <p:nvPicPr>
          <p:cNvPr id="12" name="Picture 11">
            <a:extLst>
              <a:ext uri="{FF2B5EF4-FFF2-40B4-BE49-F238E27FC236}">
                <a16:creationId xmlns:a16="http://schemas.microsoft.com/office/drawing/2014/main" id="{04E7403C-AD75-2214-D76F-8D0F032F9F5B}"/>
              </a:ext>
            </a:extLst>
          </p:cNvPr>
          <p:cNvPicPr>
            <a:picLocks noChangeAspect="1"/>
          </p:cNvPicPr>
          <p:nvPr/>
        </p:nvPicPr>
        <p:blipFill>
          <a:blip r:embed="rId6"/>
          <a:srcRect/>
          <a:stretch/>
        </p:blipFill>
        <p:spPr>
          <a:xfrm>
            <a:off x="620337" y="4435059"/>
            <a:ext cx="400260" cy="400260"/>
          </a:xfrm>
          <a:prstGeom prst="rect">
            <a:avLst/>
          </a:prstGeom>
        </p:spPr>
      </p:pic>
      <p:pic>
        <p:nvPicPr>
          <p:cNvPr id="26" name="Picture 25">
            <a:extLst>
              <a:ext uri="{FF2B5EF4-FFF2-40B4-BE49-F238E27FC236}">
                <a16:creationId xmlns:a16="http://schemas.microsoft.com/office/drawing/2014/main" id="{2D6A873C-F0E3-48A3-7781-3D829AFA5E47}"/>
              </a:ext>
            </a:extLst>
          </p:cNvPr>
          <p:cNvPicPr>
            <a:picLocks noChangeAspect="1"/>
          </p:cNvPicPr>
          <p:nvPr/>
        </p:nvPicPr>
        <p:blipFill>
          <a:blip r:embed="rId7"/>
          <a:srcRect/>
          <a:stretch/>
        </p:blipFill>
        <p:spPr>
          <a:xfrm>
            <a:off x="4951879" y="2276060"/>
            <a:ext cx="400260" cy="400260"/>
          </a:xfrm>
          <a:prstGeom prst="rect">
            <a:avLst/>
          </a:prstGeom>
        </p:spPr>
      </p:pic>
      <p:pic>
        <p:nvPicPr>
          <p:cNvPr id="6" name="h">
            <a:hlinkClick r:id="" action="ppaction://media"/>
            <a:extLst>
              <a:ext uri="{FF2B5EF4-FFF2-40B4-BE49-F238E27FC236}">
                <a16:creationId xmlns:a16="http://schemas.microsoft.com/office/drawing/2014/main" id="{CD0939AD-FB37-5F3A-460D-5CA475BD1A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3747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D51FFF8-4042-80FE-79D0-91A8E159014B}"/>
              </a:ext>
            </a:extLst>
          </p:cNvPr>
          <p:cNvSpPr>
            <a:spLocks noGrp="1"/>
          </p:cNvSpPr>
          <p:nvPr>
            <p:ph type="body" sz="quarter" idx="13"/>
          </p:nvPr>
        </p:nvSpPr>
        <p:spPr/>
        <p:txBody>
          <a:bodyPr/>
          <a:lstStyle/>
          <a:p>
            <a:r>
              <a:rPr lang="en-US" dirty="0"/>
              <a:t>2</a:t>
            </a:r>
          </a:p>
        </p:txBody>
      </p:sp>
      <p:sp>
        <p:nvSpPr>
          <p:cNvPr id="12" name="Text Placeholder 11">
            <a:extLst>
              <a:ext uri="{FF2B5EF4-FFF2-40B4-BE49-F238E27FC236}">
                <a16:creationId xmlns:a16="http://schemas.microsoft.com/office/drawing/2014/main" id="{81E63746-D8C2-EAFD-D4A8-3597BD81145C}"/>
              </a:ext>
            </a:extLst>
          </p:cNvPr>
          <p:cNvSpPr>
            <a:spLocks noGrp="1"/>
          </p:cNvSpPr>
          <p:nvPr>
            <p:ph type="body" sz="quarter" idx="15"/>
          </p:nvPr>
        </p:nvSpPr>
        <p:spPr/>
        <p:txBody>
          <a:bodyPr/>
          <a:lstStyle/>
          <a:p>
            <a:r>
              <a:rPr lang="en-US" dirty="0"/>
              <a:t>The research project   •   Design parameters</a:t>
            </a:r>
          </a:p>
        </p:txBody>
      </p:sp>
      <p:sp>
        <p:nvSpPr>
          <p:cNvPr id="14" name="Text Placeholder 13">
            <a:extLst>
              <a:ext uri="{FF2B5EF4-FFF2-40B4-BE49-F238E27FC236}">
                <a16:creationId xmlns:a16="http://schemas.microsoft.com/office/drawing/2014/main" id="{E880E59C-69FD-EC7B-CD9A-9383F7198FF8}"/>
              </a:ext>
            </a:extLst>
          </p:cNvPr>
          <p:cNvSpPr>
            <a:spLocks noGrp="1"/>
          </p:cNvSpPr>
          <p:nvPr>
            <p:ph type="body" sz="quarter" idx="17"/>
          </p:nvPr>
        </p:nvSpPr>
        <p:spPr>
          <a:xfrm>
            <a:off x="839788" y="866543"/>
            <a:ext cx="4704669" cy="2312086"/>
          </a:xfrm>
        </p:spPr>
        <p:txBody>
          <a:bodyPr>
            <a:normAutofit fontScale="92500" lnSpcReduction="20000"/>
          </a:bodyPr>
          <a:lstStyle/>
          <a:p>
            <a:r>
              <a:rPr lang="en-US" dirty="0"/>
              <a:t>Equiangular spiral antenna </a:t>
            </a:r>
            <a:r>
              <a:rPr lang="en-US" dirty="0">
                <a:solidFill>
                  <a:schemeClr val="accent2"/>
                </a:solidFill>
              </a:rPr>
              <a:t>parameters</a:t>
            </a:r>
          </a:p>
        </p:txBody>
      </p:sp>
      <p:cxnSp>
        <p:nvCxnSpPr>
          <p:cNvPr id="35" name="Conector recto 4">
            <a:extLst>
              <a:ext uri="{FF2B5EF4-FFF2-40B4-BE49-F238E27FC236}">
                <a16:creationId xmlns:a16="http://schemas.microsoft.com/office/drawing/2014/main" id="{2358F7B1-17A3-EBDE-92FB-7D5911F83D6E}"/>
              </a:ext>
            </a:extLst>
          </p:cNvPr>
          <p:cNvCxnSpPr>
            <a:cxnSpLocks/>
          </p:cNvCxnSpPr>
          <p:nvPr/>
        </p:nvCxnSpPr>
        <p:spPr>
          <a:xfrm flipH="1">
            <a:off x="839788" y="3276611"/>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06DE95-214F-EAD9-1645-D5E817DBEFE4}"/>
              </a:ext>
            </a:extLst>
          </p:cNvPr>
          <p:cNvPicPr>
            <a:picLocks noChangeAspect="1"/>
          </p:cNvPicPr>
          <p:nvPr/>
        </p:nvPicPr>
        <p:blipFill>
          <a:blip r:embed="rId4"/>
          <a:stretch>
            <a:fillRect/>
          </a:stretch>
        </p:blipFill>
        <p:spPr>
          <a:xfrm>
            <a:off x="839788" y="3351769"/>
            <a:ext cx="3329991" cy="2923300"/>
          </a:xfrm>
          <a:prstGeom prst="rect">
            <a:avLst/>
          </a:prstGeom>
        </p:spPr>
      </p:pic>
      <p:cxnSp>
        <p:nvCxnSpPr>
          <p:cNvPr id="3" name="Straight Connector 2">
            <a:extLst>
              <a:ext uri="{FF2B5EF4-FFF2-40B4-BE49-F238E27FC236}">
                <a16:creationId xmlns:a16="http://schemas.microsoft.com/office/drawing/2014/main" id="{607441C4-EC4A-3F1A-0978-E3D0650261C7}"/>
              </a:ext>
            </a:extLst>
          </p:cNvPr>
          <p:cNvCxnSpPr>
            <a:cxnSpLocks/>
          </p:cNvCxnSpPr>
          <p:nvPr/>
        </p:nvCxnSpPr>
        <p:spPr>
          <a:xfrm flipV="1">
            <a:off x="2491740" y="4593857"/>
            <a:ext cx="236220" cy="202933"/>
          </a:xfrm>
          <a:prstGeom prst="line">
            <a:avLst/>
          </a:prstGeom>
          <a:ln w="190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BF6A81F-6DB9-9D6B-EC6F-A00B0C6857B9}"/>
              </a:ext>
            </a:extLst>
          </p:cNvPr>
          <p:cNvCxnSpPr>
            <a:cxnSpLocks/>
          </p:cNvCxnSpPr>
          <p:nvPr/>
        </p:nvCxnSpPr>
        <p:spPr>
          <a:xfrm flipH="1" flipV="1">
            <a:off x="1172210" y="4100830"/>
            <a:ext cx="1332573" cy="712589"/>
          </a:xfrm>
          <a:prstGeom prst="line">
            <a:avLst/>
          </a:prstGeom>
          <a:ln w="19050">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B7DA0B-2B8C-E243-0F3C-027CD4BC69D1}"/>
              </a:ext>
            </a:extLst>
          </p:cNvPr>
          <p:cNvCxnSpPr>
            <a:cxnSpLocks/>
          </p:cNvCxnSpPr>
          <p:nvPr/>
        </p:nvCxnSpPr>
        <p:spPr>
          <a:xfrm>
            <a:off x="2526030" y="4813419"/>
            <a:ext cx="1625653" cy="0"/>
          </a:xfrm>
          <a:prstGeom prst="line">
            <a:avLst/>
          </a:prstGeom>
          <a:ln w="3810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1F1DE5-F892-7F95-C4FB-D849C28D2AF7}"/>
              </a:ext>
            </a:extLst>
          </p:cNvPr>
          <p:cNvCxnSpPr>
            <a:cxnSpLocks/>
          </p:cNvCxnSpPr>
          <p:nvPr/>
        </p:nvCxnSpPr>
        <p:spPr>
          <a:xfrm>
            <a:off x="3100070" y="4813419"/>
            <a:ext cx="15367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5810C0-A5F0-1DBD-4F02-D79CAEC265DA}"/>
              </a:ext>
            </a:extLst>
          </p:cNvPr>
          <p:cNvCxnSpPr>
            <a:cxnSpLocks/>
            <a:endCxn id="2" idx="3"/>
          </p:cNvCxnSpPr>
          <p:nvPr/>
        </p:nvCxnSpPr>
        <p:spPr>
          <a:xfrm>
            <a:off x="3947160" y="4813419"/>
            <a:ext cx="22261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uadroTexto 19">
            <a:extLst>
              <a:ext uri="{FF2B5EF4-FFF2-40B4-BE49-F238E27FC236}">
                <a16:creationId xmlns:a16="http://schemas.microsoft.com/office/drawing/2014/main" id="{4AAF0E32-83DF-F110-CB8E-D2000B17DE58}"/>
              </a:ext>
            </a:extLst>
          </p:cNvPr>
          <p:cNvSpPr txBox="1"/>
          <p:nvPr/>
        </p:nvSpPr>
        <p:spPr>
          <a:xfrm>
            <a:off x="3056643" y="4606290"/>
            <a:ext cx="208527" cy="261610"/>
          </a:xfrm>
          <a:prstGeom prst="rect">
            <a:avLst/>
          </a:prstGeom>
          <a:noFill/>
        </p:spPr>
        <p:txBody>
          <a:bodyPr wrap="square" rtlCol="0">
            <a:spAutoFit/>
          </a:bodyPr>
          <a:lstStyle/>
          <a:p>
            <a:r>
              <a:rPr lang="en-US" sz="1050" dirty="0">
                <a:solidFill>
                  <a:schemeClr val="bg1"/>
                </a:solidFill>
                <a:latin typeface="+mj-lt"/>
              </a:rPr>
              <a:t>1</a:t>
            </a:r>
          </a:p>
        </p:txBody>
      </p:sp>
      <p:sp>
        <p:nvSpPr>
          <p:cNvPr id="9" name="CuadroTexto 19">
            <a:extLst>
              <a:ext uri="{FF2B5EF4-FFF2-40B4-BE49-F238E27FC236}">
                <a16:creationId xmlns:a16="http://schemas.microsoft.com/office/drawing/2014/main" id="{67E06090-67E0-D746-2332-041FDFB67CA0}"/>
              </a:ext>
            </a:extLst>
          </p:cNvPr>
          <p:cNvSpPr txBox="1"/>
          <p:nvPr/>
        </p:nvSpPr>
        <p:spPr>
          <a:xfrm>
            <a:off x="3942391" y="4606290"/>
            <a:ext cx="208527" cy="261610"/>
          </a:xfrm>
          <a:prstGeom prst="rect">
            <a:avLst/>
          </a:prstGeom>
          <a:noFill/>
        </p:spPr>
        <p:txBody>
          <a:bodyPr wrap="square" rtlCol="0">
            <a:spAutoFit/>
          </a:bodyPr>
          <a:lstStyle/>
          <a:p>
            <a:r>
              <a:rPr lang="en-US" sz="1050" dirty="0">
                <a:solidFill>
                  <a:schemeClr val="bg1"/>
                </a:solidFill>
                <a:latin typeface="+mj-lt"/>
              </a:rPr>
              <a:t>2</a:t>
            </a:r>
          </a:p>
        </p:txBody>
      </p:sp>
      <p:sp>
        <p:nvSpPr>
          <p:cNvPr id="21" name="CuadroTexto 12">
            <a:extLst>
              <a:ext uri="{FF2B5EF4-FFF2-40B4-BE49-F238E27FC236}">
                <a16:creationId xmlns:a16="http://schemas.microsoft.com/office/drawing/2014/main" id="{1223758C-2B75-5343-5567-484064814E2D}"/>
              </a:ext>
            </a:extLst>
          </p:cNvPr>
          <p:cNvSpPr txBox="1"/>
          <p:nvPr/>
        </p:nvSpPr>
        <p:spPr>
          <a:xfrm>
            <a:off x="7488942" y="1644372"/>
            <a:ext cx="4478347" cy="612412"/>
          </a:xfrm>
          <a:prstGeom prst="rect">
            <a:avLst/>
          </a:prstGeom>
          <a:noFill/>
        </p:spPr>
        <p:txBody>
          <a:bodyPr wrap="square" rtlCol="0">
            <a:spAutoFit/>
          </a:bodyPr>
          <a:lstStyle/>
          <a:p>
            <a:pPr>
              <a:lnSpc>
                <a:spcPct val="150000"/>
              </a:lnSpc>
            </a:pPr>
            <a:r>
              <a:rPr lang="en-US" sz="1200" dirty="0">
                <a:solidFill>
                  <a:schemeClr val="accent4"/>
                </a:solidFill>
              </a:rPr>
              <a:t>Distance from the center to the center of the innermost turn. Sets the maximum operating frequency of the antenna.</a:t>
            </a:r>
          </a:p>
        </p:txBody>
      </p:sp>
      <p:sp>
        <p:nvSpPr>
          <p:cNvPr id="23" name="CuadroTexto 13">
            <a:extLst>
              <a:ext uri="{FF2B5EF4-FFF2-40B4-BE49-F238E27FC236}">
                <a16:creationId xmlns:a16="http://schemas.microsoft.com/office/drawing/2014/main" id="{3EF65282-CDD5-3E1F-7A52-2312764919AD}"/>
              </a:ext>
            </a:extLst>
          </p:cNvPr>
          <p:cNvSpPr txBox="1"/>
          <p:nvPr/>
        </p:nvSpPr>
        <p:spPr>
          <a:xfrm>
            <a:off x="7488942" y="1059597"/>
            <a:ext cx="4269967" cy="523220"/>
          </a:xfrm>
          <a:prstGeom prst="rect">
            <a:avLst/>
          </a:prstGeom>
          <a:noFill/>
        </p:spPr>
        <p:txBody>
          <a:bodyPr wrap="square" rtlCol="0">
            <a:spAutoFit/>
          </a:bodyPr>
          <a:lstStyle/>
          <a:p>
            <a:r>
              <a:rPr lang="en-US" sz="2800" dirty="0">
                <a:solidFill>
                  <a:schemeClr val="accent6"/>
                </a:solidFill>
                <a:latin typeface="+mj-lt"/>
              </a:rPr>
              <a:t>Inner radius</a:t>
            </a:r>
          </a:p>
        </p:txBody>
      </p:sp>
      <p:sp>
        <p:nvSpPr>
          <p:cNvPr id="30" name="CuadroTexto 15">
            <a:extLst>
              <a:ext uri="{FF2B5EF4-FFF2-40B4-BE49-F238E27FC236}">
                <a16:creationId xmlns:a16="http://schemas.microsoft.com/office/drawing/2014/main" id="{8E7634F0-F04C-C500-1081-43C3710294B3}"/>
              </a:ext>
            </a:extLst>
          </p:cNvPr>
          <p:cNvSpPr txBox="1"/>
          <p:nvPr/>
        </p:nvSpPr>
        <p:spPr>
          <a:xfrm>
            <a:off x="7488942" y="3504169"/>
            <a:ext cx="4478347" cy="612412"/>
          </a:xfrm>
          <a:prstGeom prst="rect">
            <a:avLst/>
          </a:prstGeom>
          <a:noFill/>
        </p:spPr>
        <p:txBody>
          <a:bodyPr wrap="square" rtlCol="0">
            <a:spAutoFit/>
          </a:bodyPr>
          <a:lstStyle/>
          <a:p>
            <a:pPr>
              <a:lnSpc>
                <a:spcPct val="150000"/>
              </a:lnSpc>
            </a:pPr>
            <a:r>
              <a:rPr lang="en-US" sz="1200" dirty="0">
                <a:solidFill>
                  <a:schemeClr val="accent4"/>
                </a:solidFill>
              </a:rPr>
              <a:t>Distance from the center to the center of outermost turn. Sets the minimum operating frequency of the antenna.</a:t>
            </a:r>
          </a:p>
        </p:txBody>
      </p:sp>
      <p:sp>
        <p:nvSpPr>
          <p:cNvPr id="31" name="CuadroTexto 16">
            <a:extLst>
              <a:ext uri="{FF2B5EF4-FFF2-40B4-BE49-F238E27FC236}">
                <a16:creationId xmlns:a16="http://schemas.microsoft.com/office/drawing/2014/main" id="{86975FD8-9710-C774-7483-5BDEA8467425}"/>
              </a:ext>
            </a:extLst>
          </p:cNvPr>
          <p:cNvSpPr txBox="1"/>
          <p:nvPr/>
        </p:nvSpPr>
        <p:spPr>
          <a:xfrm>
            <a:off x="7488943" y="2919394"/>
            <a:ext cx="4766968" cy="523220"/>
          </a:xfrm>
          <a:prstGeom prst="rect">
            <a:avLst/>
          </a:prstGeom>
          <a:noFill/>
        </p:spPr>
        <p:txBody>
          <a:bodyPr wrap="square" rtlCol="0">
            <a:spAutoFit/>
          </a:bodyPr>
          <a:lstStyle/>
          <a:p>
            <a:r>
              <a:rPr lang="en-US" sz="2800" dirty="0">
                <a:solidFill>
                  <a:schemeClr val="accent6"/>
                </a:solidFill>
                <a:latin typeface="+mj-lt"/>
              </a:rPr>
              <a:t>Outer radius</a:t>
            </a:r>
          </a:p>
        </p:txBody>
      </p:sp>
      <p:sp>
        <p:nvSpPr>
          <p:cNvPr id="32" name="CuadroTexto 18">
            <a:extLst>
              <a:ext uri="{FF2B5EF4-FFF2-40B4-BE49-F238E27FC236}">
                <a16:creationId xmlns:a16="http://schemas.microsoft.com/office/drawing/2014/main" id="{88241651-6711-C5ED-6462-72EF20AAA342}"/>
              </a:ext>
            </a:extLst>
          </p:cNvPr>
          <p:cNvSpPr txBox="1"/>
          <p:nvPr/>
        </p:nvSpPr>
        <p:spPr>
          <a:xfrm>
            <a:off x="7488942" y="5249121"/>
            <a:ext cx="4543037" cy="612412"/>
          </a:xfrm>
          <a:prstGeom prst="rect">
            <a:avLst/>
          </a:prstGeom>
          <a:noFill/>
        </p:spPr>
        <p:txBody>
          <a:bodyPr wrap="square" rtlCol="0">
            <a:spAutoFit/>
          </a:bodyPr>
          <a:lstStyle/>
          <a:p>
            <a:pPr>
              <a:lnSpc>
                <a:spcPct val="150000"/>
              </a:lnSpc>
            </a:pPr>
            <a:r>
              <a:rPr lang="en-US" sz="1200" dirty="0">
                <a:solidFill>
                  <a:schemeClr val="accent4"/>
                </a:solidFill>
              </a:rPr>
              <a:t>Defines how fast the antenna is wound up. This is directly related to the number of turns the spiral will have.</a:t>
            </a:r>
            <a:endParaRPr lang="en-US" sz="1800" dirty="0">
              <a:effectLst/>
              <a:ea typeface="Times New Roman" panose="02020603050405020304" pitchFamily="18" charset="0"/>
              <a:cs typeface="Times New Roman" panose="02020603050405020304" pitchFamily="18" charset="0"/>
            </a:endParaRPr>
          </a:p>
        </p:txBody>
      </p:sp>
      <p:sp>
        <p:nvSpPr>
          <p:cNvPr id="36" name="CuadroTexto 19">
            <a:extLst>
              <a:ext uri="{FF2B5EF4-FFF2-40B4-BE49-F238E27FC236}">
                <a16:creationId xmlns:a16="http://schemas.microsoft.com/office/drawing/2014/main" id="{E8A4FC55-03A6-6859-CF13-30F9051A3DE0}"/>
              </a:ext>
            </a:extLst>
          </p:cNvPr>
          <p:cNvSpPr txBox="1"/>
          <p:nvPr/>
        </p:nvSpPr>
        <p:spPr>
          <a:xfrm>
            <a:off x="7488942" y="4664346"/>
            <a:ext cx="4269967" cy="523220"/>
          </a:xfrm>
          <a:prstGeom prst="rect">
            <a:avLst/>
          </a:prstGeom>
          <a:noFill/>
        </p:spPr>
        <p:txBody>
          <a:bodyPr wrap="square" rtlCol="0">
            <a:spAutoFit/>
          </a:bodyPr>
          <a:lstStyle/>
          <a:p>
            <a:r>
              <a:rPr lang="en-US" sz="2800" dirty="0">
                <a:solidFill>
                  <a:schemeClr val="accent6"/>
                </a:solidFill>
                <a:latin typeface="+mj-lt"/>
              </a:rPr>
              <a:t>Growth rate</a:t>
            </a:r>
          </a:p>
        </p:txBody>
      </p:sp>
      <p:pic>
        <p:nvPicPr>
          <p:cNvPr id="37" name="Picture Placeholder 53" descr="Icon&#10;&#10;Description automatically generated">
            <a:extLst>
              <a:ext uri="{FF2B5EF4-FFF2-40B4-BE49-F238E27FC236}">
                <a16:creationId xmlns:a16="http://schemas.microsoft.com/office/drawing/2014/main" id="{A1FD582C-2577-0985-65AE-A8E077E2B7F1}"/>
              </a:ext>
            </a:extLst>
          </p:cNvPr>
          <p:cNvPicPr>
            <a:picLocks noChangeAspect="1"/>
          </p:cNvPicPr>
          <p:nvPr/>
        </p:nvPicPr>
        <p:blipFill>
          <a:blip r:embed="rId5"/>
          <a:srcRect l="78" r="78"/>
          <a:stretch>
            <a:fillRect/>
          </a:stretch>
        </p:blipFill>
        <p:spPr>
          <a:xfrm>
            <a:off x="6210301" y="4739303"/>
            <a:ext cx="1011996" cy="1011996"/>
          </a:xfrm>
          <a:prstGeom prst="rect">
            <a:avLst/>
          </a:prstGeom>
          <a:solidFill>
            <a:schemeClr val="accent2">
              <a:lumMod val="20000"/>
              <a:lumOff val="80000"/>
            </a:schemeClr>
          </a:solidFill>
        </p:spPr>
      </p:pic>
      <p:pic>
        <p:nvPicPr>
          <p:cNvPr id="38" name="Picture Placeholder 57" descr="Icon&#10;&#10;Description automatically generated">
            <a:extLst>
              <a:ext uri="{FF2B5EF4-FFF2-40B4-BE49-F238E27FC236}">
                <a16:creationId xmlns:a16="http://schemas.microsoft.com/office/drawing/2014/main" id="{F3A3C367-4F24-BD63-C604-05C881FD2AE7}"/>
              </a:ext>
            </a:extLst>
          </p:cNvPr>
          <p:cNvPicPr>
            <a:picLocks noChangeAspect="1"/>
          </p:cNvPicPr>
          <p:nvPr/>
        </p:nvPicPr>
        <p:blipFill>
          <a:blip r:embed="rId6"/>
          <a:srcRect/>
          <a:stretch>
            <a:fillRect/>
          </a:stretch>
        </p:blipFill>
        <p:spPr>
          <a:xfrm>
            <a:off x="6210301" y="1117329"/>
            <a:ext cx="1011996" cy="1011996"/>
          </a:xfrm>
          <a:prstGeom prst="rect">
            <a:avLst/>
          </a:prstGeom>
          <a:solidFill>
            <a:schemeClr val="accent2"/>
          </a:solidFill>
        </p:spPr>
      </p:pic>
      <p:pic>
        <p:nvPicPr>
          <p:cNvPr id="39" name="Picture Placeholder 59" descr="Icon&#10;&#10;Description automatically generated">
            <a:extLst>
              <a:ext uri="{FF2B5EF4-FFF2-40B4-BE49-F238E27FC236}">
                <a16:creationId xmlns:a16="http://schemas.microsoft.com/office/drawing/2014/main" id="{8E17189F-E696-F838-C5FF-56E78C35CE30}"/>
              </a:ext>
            </a:extLst>
          </p:cNvPr>
          <p:cNvPicPr>
            <a:picLocks noChangeAspect="1"/>
          </p:cNvPicPr>
          <p:nvPr/>
        </p:nvPicPr>
        <p:blipFill>
          <a:blip r:embed="rId7"/>
          <a:srcRect l="78" r="78"/>
          <a:stretch>
            <a:fillRect/>
          </a:stretch>
        </p:blipFill>
        <p:spPr>
          <a:xfrm>
            <a:off x="6210301" y="3005505"/>
            <a:ext cx="1011996" cy="1011996"/>
          </a:xfrm>
          <a:prstGeom prst="rect">
            <a:avLst/>
          </a:prstGeom>
          <a:solidFill>
            <a:schemeClr val="accent2">
              <a:lumMod val="60000"/>
              <a:lumOff val="40000"/>
            </a:schemeClr>
          </a:solidFill>
        </p:spPr>
      </p:pic>
      <p:pic>
        <p:nvPicPr>
          <p:cNvPr id="10" name="i">
            <a:hlinkClick r:id="" action="ppaction://media"/>
            <a:extLst>
              <a:ext uri="{FF2B5EF4-FFF2-40B4-BE49-F238E27FC236}">
                <a16:creationId xmlns:a16="http://schemas.microsoft.com/office/drawing/2014/main" id="{0D8A762A-F97F-AEF5-FB68-2E1D367922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64643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C529DE-3A33-2C42-841F-58E85DD070DD}"/>
              </a:ext>
            </a:extLst>
          </p:cNvPr>
          <p:cNvSpPr>
            <a:spLocks noGrp="1"/>
          </p:cNvSpPr>
          <p:nvPr>
            <p:ph type="body" sz="quarter" idx="13"/>
          </p:nvPr>
        </p:nvSpPr>
        <p:spPr/>
        <p:txBody>
          <a:bodyPr/>
          <a:lstStyle/>
          <a:p>
            <a:r>
              <a:rPr lang="en-US" dirty="0"/>
              <a:t>2</a:t>
            </a:r>
          </a:p>
        </p:txBody>
      </p:sp>
      <p:sp>
        <p:nvSpPr>
          <p:cNvPr id="7" name="Marcador de texto 6">
            <a:extLst>
              <a:ext uri="{FF2B5EF4-FFF2-40B4-BE49-F238E27FC236}">
                <a16:creationId xmlns:a16="http://schemas.microsoft.com/office/drawing/2014/main" id="{6FC1311C-576A-EC4C-9106-2DEEB66CC329}"/>
              </a:ext>
            </a:extLst>
          </p:cNvPr>
          <p:cNvSpPr>
            <a:spLocks noGrp="1"/>
          </p:cNvSpPr>
          <p:nvPr>
            <p:ph type="body" sz="quarter" idx="15"/>
          </p:nvPr>
        </p:nvSpPr>
        <p:spPr/>
        <p:txBody>
          <a:bodyPr/>
          <a:lstStyle/>
          <a:p>
            <a:r>
              <a:rPr lang="en-US" dirty="0"/>
              <a:t>The research project   •   Trial Results</a:t>
            </a:r>
          </a:p>
        </p:txBody>
      </p:sp>
      <p:sp>
        <p:nvSpPr>
          <p:cNvPr id="9" name="Marcador de texto 8">
            <a:extLst>
              <a:ext uri="{FF2B5EF4-FFF2-40B4-BE49-F238E27FC236}">
                <a16:creationId xmlns:a16="http://schemas.microsoft.com/office/drawing/2014/main" id="{1758C46E-FA60-084B-B6AD-DA7973725075}"/>
              </a:ext>
            </a:extLst>
          </p:cNvPr>
          <p:cNvSpPr>
            <a:spLocks noGrp="1"/>
          </p:cNvSpPr>
          <p:nvPr>
            <p:ph type="body" sz="quarter" idx="17"/>
          </p:nvPr>
        </p:nvSpPr>
        <p:spPr>
          <a:xfrm>
            <a:off x="839788" y="905939"/>
            <a:ext cx="6510972" cy="988902"/>
          </a:xfrm>
        </p:spPr>
        <p:txBody>
          <a:bodyPr>
            <a:noAutofit/>
          </a:bodyPr>
          <a:lstStyle/>
          <a:p>
            <a:pPr>
              <a:lnSpc>
                <a:spcPct val="100000"/>
              </a:lnSpc>
              <a:spcBef>
                <a:spcPts val="0"/>
              </a:spcBef>
            </a:pPr>
            <a:r>
              <a:rPr lang="en-US" dirty="0">
                <a:solidFill>
                  <a:schemeClr val="accent2"/>
                </a:solidFill>
              </a:rPr>
              <a:t>First simulation set</a:t>
            </a:r>
          </a:p>
        </p:txBody>
      </p:sp>
      <p:grpSp>
        <p:nvGrpSpPr>
          <p:cNvPr id="2" name="Grupo 1">
            <a:extLst>
              <a:ext uri="{FF2B5EF4-FFF2-40B4-BE49-F238E27FC236}">
                <a16:creationId xmlns:a16="http://schemas.microsoft.com/office/drawing/2014/main" id="{CABEDDB5-DB1F-974C-8E86-3F60DD37EC99}"/>
              </a:ext>
            </a:extLst>
          </p:cNvPr>
          <p:cNvGrpSpPr/>
          <p:nvPr/>
        </p:nvGrpSpPr>
        <p:grpSpPr>
          <a:xfrm>
            <a:off x="9158288" y="546100"/>
            <a:ext cx="3033712" cy="5768975"/>
            <a:chOff x="9158288" y="568850"/>
            <a:chExt cx="3033712" cy="6062666"/>
          </a:xfrm>
        </p:grpSpPr>
        <p:sp>
          <p:nvSpPr>
            <p:cNvPr id="15" name="Rectángulo 14">
              <a:extLst>
                <a:ext uri="{FF2B5EF4-FFF2-40B4-BE49-F238E27FC236}">
                  <a16:creationId xmlns:a16="http://schemas.microsoft.com/office/drawing/2014/main" id="{0D5BAA51-BF5A-2B41-8875-7561BE6EC5E9}"/>
                </a:ext>
              </a:extLst>
            </p:cNvPr>
            <p:cNvSpPr/>
            <p:nvPr/>
          </p:nvSpPr>
          <p:spPr>
            <a:xfrm>
              <a:off x="9158288" y="568850"/>
              <a:ext cx="3033712" cy="30337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A511E4DB-878E-944E-A8D2-B2FAE9D6E3CF}"/>
                </a:ext>
              </a:extLst>
            </p:cNvPr>
            <p:cNvSpPr/>
            <p:nvPr/>
          </p:nvSpPr>
          <p:spPr>
            <a:xfrm>
              <a:off x="9158288" y="3597800"/>
              <a:ext cx="3033712" cy="30337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ector recto 25">
            <a:extLst>
              <a:ext uri="{FF2B5EF4-FFF2-40B4-BE49-F238E27FC236}">
                <a16:creationId xmlns:a16="http://schemas.microsoft.com/office/drawing/2014/main" id="{91E27313-9BC7-9849-817F-220134BF60CE}"/>
              </a:ext>
            </a:extLst>
          </p:cNvPr>
          <p:cNvCxnSpPr>
            <a:cxnSpLocks/>
          </p:cNvCxnSpPr>
          <p:nvPr/>
        </p:nvCxnSpPr>
        <p:spPr>
          <a:xfrm flipH="1">
            <a:off x="984967" y="284160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Chart, radar chart&#10;&#10;Description automatically generated">
            <a:extLst>
              <a:ext uri="{FF2B5EF4-FFF2-40B4-BE49-F238E27FC236}">
                <a16:creationId xmlns:a16="http://schemas.microsoft.com/office/drawing/2014/main" id="{C2C92526-082A-F87B-9DB2-6DC751468F6F}"/>
              </a:ext>
            </a:extLst>
          </p:cNvPr>
          <p:cNvPicPr>
            <a:picLocks noChangeAspect="1"/>
          </p:cNvPicPr>
          <p:nvPr/>
        </p:nvPicPr>
        <p:blipFill>
          <a:blip r:embed="rId5"/>
          <a:stretch>
            <a:fillRect/>
          </a:stretch>
        </p:blipFill>
        <p:spPr>
          <a:xfrm>
            <a:off x="9382342" y="717493"/>
            <a:ext cx="2585604" cy="2539433"/>
          </a:xfrm>
          <a:prstGeom prst="rect">
            <a:avLst/>
          </a:prstGeom>
        </p:spPr>
      </p:pic>
      <p:pic>
        <p:nvPicPr>
          <p:cNvPr id="16" name="Picture 15" descr="Chart, radar chart&#10;&#10;Description automatically generated">
            <a:extLst>
              <a:ext uri="{FF2B5EF4-FFF2-40B4-BE49-F238E27FC236}">
                <a16:creationId xmlns:a16="http://schemas.microsoft.com/office/drawing/2014/main" id="{AFB15E7E-3F32-3B14-44A5-1CC61F5224B7}"/>
              </a:ext>
            </a:extLst>
          </p:cNvPr>
          <p:cNvPicPr>
            <a:picLocks noChangeAspect="1"/>
          </p:cNvPicPr>
          <p:nvPr/>
        </p:nvPicPr>
        <p:blipFill>
          <a:blip r:embed="rId6"/>
          <a:stretch>
            <a:fillRect/>
          </a:stretch>
        </p:blipFill>
        <p:spPr>
          <a:xfrm>
            <a:off x="9364357" y="3601146"/>
            <a:ext cx="2603589" cy="2538000"/>
          </a:xfrm>
          <a:prstGeom prst="rect">
            <a:avLst/>
          </a:prstGeom>
        </p:spPr>
      </p:pic>
      <p:pic>
        <p:nvPicPr>
          <p:cNvPr id="51" name="Picture Placeholder 50" descr="A picture containing text, businesscard&#10;&#10;Description automatically generated">
            <a:extLst>
              <a:ext uri="{FF2B5EF4-FFF2-40B4-BE49-F238E27FC236}">
                <a16:creationId xmlns:a16="http://schemas.microsoft.com/office/drawing/2014/main" id="{8641E2D8-AB01-8B98-1955-CA0C74D16C47}"/>
              </a:ext>
            </a:extLst>
          </p:cNvPr>
          <p:cNvPicPr>
            <a:picLocks noGrp="1" noChangeAspect="1"/>
          </p:cNvPicPr>
          <p:nvPr>
            <p:ph type="pic" sz="quarter" idx="16"/>
          </p:nvPr>
        </p:nvPicPr>
        <p:blipFill>
          <a:blip r:embed="rId7"/>
          <a:srcRect/>
          <a:stretch>
            <a:fillRect/>
          </a:stretch>
        </p:blipFill>
        <p:spPr>
          <a:xfrm>
            <a:off x="87313" y="2736850"/>
            <a:ext cx="3457575" cy="3457575"/>
          </a:xfrm>
        </p:spPr>
      </p:pic>
      <p:sp>
        <p:nvSpPr>
          <p:cNvPr id="47" name="TextBox 46">
            <a:extLst>
              <a:ext uri="{FF2B5EF4-FFF2-40B4-BE49-F238E27FC236}">
                <a16:creationId xmlns:a16="http://schemas.microsoft.com/office/drawing/2014/main" id="{0C1484B2-FC54-92D1-E105-4F63311C5569}"/>
              </a:ext>
            </a:extLst>
          </p:cNvPr>
          <p:cNvSpPr txBox="1"/>
          <p:nvPr/>
        </p:nvSpPr>
        <p:spPr>
          <a:xfrm>
            <a:off x="839788" y="1853017"/>
            <a:ext cx="7374572" cy="646331"/>
          </a:xfrm>
          <a:prstGeom prst="rect">
            <a:avLst/>
          </a:prstGeom>
          <a:noFill/>
        </p:spPr>
        <p:txBody>
          <a:bodyPr wrap="square">
            <a:spAutoFit/>
          </a:bodyPr>
          <a:lstStyle/>
          <a:p>
            <a:pPr marL="285750" indent="-285750">
              <a:lnSpc>
                <a:spcPct val="100000"/>
              </a:lnSpc>
              <a:spcBef>
                <a:spcPts val="0"/>
              </a:spcBef>
              <a:buFont typeface="Arial" panose="020B0604020202020204" pitchFamily="34" charset="0"/>
              <a:buChar char="•"/>
            </a:pPr>
            <a:r>
              <a:rPr lang="en-US" dirty="0"/>
              <a:t>Equiangular spiral antenna to operate in the 1GHz-6GHz band.</a:t>
            </a:r>
            <a:endParaRPr lang="en-US" sz="1800" dirty="0"/>
          </a:p>
          <a:p>
            <a:pPr marL="285750" indent="-285750">
              <a:lnSpc>
                <a:spcPct val="100000"/>
              </a:lnSpc>
              <a:spcBef>
                <a:spcPts val="0"/>
              </a:spcBef>
              <a:buFont typeface="Arial" panose="020B0604020202020204" pitchFamily="34" charset="0"/>
              <a:buChar char="•"/>
            </a:pPr>
            <a:r>
              <a:rPr lang="en-US" sz="1800" dirty="0"/>
              <a:t>Default growth rate (0.35).</a:t>
            </a:r>
            <a:endParaRPr lang="en-US" dirty="0"/>
          </a:p>
        </p:txBody>
      </p:sp>
      <p:sp>
        <p:nvSpPr>
          <p:cNvPr id="52" name="TextBox 51">
            <a:extLst>
              <a:ext uri="{FF2B5EF4-FFF2-40B4-BE49-F238E27FC236}">
                <a16:creationId xmlns:a16="http://schemas.microsoft.com/office/drawing/2014/main" id="{C7E4AD65-FB1E-77AB-026D-14749A80964A}"/>
              </a:ext>
            </a:extLst>
          </p:cNvPr>
          <p:cNvSpPr txBox="1"/>
          <p:nvPr/>
        </p:nvSpPr>
        <p:spPr>
          <a:xfrm>
            <a:off x="4363720" y="2880360"/>
            <a:ext cx="184731" cy="369332"/>
          </a:xfrm>
          <a:prstGeom prst="rect">
            <a:avLst/>
          </a:prstGeom>
          <a:noFill/>
        </p:spPr>
        <p:txBody>
          <a:bodyPr wrap="none" rtlCol="0">
            <a:spAutoFit/>
          </a:bodyPr>
          <a:lstStyle/>
          <a:p>
            <a:endParaRPr lang="en-US"/>
          </a:p>
        </p:txBody>
      </p:sp>
      <p:sp>
        <p:nvSpPr>
          <p:cNvPr id="53" name="TextBox 52">
            <a:extLst>
              <a:ext uri="{FF2B5EF4-FFF2-40B4-BE49-F238E27FC236}">
                <a16:creationId xmlns:a16="http://schemas.microsoft.com/office/drawing/2014/main" id="{E6D5ABB7-79A5-8351-267E-A26DEF02632B}"/>
              </a:ext>
            </a:extLst>
          </p:cNvPr>
          <p:cNvSpPr txBox="1"/>
          <p:nvPr/>
        </p:nvSpPr>
        <p:spPr>
          <a:xfrm>
            <a:off x="3926842" y="2841608"/>
            <a:ext cx="4720272" cy="2308324"/>
          </a:xfrm>
          <a:prstGeom prst="rect">
            <a:avLst/>
          </a:prstGeom>
          <a:noFill/>
        </p:spPr>
        <p:txBody>
          <a:bodyPr wrap="square">
            <a:spAutoFit/>
          </a:bodyPr>
          <a:lstStyle/>
          <a:p>
            <a:pPr algn="just">
              <a:lnSpc>
                <a:spcPct val="100000"/>
              </a:lnSpc>
              <a:spcBef>
                <a:spcPts val="0"/>
              </a:spcBef>
            </a:pPr>
            <a:r>
              <a:rPr lang="en-US" sz="1800" dirty="0">
                <a:solidFill>
                  <a:schemeClr val="accent2"/>
                </a:solidFill>
              </a:rPr>
              <a:t>2D Radiation diagrams</a:t>
            </a:r>
          </a:p>
          <a:p>
            <a:pPr algn="just">
              <a:lnSpc>
                <a:spcPct val="100000"/>
              </a:lnSpc>
              <a:spcBef>
                <a:spcPts val="0"/>
              </a:spcBef>
            </a:pPr>
            <a:endParaRPr lang="en-US" dirty="0"/>
          </a:p>
          <a:p>
            <a:pPr algn="just">
              <a:lnSpc>
                <a:spcPct val="100000"/>
              </a:lnSpc>
              <a:spcBef>
                <a:spcPts val="0"/>
              </a:spcBef>
            </a:pPr>
            <a:r>
              <a:rPr lang="en-US" sz="1800" dirty="0"/>
              <a:t>Results according to the expected:</a:t>
            </a:r>
          </a:p>
          <a:p>
            <a:pPr marL="285750" indent="-285750" algn="just">
              <a:lnSpc>
                <a:spcPct val="100000"/>
              </a:lnSpc>
              <a:spcBef>
                <a:spcPts val="0"/>
              </a:spcBef>
              <a:buFont typeface="Arial" panose="020B0604020202020204" pitchFamily="34" charset="0"/>
              <a:buChar char="•"/>
            </a:pPr>
            <a:r>
              <a:rPr lang="en-US" dirty="0"/>
              <a:t>Almost no radiation to the sides of the antenna.</a:t>
            </a:r>
          </a:p>
          <a:p>
            <a:pPr marL="285750" indent="-285750" algn="just">
              <a:lnSpc>
                <a:spcPct val="100000"/>
              </a:lnSpc>
              <a:spcBef>
                <a:spcPts val="0"/>
              </a:spcBef>
              <a:buFont typeface="Arial" panose="020B0604020202020204" pitchFamily="34" charset="0"/>
              <a:buChar char="•"/>
            </a:pPr>
            <a:r>
              <a:rPr lang="en-US" dirty="0"/>
              <a:t>Bidirectional radiation pattern.</a:t>
            </a:r>
          </a:p>
          <a:p>
            <a:pPr marL="285750" indent="-285750" algn="just">
              <a:lnSpc>
                <a:spcPct val="100000"/>
              </a:lnSpc>
              <a:spcBef>
                <a:spcPts val="0"/>
              </a:spcBef>
              <a:buFont typeface="Arial" panose="020B0604020202020204" pitchFamily="34" charset="0"/>
              <a:buChar char="•"/>
            </a:pPr>
            <a:r>
              <a:rPr lang="en-US" dirty="0"/>
              <a:t>Extremely consistent results, aside from the lowest frequency.</a:t>
            </a:r>
          </a:p>
        </p:txBody>
      </p:sp>
      <p:pic>
        <p:nvPicPr>
          <p:cNvPr id="4" name="j">
            <a:hlinkClick r:id="" action="ppaction://media"/>
            <a:extLst>
              <a:ext uri="{FF2B5EF4-FFF2-40B4-BE49-F238E27FC236}">
                <a16:creationId xmlns:a16="http://schemas.microsoft.com/office/drawing/2014/main" id="{72F0CB33-0FFC-7243-7980-23ACF3D73C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8523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5C38A066-9ECD-4988-FCCF-82C602267772}"/>
              </a:ext>
            </a:extLst>
          </p:cNvPr>
          <p:cNvPicPr>
            <a:picLocks noChangeAspect="1"/>
          </p:cNvPicPr>
          <p:nvPr/>
        </p:nvPicPr>
        <p:blipFill>
          <a:blip r:embed="rId4"/>
          <a:stretch>
            <a:fillRect/>
          </a:stretch>
        </p:blipFill>
        <p:spPr>
          <a:xfrm>
            <a:off x="1114980" y="784614"/>
            <a:ext cx="1920000" cy="1440000"/>
          </a:xfrm>
          <a:prstGeom prst="rect">
            <a:avLst/>
          </a:prstGeom>
        </p:spPr>
      </p:pic>
      <p:pic>
        <p:nvPicPr>
          <p:cNvPr id="7" name="Picture 6" descr="Diagram&#10;&#10;Description automatically generated">
            <a:extLst>
              <a:ext uri="{FF2B5EF4-FFF2-40B4-BE49-F238E27FC236}">
                <a16:creationId xmlns:a16="http://schemas.microsoft.com/office/drawing/2014/main" id="{586D0429-643C-6ED7-2C08-CF01317BC19D}"/>
              </a:ext>
            </a:extLst>
          </p:cNvPr>
          <p:cNvPicPr>
            <a:picLocks noChangeAspect="1"/>
          </p:cNvPicPr>
          <p:nvPr/>
        </p:nvPicPr>
        <p:blipFill>
          <a:blip r:embed="rId5"/>
          <a:stretch>
            <a:fillRect/>
          </a:stretch>
        </p:blipFill>
        <p:spPr>
          <a:xfrm>
            <a:off x="3034980" y="788850"/>
            <a:ext cx="1920000" cy="1440000"/>
          </a:xfrm>
          <a:prstGeom prst="rect">
            <a:avLst/>
          </a:prstGeom>
        </p:spPr>
      </p:pic>
      <p:pic>
        <p:nvPicPr>
          <p:cNvPr id="8" name="Picture 7" descr="Diagram&#10;&#10;Description automatically generated">
            <a:extLst>
              <a:ext uri="{FF2B5EF4-FFF2-40B4-BE49-F238E27FC236}">
                <a16:creationId xmlns:a16="http://schemas.microsoft.com/office/drawing/2014/main" id="{575FF48B-8216-FC0E-8C7E-EC64A41FEBD8}"/>
              </a:ext>
            </a:extLst>
          </p:cNvPr>
          <p:cNvPicPr>
            <a:picLocks noChangeAspect="1"/>
          </p:cNvPicPr>
          <p:nvPr/>
        </p:nvPicPr>
        <p:blipFill>
          <a:blip r:embed="rId6"/>
          <a:stretch>
            <a:fillRect/>
          </a:stretch>
        </p:blipFill>
        <p:spPr>
          <a:xfrm>
            <a:off x="4954980" y="778690"/>
            <a:ext cx="1920000" cy="1440000"/>
          </a:xfrm>
          <a:prstGeom prst="rect">
            <a:avLst/>
          </a:prstGeom>
        </p:spPr>
      </p:pic>
      <p:pic>
        <p:nvPicPr>
          <p:cNvPr id="9" name="Picture 8" descr="Diagram&#10;&#10;Description automatically generated">
            <a:extLst>
              <a:ext uri="{FF2B5EF4-FFF2-40B4-BE49-F238E27FC236}">
                <a16:creationId xmlns:a16="http://schemas.microsoft.com/office/drawing/2014/main" id="{F2DF5B09-FFF4-7088-0F07-8AC3BB587EFD}"/>
              </a:ext>
            </a:extLst>
          </p:cNvPr>
          <p:cNvPicPr>
            <a:picLocks noChangeAspect="1"/>
          </p:cNvPicPr>
          <p:nvPr/>
        </p:nvPicPr>
        <p:blipFill>
          <a:blip r:embed="rId7"/>
          <a:stretch>
            <a:fillRect/>
          </a:stretch>
        </p:blipFill>
        <p:spPr>
          <a:xfrm>
            <a:off x="6874980" y="789694"/>
            <a:ext cx="1920000" cy="1440000"/>
          </a:xfrm>
          <a:prstGeom prst="rect">
            <a:avLst/>
          </a:prstGeom>
        </p:spPr>
      </p:pic>
      <p:pic>
        <p:nvPicPr>
          <p:cNvPr id="10" name="Picture 9" descr="Diagram&#10;&#10;Description automatically generated">
            <a:extLst>
              <a:ext uri="{FF2B5EF4-FFF2-40B4-BE49-F238E27FC236}">
                <a16:creationId xmlns:a16="http://schemas.microsoft.com/office/drawing/2014/main" id="{A587C0A2-0969-1606-3D36-74B78E5DDEAE}"/>
              </a:ext>
            </a:extLst>
          </p:cNvPr>
          <p:cNvPicPr>
            <a:picLocks noChangeAspect="1"/>
          </p:cNvPicPr>
          <p:nvPr/>
        </p:nvPicPr>
        <p:blipFill>
          <a:blip r:embed="rId8"/>
          <a:stretch>
            <a:fillRect/>
          </a:stretch>
        </p:blipFill>
        <p:spPr>
          <a:xfrm>
            <a:off x="8794980" y="784614"/>
            <a:ext cx="1920000" cy="1440000"/>
          </a:xfrm>
          <a:prstGeom prst="rect">
            <a:avLst/>
          </a:prstGeom>
        </p:spPr>
      </p:pic>
      <p:pic>
        <p:nvPicPr>
          <p:cNvPr id="12" name="Picture 11" descr="A picture containing chart&#10;&#10;Description automatically generated">
            <a:extLst>
              <a:ext uri="{FF2B5EF4-FFF2-40B4-BE49-F238E27FC236}">
                <a16:creationId xmlns:a16="http://schemas.microsoft.com/office/drawing/2014/main" id="{511704B0-E430-2B9D-54D9-97CD8DE9F6BB}"/>
              </a:ext>
            </a:extLst>
          </p:cNvPr>
          <p:cNvPicPr>
            <a:picLocks noChangeAspect="1"/>
          </p:cNvPicPr>
          <p:nvPr/>
        </p:nvPicPr>
        <p:blipFill>
          <a:blip r:embed="rId9"/>
          <a:stretch>
            <a:fillRect/>
          </a:stretch>
        </p:blipFill>
        <p:spPr>
          <a:xfrm>
            <a:off x="3034980" y="3703320"/>
            <a:ext cx="1920000" cy="1440000"/>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C300A196-C9F4-B507-8FEE-84AF394511A5}"/>
              </a:ext>
            </a:extLst>
          </p:cNvPr>
          <p:cNvPicPr>
            <a:picLocks noChangeAspect="1"/>
          </p:cNvPicPr>
          <p:nvPr/>
        </p:nvPicPr>
        <p:blipFill>
          <a:blip r:embed="rId10"/>
          <a:stretch>
            <a:fillRect/>
          </a:stretch>
        </p:blipFill>
        <p:spPr>
          <a:xfrm>
            <a:off x="1114980" y="3703320"/>
            <a:ext cx="1920000" cy="1440000"/>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18166FD2-BDE6-107E-D275-793F18B90E3A}"/>
              </a:ext>
            </a:extLst>
          </p:cNvPr>
          <p:cNvPicPr>
            <a:picLocks noChangeAspect="1"/>
          </p:cNvPicPr>
          <p:nvPr/>
        </p:nvPicPr>
        <p:blipFill>
          <a:blip r:embed="rId11"/>
          <a:stretch>
            <a:fillRect/>
          </a:stretch>
        </p:blipFill>
        <p:spPr>
          <a:xfrm>
            <a:off x="4954980" y="3712972"/>
            <a:ext cx="1920000" cy="1440000"/>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608D592F-D45B-69A7-8403-94D8BC2AE751}"/>
              </a:ext>
            </a:extLst>
          </p:cNvPr>
          <p:cNvPicPr>
            <a:picLocks noChangeAspect="1"/>
          </p:cNvPicPr>
          <p:nvPr/>
        </p:nvPicPr>
        <p:blipFill>
          <a:blip r:embed="rId12"/>
          <a:stretch>
            <a:fillRect/>
          </a:stretch>
        </p:blipFill>
        <p:spPr>
          <a:xfrm>
            <a:off x="6874980" y="3712972"/>
            <a:ext cx="1920000" cy="1440000"/>
          </a:xfrm>
          <a:prstGeom prst="rect">
            <a:avLst/>
          </a:prstGeom>
        </p:spPr>
      </p:pic>
      <p:pic>
        <p:nvPicPr>
          <p:cNvPr id="20" name="Picture 19" descr="A picture containing chart&#10;&#10;Description automatically generated">
            <a:extLst>
              <a:ext uri="{FF2B5EF4-FFF2-40B4-BE49-F238E27FC236}">
                <a16:creationId xmlns:a16="http://schemas.microsoft.com/office/drawing/2014/main" id="{D22E8CD7-C7A1-94E6-D9BB-3A6B0F54169E}"/>
              </a:ext>
            </a:extLst>
          </p:cNvPr>
          <p:cNvPicPr>
            <a:picLocks noChangeAspect="1"/>
          </p:cNvPicPr>
          <p:nvPr/>
        </p:nvPicPr>
        <p:blipFill>
          <a:blip r:embed="rId13"/>
          <a:stretch>
            <a:fillRect/>
          </a:stretch>
        </p:blipFill>
        <p:spPr>
          <a:xfrm>
            <a:off x="8794980" y="3697306"/>
            <a:ext cx="1920000" cy="1440000"/>
          </a:xfrm>
          <a:prstGeom prst="rect">
            <a:avLst/>
          </a:prstGeom>
        </p:spPr>
      </p:pic>
      <p:sp>
        <p:nvSpPr>
          <p:cNvPr id="24" name="TextBox 23">
            <a:extLst>
              <a:ext uri="{FF2B5EF4-FFF2-40B4-BE49-F238E27FC236}">
                <a16:creationId xmlns:a16="http://schemas.microsoft.com/office/drawing/2014/main" id="{63475157-CF1B-6666-BEAB-414D76B37DA4}"/>
              </a:ext>
            </a:extLst>
          </p:cNvPr>
          <p:cNvSpPr txBox="1"/>
          <p:nvPr/>
        </p:nvSpPr>
        <p:spPr>
          <a:xfrm>
            <a:off x="1564837" y="222885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sp>
        <p:nvSpPr>
          <p:cNvPr id="25" name="TextBox 24">
            <a:extLst>
              <a:ext uri="{FF2B5EF4-FFF2-40B4-BE49-F238E27FC236}">
                <a16:creationId xmlns:a16="http://schemas.microsoft.com/office/drawing/2014/main" id="{2DE30CBB-5B83-62DB-29B1-1B096878DC8D}"/>
              </a:ext>
            </a:extLst>
          </p:cNvPr>
          <p:cNvSpPr txBox="1"/>
          <p:nvPr/>
        </p:nvSpPr>
        <p:spPr>
          <a:xfrm>
            <a:off x="3484837" y="2218690"/>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26" name="TextBox 25">
            <a:extLst>
              <a:ext uri="{FF2B5EF4-FFF2-40B4-BE49-F238E27FC236}">
                <a16:creationId xmlns:a16="http://schemas.microsoft.com/office/drawing/2014/main" id="{5AAF1607-FC42-4147-24B1-6CE1CB7D24AC}"/>
              </a:ext>
            </a:extLst>
          </p:cNvPr>
          <p:cNvSpPr txBox="1"/>
          <p:nvPr/>
        </p:nvSpPr>
        <p:spPr>
          <a:xfrm>
            <a:off x="5404837" y="2229694"/>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27" name="TextBox 26">
            <a:extLst>
              <a:ext uri="{FF2B5EF4-FFF2-40B4-BE49-F238E27FC236}">
                <a16:creationId xmlns:a16="http://schemas.microsoft.com/office/drawing/2014/main" id="{8CFE1798-46F5-F23C-D47D-0BF70FE3EC2F}"/>
              </a:ext>
            </a:extLst>
          </p:cNvPr>
          <p:cNvSpPr txBox="1"/>
          <p:nvPr/>
        </p:nvSpPr>
        <p:spPr>
          <a:xfrm>
            <a:off x="7324837" y="2204294"/>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28" name="TextBox 27">
            <a:extLst>
              <a:ext uri="{FF2B5EF4-FFF2-40B4-BE49-F238E27FC236}">
                <a16:creationId xmlns:a16="http://schemas.microsoft.com/office/drawing/2014/main" id="{448501E0-739F-3E37-2E03-4D12181913FE}"/>
              </a:ext>
            </a:extLst>
          </p:cNvPr>
          <p:cNvSpPr txBox="1"/>
          <p:nvPr/>
        </p:nvSpPr>
        <p:spPr>
          <a:xfrm>
            <a:off x="9244837" y="2229694"/>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4" name="TextBox 33">
            <a:extLst>
              <a:ext uri="{FF2B5EF4-FFF2-40B4-BE49-F238E27FC236}">
                <a16:creationId xmlns:a16="http://schemas.microsoft.com/office/drawing/2014/main" id="{27F3E460-6265-DE50-9D76-D797818947D2}"/>
              </a:ext>
            </a:extLst>
          </p:cNvPr>
          <p:cNvSpPr txBox="1"/>
          <p:nvPr/>
        </p:nvSpPr>
        <p:spPr>
          <a:xfrm>
            <a:off x="1564837" y="5147466"/>
            <a:ext cx="1020286" cy="369332"/>
          </a:xfrm>
          <a:prstGeom prst="rect">
            <a:avLst/>
          </a:prstGeom>
          <a:noFill/>
        </p:spPr>
        <p:txBody>
          <a:bodyPr wrap="square">
            <a:spAutoFit/>
          </a:bodyPr>
          <a:lstStyle/>
          <a:p>
            <a:pPr algn="ctr">
              <a:lnSpc>
                <a:spcPct val="100000"/>
              </a:lnSpc>
              <a:spcBef>
                <a:spcPts val="0"/>
              </a:spcBef>
            </a:pPr>
            <a:r>
              <a:rPr lang="en-US" sz="1800" dirty="0">
                <a:solidFill>
                  <a:schemeClr val="bg1"/>
                </a:solidFill>
              </a:rPr>
              <a:t>1.2 GHz</a:t>
            </a:r>
          </a:p>
        </p:txBody>
      </p:sp>
      <p:sp>
        <p:nvSpPr>
          <p:cNvPr id="35" name="TextBox 34">
            <a:extLst>
              <a:ext uri="{FF2B5EF4-FFF2-40B4-BE49-F238E27FC236}">
                <a16:creationId xmlns:a16="http://schemas.microsoft.com/office/drawing/2014/main" id="{3E04716C-8F58-704E-D9E9-C8198D5D16BF}"/>
              </a:ext>
            </a:extLst>
          </p:cNvPr>
          <p:cNvSpPr txBox="1"/>
          <p:nvPr/>
        </p:nvSpPr>
        <p:spPr>
          <a:xfrm>
            <a:off x="3484837" y="5137306"/>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36" name="TextBox 35">
            <a:extLst>
              <a:ext uri="{FF2B5EF4-FFF2-40B4-BE49-F238E27FC236}">
                <a16:creationId xmlns:a16="http://schemas.microsoft.com/office/drawing/2014/main" id="{084AE616-A687-CD68-8B7D-245CBF075582}"/>
              </a:ext>
            </a:extLst>
          </p:cNvPr>
          <p:cNvSpPr txBox="1"/>
          <p:nvPr/>
        </p:nvSpPr>
        <p:spPr>
          <a:xfrm>
            <a:off x="5404837" y="5148310"/>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37" name="TextBox 36">
            <a:extLst>
              <a:ext uri="{FF2B5EF4-FFF2-40B4-BE49-F238E27FC236}">
                <a16:creationId xmlns:a16="http://schemas.microsoft.com/office/drawing/2014/main" id="{EE8E479F-E0C8-84DC-2711-EDBA0788EA26}"/>
              </a:ext>
            </a:extLst>
          </p:cNvPr>
          <p:cNvSpPr txBox="1"/>
          <p:nvPr/>
        </p:nvSpPr>
        <p:spPr>
          <a:xfrm>
            <a:off x="7324837" y="5122910"/>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38" name="TextBox 37">
            <a:extLst>
              <a:ext uri="{FF2B5EF4-FFF2-40B4-BE49-F238E27FC236}">
                <a16:creationId xmlns:a16="http://schemas.microsoft.com/office/drawing/2014/main" id="{DBD781A6-1562-1B97-7FBD-0733F21B6521}"/>
              </a:ext>
            </a:extLst>
          </p:cNvPr>
          <p:cNvSpPr txBox="1"/>
          <p:nvPr/>
        </p:nvSpPr>
        <p:spPr>
          <a:xfrm>
            <a:off x="9244837" y="5148310"/>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9" name="TextBox 38">
            <a:extLst>
              <a:ext uri="{FF2B5EF4-FFF2-40B4-BE49-F238E27FC236}">
                <a16:creationId xmlns:a16="http://schemas.microsoft.com/office/drawing/2014/main" id="{79984DA2-E1AD-A56B-AABB-285C0E4D6A7C}"/>
              </a:ext>
            </a:extLst>
          </p:cNvPr>
          <p:cNvSpPr txBox="1"/>
          <p:nvPr/>
        </p:nvSpPr>
        <p:spPr>
          <a:xfrm>
            <a:off x="1066799" y="2614692"/>
            <a:ext cx="9686081"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3D Radiation diagrams: </a:t>
            </a:r>
            <a:r>
              <a:rPr lang="en-US" dirty="0"/>
              <a:t>Again, the results are extremely consistent, aside from the first frequency studied which shows radiation in the X coordinate direction.</a:t>
            </a:r>
          </a:p>
        </p:txBody>
      </p:sp>
      <p:sp>
        <p:nvSpPr>
          <p:cNvPr id="40" name="TextBox 39">
            <a:extLst>
              <a:ext uri="{FF2B5EF4-FFF2-40B4-BE49-F238E27FC236}">
                <a16:creationId xmlns:a16="http://schemas.microsoft.com/office/drawing/2014/main" id="{50202490-C782-6C68-099F-51432A256796}"/>
              </a:ext>
            </a:extLst>
          </p:cNvPr>
          <p:cNvSpPr txBox="1"/>
          <p:nvPr/>
        </p:nvSpPr>
        <p:spPr>
          <a:xfrm>
            <a:off x="1066800" y="5526139"/>
            <a:ext cx="9556740"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Surface currents distribution: </a:t>
            </a:r>
            <a:r>
              <a:rPr lang="en-US" dirty="0"/>
              <a:t>The currents remain near the source. The lowest frequency had currents more evenly distributed over the arms.</a:t>
            </a:r>
          </a:p>
        </p:txBody>
      </p:sp>
      <p:sp>
        <p:nvSpPr>
          <p:cNvPr id="44" name="Marcador de texto 6">
            <a:extLst>
              <a:ext uri="{FF2B5EF4-FFF2-40B4-BE49-F238E27FC236}">
                <a16:creationId xmlns:a16="http://schemas.microsoft.com/office/drawing/2014/main" id="{81A74D95-0BD6-E572-A4F5-35912F9E6407}"/>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45" name="Marcador de texto 5">
            <a:extLst>
              <a:ext uri="{FF2B5EF4-FFF2-40B4-BE49-F238E27FC236}">
                <a16:creationId xmlns:a16="http://schemas.microsoft.com/office/drawing/2014/main" id="{82911BA9-1E3B-87DE-A0AA-1709C45B9280}"/>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46" name="TextBox 45">
            <a:extLst>
              <a:ext uri="{FF2B5EF4-FFF2-40B4-BE49-F238E27FC236}">
                <a16:creationId xmlns:a16="http://schemas.microsoft.com/office/drawing/2014/main" id="{2EC55071-F42A-3342-BCA0-1C786F37E361}"/>
              </a:ext>
            </a:extLst>
          </p:cNvPr>
          <p:cNvSpPr txBox="1"/>
          <p:nvPr/>
        </p:nvSpPr>
        <p:spPr>
          <a:xfrm>
            <a:off x="1564837" y="512291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pic>
        <p:nvPicPr>
          <p:cNvPr id="2" name="k">
            <a:hlinkClick r:id="" action="ppaction://media"/>
            <a:extLst>
              <a:ext uri="{FF2B5EF4-FFF2-40B4-BE49-F238E27FC236}">
                <a16:creationId xmlns:a16="http://schemas.microsoft.com/office/drawing/2014/main" id="{2ABA6A4A-71BE-10CD-B71F-6062D1035F4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9225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15A3F39B-E3E0-1F6D-877B-4126E70D611C}"/>
              </a:ext>
            </a:extLst>
          </p:cNvPr>
          <p:cNvPicPr>
            <a:picLocks noChangeAspect="1"/>
          </p:cNvPicPr>
          <p:nvPr/>
        </p:nvPicPr>
        <p:blipFill>
          <a:blip r:embed="rId4"/>
          <a:stretch>
            <a:fillRect/>
          </a:stretch>
        </p:blipFill>
        <p:spPr>
          <a:xfrm>
            <a:off x="4116000" y="883920"/>
            <a:ext cx="3960000" cy="2970000"/>
          </a:xfrm>
          <a:prstGeom prst="rect">
            <a:avLst/>
          </a:prstGeom>
        </p:spPr>
      </p:pic>
      <p:pic>
        <p:nvPicPr>
          <p:cNvPr id="11" name="Picture 10" descr="Chart, line chart&#10;&#10;Description automatically generated">
            <a:extLst>
              <a:ext uri="{FF2B5EF4-FFF2-40B4-BE49-F238E27FC236}">
                <a16:creationId xmlns:a16="http://schemas.microsoft.com/office/drawing/2014/main" id="{AF2A77F8-02DB-4E80-BD79-3F3A4AFA4E04}"/>
              </a:ext>
            </a:extLst>
          </p:cNvPr>
          <p:cNvPicPr>
            <a:picLocks noChangeAspect="1"/>
          </p:cNvPicPr>
          <p:nvPr/>
        </p:nvPicPr>
        <p:blipFill>
          <a:blip r:embed="rId5"/>
          <a:stretch>
            <a:fillRect/>
          </a:stretch>
        </p:blipFill>
        <p:spPr>
          <a:xfrm>
            <a:off x="350520" y="883920"/>
            <a:ext cx="3960000" cy="2970000"/>
          </a:xfrm>
          <a:prstGeom prst="rect">
            <a:avLst/>
          </a:prstGeom>
        </p:spPr>
      </p:pic>
      <p:pic>
        <p:nvPicPr>
          <p:cNvPr id="7" name="Picture 6" descr="Chart, line chart&#10;&#10;Description automatically generated">
            <a:extLst>
              <a:ext uri="{FF2B5EF4-FFF2-40B4-BE49-F238E27FC236}">
                <a16:creationId xmlns:a16="http://schemas.microsoft.com/office/drawing/2014/main" id="{70C1B980-3BB0-453C-D434-8FC36D91AB32}"/>
              </a:ext>
            </a:extLst>
          </p:cNvPr>
          <p:cNvPicPr>
            <a:picLocks noChangeAspect="1"/>
          </p:cNvPicPr>
          <p:nvPr/>
        </p:nvPicPr>
        <p:blipFill>
          <a:blip r:embed="rId6"/>
          <a:stretch>
            <a:fillRect/>
          </a:stretch>
        </p:blipFill>
        <p:spPr>
          <a:xfrm>
            <a:off x="7881480" y="883920"/>
            <a:ext cx="3960000" cy="2970000"/>
          </a:xfrm>
          <a:prstGeom prst="rect">
            <a:avLst/>
          </a:prstGeom>
        </p:spPr>
      </p:pic>
      <p:sp>
        <p:nvSpPr>
          <p:cNvPr id="12" name="Marcador de texto 6">
            <a:extLst>
              <a:ext uri="{FF2B5EF4-FFF2-40B4-BE49-F238E27FC236}">
                <a16:creationId xmlns:a16="http://schemas.microsoft.com/office/drawing/2014/main" id="{91CAD234-D601-4488-116B-AC17D8A4B13A}"/>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13" name="Marcador de texto 5">
            <a:extLst>
              <a:ext uri="{FF2B5EF4-FFF2-40B4-BE49-F238E27FC236}">
                <a16:creationId xmlns:a16="http://schemas.microsoft.com/office/drawing/2014/main" id="{0DF85423-B94F-B666-A4C3-5686F35C5C1C}"/>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14" name="TextBox 13">
            <a:extLst>
              <a:ext uri="{FF2B5EF4-FFF2-40B4-BE49-F238E27FC236}">
                <a16:creationId xmlns:a16="http://schemas.microsoft.com/office/drawing/2014/main" id="{CB5316B6-3E9E-7FF2-2916-342DB39DF9DE}"/>
              </a:ext>
            </a:extLst>
          </p:cNvPr>
          <p:cNvSpPr txBox="1"/>
          <p:nvPr/>
        </p:nvSpPr>
        <p:spPr>
          <a:xfrm>
            <a:off x="603320" y="3962955"/>
            <a:ext cx="3454400" cy="2308324"/>
          </a:xfrm>
          <a:prstGeom prst="rect">
            <a:avLst/>
          </a:prstGeom>
          <a:noFill/>
        </p:spPr>
        <p:txBody>
          <a:bodyPr wrap="square">
            <a:spAutoFit/>
          </a:bodyPr>
          <a:lstStyle/>
          <a:p>
            <a:pPr algn="just">
              <a:lnSpc>
                <a:spcPct val="100000"/>
              </a:lnSpc>
              <a:spcBef>
                <a:spcPts val="0"/>
              </a:spcBef>
            </a:pPr>
            <a:r>
              <a:rPr lang="en-US" sz="1800" dirty="0">
                <a:solidFill>
                  <a:schemeClr val="accent2"/>
                </a:solidFill>
              </a:rPr>
              <a:t>Input impedance: </a:t>
            </a:r>
            <a:r>
              <a:rPr lang="en-US" dirty="0"/>
              <a:t>The input impedance remained somewhat constant beyond 2GHz and consistent with the expected value for self-complementary structures. A spike appears around the lowest frequency selected.</a:t>
            </a:r>
          </a:p>
        </p:txBody>
      </p:sp>
      <p:sp>
        <p:nvSpPr>
          <p:cNvPr id="15" name="TextBox 14">
            <a:extLst>
              <a:ext uri="{FF2B5EF4-FFF2-40B4-BE49-F238E27FC236}">
                <a16:creationId xmlns:a16="http://schemas.microsoft.com/office/drawing/2014/main" id="{A910BD3B-245D-66CD-7A1A-2F0201DB072C}"/>
              </a:ext>
            </a:extLst>
          </p:cNvPr>
          <p:cNvSpPr txBox="1"/>
          <p:nvPr/>
        </p:nvSpPr>
        <p:spPr>
          <a:xfrm>
            <a:off x="4368800" y="3962955"/>
            <a:ext cx="3454400" cy="1477328"/>
          </a:xfrm>
          <a:prstGeom prst="rect">
            <a:avLst/>
          </a:prstGeom>
          <a:noFill/>
        </p:spPr>
        <p:txBody>
          <a:bodyPr wrap="square">
            <a:spAutoFit/>
          </a:bodyPr>
          <a:lstStyle/>
          <a:p>
            <a:pPr algn="just">
              <a:lnSpc>
                <a:spcPct val="100000"/>
              </a:lnSpc>
              <a:spcBef>
                <a:spcPts val="0"/>
              </a:spcBef>
            </a:pPr>
            <a:r>
              <a:rPr lang="en-US" sz="1800" dirty="0">
                <a:solidFill>
                  <a:schemeClr val="accent2"/>
                </a:solidFill>
              </a:rPr>
              <a:t>S</a:t>
            </a:r>
            <a:r>
              <a:rPr lang="en-US" sz="1000" dirty="0">
                <a:solidFill>
                  <a:schemeClr val="accent2"/>
                </a:solidFill>
              </a:rPr>
              <a:t>11</a:t>
            </a:r>
            <a:r>
              <a:rPr lang="en-US" sz="1800" dirty="0">
                <a:solidFill>
                  <a:schemeClr val="accent2"/>
                </a:solidFill>
              </a:rPr>
              <a:t> parameter: </a:t>
            </a:r>
            <a:r>
              <a:rPr lang="en-US" dirty="0"/>
              <a:t>The results are the expected as seen in the input impedance plot. The value of the parameter remains below -5dB beyond 1.5GHz.</a:t>
            </a:r>
          </a:p>
        </p:txBody>
      </p:sp>
      <p:sp>
        <p:nvSpPr>
          <p:cNvPr id="16" name="TextBox 15">
            <a:extLst>
              <a:ext uri="{FF2B5EF4-FFF2-40B4-BE49-F238E27FC236}">
                <a16:creationId xmlns:a16="http://schemas.microsoft.com/office/drawing/2014/main" id="{9C7BD47F-3D24-6597-ED80-50F8A14489DD}"/>
              </a:ext>
            </a:extLst>
          </p:cNvPr>
          <p:cNvSpPr txBox="1"/>
          <p:nvPr/>
        </p:nvSpPr>
        <p:spPr>
          <a:xfrm>
            <a:off x="8099320" y="3962955"/>
            <a:ext cx="3524320" cy="2031325"/>
          </a:xfrm>
          <a:prstGeom prst="rect">
            <a:avLst/>
          </a:prstGeom>
          <a:noFill/>
        </p:spPr>
        <p:txBody>
          <a:bodyPr wrap="square">
            <a:spAutoFit/>
          </a:bodyPr>
          <a:lstStyle/>
          <a:p>
            <a:pPr algn="just">
              <a:lnSpc>
                <a:spcPct val="100000"/>
              </a:lnSpc>
              <a:spcBef>
                <a:spcPts val="0"/>
              </a:spcBef>
            </a:pPr>
            <a:r>
              <a:rPr lang="en-US" sz="1800" dirty="0">
                <a:solidFill>
                  <a:schemeClr val="accent2"/>
                </a:solidFill>
              </a:rPr>
              <a:t>Axial ratio: </a:t>
            </a:r>
            <a:r>
              <a:rPr lang="en-US" dirty="0"/>
              <a:t>The antenna shows an axial ratio below 2dB in the range of 3 to 5.2GHz, indicating a very good circular polarization in that range. The best value is obtained exactly in the center frequency (3.5GHz)</a:t>
            </a:r>
          </a:p>
        </p:txBody>
      </p:sp>
      <p:pic>
        <p:nvPicPr>
          <p:cNvPr id="3" name="l">
            <a:hlinkClick r:id="" action="ppaction://media"/>
            <a:extLst>
              <a:ext uri="{FF2B5EF4-FFF2-40B4-BE49-F238E27FC236}">
                <a16:creationId xmlns:a16="http://schemas.microsoft.com/office/drawing/2014/main" id="{BD9378D5-CA59-6712-17BE-A637E03C86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8137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C529DE-3A33-2C42-841F-58E85DD070DD}"/>
              </a:ext>
            </a:extLst>
          </p:cNvPr>
          <p:cNvSpPr>
            <a:spLocks noGrp="1"/>
          </p:cNvSpPr>
          <p:nvPr>
            <p:ph type="body" sz="quarter" idx="13"/>
          </p:nvPr>
        </p:nvSpPr>
        <p:spPr/>
        <p:txBody>
          <a:bodyPr/>
          <a:lstStyle/>
          <a:p>
            <a:r>
              <a:rPr lang="en-US" dirty="0"/>
              <a:t>2</a:t>
            </a:r>
          </a:p>
        </p:txBody>
      </p:sp>
      <p:sp>
        <p:nvSpPr>
          <p:cNvPr id="7" name="Marcador de texto 6">
            <a:extLst>
              <a:ext uri="{FF2B5EF4-FFF2-40B4-BE49-F238E27FC236}">
                <a16:creationId xmlns:a16="http://schemas.microsoft.com/office/drawing/2014/main" id="{6FC1311C-576A-EC4C-9106-2DEEB66CC329}"/>
              </a:ext>
            </a:extLst>
          </p:cNvPr>
          <p:cNvSpPr>
            <a:spLocks noGrp="1"/>
          </p:cNvSpPr>
          <p:nvPr>
            <p:ph type="body" sz="quarter" idx="15"/>
          </p:nvPr>
        </p:nvSpPr>
        <p:spPr/>
        <p:txBody>
          <a:bodyPr/>
          <a:lstStyle/>
          <a:p>
            <a:r>
              <a:rPr lang="en-US" dirty="0"/>
              <a:t>The research project   •   Trial Results</a:t>
            </a:r>
          </a:p>
        </p:txBody>
      </p:sp>
      <p:sp>
        <p:nvSpPr>
          <p:cNvPr id="9" name="Marcador de texto 8">
            <a:extLst>
              <a:ext uri="{FF2B5EF4-FFF2-40B4-BE49-F238E27FC236}">
                <a16:creationId xmlns:a16="http://schemas.microsoft.com/office/drawing/2014/main" id="{1758C46E-FA60-084B-B6AD-DA7973725075}"/>
              </a:ext>
            </a:extLst>
          </p:cNvPr>
          <p:cNvSpPr>
            <a:spLocks noGrp="1"/>
          </p:cNvSpPr>
          <p:nvPr>
            <p:ph type="body" sz="quarter" idx="17"/>
          </p:nvPr>
        </p:nvSpPr>
        <p:spPr>
          <a:xfrm>
            <a:off x="839788" y="905939"/>
            <a:ext cx="6800532" cy="988902"/>
          </a:xfrm>
        </p:spPr>
        <p:txBody>
          <a:bodyPr>
            <a:noAutofit/>
          </a:bodyPr>
          <a:lstStyle/>
          <a:p>
            <a:pPr>
              <a:lnSpc>
                <a:spcPct val="100000"/>
              </a:lnSpc>
              <a:spcBef>
                <a:spcPts val="0"/>
              </a:spcBef>
            </a:pPr>
            <a:r>
              <a:rPr lang="en-US" dirty="0">
                <a:solidFill>
                  <a:schemeClr val="accent2"/>
                </a:solidFill>
              </a:rPr>
              <a:t>Second simulation set</a:t>
            </a:r>
          </a:p>
        </p:txBody>
      </p:sp>
      <p:grpSp>
        <p:nvGrpSpPr>
          <p:cNvPr id="2" name="Grupo 1">
            <a:extLst>
              <a:ext uri="{FF2B5EF4-FFF2-40B4-BE49-F238E27FC236}">
                <a16:creationId xmlns:a16="http://schemas.microsoft.com/office/drawing/2014/main" id="{CABEDDB5-DB1F-974C-8E86-3F60DD37EC99}"/>
              </a:ext>
            </a:extLst>
          </p:cNvPr>
          <p:cNvGrpSpPr/>
          <p:nvPr/>
        </p:nvGrpSpPr>
        <p:grpSpPr>
          <a:xfrm>
            <a:off x="9158288" y="546100"/>
            <a:ext cx="3033712" cy="5768975"/>
            <a:chOff x="9158288" y="568850"/>
            <a:chExt cx="3033712" cy="6062666"/>
          </a:xfrm>
        </p:grpSpPr>
        <p:sp>
          <p:nvSpPr>
            <p:cNvPr id="15" name="Rectángulo 14">
              <a:extLst>
                <a:ext uri="{FF2B5EF4-FFF2-40B4-BE49-F238E27FC236}">
                  <a16:creationId xmlns:a16="http://schemas.microsoft.com/office/drawing/2014/main" id="{0D5BAA51-BF5A-2B41-8875-7561BE6EC5E9}"/>
                </a:ext>
              </a:extLst>
            </p:cNvPr>
            <p:cNvSpPr/>
            <p:nvPr/>
          </p:nvSpPr>
          <p:spPr>
            <a:xfrm>
              <a:off x="9158288" y="568850"/>
              <a:ext cx="3033712" cy="30337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A511E4DB-878E-944E-A8D2-B2FAE9D6E3CF}"/>
                </a:ext>
              </a:extLst>
            </p:cNvPr>
            <p:cNvSpPr/>
            <p:nvPr/>
          </p:nvSpPr>
          <p:spPr>
            <a:xfrm>
              <a:off x="9158288" y="3597800"/>
              <a:ext cx="3033712" cy="30337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ector recto 25">
            <a:extLst>
              <a:ext uri="{FF2B5EF4-FFF2-40B4-BE49-F238E27FC236}">
                <a16:creationId xmlns:a16="http://schemas.microsoft.com/office/drawing/2014/main" id="{91E27313-9BC7-9849-817F-220134BF60CE}"/>
              </a:ext>
            </a:extLst>
          </p:cNvPr>
          <p:cNvCxnSpPr>
            <a:cxnSpLocks/>
          </p:cNvCxnSpPr>
          <p:nvPr/>
        </p:nvCxnSpPr>
        <p:spPr>
          <a:xfrm flipH="1">
            <a:off x="984967" y="284160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C92526-082A-F87B-9DB2-6DC751468F6F}"/>
              </a:ext>
            </a:extLst>
          </p:cNvPr>
          <p:cNvPicPr>
            <a:picLocks noChangeAspect="1"/>
          </p:cNvPicPr>
          <p:nvPr/>
        </p:nvPicPr>
        <p:blipFill>
          <a:blip r:embed="rId5"/>
          <a:srcRect/>
          <a:stretch/>
        </p:blipFill>
        <p:spPr>
          <a:xfrm>
            <a:off x="9405427" y="717493"/>
            <a:ext cx="2539433" cy="2539433"/>
          </a:xfrm>
          <a:prstGeom prst="rect">
            <a:avLst/>
          </a:prstGeom>
        </p:spPr>
      </p:pic>
      <p:pic>
        <p:nvPicPr>
          <p:cNvPr id="16" name="Picture 15">
            <a:extLst>
              <a:ext uri="{FF2B5EF4-FFF2-40B4-BE49-F238E27FC236}">
                <a16:creationId xmlns:a16="http://schemas.microsoft.com/office/drawing/2014/main" id="{AFB15E7E-3F32-3B14-44A5-1CC61F5224B7}"/>
              </a:ext>
            </a:extLst>
          </p:cNvPr>
          <p:cNvPicPr>
            <a:picLocks noChangeAspect="1"/>
          </p:cNvPicPr>
          <p:nvPr/>
        </p:nvPicPr>
        <p:blipFill>
          <a:blip r:embed="rId6"/>
          <a:srcRect/>
          <a:stretch/>
        </p:blipFill>
        <p:spPr>
          <a:xfrm>
            <a:off x="9387182" y="3601146"/>
            <a:ext cx="2557939" cy="2538000"/>
          </a:xfrm>
          <a:prstGeom prst="rect">
            <a:avLst/>
          </a:prstGeom>
        </p:spPr>
      </p:pic>
      <p:pic>
        <p:nvPicPr>
          <p:cNvPr id="51" name="Picture Placeholder 50">
            <a:extLst>
              <a:ext uri="{FF2B5EF4-FFF2-40B4-BE49-F238E27FC236}">
                <a16:creationId xmlns:a16="http://schemas.microsoft.com/office/drawing/2014/main" id="{8641E2D8-AB01-8B98-1955-CA0C74D16C47}"/>
              </a:ext>
            </a:extLst>
          </p:cNvPr>
          <p:cNvPicPr>
            <a:picLocks noGrp="1" noChangeAspect="1"/>
          </p:cNvPicPr>
          <p:nvPr>
            <p:ph type="pic" sz="quarter" idx="16"/>
          </p:nvPr>
        </p:nvPicPr>
        <p:blipFill>
          <a:blip r:embed="rId7"/>
          <a:srcRect/>
          <a:stretch/>
        </p:blipFill>
        <p:spPr>
          <a:xfrm>
            <a:off x="87313" y="2736850"/>
            <a:ext cx="3457575" cy="3457575"/>
          </a:xfrm>
        </p:spPr>
      </p:pic>
      <p:sp>
        <p:nvSpPr>
          <p:cNvPr id="47" name="TextBox 46">
            <a:extLst>
              <a:ext uri="{FF2B5EF4-FFF2-40B4-BE49-F238E27FC236}">
                <a16:creationId xmlns:a16="http://schemas.microsoft.com/office/drawing/2014/main" id="{0C1484B2-FC54-92D1-E105-4F63311C5569}"/>
              </a:ext>
            </a:extLst>
          </p:cNvPr>
          <p:cNvSpPr txBox="1"/>
          <p:nvPr/>
        </p:nvSpPr>
        <p:spPr>
          <a:xfrm>
            <a:off x="839788" y="1853017"/>
            <a:ext cx="6744652" cy="646331"/>
          </a:xfrm>
          <a:prstGeom prst="rect">
            <a:avLst/>
          </a:prstGeom>
          <a:noFill/>
        </p:spPr>
        <p:txBody>
          <a:bodyPr wrap="square">
            <a:spAutoFit/>
          </a:bodyPr>
          <a:lstStyle/>
          <a:p>
            <a:pPr>
              <a:lnSpc>
                <a:spcPct val="100000"/>
              </a:lnSpc>
              <a:spcBef>
                <a:spcPts val="0"/>
              </a:spcBef>
            </a:pPr>
            <a:r>
              <a:rPr lang="en-US" dirty="0"/>
              <a:t>Rectangular spiral antenna with matching dimensions of the previously simulated equiangular spiral.</a:t>
            </a:r>
          </a:p>
        </p:txBody>
      </p:sp>
      <p:sp>
        <p:nvSpPr>
          <p:cNvPr id="52" name="TextBox 51">
            <a:extLst>
              <a:ext uri="{FF2B5EF4-FFF2-40B4-BE49-F238E27FC236}">
                <a16:creationId xmlns:a16="http://schemas.microsoft.com/office/drawing/2014/main" id="{C7E4AD65-FB1E-77AB-026D-14749A80964A}"/>
              </a:ext>
            </a:extLst>
          </p:cNvPr>
          <p:cNvSpPr txBox="1"/>
          <p:nvPr/>
        </p:nvSpPr>
        <p:spPr>
          <a:xfrm>
            <a:off x="4363720" y="2880360"/>
            <a:ext cx="184731" cy="369332"/>
          </a:xfrm>
          <a:prstGeom prst="rect">
            <a:avLst/>
          </a:prstGeom>
          <a:noFill/>
        </p:spPr>
        <p:txBody>
          <a:bodyPr wrap="none" rtlCol="0">
            <a:spAutoFit/>
          </a:bodyPr>
          <a:lstStyle/>
          <a:p>
            <a:endParaRPr lang="en-US"/>
          </a:p>
        </p:txBody>
      </p:sp>
      <p:sp>
        <p:nvSpPr>
          <p:cNvPr id="53" name="TextBox 52">
            <a:extLst>
              <a:ext uri="{FF2B5EF4-FFF2-40B4-BE49-F238E27FC236}">
                <a16:creationId xmlns:a16="http://schemas.microsoft.com/office/drawing/2014/main" id="{E6D5ABB7-79A5-8351-267E-A26DEF02632B}"/>
              </a:ext>
            </a:extLst>
          </p:cNvPr>
          <p:cNvSpPr txBox="1"/>
          <p:nvPr/>
        </p:nvSpPr>
        <p:spPr>
          <a:xfrm>
            <a:off x="3823174" y="2883128"/>
            <a:ext cx="4990947" cy="2585323"/>
          </a:xfrm>
          <a:prstGeom prst="rect">
            <a:avLst/>
          </a:prstGeom>
          <a:noFill/>
        </p:spPr>
        <p:txBody>
          <a:bodyPr wrap="square">
            <a:spAutoFit/>
          </a:bodyPr>
          <a:lstStyle/>
          <a:p>
            <a:pPr algn="just">
              <a:lnSpc>
                <a:spcPct val="100000"/>
              </a:lnSpc>
              <a:spcBef>
                <a:spcPts val="0"/>
              </a:spcBef>
            </a:pPr>
            <a:r>
              <a:rPr lang="en-US" sz="1800" dirty="0">
                <a:solidFill>
                  <a:schemeClr val="accent2"/>
                </a:solidFill>
              </a:rPr>
              <a:t>2D Radiation diagrams</a:t>
            </a:r>
          </a:p>
          <a:p>
            <a:pPr algn="just">
              <a:lnSpc>
                <a:spcPct val="100000"/>
              </a:lnSpc>
              <a:spcBef>
                <a:spcPts val="0"/>
              </a:spcBef>
            </a:pPr>
            <a:endParaRPr lang="en-US" dirty="0"/>
          </a:p>
          <a:p>
            <a:pPr marL="285750" indent="-285750" algn="just">
              <a:lnSpc>
                <a:spcPct val="100000"/>
              </a:lnSpc>
              <a:spcBef>
                <a:spcPts val="0"/>
              </a:spcBef>
              <a:buFont typeface="Arial" panose="020B0604020202020204" pitchFamily="34" charset="0"/>
              <a:buChar char="•"/>
            </a:pPr>
            <a:r>
              <a:rPr lang="en-US" dirty="0"/>
              <a:t>Comparable (very little) radiation to the sides of the antenna.</a:t>
            </a:r>
          </a:p>
          <a:p>
            <a:pPr marL="285750" indent="-285750" algn="just">
              <a:lnSpc>
                <a:spcPct val="100000"/>
              </a:lnSpc>
              <a:spcBef>
                <a:spcPts val="0"/>
              </a:spcBef>
              <a:buFont typeface="Arial" panose="020B0604020202020204" pitchFamily="34" charset="0"/>
              <a:buChar char="•"/>
            </a:pPr>
            <a:r>
              <a:rPr lang="en-US" dirty="0"/>
              <a:t>Again, a bidirectional radiation pattern in obtained. Gains are comparable, but better than those of the equiangular antenna.</a:t>
            </a:r>
          </a:p>
          <a:p>
            <a:pPr marL="285750" indent="-285750" algn="just">
              <a:lnSpc>
                <a:spcPct val="100000"/>
              </a:lnSpc>
              <a:spcBef>
                <a:spcPts val="0"/>
              </a:spcBef>
              <a:buFont typeface="Arial" panose="020B0604020202020204" pitchFamily="34" charset="0"/>
              <a:buChar char="•"/>
            </a:pPr>
            <a:r>
              <a:rPr lang="en-US" dirty="0"/>
              <a:t>Apparent good stability, but not as good as the equiangular spiral.</a:t>
            </a:r>
          </a:p>
        </p:txBody>
      </p:sp>
      <p:pic>
        <p:nvPicPr>
          <p:cNvPr id="3" name="m">
            <a:hlinkClick r:id="" action="ppaction://media"/>
            <a:extLst>
              <a:ext uri="{FF2B5EF4-FFF2-40B4-BE49-F238E27FC236}">
                <a16:creationId xmlns:a16="http://schemas.microsoft.com/office/drawing/2014/main" id="{7AF5F641-4E32-D721-1518-02DC95A1E3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52883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8A066-9ECD-4988-FCCF-82C602267772}"/>
              </a:ext>
            </a:extLst>
          </p:cNvPr>
          <p:cNvPicPr>
            <a:picLocks noChangeAspect="1"/>
          </p:cNvPicPr>
          <p:nvPr/>
        </p:nvPicPr>
        <p:blipFill>
          <a:blip r:embed="rId4"/>
          <a:srcRect/>
          <a:stretch/>
        </p:blipFill>
        <p:spPr>
          <a:xfrm>
            <a:off x="1114980" y="784614"/>
            <a:ext cx="1919999" cy="1440000"/>
          </a:xfrm>
          <a:prstGeom prst="rect">
            <a:avLst/>
          </a:prstGeom>
        </p:spPr>
      </p:pic>
      <p:pic>
        <p:nvPicPr>
          <p:cNvPr id="7" name="Picture 6">
            <a:extLst>
              <a:ext uri="{FF2B5EF4-FFF2-40B4-BE49-F238E27FC236}">
                <a16:creationId xmlns:a16="http://schemas.microsoft.com/office/drawing/2014/main" id="{586D0429-643C-6ED7-2C08-CF01317BC19D}"/>
              </a:ext>
            </a:extLst>
          </p:cNvPr>
          <p:cNvPicPr>
            <a:picLocks noChangeAspect="1"/>
          </p:cNvPicPr>
          <p:nvPr/>
        </p:nvPicPr>
        <p:blipFill>
          <a:blip r:embed="rId5"/>
          <a:srcRect/>
          <a:stretch/>
        </p:blipFill>
        <p:spPr>
          <a:xfrm>
            <a:off x="3034980" y="788850"/>
            <a:ext cx="1919999" cy="1440000"/>
          </a:xfrm>
          <a:prstGeom prst="rect">
            <a:avLst/>
          </a:prstGeom>
        </p:spPr>
      </p:pic>
      <p:pic>
        <p:nvPicPr>
          <p:cNvPr id="8" name="Picture 7">
            <a:extLst>
              <a:ext uri="{FF2B5EF4-FFF2-40B4-BE49-F238E27FC236}">
                <a16:creationId xmlns:a16="http://schemas.microsoft.com/office/drawing/2014/main" id="{575FF48B-8216-FC0E-8C7E-EC64A41FEBD8}"/>
              </a:ext>
            </a:extLst>
          </p:cNvPr>
          <p:cNvPicPr>
            <a:picLocks noChangeAspect="1"/>
          </p:cNvPicPr>
          <p:nvPr/>
        </p:nvPicPr>
        <p:blipFill>
          <a:blip r:embed="rId6"/>
          <a:srcRect/>
          <a:stretch/>
        </p:blipFill>
        <p:spPr>
          <a:xfrm>
            <a:off x="4954980" y="778690"/>
            <a:ext cx="1919999" cy="1440000"/>
          </a:xfrm>
          <a:prstGeom prst="rect">
            <a:avLst/>
          </a:prstGeom>
        </p:spPr>
      </p:pic>
      <p:pic>
        <p:nvPicPr>
          <p:cNvPr id="9" name="Picture 8">
            <a:extLst>
              <a:ext uri="{FF2B5EF4-FFF2-40B4-BE49-F238E27FC236}">
                <a16:creationId xmlns:a16="http://schemas.microsoft.com/office/drawing/2014/main" id="{F2DF5B09-FFF4-7088-0F07-8AC3BB587EFD}"/>
              </a:ext>
            </a:extLst>
          </p:cNvPr>
          <p:cNvPicPr>
            <a:picLocks noChangeAspect="1"/>
          </p:cNvPicPr>
          <p:nvPr/>
        </p:nvPicPr>
        <p:blipFill>
          <a:blip r:embed="rId7"/>
          <a:srcRect/>
          <a:stretch/>
        </p:blipFill>
        <p:spPr>
          <a:xfrm>
            <a:off x="6874980" y="789694"/>
            <a:ext cx="1919999" cy="1440000"/>
          </a:xfrm>
          <a:prstGeom prst="rect">
            <a:avLst/>
          </a:prstGeom>
        </p:spPr>
      </p:pic>
      <p:pic>
        <p:nvPicPr>
          <p:cNvPr id="10" name="Picture 9">
            <a:extLst>
              <a:ext uri="{FF2B5EF4-FFF2-40B4-BE49-F238E27FC236}">
                <a16:creationId xmlns:a16="http://schemas.microsoft.com/office/drawing/2014/main" id="{A587C0A2-0969-1606-3D36-74B78E5DDEAE}"/>
              </a:ext>
            </a:extLst>
          </p:cNvPr>
          <p:cNvPicPr>
            <a:picLocks noChangeAspect="1"/>
          </p:cNvPicPr>
          <p:nvPr/>
        </p:nvPicPr>
        <p:blipFill>
          <a:blip r:embed="rId8"/>
          <a:srcRect/>
          <a:stretch/>
        </p:blipFill>
        <p:spPr>
          <a:xfrm>
            <a:off x="8794980" y="784614"/>
            <a:ext cx="1919999" cy="1440000"/>
          </a:xfrm>
          <a:prstGeom prst="rect">
            <a:avLst/>
          </a:prstGeom>
        </p:spPr>
      </p:pic>
      <p:pic>
        <p:nvPicPr>
          <p:cNvPr id="12" name="Picture 11">
            <a:extLst>
              <a:ext uri="{FF2B5EF4-FFF2-40B4-BE49-F238E27FC236}">
                <a16:creationId xmlns:a16="http://schemas.microsoft.com/office/drawing/2014/main" id="{511704B0-E430-2B9D-54D9-97CD8DE9F6BB}"/>
              </a:ext>
            </a:extLst>
          </p:cNvPr>
          <p:cNvPicPr>
            <a:picLocks noChangeAspect="1"/>
          </p:cNvPicPr>
          <p:nvPr/>
        </p:nvPicPr>
        <p:blipFill>
          <a:blip r:embed="rId9"/>
          <a:srcRect/>
          <a:stretch/>
        </p:blipFill>
        <p:spPr>
          <a:xfrm>
            <a:off x="3034980" y="3703320"/>
            <a:ext cx="1919999" cy="1440000"/>
          </a:xfrm>
          <a:prstGeom prst="rect">
            <a:avLst/>
          </a:prstGeom>
        </p:spPr>
      </p:pic>
      <p:pic>
        <p:nvPicPr>
          <p:cNvPr id="14" name="Picture 13">
            <a:extLst>
              <a:ext uri="{FF2B5EF4-FFF2-40B4-BE49-F238E27FC236}">
                <a16:creationId xmlns:a16="http://schemas.microsoft.com/office/drawing/2014/main" id="{C300A196-C9F4-B507-8FEE-84AF394511A5}"/>
              </a:ext>
            </a:extLst>
          </p:cNvPr>
          <p:cNvPicPr>
            <a:picLocks noChangeAspect="1"/>
          </p:cNvPicPr>
          <p:nvPr/>
        </p:nvPicPr>
        <p:blipFill>
          <a:blip r:embed="rId10"/>
          <a:srcRect/>
          <a:stretch/>
        </p:blipFill>
        <p:spPr>
          <a:xfrm>
            <a:off x="1114980" y="3703320"/>
            <a:ext cx="1919999" cy="1440000"/>
          </a:xfrm>
          <a:prstGeom prst="rect">
            <a:avLst/>
          </a:prstGeom>
        </p:spPr>
      </p:pic>
      <p:pic>
        <p:nvPicPr>
          <p:cNvPr id="16" name="Picture 15">
            <a:extLst>
              <a:ext uri="{FF2B5EF4-FFF2-40B4-BE49-F238E27FC236}">
                <a16:creationId xmlns:a16="http://schemas.microsoft.com/office/drawing/2014/main" id="{18166FD2-BDE6-107E-D275-793F18B90E3A}"/>
              </a:ext>
            </a:extLst>
          </p:cNvPr>
          <p:cNvPicPr>
            <a:picLocks noChangeAspect="1"/>
          </p:cNvPicPr>
          <p:nvPr/>
        </p:nvPicPr>
        <p:blipFill>
          <a:blip r:embed="rId11"/>
          <a:srcRect/>
          <a:stretch/>
        </p:blipFill>
        <p:spPr>
          <a:xfrm>
            <a:off x="4954980" y="3712972"/>
            <a:ext cx="1919999" cy="1440000"/>
          </a:xfrm>
          <a:prstGeom prst="rect">
            <a:avLst/>
          </a:prstGeom>
        </p:spPr>
      </p:pic>
      <p:pic>
        <p:nvPicPr>
          <p:cNvPr id="18" name="Picture 17">
            <a:extLst>
              <a:ext uri="{FF2B5EF4-FFF2-40B4-BE49-F238E27FC236}">
                <a16:creationId xmlns:a16="http://schemas.microsoft.com/office/drawing/2014/main" id="{608D592F-D45B-69A7-8403-94D8BC2AE751}"/>
              </a:ext>
            </a:extLst>
          </p:cNvPr>
          <p:cNvPicPr>
            <a:picLocks noChangeAspect="1"/>
          </p:cNvPicPr>
          <p:nvPr/>
        </p:nvPicPr>
        <p:blipFill>
          <a:blip r:embed="rId12"/>
          <a:srcRect/>
          <a:stretch/>
        </p:blipFill>
        <p:spPr>
          <a:xfrm>
            <a:off x="6874980" y="3712972"/>
            <a:ext cx="1919999" cy="1440000"/>
          </a:xfrm>
          <a:prstGeom prst="rect">
            <a:avLst/>
          </a:prstGeom>
        </p:spPr>
      </p:pic>
      <p:pic>
        <p:nvPicPr>
          <p:cNvPr id="20" name="Picture 19">
            <a:extLst>
              <a:ext uri="{FF2B5EF4-FFF2-40B4-BE49-F238E27FC236}">
                <a16:creationId xmlns:a16="http://schemas.microsoft.com/office/drawing/2014/main" id="{D22E8CD7-C7A1-94E6-D9BB-3A6B0F54169E}"/>
              </a:ext>
            </a:extLst>
          </p:cNvPr>
          <p:cNvPicPr>
            <a:picLocks noChangeAspect="1"/>
          </p:cNvPicPr>
          <p:nvPr/>
        </p:nvPicPr>
        <p:blipFill>
          <a:blip r:embed="rId13"/>
          <a:srcRect/>
          <a:stretch/>
        </p:blipFill>
        <p:spPr>
          <a:xfrm>
            <a:off x="8794980" y="3697306"/>
            <a:ext cx="1919999" cy="1440000"/>
          </a:xfrm>
          <a:prstGeom prst="rect">
            <a:avLst/>
          </a:prstGeom>
        </p:spPr>
      </p:pic>
      <p:sp>
        <p:nvSpPr>
          <p:cNvPr id="24" name="TextBox 23">
            <a:extLst>
              <a:ext uri="{FF2B5EF4-FFF2-40B4-BE49-F238E27FC236}">
                <a16:creationId xmlns:a16="http://schemas.microsoft.com/office/drawing/2014/main" id="{63475157-CF1B-6666-BEAB-414D76B37DA4}"/>
              </a:ext>
            </a:extLst>
          </p:cNvPr>
          <p:cNvSpPr txBox="1"/>
          <p:nvPr/>
        </p:nvSpPr>
        <p:spPr>
          <a:xfrm>
            <a:off x="1564837" y="222885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sp>
        <p:nvSpPr>
          <p:cNvPr id="25" name="TextBox 24">
            <a:extLst>
              <a:ext uri="{FF2B5EF4-FFF2-40B4-BE49-F238E27FC236}">
                <a16:creationId xmlns:a16="http://schemas.microsoft.com/office/drawing/2014/main" id="{2DE30CBB-5B83-62DB-29B1-1B096878DC8D}"/>
              </a:ext>
            </a:extLst>
          </p:cNvPr>
          <p:cNvSpPr txBox="1"/>
          <p:nvPr/>
        </p:nvSpPr>
        <p:spPr>
          <a:xfrm>
            <a:off x="3484837" y="2218690"/>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26" name="TextBox 25">
            <a:extLst>
              <a:ext uri="{FF2B5EF4-FFF2-40B4-BE49-F238E27FC236}">
                <a16:creationId xmlns:a16="http://schemas.microsoft.com/office/drawing/2014/main" id="{5AAF1607-FC42-4147-24B1-6CE1CB7D24AC}"/>
              </a:ext>
            </a:extLst>
          </p:cNvPr>
          <p:cNvSpPr txBox="1"/>
          <p:nvPr/>
        </p:nvSpPr>
        <p:spPr>
          <a:xfrm>
            <a:off x="5404837" y="2229694"/>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27" name="TextBox 26">
            <a:extLst>
              <a:ext uri="{FF2B5EF4-FFF2-40B4-BE49-F238E27FC236}">
                <a16:creationId xmlns:a16="http://schemas.microsoft.com/office/drawing/2014/main" id="{8CFE1798-46F5-F23C-D47D-0BF70FE3EC2F}"/>
              </a:ext>
            </a:extLst>
          </p:cNvPr>
          <p:cNvSpPr txBox="1"/>
          <p:nvPr/>
        </p:nvSpPr>
        <p:spPr>
          <a:xfrm>
            <a:off x="7324837" y="2204294"/>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28" name="TextBox 27">
            <a:extLst>
              <a:ext uri="{FF2B5EF4-FFF2-40B4-BE49-F238E27FC236}">
                <a16:creationId xmlns:a16="http://schemas.microsoft.com/office/drawing/2014/main" id="{448501E0-739F-3E37-2E03-4D12181913FE}"/>
              </a:ext>
            </a:extLst>
          </p:cNvPr>
          <p:cNvSpPr txBox="1"/>
          <p:nvPr/>
        </p:nvSpPr>
        <p:spPr>
          <a:xfrm>
            <a:off x="9244837" y="2229694"/>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4" name="TextBox 33">
            <a:extLst>
              <a:ext uri="{FF2B5EF4-FFF2-40B4-BE49-F238E27FC236}">
                <a16:creationId xmlns:a16="http://schemas.microsoft.com/office/drawing/2014/main" id="{27F3E460-6265-DE50-9D76-D797818947D2}"/>
              </a:ext>
            </a:extLst>
          </p:cNvPr>
          <p:cNvSpPr txBox="1"/>
          <p:nvPr/>
        </p:nvSpPr>
        <p:spPr>
          <a:xfrm>
            <a:off x="1564837" y="5147466"/>
            <a:ext cx="1020286" cy="369332"/>
          </a:xfrm>
          <a:prstGeom prst="rect">
            <a:avLst/>
          </a:prstGeom>
          <a:noFill/>
        </p:spPr>
        <p:txBody>
          <a:bodyPr wrap="square">
            <a:spAutoFit/>
          </a:bodyPr>
          <a:lstStyle/>
          <a:p>
            <a:pPr algn="ctr">
              <a:lnSpc>
                <a:spcPct val="100000"/>
              </a:lnSpc>
              <a:spcBef>
                <a:spcPts val="0"/>
              </a:spcBef>
            </a:pPr>
            <a:r>
              <a:rPr lang="en-US" sz="1800" dirty="0">
                <a:solidFill>
                  <a:schemeClr val="bg1"/>
                </a:solidFill>
              </a:rPr>
              <a:t>1.2 GHz</a:t>
            </a:r>
          </a:p>
        </p:txBody>
      </p:sp>
      <p:sp>
        <p:nvSpPr>
          <p:cNvPr id="35" name="TextBox 34">
            <a:extLst>
              <a:ext uri="{FF2B5EF4-FFF2-40B4-BE49-F238E27FC236}">
                <a16:creationId xmlns:a16="http://schemas.microsoft.com/office/drawing/2014/main" id="{3E04716C-8F58-704E-D9E9-C8198D5D16BF}"/>
              </a:ext>
            </a:extLst>
          </p:cNvPr>
          <p:cNvSpPr txBox="1"/>
          <p:nvPr/>
        </p:nvSpPr>
        <p:spPr>
          <a:xfrm>
            <a:off x="3484837" y="5137306"/>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36" name="TextBox 35">
            <a:extLst>
              <a:ext uri="{FF2B5EF4-FFF2-40B4-BE49-F238E27FC236}">
                <a16:creationId xmlns:a16="http://schemas.microsoft.com/office/drawing/2014/main" id="{084AE616-A687-CD68-8B7D-245CBF075582}"/>
              </a:ext>
            </a:extLst>
          </p:cNvPr>
          <p:cNvSpPr txBox="1"/>
          <p:nvPr/>
        </p:nvSpPr>
        <p:spPr>
          <a:xfrm>
            <a:off x="5404837" y="5148310"/>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37" name="TextBox 36">
            <a:extLst>
              <a:ext uri="{FF2B5EF4-FFF2-40B4-BE49-F238E27FC236}">
                <a16:creationId xmlns:a16="http://schemas.microsoft.com/office/drawing/2014/main" id="{EE8E479F-E0C8-84DC-2711-EDBA0788EA26}"/>
              </a:ext>
            </a:extLst>
          </p:cNvPr>
          <p:cNvSpPr txBox="1"/>
          <p:nvPr/>
        </p:nvSpPr>
        <p:spPr>
          <a:xfrm>
            <a:off x="7324837" y="5122910"/>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38" name="TextBox 37">
            <a:extLst>
              <a:ext uri="{FF2B5EF4-FFF2-40B4-BE49-F238E27FC236}">
                <a16:creationId xmlns:a16="http://schemas.microsoft.com/office/drawing/2014/main" id="{DBD781A6-1562-1B97-7FBD-0733F21B6521}"/>
              </a:ext>
            </a:extLst>
          </p:cNvPr>
          <p:cNvSpPr txBox="1"/>
          <p:nvPr/>
        </p:nvSpPr>
        <p:spPr>
          <a:xfrm>
            <a:off x="9244837" y="5148310"/>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9" name="TextBox 38">
            <a:extLst>
              <a:ext uri="{FF2B5EF4-FFF2-40B4-BE49-F238E27FC236}">
                <a16:creationId xmlns:a16="http://schemas.microsoft.com/office/drawing/2014/main" id="{79984DA2-E1AD-A56B-AABB-285C0E4D6A7C}"/>
              </a:ext>
            </a:extLst>
          </p:cNvPr>
          <p:cNvSpPr txBox="1"/>
          <p:nvPr/>
        </p:nvSpPr>
        <p:spPr>
          <a:xfrm>
            <a:off x="1066800" y="2614692"/>
            <a:ext cx="9648179"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3D Radiation diagrams: </a:t>
            </a:r>
            <a:r>
              <a:rPr lang="en-US" dirty="0"/>
              <a:t>The antenna performs better than the equiangular one at lower frequencies but significantly worse at the higher. The diagram is not as stable either.</a:t>
            </a:r>
          </a:p>
        </p:txBody>
      </p:sp>
      <p:sp>
        <p:nvSpPr>
          <p:cNvPr id="40" name="TextBox 39">
            <a:extLst>
              <a:ext uri="{FF2B5EF4-FFF2-40B4-BE49-F238E27FC236}">
                <a16:creationId xmlns:a16="http://schemas.microsoft.com/office/drawing/2014/main" id="{50202490-C782-6C68-099F-51432A256796}"/>
              </a:ext>
            </a:extLst>
          </p:cNvPr>
          <p:cNvSpPr txBox="1"/>
          <p:nvPr/>
        </p:nvSpPr>
        <p:spPr>
          <a:xfrm>
            <a:off x="1066800" y="5526139"/>
            <a:ext cx="9871276"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Surface currents distribution: </a:t>
            </a:r>
            <a:r>
              <a:rPr lang="en-US" dirty="0"/>
              <a:t>The currents remain near the first turns when the antenna appears to perform better. At the higher frequency, large densities appear around the source.</a:t>
            </a:r>
          </a:p>
        </p:txBody>
      </p:sp>
      <p:sp>
        <p:nvSpPr>
          <p:cNvPr id="44" name="Marcador de texto 6">
            <a:extLst>
              <a:ext uri="{FF2B5EF4-FFF2-40B4-BE49-F238E27FC236}">
                <a16:creationId xmlns:a16="http://schemas.microsoft.com/office/drawing/2014/main" id="{81A74D95-0BD6-E572-A4F5-35912F9E6407}"/>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45" name="Marcador de texto 5">
            <a:extLst>
              <a:ext uri="{FF2B5EF4-FFF2-40B4-BE49-F238E27FC236}">
                <a16:creationId xmlns:a16="http://schemas.microsoft.com/office/drawing/2014/main" id="{82911BA9-1E3B-87DE-A0AA-1709C45B9280}"/>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2" name="TextBox 1">
            <a:extLst>
              <a:ext uri="{FF2B5EF4-FFF2-40B4-BE49-F238E27FC236}">
                <a16:creationId xmlns:a16="http://schemas.microsoft.com/office/drawing/2014/main" id="{05A42E47-C5D1-0164-83F7-99066474BA34}"/>
              </a:ext>
            </a:extLst>
          </p:cNvPr>
          <p:cNvSpPr txBox="1"/>
          <p:nvPr/>
        </p:nvSpPr>
        <p:spPr>
          <a:xfrm>
            <a:off x="1564837" y="512291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pic>
        <p:nvPicPr>
          <p:cNvPr id="3" name="n">
            <a:hlinkClick r:id="" action="ppaction://media"/>
            <a:extLst>
              <a:ext uri="{FF2B5EF4-FFF2-40B4-BE49-F238E27FC236}">
                <a16:creationId xmlns:a16="http://schemas.microsoft.com/office/drawing/2014/main" id="{0D53A89A-DE0A-ACE3-71AC-F18C90667B0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7500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97A3301F-F34F-454C-BF10-216ABFED3A7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70000"/>
                    </a14:imgEffect>
                  </a14:imgLayer>
                </a14:imgProps>
              </a:ext>
              <a:ext uri="{28A0092B-C50C-407E-A947-70E740481C1C}">
                <a14:useLocalDpi xmlns:a14="http://schemas.microsoft.com/office/drawing/2010/main"/>
              </a:ext>
            </a:extLst>
          </a:blip>
          <a:srcRect/>
          <a:stretch/>
        </p:blipFill>
        <p:spPr>
          <a:xfrm rot="16200000">
            <a:off x="2667001" y="-2667000"/>
            <a:ext cx="6858000" cy="12192001"/>
          </a:xfrm>
          <a:prstGeom prst="rect">
            <a:avLst/>
          </a:prstGeom>
        </p:spPr>
      </p:pic>
      <p:sp>
        <p:nvSpPr>
          <p:cNvPr id="2" name="Título 1">
            <a:extLst>
              <a:ext uri="{FF2B5EF4-FFF2-40B4-BE49-F238E27FC236}">
                <a16:creationId xmlns:a16="http://schemas.microsoft.com/office/drawing/2014/main" id="{38E25D80-CD03-AC45-93B5-FFB32A3E0466}"/>
              </a:ext>
            </a:extLst>
          </p:cNvPr>
          <p:cNvSpPr>
            <a:spLocks noGrp="1"/>
          </p:cNvSpPr>
          <p:nvPr>
            <p:ph type="title" idx="4294967295"/>
          </p:nvPr>
        </p:nvSpPr>
        <p:spPr>
          <a:xfrm>
            <a:off x="839788" y="368300"/>
            <a:ext cx="10548937" cy="1135012"/>
          </a:xfrm>
        </p:spPr>
        <p:txBody>
          <a:bodyPr>
            <a:normAutofit/>
          </a:bodyPr>
          <a:lstStyle/>
          <a:p>
            <a:r>
              <a:rPr lang="en-US" sz="6600" dirty="0">
                <a:solidFill>
                  <a:schemeClr val="bg1"/>
                </a:solidFill>
              </a:rPr>
              <a:t>Agenda</a:t>
            </a:r>
          </a:p>
        </p:txBody>
      </p:sp>
      <p:sp>
        <p:nvSpPr>
          <p:cNvPr id="3" name="CuadroTexto 2">
            <a:extLst>
              <a:ext uri="{FF2B5EF4-FFF2-40B4-BE49-F238E27FC236}">
                <a16:creationId xmlns:a16="http://schemas.microsoft.com/office/drawing/2014/main" id="{D08513D8-074E-024A-90FA-C15F142138EE}"/>
              </a:ext>
            </a:extLst>
          </p:cNvPr>
          <p:cNvSpPr txBox="1"/>
          <p:nvPr/>
        </p:nvSpPr>
        <p:spPr>
          <a:xfrm>
            <a:off x="839788" y="2085341"/>
            <a:ext cx="6324554" cy="1015663"/>
          </a:xfrm>
          <a:prstGeom prst="rect">
            <a:avLst/>
          </a:prstGeom>
          <a:noFill/>
        </p:spPr>
        <p:txBody>
          <a:bodyPr wrap="square" rtlCol="0">
            <a:spAutoFit/>
          </a:bodyPr>
          <a:lstStyle/>
          <a:p>
            <a:r>
              <a:rPr lang="en-US" sz="6000" dirty="0">
                <a:solidFill>
                  <a:schemeClr val="accent2">
                    <a:lumMod val="60000"/>
                    <a:lumOff val="40000"/>
                  </a:schemeClr>
                </a:solidFill>
                <a:latin typeface="+mj-lt"/>
              </a:rPr>
              <a:t>1. </a:t>
            </a:r>
            <a:r>
              <a:rPr lang="en-US" sz="6000" dirty="0">
                <a:solidFill>
                  <a:schemeClr val="bg1"/>
                </a:solidFill>
                <a:latin typeface="+mj-lt"/>
              </a:rPr>
              <a:t>Introduction</a:t>
            </a:r>
          </a:p>
        </p:txBody>
      </p:sp>
      <p:sp>
        <p:nvSpPr>
          <p:cNvPr id="4" name="CuadroTexto 3">
            <a:extLst>
              <a:ext uri="{FF2B5EF4-FFF2-40B4-BE49-F238E27FC236}">
                <a16:creationId xmlns:a16="http://schemas.microsoft.com/office/drawing/2014/main" id="{04048D34-BBD3-8F4C-8132-21C68780FCD4}"/>
              </a:ext>
            </a:extLst>
          </p:cNvPr>
          <p:cNvSpPr txBox="1"/>
          <p:nvPr/>
        </p:nvSpPr>
        <p:spPr>
          <a:xfrm>
            <a:off x="839788" y="3522788"/>
            <a:ext cx="8453856" cy="1015663"/>
          </a:xfrm>
          <a:prstGeom prst="rect">
            <a:avLst/>
          </a:prstGeom>
          <a:noFill/>
        </p:spPr>
        <p:txBody>
          <a:bodyPr wrap="square" rtlCol="0">
            <a:spAutoFit/>
          </a:bodyPr>
          <a:lstStyle/>
          <a:p>
            <a:r>
              <a:rPr lang="en-US" sz="6000" dirty="0">
                <a:solidFill>
                  <a:schemeClr val="accent2">
                    <a:lumMod val="60000"/>
                    <a:lumOff val="40000"/>
                  </a:schemeClr>
                </a:solidFill>
                <a:latin typeface="+mj-lt"/>
              </a:rPr>
              <a:t>2. </a:t>
            </a:r>
            <a:r>
              <a:rPr lang="en-US" sz="6000" dirty="0">
                <a:solidFill>
                  <a:schemeClr val="bg1"/>
                </a:solidFill>
                <a:latin typeface="+mj-lt"/>
              </a:rPr>
              <a:t>The research project</a:t>
            </a:r>
          </a:p>
        </p:txBody>
      </p:sp>
      <p:sp>
        <p:nvSpPr>
          <p:cNvPr id="5" name="CuadroTexto 4">
            <a:extLst>
              <a:ext uri="{FF2B5EF4-FFF2-40B4-BE49-F238E27FC236}">
                <a16:creationId xmlns:a16="http://schemas.microsoft.com/office/drawing/2014/main" id="{2D0FDCA2-E7BF-A141-B585-579877A7DBBB}"/>
              </a:ext>
            </a:extLst>
          </p:cNvPr>
          <p:cNvSpPr txBox="1"/>
          <p:nvPr/>
        </p:nvSpPr>
        <p:spPr>
          <a:xfrm>
            <a:off x="878154" y="4866554"/>
            <a:ext cx="11119987" cy="1015663"/>
          </a:xfrm>
          <a:prstGeom prst="rect">
            <a:avLst/>
          </a:prstGeom>
          <a:noFill/>
        </p:spPr>
        <p:txBody>
          <a:bodyPr wrap="square" rtlCol="0">
            <a:spAutoFit/>
          </a:bodyPr>
          <a:lstStyle/>
          <a:p>
            <a:r>
              <a:rPr lang="en-US" sz="6000" dirty="0">
                <a:solidFill>
                  <a:schemeClr val="accent2">
                    <a:lumMod val="60000"/>
                    <a:lumOff val="40000"/>
                  </a:schemeClr>
                </a:solidFill>
                <a:latin typeface="+mj-lt"/>
              </a:rPr>
              <a:t>3. </a:t>
            </a:r>
            <a:r>
              <a:rPr lang="en-US" sz="6000" dirty="0">
                <a:solidFill>
                  <a:schemeClr val="bg1"/>
                </a:solidFill>
                <a:latin typeface="+mj-lt"/>
              </a:rPr>
              <a:t>Conclusion and future research </a:t>
            </a:r>
          </a:p>
        </p:txBody>
      </p:sp>
      <p:sp>
        <p:nvSpPr>
          <p:cNvPr id="13" name="Rectángulo 12">
            <a:extLst>
              <a:ext uri="{FF2B5EF4-FFF2-40B4-BE49-F238E27FC236}">
                <a16:creationId xmlns:a16="http://schemas.microsoft.com/office/drawing/2014/main" id="{D589FD04-2A91-3D4A-ACC0-6E69A393E889}"/>
              </a:ext>
            </a:extLst>
          </p:cNvPr>
          <p:cNvSpPr/>
          <p:nvPr/>
        </p:nvSpPr>
        <p:spPr>
          <a:xfrm>
            <a:off x="641089" y="3640565"/>
            <a:ext cx="69229" cy="7801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22" name="Rectángulo 21">
            <a:extLst>
              <a:ext uri="{FF2B5EF4-FFF2-40B4-BE49-F238E27FC236}">
                <a16:creationId xmlns:a16="http://schemas.microsoft.com/office/drawing/2014/main" id="{DC43BF3A-0A0C-6140-A5EA-65BE19478FC6}"/>
              </a:ext>
            </a:extLst>
          </p:cNvPr>
          <p:cNvSpPr/>
          <p:nvPr/>
        </p:nvSpPr>
        <p:spPr>
          <a:xfrm>
            <a:off x="10760721" y="0"/>
            <a:ext cx="1431279" cy="1445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12">
            <a:extLst>
              <a:ext uri="{FF2B5EF4-FFF2-40B4-BE49-F238E27FC236}">
                <a16:creationId xmlns:a16="http://schemas.microsoft.com/office/drawing/2014/main" id="{F8DE8FA4-1D64-87A9-DC0D-6DAC7215B592}"/>
              </a:ext>
            </a:extLst>
          </p:cNvPr>
          <p:cNvSpPr/>
          <p:nvPr/>
        </p:nvSpPr>
        <p:spPr>
          <a:xfrm>
            <a:off x="637827" y="2203118"/>
            <a:ext cx="69229" cy="7801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7" name="Rectángulo 12">
            <a:extLst>
              <a:ext uri="{FF2B5EF4-FFF2-40B4-BE49-F238E27FC236}">
                <a16:creationId xmlns:a16="http://schemas.microsoft.com/office/drawing/2014/main" id="{A0B5D512-C23E-3F60-42D3-AB0B7F667E79}"/>
              </a:ext>
            </a:extLst>
          </p:cNvPr>
          <p:cNvSpPr/>
          <p:nvPr/>
        </p:nvSpPr>
        <p:spPr>
          <a:xfrm>
            <a:off x="637826" y="4984329"/>
            <a:ext cx="69229" cy="7801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endParaRPr>
          </a:p>
        </p:txBody>
      </p:sp>
      <p:pic>
        <p:nvPicPr>
          <p:cNvPr id="8" name="tado">
            <a:hlinkClick r:id="" action="ppaction://media"/>
            <a:extLst>
              <a:ext uri="{FF2B5EF4-FFF2-40B4-BE49-F238E27FC236}">
                <a16:creationId xmlns:a16="http://schemas.microsoft.com/office/drawing/2014/main" id="{C5C524F8-5415-2F42-0717-C1AE388B0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13023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A3F39B-E3E0-1F6D-877B-4126E70D611C}"/>
              </a:ext>
            </a:extLst>
          </p:cNvPr>
          <p:cNvPicPr>
            <a:picLocks noChangeAspect="1"/>
          </p:cNvPicPr>
          <p:nvPr/>
        </p:nvPicPr>
        <p:blipFill>
          <a:blip r:embed="rId4"/>
          <a:srcRect/>
          <a:stretch/>
        </p:blipFill>
        <p:spPr>
          <a:xfrm>
            <a:off x="4116000" y="883920"/>
            <a:ext cx="3959999" cy="2970000"/>
          </a:xfrm>
          <a:prstGeom prst="rect">
            <a:avLst/>
          </a:prstGeom>
        </p:spPr>
      </p:pic>
      <p:pic>
        <p:nvPicPr>
          <p:cNvPr id="11" name="Picture 10">
            <a:extLst>
              <a:ext uri="{FF2B5EF4-FFF2-40B4-BE49-F238E27FC236}">
                <a16:creationId xmlns:a16="http://schemas.microsoft.com/office/drawing/2014/main" id="{AF2A77F8-02DB-4E80-BD79-3F3A4AFA4E04}"/>
              </a:ext>
            </a:extLst>
          </p:cNvPr>
          <p:cNvPicPr>
            <a:picLocks noChangeAspect="1"/>
          </p:cNvPicPr>
          <p:nvPr/>
        </p:nvPicPr>
        <p:blipFill>
          <a:blip r:embed="rId5"/>
          <a:srcRect/>
          <a:stretch/>
        </p:blipFill>
        <p:spPr>
          <a:xfrm>
            <a:off x="350521" y="883920"/>
            <a:ext cx="3959999" cy="2970000"/>
          </a:xfrm>
          <a:prstGeom prst="rect">
            <a:avLst/>
          </a:prstGeom>
        </p:spPr>
      </p:pic>
      <p:pic>
        <p:nvPicPr>
          <p:cNvPr id="7" name="Picture 6">
            <a:extLst>
              <a:ext uri="{FF2B5EF4-FFF2-40B4-BE49-F238E27FC236}">
                <a16:creationId xmlns:a16="http://schemas.microsoft.com/office/drawing/2014/main" id="{70C1B980-3BB0-453C-D434-8FC36D91AB32}"/>
              </a:ext>
            </a:extLst>
          </p:cNvPr>
          <p:cNvPicPr>
            <a:picLocks noChangeAspect="1"/>
          </p:cNvPicPr>
          <p:nvPr/>
        </p:nvPicPr>
        <p:blipFill>
          <a:blip r:embed="rId6"/>
          <a:srcRect/>
          <a:stretch/>
        </p:blipFill>
        <p:spPr>
          <a:xfrm>
            <a:off x="7881480" y="883920"/>
            <a:ext cx="3959999" cy="2970000"/>
          </a:xfrm>
          <a:prstGeom prst="rect">
            <a:avLst/>
          </a:prstGeom>
        </p:spPr>
      </p:pic>
      <p:sp>
        <p:nvSpPr>
          <p:cNvPr id="12" name="Marcador de texto 6">
            <a:extLst>
              <a:ext uri="{FF2B5EF4-FFF2-40B4-BE49-F238E27FC236}">
                <a16:creationId xmlns:a16="http://schemas.microsoft.com/office/drawing/2014/main" id="{91CAD234-D601-4488-116B-AC17D8A4B13A}"/>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13" name="Marcador de texto 5">
            <a:extLst>
              <a:ext uri="{FF2B5EF4-FFF2-40B4-BE49-F238E27FC236}">
                <a16:creationId xmlns:a16="http://schemas.microsoft.com/office/drawing/2014/main" id="{0DF85423-B94F-B666-A4C3-5686F35C5C1C}"/>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14" name="TextBox 13">
            <a:extLst>
              <a:ext uri="{FF2B5EF4-FFF2-40B4-BE49-F238E27FC236}">
                <a16:creationId xmlns:a16="http://schemas.microsoft.com/office/drawing/2014/main" id="{CB5316B6-3E9E-7FF2-2916-342DB39DF9DE}"/>
              </a:ext>
            </a:extLst>
          </p:cNvPr>
          <p:cNvSpPr txBox="1"/>
          <p:nvPr/>
        </p:nvSpPr>
        <p:spPr>
          <a:xfrm>
            <a:off x="520700" y="3962955"/>
            <a:ext cx="3537020" cy="1477328"/>
          </a:xfrm>
          <a:prstGeom prst="rect">
            <a:avLst/>
          </a:prstGeom>
          <a:noFill/>
        </p:spPr>
        <p:txBody>
          <a:bodyPr wrap="square">
            <a:spAutoFit/>
          </a:bodyPr>
          <a:lstStyle/>
          <a:p>
            <a:pPr algn="just">
              <a:lnSpc>
                <a:spcPct val="100000"/>
              </a:lnSpc>
              <a:spcBef>
                <a:spcPts val="0"/>
              </a:spcBef>
            </a:pPr>
            <a:r>
              <a:rPr lang="en-US" sz="1800" dirty="0">
                <a:solidFill>
                  <a:schemeClr val="accent2"/>
                </a:solidFill>
              </a:rPr>
              <a:t>Input impedance: </a:t>
            </a:r>
            <a:r>
              <a:rPr lang="en-US" dirty="0"/>
              <a:t>The input impedance is extremely variable in the range under study, performing much worse than the equiangular spiral.</a:t>
            </a:r>
          </a:p>
        </p:txBody>
      </p:sp>
      <p:sp>
        <p:nvSpPr>
          <p:cNvPr id="15" name="TextBox 14">
            <a:extLst>
              <a:ext uri="{FF2B5EF4-FFF2-40B4-BE49-F238E27FC236}">
                <a16:creationId xmlns:a16="http://schemas.microsoft.com/office/drawing/2014/main" id="{A910BD3B-245D-66CD-7A1A-2F0201DB072C}"/>
              </a:ext>
            </a:extLst>
          </p:cNvPr>
          <p:cNvSpPr txBox="1"/>
          <p:nvPr/>
        </p:nvSpPr>
        <p:spPr>
          <a:xfrm>
            <a:off x="4368800" y="3962955"/>
            <a:ext cx="3454400" cy="1477328"/>
          </a:xfrm>
          <a:prstGeom prst="rect">
            <a:avLst/>
          </a:prstGeom>
          <a:noFill/>
        </p:spPr>
        <p:txBody>
          <a:bodyPr wrap="square">
            <a:spAutoFit/>
          </a:bodyPr>
          <a:lstStyle/>
          <a:p>
            <a:pPr algn="just">
              <a:lnSpc>
                <a:spcPct val="100000"/>
              </a:lnSpc>
              <a:spcBef>
                <a:spcPts val="0"/>
              </a:spcBef>
            </a:pPr>
            <a:r>
              <a:rPr lang="en-US" sz="1800" dirty="0">
                <a:solidFill>
                  <a:schemeClr val="accent2"/>
                </a:solidFill>
              </a:rPr>
              <a:t>S</a:t>
            </a:r>
            <a:r>
              <a:rPr lang="en-US" sz="1000" dirty="0">
                <a:solidFill>
                  <a:schemeClr val="accent2"/>
                </a:solidFill>
              </a:rPr>
              <a:t>11</a:t>
            </a:r>
            <a:r>
              <a:rPr lang="en-US" sz="1800" dirty="0">
                <a:solidFill>
                  <a:schemeClr val="accent2"/>
                </a:solidFill>
              </a:rPr>
              <a:t> parameter: </a:t>
            </a:r>
            <a:r>
              <a:rPr lang="en-US" dirty="0"/>
              <a:t>The voltage reflection coefficient is also very unstable, keeping over the -5dB mark for good part of the frequency range.</a:t>
            </a:r>
          </a:p>
        </p:txBody>
      </p:sp>
      <p:sp>
        <p:nvSpPr>
          <p:cNvPr id="16" name="TextBox 15">
            <a:extLst>
              <a:ext uri="{FF2B5EF4-FFF2-40B4-BE49-F238E27FC236}">
                <a16:creationId xmlns:a16="http://schemas.microsoft.com/office/drawing/2014/main" id="{9C7BD47F-3D24-6597-ED80-50F8A14489DD}"/>
              </a:ext>
            </a:extLst>
          </p:cNvPr>
          <p:cNvSpPr txBox="1"/>
          <p:nvPr/>
        </p:nvSpPr>
        <p:spPr>
          <a:xfrm>
            <a:off x="8099320" y="3962955"/>
            <a:ext cx="3524320" cy="2308324"/>
          </a:xfrm>
          <a:prstGeom prst="rect">
            <a:avLst/>
          </a:prstGeom>
          <a:noFill/>
        </p:spPr>
        <p:txBody>
          <a:bodyPr wrap="square">
            <a:spAutoFit/>
          </a:bodyPr>
          <a:lstStyle/>
          <a:p>
            <a:pPr algn="just">
              <a:lnSpc>
                <a:spcPct val="100000"/>
              </a:lnSpc>
              <a:spcBef>
                <a:spcPts val="0"/>
              </a:spcBef>
            </a:pPr>
            <a:r>
              <a:rPr lang="en-US" sz="1800" dirty="0">
                <a:solidFill>
                  <a:schemeClr val="accent2"/>
                </a:solidFill>
              </a:rPr>
              <a:t>Axial ratio: </a:t>
            </a:r>
            <a:r>
              <a:rPr lang="en-US" dirty="0"/>
              <a:t>Aside from a single frequency just under the 2GHz mark, the antenna fails to reach the 2dB mark that is acceptable for having a good circular polarization, representing again a clear disadvantage over the equiangular antenna.</a:t>
            </a:r>
          </a:p>
        </p:txBody>
      </p:sp>
      <p:pic>
        <p:nvPicPr>
          <p:cNvPr id="3" name="ñ">
            <a:hlinkClick r:id="" action="ppaction://media"/>
            <a:extLst>
              <a:ext uri="{FF2B5EF4-FFF2-40B4-BE49-F238E27FC236}">
                <a16:creationId xmlns:a16="http://schemas.microsoft.com/office/drawing/2014/main" id="{5D77C58D-FE0F-98CB-9216-92AED866E7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7061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C529DE-3A33-2C42-841F-58E85DD070DD}"/>
              </a:ext>
            </a:extLst>
          </p:cNvPr>
          <p:cNvSpPr>
            <a:spLocks noGrp="1"/>
          </p:cNvSpPr>
          <p:nvPr>
            <p:ph type="body" sz="quarter" idx="13"/>
          </p:nvPr>
        </p:nvSpPr>
        <p:spPr/>
        <p:txBody>
          <a:bodyPr/>
          <a:lstStyle/>
          <a:p>
            <a:r>
              <a:rPr lang="en-US" dirty="0"/>
              <a:t>2</a:t>
            </a:r>
          </a:p>
        </p:txBody>
      </p:sp>
      <p:sp>
        <p:nvSpPr>
          <p:cNvPr id="7" name="Marcador de texto 6">
            <a:extLst>
              <a:ext uri="{FF2B5EF4-FFF2-40B4-BE49-F238E27FC236}">
                <a16:creationId xmlns:a16="http://schemas.microsoft.com/office/drawing/2014/main" id="{6FC1311C-576A-EC4C-9106-2DEEB66CC329}"/>
              </a:ext>
            </a:extLst>
          </p:cNvPr>
          <p:cNvSpPr>
            <a:spLocks noGrp="1"/>
          </p:cNvSpPr>
          <p:nvPr>
            <p:ph type="body" sz="quarter" idx="15"/>
          </p:nvPr>
        </p:nvSpPr>
        <p:spPr/>
        <p:txBody>
          <a:bodyPr/>
          <a:lstStyle/>
          <a:p>
            <a:r>
              <a:rPr lang="en-US" dirty="0"/>
              <a:t>The research project   •   Trial Results</a:t>
            </a:r>
          </a:p>
        </p:txBody>
      </p:sp>
      <p:sp>
        <p:nvSpPr>
          <p:cNvPr id="9" name="Marcador de texto 8">
            <a:extLst>
              <a:ext uri="{FF2B5EF4-FFF2-40B4-BE49-F238E27FC236}">
                <a16:creationId xmlns:a16="http://schemas.microsoft.com/office/drawing/2014/main" id="{1758C46E-FA60-084B-B6AD-DA7973725075}"/>
              </a:ext>
            </a:extLst>
          </p:cNvPr>
          <p:cNvSpPr>
            <a:spLocks noGrp="1"/>
          </p:cNvSpPr>
          <p:nvPr>
            <p:ph type="body" sz="quarter" idx="17"/>
          </p:nvPr>
        </p:nvSpPr>
        <p:spPr>
          <a:xfrm>
            <a:off x="839788" y="905939"/>
            <a:ext cx="6704012" cy="988902"/>
          </a:xfrm>
        </p:spPr>
        <p:txBody>
          <a:bodyPr>
            <a:noAutofit/>
          </a:bodyPr>
          <a:lstStyle/>
          <a:p>
            <a:pPr>
              <a:lnSpc>
                <a:spcPct val="100000"/>
              </a:lnSpc>
              <a:spcBef>
                <a:spcPts val="0"/>
              </a:spcBef>
            </a:pPr>
            <a:r>
              <a:rPr lang="en-US" dirty="0">
                <a:solidFill>
                  <a:schemeClr val="accent2"/>
                </a:solidFill>
              </a:rPr>
              <a:t>Third simulation set</a:t>
            </a:r>
          </a:p>
        </p:txBody>
      </p:sp>
      <p:grpSp>
        <p:nvGrpSpPr>
          <p:cNvPr id="2" name="Grupo 1">
            <a:extLst>
              <a:ext uri="{FF2B5EF4-FFF2-40B4-BE49-F238E27FC236}">
                <a16:creationId xmlns:a16="http://schemas.microsoft.com/office/drawing/2014/main" id="{CABEDDB5-DB1F-974C-8E86-3F60DD37EC99}"/>
              </a:ext>
            </a:extLst>
          </p:cNvPr>
          <p:cNvGrpSpPr/>
          <p:nvPr/>
        </p:nvGrpSpPr>
        <p:grpSpPr>
          <a:xfrm>
            <a:off x="9158288" y="546100"/>
            <a:ext cx="3033712" cy="5768975"/>
            <a:chOff x="9158288" y="568850"/>
            <a:chExt cx="3033712" cy="6062666"/>
          </a:xfrm>
        </p:grpSpPr>
        <p:sp>
          <p:nvSpPr>
            <p:cNvPr id="15" name="Rectángulo 14">
              <a:extLst>
                <a:ext uri="{FF2B5EF4-FFF2-40B4-BE49-F238E27FC236}">
                  <a16:creationId xmlns:a16="http://schemas.microsoft.com/office/drawing/2014/main" id="{0D5BAA51-BF5A-2B41-8875-7561BE6EC5E9}"/>
                </a:ext>
              </a:extLst>
            </p:cNvPr>
            <p:cNvSpPr/>
            <p:nvPr/>
          </p:nvSpPr>
          <p:spPr>
            <a:xfrm>
              <a:off x="9158288" y="568850"/>
              <a:ext cx="3033712" cy="30337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A511E4DB-878E-944E-A8D2-B2FAE9D6E3CF}"/>
                </a:ext>
              </a:extLst>
            </p:cNvPr>
            <p:cNvSpPr/>
            <p:nvPr/>
          </p:nvSpPr>
          <p:spPr>
            <a:xfrm>
              <a:off x="9158288" y="3597800"/>
              <a:ext cx="3033712" cy="30337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ector recto 25">
            <a:extLst>
              <a:ext uri="{FF2B5EF4-FFF2-40B4-BE49-F238E27FC236}">
                <a16:creationId xmlns:a16="http://schemas.microsoft.com/office/drawing/2014/main" id="{91E27313-9BC7-9849-817F-220134BF60CE}"/>
              </a:ext>
            </a:extLst>
          </p:cNvPr>
          <p:cNvCxnSpPr>
            <a:cxnSpLocks/>
          </p:cNvCxnSpPr>
          <p:nvPr/>
        </p:nvCxnSpPr>
        <p:spPr>
          <a:xfrm flipH="1">
            <a:off x="984967" y="284160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C92526-082A-F87B-9DB2-6DC751468F6F}"/>
              </a:ext>
            </a:extLst>
          </p:cNvPr>
          <p:cNvPicPr>
            <a:picLocks noChangeAspect="1"/>
          </p:cNvPicPr>
          <p:nvPr/>
        </p:nvPicPr>
        <p:blipFill>
          <a:blip r:embed="rId5"/>
          <a:srcRect/>
          <a:stretch/>
        </p:blipFill>
        <p:spPr>
          <a:xfrm>
            <a:off x="9404709" y="717493"/>
            <a:ext cx="2540869" cy="2539433"/>
          </a:xfrm>
          <a:prstGeom prst="rect">
            <a:avLst/>
          </a:prstGeom>
        </p:spPr>
      </p:pic>
      <p:pic>
        <p:nvPicPr>
          <p:cNvPr id="16" name="Picture 15">
            <a:extLst>
              <a:ext uri="{FF2B5EF4-FFF2-40B4-BE49-F238E27FC236}">
                <a16:creationId xmlns:a16="http://schemas.microsoft.com/office/drawing/2014/main" id="{AFB15E7E-3F32-3B14-44A5-1CC61F5224B7}"/>
              </a:ext>
            </a:extLst>
          </p:cNvPr>
          <p:cNvPicPr>
            <a:picLocks noChangeAspect="1"/>
          </p:cNvPicPr>
          <p:nvPr/>
        </p:nvPicPr>
        <p:blipFill>
          <a:blip r:embed="rId6"/>
          <a:srcRect/>
          <a:stretch/>
        </p:blipFill>
        <p:spPr>
          <a:xfrm>
            <a:off x="9390070" y="3601146"/>
            <a:ext cx="2552163" cy="2538000"/>
          </a:xfrm>
          <a:prstGeom prst="rect">
            <a:avLst/>
          </a:prstGeom>
        </p:spPr>
      </p:pic>
      <p:sp>
        <p:nvSpPr>
          <p:cNvPr id="47" name="TextBox 46">
            <a:extLst>
              <a:ext uri="{FF2B5EF4-FFF2-40B4-BE49-F238E27FC236}">
                <a16:creationId xmlns:a16="http://schemas.microsoft.com/office/drawing/2014/main" id="{0C1484B2-FC54-92D1-E105-4F63311C5569}"/>
              </a:ext>
            </a:extLst>
          </p:cNvPr>
          <p:cNvSpPr txBox="1"/>
          <p:nvPr/>
        </p:nvSpPr>
        <p:spPr>
          <a:xfrm>
            <a:off x="839788" y="1853017"/>
            <a:ext cx="7430452" cy="646331"/>
          </a:xfrm>
          <a:prstGeom prst="rect">
            <a:avLst/>
          </a:prstGeom>
          <a:noFill/>
        </p:spPr>
        <p:txBody>
          <a:bodyPr wrap="square">
            <a:spAutoFit/>
          </a:bodyPr>
          <a:lstStyle/>
          <a:p>
            <a:pPr>
              <a:lnSpc>
                <a:spcPct val="100000"/>
              </a:lnSpc>
              <a:spcBef>
                <a:spcPts val="0"/>
              </a:spcBef>
            </a:pPr>
            <a:r>
              <a:rPr lang="en-US" dirty="0"/>
              <a:t>The number of turns of the equiangular antenna was changed varying the growth rate parameter in order to analyze its influence.</a:t>
            </a:r>
          </a:p>
        </p:txBody>
      </p:sp>
      <p:sp>
        <p:nvSpPr>
          <p:cNvPr id="52" name="TextBox 51">
            <a:extLst>
              <a:ext uri="{FF2B5EF4-FFF2-40B4-BE49-F238E27FC236}">
                <a16:creationId xmlns:a16="http://schemas.microsoft.com/office/drawing/2014/main" id="{C7E4AD65-FB1E-77AB-026D-14749A80964A}"/>
              </a:ext>
            </a:extLst>
          </p:cNvPr>
          <p:cNvSpPr txBox="1"/>
          <p:nvPr/>
        </p:nvSpPr>
        <p:spPr>
          <a:xfrm>
            <a:off x="4363720" y="2880360"/>
            <a:ext cx="184731" cy="369332"/>
          </a:xfrm>
          <a:prstGeom prst="rect">
            <a:avLst/>
          </a:prstGeom>
          <a:noFill/>
        </p:spPr>
        <p:txBody>
          <a:bodyPr wrap="none" rtlCol="0">
            <a:spAutoFit/>
          </a:bodyPr>
          <a:lstStyle/>
          <a:p>
            <a:endParaRPr lang="en-US"/>
          </a:p>
        </p:txBody>
      </p:sp>
      <p:sp>
        <p:nvSpPr>
          <p:cNvPr id="53" name="TextBox 52">
            <a:extLst>
              <a:ext uri="{FF2B5EF4-FFF2-40B4-BE49-F238E27FC236}">
                <a16:creationId xmlns:a16="http://schemas.microsoft.com/office/drawing/2014/main" id="{E6D5ABB7-79A5-8351-267E-A26DEF02632B}"/>
              </a:ext>
            </a:extLst>
          </p:cNvPr>
          <p:cNvSpPr txBox="1"/>
          <p:nvPr/>
        </p:nvSpPr>
        <p:spPr>
          <a:xfrm>
            <a:off x="3926841" y="2841608"/>
            <a:ext cx="4800469" cy="2585323"/>
          </a:xfrm>
          <a:prstGeom prst="rect">
            <a:avLst/>
          </a:prstGeom>
          <a:noFill/>
        </p:spPr>
        <p:txBody>
          <a:bodyPr wrap="square">
            <a:spAutoFit/>
          </a:bodyPr>
          <a:lstStyle/>
          <a:p>
            <a:pPr>
              <a:lnSpc>
                <a:spcPct val="100000"/>
              </a:lnSpc>
              <a:spcBef>
                <a:spcPts val="0"/>
              </a:spcBef>
            </a:pPr>
            <a:r>
              <a:rPr lang="en-US" sz="1800" dirty="0">
                <a:solidFill>
                  <a:schemeClr val="accent2"/>
                </a:solidFill>
              </a:rPr>
              <a:t>2D Radiation diagrams</a:t>
            </a:r>
          </a:p>
          <a:p>
            <a:pPr>
              <a:lnSpc>
                <a:spcPct val="100000"/>
              </a:lnSpc>
              <a:spcBef>
                <a:spcPts val="0"/>
              </a:spcBef>
            </a:pPr>
            <a:endParaRPr lang="en-US" dirty="0"/>
          </a:p>
          <a:p>
            <a:pPr algn="just">
              <a:lnSpc>
                <a:spcPct val="100000"/>
              </a:lnSpc>
              <a:spcBef>
                <a:spcPts val="0"/>
              </a:spcBef>
            </a:pPr>
            <a:r>
              <a:rPr lang="en-US" sz="1800" dirty="0"/>
              <a:t>Extremely consistent values obtained for the three configurations tested. The number of turns does not seem to affect significantly the gain of the antenna. </a:t>
            </a:r>
            <a:r>
              <a:rPr lang="en-US" dirty="0"/>
              <a:t>The lower number of turns produced more radiation in the azimuth plane, but the values are almost insignificant (always below the 0dBi mark).</a:t>
            </a:r>
          </a:p>
        </p:txBody>
      </p:sp>
      <p:pic>
        <p:nvPicPr>
          <p:cNvPr id="8" name="Picture Placeholder 7" descr="A picture containing logo&#10;&#10;Description automatically generated">
            <a:extLst>
              <a:ext uri="{FF2B5EF4-FFF2-40B4-BE49-F238E27FC236}">
                <a16:creationId xmlns:a16="http://schemas.microsoft.com/office/drawing/2014/main" id="{3E3F4D81-E72D-B8C9-FB8D-860273768DF7}"/>
              </a:ext>
            </a:extLst>
          </p:cNvPr>
          <p:cNvPicPr>
            <a:picLocks noGrp="1" noChangeAspect="1"/>
          </p:cNvPicPr>
          <p:nvPr>
            <p:ph type="pic" sz="quarter" idx="16"/>
          </p:nvPr>
        </p:nvPicPr>
        <p:blipFill>
          <a:blip r:embed="rId7"/>
          <a:srcRect/>
          <a:stretch>
            <a:fillRect/>
          </a:stretch>
        </p:blipFill>
        <p:spPr>
          <a:xfrm>
            <a:off x="87313" y="2738438"/>
            <a:ext cx="3457575" cy="3457575"/>
          </a:xfrm>
        </p:spPr>
      </p:pic>
      <p:pic>
        <p:nvPicPr>
          <p:cNvPr id="3" name="o">
            <a:hlinkClick r:id="" action="ppaction://media"/>
            <a:extLst>
              <a:ext uri="{FF2B5EF4-FFF2-40B4-BE49-F238E27FC236}">
                <a16:creationId xmlns:a16="http://schemas.microsoft.com/office/drawing/2014/main" id="{FA215E74-B7EA-FA0C-DF50-51106F10E4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13367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A3F39B-E3E0-1F6D-877B-4126E70D611C}"/>
              </a:ext>
            </a:extLst>
          </p:cNvPr>
          <p:cNvPicPr>
            <a:picLocks noChangeAspect="1"/>
          </p:cNvPicPr>
          <p:nvPr/>
        </p:nvPicPr>
        <p:blipFill>
          <a:blip r:embed="rId4"/>
          <a:srcRect/>
          <a:stretch/>
        </p:blipFill>
        <p:spPr>
          <a:xfrm>
            <a:off x="4116000" y="883920"/>
            <a:ext cx="3959999" cy="2969999"/>
          </a:xfrm>
          <a:prstGeom prst="rect">
            <a:avLst/>
          </a:prstGeom>
        </p:spPr>
      </p:pic>
      <p:pic>
        <p:nvPicPr>
          <p:cNvPr id="11" name="Picture 10">
            <a:extLst>
              <a:ext uri="{FF2B5EF4-FFF2-40B4-BE49-F238E27FC236}">
                <a16:creationId xmlns:a16="http://schemas.microsoft.com/office/drawing/2014/main" id="{AF2A77F8-02DB-4E80-BD79-3F3A4AFA4E04}"/>
              </a:ext>
            </a:extLst>
          </p:cNvPr>
          <p:cNvPicPr>
            <a:picLocks noChangeAspect="1"/>
          </p:cNvPicPr>
          <p:nvPr/>
        </p:nvPicPr>
        <p:blipFill>
          <a:blip r:embed="rId5"/>
          <a:srcRect/>
          <a:stretch/>
        </p:blipFill>
        <p:spPr>
          <a:xfrm>
            <a:off x="350521" y="883920"/>
            <a:ext cx="3959999" cy="2969999"/>
          </a:xfrm>
          <a:prstGeom prst="rect">
            <a:avLst/>
          </a:prstGeom>
        </p:spPr>
      </p:pic>
      <p:pic>
        <p:nvPicPr>
          <p:cNvPr id="7" name="Picture 6">
            <a:extLst>
              <a:ext uri="{FF2B5EF4-FFF2-40B4-BE49-F238E27FC236}">
                <a16:creationId xmlns:a16="http://schemas.microsoft.com/office/drawing/2014/main" id="{70C1B980-3BB0-453C-D434-8FC36D91AB32}"/>
              </a:ext>
            </a:extLst>
          </p:cNvPr>
          <p:cNvPicPr>
            <a:picLocks noChangeAspect="1"/>
          </p:cNvPicPr>
          <p:nvPr/>
        </p:nvPicPr>
        <p:blipFill>
          <a:blip r:embed="rId6"/>
          <a:srcRect/>
          <a:stretch/>
        </p:blipFill>
        <p:spPr>
          <a:xfrm>
            <a:off x="7881480" y="883920"/>
            <a:ext cx="3959999" cy="2969999"/>
          </a:xfrm>
          <a:prstGeom prst="rect">
            <a:avLst/>
          </a:prstGeom>
        </p:spPr>
      </p:pic>
      <p:sp>
        <p:nvSpPr>
          <p:cNvPr id="12" name="Marcador de texto 6">
            <a:extLst>
              <a:ext uri="{FF2B5EF4-FFF2-40B4-BE49-F238E27FC236}">
                <a16:creationId xmlns:a16="http://schemas.microsoft.com/office/drawing/2014/main" id="{91CAD234-D601-4488-116B-AC17D8A4B13A}"/>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13" name="Marcador de texto 5">
            <a:extLst>
              <a:ext uri="{FF2B5EF4-FFF2-40B4-BE49-F238E27FC236}">
                <a16:creationId xmlns:a16="http://schemas.microsoft.com/office/drawing/2014/main" id="{0DF85423-B94F-B666-A4C3-5686F35C5C1C}"/>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14" name="TextBox 13">
            <a:extLst>
              <a:ext uri="{FF2B5EF4-FFF2-40B4-BE49-F238E27FC236}">
                <a16:creationId xmlns:a16="http://schemas.microsoft.com/office/drawing/2014/main" id="{CB5316B6-3E9E-7FF2-2916-342DB39DF9DE}"/>
              </a:ext>
            </a:extLst>
          </p:cNvPr>
          <p:cNvSpPr txBox="1"/>
          <p:nvPr/>
        </p:nvSpPr>
        <p:spPr>
          <a:xfrm>
            <a:off x="350521" y="3962955"/>
            <a:ext cx="3856876" cy="2031325"/>
          </a:xfrm>
          <a:prstGeom prst="rect">
            <a:avLst/>
          </a:prstGeom>
          <a:noFill/>
        </p:spPr>
        <p:txBody>
          <a:bodyPr wrap="square">
            <a:spAutoFit/>
          </a:bodyPr>
          <a:lstStyle/>
          <a:p>
            <a:pPr algn="just">
              <a:lnSpc>
                <a:spcPct val="100000"/>
              </a:lnSpc>
              <a:spcBef>
                <a:spcPts val="0"/>
              </a:spcBef>
            </a:pPr>
            <a:r>
              <a:rPr lang="en-US" sz="1800" dirty="0">
                <a:solidFill>
                  <a:schemeClr val="accent2"/>
                </a:solidFill>
              </a:rPr>
              <a:t>Input impedance: </a:t>
            </a:r>
            <a:r>
              <a:rPr lang="en-US" dirty="0"/>
              <a:t>As the number of turns the antenna made increased, an improvement to the input impedance performance was seen. The curve became more stable, and the last peak moved down in the frequency range.</a:t>
            </a:r>
          </a:p>
        </p:txBody>
      </p:sp>
      <p:sp>
        <p:nvSpPr>
          <p:cNvPr id="15" name="TextBox 14">
            <a:extLst>
              <a:ext uri="{FF2B5EF4-FFF2-40B4-BE49-F238E27FC236}">
                <a16:creationId xmlns:a16="http://schemas.microsoft.com/office/drawing/2014/main" id="{A910BD3B-245D-66CD-7A1A-2F0201DB072C}"/>
              </a:ext>
            </a:extLst>
          </p:cNvPr>
          <p:cNvSpPr txBox="1"/>
          <p:nvPr/>
        </p:nvSpPr>
        <p:spPr>
          <a:xfrm>
            <a:off x="4368800" y="3962955"/>
            <a:ext cx="3454400" cy="1754326"/>
          </a:xfrm>
          <a:prstGeom prst="rect">
            <a:avLst/>
          </a:prstGeom>
          <a:noFill/>
        </p:spPr>
        <p:txBody>
          <a:bodyPr wrap="square">
            <a:spAutoFit/>
          </a:bodyPr>
          <a:lstStyle/>
          <a:p>
            <a:pPr algn="just">
              <a:lnSpc>
                <a:spcPct val="100000"/>
              </a:lnSpc>
              <a:spcBef>
                <a:spcPts val="0"/>
              </a:spcBef>
            </a:pPr>
            <a:r>
              <a:rPr lang="en-US" sz="1800" dirty="0">
                <a:solidFill>
                  <a:schemeClr val="accent2"/>
                </a:solidFill>
              </a:rPr>
              <a:t>S</a:t>
            </a:r>
            <a:r>
              <a:rPr lang="en-US" sz="1000" dirty="0">
                <a:solidFill>
                  <a:schemeClr val="accent2"/>
                </a:solidFill>
              </a:rPr>
              <a:t>11</a:t>
            </a:r>
            <a:r>
              <a:rPr lang="en-US" sz="1800" dirty="0">
                <a:solidFill>
                  <a:schemeClr val="accent2"/>
                </a:solidFill>
              </a:rPr>
              <a:t> parameter: </a:t>
            </a:r>
            <a:r>
              <a:rPr lang="en-US" dirty="0"/>
              <a:t>Again, the input voltage reflection coefficient showed better results as the number of turns was higher. The curve became stable at a faster rate.</a:t>
            </a:r>
          </a:p>
        </p:txBody>
      </p:sp>
      <p:sp>
        <p:nvSpPr>
          <p:cNvPr id="16" name="TextBox 15">
            <a:extLst>
              <a:ext uri="{FF2B5EF4-FFF2-40B4-BE49-F238E27FC236}">
                <a16:creationId xmlns:a16="http://schemas.microsoft.com/office/drawing/2014/main" id="{9C7BD47F-3D24-6597-ED80-50F8A14489DD}"/>
              </a:ext>
            </a:extLst>
          </p:cNvPr>
          <p:cNvSpPr txBox="1"/>
          <p:nvPr/>
        </p:nvSpPr>
        <p:spPr>
          <a:xfrm>
            <a:off x="8099320" y="3962955"/>
            <a:ext cx="3524320" cy="2031325"/>
          </a:xfrm>
          <a:prstGeom prst="rect">
            <a:avLst/>
          </a:prstGeom>
          <a:noFill/>
        </p:spPr>
        <p:txBody>
          <a:bodyPr wrap="square">
            <a:spAutoFit/>
          </a:bodyPr>
          <a:lstStyle/>
          <a:p>
            <a:pPr algn="just">
              <a:lnSpc>
                <a:spcPct val="100000"/>
              </a:lnSpc>
              <a:spcBef>
                <a:spcPts val="0"/>
              </a:spcBef>
            </a:pPr>
            <a:r>
              <a:rPr lang="en-US" sz="1800" dirty="0">
                <a:solidFill>
                  <a:schemeClr val="accent2"/>
                </a:solidFill>
              </a:rPr>
              <a:t>Axial ratio: </a:t>
            </a:r>
            <a:r>
              <a:rPr lang="en-US" dirty="0"/>
              <a:t>While plot with two turns reaches the 2dB mark faster than the others, it was the 0.5 turns one that showed a higher bandwidth of circular polarization, going from 2.5GHz to 4GHz, a significant variation.</a:t>
            </a:r>
          </a:p>
        </p:txBody>
      </p:sp>
      <p:pic>
        <p:nvPicPr>
          <p:cNvPr id="2" name="p">
            <a:hlinkClick r:id="" action="ppaction://media"/>
            <a:extLst>
              <a:ext uri="{FF2B5EF4-FFF2-40B4-BE49-F238E27FC236}">
                <a16:creationId xmlns:a16="http://schemas.microsoft.com/office/drawing/2014/main" id="{7FDA0FD2-2BCC-D794-10B0-18155043E9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2903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C529DE-3A33-2C42-841F-58E85DD070DD}"/>
              </a:ext>
            </a:extLst>
          </p:cNvPr>
          <p:cNvSpPr>
            <a:spLocks noGrp="1"/>
          </p:cNvSpPr>
          <p:nvPr>
            <p:ph type="body" sz="quarter" idx="13"/>
          </p:nvPr>
        </p:nvSpPr>
        <p:spPr/>
        <p:txBody>
          <a:bodyPr/>
          <a:lstStyle/>
          <a:p>
            <a:r>
              <a:rPr lang="en-US" dirty="0"/>
              <a:t>2</a:t>
            </a:r>
          </a:p>
        </p:txBody>
      </p:sp>
      <p:sp>
        <p:nvSpPr>
          <p:cNvPr id="7" name="Marcador de texto 6">
            <a:extLst>
              <a:ext uri="{FF2B5EF4-FFF2-40B4-BE49-F238E27FC236}">
                <a16:creationId xmlns:a16="http://schemas.microsoft.com/office/drawing/2014/main" id="{6FC1311C-576A-EC4C-9106-2DEEB66CC329}"/>
              </a:ext>
            </a:extLst>
          </p:cNvPr>
          <p:cNvSpPr>
            <a:spLocks noGrp="1"/>
          </p:cNvSpPr>
          <p:nvPr>
            <p:ph type="body" sz="quarter" idx="15"/>
          </p:nvPr>
        </p:nvSpPr>
        <p:spPr/>
        <p:txBody>
          <a:bodyPr/>
          <a:lstStyle/>
          <a:p>
            <a:r>
              <a:rPr lang="en-US" dirty="0"/>
              <a:t>The research project   •   Trial Results</a:t>
            </a:r>
          </a:p>
        </p:txBody>
      </p:sp>
      <p:sp>
        <p:nvSpPr>
          <p:cNvPr id="9" name="Marcador de texto 8">
            <a:extLst>
              <a:ext uri="{FF2B5EF4-FFF2-40B4-BE49-F238E27FC236}">
                <a16:creationId xmlns:a16="http://schemas.microsoft.com/office/drawing/2014/main" id="{1758C46E-FA60-084B-B6AD-DA7973725075}"/>
              </a:ext>
            </a:extLst>
          </p:cNvPr>
          <p:cNvSpPr>
            <a:spLocks noGrp="1"/>
          </p:cNvSpPr>
          <p:nvPr>
            <p:ph type="body" sz="quarter" idx="17"/>
          </p:nvPr>
        </p:nvSpPr>
        <p:spPr>
          <a:xfrm>
            <a:off x="839788" y="905939"/>
            <a:ext cx="6704012" cy="988902"/>
          </a:xfrm>
        </p:spPr>
        <p:txBody>
          <a:bodyPr>
            <a:noAutofit/>
          </a:bodyPr>
          <a:lstStyle/>
          <a:p>
            <a:pPr>
              <a:lnSpc>
                <a:spcPct val="100000"/>
              </a:lnSpc>
              <a:spcBef>
                <a:spcPts val="0"/>
              </a:spcBef>
            </a:pPr>
            <a:r>
              <a:rPr lang="en-US" dirty="0">
                <a:solidFill>
                  <a:schemeClr val="accent2"/>
                </a:solidFill>
              </a:rPr>
              <a:t>Optimization</a:t>
            </a:r>
          </a:p>
        </p:txBody>
      </p:sp>
      <p:grpSp>
        <p:nvGrpSpPr>
          <p:cNvPr id="2" name="Grupo 1">
            <a:extLst>
              <a:ext uri="{FF2B5EF4-FFF2-40B4-BE49-F238E27FC236}">
                <a16:creationId xmlns:a16="http://schemas.microsoft.com/office/drawing/2014/main" id="{CABEDDB5-DB1F-974C-8E86-3F60DD37EC99}"/>
              </a:ext>
            </a:extLst>
          </p:cNvPr>
          <p:cNvGrpSpPr/>
          <p:nvPr/>
        </p:nvGrpSpPr>
        <p:grpSpPr>
          <a:xfrm>
            <a:off x="9158288" y="546100"/>
            <a:ext cx="3033712" cy="5768975"/>
            <a:chOff x="9158288" y="568850"/>
            <a:chExt cx="3033712" cy="6062666"/>
          </a:xfrm>
        </p:grpSpPr>
        <p:sp>
          <p:nvSpPr>
            <p:cNvPr id="15" name="Rectángulo 14">
              <a:extLst>
                <a:ext uri="{FF2B5EF4-FFF2-40B4-BE49-F238E27FC236}">
                  <a16:creationId xmlns:a16="http://schemas.microsoft.com/office/drawing/2014/main" id="{0D5BAA51-BF5A-2B41-8875-7561BE6EC5E9}"/>
                </a:ext>
              </a:extLst>
            </p:cNvPr>
            <p:cNvSpPr/>
            <p:nvPr/>
          </p:nvSpPr>
          <p:spPr>
            <a:xfrm>
              <a:off x="9158288" y="568850"/>
              <a:ext cx="3033712" cy="30337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A511E4DB-878E-944E-A8D2-B2FAE9D6E3CF}"/>
                </a:ext>
              </a:extLst>
            </p:cNvPr>
            <p:cNvSpPr/>
            <p:nvPr/>
          </p:nvSpPr>
          <p:spPr>
            <a:xfrm>
              <a:off x="9158288" y="3597800"/>
              <a:ext cx="3033712" cy="30337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ector recto 25">
            <a:extLst>
              <a:ext uri="{FF2B5EF4-FFF2-40B4-BE49-F238E27FC236}">
                <a16:creationId xmlns:a16="http://schemas.microsoft.com/office/drawing/2014/main" id="{91E27313-9BC7-9849-817F-220134BF60CE}"/>
              </a:ext>
            </a:extLst>
          </p:cNvPr>
          <p:cNvCxnSpPr>
            <a:cxnSpLocks/>
          </p:cNvCxnSpPr>
          <p:nvPr/>
        </p:nvCxnSpPr>
        <p:spPr>
          <a:xfrm flipH="1">
            <a:off x="984967" y="284160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C92526-082A-F87B-9DB2-6DC751468F6F}"/>
              </a:ext>
            </a:extLst>
          </p:cNvPr>
          <p:cNvPicPr>
            <a:picLocks noChangeAspect="1"/>
          </p:cNvPicPr>
          <p:nvPr/>
        </p:nvPicPr>
        <p:blipFill>
          <a:blip r:embed="rId5"/>
          <a:srcRect/>
          <a:stretch/>
        </p:blipFill>
        <p:spPr>
          <a:xfrm>
            <a:off x="9404709" y="740258"/>
            <a:ext cx="2540869" cy="2493903"/>
          </a:xfrm>
          <a:prstGeom prst="rect">
            <a:avLst/>
          </a:prstGeom>
        </p:spPr>
      </p:pic>
      <p:pic>
        <p:nvPicPr>
          <p:cNvPr id="16" name="Picture 15">
            <a:extLst>
              <a:ext uri="{FF2B5EF4-FFF2-40B4-BE49-F238E27FC236}">
                <a16:creationId xmlns:a16="http://schemas.microsoft.com/office/drawing/2014/main" id="{AFB15E7E-3F32-3B14-44A5-1CC61F5224B7}"/>
              </a:ext>
            </a:extLst>
          </p:cNvPr>
          <p:cNvPicPr>
            <a:picLocks noChangeAspect="1"/>
          </p:cNvPicPr>
          <p:nvPr/>
        </p:nvPicPr>
        <p:blipFill>
          <a:blip r:embed="rId6"/>
          <a:srcRect/>
          <a:stretch/>
        </p:blipFill>
        <p:spPr>
          <a:xfrm>
            <a:off x="9397151" y="3601146"/>
            <a:ext cx="2538000" cy="2538000"/>
          </a:xfrm>
          <a:prstGeom prst="rect">
            <a:avLst/>
          </a:prstGeom>
        </p:spPr>
      </p:pic>
      <p:pic>
        <p:nvPicPr>
          <p:cNvPr id="51" name="Picture Placeholder 50">
            <a:extLst>
              <a:ext uri="{FF2B5EF4-FFF2-40B4-BE49-F238E27FC236}">
                <a16:creationId xmlns:a16="http://schemas.microsoft.com/office/drawing/2014/main" id="{8641E2D8-AB01-8B98-1955-CA0C74D16C47}"/>
              </a:ext>
            </a:extLst>
          </p:cNvPr>
          <p:cNvPicPr>
            <a:picLocks noGrp="1" noChangeAspect="1"/>
          </p:cNvPicPr>
          <p:nvPr>
            <p:ph type="pic" sz="quarter" idx="16"/>
          </p:nvPr>
        </p:nvPicPr>
        <p:blipFill>
          <a:blip r:embed="rId7"/>
          <a:srcRect/>
          <a:stretch/>
        </p:blipFill>
        <p:spPr>
          <a:xfrm>
            <a:off x="87313" y="2741688"/>
            <a:ext cx="3457575" cy="3457575"/>
          </a:xfrm>
        </p:spPr>
      </p:pic>
      <p:sp>
        <p:nvSpPr>
          <p:cNvPr id="47" name="TextBox 46">
            <a:extLst>
              <a:ext uri="{FF2B5EF4-FFF2-40B4-BE49-F238E27FC236}">
                <a16:creationId xmlns:a16="http://schemas.microsoft.com/office/drawing/2014/main" id="{0C1484B2-FC54-92D1-E105-4F63311C5569}"/>
              </a:ext>
            </a:extLst>
          </p:cNvPr>
          <p:cNvSpPr txBox="1"/>
          <p:nvPr/>
        </p:nvSpPr>
        <p:spPr>
          <a:xfrm>
            <a:off x="833225" y="1853017"/>
            <a:ext cx="7430452" cy="646331"/>
          </a:xfrm>
          <a:prstGeom prst="rect">
            <a:avLst/>
          </a:prstGeom>
          <a:noFill/>
        </p:spPr>
        <p:txBody>
          <a:bodyPr wrap="square">
            <a:spAutoFit/>
          </a:bodyPr>
          <a:lstStyle/>
          <a:p>
            <a:pPr>
              <a:lnSpc>
                <a:spcPct val="100000"/>
              </a:lnSpc>
              <a:spcBef>
                <a:spcPts val="0"/>
              </a:spcBef>
            </a:pPr>
            <a:r>
              <a:rPr lang="en-US" dirty="0"/>
              <a:t>The growth rate parameter was then optimized to obtain the highest possible gain using the built-in MATLAB Antenna Toolbox.</a:t>
            </a:r>
          </a:p>
        </p:txBody>
      </p:sp>
      <p:sp>
        <p:nvSpPr>
          <p:cNvPr id="52" name="TextBox 51">
            <a:extLst>
              <a:ext uri="{FF2B5EF4-FFF2-40B4-BE49-F238E27FC236}">
                <a16:creationId xmlns:a16="http://schemas.microsoft.com/office/drawing/2014/main" id="{C7E4AD65-FB1E-77AB-026D-14749A80964A}"/>
              </a:ext>
            </a:extLst>
          </p:cNvPr>
          <p:cNvSpPr txBox="1"/>
          <p:nvPr/>
        </p:nvSpPr>
        <p:spPr>
          <a:xfrm>
            <a:off x="4015620" y="2880360"/>
            <a:ext cx="4631494" cy="3139321"/>
          </a:xfrm>
          <a:prstGeom prst="rect">
            <a:avLst/>
          </a:prstGeom>
          <a:noFill/>
        </p:spPr>
        <p:txBody>
          <a:bodyPr wrap="square" rtlCol="0">
            <a:spAutoFit/>
          </a:bodyPr>
          <a:lstStyle/>
          <a:p>
            <a:pPr algn="just"/>
            <a:r>
              <a:rPr lang="en-US" dirty="0"/>
              <a:t>The parameter was iterated 100 times around the values of 0.1 and 1. After a short while, the optimization tool obtained an optimal value for the growth rate of </a:t>
            </a:r>
            <a:r>
              <a:rPr lang="en-US" dirty="0">
                <a:solidFill>
                  <a:schemeClr val="accent2"/>
                </a:solidFill>
              </a:rPr>
              <a:t>0.16</a:t>
            </a:r>
            <a:r>
              <a:rPr lang="en-US" dirty="0"/>
              <a:t>, which produced a gain of 5.7dBi at the center frequency (3.5GHz). This result was used in the next section.</a:t>
            </a:r>
          </a:p>
          <a:p>
            <a:pPr algn="just"/>
            <a:endParaRPr lang="en-US" dirty="0"/>
          </a:p>
          <a:p>
            <a:pPr algn="just"/>
            <a:r>
              <a:rPr lang="en-US" dirty="0"/>
              <a:t>A manual for the usage of this tool is included in the memory of the project as an appendix.</a:t>
            </a:r>
          </a:p>
        </p:txBody>
      </p:sp>
      <p:pic>
        <p:nvPicPr>
          <p:cNvPr id="3" name="q">
            <a:hlinkClick r:id="" action="ppaction://media"/>
            <a:extLst>
              <a:ext uri="{FF2B5EF4-FFF2-40B4-BE49-F238E27FC236}">
                <a16:creationId xmlns:a16="http://schemas.microsoft.com/office/drawing/2014/main" id="{15BBEC0F-9BED-3F99-FE55-5DD8E1B741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6836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02C529DE-3A33-2C42-841F-58E85DD070DD}"/>
              </a:ext>
            </a:extLst>
          </p:cNvPr>
          <p:cNvSpPr>
            <a:spLocks noGrp="1"/>
          </p:cNvSpPr>
          <p:nvPr>
            <p:ph type="body" sz="quarter" idx="13"/>
          </p:nvPr>
        </p:nvSpPr>
        <p:spPr/>
        <p:txBody>
          <a:bodyPr/>
          <a:lstStyle/>
          <a:p>
            <a:r>
              <a:rPr lang="en-US" dirty="0"/>
              <a:t>2</a:t>
            </a:r>
          </a:p>
        </p:txBody>
      </p:sp>
      <p:sp>
        <p:nvSpPr>
          <p:cNvPr id="7" name="Marcador de texto 6">
            <a:extLst>
              <a:ext uri="{FF2B5EF4-FFF2-40B4-BE49-F238E27FC236}">
                <a16:creationId xmlns:a16="http://schemas.microsoft.com/office/drawing/2014/main" id="{6FC1311C-576A-EC4C-9106-2DEEB66CC329}"/>
              </a:ext>
            </a:extLst>
          </p:cNvPr>
          <p:cNvSpPr>
            <a:spLocks noGrp="1"/>
          </p:cNvSpPr>
          <p:nvPr>
            <p:ph type="body" sz="quarter" idx="15"/>
          </p:nvPr>
        </p:nvSpPr>
        <p:spPr/>
        <p:txBody>
          <a:bodyPr/>
          <a:lstStyle/>
          <a:p>
            <a:r>
              <a:rPr lang="en-US" dirty="0"/>
              <a:t>The research project   •   Trial Results</a:t>
            </a:r>
          </a:p>
        </p:txBody>
      </p:sp>
      <p:sp>
        <p:nvSpPr>
          <p:cNvPr id="9" name="Marcador de texto 8">
            <a:extLst>
              <a:ext uri="{FF2B5EF4-FFF2-40B4-BE49-F238E27FC236}">
                <a16:creationId xmlns:a16="http://schemas.microsoft.com/office/drawing/2014/main" id="{1758C46E-FA60-084B-B6AD-DA7973725075}"/>
              </a:ext>
            </a:extLst>
          </p:cNvPr>
          <p:cNvSpPr>
            <a:spLocks noGrp="1"/>
          </p:cNvSpPr>
          <p:nvPr>
            <p:ph type="body" sz="quarter" idx="17"/>
          </p:nvPr>
        </p:nvSpPr>
        <p:spPr>
          <a:xfrm>
            <a:off x="839788" y="905939"/>
            <a:ext cx="6704012" cy="988902"/>
          </a:xfrm>
        </p:spPr>
        <p:txBody>
          <a:bodyPr>
            <a:noAutofit/>
          </a:bodyPr>
          <a:lstStyle/>
          <a:p>
            <a:pPr>
              <a:lnSpc>
                <a:spcPct val="100000"/>
              </a:lnSpc>
              <a:spcBef>
                <a:spcPts val="0"/>
              </a:spcBef>
            </a:pPr>
            <a:r>
              <a:rPr lang="en-US" dirty="0">
                <a:solidFill>
                  <a:schemeClr val="accent2"/>
                </a:solidFill>
              </a:rPr>
              <a:t>Fourth simulation set</a:t>
            </a:r>
          </a:p>
        </p:txBody>
      </p:sp>
      <p:grpSp>
        <p:nvGrpSpPr>
          <p:cNvPr id="2" name="Grupo 1">
            <a:extLst>
              <a:ext uri="{FF2B5EF4-FFF2-40B4-BE49-F238E27FC236}">
                <a16:creationId xmlns:a16="http://schemas.microsoft.com/office/drawing/2014/main" id="{CABEDDB5-DB1F-974C-8E86-3F60DD37EC99}"/>
              </a:ext>
            </a:extLst>
          </p:cNvPr>
          <p:cNvGrpSpPr/>
          <p:nvPr/>
        </p:nvGrpSpPr>
        <p:grpSpPr>
          <a:xfrm>
            <a:off x="9158288" y="546100"/>
            <a:ext cx="3033712" cy="5768975"/>
            <a:chOff x="9158288" y="568850"/>
            <a:chExt cx="3033712" cy="6062666"/>
          </a:xfrm>
        </p:grpSpPr>
        <p:sp>
          <p:nvSpPr>
            <p:cNvPr id="15" name="Rectángulo 14">
              <a:extLst>
                <a:ext uri="{FF2B5EF4-FFF2-40B4-BE49-F238E27FC236}">
                  <a16:creationId xmlns:a16="http://schemas.microsoft.com/office/drawing/2014/main" id="{0D5BAA51-BF5A-2B41-8875-7561BE6EC5E9}"/>
                </a:ext>
              </a:extLst>
            </p:cNvPr>
            <p:cNvSpPr/>
            <p:nvPr/>
          </p:nvSpPr>
          <p:spPr>
            <a:xfrm>
              <a:off x="9158288" y="568850"/>
              <a:ext cx="3033712" cy="30337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10">
              <a:extLst>
                <a:ext uri="{FF2B5EF4-FFF2-40B4-BE49-F238E27FC236}">
                  <a16:creationId xmlns:a16="http://schemas.microsoft.com/office/drawing/2014/main" id="{A511E4DB-878E-944E-A8D2-B2FAE9D6E3CF}"/>
                </a:ext>
              </a:extLst>
            </p:cNvPr>
            <p:cNvSpPr/>
            <p:nvPr/>
          </p:nvSpPr>
          <p:spPr>
            <a:xfrm>
              <a:off x="9158288" y="3597800"/>
              <a:ext cx="3033712" cy="30337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ector recto 25">
            <a:extLst>
              <a:ext uri="{FF2B5EF4-FFF2-40B4-BE49-F238E27FC236}">
                <a16:creationId xmlns:a16="http://schemas.microsoft.com/office/drawing/2014/main" id="{91E27313-9BC7-9849-817F-220134BF60CE}"/>
              </a:ext>
            </a:extLst>
          </p:cNvPr>
          <p:cNvCxnSpPr>
            <a:cxnSpLocks/>
          </p:cNvCxnSpPr>
          <p:nvPr/>
        </p:nvCxnSpPr>
        <p:spPr>
          <a:xfrm flipH="1">
            <a:off x="984967" y="284160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2C92526-082A-F87B-9DB2-6DC751468F6F}"/>
              </a:ext>
            </a:extLst>
          </p:cNvPr>
          <p:cNvPicPr>
            <a:picLocks noChangeAspect="1"/>
          </p:cNvPicPr>
          <p:nvPr/>
        </p:nvPicPr>
        <p:blipFill>
          <a:blip r:embed="rId5"/>
          <a:srcRect/>
          <a:stretch/>
        </p:blipFill>
        <p:spPr>
          <a:xfrm>
            <a:off x="9451431" y="717493"/>
            <a:ext cx="2447424" cy="2539433"/>
          </a:xfrm>
          <a:prstGeom prst="rect">
            <a:avLst/>
          </a:prstGeom>
        </p:spPr>
      </p:pic>
      <p:pic>
        <p:nvPicPr>
          <p:cNvPr id="16" name="Picture 15">
            <a:extLst>
              <a:ext uri="{FF2B5EF4-FFF2-40B4-BE49-F238E27FC236}">
                <a16:creationId xmlns:a16="http://schemas.microsoft.com/office/drawing/2014/main" id="{AFB15E7E-3F32-3B14-44A5-1CC61F5224B7}"/>
              </a:ext>
            </a:extLst>
          </p:cNvPr>
          <p:cNvPicPr>
            <a:picLocks noChangeAspect="1"/>
          </p:cNvPicPr>
          <p:nvPr/>
        </p:nvPicPr>
        <p:blipFill>
          <a:blip r:embed="rId6"/>
          <a:srcRect/>
          <a:stretch/>
        </p:blipFill>
        <p:spPr>
          <a:xfrm>
            <a:off x="9390070" y="3605345"/>
            <a:ext cx="2552163" cy="2529602"/>
          </a:xfrm>
          <a:prstGeom prst="rect">
            <a:avLst/>
          </a:prstGeom>
        </p:spPr>
      </p:pic>
      <p:pic>
        <p:nvPicPr>
          <p:cNvPr id="51" name="Picture Placeholder 50">
            <a:extLst>
              <a:ext uri="{FF2B5EF4-FFF2-40B4-BE49-F238E27FC236}">
                <a16:creationId xmlns:a16="http://schemas.microsoft.com/office/drawing/2014/main" id="{8641E2D8-AB01-8B98-1955-CA0C74D16C47}"/>
              </a:ext>
            </a:extLst>
          </p:cNvPr>
          <p:cNvPicPr>
            <a:picLocks noGrp="1" noChangeAspect="1"/>
          </p:cNvPicPr>
          <p:nvPr>
            <p:ph type="pic" sz="quarter" idx="16"/>
          </p:nvPr>
        </p:nvPicPr>
        <p:blipFill>
          <a:blip r:embed="rId7"/>
          <a:srcRect/>
          <a:stretch/>
        </p:blipFill>
        <p:spPr>
          <a:xfrm>
            <a:off x="87313" y="2736850"/>
            <a:ext cx="3457575" cy="3457575"/>
          </a:xfrm>
        </p:spPr>
      </p:pic>
      <p:sp>
        <p:nvSpPr>
          <p:cNvPr id="47" name="TextBox 46">
            <a:extLst>
              <a:ext uri="{FF2B5EF4-FFF2-40B4-BE49-F238E27FC236}">
                <a16:creationId xmlns:a16="http://schemas.microsoft.com/office/drawing/2014/main" id="{0C1484B2-FC54-92D1-E105-4F63311C5569}"/>
              </a:ext>
            </a:extLst>
          </p:cNvPr>
          <p:cNvSpPr txBox="1"/>
          <p:nvPr/>
        </p:nvSpPr>
        <p:spPr>
          <a:xfrm>
            <a:off x="839787" y="1853017"/>
            <a:ext cx="8025355" cy="646331"/>
          </a:xfrm>
          <a:prstGeom prst="rect">
            <a:avLst/>
          </a:prstGeom>
          <a:noFill/>
        </p:spPr>
        <p:txBody>
          <a:bodyPr wrap="square">
            <a:spAutoFit/>
          </a:bodyPr>
          <a:lstStyle/>
          <a:p>
            <a:pPr>
              <a:lnSpc>
                <a:spcPct val="100000"/>
              </a:lnSpc>
              <a:spcBef>
                <a:spcPts val="0"/>
              </a:spcBef>
            </a:pPr>
            <a:r>
              <a:rPr lang="en-US" dirty="0"/>
              <a:t>An infinite PEC reflector plane element was added to the antenna to obtain a unidirectional radiation pattern. Its effect on the radiation was studied.</a:t>
            </a:r>
          </a:p>
        </p:txBody>
      </p:sp>
      <p:sp>
        <p:nvSpPr>
          <p:cNvPr id="52" name="TextBox 51">
            <a:extLst>
              <a:ext uri="{FF2B5EF4-FFF2-40B4-BE49-F238E27FC236}">
                <a16:creationId xmlns:a16="http://schemas.microsoft.com/office/drawing/2014/main" id="{C7E4AD65-FB1E-77AB-026D-14749A80964A}"/>
              </a:ext>
            </a:extLst>
          </p:cNvPr>
          <p:cNvSpPr txBox="1"/>
          <p:nvPr/>
        </p:nvSpPr>
        <p:spPr>
          <a:xfrm>
            <a:off x="4363720" y="2880360"/>
            <a:ext cx="184731" cy="369332"/>
          </a:xfrm>
          <a:prstGeom prst="rect">
            <a:avLst/>
          </a:prstGeom>
          <a:noFill/>
        </p:spPr>
        <p:txBody>
          <a:bodyPr wrap="none" rtlCol="0">
            <a:spAutoFit/>
          </a:bodyPr>
          <a:lstStyle/>
          <a:p>
            <a:endParaRPr lang="en-US"/>
          </a:p>
        </p:txBody>
      </p:sp>
      <p:sp>
        <p:nvSpPr>
          <p:cNvPr id="53" name="TextBox 52">
            <a:extLst>
              <a:ext uri="{FF2B5EF4-FFF2-40B4-BE49-F238E27FC236}">
                <a16:creationId xmlns:a16="http://schemas.microsoft.com/office/drawing/2014/main" id="{E6D5ABB7-79A5-8351-267E-A26DEF02632B}"/>
              </a:ext>
            </a:extLst>
          </p:cNvPr>
          <p:cNvSpPr txBox="1"/>
          <p:nvPr/>
        </p:nvSpPr>
        <p:spPr>
          <a:xfrm>
            <a:off x="3926841" y="2841608"/>
            <a:ext cx="4938301" cy="3416320"/>
          </a:xfrm>
          <a:prstGeom prst="rect">
            <a:avLst/>
          </a:prstGeom>
          <a:noFill/>
        </p:spPr>
        <p:txBody>
          <a:bodyPr wrap="square">
            <a:spAutoFit/>
          </a:bodyPr>
          <a:lstStyle/>
          <a:p>
            <a:pPr>
              <a:lnSpc>
                <a:spcPct val="100000"/>
              </a:lnSpc>
              <a:spcBef>
                <a:spcPts val="0"/>
              </a:spcBef>
            </a:pPr>
            <a:r>
              <a:rPr lang="en-US" sz="1800" dirty="0">
                <a:solidFill>
                  <a:schemeClr val="accent2"/>
                </a:solidFill>
              </a:rPr>
              <a:t>2D Radiation diagrams</a:t>
            </a:r>
          </a:p>
          <a:p>
            <a:pPr>
              <a:lnSpc>
                <a:spcPct val="100000"/>
              </a:lnSpc>
              <a:spcBef>
                <a:spcPts val="0"/>
              </a:spcBef>
            </a:pPr>
            <a:endParaRPr lang="en-US" dirty="0"/>
          </a:p>
          <a:p>
            <a:pPr algn="just">
              <a:lnSpc>
                <a:spcPct val="100000"/>
              </a:lnSpc>
              <a:spcBef>
                <a:spcPts val="0"/>
              </a:spcBef>
            </a:pPr>
            <a:r>
              <a:rPr lang="en-US" dirty="0"/>
              <a:t>Gain in the azimuth plane was exceedingly small, always below -34dBi, which is expected, as the reflector plane further concentrates the radiation perpendicularly to this plane.</a:t>
            </a:r>
          </a:p>
          <a:p>
            <a:pPr algn="just">
              <a:lnSpc>
                <a:spcPct val="100000"/>
              </a:lnSpc>
              <a:spcBef>
                <a:spcPts val="0"/>
              </a:spcBef>
            </a:pPr>
            <a:endParaRPr lang="en-US" dirty="0"/>
          </a:p>
          <a:p>
            <a:pPr algn="just">
              <a:lnSpc>
                <a:spcPct val="100000"/>
              </a:lnSpc>
              <a:spcBef>
                <a:spcPts val="0"/>
              </a:spcBef>
            </a:pPr>
            <a:r>
              <a:rPr lang="en-US" dirty="0"/>
              <a:t>The elevation plane diagram shows the desired unidirectional diagram with improved gains. However, the higher frequency (outside of the design limits) shows undesirable lobes.</a:t>
            </a:r>
          </a:p>
        </p:txBody>
      </p:sp>
      <p:pic>
        <p:nvPicPr>
          <p:cNvPr id="4" name="r">
            <a:hlinkClick r:id="" action="ppaction://media"/>
            <a:extLst>
              <a:ext uri="{FF2B5EF4-FFF2-40B4-BE49-F238E27FC236}">
                <a16:creationId xmlns:a16="http://schemas.microsoft.com/office/drawing/2014/main" id="{E9643A62-C973-EC3E-9F70-D091D394D9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32025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8A066-9ECD-4988-FCCF-82C602267772}"/>
              </a:ext>
            </a:extLst>
          </p:cNvPr>
          <p:cNvPicPr>
            <a:picLocks noChangeAspect="1"/>
          </p:cNvPicPr>
          <p:nvPr/>
        </p:nvPicPr>
        <p:blipFill>
          <a:blip r:embed="rId4"/>
          <a:srcRect/>
          <a:stretch/>
        </p:blipFill>
        <p:spPr>
          <a:xfrm>
            <a:off x="1114980" y="784614"/>
            <a:ext cx="1919999" cy="1439999"/>
          </a:xfrm>
          <a:prstGeom prst="rect">
            <a:avLst/>
          </a:prstGeom>
        </p:spPr>
      </p:pic>
      <p:pic>
        <p:nvPicPr>
          <p:cNvPr id="7" name="Picture 6">
            <a:extLst>
              <a:ext uri="{FF2B5EF4-FFF2-40B4-BE49-F238E27FC236}">
                <a16:creationId xmlns:a16="http://schemas.microsoft.com/office/drawing/2014/main" id="{586D0429-643C-6ED7-2C08-CF01317BC19D}"/>
              </a:ext>
            </a:extLst>
          </p:cNvPr>
          <p:cNvPicPr>
            <a:picLocks noChangeAspect="1"/>
          </p:cNvPicPr>
          <p:nvPr/>
        </p:nvPicPr>
        <p:blipFill>
          <a:blip r:embed="rId5"/>
          <a:srcRect/>
          <a:stretch/>
        </p:blipFill>
        <p:spPr>
          <a:xfrm>
            <a:off x="3034980" y="788850"/>
            <a:ext cx="1919999" cy="1439999"/>
          </a:xfrm>
          <a:prstGeom prst="rect">
            <a:avLst/>
          </a:prstGeom>
        </p:spPr>
      </p:pic>
      <p:pic>
        <p:nvPicPr>
          <p:cNvPr id="8" name="Picture 7">
            <a:extLst>
              <a:ext uri="{FF2B5EF4-FFF2-40B4-BE49-F238E27FC236}">
                <a16:creationId xmlns:a16="http://schemas.microsoft.com/office/drawing/2014/main" id="{575FF48B-8216-FC0E-8C7E-EC64A41FEBD8}"/>
              </a:ext>
            </a:extLst>
          </p:cNvPr>
          <p:cNvPicPr>
            <a:picLocks noChangeAspect="1"/>
          </p:cNvPicPr>
          <p:nvPr/>
        </p:nvPicPr>
        <p:blipFill>
          <a:blip r:embed="rId6"/>
          <a:srcRect/>
          <a:stretch/>
        </p:blipFill>
        <p:spPr>
          <a:xfrm>
            <a:off x="4954980" y="778690"/>
            <a:ext cx="1919999" cy="1439999"/>
          </a:xfrm>
          <a:prstGeom prst="rect">
            <a:avLst/>
          </a:prstGeom>
        </p:spPr>
      </p:pic>
      <p:pic>
        <p:nvPicPr>
          <p:cNvPr id="9" name="Picture 8">
            <a:extLst>
              <a:ext uri="{FF2B5EF4-FFF2-40B4-BE49-F238E27FC236}">
                <a16:creationId xmlns:a16="http://schemas.microsoft.com/office/drawing/2014/main" id="{F2DF5B09-FFF4-7088-0F07-8AC3BB587EFD}"/>
              </a:ext>
            </a:extLst>
          </p:cNvPr>
          <p:cNvPicPr>
            <a:picLocks noChangeAspect="1"/>
          </p:cNvPicPr>
          <p:nvPr/>
        </p:nvPicPr>
        <p:blipFill>
          <a:blip r:embed="rId7"/>
          <a:srcRect/>
          <a:stretch/>
        </p:blipFill>
        <p:spPr>
          <a:xfrm>
            <a:off x="6874980" y="789694"/>
            <a:ext cx="1919999" cy="1439999"/>
          </a:xfrm>
          <a:prstGeom prst="rect">
            <a:avLst/>
          </a:prstGeom>
        </p:spPr>
      </p:pic>
      <p:pic>
        <p:nvPicPr>
          <p:cNvPr id="10" name="Picture 9">
            <a:extLst>
              <a:ext uri="{FF2B5EF4-FFF2-40B4-BE49-F238E27FC236}">
                <a16:creationId xmlns:a16="http://schemas.microsoft.com/office/drawing/2014/main" id="{A587C0A2-0969-1606-3D36-74B78E5DDEAE}"/>
              </a:ext>
            </a:extLst>
          </p:cNvPr>
          <p:cNvPicPr>
            <a:picLocks noChangeAspect="1"/>
          </p:cNvPicPr>
          <p:nvPr/>
        </p:nvPicPr>
        <p:blipFill>
          <a:blip r:embed="rId8"/>
          <a:srcRect/>
          <a:stretch/>
        </p:blipFill>
        <p:spPr>
          <a:xfrm>
            <a:off x="8794980" y="784614"/>
            <a:ext cx="1919999" cy="1439999"/>
          </a:xfrm>
          <a:prstGeom prst="rect">
            <a:avLst/>
          </a:prstGeom>
        </p:spPr>
      </p:pic>
      <p:pic>
        <p:nvPicPr>
          <p:cNvPr id="12" name="Picture 11">
            <a:extLst>
              <a:ext uri="{FF2B5EF4-FFF2-40B4-BE49-F238E27FC236}">
                <a16:creationId xmlns:a16="http://schemas.microsoft.com/office/drawing/2014/main" id="{511704B0-E430-2B9D-54D9-97CD8DE9F6BB}"/>
              </a:ext>
            </a:extLst>
          </p:cNvPr>
          <p:cNvPicPr>
            <a:picLocks noChangeAspect="1"/>
          </p:cNvPicPr>
          <p:nvPr/>
        </p:nvPicPr>
        <p:blipFill>
          <a:blip r:embed="rId9"/>
          <a:srcRect/>
          <a:stretch/>
        </p:blipFill>
        <p:spPr>
          <a:xfrm>
            <a:off x="3034980" y="3703320"/>
            <a:ext cx="1919999" cy="1439999"/>
          </a:xfrm>
          <a:prstGeom prst="rect">
            <a:avLst/>
          </a:prstGeom>
        </p:spPr>
      </p:pic>
      <p:pic>
        <p:nvPicPr>
          <p:cNvPr id="14" name="Picture 13">
            <a:extLst>
              <a:ext uri="{FF2B5EF4-FFF2-40B4-BE49-F238E27FC236}">
                <a16:creationId xmlns:a16="http://schemas.microsoft.com/office/drawing/2014/main" id="{C300A196-C9F4-B507-8FEE-84AF394511A5}"/>
              </a:ext>
            </a:extLst>
          </p:cNvPr>
          <p:cNvPicPr>
            <a:picLocks noChangeAspect="1"/>
          </p:cNvPicPr>
          <p:nvPr/>
        </p:nvPicPr>
        <p:blipFill>
          <a:blip r:embed="rId10"/>
          <a:srcRect/>
          <a:stretch/>
        </p:blipFill>
        <p:spPr>
          <a:xfrm>
            <a:off x="1114980" y="3703320"/>
            <a:ext cx="1919999" cy="1439999"/>
          </a:xfrm>
          <a:prstGeom prst="rect">
            <a:avLst/>
          </a:prstGeom>
        </p:spPr>
      </p:pic>
      <p:pic>
        <p:nvPicPr>
          <p:cNvPr id="16" name="Picture 15">
            <a:extLst>
              <a:ext uri="{FF2B5EF4-FFF2-40B4-BE49-F238E27FC236}">
                <a16:creationId xmlns:a16="http://schemas.microsoft.com/office/drawing/2014/main" id="{18166FD2-BDE6-107E-D275-793F18B90E3A}"/>
              </a:ext>
            </a:extLst>
          </p:cNvPr>
          <p:cNvPicPr>
            <a:picLocks noChangeAspect="1"/>
          </p:cNvPicPr>
          <p:nvPr/>
        </p:nvPicPr>
        <p:blipFill>
          <a:blip r:embed="rId11"/>
          <a:srcRect/>
          <a:stretch/>
        </p:blipFill>
        <p:spPr>
          <a:xfrm>
            <a:off x="4954980" y="3712972"/>
            <a:ext cx="1919999" cy="1439999"/>
          </a:xfrm>
          <a:prstGeom prst="rect">
            <a:avLst/>
          </a:prstGeom>
        </p:spPr>
      </p:pic>
      <p:pic>
        <p:nvPicPr>
          <p:cNvPr id="18" name="Picture 17">
            <a:extLst>
              <a:ext uri="{FF2B5EF4-FFF2-40B4-BE49-F238E27FC236}">
                <a16:creationId xmlns:a16="http://schemas.microsoft.com/office/drawing/2014/main" id="{608D592F-D45B-69A7-8403-94D8BC2AE751}"/>
              </a:ext>
            </a:extLst>
          </p:cNvPr>
          <p:cNvPicPr>
            <a:picLocks noChangeAspect="1"/>
          </p:cNvPicPr>
          <p:nvPr/>
        </p:nvPicPr>
        <p:blipFill>
          <a:blip r:embed="rId12"/>
          <a:srcRect/>
          <a:stretch/>
        </p:blipFill>
        <p:spPr>
          <a:xfrm>
            <a:off x="6874980" y="3712972"/>
            <a:ext cx="1919999" cy="1439999"/>
          </a:xfrm>
          <a:prstGeom prst="rect">
            <a:avLst/>
          </a:prstGeom>
        </p:spPr>
      </p:pic>
      <p:pic>
        <p:nvPicPr>
          <p:cNvPr id="20" name="Picture 19">
            <a:extLst>
              <a:ext uri="{FF2B5EF4-FFF2-40B4-BE49-F238E27FC236}">
                <a16:creationId xmlns:a16="http://schemas.microsoft.com/office/drawing/2014/main" id="{D22E8CD7-C7A1-94E6-D9BB-3A6B0F54169E}"/>
              </a:ext>
            </a:extLst>
          </p:cNvPr>
          <p:cNvPicPr>
            <a:picLocks noChangeAspect="1"/>
          </p:cNvPicPr>
          <p:nvPr/>
        </p:nvPicPr>
        <p:blipFill>
          <a:blip r:embed="rId13"/>
          <a:srcRect/>
          <a:stretch/>
        </p:blipFill>
        <p:spPr>
          <a:xfrm>
            <a:off x="8794980" y="3697306"/>
            <a:ext cx="1919999" cy="1439999"/>
          </a:xfrm>
          <a:prstGeom prst="rect">
            <a:avLst/>
          </a:prstGeom>
        </p:spPr>
      </p:pic>
      <p:sp>
        <p:nvSpPr>
          <p:cNvPr id="24" name="TextBox 23">
            <a:extLst>
              <a:ext uri="{FF2B5EF4-FFF2-40B4-BE49-F238E27FC236}">
                <a16:creationId xmlns:a16="http://schemas.microsoft.com/office/drawing/2014/main" id="{63475157-CF1B-6666-BEAB-414D76B37DA4}"/>
              </a:ext>
            </a:extLst>
          </p:cNvPr>
          <p:cNvSpPr txBox="1"/>
          <p:nvPr/>
        </p:nvSpPr>
        <p:spPr>
          <a:xfrm>
            <a:off x="1564837" y="222885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sp>
        <p:nvSpPr>
          <p:cNvPr id="25" name="TextBox 24">
            <a:extLst>
              <a:ext uri="{FF2B5EF4-FFF2-40B4-BE49-F238E27FC236}">
                <a16:creationId xmlns:a16="http://schemas.microsoft.com/office/drawing/2014/main" id="{2DE30CBB-5B83-62DB-29B1-1B096878DC8D}"/>
              </a:ext>
            </a:extLst>
          </p:cNvPr>
          <p:cNvSpPr txBox="1"/>
          <p:nvPr/>
        </p:nvSpPr>
        <p:spPr>
          <a:xfrm>
            <a:off x="3484837" y="2218690"/>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26" name="TextBox 25">
            <a:extLst>
              <a:ext uri="{FF2B5EF4-FFF2-40B4-BE49-F238E27FC236}">
                <a16:creationId xmlns:a16="http://schemas.microsoft.com/office/drawing/2014/main" id="{5AAF1607-FC42-4147-24B1-6CE1CB7D24AC}"/>
              </a:ext>
            </a:extLst>
          </p:cNvPr>
          <p:cNvSpPr txBox="1"/>
          <p:nvPr/>
        </p:nvSpPr>
        <p:spPr>
          <a:xfrm>
            <a:off x="5404837" y="2229694"/>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27" name="TextBox 26">
            <a:extLst>
              <a:ext uri="{FF2B5EF4-FFF2-40B4-BE49-F238E27FC236}">
                <a16:creationId xmlns:a16="http://schemas.microsoft.com/office/drawing/2014/main" id="{8CFE1798-46F5-F23C-D47D-0BF70FE3EC2F}"/>
              </a:ext>
            </a:extLst>
          </p:cNvPr>
          <p:cNvSpPr txBox="1"/>
          <p:nvPr/>
        </p:nvSpPr>
        <p:spPr>
          <a:xfrm>
            <a:off x="7324837" y="2204294"/>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28" name="TextBox 27">
            <a:extLst>
              <a:ext uri="{FF2B5EF4-FFF2-40B4-BE49-F238E27FC236}">
                <a16:creationId xmlns:a16="http://schemas.microsoft.com/office/drawing/2014/main" id="{448501E0-739F-3E37-2E03-4D12181913FE}"/>
              </a:ext>
            </a:extLst>
          </p:cNvPr>
          <p:cNvSpPr txBox="1"/>
          <p:nvPr/>
        </p:nvSpPr>
        <p:spPr>
          <a:xfrm>
            <a:off x="9244837" y="2229694"/>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4" name="TextBox 33">
            <a:extLst>
              <a:ext uri="{FF2B5EF4-FFF2-40B4-BE49-F238E27FC236}">
                <a16:creationId xmlns:a16="http://schemas.microsoft.com/office/drawing/2014/main" id="{27F3E460-6265-DE50-9D76-D797818947D2}"/>
              </a:ext>
            </a:extLst>
          </p:cNvPr>
          <p:cNvSpPr txBox="1"/>
          <p:nvPr/>
        </p:nvSpPr>
        <p:spPr>
          <a:xfrm>
            <a:off x="1564837" y="5147466"/>
            <a:ext cx="1020286" cy="369332"/>
          </a:xfrm>
          <a:prstGeom prst="rect">
            <a:avLst/>
          </a:prstGeom>
          <a:noFill/>
        </p:spPr>
        <p:txBody>
          <a:bodyPr wrap="square">
            <a:spAutoFit/>
          </a:bodyPr>
          <a:lstStyle/>
          <a:p>
            <a:pPr algn="ctr">
              <a:lnSpc>
                <a:spcPct val="100000"/>
              </a:lnSpc>
              <a:spcBef>
                <a:spcPts val="0"/>
              </a:spcBef>
            </a:pPr>
            <a:r>
              <a:rPr lang="en-US" sz="1800" dirty="0">
                <a:solidFill>
                  <a:schemeClr val="bg1"/>
                </a:solidFill>
              </a:rPr>
              <a:t>1.2 GHz</a:t>
            </a:r>
          </a:p>
        </p:txBody>
      </p:sp>
      <p:sp>
        <p:nvSpPr>
          <p:cNvPr id="35" name="TextBox 34">
            <a:extLst>
              <a:ext uri="{FF2B5EF4-FFF2-40B4-BE49-F238E27FC236}">
                <a16:creationId xmlns:a16="http://schemas.microsoft.com/office/drawing/2014/main" id="{3E04716C-8F58-704E-D9E9-C8198D5D16BF}"/>
              </a:ext>
            </a:extLst>
          </p:cNvPr>
          <p:cNvSpPr txBox="1"/>
          <p:nvPr/>
        </p:nvSpPr>
        <p:spPr>
          <a:xfrm>
            <a:off x="3484837" y="5137306"/>
            <a:ext cx="1020286" cy="369332"/>
          </a:xfrm>
          <a:prstGeom prst="rect">
            <a:avLst/>
          </a:prstGeom>
          <a:noFill/>
        </p:spPr>
        <p:txBody>
          <a:bodyPr wrap="square">
            <a:spAutoFit/>
          </a:bodyPr>
          <a:lstStyle/>
          <a:p>
            <a:pPr algn="ctr">
              <a:lnSpc>
                <a:spcPct val="100000"/>
              </a:lnSpc>
              <a:spcBef>
                <a:spcPts val="0"/>
              </a:spcBef>
            </a:pPr>
            <a:r>
              <a:rPr lang="en-US" sz="1800" dirty="0"/>
              <a:t>2.5 GHz</a:t>
            </a:r>
          </a:p>
        </p:txBody>
      </p:sp>
      <p:sp>
        <p:nvSpPr>
          <p:cNvPr id="36" name="TextBox 35">
            <a:extLst>
              <a:ext uri="{FF2B5EF4-FFF2-40B4-BE49-F238E27FC236}">
                <a16:creationId xmlns:a16="http://schemas.microsoft.com/office/drawing/2014/main" id="{084AE616-A687-CD68-8B7D-245CBF075582}"/>
              </a:ext>
            </a:extLst>
          </p:cNvPr>
          <p:cNvSpPr txBox="1"/>
          <p:nvPr/>
        </p:nvSpPr>
        <p:spPr>
          <a:xfrm>
            <a:off x="5404837" y="5148310"/>
            <a:ext cx="1020286" cy="369332"/>
          </a:xfrm>
          <a:prstGeom prst="rect">
            <a:avLst/>
          </a:prstGeom>
          <a:noFill/>
        </p:spPr>
        <p:txBody>
          <a:bodyPr wrap="square">
            <a:spAutoFit/>
          </a:bodyPr>
          <a:lstStyle/>
          <a:p>
            <a:pPr algn="ctr">
              <a:lnSpc>
                <a:spcPct val="100000"/>
              </a:lnSpc>
              <a:spcBef>
                <a:spcPts val="0"/>
              </a:spcBef>
            </a:pPr>
            <a:r>
              <a:rPr lang="en-US" dirty="0"/>
              <a:t>3.5</a:t>
            </a:r>
            <a:r>
              <a:rPr lang="en-US" sz="1800" dirty="0"/>
              <a:t> GHz</a:t>
            </a:r>
          </a:p>
        </p:txBody>
      </p:sp>
      <p:sp>
        <p:nvSpPr>
          <p:cNvPr id="37" name="TextBox 36">
            <a:extLst>
              <a:ext uri="{FF2B5EF4-FFF2-40B4-BE49-F238E27FC236}">
                <a16:creationId xmlns:a16="http://schemas.microsoft.com/office/drawing/2014/main" id="{EE8E479F-E0C8-84DC-2711-EDBA0788EA26}"/>
              </a:ext>
            </a:extLst>
          </p:cNvPr>
          <p:cNvSpPr txBox="1"/>
          <p:nvPr/>
        </p:nvSpPr>
        <p:spPr>
          <a:xfrm>
            <a:off x="7324837" y="5122910"/>
            <a:ext cx="1020286" cy="369332"/>
          </a:xfrm>
          <a:prstGeom prst="rect">
            <a:avLst/>
          </a:prstGeom>
          <a:noFill/>
        </p:spPr>
        <p:txBody>
          <a:bodyPr wrap="square">
            <a:spAutoFit/>
          </a:bodyPr>
          <a:lstStyle/>
          <a:p>
            <a:pPr algn="ctr">
              <a:lnSpc>
                <a:spcPct val="100000"/>
              </a:lnSpc>
              <a:spcBef>
                <a:spcPts val="0"/>
              </a:spcBef>
            </a:pPr>
            <a:r>
              <a:rPr lang="en-US" dirty="0"/>
              <a:t>5.8</a:t>
            </a:r>
            <a:r>
              <a:rPr lang="en-US" sz="1800" dirty="0"/>
              <a:t> GHz</a:t>
            </a:r>
          </a:p>
        </p:txBody>
      </p:sp>
      <p:sp>
        <p:nvSpPr>
          <p:cNvPr id="38" name="TextBox 37">
            <a:extLst>
              <a:ext uri="{FF2B5EF4-FFF2-40B4-BE49-F238E27FC236}">
                <a16:creationId xmlns:a16="http://schemas.microsoft.com/office/drawing/2014/main" id="{DBD781A6-1562-1B97-7FBD-0733F21B6521}"/>
              </a:ext>
            </a:extLst>
          </p:cNvPr>
          <p:cNvSpPr txBox="1"/>
          <p:nvPr/>
        </p:nvSpPr>
        <p:spPr>
          <a:xfrm>
            <a:off x="9244837" y="5148310"/>
            <a:ext cx="1020286" cy="369332"/>
          </a:xfrm>
          <a:prstGeom prst="rect">
            <a:avLst/>
          </a:prstGeom>
          <a:noFill/>
        </p:spPr>
        <p:txBody>
          <a:bodyPr wrap="square">
            <a:spAutoFit/>
          </a:bodyPr>
          <a:lstStyle/>
          <a:p>
            <a:pPr algn="ctr">
              <a:lnSpc>
                <a:spcPct val="100000"/>
              </a:lnSpc>
              <a:spcBef>
                <a:spcPts val="0"/>
              </a:spcBef>
            </a:pPr>
            <a:r>
              <a:rPr lang="en-US" sz="1800" dirty="0"/>
              <a:t>8 GHz</a:t>
            </a:r>
          </a:p>
        </p:txBody>
      </p:sp>
      <p:sp>
        <p:nvSpPr>
          <p:cNvPr id="39" name="TextBox 38">
            <a:extLst>
              <a:ext uri="{FF2B5EF4-FFF2-40B4-BE49-F238E27FC236}">
                <a16:creationId xmlns:a16="http://schemas.microsoft.com/office/drawing/2014/main" id="{79984DA2-E1AD-A56B-AABB-285C0E4D6A7C}"/>
              </a:ext>
            </a:extLst>
          </p:cNvPr>
          <p:cNvSpPr txBox="1"/>
          <p:nvPr/>
        </p:nvSpPr>
        <p:spPr>
          <a:xfrm>
            <a:off x="1066800" y="2614692"/>
            <a:ext cx="9804400"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3D Radiation diagrams: </a:t>
            </a:r>
            <a:r>
              <a:rPr lang="en-US" dirty="0"/>
              <a:t>The radiation diagram is consistent in the operating frequency range. However, the diagram from the highest frequency shows lobes, making it perform worse.</a:t>
            </a:r>
          </a:p>
        </p:txBody>
      </p:sp>
      <p:sp>
        <p:nvSpPr>
          <p:cNvPr id="40" name="TextBox 39">
            <a:extLst>
              <a:ext uri="{FF2B5EF4-FFF2-40B4-BE49-F238E27FC236}">
                <a16:creationId xmlns:a16="http://schemas.microsoft.com/office/drawing/2014/main" id="{50202490-C782-6C68-099F-51432A256796}"/>
              </a:ext>
            </a:extLst>
          </p:cNvPr>
          <p:cNvSpPr txBox="1"/>
          <p:nvPr/>
        </p:nvSpPr>
        <p:spPr>
          <a:xfrm>
            <a:off x="1066799" y="5526139"/>
            <a:ext cx="9938385" cy="646331"/>
          </a:xfrm>
          <a:prstGeom prst="rect">
            <a:avLst/>
          </a:prstGeom>
          <a:noFill/>
        </p:spPr>
        <p:txBody>
          <a:bodyPr wrap="square">
            <a:spAutoFit/>
          </a:bodyPr>
          <a:lstStyle/>
          <a:p>
            <a:pPr algn="just">
              <a:lnSpc>
                <a:spcPct val="100000"/>
              </a:lnSpc>
              <a:spcBef>
                <a:spcPts val="0"/>
              </a:spcBef>
            </a:pPr>
            <a:r>
              <a:rPr lang="en-US" sz="1800" dirty="0">
                <a:solidFill>
                  <a:schemeClr val="accent2"/>
                </a:solidFill>
              </a:rPr>
              <a:t>Surface currents distribution: </a:t>
            </a:r>
            <a:r>
              <a:rPr lang="en-US" dirty="0"/>
              <a:t>The reflector caused high current densities around the arms in the lower frequencies. This means that the antenna is not behaving as a self-scaling structure.</a:t>
            </a:r>
          </a:p>
        </p:txBody>
      </p:sp>
      <p:sp>
        <p:nvSpPr>
          <p:cNvPr id="44" name="Marcador de texto 6">
            <a:extLst>
              <a:ext uri="{FF2B5EF4-FFF2-40B4-BE49-F238E27FC236}">
                <a16:creationId xmlns:a16="http://schemas.microsoft.com/office/drawing/2014/main" id="{81A74D95-0BD6-E572-A4F5-35912F9E6407}"/>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45" name="Marcador de texto 5">
            <a:extLst>
              <a:ext uri="{FF2B5EF4-FFF2-40B4-BE49-F238E27FC236}">
                <a16:creationId xmlns:a16="http://schemas.microsoft.com/office/drawing/2014/main" id="{82911BA9-1E3B-87DE-A0AA-1709C45B9280}"/>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2" name="TextBox 1">
            <a:extLst>
              <a:ext uri="{FF2B5EF4-FFF2-40B4-BE49-F238E27FC236}">
                <a16:creationId xmlns:a16="http://schemas.microsoft.com/office/drawing/2014/main" id="{794E9FFA-AACF-DF88-D5AE-73884718C4AC}"/>
              </a:ext>
            </a:extLst>
          </p:cNvPr>
          <p:cNvSpPr txBox="1"/>
          <p:nvPr/>
        </p:nvSpPr>
        <p:spPr>
          <a:xfrm>
            <a:off x="1564837" y="5122910"/>
            <a:ext cx="1020286" cy="369332"/>
          </a:xfrm>
          <a:prstGeom prst="rect">
            <a:avLst/>
          </a:prstGeom>
          <a:noFill/>
        </p:spPr>
        <p:txBody>
          <a:bodyPr wrap="square">
            <a:spAutoFit/>
          </a:bodyPr>
          <a:lstStyle/>
          <a:p>
            <a:pPr algn="ctr">
              <a:lnSpc>
                <a:spcPct val="100000"/>
              </a:lnSpc>
              <a:spcBef>
                <a:spcPts val="0"/>
              </a:spcBef>
            </a:pPr>
            <a:r>
              <a:rPr lang="en-US" sz="1800" dirty="0"/>
              <a:t>1.2 GHz</a:t>
            </a:r>
          </a:p>
        </p:txBody>
      </p:sp>
      <p:pic>
        <p:nvPicPr>
          <p:cNvPr id="3" name="s">
            <a:hlinkClick r:id="" action="ppaction://media"/>
            <a:extLst>
              <a:ext uri="{FF2B5EF4-FFF2-40B4-BE49-F238E27FC236}">
                <a16:creationId xmlns:a16="http://schemas.microsoft.com/office/drawing/2014/main" id="{3CE96971-7DDF-769D-6582-68C62D1EFF8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66533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A3F39B-E3E0-1F6D-877B-4126E70D611C}"/>
              </a:ext>
            </a:extLst>
          </p:cNvPr>
          <p:cNvPicPr>
            <a:picLocks noChangeAspect="1"/>
          </p:cNvPicPr>
          <p:nvPr/>
        </p:nvPicPr>
        <p:blipFill>
          <a:blip r:embed="rId4"/>
          <a:srcRect/>
          <a:stretch/>
        </p:blipFill>
        <p:spPr>
          <a:xfrm>
            <a:off x="4116000" y="883920"/>
            <a:ext cx="3959999" cy="2969999"/>
          </a:xfrm>
          <a:prstGeom prst="rect">
            <a:avLst/>
          </a:prstGeom>
        </p:spPr>
      </p:pic>
      <p:pic>
        <p:nvPicPr>
          <p:cNvPr id="11" name="Picture 10">
            <a:extLst>
              <a:ext uri="{FF2B5EF4-FFF2-40B4-BE49-F238E27FC236}">
                <a16:creationId xmlns:a16="http://schemas.microsoft.com/office/drawing/2014/main" id="{AF2A77F8-02DB-4E80-BD79-3F3A4AFA4E04}"/>
              </a:ext>
            </a:extLst>
          </p:cNvPr>
          <p:cNvPicPr>
            <a:picLocks noChangeAspect="1"/>
          </p:cNvPicPr>
          <p:nvPr/>
        </p:nvPicPr>
        <p:blipFill>
          <a:blip r:embed="rId5"/>
          <a:srcRect/>
          <a:stretch/>
        </p:blipFill>
        <p:spPr>
          <a:xfrm>
            <a:off x="350521" y="883920"/>
            <a:ext cx="3959999" cy="2969999"/>
          </a:xfrm>
          <a:prstGeom prst="rect">
            <a:avLst/>
          </a:prstGeom>
        </p:spPr>
      </p:pic>
      <p:pic>
        <p:nvPicPr>
          <p:cNvPr id="7" name="Picture 6">
            <a:extLst>
              <a:ext uri="{FF2B5EF4-FFF2-40B4-BE49-F238E27FC236}">
                <a16:creationId xmlns:a16="http://schemas.microsoft.com/office/drawing/2014/main" id="{70C1B980-3BB0-453C-D434-8FC36D91AB32}"/>
              </a:ext>
            </a:extLst>
          </p:cNvPr>
          <p:cNvPicPr>
            <a:picLocks noChangeAspect="1"/>
          </p:cNvPicPr>
          <p:nvPr/>
        </p:nvPicPr>
        <p:blipFill>
          <a:blip r:embed="rId6"/>
          <a:srcRect/>
          <a:stretch/>
        </p:blipFill>
        <p:spPr>
          <a:xfrm>
            <a:off x="7881480" y="883920"/>
            <a:ext cx="3959999" cy="2969999"/>
          </a:xfrm>
          <a:prstGeom prst="rect">
            <a:avLst/>
          </a:prstGeom>
        </p:spPr>
      </p:pic>
      <p:sp>
        <p:nvSpPr>
          <p:cNvPr id="12" name="Marcador de texto 6">
            <a:extLst>
              <a:ext uri="{FF2B5EF4-FFF2-40B4-BE49-F238E27FC236}">
                <a16:creationId xmlns:a16="http://schemas.microsoft.com/office/drawing/2014/main" id="{91CAD234-D601-4488-116B-AC17D8A4B13A}"/>
              </a:ext>
            </a:extLst>
          </p:cNvPr>
          <p:cNvSpPr txBox="1">
            <a:spLocks/>
          </p:cNvSpPr>
          <p:nvPr/>
        </p:nvSpPr>
        <p:spPr>
          <a:xfrm>
            <a:off x="1388190" y="0"/>
            <a:ext cx="10426699" cy="546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The research project   •   Trial Results</a:t>
            </a:r>
          </a:p>
        </p:txBody>
      </p:sp>
      <p:sp>
        <p:nvSpPr>
          <p:cNvPr id="13" name="Marcador de texto 5">
            <a:extLst>
              <a:ext uri="{FF2B5EF4-FFF2-40B4-BE49-F238E27FC236}">
                <a16:creationId xmlns:a16="http://schemas.microsoft.com/office/drawing/2014/main" id="{0DF85423-B94F-B666-A4C3-5686F35C5C1C}"/>
              </a:ext>
            </a:extLst>
          </p:cNvPr>
          <p:cNvSpPr txBox="1">
            <a:spLocks/>
          </p:cNvSpPr>
          <p:nvPr/>
        </p:nvSpPr>
        <p:spPr>
          <a:xfrm>
            <a:off x="839788" y="13335"/>
            <a:ext cx="548402" cy="5429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latin typeface="+mj-lt"/>
              </a:rPr>
              <a:t>2</a:t>
            </a:r>
          </a:p>
        </p:txBody>
      </p:sp>
      <p:sp>
        <p:nvSpPr>
          <p:cNvPr id="14" name="TextBox 13">
            <a:extLst>
              <a:ext uri="{FF2B5EF4-FFF2-40B4-BE49-F238E27FC236}">
                <a16:creationId xmlns:a16="http://schemas.microsoft.com/office/drawing/2014/main" id="{CB5316B6-3E9E-7FF2-2916-342DB39DF9DE}"/>
              </a:ext>
            </a:extLst>
          </p:cNvPr>
          <p:cNvSpPr txBox="1"/>
          <p:nvPr/>
        </p:nvSpPr>
        <p:spPr>
          <a:xfrm>
            <a:off x="520700" y="3962955"/>
            <a:ext cx="3644900" cy="2031325"/>
          </a:xfrm>
          <a:prstGeom prst="rect">
            <a:avLst/>
          </a:prstGeom>
          <a:noFill/>
        </p:spPr>
        <p:txBody>
          <a:bodyPr wrap="square">
            <a:spAutoFit/>
          </a:bodyPr>
          <a:lstStyle/>
          <a:p>
            <a:pPr algn="just">
              <a:lnSpc>
                <a:spcPct val="100000"/>
              </a:lnSpc>
              <a:spcBef>
                <a:spcPts val="0"/>
              </a:spcBef>
            </a:pPr>
            <a:r>
              <a:rPr lang="en-US" sz="1800" dirty="0">
                <a:solidFill>
                  <a:schemeClr val="accent2"/>
                </a:solidFill>
              </a:rPr>
              <a:t>Input impedance: </a:t>
            </a:r>
            <a:r>
              <a:rPr lang="en-US" dirty="0"/>
              <a:t>The lower frequencies display an erratic behavior, with many oscillations. The only relatively stable frequencies are found in the 3-6GHz range. This is consistent with the surface currents results.</a:t>
            </a:r>
          </a:p>
        </p:txBody>
      </p:sp>
      <p:sp>
        <p:nvSpPr>
          <p:cNvPr id="15" name="TextBox 14">
            <a:extLst>
              <a:ext uri="{FF2B5EF4-FFF2-40B4-BE49-F238E27FC236}">
                <a16:creationId xmlns:a16="http://schemas.microsoft.com/office/drawing/2014/main" id="{A910BD3B-245D-66CD-7A1A-2F0201DB072C}"/>
              </a:ext>
            </a:extLst>
          </p:cNvPr>
          <p:cNvSpPr txBox="1"/>
          <p:nvPr/>
        </p:nvSpPr>
        <p:spPr>
          <a:xfrm>
            <a:off x="4349224" y="3962955"/>
            <a:ext cx="3570960" cy="1477328"/>
          </a:xfrm>
          <a:prstGeom prst="rect">
            <a:avLst/>
          </a:prstGeom>
          <a:noFill/>
        </p:spPr>
        <p:txBody>
          <a:bodyPr wrap="square">
            <a:spAutoFit/>
          </a:bodyPr>
          <a:lstStyle/>
          <a:p>
            <a:pPr algn="just">
              <a:lnSpc>
                <a:spcPct val="100000"/>
              </a:lnSpc>
              <a:spcBef>
                <a:spcPts val="0"/>
              </a:spcBef>
            </a:pPr>
            <a:r>
              <a:rPr lang="en-US" sz="1800" dirty="0">
                <a:solidFill>
                  <a:schemeClr val="accent2"/>
                </a:solidFill>
              </a:rPr>
              <a:t>S</a:t>
            </a:r>
            <a:r>
              <a:rPr lang="en-US" sz="1000" dirty="0">
                <a:solidFill>
                  <a:schemeClr val="accent2"/>
                </a:solidFill>
              </a:rPr>
              <a:t>11</a:t>
            </a:r>
            <a:r>
              <a:rPr lang="en-US" sz="1800" dirty="0">
                <a:solidFill>
                  <a:schemeClr val="accent2"/>
                </a:solidFill>
              </a:rPr>
              <a:t> parameter: </a:t>
            </a:r>
            <a:r>
              <a:rPr lang="en-US" dirty="0"/>
              <a:t>The system shows good impedance matching past the 3GHz mark, near -5dB. Before that, the oscillations make it extremely unstable.</a:t>
            </a:r>
          </a:p>
        </p:txBody>
      </p:sp>
      <p:sp>
        <p:nvSpPr>
          <p:cNvPr id="16" name="TextBox 15">
            <a:extLst>
              <a:ext uri="{FF2B5EF4-FFF2-40B4-BE49-F238E27FC236}">
                <a16:creationId xmlns:a16="http://schemas.microsoft.com/office/drawing/2014/main" id="{9C7BD47F-3D24-6597-ED80-50F8A14489DD}"/>
              </a:ext>
            </a:extLst>
          </p:cNvPr>
          <p:cNvSpPr txBox="1"/>
          <p:nvPr/>
        </p:nvSpPr>
        <p:spPr>
          <a:xfrm>
            <a:off x="8190895" y="3962955"/>
            <a:ext cx="3291171" cy="2031325"/>
          </a:xfrm>
          <a:prstGeom prst="rect">
            <a:avLst/>
          </a:prstGeom>
          <a:noFill/>
        </p:spPr>
        <p:txBody>
          <a:bodyPr wrap="square">
            <a:spAutoFit/>
          </a:bodyPr>
          <a:lstStyle/>
          <a:p>
            <a:pPr algn="just">
              <a:lnSpc>
                <a:spcPct val="100000"/>
              </a:lnSpc>
              <a:spcBef>
                <a:spcPts val="0"/>
              </a:spcBef>
            </a:pPr>
            <a:r>
              <a:rPr lang="en-US" sz="1800" dirty="0">
                <a:solidFill>
                  <a:schemeClr val="accent2"/>
                </a:solidFill>
              </a:rPr>
              <a:t>Axial ratio: </a:t>
            </a:r>
            <a:r>
              <a:rPr lang="en-US" dirty="0"/>
              <a:t>The circular polarization range, where the axial ratio keeps below 2dB is also reduced with the use of the reflector plane. Now, it is seen only consistently around 3.2GHz to about 4.8GHz.</a:t>
            </a:r>
          </a:p>
        </p:txBody>
      </p:sp>
      <p:pic>
        <p:nvPicPr>
          <p:cNvPr id="2" name="t">
            <a:hlinkClick r:id="" action="ppaction://media"/>
            <a:extLst>
              <a:ext uri="{FF2B5EF4-FFF2-40B4-BE49-F238E27FC236}">
                <a16:creationId xmlns:a16="http://schemas.microsoft.com/office/drawing/2014/main" id="{B28FFD02-207F-3EF3-D401-C6C18DFDCF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9743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a:extLst>
              <a:ext uri="{FF2B5EF4-FFF2-40B4-BE49-F238E27FC236}">
                <a16:creationId xmlns:a16="http://schemas.microsoft.com/office/drawing/2014/main" id="{38BB1023-5DA0-CE4C-8FEC-B81585328F03}"/>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saturation sat="0"/>
                    </a14:imgEffect>
                  </a14:imgLayer>
                </a14:imgProps>
              </a:ext>
            </a:extLst>
          </a:blip>
          <a:srcRect/>
          <a:stretch/>
        </p:blipFill>
        <p:spPr/>
      </p:pic>
      <p:sp>
        <p:nvSpPr>
          <p:cNvPr id="13" name="Título 12">
            <a:extLst>
              <a:ext uri="{FF2B5EF4-FFF2-40B4-BE49-F238E27FC236}">
                <a16:creationId xmlns:a16="http://schemas.microsoft.com/office/drawing/2014/main" id="{6D6EE1D0-A584-5742-99DB-EC87F5100C05}"/>
              </a:ext>
            </a:extLst>
          </p:cNvPr>
          <p:cNvSpPr>
            <a:spLocks noGrp="1"/>
          </p:cNvSpPr>
          <p:nvPr>
            <p:ph type="ctrTitle"/>
          </p:nvPr>
        </p:nvSpPr>
        <p:spPr>
          <a:xfrm>
            <a:off x="5680836" y="1951360"/>
            <a:ext cx="5873855" cy="2833515"/>
          </a:xfrm>
        </p:spPr>
        <p:txBody>
          <a:bodyPr>
            <a:normAutofit fontScale="90000"/>
          </a:bodyPr>
          <a:lstStyle/>
          <a:p>
            <a:r>
              <a:rPr lang="en-US" dirty="0"/>
              <a:t>Conclusion and proposed future research</a:t>
            </a:r>
          </a:p>
        </p:txBody>
      </p:sp>
      <p:sp>
        <p:nvSpPr>
          <p:cNvPr id="6" name="Marcador de texto 5">
            <a:extLst>
              <a:ext uri="{FF2B5EF4-FFF2-40B4-BE49-F238E27FC236}">
                <a16:creationId xmlns:a16="http://schemas.microsoft.com/office/drawing/2014/main" id="{6512C440-30C4-F745-80A4-4F43B754FA91}"/>
              </a:ext>
            </a:extLst>
          </p:cNvPr>
          <p:cNvSpPr>
            <a:spLocks noGrp="1"/>
          </p:cNvSpPr>
          <p:nvPr>
            <p:ph type="body" sz="quarter" idx="11"/>
          </p:nvPr>
        </p:nvSpPr>
        <p:spPr/>
        <p:txBody>
          <a:bodyPr/>
          <a:lstStyle/>
          <a:p>
            <a:r>
              <a:rPr lang="en-US" dirty="0"/>
              <a:t>3.</a:t>
            </a:r>
          </a:p>
        </p:txBody>
      </p:sp>
      <p:cxnSp>
        <p:nvCxnSpPr>
          <p:cNvPr id="15" name="Conector recto 14">
            <a:extLst>
              <a:ext uri="{FF2B5EF4-FFF2-40B4-BE49-F238E27FC236}">
                <a16:creationId xmlns:a16="http://schemas.microsoft.com/office/drawing/2014/main" id="{86465B13-DBEC-5D42-9AB4-7ADFB16A88C9}"/>
              </a:ext>
            </a:extLst>
          </p:cNvPr>
          <p:cNvCxnSpPr>
            <a:cxnSpLocks/>
          </p:cNvCxnSpPr>
          <p:nvPr/>
        </p:nvCxnSpPr>
        <p:spPr>
          <a:xfrm flipH="1">
            <a:off x="5751396" y="5004746"/>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Marcador de texto 6">
            <a:extLst>
              <a:ext uri="{FF2B5EF4-FFF2-40B4-BE49-F238E27FC236}">
                <a16:creationId xmlns:a16="http://schemas.microsoft.com/office/drawing/2014/main" id="{E7A92B11-0065-F809-1291-6F70FBA516D8}"/>
              </a:ext>
            </a:extLst>
          </p:cNvPr>
          <p:cNvSpPr>
            <a:spLocks noGrp="1"/>
          </p:cNvSpPr>
          <p:nvPr>
            <p:ph type="subTitle" idx="1"/>
          </p:nvPr>
        </p:nvSpPr>
        <p:spPr>
          <a:xfrm>
            <a:off x="5627617" y="5371209"/>
            <a:ext cx="5708361" cy="1027634"/>
          </a:xfrm>
        </p:spPr>
        <p:txBody>
          <a:bodyPr/>
          <a:lstStyle/>
          <a:p>
            <a:r>
              <a:rPr lang="en-US" dirty="0"/>
              <a:t>What have we learned.</a:t>
            </a:r>
          </a:p>
        </p:txBody>
      </p:sp>
      <p:pic>
        <p:nvPicPr>
          <p:cNvPr id="3" name="Sonido grabado">
            <a:hlinkClick r:id="" action="ppaction://media"/>
            <a:extLst>
              <a:ext uri="{FF2B5EF4-FFF2-40B4-BE49-F238E27FC236}">
                <a16:creationId xmlns:a16="http://schemas.microsoft.com/office/drawing/2014/main" id="{AEDFDC07-39F5-39DA-0197-7CA98E1F5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5121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75C016D-787A-CB44-BFCA-8545F526A84D}"/>
              </a:ext>
            </a:extLst>
          </p:cNvPr>
          <p:cNvSpPr>
            <a:spLocks noGrp="1"/>
          </p:cNvSpPr>
          <p:nvPr>
            <p:ph type="body" sz="quarter" idx="17"/>
          </p:nvPr>
        </p:nvSpPr>
        <p:spPr/>
        <p:txBody>
          <a:bodyPr>
            <a:normAutofit lnSpcReduction="10000"/>
          </a:bodyPr>
          <a:lstStyle/>
          <a:p>
            <a:r>
              <a:rPr lang="en-US" dirty="0"/>
              <a:t>Conclusion</a:t>
            </a:r>
          </a:p>
        </p:txBody>
      </p:sp>
      <p:sp>
        <p:nvSpPr>
          <p:cNvPr id="9" name="CuadroTexto 8">
            <a:extLst>
              <a:ext uri="{FF2B5EF4-FFF2-40B4-BE49-F238E27FC236}">
                <a16:creationId xmlns:a16="http://schemas.microsoft.com/office/drawing/2014/main" id="{ACFAD7D3-EFC0-0943-8E9E-52BAB8240BDA}"/>
              </a:ext>
            </a:extLst>
          </p:cNvPr>
          <p:cNvSpPr txBox="1"/>
          <p:nvPr/>
        </p:nvSpPr>
        <p:spPr>
          <a:xfrm>
            <a:off x="948427" y="2781825"/>
            <a:ext cx="3135893" cy="2923877"/>
          </a:xfrm>
          <a:prstGeom prst="rect">
            <a:avLst/>
          </a:prstGeom>
          <a:noFill/>
        </p:spPr>
        <p:txBody>
          <a:bodyPr wrap="square" rtlCol="0">
            <a:spAutoFit/>
          </a:bodyPr>
          <a:lstStyle/>
          <a:p>
            <a:pPr>
              <a:spcAft>
                <a:spcPts val="600"/>
              </a:spcAft>
              <a:buClr>
                <a:schemeClr val="accent2"/>
              </a:buClr>
              <a:buSzPct val="120000"/>
            </a:pPr>
            <a:r>
              <a:rPr lang="en-US" sz="1400" dirty="0">
                <a:solidFill>
                  <a:schemeClr val="accent4"/>
                </a:solidFill>
              </a:rPr>
              <a:t>Equiangular spiral antennas are frequency independent.</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They show very good stability in all parameters.</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Its characteristics can be easily adjusted.</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Other types of spiral antennas do not work as well in any sense.</a:t>
            </a:r>
          </a:p>
        </p:txBody>
      </p:sp>
      <p:sp>
        <p:nvSpPr>
          <p:cNvPr id="10" name="CuadroTexto 9">
            <a:extLst>
              <a:ext uri="{FF2B5EF4-FFF2-40B4-BE49-F238E27FC236}">
                <a16:creationId xmlns:a16="http://schemas.microsoft.com/office/drawing/2014/main" id="{A25C8556-C640-A84A-ABD7-17D24FBC010D}"/>
              </a:ext>
            </a:extLst>
          </p:cNvPr>
          <p:cNvSpPr txBox="1"/>
          <p:nvPr/>
        </p:nvSpPr>
        <p:spPr>
          <a:xfrm>
            <a:off x="931228" y="2179224"/>
            <a:ext cx="2864531" cy="523220"/>
          </a:xfrm>
          <a:prstGeom prst="rect">
            <a:avLst/>
          </a:prstGeom>
          <a:noFill/>
        </p:spPr>
        <p:txBody>
          <a:bodyPr wrap="square" rtlCol="0">
            <a:spAutoFit/>
          </a:bodyPr>
          <a:lstStyle/>
          <a:p>
            <a:r>
              <a:rPr lang="en-US" sz="2800" dirty="0">
                <a:solidFill>
                  <a:schemeClr val="accent2"/>
                </a:solidFill>
                <a:latin typeface="+mj-lt"/>
              </a:rPr>
              <a:t>Conclusion 1</a:t>
            </a:r>
          </a:p>
        </p:txBody>
      </p:sp>
      <p:cxnSp>
        <p:nvCxnSpPr>
          <p:cNvPr id="11" name="Conector recto 10">
            <a:extLst>
              <a:ext uri="{FF2B5EF4-FFF2-40B4-BE49-F238E27FC236}">
                <a16:creationId xmlns:a16="http://schemas.microsoft.com/office/drawing/2014/main" id="{5DF18F1E-5534-734C-B9C3-D77589D7ABC0}"/>
              </a:ext>
            </a:extLst>
          </p:cNvPr>
          <p:cNvCxnSpPr>
            <a:cxnSpLocks/>
          </p:cNvCxnSpPr>
          <p:nvPr/>
        </p:nvCxnSpPr>
        <p:spPr>
          <a:xfrm flipH="1">
            <a:off x="0" y="1937159"/>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6DBC312B-D784-7F40-B813-FFA255278E24}"/>
              </a:ext>
            </a:extLst>
          </p:cNvPr>
          <p:cNvCxnSpPr>
            <a:cxnSpLocks/>
          </p:cNvCxnSpPr>
          <p:nvPr/>
        </p:nvCxnSpPr>
        <p:spPr>
          <a:xfrm>
            <a:off x="4254137" y="1937159"/>
            <a:ext cx="0" cy="4374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1C27B9BF-B9AE-C34B-886D-C3DFC6637CC2}"/>
              </a:ext>
            </a:extLst>
          </p:cNvPr>
          <p:cNvCxnSpPr>
            <a:cxnSpLocks/>
          </p:cNvCxnSpPr>
          <p:nvPr/>
        </p:nvCxnSpPr>
        <p:spPr>
          <a:xfrm>
            <a:off x="8199121" y="1937159"/>
            <a:ext cx="0" cy="4374741"/>
          </a:xfrm>
          <a:prstGeom prst="line">
            <a:avLst/>
          </a:prstGeom>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24BC2273-28FE-304B-99DD-A57D93E874ED}"/>
              </a:ext>
            </a:extLst>
          </p:cNvPr>
          <p:cNvSpPr txBox="1"/>
          <p:nvPr/>
        </p:nvSpPr>
        <p:spPr>
          <a:xfrm>
            <a:off x="4758646" y="2179224"/>
            <a:ext cx="2864531" cy="523220"/>
          </a:xfrm>
          <a:prstGeom prst="rect">
            <a:avLst/>
          </a:prstGeom>
          <a:noFill/>
        </p:spPr>
        <p:txBody>
          <a:bodyPr wrap="square" rtlCol="0">
            <a:spAutoFit/>
          </a:bodyPr>
          <a:lstStyle/>
          <a:p>
            <a:r>
              <a:rPr lang="en-US" sz="2800">
                <a:solidFill>
                  <a:schemeClr val="accent2"/>
                </a:solidFill>
                <a:latin typeface="+mj-lt"/>
              </a:rPr>
              <a:t>Conclusion 2</a:t>
            </a:r>
          </a:p>
        </p:txBody>
      </p:sp>
      <p:sp>
        <p:nvSpPr>
          <p:cNvPr id="18" name="CuadroTexto 17">
            <a:extLst>
              <a:ext uri="{FF2B5EF4-FFF2-40B4-BE49-F238E27FC236}">
                <a16:creationId xmlns:a16="http://schemas.microsoft.com/office/drawing/2014/main" id="{FCD8F31F-A3C7-C64C-A194-653BA910D528}"/>
              </a:ext>
            </a:extLst>
          </p:cNvPr>
          <p:cNvSpPr txBox="1"/>
          <p:nvPr/>
        </p:nvSpPr>
        <p:spPr>
          <a:xfrm>
            <a:off x="8808131" y="2179224"/>
            <a:ext cx="2864531" cy="523220"/>
          </a:xfrm>
          <a:prstGeom prst="rect">
            <a:avLst/>
          </a:prstGeom>
          <a:noFill/>
        </p:spPr>
        <p:txBody>
          <a:bodyPr wrap="square" rtlCol="0">
            <a:spAutoFit/>
          </a:bodyPr>
          <a:lstStyle/>
          <a:p>
            <a:r>
              <a:rPr lang="en-US" sz="2800">
                <a:solidFill>
                  <a:schemeClr val="accent2"/>
                </a:solidFill>
                <a:latin typeface="+mj-lt"/>
              </a:rPr>
              <a:t>Conclusion 3</a:t>
            </a:r>
          </a:p>
        </p:txBody>
      </p:sp>
      <p:sp>
        <p:nvSpPr>
          <p:cNvPr id="19" name="CuadroTexto 18">
            <a:extLst>
              <a:ext uri="{FF2B5EF4-FFF2-40B4-BE49-F238E27FC236}">
                <a16:creationId xmlns:a16="http://schemas.microsoft.com/office/drawing/2014/main" id="{674A771E-164F-B147-B155-8A72439800FD}"/>
              </a:ext>
            </a:extLst>
          </p:cNvPr>
          <p:cNvSpPr txBox="1"/>
          <p:nvPr/>
        </p:nvSpPr>
        <p:spPr>
          <a:xfrm>
            <a:off x="4749719" y="2781825"/>
            <a:ext cx="3135893" cy="2708434"/>
          </a:xfrm>
          <a:prstGeom prst="rect">
            <a:avLst/>
          </a:prstGeom>
          <a:noFill/>
        </p:spPr>
        <p:txBody>
          <a:bodyPr wrap="square" rtlCol="0">
            <a:spAutoFit/>
          </a:bodyPr>
          <a:lstStyle/>
          <a:p>
            <a:pPr>
              <a:spcAft>
                <a:spcPts val="600"/>
              </a:spcAft>
              <a:buClr>
                <a:schemeClr val="accent2"/>
              </a:buClr>
              <a:buSzPct val="120000"/>
            </a:pPr>
            <a:r>
              <a:rPr lang="en-US" sz="1400" dirty="0">
                <a:solidFill>
                  <a:schemeClr val="accent4"/>
                </a:solidFill>
              </a:rPr>
              <a:t>Reflector planes can be used to obtain unidirectional radiation.</a:t>
            </a:r>
          </a:p>
          <a:p>
            <a:pPr>
              <a:spcAft>
                <a:spcPts val="600"/>
              </a:spcAft>
              <a:buClr>
                <a:schemeClr val="accent2"/>
              </a:buClr>
              <a:buSzPct val="120000"/>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The radiation diagrams maintained their behavior.</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The antenna bandwidth is reduced with its use.</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The gain greatly improves.</a:t>
            </a:r>
          </a:p>
        </p:txBody>
      </p:sp>
      <p:sp>
        <p:nvSpPr>
          <p:cNvPr id="20" name="CuadroTexto 19">
            <a:extLst>
              <a:ext uri="{FF2B5EF4-FFF2-40B4-BE49-F238E27FC236}">
                <a16:creationId xmlns:a16="http://schemas.microsoft.com/office/drawing/2014/main" id="{AB682C89-0BBD-2949-8BDC-7E0026772DD8}"/>
              </a:ext>
            </a:extLst>
          </p:cNvPr>
          <p:cNvSpPr txBox="1"/>
          <p:nvPr/>
        </p:nvSpPr>
        <p:spPr>
          <a:xfrm>
            <a:off x="8825330" y="2781825"/>
            <a:ext cx="3135893" cy="3354765"/>
          </a:xfrm>
          <a:prstGeom prst="rect">
            <a:avLst/>
          </a:prstGeom>
          <a:noFill/>
        </p:spPr>
        <p:txBody>
          <a:bodyPr wrap="square" rtlCol="0">
            <a:spAutoFit/>
          </a:bodyPr>
          <a:lstStyle/>
          <a:p>
            <a:pPr>
              <a:spcAft>
                <a:spcPts val="600"/>
              </a:spcAft>
              <a:buClr>
                <a:schemeClr val="accent2"/>
              </a:buClr>
              <a:buSzPct val="120000"/>
            </a:pPr>
            <a:r>
              <a:rPr lang="en-US" sz="1400" dirty="0">
                <a:solidFill>
                  <a:schemeClr val="accent4"/>
                </a:solidFill>
              </a:rPr>
              <a:t>MATLAB is a viable option to simulate spiral antennas.</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It allows simulations to be performed using both code and a graphical interface.</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It generates results both in graphical form and in data tables.</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Allows parametric optimizations to be performed.</a:t>
            </a:r>
          </a:p>
        </p:txBody>
      </p:sp>
      <p:sp>
        <p:nvSpPr>
          <p:cNvPr id="5" name="Text Placeholder 4">
            <a:extLst>
              <a:ext uri="{FF2B5EF4-FFF2-40B4-BE49-F238E27FC236}">
                <a16:creationId xmlns:a16="http://schemas.microsoft.com/office/drawing/2014/main" id="{5773FD16-2A7A-BC74-6060-ACE9E5798DC1}"/>
              </a:ext>
            </a:extLst>
          </p:cNvPr>
          <p:cNvSpPr>
            <a:spLocks noGrp="1"/>
          </p:cNvSpPr>
          <p:nvPr>
            <p:ph type="body" sz="quarter" idx="13"/>
          </p:nvPr>
        </p:nvSpPr>
        <p:spPr/>
        <p:txBody>
          <a:bodyPr/>
          <a:lstStyle/>
          <a:p>
            <a:r>
              <a:rPr lang="en-US" dirty="0"/>
              <a:t>3</a:t>
            </a:r>
          </a:p>
        </p:txBody>
      </p:sp>
      <p:sp>
        <p:nvSpPr>
          <p:cNvPr id="15" name="Text Placeholder 14">
            <a:extLst>
              <a:ext uri="{FF2B5EF4-FFF2-40B4-BE49-F238E27FC236}">
                <a16:creationId xmlns:a16="http://schemas.microsoft.com/office/drawing/2014/main" id="{C5354DB3-527F-1DD7-F5EA-506E7DBE1040}"/>
              </a:ext>
            </a:extLst>
          </p:cNvPr>
          <p:cNvSpPr>
            <a:spLocks noGrp="1"/>
          </p:cNvSpPr>
          <p:nvPr>
            <p:ph type="body" sz="quarter" idx="15"/>
          </p:nvPr>
        </p:nvSpPr>
        <p:spPr/>
        <p:txBody>
          <a:bodyPr/>
          <a:lstStyle/>
          <a:p>
            <a:r>
              <a:rPr lang="en-US" dirty="0"/>
              <a:t>Conclusion</a:t>
            </a:r>
          </a:p>
        </p:txBody>
      </p:sp>
      <p:pic>
        <p:nvPicPr>
          <p:cNvPr id="2" name="u">
            <a:hlinkClick r:id="" action="ppaction://media"/>
            <a:extLst>
              <a:ext uri="{FF2B5EF4-FFF2-40B4-BE49-F238E27FC236}">
                <a16:creationId xmlns:a16="http://schemas.microsoft.com/office/drawing/2014/main" id="{EDA313E1-DBA2-C337-33A5-BAFF4E4F97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4750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1E1E15D-DFFB-9642-88DA-01D53E21743F}"/>
              </a:ext>
            </a:extLst>
          </p:cNvPr>
          <p:cNvSpPr/>
          <p:nvPr/>
        </p:nvSpPr>
        <p:spPr>
          <a:xfrm>
            <a:off x="8369905" y="546100"/>
            <a:ext cx="3822096" cy="57574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arcador de texto 6">
            <a:extLst>
              <a:ext uri="{FF2B5EF4-FFF2-40B4-BE49-F238E27FC236}">
                <a16:creationId xmlns:a16="http://schemas.microsoft.com/office/drawing/2014/main" id="{6B5ABECF-C88A-E940-9E81-CADF00CB4224}"/>
              </a:ext>
            </a:extLst>
          </p:cNvPr>
          <p:cNvSpPr>
            <a:spLocks noGrp="1"/>
          </p:cNvSpPr>
          <p:nvPr>
            <p:ph type="body" sz="quarter" idx="15"/>
          </p:nvPr>
        </p:nvSpPr>
        <p:spPr/>
        <p:txBody>
          <a:bodyPr/>
          <a:lstStyle/>
          <a:p>
            <a:r>
              <a:rPr lang="en-US" dirty="0"/>
              <a:t>Proposed future research</a:t>
            </a:r>
          </a:p>
        </p:txBody>
      </p:sp>
      <p:sp>
        <p:nvSpPr>
          <p:cNvPr id="8" name="Marcador de texto 7">
            <a:extLst>
              <a:ext uri="{FF2B5EF4-FFF2-40B4-BE49-F238E27FC236}">
                <a16:creationId xmlns:a16="http://schemas.microsoft.com/office/drawing/2014/main" id="{9D4E3D23-63BD-5149-93C0-3CACA8E5E2AB}"/>
              </a:ext>
            </a:extLst>
          </p:cNvPr>
          <p:cNvSpPr>
            <a:spLocks noGrp="1"/>
          </p:cNvSpPr>
          <p:nvPr>
            <p:ph type="body" sz="quarter" idx="17"/>
          </p:nvPr>
        </p:nvSpPr>
        <p:spPr/>
        <p:txBody>
          <a:bodyPr>
            <a:normAutofit lnSpcReduction="10000"/>
          </a:bodyPr>
          <a:lstStyle/>
          <a:p>
            <a:r>
              <a:rPr lang="en-US" dirty="0">
                <a:solidFill>
                  <a:schemeClr val="accent2"/>
                </a:solidFill>
              </a:rPr>
              <a:t>Future</a:t>
            </a:r>
            <a:r>
              <a:rPr lang="en-US" dirty="0"/>
              <a:t> research</a:t>
            </a:r>
          </a:p>
        </p:txBody>
      </p:sp>
      <p:pic>
        <p:nvPicPr>
          <p:cNvPr id="3" name="Picture 2">
            <a:extLst>
              <a:ext uri="{FF2B5EF4-FFF2-40B4-BE49-F238E27FC236}">
                <a16:creationId xmlns:a16="http://schemas.microsoft.com/office/drawing/2014/main" id="{04496F7C-21D3-8A0B-0A94-681FD514D33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017057" y="866543"/>
            <a:ext cx="2527792" cy="2316465"/>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82753536-C4F7-9D2F-3210-CC19CCF46E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951636" y="3674993"/>
            <a:ext cx="2658634" cy="24541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uadroTexto 8">
            <a:extLst>
              <a:ext uri="{FF2B5EF4-FFF2-40B4-BE49-F238E27FC236}">
                <a16:creationId xmlns:a16="http://schemas.microsoft.com/office/drawing/2014/main" id="{692018F8-318E-9F96-EB40-4283F1BD34C0}"/>
              </a:ext>
            </a:extLst>
          </p:cNvPr>
          <p:cNvSpPr txBox="1"/>
          <p:nvPr/>
        </p:nvSpPr>
        <p:spPr>
          <a:xfrm>
            <a:off x="834950" y="2174306"/>
            <a:ext cx="6586688" cy="2708434"/>
          </a:xfrm>
          <a:prstGeom prst="rect">
            <a:avLst/>
          </a:prstGeom>
          <a:noFill/>
        </p:spPr>
        <p:txBody>
          <a:bodyPr wrap="square" rtlCol="0">
            <a:spAutoFit/>
          </a:bodyPr>
          <a:lstStyle/>
          <a:p>
            <a:pPr>
              <a:spcAft>
                <a:spcPts val="600"/>
              </a:spcAft>
              <a:buClr>
                <a:schemeClr val="accent2"/>
              </a:buClr>
              <a:buSzPct val="120000"/>
            </a:pPr>
            <a:r>
              <a:rPr lang="en-US" sz="1400" dirty="0">
                <a:solidFill>
                  <a:schemeClr val="accent4"/>
                </a:solidFill>
              </a:rPr>
              <a:t>Some proposed future research topics include:</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Feasibility and sustainability studies for the use of equiangular spiral antennas in integrated applications.</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Exploration of the use of other geometries for frequency-independent antenna design.</a:t>
            </a:r>
          </a:p>
          <a:p>
            <a:pPr marL="285750" indent="-285750">
              <a:spcAft>
                <a:spcPts val="600"/>
              </a:spcAft>
              <a:buClr>
                <a:schemeClr val="accent2"/>
              </a:buClr>
              <a:buSzPct val="120000"/>
              <a:buFont typeface="Wingdings" pitchFamily="2" charset="2"/>
              <a:buChar char="§"/>
            </a:pPr>
            <a:endParaRPr lang="en-US" sz="1400" dirty="0">
              <a:solidFill>
                <a:schemeClr val="accent4"/>
              </a:solidFill>
            </a:endParaRPr>
          </a:p>
          <a:p>
            <a:pPr marL="285750" indent="-285750">
              <a:spcAft>
                <a:spcPts val="600"/>
              </a:spcAft>
              <a:buClr>
                <a:schemeClr val="accent2"/>
              </a:buClr>
              <a:buSzPct val="120000"/>
              <a:buFont typeface="Wingdings" pitchFamily="2" charset="2"/>
              <a:buChar char="§"/>
            </a:pPr>
            <a:r>
              <a:rPr lang="en-US" sz="1400" dirty="0">
                <a:solidFill>
                  <a:schemeClr val="accent4"/>
                </a:solidFill>
              </a:rPr>
              <a:t>Continue the work developed by the authors cited in this paper in areas of research and development to create improvements to spiral antennas.</a:t>
            </a:r>
          </a:p>
        </p:txBody>
      </p:sp>
      <p:sp>
        <p:nvSpPr>
          <p:cNvPr id="13" name="Text Placeholder 12">
            <a:extLst>
              <a:ext uri="{FF2B5EF4-FFF2-40B4-BE49-F238E27FC236}">
                <a16:creationId xmlns:a16="http://schemas.microsoft.com/office/drawing/2014/main" id="{D395AD26-D113-362E-F0F0-2D995CE5E90D}"/>
              </a:ext>
            </a:extLst>
          </p:cNvPr>
          <p:cNvSpPr>
            <a:spLocks noGrp="1"/>
          </p:cNvSpPr>
          <p:nvPr>
            <p:ph type="body" sz="quarter" idx="13"/>
          </p:nvPr>
        </p:nvSpPr>
        <p:spPr/>
        <p:txBody>
          <a:bodyPr/>
          <a:lstStyle/>
          <a:p>
            <a:r>
              <a:rPr lang="en-US" dirty="0"/>
              <a:t>3</a:t>
            </a:r>
          </a:p>
        </p:txBody>
      </p:sp>
      <p:pic>
        <p:nvPicPr>
          <p:cNvPr id="2" name="v">
            <a:hlinkClick r:id="" action="ppaction://media"/>
            <a:extLst>
              <a:ext uri="{FF2B5EF4-FFF2-40B4-BE49-F238E27FC236}">
                <a16:creationId xmlns:a16="http://schemas.microsoft.com/office/drawing/2014/main" id="{39A8B77E-894B-46F5-9E6B-2C1CF1389A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4234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6D6EE1D0-A584-5742-99DB-EC87F5100C05}"/>
              </a:ext>
            </a:extLst>
          </p:cNvPr>
          <p:cNvSpPr>
            <a:spLocks noGrp="1"/>
          </p:cNvSpPr>
          <p:nvPr>
            <p:ph type="ctrTitle"/>
          </p:nvPr>
        </p:nvSpPr>
        <p:spPr/>
        <p:txBody>
          <a:bodyPr>
            <a:normAutofit fontScale="90000"/>
          </a:bodyPr>
          <a:lstStyle/>
          <a:p>
            <a:r>
              <a:rPr lang="en-US"/>
              <a:t>Introduction</a:t>
            </a:r>
          </a:p>
        </p:txBody>
      </p:sp>
      <p:sp>
        <p:nvSpPr>
          <p:cNvPr id="7" name="Marcador de texto 6">
            <a:extLst>
              <a:ext uri="{FF2B5EF4-FFF2-40B4-BE49-F238E27FC236}">
                <a16:creationId xmlns:a16="http://schemas.microsoft.com/office/drawing/2014/main" id="{D0C351A0-FE38-A644-B12C-BE1029529B5C}"/>
              </a:ext>
            </a:extLst>
          </p:cNvPr>
          <p:cNvSpPr>
            <a:spLocks noGrp="1"/>
          </p:cNvSpPr>
          <p:nvPr>
            <p:ph type="subTitle" idx="1"/>
          </p:nvPr>
        </p:nvSpPr>
        <p:spPr>
          <a:xfrm>
            <a:off x="5680364" y="3490576"/>
            <a:ext cx="5708361" cy="1663844"/>
          </a:xfrm>
        </p:spPr>
        <p:txBody>
          <a:bodyPr/>
          <a:lstStyle/>
          <a:p>
            <a:r>
              <a:rPr lang="en-US"/>
              <a:t>What is this about and why is it important?</a:t>
            </a:r>
          </a:p>
        </p:txBody>
      </p:sp>
      <p:sp>
        <p:nvSpPr>
          <p:cNvPr id="6" name="Marcador de texto 5">
            <a:extLst>
              <a:ext uri="{FF2B5EF4-FFF2-40B4-BE49-F238E27FC236}">
                <a16:creationId xmlns:a16="http://schemas.microsoft.com/office/drawing/2014/main" id="{6512C440-30C4-F745-80A4-4F43B754FA91}"/>
              </a:ext>
            </a:extLst>
          </p:cNvPr>
          <p:cNvSpPr>
            <a:spLocks noGrp="1"/>
          </p:cNvSpPr>
          <p:nvPr>
            <p:ph type="body" sz="quarter" idx="11"/>
          </p:nvPr>
        </p:nvSpPr>
        <p:spPr/>
        <p:txBody>
          <a:bodyPr/>
          <a:lstStyle/>
          <a:p>
            <a:r>
              <a:rPr lang="en-US"/>
              <a:t>1.</a:t>
            </a:r>
          </a:p>
        </p:txBody>
      </p:sp>
      <p:cxnSp>
        <p:nvCxnSpPr>
          <p:cNvPr id="15" name="Conector recto 14">
            <a:extLst>
              <a:ext uri="{FF2B5EF4-FFF2-40B4-BE49-F238E27FC236}">
                <a16:creationId xmlns:a16="http://schemas.microsoft.com/office/drawing/2014/main" id="{86465B13-DBEC-5D42-9AB4-7ADFB16A88C9}"/>
              </a:ext>
            </a:extLst>
          </p:cNvPr>
          <p:cNvCxnSpPr>
            <a:cxnSpLocks/>
          </p:cNvCxnSpPr>
          <p:nvPr/>
        </p:nvCxnSpPr>
        <p:spPr>
          <a:xfrm flipH="1">
            <a:off x="5814291" y="3158067"/>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Marcador de posición de imagen 4">
            <a:extLst>
              <a:ext uri="{FF2B5EF4-FFF2-40B4-BE49-F238E27FC236}">
                <a16:creationId xmlns:a16="http://schemas.microsoft.com/office/drawing/2014/main" id="{4B51F323-C578-5B44-B669-9D05114B9CC5}"/>
              </a:ext>
            </a:extLst>
          </p:cNvPr>
          <p:cNvPicPr>
            <a:picLocks noGrp="1" noChangeAspect="1"/>
          </p:cNvPicPr>
          <p:nvPr>
            <p:ph type="pic" sz="quarter" idx="10"/>
          </p:nvPr>
        </p:nvPicPr>
        <p:blipFill>
          <a:blip r:embed="rId4"/>
          <a:srcRect/>
          <a:stretch/>
        </p:blipFill>
        <p:spPr/>
      </p:pic>
      <p:pic>
        <p:nvPicPr>
          <p:cNvPr id="2" name="Sonido grabado">
            <a:hlinkClick r:id="" action="ppaction://media"/>
            <a:extLst>
              <a:ext uri="{FF2B5EF4-FFF2-40B4-BE49-F238E27FC236}">
                <a16:creationId xmlns:a16="http://schemas.microsoft.com/office/drawing/2014/main" id="{1FF51ADF-DCB0-294A-9000-C22648542DB8}"/>
              </a:ext>
            </a:extLst>
          </p:cNvPr>
          <p:cNvPicPr>
            <a:picLocks noChangeAspect="1"/>
          </p:cNvPicPr>
          <p:nvPr>
            <a:audioFile r:link="rId1"/>
            <p:extLst>
              <p:ext uri="{DAA4B4D4-6D71-4841-9C94-3DE7FCFB9230}">
                <p14:media xmlns:p14="http://schemas.microsoft.com/office/powerpoint/2010/main" r:embed="rId2">
                  <p14:trim st="428"/>
                </p14:media>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53248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B6250F8-2706-C842-81B2-FEBB44BD5FE4}"/>
              </a:ext>
            </a:extLst>
          </p:cNvPr>
          <p:cNvSpPr>
            <a:spLocks noGrp="1"/>
          </p:cNvSpPr>
          <p:nvPr>
            <p:ph type="body" sz="quarter" idx="13"/>
          </p:nvPr>
        </p:nvSpPr>
        <p:spPr/>
        <p:txBody>
          <a:bodyPr/>
          <a:lstStyle/>
          <a:p>
            <a:endParaRPr lang="es-ES"/>
          </a:p>
        </p:txBody>
      </p:sp>
      <p:sp>
        <p:nvSpPr>
          <p:cNvPr id="3" name="Marcador de texto 2">
            <a:extLst>
              <a:ext uri="{FF2B5EF4-FFF2-40B4-BE49-F238E27FC236}">
                <a16:creationId xmlns:a16="http://schemas.microsoft.com/office/drawing/2014/main" id="{B45BA6E8-30E2-0641-9C35-986FF791C615}"/>
              </a:ext>
            </a:extLst>
          </p:cNvPr>
          <p:cNvSpPr>
            <a:spLocks noGrp="1"/>
          </p:cNvSpPr>
          <p:nvPr>
            <p:ph type="body" sz="quarter" idx="15"/>
          </p:nvPr>
        </p:nvSpPr>
        <p:spPr/>
        <p:txBody>
          <a:bodyPr/>
          <a:lstStyle/>
          <a:p>
            <a:endParaRPr lang="es-ES"/>
          </a:p>
        </p:txBody>
      </p:sp>
      <p:pic>
        <p:nvPicPr>
          <p:cNvPr id="6" name="Imagen 5">
            <a:extLst>
              <a:ext uri="{FF2B5EF4-FFF2-40B4-BE49-F238E27FC236}">
                <a16:creationId xmlns:a16="http://schemas.microsoft.com/office/drawing/2014/main" id="{23D8C9AD-BA03-AA4E-B0A6-48A17460BD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6096000" cy="6321640"/>
          </a:xfrm>
          <a:prstGeom prst="rect">
            <a:avLst/>
          </a:prstGeom>
        </p:spPr>
      </p:pic>
      <p:sp>
        <p:nvSpPr>
          <p:cNvPr id="4" name="Marcador de texto 3">
            <a:extLst>
              <a:ext uri="{FF2B5EF4-FFF2-40B4-BE49-F238E27FC236}">
                <a16:creationId xmlns:a16="http://schemas.microsoft.com/office/drawing/2014/main" id="{82A9F1B3-52DD-6847-AA72-F5FE001A5C4E}"/>
              </a:ext>
            </a:extLst>
          </p:cNvPr>
          <p:cNvSpPr>
            <a:spLocks noGrp="1"/>
          </p:cNvSpPr>
          <p:nvPr>
            <p:ph type="body" sz="quarter" idx="17"/>
          </p:nvPr>
        </p:nvSpPr>
        <p:spPr>
          <a:xfrm>
            <a:off x="6096000" y="2798749"/>
            <a:ext cx="6096000" cy="834260"/>
          </a:xfrm>
        </p:spPr>
        <p:txBody>
          <a:bodyPr>
            <a:normAutofit/>
          </a:bodyPr>
          <a:lstStyle/>
          <a:p>
            <a:pPr algn="ctr"/>
            <a:r>
              <a:rPr lang="en-US" sz="4400" dirty="0">
                <a:solidFill>
                  <a:schemeClr val="accent2"/>
                </a:solidFill>
              </a:rPr>
              <a:t>Questions?</a:t>
            </a:r>
          </a:p>
        </p:txBody>
      </p:sp>
      <p:sp>
        <p:nvSpPr>
          <p:cNvPr id="7" name="Marcador de texto 3">
            <a:extLst>
              <a:ext uri="{FF2B5EF4-FFF2-40B4-BE49-F238E27FC236}">
                <a16:creationId xmlns:a16="http://schemas.microsoft.com/office/drawing/2014/main" id="{CDBE095E-2BB2-7E46-8CD9-78748D5DFBF7}"/>
              </a:ext>
            </a:extLst>
          </p:cNvPr>
          <p:cNvSpPr txBox="1">
            <a:spLocks/>
          </p:cNvSpPr>
          <p:nvPr/>
        </p:nvSpPr>
        <p:spPr>
          <a:xfrm>
            <a:off x="2557898" y="2729671"/>
            <a:ext cx="858402" cy="111141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s-ES" sz="6000" b="0" i="0" kern="1200">
                <a:solidFill>
                  <a:schemeClr val="accent6"/>
                </a:solidFill>
                <a:effectLst/>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6600">
                <a:solidFill>
                  <a:schemeClr val="accent5"/>
                </a:solidFill>
                <a:latin typeface="Trebuchet MS" panose="020B0703020202090204" pitchFamily="34" charset="0"/>
              </a:rPr>
              <a:t>?</a:t>
            </a:r>
          </a:p>
        </p:txBody>
      </p:sp>
      <p:sp>
        <p:nvSpPr>
          <p:cNvPr id="9" name="Rectángulo 8">
            <a:extLst>
              <a:ext uri="{FF2B5EF4-FFF2-40B4-BE49-F238E27FC236}">
                <a16:creationId xmlns:a16="http://schemas.microsoft.com/office/drawing/2014/main" id="{77B90DE8-065B-FB46-ABC5-2B504CB5CFA3}"/>
              </a:ext>
            </a:extLst>
          </p:cNvPr>
          <p:cNvSpPr/>
          <p:nvPr/>
        </p:nvSpPr>
        <p:spPr>
          <a:xfrm>
            <a:off x="6177830" y="1407146"/>
            <a:ext cx="6096000" cy="1015663"/>
          </a:xfrm>
          <a:prstGeom prst="rect">
            <a:avLst/>
          </a:prstGeom>
        </p:spPr>
        <p:txBody>
          <a:bodyPr wrap="square">
            <a:spAutoFit/>
          </a:bodyPr>
          <a:lstStyle/>
          <a:p>
            <a:pPr algn="ctr"/>
            <a:r>
              <a:rPr lang="en-US" sz="6000" dirty="0">
                <a:solidFill>
                  <a:schemeClr val="accent5"/>
                </a:solidFill>
                <a:latin typeface="+mj-lt"/>
              </a:rPr>
              <a:t>Thank you.</a:t>
            </a:r>
            <a:endParaRPr lang="es-ES" sz="6000" dirty="0">
              <a:solidFill>
                <a:schemeClr val="accent5"/>
              </a:solidFill>
              <a:latin typeface="+mj-lt"/>
            </a:endParaRPr>
          </a:p>
        </p:txBody>
      </p:sp>
      <p:cxnSp>
        <p:nvCxnSpPr>
          <p:cNvPr id="10" name="Conector recto 9">
            <a:extLst>
              <a:ext uri="{FF2B5EF4-FFF2-40B4-BE49-F238E27FC236}">
                <a16:creationId xmlns:a16="http://schemas.microsoft.com/office/drawing/2014/main" id="{A420AAAE-37D9-454E-8D96-6CED94426723}"/>
              </a:ext>
            </a:extLst>
          </p:cNvPr>
          <p:cNvCxnSpPr>
            <a:cxnSpLocks/>
          </p:cNvCxnSpPr>
          <p:nvPr/>
        </p:nvCxnSpPr>
        <p:spPr>
          <a:xfrm flipV="1">
            <a:off x="9225830" y="3790288"/>
            <a:ext cx="0" cy="549605"/>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rma libre 10">
            <a:extLst>
              <a:ext uri="{FF2B5EF4-FFF2-40B4-BE49-F238E27FC236}">
                <a16:creationId xmlns:a16="http://schemas.microsoft.com/office/drawing/2014/main" id="{2518D9C7-CDC0-3842-B778-C368F5125E28}"/>
              </a:ext>
            </a:extLst>
          </p:cNvPr>
          <p:cNvSpPr/>
          <p:nvPr/>
        </p:nvSpPr>
        <p:spPr>
          <a:xfrm>
            <a:off x="9079065" y="4675458"/>
            <a:ext cx="293531" cy="438634"/>
          </a:xfrm>
          <a:custGeom>
            <a:avLst/>
            <a:gdLst>
              <a:gd name="connsiteX0" fmla="*/ 4587084 w 4589318"/>
              <a:gd name="connsiteY0" fmla="*/ 2905922 h 6858000"/>
              <a:gd name="connsiteX1" fmla="*/ 4115597 w 4589318"/>
              <a:gd name="connsiteY1" fmla="*/ 2477297 h 6858000"/>
              <a:gd name="connsiteX2" fmla="*/ 3695700 w 4589318"/>
              <a:gd name="connsiteY2" fmla="*/ 2477297 h 6858000"/>
              <a:gd name="connsiteX3" fmla="*/ 3695700 w 4589318"/>
              <a:gd name="connsiteY3" fmla="*/ 1337466 h 6858000"/>
              <a:gd name="connsiteX4" fmla="*/ 2358234 w 4589318"/>
              <a:gd name="connsiteY4" fmla="*/ 0 h 6858000"/>
              <a:gd name="connsiteX5" fmla="*/ 2229647 w 4589318"/>
              <a:gd name="connsiteY5" fmla="*/ 0 h 6858000"/>
              <a:gd name="connsiteX6" fmla="*/ 892181 w 4589318"/>
              <a:gd name="connsiteY6" fmla="*/ 1337466 h 6858000"/>
              <a:gd name="connsiteX7" fmla="*/ 892181 w 4589318"/>
              <a:gd name="connsiteY7" fmla="*/ 2477288 h 6858000"/>
              <a:gd name="connsiteX8" fmla="*/ 403228 w 4589318"/>
              <a:gd name="connsiteY8" fmla="*/ 2477288 h 6858000"/>
              <a:gd name="connsiteX9" fmla="*/ 0 w 4589318"/>
              <a:gd name="connsiteY9" fmla="*/ 2880516 h 6858000"/>
              <a:gd name="connsiteX10" fmla="*/ 0 w 4589318"/>
              <a:gd name="connsiteY10" fmla="*/ 3094828 h 6858000"/>
              <a:gd name="connsiteX11" fmla="*/ 2160590 w 4589318"/>
              <a:gd name="connsiteY11" fmla="*/ 5375269 h 6858000"/>
              <a:gd name="connsiteX12" fmla="*/ 2160590 w 4589318"/>
              <a:gd name="connsiteY12" fmla="*/ 5692772 h 6858000"/>
              <a:gd name="connsiteX13" fmla="*/ 1132687 w 4589318"/>
              <a:gd name="connsiteY13" fmla="*/ 5692772 h 6858000"/>
              <a:gd name="connsiteX14" fmla="*/ 781059 w 4589318"/>
              <a:gd name="connsiteY14" fmla="*/ 6044401 h 6858000"/>
              <a:gd name="connsiteX15" fmla="*/ 781059 w 4589318"/>
              <a:gd name="connsiteY15" fmla="*/ 6507160 h 6858000"/>
              <a:gd name="connsiteX16" fmla="*/ 1132687 w 4589318"/>
              <a:gd name="connsiteY16" fmla="*/ 6858788 h 6858000"/>
              <a:gd name="connsiteX17" fmla="*/ 3490125 w 4589318"/>
              <a:gd name="connsiteY17" fmla="*/ 6858788 h 6858000"/>
              <a:gd name="connsiteX18" fmla="*/ 3841753 w 4589318"/>
              <a:gd name="connsiteY18" fmla="*/ 6507160 h 6858000"/>
              <a:gd name="connsiteX19" fmla="*/ 3841753 w 4589318"/>
              <a:gd name="connsiteY19" fmla="*/ 6053138 h 6858000"/>
              <a:gd name="connsiteX20" fmla="*/ 3490125 w 4589318"/>
              <a:gd name="connsiteY20" fmla="*/ 5701510 h 6858000"/>
              <a:gd name="connsiteX21" fmla="*/ 2469365 w 4589318"/>
              <a:gd name="connsiteY21" fmla="*/ 5701510 h 6858000"/>
              <a:gd name="connsiteX22" fmla="*/ 2469365 w 4589318"/>
              <a:gd name="connsiteY22" fmla="*/ 5376075 h 6858000"/>
              <a:gd name="connsiteX23" fmla="*/ 4595025 w 4589318"/>
              <a:gd name="connsiteY23" fmla="*/ 3104362 h 6858000"/>
              <a:gd name="connsiteX24" fmla="*/ 4595025 w 4589318"/>
              <a:gd name="connsiteY24" fmla="*/ 2924175 h 6858000"/>
              <a:gd name="connsiteX25" fmla="*/ 4587084 w 4589318"/>
              <a:gd name="connsiteY25" fmla="*/ 2905922 h 6858000"/>
              <a:gd name="connsiteX26" fmla="*/ 3515522 w 4589318"/>
              <a:gd name="connsiteY26" fmla="*/ 6052341 h 6858000"/>
              <a:gd name="connsiteX27" fmla="*/ 3515522 w 4589318"/>
              <a:gd name="connsiteY27" fmla="*/ 6506363 h 6858000"/>
              <a:gd name="connsiteX28" fmla="*/ 3481388 w 4589318"/>
              <a:gd name="connsiteY28" fmla="*/ 6540497 h 6858000"/>
              <a:gd name="connsiteX29" fmla="*/ 1123950 w 4589318"/>
              <a:gd name="connsiteY29" fmla="*/ 6540497 h 6858000"/>
              <a:gd name="connsiteX30" fmla="*/ 1089816 w 4589318"/>
              <a:gd name="connsiteY30" fmla="*/ 6506363 h 6858000"/>
              <a:gd name="connsiteX31" fmla="*/ 1089816 w 4589318"/>
              <a:gd name="connsiteY31" fmla="*/ 6052341 h 6858000"/>
              <a:gd name="connsiteX32" fmla="*/ 1123950 w 4589318"/>
              <a:gd name="connsiteY32" fmla="*/ 6018207 h 6858000"/>
              <a:gd name="connsiteX33" fmla="*/ 3481388 w 4589318"/>
              <a:gd name="connsiteY33" fmla="*/ 6018207 h 6858000"/>
              <a:gd name="connsiteX34" fmla="*/ 3515522 w 4589318"/>
              <a:gd name="connsiteY34" fmla="*/ 6052341 h 6858000"/>
              <a:gd name="connsiteX35" fmla="*/ 2220918 w 4589318"/>
              <a:gd name="connsiteY35" fmla="*/ 316706 h 6858000"/>
              <a:gd name="connsiteX36" fmla="*/ 2349506 w 4589318"/>
              <a:gd name="connsiteY36" fmla="*/ 316706 h 6858000"/>
              <a:gd name="connsiteX37" fmla="*/ 3369477 w 4589318"/>
              <a:gd name="connsiteY37" fmla="*/ 1336678 h 6858000"/>
              <a:gd name="connsiteX38" fmla="*/ 3369477 w 4589318"/>
              <a:gd name="connsiteY38" fmla="*/ 2631281 h 6858000"/>
              <a:gd name="connsiteX39" fmla="*/ 3369477 w 4589318"/>
              <a:gd name="connsiteY39" fmla="*/ 3256754 h 6858000"/>
              <a:gd name="connsiteX40" fmla="*/ 2349506 w 4589318"/>
              <a:gd name="connsiteY40" fmla="*/ 4276725 h 6858000"/>
              <a:gd name="connsiteX41" fmla="*/ 2220918 w 4589318"/>
              <a:gd name="connsiteY41" fmla="*/ 4276725 h 6858000"/>
              <a:gd name="connsiteX42" fmla="*/ 1200947 w 4589318"/>
              <a:gd name="connsiteY42" fmla="*/ 3256754 h 6858000"/>
              <a:gd name="connsiteX43" fmla="*/ 1200947 w 4589318"/>
              <a:gd name="connsiteY43" fmla="*/ 2785266 h 6858000"/>
              <a:gd name="connsiteX44" fmla="*/ 2289975 w 4589318"/>
              <a:gd name="connsiteY44" fmla="*/ 2785266 h 6858000"/>
              <a:gd name="connsiteX45" fmla="*/ 2443959 w 4589318"/>
              <a:gd name="connsiteY45" fmla="*/ 2631281 h 6858000"/>
              <a:gd name="connsiteX46" fmla="*/ 2289975 w 4589318"/>
              <a:gd name="connsiteY46" fmla="*/ 2477297 h 6858000"/>
              <a:gd name="connsiteX47" fmla="*/ 1200947 w 4589318"/>
              <a:gd name="connsiteY47" fmla="*/ 2477297 h 6858000"/>
              <a:gd name="connsiteX48" fmla="*/ 1200947 w 4589318"/>
              <a:gd name="connsiteY48" fmla="*/ 2005809 h 6858000"/>
              <a:gd name="connsiteX49" fmla="*/ 2289975 w 4589318"/>
              <a:gd name="connsiteY49" fmla="*/ 2005809 h 6858000"/>
              <a:gd name="connsiteX50" fmla="*/ 2443959 w 4589318"/>
              <a:gd name="connsiteY50" fmla="*/ 1851825 h 6858000"/>
              <a:gd name="connsiteX51" fmla="*/ 2289975 w 4589318"/>
              <a:gd name="connsiteY51" fmla="*/ 1697840 h 6858000"/>
              <a:gd name="connsiteX52" fmla="*/ 1200947 w 4589318"/>
              <a:gd name="connsiteY52" fmla="*/ 1697840 h 6858000"/>
              <a:gd name="connsiteX53" fmla="*/ 1200947 w 4589318"/>
              <a:gd name="connsiteY53" fmla="*/ 1346212 h 6858000"/>
              <a:gd name="connsiteX54" fmla="*/ 1209675 w 4589318"/>
              <a:gd name="connsiteY54" fmla="*/ 1235089 h 6858000"/>
              <a:gd name="connsiteX55" fmla="*/ 2289966 w 4589318"/>
              <a:gd name="connsiteY55" fmla="*/ 1235089 h 6858000"/>
              <a:gd name="connsiteX56" fmla="*/ 2443951 w 4589318"/>
              <a:gd name="connsiteY56" fmla="*/ 1081105 h 6858000"/>
              <a:gd name="connsiteX57" fmla="*/ 2289966 w 4589318"/>
              <a:gd name="connsiteY57" fmla="*/ 927120 h 6858000"/>
              <a:gd name="connsiteX58" fmla="*/ 1295409 w 4589318"/>
              <a:gd name="connsiteY58" fmla="*/ 927120 h 6858000"/>
              <a:gd name="connsiteX59" fmla="*/ 2220918 w 4589318"/>
              <a:gd name="connsiteY59" fmla="*/ 316706 h 6858000"/>
              <a:gd name="connsiteX60" fmla="*/ 4269590 w 4589318"/>
              <a:gd name="connsiteY60" fmla="*/ 3094828 h 6858000"/>
              <a:gd name="connsiteX61" fmla="*/ 2306643 w 4589318"/>
              <a:gd name="connsiteY61" fmla="*/ 5057775 h 6858000"/>
              <a:gd name="connsiteX62" fmla="*/ 2272509 w 4589318"/>
              <a:gd name="connsiteY62" fmla="*/ 5057775 h 6858000"/>
              <a:gd name="connsiteX63" fmla="*/ 309563 w 4589318"/>
              <a:gd name="connsiteY63" fmla="*/ 3094828 h 6858000"/>
              <a:gd name="connsiteX64" fmla="*/ 309563 w 4589318"/>
              <a:gd name="connsiteY64" fmla="*/ 2880516 h 6858000"/>
              <a:gd name="connsiteX65" fmla="*/ 395287 w 4589318"/>
              <a:gd name="connsiteY65" fmla="*/ 2794791 h 6858000"/>
              <a:gd name="connsiteX66" fmla="*/ 884240 w 4589318"/>
              <a:gd name="connsiteY66" fmla="*/ 2794791 h 6858000"/>
              <a:gd name="connsiteX67" fmla="*/ 884240 w 4589318"/>
              <a:gd name="connsiteY67" fmla="*/ 3266279 h 6858000"/>
              <a:gd name="connsiteX68" fmla="*/ 2221706 w 4589318"/>
              <a:gd name="connsiteY68" fmla="*/ 4603745 h 6858000"/>
              <a:gd name="connsiteX69" fmla="*/ 2350294 w 4589318"/>
              <a:gd name="connsiteY69" fmla="*/ 4603745 h 6858000"/>
              <a:gd name="connsiteX70" fmla="*/ 3687760 w 4589318"/>
              <a:gd name="connsiteY70" fmla="*/ 3266279 h 6858000"/>
              <a:gd name="connsiteX71" fmla="*/ 3687760 w 4589318"/>
              <a:gd name="connsiteY71" fmla="*/ 2794791 h 6858000"/>
              <a:gd name="connsiteX72" fmla="*/ 4116385 w 4589318"/>
              <a:gd name="connsiteY72" fmla="*/ 2794791 h 6858000"/>
              <a:gd name="connsiteX73" fmla="*/ 4270370 w 4589318"/>
              <a:gd name="connsiteY73" fmla="*/ 2914650 h 6858000"/>
              <a:gd name="connsiteX74" fmla="*/ 4270370 w 4589318"/>
              <a:gd name="connsiteY74" fmla="*/ 3094828 h 6858000"/>
              <a:gd name="connsiteX75" fmla="*/ 4269590 w 4589318"/>
              <a:gd name="connsiteY75" fmla="*/ 30948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589318" h="6858000">
                <a:moveTo>
                  <a:pt x="4587084" y="2905922"/>
                </a:moveTo>
                <a:cubicBezTo>
                  <a:pt x="4578356" y="2700338"/>
                  <a:pt x="4441031" y="2477297"/>
                  <a:pt x="4115597" y="2477297"/>
                </a:cubicBezTo>
                <a:lnTo>
                  <a:pt x="3695700" y="2477297"/>
                </a:lnTo>
                <a:lnTo>
                  <a:pt x="3695700" y="1337466"/>
                </a:lnTo>
                <a:cubicBezTo>
                  <a:pt x="3695709" y="600075"/>
                  <a:pt x="3095634" y="0"/>
                  <a:pt x="2358234" y="0"/>
                </a:cubicBezTo>
                <a:lnTo>
                  <a:pt x="2229647" y="0"/>
                </a:lnTo>
                <a:cubicBezTo>
                  <a:pt x="1492256" y="0"/>
                  <a:pt x="892181" y="600075"/>
                  <a:pt x="892181" y="1337466"/>
                </a:cubicBezTo>
                <a:lnTo>
                  <a:pt x="892181" y="2477288"/>
                </a:lnTo>
                <a:lnTo>
                  <a:pt x="403228" y="2477288"/>
                </a:lnTo>
                <a:cubicBezTo>
                  <a:pt x="128587" y="2477288"/>
                  <a:pt x="0" y="2682872"/>
                  <a:pt x="0" y="2880516"/>
                </a:cubicBezTo>
                <a:lnTo>
                  <a:pt x="0" y="3094828"/>
                </a:lnTo>
                <a:cubicBezTo>
                  <a:pt x="0" y="4312444"/>
                  <a:pt x="960440" y="5306213"/>
                  <a:pt x="2160590" y="5375269"/>
                </a:cubicBezTo>
                <a:lnTo>
                  <a:pt x="2160590" y="5692772"/>
                </a:lnTo>
                <a:lnTo>
                  <a:pt x="1132687" y="5692772"/>
                </a:lnTo>
                <a:cubicBezTo>
                  <a:pt x="935840" y="5692772"/>
                  <a:pt x="781059" y="5846757"/>
                  <a:pt x="781059" y="6044401"/>
                </a:cubicBezTo>
                <a:lnTo>
                  <a:pt x="781059" y="6507160"/>
                </a:lnTo>
                <a:cubicBezTo>
                  <a:pt x="781059" y="6704007"/>
                  <a:pt x="935043" y="6858788"/>
                  <a:pt x="1132687" y="6858788"/>
                </a:cubicBezTo>
                <a:lnTo>
                  <a:pt x="3490125" y="6858788"/>
                </a:lnTo>
                <a:cubicBezTo>
                  <a:pt x="3686972" y="6858788"/>
                  <a:pt x="3841753" y="6704803"/>
                  <a:pt x="3841753" y="6507160"/>
                </a:cubicBezTo>
                <a:lnTo>
                  <a:pt x="3841753" y="6053138"/>
                </a:lnTo>
                <a:cubicBezTo>
                  <a:pt x="3841753" y="5856291"/>
                  <a:pt x="3679031" y="5701510"/>
                  <a:pt x="3490125" y="5701510"/>
                </a:cubicBezTo>
                <a:lnTo>
                  <a:pt x="2469365" y="5701510"/>
                </a:lnTo>
                <a:lnTo>
                  <a:pt x="2469365" y="5376075"/>
                </a:lnTo>
                <a:cubicBezTo>
                  <a:pt x="3652049" y="5299078"/>
                  <a:pt x="4595025" y="4304512"/>
                  <a:pt x="4595025" y="3104362"/>
                </a:cubicBezTo>
                <a:lnTo>
                  <a:pt x="4595025" y="2924175"/>
                </a:lnTo>
                <a:cubicBezTo>
                  <a:pt x="4587084" y="2914650"/>
                  <a:pt x="4587084" y="2905922"/>
                  <a:pt x="4587084" y="2905922"/>
                </a:cubicBezTo>
                <a:close/>
                <a:moveTo>
                  <a:pt x="3515522" y="6052341"/>
                </a:moveTo>
                <a:lnTo>
                  <a:pt x="3515522" y="6506363"/>
                </a:lnTo>
                <a:cubicBezTo>
                  <a:pt x="3515522" y="6523829"/>
                  <a:pt x="3498056" y="6540497"/>
                  <a:pt x="3481388" y="6540497"/>
                </a:cubicBezTo>
                <a:lnTo>
                  <a:pt x="1123950" y="6540497"/>
                </a:lnTo>
                <a:cubicBezTo>
                  <a:pt x="1106485" y="6540497"/>
                  <a:pt x="1089816" y="6523032"/>
                  <a:pt x="1089816" y="6506363"/>
                </a:cubicBezTo>
                <a:lnTo>
                  <a:pt x="1089816" y="6052341"/>
                </a:lnTo>
                <a:cubicBezTo>
                  <a:pt x="1089816" y="6034876"/>
                  <a:pt x="1107281" y="6018207"/>
                  <a:pt x="1123950" y="6018207"/>
                </a:cubicBezTo>
                <a:lnTo>
                  <a:pt x="3481388" y="6018207"/>
                </a:lnTo>
                <a:cubicBezTo>
                  <a:pt x="3498065" y="6017419"/>
                  <a:pt x="3515522" y="6026147"/>
                  <a:pt x="3515522" y="6052341"/>
                </a:cubicBezTo>
                <a:close/>
                <a:moveTo>
                  <a:pt x="2220918" y="316706"/>
                </a:moveTo>
                <a:lnTo>
                  <a:pt x="2349506" y="316706"/>
                </a:lnTo>
                <a:cubicBezTo>
                  <a:pt x="2915447" y="316706"/>
                  <a:pt x="3369477" y="779465"/>
                  <a:pt x="3369477" y="1336678"/>
                </a:cubicBezTo>
                <a:lnTo>
                  <a:pt x="3369477" y="2631281"/>
                </a:lnTo>
                <a:lnTo>
                  <a:pt x="3369477" y="3256754"/>
                </a:lnTo>
                <a:cubicBezTo>
                  <a:pt x="3369477" y="3822694"/>
                  <a:pt x="2906718" y="4276725"/>
                  <a:pt x="2349506" y="4276725"/>
                </a:cubicBezTo>
                <a:lnTo>
                  <a:pt x="2220918" y="4276725"/>
                </a:lnTo>
                <a:cubicBezTo>
                  <a:pt x="1654978" y="4276725"/>
                  <a:pt x="1200947" y="3813966"/>
                  <a:pt x="1200947" y="3256754"/>
                </a:cubicBezTo>
                <a:lnTo>
                  <a:pt x="1200947" y="2785266"/>
                </a:lnTo>
                <a:lnTo>
                  <a:pt x="2289975" y="2785266"/>
                </a:lnTo>
                <a:cubicBezTo>
                  <a:pt x="2375700" y="2785266"/>
                  <a:pt x="2443959" y="2717006"/>
                  <a:pt x="2443959" y="2631281"/>
                </a:cubicBezTo>
                <a:cubicBezTo>
                  <a:pt x="2443959" y="2545556"/>
                  <a:pt x="2375700" y="2477297"/>
                  <a:pt x="2289975" y="2477297"/>
                </a:cubicBezTo>
                <a:lnTo>
                  <a:pt x="1200947" y="2477297"/>
                </a:lnTo>
                <a:lnTo>
                  <a:pt x="1200947" y="2005809"/>
                </a:lnTo>
                <a:lnTo>
                  <a:pt x="2289975" y="2005809"/>
                </a:lnTo>
                <a:cubicBezTo>
                  <a:pt x="2375700" y="2005809"/>
                  <a:pt x="2443959" y="1937550"/>
                  <a:pt x="2443959" y="1851825"/>
                </a:cubicBezTo>
                <a:cubicBezTo>
                  <a:pt x="2443959" y="1766100"/>
                  <a:pt x="2375700" y="1697840"/>
                  <a:pt x="2289975" y="1697840"/>
                </a:cubicBezTo>
                <a:lnTo>
                  <a:pt x="1200947" y="1697840"/>
                </a:lnTo>
                <a:lnTo>
                  <a:pt x="1200947" y="1346212"/>
                </a:lnTo>
                <a:cubicBezTo>
                  <a:pt x="1200947" y="1303349"/>
                  <a:pt x="1200947" y="1269215"/>
                  <a:pt x="1209675" y="1235089"/>
                </a:cubicBezTo>
                <a:lnTo>
                  <a:pt x="2289966" y="1235089"/>
                </a:lnTo>
                <a:cubicBezTo>
                  <a:pt x="2375691" y="1235089"/>
                  <a:pt x="2443951" y="1166830"/>
                  <a:pt x="2443951" y="1081105"/>
                </a:cubicBezTo>
                <a:cubicBezTo>
                  <a:pt x="2443951" y="995380"/>
                  <a:pt x="2375691" y="927120"/>
                  <a:pt x="2289966" y="927120"/>
                </a:cubicBezTo>
                <a:lnTo>
                  <a:pt x="1295409" y="927120"/>
                </a:lnTo>
                <a:cubicBezTo>
                  <a:pt x="1458122" y="557213"/>
                  <a:pt x="1818487" y="316706"/>
                  <a:pt x="2220918" y="316706"/>
                </a:cubicBezTo>
                <a:close/>
                <a:moveTo>
                  <a:pt x="4269590" y="3094828"/>
                </a:moveTo>
                <a:cubicBezTo>
                  <a:pt x="4269590" y="4175119"/>
                  <a:pt x="3386943" y="5057775"/>
                  <a:pt x="2306643" y="5057775"/>
                </a:cubicBezTo>
                <a:lnTo>
                  <a:pt x="2272509" y="5057775"/>
                </a:lnTo>
                <a:cubicBezTo>
                  <a:pt x="1192218" y="5057775"/>
                  <a:pt x="309563" y="4175128"/>
                  <a:pt x="309563" y="3094828"/>
                </a:cubicBezTo>
                <a:lnTo>
                  <a:pt x="309563" y="2880516"/>
                </a:lnTo>
                <a:cubicBezTo>
                  <a:pt x="309563" y="2794791"/>
                  <a:pt x="361153" y="2794791"/>
                  <a:pt x="395287" y="2794791"/>
                </a:cubicBezTo>
                <a:lnTo>
                  <a:pt x="884240" y="2794791"/>
                </a:lnTo>
                <a:lnTo>
                  <a:pt x="884240" y="3266279"/>
                </a:lnTo>
                <a:cubicBezTo>
                  <a:pt x="884240" y="4003669"/>
                  <a:pt x="1484315" y="4603745"/>
                  <a:pt x="2221706" y="4603745"/>
                </a:cubicBezTo>
                <a:lnTo>
                  <a:pt x="2350294" y="4603745"/>
                </a:lnTo>
                <a:cubicBezTo>
                  <a:pt x="3087685" y="4603745"/>
                  <a:pt x="3687760" y="4003669"/>
                  <a:pt x="3687760" y="3266279"/>
                </a:cubicBezTo>
                <a:lnTo>
                  <a:pt x="3687760" y="2794791"/>
                </a:lnTo>
                <a:lnTo>
                  <a:pt x="4116385" y="2794791"/>
                </a:lnTo>
                <a:cubicBezTo>
                  <a:pt x="4219575" y="2794791"/>
                  <a:pt x="4262438" y="2828925"/>
                  <a:pt x="4270370" y="2914650"/>
                </a:cubicBezTo>
                <a:lnTo>
                  <a:pt x="4270370" y="3094828"/>
                </a:lnTo>
                <a:lnTo>
                  <a:pt x="4269590" y="3094828"/>
                </a:lnTo>
                <a:close/>
              </a:path>
            </a:pathLst>
          </a:custGeom>
          <a:solidFill>
            <a:schemeClr val="accent2"/>
          </a:solidFill>
          <a:ln w="8659" cap="flat">
            <a:noFill/>
            <a:prstDash val="solid"/>
            <a:miter/>
          </a:ln>
        </p:spPr>
        <p:txBody>
          <a:bodyPr rtlCol="0" anchor="ctr"/>
          <a:lstStyle/>
          <a:p>
            <a:endParaRPr lang="es-ES"/>
          </a:p>
        </p:txBody>
      </p:sp>
      <p:pic>
        <p:nvPicPr>
          <p:cNvPr id="5" name="Sonido grabado">
            <a:hlinkClick r:id="" action="ppaction://media"/>
            <a:extLst>
              <a:ext uri="{FF2B5EF4-FFF2-40B4-BE49-F238E27FC236}">
                <a16:creationId xmlns:a16="http://schemas.microsoft.com/office/drawing/2014/main" id="{A214D3AE-AB6D-FD8B-A360-5648679EE4C1}"/>
              </a:ext>
            </a:extLst>
          </p:cNvPr>
          <p:cNvPicPr>
            <a:picLocks noChangeAspect="1"/>
          </p:cNvPicPr>
          <p:nvPr>
            <a:audioFile r:link="rId1"/>
            <p:extLst>
              <p:ext uri="{DAA4B4D4-6D71-4841-9C94-3DE7FCFB9230}">
                <p14:media xmlns:p14="http://schemas.microsoft.com/office/powerpoint/2010/main" r:embed="rId2">
                  <p14:trim st="927"/>
                </p14:media>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142646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2CCEDE02-7665-A140-BF51-2E012886152A}"/>
              </a:ext>
            </a:extLst>
          </p:cNvPr>
          <p:cNvSpPr>
            <a:spLocks noGrp="1"/>
          </p:cNvSpPr>
          <p:nvPr>
            <p:ph type="body" sz="quarter" idx="13"/>
          </p:nvPr>
        </p:nvSpPr>
        <p:spPr>
          <a:xfrm>
            <a:off x="842586" y="0"/>
            <a:ext cx="548402" cy="542925"/>
          </a:xfrm>
        </p:spPr>
        <p:txBody>
          <a:bodyPr/>
          <a:lstStyle/>
          <a:p>
            <a:r>
              <a:rPr lang="en-US"/>
              <a:t>1</a:t>
            </a:r>
          </a:p>
        </p:txBody>
      </p:sp>
      <p:sp>
        <p:nvSpPr>
          <p:cNvPr id="3" name="Marcador de texto 2">
            <a:extLst>
              <a:ext uri="{FF2B5EF4-FFF2-40B4-BE49-F238E27FC236}">
                <a16:creationId xmlns:a16="http://schemas.microsoft.com/office/drawing/2014/main" id="{51F9B11D-4D15-E948-9A30-FBFDEE683CB1}"/>
              </a:ext>
            </a:extLst>
          </p:cNvPr>
          <p:cNvSpPr>
            <a:spLocks noGrp="1"/>
          </p:cNvSpPr>
          <p:nvPr>
            <p:ph type="body" sz="quarter" idx="15"/>
          </p:nvPr>
        </p:nvSpPr>
        <p:spPr/>
        <p:txBody>
          <a:bodyPr/>
          <a:lstStyle/>
          <a:p>
            <a:r>
              <a:rPr lang="en-US"/>
              <a:t>Introduction   •   Break Down</a:t>
            </a:r>
          </a:p>
        </p:txBody>
      </p:sp>
      <p:sp>
        <p:nvSpPr>
          <p:cNvPr id="4" name="Marcador de texto 3">
            <a:extLst>
              <a:ext uri="{FF2B5EF4-FFF2-40B4-BE49-F238E27FC236}">
                <a16:creationId xmlns:a16="http://schemas.microsoft.com/office/drawing/2014/main" id="{F02C9A9F-1078-8A4E-94E8-694874AC771F}"/>
              </a:ext>
            </a:extLst>
          </p:cNvPr>
          <p:cNvSpPr>
            <a:spLocks noGrp="1"/>
          </p:cNvSpPr>
          <p:nvPr>
            <p:ph type="body" sz="quarter" idx="17"/>
          </p:nvPr>
        </p:nvSpPr>
        <p:spPr>
          <a:xfrm>
            <a:off x="839788" y="866542"/>
            <a:ext cx="5218112" cy="2213893"/>
          </a:xfrm>
        </p:spPr>
        <p:txBody>
          <a:bodyPr>
            <a:noAutofit/>
          </a:bodyPr>
          <a:lstStyle/>
          <a:p>
            <a:pPr>
              <a:lnSpc>
                <a:spcPct val="100000"/>
              </a:lnSpc>
            </a:pPr>
            <a:r>
              <a:rPr lang="en-US" dirty="0">
                <a:solidFill>
                  <a:schemeClr val="accent2"/>
                </a:solidFill>
              </a:rPr>
              <a:t>Break down </a:t>
            </a:r>
            <a:r>
              <a:rPr lang="en-US" dirty="0"/>
              <a:t>of</a:t>
            </a:r>
          </a:p>
          <a:p>
            <a:pPr>
              <a:lnSpc>
                <a:spcPct val="100000"/>
              </a:lnSpc>
            </a:pPr>
            <a:r>
              <a:rPr lang="en-US" dirty="0"/>
              <a:t>the topic</a:t>
            </a:r>
          </a:p>
        </p:txBody>
      </p:sp>
      <p:sp>
        <p:nvSpPr>
          <p:cNvPr id="6" name="CuadroTexto 5">
            <a:extLst>
              <a:ext uri="{FF2B5EF4-FFF2-40B4-BE49-F238E27FC236}">
                <a16:creationId xmlns:a16="http://schemas.microsoft.com/office/drawing/2014/main" id="{6151323C-314C-AB41-91AA-718CEBC69F7C}"/>
              </a:ext>
            </a:extLst>
          </p:cNvPr>
          <p:cNvSpPr txBox="1"/>
          <p:nvPr/>
        </p:nvSpPr>
        <p:spPr>
          <a:xfrm>
            <a:off x="6599421" y="1158232"/>
            <a:ext cx="4676591" cy="3930756"/>
          </a:xfrm>
          <a:prstGeom prst="rect">
            <a:avLst/>
          </a:prstGeom>
          <a:noFill/>
        </p:spPr>
        <p:txBody>
          <a:bodyPr wrap="square" rtlCol="0">
            <a:spAutoFit/>
          </a:bodyPr>
          <a:lstStyle/>
          <a:p>
            <a:pPr algn="just">
              <a:lnSpc>
                <a:spcPct val="150000"/>
              </a:lnSpc>
            </a:pPr>
            <a:r>
              <a:rPr lang="en-US" sz="1400" dirty="0">
                <a:solidFill>
                  <a:schemeClr val="accent5"/>
                </a:solidFill>
              </a:rPr>
              <a:t>This project presents a quantitative analysis of spiral antennas based on designs and simulations performed in the MATLAB software suite.</a:t>
            </a:r>
          </a:p>
          <a:p>
            <a:pPr algn="just">
              <a:lnSpc>
                <a:spcPct val="150000"/>
              </a:lnSpc>
            </a:pPr>
            <a:endParaRPr lang="en-US" sz="1400" dirty="0">
              <a:solidFill>
                <a:schemeClr val="accent5"/>
              </a:solidFill>
            </a:endParaRPr>
          </a:p>
          <a:p>
            <a:pPr algn="just">
              <a:lnSpc>
                <a:spcPct val="150000"/>
              </a:lnSpc>
            </a:pPr>
            <a:r>
              <a:rPr lang="en-US" sz="1400" dirty="0">
                <a:solidFill>
                  <a:schemeClr val="accent5"/>
                </a:solidFill>
              </a:rPr>
              <a:t>Spiral antennas are a type of planar antenna with diverse applications and ongoing research. MATLAB is a computer suite based on the application of numerical computation with many integrated applications. </a:t>
            </a:r>
          </a:p>
          <a:p>
            <a:pPr algn="just">
              <a:lnSpc>
                <a:spcPct val="150000"/>
              </a:lnSpc>
            </a:pPr>
            <a:endParaRPr lang="en-US" sz="1400" dirty="0">
              <a:solidFill>
                <a:schemeClr val="accent5"/>
              </a:solidFill>
            </a:endParaRPr>
          </a:p>
          <a:p>
            <a:pPr algn="just">
              <a:lnSpc>
                <a:spcPct val="150000"/>
              </a:lnSpc>
            </a:pPr>
            <a:r>
              <a:rPr lang="en-US" sz="1400" dirty="0">
                <a:solidFill>
                  <a:schemeClr val="accent5"/>
                </a:solidFill>
              </a:rPr>
              <a:t>At the end of the project, results have been obtained in graphical form that have served to determine how the application works in the study area.</a:t>
            </a:r>
          </a:p>
        </p:txBody>
      </p:sp>
      <p:cxnSp>
        <p:nvCxnSpPr>
          <p:cNvPr id="9" name="Conector recto 8">
            <a:extLst>
              <a:ext uri="{FF2B5EF4-FFF2-40B4-BE49-F238E27FC236}">
                <a16:creationId xmlns:a16="http://schemas.microsoft.com/office/drawing/2014/main" id="{24936192-65AF-4943-95C1-2E23FCB599C3}"/>
              </a:ext>
            </a:extLst>
          </p:cNvPr>
          <p:cNvCxnSpPr/>
          <p:nvPr/>
        </p:nvCxnSpPr>
        <p:spPr>
          <a:xfrm>
            <a:off x="6057900" y="546100"/>
            <a:ext cx="0" cy="576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83C2EC9-23EB-9348-A70D-5D84FC80E410}"/>
              </a:ext>
            </a:extLst>
          </p:cNvPr>
          <p:cNvCxnSpPr>
            <a:cxnSpLocks/>
          </p:cNvCxnSpPr>
          <p:nvPr/>
        </p:nvCxnSpPr>
        <p:spPr>
          <a:xfrm flipH="1">
            <a:off x="0" y="3777524"/>
            <a:ext cx="259941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Marcador de posición de imagen 16">
            <a:extLst>
              <a:ext uri="{FF2B5EF4-FFF2-40B4-BE49-F238E27FC236}">
                <a16:creationId xmlns:a16="http://schemas.microsoft.com/office/drawing/2014/main" id="{CF75538F-9DD9-AC47-82E8-0C4D0F57567C}"/>
              </a:ext>
            </a:extLst>
          </p:cNvPr>
          <p:cNvPicPr>
            <a:picLocks noGrp="1" noChangeAspect="1"/>
          </p:cNvPicPr>
          <p:nvPr>
            <p:ph type="pic" sz="quarter" idx="16"/>
          </p:nvPr>
        </p:nvPicPr>
        <p:blipFill>
          <a:blip r:embed="rId4"/>
          <a:srcRect/>
          <a:stretch/>
        </p:blipFill>
        <p:spPr/>
      </p:pic>
      <p:sp>
        <p:nvSpPr>
          <p:cNvPr id="5" name="CuadroTexto 4">
            <a:extLst>
              <a:ext uri="{FF2B5EF4-FFF2-40B4-BE49-F238E27FC236}">
                <a16:creationId xmlns:a16="http://schemas.microsoft.com/office/drawing/2014/main" id="{8DC85457-B630-6C7C-B4C3-AD47BF0FBEDA}"/>
              </a:ext>
            </a:extLst>
          </p:cNvPr>
          <p:cNvSpPr txBox="1"/>
          <p:nvPr/>
        </p:nvSpPr>
        <p:spPr>
          <a:xfrm>
            <a:off x="6599421" y="5621048"/>
            <a:ext cx="5215468" cy="338554"/>
          </a:xfrm>
          <a:prstGeom prst="rect">
            <a:avLst/>
          </a:prstGeom>
          <a:noFill/>
        </p:spPr>
        <p:txBody>
          <a:bodyPr wrap="square">
            <a:spAutoFit/>
          </a:bodyPr>
          <a:lstStyle/>
          <a:p>
            <a:pPr>
              <a:lnSpc>
                <a:spcPct val="100000"/>
              </a:lnSpc>
            </a:pPr>
            <a:r>
              <a:rPr lang="en-US" sz="1600" dirty="0">
                <a:solidFill>
                  <a:schemeClr val="accent2"/>
                </a:solidFill>
              </a:rPr>
              <a:t>Key words: </a:t>
            </a:r>
            <a:r>
              <a:rPr lang="en-US" sz="1600" dirty="0"/>
              <a:t>Spiral, frequency-independent, simulation.</a:t>
            </a:r>
          </a:p>
        </p:txBody>
      </p:sp>
      <p:pic>
        <p:nvPicPr>
          <p:cNvPr id="2" name="-a">
            <a:hlinkClick r:id="" action="ppaction://media"/>
            <a:extLst>
              <a:ext uri="{FF2B5EF4-FFF2-40B4-BE49-F238E27FC236}">
                <a16:creationId xmlns:a16="http://schemas.microsoft.com/office/drawing/2014/main" id="{35CA60C4-A212-8590-11CA-C5C29EC8C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771" y="6491662"/>
            <a:ext cx="244475" cy="244475"/>
          </a:xfrm>
          <a:prstGeom prst="rect">
            <a:avLst/>
          </a:prstGeom>
        </p:spPr>
      </p:pic>
    </p:spTree>
    <p:extLst>
      <p:ext uri="{BB962C8B-B14F-4D97-AF65-F5344CB8AC3E}">
        <p14:creationId xmlns:p14="http://schemas.microsoft.com/office/powerpoint/2010/main" val="15087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2CCEDE02-7665-A140-BF51-2E012886152A}"/>
              </a:ext>
            </a:extLst>
          </p:cNvPr>
          <p:cNvSpPr>
            <a:spLocks noGrp="1"/>
          </p:cNvSpPr>
          <p:nvPr>
            <p:ph type="body" sz="quarter" idx="13"/>
          </p:nvPr>
        </p:nvSpPr>
        <p:spPr/>
        <p:txBody>
          <a:bodyPr/>
          <a:lstStyle/>
          <a:p>
            <a:r>
              <a:rPr lang="en-US"/>
              <a:t>1</a:t>
            </a:r>
          </a:p>
        </p:txBody>
      </p:sp>
      <p:sp>
        <p:nvSpPr>
          <p:cNvPr id="3" name="Marcador de texto 2">
            <a:extLst>
              <a:ext uri="{FF2B5EF4-FFF2-40B4-BE49-F238E27FC236}">
                <a16:creationId xmlns:a16="http://schemas.microsoft.com/office/drawing/2014/main" id="{51F9B11D-4D15-E948-9A30-FBFDEE683CB1}"/>
              </a:ext>
            </a:extLst>
          </p:cNvPr>
          <p:cNvSpPr>
            <a:spLocks noGrp="1"/>
          </p:cNvSpPr>
          <p:nvPr>
            <p:ph type="body" sz="quarter" idx="15"/>
          </p:nvPr>
        </p:nvSpPr>
        <p:spPr/>
        <p:txBody>
          <a:bodyPr/>
          <a:lstStyle/>
          <a:p>
            <a:r>
              <a:rPr lang="en-US"/>
              <a:t>Introduction   •   Overview</a:t>
            </a:r>
          </a:p>
        </p:txBody>
      </p:sp>
      <p:cxnSp>
        <p:nvCxnSpPr>
          <p:cNvPr id="5" name="Conector recto 4">
            <a:extLst>
              <a:ext uri="{FF2B5EF4-FFF2-40B4-BE49-F238E27FC236}">
                <a16:creationId xmlns:a16="http://schemas.microsoft.com/office/drawing/2014/main" id="{272D0D50-D0E3-7E48-A0C0-D7AD6AB22A82}"/>
              </a:ext>
            </a:extLst>
          </p:cNvPr>
          <p:cNvCxnSpPr>
            <a:cxnSpLocks/>
          </p:cNvCxnSpPr>
          <p:nvPr/>
        </p:nvCxnSpPr>
        <p:spPr>
          <a:xfrm flipH="1">
            <a:off x="839788" y="3218028"/>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32F95AF7-C28C-AF47-9BFE-4E89E69B7AAB}"/>
              </a:ext>
            </a:extLst>
          </p:cNvPr>
          <p:cNvCxnSpPr/>
          <p:nvPr/>
        </p:nvCxnSpPr>
        <p:spPr>
          <a:xfrm>
            <a:off x="6057900" y="546100"/>
            <a:ext cx="0" cy="5765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086F22A8-EF0F-1A4D-B9D5-7CFA5EEB0759}"/>
              </a:ext>
            </a:extLst>
          </p:cNvPr>
          <p:cNvSpPr txBox="1"/>
          <p:nvPr/>
        </p:nvSpPr>
        <p:spPr>
          <a:xfrm>
            <a:off x="7336542" y="1491972"/>
            <a:ext cx="4269967" cy="612412"/>
          </a:xfrm>
          <a:prstGeom prst="rect">
            <a:avLst/>
          </a:prstGeom>
          <a:noFill/>
        </p:spPr>
        <p:txBody>
          <a:bodyPr wrap="square" rtlCol="0">
            <a:spAutoFit/>
          </a:bodyPr>
          <a:lstStyle/>
          <a:p>
            <a:pPr>
              <a:lnSpc>
                <a:spcPct val="150000"/>
              </a:lnSpc>
            </a:pPr>
            <a:r>
              <a:rPr lang="en-US" sz="1200" dirty="0">
                <a:solidFill>
                  <a:schemeClr val="accent4"/>
                </a:solidFill>
              </a:rPr>
              <a:t>It is essential to understand how spiral antennas work and knowing their applications.</a:t>
            </a:r>
          </a:p>
        </p:txBody>
      </p:sp>
      <p:sp>
        <p:nvSpPr>
          <p:cNvPr id="14" name="CuadroTexto 13">
            <a:extLst>
              <a:ext uri="{FF2B5EF4-FFF2-40B4-BE49-F238E27FC236}">
                <a16:creationId xmlns:a16="http://schemas.microsoft.com/office/drawing/2014/main" id="{14621924-E259-4843-90AA-6DBC16D8FBCB}"/>
              </a:ext>
            </a:extLst>
          </p:cNvPr>
          <p:cNvSpPr txBox="1"/>
          <p:nvPr/>
        </p:nvSpPr>
        <p:spPr>
          <a:xfrm>
            <a:off x="7336542" y="907197"/>
            <a:ext cx="4269967" cy="523220"/>
          </a:xfrm>
          <a:prstGeom prst="rect">
            <a:avLst/>
          </a:prstGeom>
          <a:noFill/>
        </p:spPr>
        <p:txBody>
          <a:bodyPr wrap="square" rtlCol="0">
            <a:spAutoFit/>
          </a:bodyPr>
          <a:lstStyle/>
          <a:p>
            <a:r>
              <a:rPr lang="en-US" sz="2800" dirty="0">
                <a:solidFill>
                  <a:schemeClr val="accent6"/>
                </a:solidFill>
                <a:latin typeface="+mj-lt"/>
              </a:rPr>
              <a:t>Bibliographic research</a:t>
            </a:r>
          </a:p>
        </p:txBody>
      </p:sp>
      <p:sp>
        <p:nvSpPr>
          <p:cNvPr id="16" name="CuadroTexto 15">
            <a:extLst>
              <a:ext uri="{FF2B5EF4-FFF2-40B4-BE49-F238E27FC236}">
                <a16:creationId xmlns:a16="http://schemas.microsoft.com/office/drawing/2014/main" id="{0D918DAF-79F1-CC42-AFAE-77584AE0DC1E}"/>
              </a:ext>
            </a:extLst>
          </p:cNvPr>
          <p:cNvSpPr txBox="1"/>
          <p:nvPr/>
        </p:nvSpPr>
        <p:spPr>
          <a:xfrm>
            <a:off x="7336542" y="3351769"/>
            <a:ext cx="4478347" cy="612412"/>
          </a:xfrm>
          <a:prstGeom prst="rect">
            <a:avLst/>
          </a:prstGeom>
          <a:noFill/>
        </p:spPr>
        <p:txBody>
          <a:bodyPr wrap="square" rtlCol="0">
            <a:spAutoFit/>
          </a:bodyPr>
          <a:lstStyle/>
          <a:p>
            <a:pPr>
              <a:lnSpc>
                <a:spcPct val="150000"/>
              </a:lnSpc>
            </a:pPr>
            <a:r>
              <a:rPr lang="en-US" sz="1200" dirty="0">
                <a:solidFill>
                  <a:schemeClr val="accent4"/>
                </a:solidFill>
              </a:rPr>
              <a:t>Preliminary calculations of the antenna generator parameters have been performed for subsequent simulation.</a:t>
            </a:r>
          </a:p>
        </p:txBody>
      </p:sp>
      <p:sp>
        <p:nvSpPr>
          <p:cNvPr id="17" name="CuadroTexto 16">
            <a:extLst>
              <a:ext uri="{FF2B5EF4-FFF2-40B4-BE49-F238E27FC236}">
                <a16:creationId xmlns:a16="http://schemas.microsoft.com/office/drawing/2014/main" id="{45ADCEBD-C7A7-9D48-AD66-0625686D8D7C}"/>
              </a:ext>
            </a:extLst>
          </p:cNvPr>
          <p:cNvSpPr txBox="1"/>
          <p:nvPr/>
        </p:nvSpPr>
        <p:spPr>
          <a:xfrm>
            <a:off x="7336543" y="2766994"/>
            <a:ext cx="4766968" cy="523220"/>
          </a:xfrm>
          <a:prstGeom prst="rect">
            <a:avLst/>
          </a:prstGeom>
          <a:noFill/>
        </p:spPr>
        <p:txBody>
          <a:bodyPr wrap="square" rtlCol="0">
            <a:spAutoFit/>
          </a:bodyPr>
          <a:lstStyle/>
          <a:p>
            <a:r>
              <a:rPr lang="en-US" sz="2800" dirty="0">
                <a:solidFill>
                  <a:schemeClr val="accent6"/>
                </a:solidFill>
                <a:latin typeface="+mj-lt"/>
              </a:rPr>
              <a:t>Parameterization and simulation</a:t>
            </a:r>
          </a:p>
        </p:txBody>
      </p:sp>
      <p:sp>
        <p:nvSpPr>
          <p:cNvPr id="19" name="CuadroTexto 18">
            <a:extLst>
              <a:ext uri="{FF2B5EF4-FFF2-40B4-BE49-F238E27FC236}">
                <a16:creationId xmlns:a16="http://schemas.microsoft.com/office/drawing/2014/main" id="{6E136F97-82BE-4949-A47F-17154BF16F70}"/>
              </a:ext>
            </a:extLst>
          </p:cNvPr>
          <p:cNvSpPr txBox="1"/>
          <p:nvPr/>
        </p:nvSpPr>
        <p:spPr>
          <a:xfrm>
            <a:off x="7336542" y="5096721"/>
            <a:ext cx="4269967" cy="612412"/>
          </a:xfrm>
          <a:prstGeom prst="rect">
            <a:avLst/>
          </a:prstGeom>
          <a:noFill/>
        </p:spPr>
        <p:txBody>
          <a:bodyPr wrap="square" rtlCol="0">
            <a:spAutoFit/>
          </a:bodyPr>
          <a:lstStyle/>
          <a:p>
            <a:pPr>
              <a:lnSpc>
                <a:spcPct val="150000"/>
              </a:lnSpc>
            </a:pPr>
            <a:r>
              <a:rPr lang="en-US" sz="1200" dirty="0">
                <a:solidFill>
                  <a:schemeClr val="accent4"/>
                </a:solidFill>
              </a:rPr>
              <a:t>The results obtained must be analyzed to determine the feasibility of the hypothesis.</a:t>
            </a:r>
          </a:p>
        </p:txBody>
      </p:sp>
      <p:sp>
        <p:nvSpPr>
          <p:cNvPr id="20" name="CuadroTexto 19">
            <a:extLst>
              <a:ext uri="{FF2B5EF4-FFF2-40B4-BE49-F238E27FC236}">
                <a16:creationId xmlns:a16="http://schemas.microsoft.com/office/drawing/2014/main" id="{44A8E5C5-01B5-6041-A810-E69F830E1FAB}"/>
              </a:ext>
            </a:extLst>
          </p:cNvPr>
          <p:cNvSpPr txBox="1"/>
          <p:nvPr/>
        </p:nvSpPr>
        <p:spPr>
          <a:xfrm>
            <a:off x="7336542" y="4511946"/>
            <a:ext cx="4269967" cy="523220"/>
          </a:xfrm>
          <a:prstGeom prst="rect">
            <a:avLst/>
          </a:prstGeom>
          <a:noFill/>
        </p:spPr>
        <p:txBody>
          <a:bodyPr wrap="square" rtlCol="0">
            <a:spAutoFit/>
          </a:bodyPr>
          <a:lstStyle/>
          <a:p>
            <a:r>
              <a:rPr lang="en-US" sz="2800" dirty="0">
                <a:solidFill>
                  <a:schemeClr val="accent6"/>
                </a:solidFill>
                <a:latin typeface="+mj-lt"/>
              </a:rPr>
              <a:t>Analysis of the results</a:t>
            </a:r>
          </a:p>
        </p:txBody>
      </p:sp>
      <p:sp>
        <p:nvSpPr>
          <p:cNvPr id="22" name="CuadroTexto 21">
            <a:extLst>
              <a:ext uri="{FF2B5EF4-FFF2-40B4-BE49-F238E27FC236}">
                <a16:creationId xmlns:a16="http://schemas.microsoft.com/office/drawing/2014/main" id="{19CD744C-1AF3-B846-9E64-EFD632A143F1}"/>
              </a:ext>
            </a:extLst>
          </p:cNvPr>
          <p:cNvSpPr txBox="1"/>
          <p:nvPr/>
        </p:nvSpPr>
        <p:spPr>
          <a:xfrm>
            <a:off x="769663" y="3702914"/>
            <a:ext cx="4158789" cy="1668598"/>
          </a:xfrm>
          <a:prstGeom prst="rect">
            <a:avLst/>
          </a:prstGeom>
          <a:noFill/>
        </p:spPr>
        <p:txBody>
          <a:bodyPr wrap="square" rtlCol="0">
            <a:spAutoFit/>
          </a:bodyPr>
          <a:lstStyle/>
          <a:p>
            <a:pPr algn="just">
              <a:lnSpc>
                <a:spcPct val="150000"/>
              </a:lnSpc>
            </a:pPr>
            <a:r>
              <a:rPr lang="en-US" sz="1400" dirty="0">
                <a:solidFill>
                  <a:schemeClr val="accent5"/>
                </a:solidFill>
              </a:rPr>
              <a:t>Like any research project, certain phases must be fulfilled for its successful development. To determine whether spiral antennas are useful and can be simulated in MATLAB, these three phases have been followed:</a:t>
            </a:r>
          </a:p>
        </p:txBody>
      </p:sp>
      <p:pic>
        <p:nvPicPr>
          <p:cNvPr id="9" name="Picture Placeholder 8" descr="Icon&#10;&#10;Description automatically generated">
            <a:extLst>
              <a:ext uri="{FF2B5EF4-FFF2-40B4-BE49-F238E27FC236}">
                <a16:creationId xmlns:a16="http://schemas.microsoft.com/office/drawing/2014/main" id="{F7611B62-0A24-0B5B-328D-78056A67E07D}"/>
              </a:ext>
            </a:extLst>
          </p:cNvPr>
          <p:cNvPicPr>
            <a:picLocks noGrp="1" noChangeAspect="1"/>
          </p:cNvPicPr>
          <p:nvPr>
            <p:ph type="pic" sz="quarter" idx="16"/>
          </p:nvPr>
        </p:nvPicPr>
        <p:blipFill>
          <a:blip r:embed="rId4"/>
          <a:srcRect/>
          <a:stretch>
            <a:fillRect/>
          </a:stretch>
        </p:blipFill>
        <p:spPr/>
      </p:pic>
      <p:pic>
        <p:nvPicPr>
          <p:cNvPr id="21" name="Picture Placeholder 20">
            <a:extLst>
              <a:ext uri="{FF2B5EF4-FFF2-40B4-BE49-F238E27FC236}">
                <a16:creationId xmlns:a16="http://schemas.microsoft.com/office/drawing/2014/main" id="{7D07486A-29C9-15D1-7D18-E20603661467}"/>
              </a:ext>
            </a:extLst>
          </p:cNvPr>
          <p:cNvPicPr>
            <a:picLocks noGrp="1" noChangeAspect="1"/>
          </p:cNvPicPr>
          <p:nvPr>
            <p:ph type="pic" sz="quarter" idx="18"/>
          </p:nvPr>
        </p:nvPicPr>
        <p:blipFill>
          <a:blip r:embed="rId5"/>
          <a:srcRect/>
          <a:stretch/>
        </p:blipFill>
        <p:spPr/>
      </p:pic>
      <p:pic>
        <p:nvPicPr>
          <p:cNvPr id="28" name="Picture Placeholder 27" descr="Icon&#10;&#10;Description automatically generated">
            <a:extLst>
              <a:ext uri="{FF2B5EF4-FFF2-40B4-BE49-F238E27FC236}">
                <a16:creationId xmlns:a16="http://schemas.microsoft.com/office/drawing/2014/main" id="{A7C894E6-9F3D-7A6F-1C5A-3FF5E3391E30}"/>
              </a:ext>
            </a:extLst>
          </p:cNvPr>
          <p:cNvPicPr>
            <a:picLocks noGrp="1" noChangeAspect="1"/>
          </p:cNvPicPr>
          <p:nvPr>
            <p:ph type="pic" sz="quarter" idx="19"/>
          </p:nvPr>
        </p:nvPicPr>
        <p:blipFill>
          <a:blip r:embed="rId6"/>
          <a:srcRect l="78" r="78"/>
          <a:stretch>
            <a:fillRect/>
          </a:stretch>
        </p:blipFill>
        <p:spPr/>
      </p:pic>
      <p:sp>
        <p:nvSpPr>
          <p:cNvPr id="8" name="Marcador de texto 3">
            <a:extLst>
              <a:ext uri="{FF2B5EF4-FFF2-40B4-BE49-F238E27FC236}">
                <a16:creationId xmlns:a16="http://schemas.microsoft.com/office/drawing/2014/main" id="{D0EF13D3-BEA5-16DB-FA44-66A58D7DFAD9}"/>
              </a:ext>
            </a:extLst>
          </p:cNvPr>
          <p:cNvSpPr txBox="1">
            <a:spLocks/>
          </p:cNvSpPr>
          <p:nvPr/>
        </p:nvSpPr>
        <p:spPr>
          <a:xfrm>
            <a:off x="839788" y="866542"/>
            <a:ext cx="5218112" cy="2213893"/>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s-ES" sz="6000" b="0" i="0" kern="1200">
                <a:solidFill>
                  <a:schemeClr val="accent6"/>
                </a:solidFill>
                <a:effectLst/>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Overview </a:t>
            </a:r>
            <a:r>
              <a:rPr lang="en-US" dirty="0"/>
              <a:t>of</a:t>
            </a:r>
          </a:p>
          <a:p>
            <a:r>
              <a:rPr lang="en-US" dirty="0"/>
              <a:t>the topic</a:t>
            </a:r>
          </a:p>
        </p:txBody>
      </p:sp>
      <p:pic>
        <p:nvPicPr>
          <p:cNvPr id="2" name="a">
            <a:hlinkClick r:id="" action="ppaction://media"/>
            <a:extLst>
              <a:ext uri="{FF2B5EF4-FFF2-40B4-BE49-F238E27FC236}">
                <a16:creationId xmlns:a16="http://schemas.microsoft.com/office/drawing/2014/main" id="{08937C98-D098-7948-3E9C-E536FA1A7E5E}"/>
              </a:ext>
            </a:extLst>
          </p:cNvPr>
          <p:cNvPicPr>
            <a:picLocks noChangeAspect="1"/>
          </p:cNvPicPr>
          <p:nvPr>
            <a:audioFile r:link="rId1"/>
            <p:extLst>
              <p:ext uri="{DAA4B4D4-6D71-4841-9C94-3DE7FCFB9230}">
                <p14:media xmlns:p14="http://schemas.microsoft.com/office/powerpoint/2010/main" r:embed="rId2">
                  <p14:trim st="1851"/>
                </p14:media>
              </p:ext>
            </p:extLst>
          </p:nvPr>
        </p:nvPicPr>
        <p:blipFill>
          <a:blip r:embed="rId7"/>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88816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id="{8D4F7521-6F7D-5B46-A155-B298C9C9DEB8}"/>
              </a:ext>
            </a:extLst>
          </p:cNvPr>
          <p:cNvPicPr>
            <a:picLocks noGrp="1" noChangeAspect="1"/>
          </p:cNvPicPr>
          <p:nvPr>
            <p:ph type="pic" sz="quarter" idx="16"/>
          </p:nvPr>
        </p:nvPicPr>
        <p:blipFill>
          <a:blip r:embed="rId4"/>
          <a:srcRect/>
          <a:stretch/>
        </p:blipFill>
        <p:spPr/>
      </p:pic>
      <p:sp>
        <p:nvSpPr>
          <p:cNvPr id="2" name="Marcador de texto 1">
            <a:extLst>
              <a:ext uri="{FF2B5EF4-FFF2-40B4-BE49-F238E27FC236}">
                <a16:creationId xmlns:a16="http://schemas.microsoft.com/office/drawing/2014/main" id="{D7FE50F4-28FD-FA49-A400-B9753158F7AB}"/>
              </a:ext>
            </a:extLst>
          </p:cNvPr>
          <p:cNvSpPr>
            <a:spLocks noGrp="1"/>
          </p:cNvSpPr>
          <p:nvPr>
            <p:ph type="body" sz="quarter" idx="13"/>
          </p:nvPr>
        </p:nvSpPr>
        <p:spPr/>
        <p:txBody>
          <a:bodyPr/>
          <a:lstStyle/>
          <a:p>
            <a:r>
              <a:rPr lang="en-US"/>
              <a:t>1</a:t>
            </a:r>
          </a:p>
        </p:txBody>
      </p:sp>
      <p:sp>
        <p:nvSpPr>
          <p:cNvPr id="3" name="Marcador de texto 2">
            <a:extLst>
              <a:ext uri="{FF2B5EF4-FFF2-40B4-BE49-F238E27FC236}">
                <a16:creationId xmlns:a16="http://schemas.microsoft.com/office/drawing/2014/main" id="{A1EC68DE-F40B-7846-8C63-47320C2ED908}"/>
              </a:ext>
            </a:extLst>
          </p:cNvPr>
          <p:cNvSpPr>
            <a:spLocks noGrp="1"/>
          </p:cNvSpPr>
          <p:nvPr>
            <p:ph type="body" sz="quarter" idx="15"/>
          </p:nvPr>
        </p:nvSpPr>
        <p:spPr/>
        <p:txBody>
          <a:bodyPr/>
          <a:lstStyle/>
          <a:p>
            <a:r>
              <a:rPr lang="en-US"/>
              <a:t>Introduction   •   Justification</a:t>
            </a:r>
          </a:p>
        </p:txBody>
      </p:sp>
      <p:sp>
        <p:nvSpPr>
          <p:cNvPr id="4" name="Marcador de texto 3">
            <a:extLst>
              <a:ext uri="{FF2B5EF4-FFF2-40B4-BE49-F238E27FC236}">
                <a16:creationId xmlns:a16="http://schemas.microsoft.com/office/drawing/2014/main" id="{C442BED8-1028-5941-ACED-08C4E5286BB8}"/>
              </a:ext>
            </a:extLst>
          </p:cNvPr>
          <p:cNvSpPr>
            <a:spLocks noGrp="1"/>
          </p:cNvSpPr>
          <p:nvPr>
            <p:ph type="body" sz="quarter" idx="17"/>
          </p:nvPr>
        </p:nvSpPr>
        <p:spPr/>
        <p:txBody>
          <a:bodyPr>
            <a:noAutofit/>
          </a:bodyPr>
          <a:lstStyle/>
          <a:p>
            <a:r>
              <a:rPr lang="en-US"/>
              <a:t>Why is this </a:t>
            </a:r>
            <a:r>
              <a:rPr lang="en-US">
                <a:solidFill>
                  <a:schemeClr val="accent2"/>
                </a:solidFill>
              </a:rPr>
              <a:t>important</a:t>
            </a:r>
            <a:r>
              <a:rPr lang="en-US"/>
              <a:t>?</a:t>
            </a:r>
          </a:p>
        </p:txBody>
      </p:sp>
      <p:sp>
        <p:nvSpPr>
          <p:cNvPr id="5" name="CuadroTexto 4">
            <a:extLst>
              <a:ext uri="{FF2B5EF4-FFF2-40B4-BE49-F238E27FC236}">
                <a16:creationId xmlns:a16="http://schemas.microsoft.com/office/drawing/2014/main" id="{80DA5BD9-64F2-E849-A4FE-2A2F8532DA7C}"/>
              </a:ext>
            </a:extLst>
          </p:cNvPr>
          <p:cNvSpPr txBox="1"/>
          <p:nvPr/>
        </p:nvSpPr>
        <p:spPr>
          <a:xfrm>
            <a:off x="839788" y="2499546"/>
            <a:ext cx="4885791" cy="2961260"/>
          </a:xfrm>
          <a:prstGeom prst="rect">
            <a:avLst/>
          </a:prstGeom>
          <a:noFill/>
        </p:spPr>
        <p:txBody>
          <a:bodyPr wrap="square" rtlCol="0">
            <a:spAutoFit/>
          </a:bodyPr>
          <a:lstStyle/>
          <a:p>
            <a:pPr algn="just">
              <a:lnSpc>
                <a:spcPct val="150000"/>
              </a:lnSpc>
            </a:pPr>
            <a:r>
              <a:rPr lang="en-US" sz="1400" dirty="0">
                <a:solidFill>
                  <a:schemeClr val="accent5"/>
                </a:solidFill>
              </a:rPr>
              <a:t>Spiral antennas have </a:t>
            </a:r>
            <a:r>
              <a:rPr lang="en-US" sz="1400" dirty="0">
                <a:solidFill>
                  <a:schemeClr val="accent2"/>
                </a:solidFill>
              </a:rPr>
              <a:t>numerous</a:t>
            </a:r>
            <a:r>
              <a:rPr lang="en-US" sz="1400" dirty="0">
                <a:solidFill>
                  <a:schemeClr val="accent5"/>
                </a:solidFill>
              </a:rPr>
              <a:t> </a:t>
            </a:r>
            <a:r>
              <a:rPr lang="en-US" sz="1400" dirty="0">
                <a:solidFill>
                  <a:schemeClr val="accent2"/>
                </a:solidFill>
              </a:rPr>
              <a:t>applications </a:t>
            </a:r>
            <a:r>
              <a:rPr lang="en-US" sz="1400" dirty="0">
                <a:solidFill>
                  <a:schemeClr val="accent5"/>
                </a:solidFill>
              </a:rPr>
              <a:t>especially due to their frequency-independent behavior, so having a simulation software that allows easy modeling of them becomes necessary.</a:t>
            </a:r>
          </a:p>
          <a:p>
            <a:pPr algn="just">
              <a:lnSpc>
                <a:spcPct val="150000"/>
              </a:lnSpc>
            </a:pPr>
            <a:endParaRPr lang="en-US" sz="1400" dirty="0">
              <a:solidFill>
                <a:schemeClr val="accent5"/>
              </a:solidFill>
            </a:endParaRPr>
          </a:p>
          <a:p>
            <a:pPr algn="just">
              <a:lnSpc>
                <a:spcPct val="150000"/>
              </a:lnSpc>
            </a:pPr>
            <a:r>
              <a:rPr lang="en-US" sz="1400" dirty="0">
                <a:solidFill>
                  <a:schemeClr val="accent5"/>
                </a:solidFill>
              </a:rPr>
              <a:t>The simulation process can be complex since the time and computational requirements are </a:t>
            </a:r>
            <a:r>
              <a:rPr lang="en-US" sz="1400" dirty="0">
                <a:solidFill>
                  <a:schemeClr val="accent2"/>
                </a:solidFill>
              </a:rPr>
              <a:t>significantly increased </a:t>
            </a:r>
            <a:r>
              <a:rPr lang="en-US" sz="1400" dirty="0">
                <a:solidFill>
                  <a:schemeClr val="accent5"/>
                </a:solidFill>
              </a:rPr>
              <a:t>based on the frequency range under study. This project was born out of this need.</a:t>
            </a:r>
          </a:p>
        </p:txBody>
      </p:sp>
      <p:cxnSp>
        <p:nvCxnSpPr>
          <p:cNvPr id="10" name="Conector recto 9">
            <a:extLst>
              <a:ext uri="{FF2B5EF4-FFF2-40B4-BE49-F238E27FC236}">
                <a16:creationId xmlns:a16="http://schemas.microsoft.com/office/drawing/2014/main" id="{6ABC7531-2E10-7E4C-BA58-22242E25CBE8}"/>
              </a:ext>
            </a:extLst>
          </p:cNvPr>
          <p:cNvCxnSpPr>
            <a:cxnSpLocks/>
          </p:cNvCxnSpPr>
          <p:nvPr/>
        </p:nvCxnSpPr>
        <p:spPr>
          <a:xfrm flipH="1">
            <a:off x="937064" y="2175519"/>
            <a:ext cx="620376"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b">
            <a:hlinkClick r:id="" action="ppaction://media"/>
            <a:extLst>
              <a:ext uri="{FF2B5EF4-FFF2-40B4-BE49-F238E27FC236}">
                <a16:creationId xmlns:a16="http://schemas.microsoft.com/office/drawing/2014/main" id="{3BBA1F2C-A8FE-E1A7-6B83-47ECE636A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235779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6512C440-30C4-F745-80A4-4F43B754FA91}"/>
              </a:ext>
            </a:extLst>
          </p:cNvPr>
          <p:cNvSpPr>
            <a:spLocks noGrp="1"/>
          </p:cNvSpPr>
          <p:nvPr>
            <p:ph type="body" sz="quarter" idx="13"/>
          </p:nvPr>
        </p:nvSpPr>
        <p:spPr/>
        <p:txBody>
          <a:bodyPr/>
          <a:lstStyle/>
          <a:p>
            <a:r>
              <a:rPr lang="en-US"/>
              <a:t>1</a:t>
            </a:r>
          </a:p>
        </p:txBody>
      </p:sp>
      <p:sp>
        <p:nvSpPr>
          <p:cNvPr id="7" name="Marcador de texto 6">
            <a:extLst>
              <a:ext uri="{FF2B5EF4-FFF2-40B4-BE49-F238E27FC236}">
                <a16:creationId xmlns:a16="http://schemas.microsoft.com/office/drawing/2014/main" id="{D0C351A0-FE38-A644-B12C-BE1029529B5C}"/>
              </a:ext>
            </a:extLst>
          </p:cNvPr>
          <p:cNvSpPr>
            <a:spLocks noGrp="1"/>
          </p:cNvSpPr>
          <p:nvPr>
            <p:ph type="body" sz="quarter" idx="15"/>
          </p:nvPr>
        </p:nvSpPr>
        <p:spPr/>
        <p:txBody>
          <a:bodyPr/>
          <a:lstStyle/>
          <a:p>
            <a:r>
              <a:rPr lang="en-US"/>
              <a:t>Introduction   •   Topic &amp; Objectives</a:t>
            </a:r>
          </a:p>
        </p:txBody>
      </p:sp>
      <p:cxnSp>
        <p:nvCxnSpPr>
          <p:cNvPr id="5" name="Conector recto 4">
            <a:extLst>
              <a:ext uri="{FF2B5EF4-FFF2-40B4-BE49-F238E27FC236}">
                <a16:creationId xmlns:a16="http://schemas.microsoft.com/office/drawing/2014/main" id="{3C55FE01-3E27-704D-BC31-3511D3138E59}"/>
              </a:ext>
            </a:extLst>
          </p:cNvPr>
          <p:cNvCxnSpPr/>
          <p:nvPr/>
        </p:nvCxnSpPr>
        <p:spPr>
          <a:xfrm>
            <a:off x="6057900" y="546100"/>
            <a:ext cx="0" cy="576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1B249736-24C6-144D-92A6-777AC0CB1CD4}"/>
              </a:ext>
            </a:extLst>
          </p:cNvPr>
          <p:cNvCxnSpPr>
            <a:cxnSpLocks/>
          </p:cNvCxnSpPr>
          <p:nvPr/>
        </p:nvCxnSpPr>
        <p:spPr>
          <a:xfrm flipH="1">
            <a:off x="0" y="345523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B3EB5A1-FE73-AE42-8A1F-88C729E44A98}"/>
              </a:ext>
            </a:extLst>
          </p:cNvPr>
          <p:cNvSpPr txBox="1"/>
          <p:nvPr/>
        </p:nvSpPr>
        <p:spPr>
          <a:xfrm>
            <a:off x="1840103" y="1700632"/>
            <a:ext cx="3874015" cy="375937"/>
          </a:xfrm>
          <a:prstGeom prst="rect">
            <a:avLst/>
          </a:prstGeom>
          <a:noFill/>
        </p:spPr>
        <p:txBody>
          <a:bodyPr wrap="square" rtlCol="0">
            <a:spAutoFit/>
          </a:bodyPr>
          <a:lstStyle/>
          <a:p>
            <a:pPr>
              <a:lnSpc>
                <a:spcPct val="150000"/>
              </a:lnSpc>
            </a:pPr>
            <a:r>
              <a:rPr lang="en-US" sz="1400" dirty="0">
                <a:solidFill>
                  <a:schemeClr val="accent4"/>
                </a:solidFill>
              </a:rPr>
              <a:t>Spiral antenna design, analysis and simulation </a:t>
            </a:r>
          </a:p>
        </p:txBody>
      </p:sp>
      <p:sp>
        <p:nvSpPr>
          <p:cNvPr id="11" name="CuadroTexto 10">
            <a:extLst>
              <a:ext uri="{FF2B5EF4-FFF2-40B4-BE49-F238E27FC236}">
                <a16:creationId xmlns:a16="http://schemas.microsoft.com/office/drawing/2014/main" id="{2DED64DC-D521-F34F-AEA9-C3BF0D9EF2CE}"/>
              </a:ext>
            </a:extLst>
          </p:cNvPr>
          <p:cNvSpPr txBox="1"/>
          <p:nvPr/>
        </p:nvSpPr>
        <p:spPr>
          <a:xfrm>
            <a:off x="1822904" y="823708"/>
            <a:ext cx="3837149" cy="769441"/>
          </a:xfrm>
          <a:prstGeom prst="rect">
            <a:avLst/>
          </a:prstGeom>
          <a:noFill/>
        </p:spPr>
        <p:txBody>
          <a:bodyPr wrap="square" rtlCol="0">
            <a:spAutoFit/>
          </a:bodyPr>
          <a:lstStyle/>
          <a:p>
            <a:r>
              <a:rPr lang="en-US" sz="4400" dirty="0">
                <a:solidFill>
                  <a:schemeClr val="accent2"/>
                </a:solidFill>
                <a:latin typeface="+mj-lt"/>
              </a:rPr>
              <a:t>Topic</a:t>
            </a:r>
          </a:p>
        </p:txBody>
      </p:sp>
      <p:sp>
        <p:nvSpPr>
          <p:cNvPr id="20" name="CuadroTexto 19">
            <a:extLst>
              <a:ext uri="{FF2B5EF4-FFF2-40B4-BE49-F238E27FC236}">
                <a16:creationId xmlns:a16="http://schemas.microsoft.com/office/drawing/2014/main" id="{24F2F40D-64DE-0E4C-96BF-AAD642D4BFD4}"/>
              </a:ext>
            </a:extLst>
          </p:cNvPr>
          <p:cNvSpPr txBox="1"/>
          <p:nvPr/>
        </p:nvSpPr>
        <p:spPr>
          <a:xfrm>
            <a:off x="7896129" y="1700632"/>
            <a:ext cx="3918760" cy="699102"/>
          </a:xfrm>
          <a:prstGeom prst="rect">
            <a:avLst/>
          </a:prstGeom>
          <a:noFill/>
        </p:spPr>
        <p:txBody>
          <a:bodyPr wrap="square" rtlCol="0">
            <a:spAutoFit/>
          </a:bodyPr>
          <a:lstStyle/>
          <a:p>
            <a:pPr>
              <a:lnSpc>
                <a:spcPct val="150000"/>
              </a:lnSpc>
            </a:pPr>
            <a:r>
              <a:rPr lang="en-US" sz="1400" dirty="0">
                <a:solidFill>
                  <a:schemeClr val="accent4"/>
                </a:solidFill>
              </a:rPr>
              <a:t>Can spiral antennas be designed and simulated in MATLAB?</a:t>
            </a:r>
          </a:p>
        </p:txBody>
      </p:sp>
      <p:sp>
        <p:nvSpPr>
          <p:cNvPr id="21" name="CuadroTexto 20">
            <a:extLst>
              <a:ext uri="{FF2B5EF4-FFF2-40B4-BE49-F238E27FC236}">
                <a16:creationId xmlns:a16="http://schemas.microsoft.com/office/drawing/2014/main" id="{F6A10709-8D66-5540-A51C-DA27D401B71D}"/>
              </a:ext>
            </a:extLst>
          </p:cNvPr>
          <p:cNvSpPr txBox="1"/>
          <p:nvPr/>
        </p:nvSpPr>
        <p:spPr>
          <a:xfrm>
            <a:off x="7878930" y="823708"/>
            <a:ext cx="3837149" cy="769441"/>
          </a:xfrm>
          <a:prstGeom prst="rect">
            <a:avLst/>
          </a:prstGeom>
          <a:noFill/>
        </p:spPr>
        <p:txBody>
          <a:bodyPr wrap="square" rtlCol="0">
            <a:spAutoFit/>
          </a:bodyPr>
          <a:lstStyle/>
          <a:p>
            <a:r>
              <a:rPr lang="en-US" sz="4400">
                <a:solidFill>
                  <a:schemeClr val="accent2"/>
                </a:solidFill>
                <a:latin typeface="+mj-lt"/>
              </a:rPr>
              <a:t>Question</a:t>
            </a:r>
          </a:p>
        </p:txBody>
      </p:sp>
      <p:sp>
        <p:nvSpPr>
          <p:cNvPr id="23" name="CuadroTexto 22">
            <a:extLst>
              <a:ext uri="{FF2B5EF4-FFF2-40B4-BE49-F238E27FC236}">
                <a16:creationId xmlns:a16="http://schemas.microsoft.com/office/drawing/2014/main" id="{122F7075-A296-7748-91CA-99181A99474F}"/>
              </a:ext>
            </a:extLst>
          </p:cNvPr>
          <p:cNvSpPr txBox="1"/>
          <p:nvPr/>
        </p:nvSpPr>
        <p:spPr>
          <a:xfrm>
            <a:off x="1840103" y="4698665"/>
            <a:ext cx="3874015" cy="699102"/>
          </a:xfrm>
          <a:prstGeom prst="rect">
            <a:avLst/>
          </a:prstGeom>
          <a:noFill/>
        </p:spPr>
        <p:txBody>
          <a:bodyPr wrap="square" rtlCol="0">
            <a:spAutoFit/>
          </a:bodyPr>
          <a:lstStyle/>
          <a:p>
            <a:pPr>
              <a:lnSpc>
                <a:spcPct val="150000"/>
              </a:lnSpc>
            </a:pPr>
            <a:r>
              <a:rPr lang="en-US" sz="1400" dirty="0">
                <a:solidFill>
                  <a:schemeClr val="accent4"/>
                </a:solidFill>
              </a:rPr>
              <a:t>Yes. Different tests carried out satisfactorily prove this.</a:t>
            </a:r>
          </a:p>
        </p:txBody>
      </p:sp>
      <p:sp>
        <p:nvSpPr>
          <p:cNvPr id="24" name="CuadroTexto 23">
            <a:extLst>
              <a:ext uri="{FF2B5EF4-FFF2-40B4-BE49-F238E27FC236}">
                <a16:creationId xmlns:a16="http://schemas.microsoft.com/office/drawing/2014/main" id="{C94B99FD-176C-9943-BB5F-F1279BD4A200}"/>
              </a:ext>
            </a:extLst>
          </p:cNvPr>
          <p:cNvSpPr txBox="1"/>
          <p:nvPr/>
        </p:nvSpPr>
        <p:spPr>
          <a:xfrm>
            <a:off x="1822904" y="3821741"/>
            <a:ext cx="3837149" cy="769441"/>
          </a:xfrm>
          <a:prstGeom prst="rect">
            <a:avLst/>
          </a:prstGeom>
          <a:noFill/>
        </p:spPr>
        <p:txBody>
          <a:bodyPr wrap="square" rtlCol="0">
            <a:spAutoFit/>
          </a:bodyPr>
          <a:lstStyle/>
          <a:p>
            <a:r>
              <a:rPr lang="en-US" sz="4400">
                <a:solidFill>
                  <a:schemeClr val="accent2"/>
                </a:solidFill>
                <a:latin typeface="+mj-lt"/>
              </a:rPr>
              <a:t>Answer</a:t>
            </a:r>
          </a:p>
        </p:txBody>
      </p:sp>
      <p:sp>
        <p:nvSpPr>
          <p:cNvPr id="26" name="CuadroTexto 25">
            <a:extLst>
              <a:ext uri="{FF2B5EF4-FFF2-40B4-BE49-F238E27FC236}">
                <a16:creationId xmlns:a16="http://schemas.microsoft.com/office/drawing/2014/main" id="{5411A25D-57CD-2243-96F4-8D7351FD1068}"/>
              </a:ext>
            </a:extLst>
          </p:cNvPr>
          <p:cNvSpPr txBox="1"/>
          <p:nvPr/>
        </p:nvSpPr>
        <p:spPr>
          <a:xfrm>
            <a:off x="7922088" y="4698665"/>
            <a:ext cx="4158634" cy="1668598"/>
          </a:xfrm>
          <a:prstGeom prst="rect">
            <a:avLst/>
          </a:prstGeom>
          <a:noFill/>
        </p:spPr>
        <p:txBody>
          <a:bodyPr wrap="square" rtlCol="0">
            <a:spAutoFit/>
          </a:bodyPr>
          <a:lstStyle/>
          <a:p>
            <a:pPr marL="342900" indent="-342900">
              <a:lnSpc>
                <a:spcPct val="150000"/>
              </a:lnSpc>
              <a:buFont typeface="+mj-lt"/>
              <a:buAutoNum type="arabicPeriod"/>
            </a:pPr>
            <a:r>
              <a:rPr lang="en-US" sz="1400" dirty="0">
                <a:solidFill>
                  <a:schemeClr val="accent4"/>
                </a:solidFill>
              </a:rPr>
              <a:t>To understand how spiral antennas work.</a:t>
            </a:r>
          </a:p>
          <a:p>
            <a:pPr marL="342900" indent="-342900">
              <a:lnSpc>
                <a:spcPct val="150000"/>
              </a:lnSpc>
              <a:buFont typeface="+mj-lt"/>
              <a:buAutoNum type="arabicPeriod"/>
            </a:pPr>
            <a:r>
              <a:rPr lang="en-US" sz="1400" dirty="0">
                <a:solidFill>
                  <a:schemeClr val="accent4"/>
                </a:solidFill>
              </a:rPr>
              <a:t>To simulate different configurations of spiral antennas in MATLAB.</a:t>
            </a:r>
          </a:p>
          <a:p>
            <a:pPr marL="342900" indent="-342900">
              <a:lnSpc>
                <a:spcPct val="150000"/>
              </a:lnSpc>
              <a:buFont typeface="+mj-lt"/>
              <a:buAutoNum type="arabicPeriod"/>
            </a:pPr>
            <a:r>
              <a:rPr lang="en-US" sz="1400" dirty="0">
                <a:solidFill>
                  <a:schemeClr val="accent4"/>
                </a:solidFill>
              </a:rPr>
              <a:t>To determine if the chosen tool is suitable for this type of simulations.</a:t>
            </a:r>
          </a:p>
        </p:txBody>
      </p:sp>
      <p:sp>
        <p:nvSpPr>
          <p:cNvPr id="27" name="CuadroTexto 26">
            <a:extLst>
              <a:ext uri="{FF2B5EF4-FFF2-40B4-BE49-F238E27FC236}">
                <a16:creationId xmlns:a16="http://schemas.microsoft.com/office/drawing/2014/main" id="{40E327E4-29B6-6045-A881-8BC6E5DDCC41}"/>
              </a:ext>
            </a:extLst>
          </p:cNvPr>
          <p:cNvSpPr txBox="1"/>
          <p:nvPr/>
        </p:nvSpPr>
        <p:spPr>
          <a:xfrm>
            <a:off x="7904889" y="3821741"/>
            <a:ext cx="3837149" cy="769441"/>
          </a:xfrm>
          <a:prstGeom prst="rect">
            <a:avLst/>
          </a:prstGeom>
          <a:noFill/>
        </p:spPr>
        <p:txBody>
          <a:bodyPr wrap="square" rtlCol="0">
            <a:spAutoFit/>
          </a:bodyPr>
          <a:lstStyle/>
          <a:p>
            <a:r>
              <a:rPr lang="en-US" sz="4400">
                <a:solidFill>
                  <a:schemeClr val="accent2"/>
                </a:solidFill>
                <a:latin typeface="+mj-lt"/>
              </a:rPr>
              <a:t>Objectives</a:t>
            </a:r>
          </a:p>
        </p:txBody>
      </p:sp>
      <p:pic>
        <p:nvPicPr>
          <p:cNvPr id="14" name="Picture Placeholder 13">
            <a:extLst>
              <a:ext uri="{FF2B5EF4-FFF2-40B4-BE49-F238E27FC236}">
                <a16:creationId xmlns:a16="http://schemas.microsoft.com/office/drawing/2014/main" id="{A081B7D8-4FEA-FE55-06C1-BF4E30F4C252}"/>
              </a:ext>
            </a:extLst>
          </p:cNvPr>
          <p:cNvPicPr>
            <a:picLocks noGrp="1" noChangeAspect="1"/>
          </p:cNvPicPr>
          <p:nvPr>
            <p:ph type="pic" sz="quarter" idx="16"/>
          </p:nvPr>
        </p:nvPicPr>
        <p:blipFill>
          <a:blip r:embed="rId4"/>
          <a:srcRect l="502" r="502"/>
          <a:stretch/>
        </p:blipFill>
        <p:spPr/>
      </p:pic>
      <p:pic>
        <p:nvPicPr>
          <p:cNvPr id="18" name="Picture Placeholder 17">
            <a:extLst>
              <a:ext uri="{FF2B5EF4-FFF2-40B4-BE49-F238E27FC236}">
                <a16:creationId xmlns:a16="http://schemas.microsoft.com/office/drawing/2014/main" id="{3FBF5BFE-5779-544A-5D80-FC99C669B4B8}"/>
              </a:ext>
            </a:extLst>
          </p:cNvPr>
          <p:cNvPicPr>
            <a:picLocks noGrp="1" noChangeAspect="1"/>
          </p:cNvPicPr>
          <p:nvPr>
            <p:ph type="pic" sz="quarter" idx="18"/>
          </p:nvPr>
        </p:nvPicPr>
        <p:blipFill>
          <a:blip r:embed="rId5"/>
          <a:srcRect l="502" r="502"/>
          <a:stretch/>
        </p:blipFill>
        <p:spPr/>
      </p:pic>
      <p:pic>
        <p:nvPicPr>
          <p:cNvPr id="30" name="Picture Placeholder 29">
            <a:extLst>
              <a:ext uri="{FF2B5EF4-FFF2-40B4-BE49-F238E27FC236}">
                <a16:creationId xmlns:a16="http://schemas.microsoft.com/office/drawing/2014/main" id="{3A03ED89-F532-85FD-D662-50D3C82544D5}"/>
              </a:ext>
            </a:extLst>
          </p:cNvPr>
          <p:cNvPicPr>
            <a:picLocks noGrp="1" noChangeAspect="1"/>
          </p:cNvPicPr>
          <p:nvPr>
            <p:ph type="pic" sz="quarter" idx="17"/>
          </p:nvPr>
        </p:nvPicPr>
        <p:blipFill>
          <a:blip r:embed="rId6"/>
          <a:srcRect l="502" r="502"/>
          <a:stretch/>
        </p:blipFill>
        <p:spPr/>
      </p:pic>
      <p:pic>
        <p:nvPicPr>
          <p:cNvPr id="35" name="Picture Placeholder 34">
            <a:extLst>
              <a:ext uri="{FF2B5EF4-FFF2-40B4-BE49-F238E27FC236}">
                <a16:creationId xmlns:a16="http://schemas.microsoft.com/office/drawing/2014/main" id="{1CCC9B77-ADA3-4FB0-9490-725D179F12EF}"/>
              </a:ext>
            </a:extLst>
          </p:cNvPr>
          <p:cNvPicPr>
            <a:picLocks noGrp="1" noChangeAspect="1"/>
          </p:cNvPicPr>
          <p:nvPr>
            <p:ph type="pic" sz="quarter" idx="19"/>
          </p:nvPr>
        </p:nvPicPr>
        <p:blipFill>
          <a:blip r:embed="rId7"/>
          <a:srcRect l="502" r="502"/>
          <a:stretch/>
        </p:blipFill>
        <p:spPr/>
      </p:pic>
      <p:pic>
        <p:nvPicPr>
          <p:cNvPr id="3" name="c">
            <a:hlinkClick r:id="" action="ppaction://media"/>
            <a:extLst>
              <a:ext uri="{FF2B5EF4-FFF2-40B4-BE49-F238E27FC236}">
                <a16:creationId xmlns:a16="http://schemas.microsoft.com/office/drawing/2014/main" id="{55ADD905-9022-F16E-AA32-ACAC85E073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360388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5B7869D-F6D1-FA4A-BF45-4897940B10FA}"/>
              </a:ext>
            </a:extLst>
          </p:cNvPr>
          <p:cNvSpPr>
            <a:spLocks noGrp="1"/>
          </p:cNvSpPr>
          <p:nvPr>
            <p:ph type="body" sz="quarter" idx="13"/>
          </p:nvPr>
        </p:nvSpPr>
        <p:spPr/>
        <p:txBody>
          <a:bodyPr/>
          <a:lstStyle/>
          <a:p>
            <a:r>
              <a:rPr lang="en-US" dirty="0"/>
              <a:t>1</a:t>
            </a:r>
          </a:p>
        </p:txBody>
      </p:sp>
      <p:sp>
        <p:nvSpPr>
          <p:cNvPr id="7" name="Marcador de texto 6">
            <a:extLst>
              <a:ext uri="{FF2B5EF4-FFF2-40B4-BE49-F238E27FC236}">
                <a16:creationId xmlns:a16="http://schemas.microsoft.com/office/drawing/2014/main" id="{FC66F813-9907-5948-A47A-0187357BA952}"/>
              </a:ext>
            </a:extLst>
          </p:cNvPr>
          <p:cNvSpPr>
            <a:spLocks noGrp="1"/>
          </p:cNvSpPr>
          <p:nvPr>
            <p:ph type="body" sz="quarter" idx="15"/>
          </p:nvPr>
        </p:nvSpPr>
        <p:spPr/>
        <p:txBody>
          <a:bodyPr/>
          <a:lstStyle/>
          <a:p>
            <a:r>
              <a:rPr lang="en-US" dirty="0"/>
              <a:t>Introduction   •   Project History</a:t>
            </a:r>
          </a:p>
        </p:txBody>
      </p:sp>
      <p:sp>
        <p:nvSpPr>
          <p:cNvPr id="9" name="Marcador de texto 8">
            <a:extLst>
              <a:ext uri="{FF2B5EF4-FFF2-40B4-BE49-F238E27FC236}">
                <a16:creationId xmlns:a16="http://schemas.microsoft.com/office/drawing/2014/main" id="{B259629E-E404-454C-BE5A-C5A4B42C6F49}"/>
              </a:ext>
            </a:extLst>
          </p:cNvPr>
          <p:cNvSpPr>
            <a:spLocks noGrp="1"/>
          </p:cNvSpPr>
          <p:nvPr>
            <p:ph type="body" sz="quarter" idx="17"/>
          </p:nvPr>
        </p:nvSpPr>
        <p:spPr/>
        <p:txBody>
          <a:bodyPr/>
          <a:lstStyle/>
          <a:p>
            <a:r>
              <a:rPr lang="en-US" dirty="0"/>
              <a:t>Project </a:t>
            </a:r>
            <a:r>
              <a:rPr lang="en-US" dirty="0">
                <a:solidFill>
                  <a:schemeClr val="accent2"/>
                </a:solidFill>
              </a:rPr>
              <a:t>History</a:t>
            </a:r>
          </a:p>
        </p:txBody>
      </p:sp>
      <p:cxnSp>
        <p:nvCxnSpPr>
          <p:cNvPr id="10" name="Conector recto 9">
            <a:extLst>
              <a:ext uri="{FF2B5EF4-FFF2-40B4-BE49-F238E27FC236}">
                <a16:creationId xmlns:a16="http://schemas.microsoft.com/office/drawing/2014/main" id="{3D7F23F7-A65F-AB42-9F71-DC87D9576B49}"/>
              </a:ext>
            </a:extLst>
          </p:cNvPr>
          <p:cNvCxnSpPr/>
          <p:nvPr/>
        </p:nvCxnSpPr>
        <p:spPr>
          <a:xfrm>
            <a:off x="6057900" y="546100"/>
            <a:ext cx="0" cy="5765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Elipse 10">
            <a:extLst>
              <a:ext uri="{FF2B5EF4-FFF2-40B4-BE49-F238E27FC236}">
                <a16:creationId xmlns:a16="http://schemas.microsoft.com/office/drawing/2014/main" id="{60340486-D5B2-1B4D-8FF3-B56EBA3F2328}"/>
              </a:ext>
            </a:extLst>
          </p:cNvPr>
          <p:cNvSpPr/>
          <p:nvPr/>
        </p:nvSpPr>
        <p:spPr>
          <a:xfrm>
            <a:off x="5970351" y="1290697"/>
            <a:ext cx="175098" cy="175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id="{29A74C0B-AE2B-744A-96CF-07D17447442E}"/>
              </a:ext>
            </a:extLst>
          </p:cNvPr>
          <p:cNvSpPr txBox="1"/>
          <p:nvPr/>
        </p:nvSpPr>
        <p:spPr>
          <a:xfrm>
            <a:off x="6304374" y="1171675"/>
            <a:ext cx="4796513" cy="663964"/>
          </a:xfrm>
          <a:prstGeom prst="rect">
            <a:avLst/>
          </a:prstGeom>
          <a:noFill/>
        </p:spPr>
        <p:txBody>
          <a:bodyPr wrap="square" rtlCol="0">
            <a:spAutoFit/>
          </a:bodyPr>
          <a:lstStyle/>
          <a:p>
            <a:pPr>
              <a:lnSpc>
                <a:spcPct val="150000"/>
              </a:lnSpc>
              <a:spcAft>
                <a:spcPts val="200"/>
              </a:spcAft>
            </a:pPr>
            <a:r>
              <a:rPr lang="en-US" sz="1400" b="1" dirty="0">
                <a:solidFill>
                  <a:schemeClr val="accent2"/>
                </a:solidFill>
              </a:rPr>
              <a:t>09/15/2022</a:t>
            </a:r>
            <a:endParaRPr lang="en-US" sz="1600" b="1" dirty="0">
              <a:solidFill>
                <a:schemeClr val="accent2"/>
              </a:solidFill>
            </a:endParaRPr>
          </a:p>
          <a:p>
            <a:pPr>
              <a:lnSpc>
                <a:spcPct val="150000"/>
              </a:lnSpc>
              <a:spcAft>
                <a:spcPts val="200"/>
              </a:spcAft>
            </a:pPr>
            <a:r>
              <a:rPr lang="en-US" sz="1100" dirty="0">
                <a:solidFill>
                  <a:schemeClr val="accent2"/>
                </a:solidFill>
              </a:rPr>
              <a:t>Begin of scientific bibliography review and training</a:t>
            </a:r>
            <a:r>
              <a:rPr lang="en-US" sz="1100" dirty="0">
                <a:solidFill>
                  <a:schemeClr val="accent4"/>
                </a:solidFill>
              </a:rPr>
              <a:t>.</a:t>
            </a:r>
          </a:p>
        </p:txBody>
      </p:sp>
      <p:sp>
        <p:nvSpPr>
          <p:cNvPr id="13" name="Elipse 12">
            <a:extLst>
              <a:ext uri="{FF2B5EF4-FFF2-40B4-BE49-F238E27FC236}">
                <a16:creationId xmlns:a16="http://schemas.microsoft.com/office/drawing/2014/main" id="{7BDE4A33-EBE6-064B-8DF6-E5420E6A0C8C}"/>
              </a:ext>
            </a:extLst>
          </p:cNvPr>
          <p:cNvSpPr/>
          <p:nvPr/>
        </p:nvSpPr>
        <p:spPr>
          <a:xfrm>
            <a:off x="5970351" y="2169580"/>
            <a:ext cx="175098" cy="175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a:extLst>
              <a:ext uri="{FF2B5EF4-FFF2-40B4-BE49-F238E27FC236}">
                <a16:creationId xmlns:a16="http://schemas.microsoft.com/office/drawing/2014/main" id="{46D88E34-6914-4C40-8F59-7B15F768A0D6}"/>
              </a:ext>
            </a:extLst>
          </p:cNvPr>
          <p:cNvSpPr txBox="1"/>
          <p:nvPr/>
        </p:nvSpPr>
        <p:spPr>
          <a:xfrm>
            <a:off x="6304374" y="2050558"/>
            <a:ext cx="4796513" cy="663964"/>
          </a:xfrm>
          <a:prstGeom prst="rect">
            <a:avLst/>
          </a:prstGeom>
          <a:noFill/>
        </p:spPr>
        <p:txBody>
          <a:bodyPr wrap="square" rtlCol="0">
            <a:spAutoFit/>
          </a:bodyPr>
          <a:lstStyle/>
          <a:p>
            <a:pPr>
              <a:lnSpc>
                <a:spcPct val="150000"/>
              </a:lnSpc>
              <a:spcAft>
                <a:spcPts val="200"/>
              </a:spcAft>
            </a:pPr>
            <a:r>
              <a:rPr lang="en-US" sz="1400" b="1" dirty="0">
                <a:solidFill>
                  <a:schemeClr val="accent2"/>
                </a:solidFill>
              </a:rPr>
              <a:t>10/15/2022</a:t>
            </a:r>
            <a:endParaRPr lang="en-US" sz="1600" b="1" dirty="0">
              <a:solidFill>
                <a:schemeClr val="accent2"/>
              </a:solidFill>
            </a:endParaRPr>
          </a:p>
          <a:p>
            <a:pPr>
              <a:lnSpc>
                <a:spcPct val="150000"/>
              </a:lnSpc>
              <a:spcAft>
                <a:spcPts val="200"/>
              </a:spcAft>
            </a:pPr>
            <a:r>
              <a:rPr lang="en-US" sz="1100" dirty="0">
                <a:solidFill>
                  <a:schemeClr val="accent2"/>
                </a:solidFill>
              </a:rPr>
              <a:t>Started simulating spiral antennas.</a:t>
            </a:r>
          </a:p>
        </p:txBody>
      </p:sp>
      <p:sp>
        <p:nvSpPr>
          <p:cNvPr id="15" name="Elipse 14">
            <a:extLst>
              <a:ext uri="{FF2B5EF4-FFF2-40B4-BE49-F238E27FC236}">
                <a16:creationId xmlns:a16="http://schemas.microsoft.com/office/drawing/2014/main" id="{1FEC37D6-950B-034E-B375-06834029AF2C}"/>
              </a:ext>
            </a:extLst>
          </p:cNvPr>
          <p:cNvSpPr/>
          <p:nvPr/>
        </p:nvSpPr>
        <p:spPr>
          <a:xfrm>
            <a:off x="5970351" y="3048463"/>
            <a:ext cx="175098" cy="175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208989C2-158D-0847-8C33-8F439845B8FB}"/>
              </a:ext>
            </a:extLst>
          </p:cNvPr>
          <p:cNvSpPr txBox="1"/>
          <p:nvPr/>
        </p:nvSpPr>
        <p:spPr>
          <a:xfrm>
            <a:off x="6304374" y="2929441"/>
            <a:ext cx="5799134" cy="2341347"/>
          </a:xfrm>
          <a:prstGeom prst="rect">
            <a:avLst/>
          </a:prstGeom>
          <a:noFill/>
        </p:spPr>
        <p:txBody>
          <a:bodyPr wrap="square" rtlCol="0">
            <a:spAutoFit/>
          </a:bodyPr>
          <a:lstStyle/>
          <a:p>
            <a:pPr>
              <a:lnSpc>
                <a:spcPct val="150000"/>
              </a:lnSpc>
              <a:spcAft>
                <a:spcPts val="200"/>
              </a:spcAft>
            </a:pPr>
            <a:r>
              <a:rPr lang="en-US" sz="1400" b="1" dirty="0">
                <a:solidFill>
                  <a:schemeClr val="accent2"/>
                </a:solidFill>
              </a:rPr>
              <a:t>12/15/2022</a:t>
            </a:r>
            <a:endParaRPr lang="en-US" sz="1600" b="1" dirty="0">
              <a:solidFill>
                <a:schemeClr val="accent2"/>
              </a:solidFill>
            </a:endParaRPr>
          </a:p>
          <a:p>
            <a:pPr>
              <a:lnSpc>
                <a:spcPct val="150000"/>
              </a:lnSpc>
              <a:spcAft>
                <a:spcPts val="200"/>
              </a:spcAft>
            </a:pPr>
            <a:r>
              <a:rPr lang="en-US" sz="1100" dirty="0">
                <a:solidFill>
                  <a:schemeClr val="accent2"/>
                </a:solidFill>
              </a:rPr>
              <a:t>Finished the simulation and analysis</a:t>
            </a:r>
            <a:r>
              <a:rPr lang="en-US" sz="1100" dirty="0">
                <a:solidFill>
                  <a:schemeClr val="accent4"/>
                </a:solidFill>
              </a:rPr>
              <a:t>, which included:</a:t>
            </a:r>
          </a:p>
          <a:p>
            <a:pPr marL="171450" indent="-171450">
              <a:lnSpc>
                <a:spcPct val="150000"/>
              </a:lnSpc>
              <a:spcAft>
                <a:spcPts val="200"/>
              </a:spcAft>
              <a:buFont typeface="Arial" panose="020B0604020202020204" pitchFamily="34" charset="0"/>
              <a:buChar char="•"/>
            </a:pPr>
            <a:r>
              <a:rPr lang="en-US" sz="1100" dirty="0">
                <a:solidFill>
                  <a:schemeClr val="accent4"/>
                </a:solidFill>
              </a:rPr>
              <a:t>First simulation of an equiangular spiral with a frequency range set.</a:t>
            </a:r>
          </a:p>
          <a:p>
            <a:pPr marL="171450" indent="-171450">
              <a:lnSpc>
                <a:spcPct val="150000"/>
              </a:lnSpc>
              <a:spcAft>
                <a:spcPts val="200"/>
              </a:spcAft>
              <a:buFont typeface="Arial" panose="020B0604020202020204" pitchFamily="34" charset="0"/>
              <a:buChar char="•"/>
            </a:pPr>
            <a:r>
              <a:rPr lang="en-US" sz="1100" dirty="0">
                <a:solidFill>
                  <a:schemeClr val="accent4"/>
                </a:solidFill>
              </a:rPr>
              <a:t>Simulation of a rectangular spiral antenna and comparison with the equiangular one.</a:t>
            </a:r>
          </a:p>
          <a:p>
            <a:pPr marL="171450" indent="-171450">
              <a:lnSpc>
                <a:spcPct val="150000"/>
              </a:lnSpc>
              <a:spcAft>
                <a:spcPts val="200"/>
              </a:spcAft>
              <a:buFont typeface="Arial" panose="020B0604020202020204" pitchFamily="34" charset="0"/>
              <a:buChar char="•"/>
            </a:pPr>
            <a:r>
              <a:rPr lang="en-US" sz="1100" dirty="0">
                <a:solidFill>
                  <a:schemeClr val="accent4"/>
                </a:solidFill>
              </a:rPr>
              <a:t>Analysis of the effect of the number of turns of the spiral.</a:t>
            </a:r>
          </a:p>
          <a:p>
            <a:pPr marL="171450" indent="-171450">
              <a:lnSpc>
                <a:spcPct val="150000"/>
              </a:lnSpc>
              <a:spcAft>
                <a:spcPts val="200"/>
              </a:spcAft>
              <a:buFont typeface="Arial" panose="020B0604020202020204" pitchFamily="34" charset="0"/>
              <a:buChar char="•"/>
            </a:pPr>
            <a:r>
              <a:rPr lang="en-US" sz="1100" dirty="0">
                <a:solidFill>
                  <a:schemeClr val="accent4"/>
                </a:solidFill>
              </a:rPr>
              <a:t>Effect of including a reflector plane under the antenna.</a:t>
            </a:r>
          </a:p>
          <a:p>
            <a:pPr>
              <a:lnSpc>
                <a:spcPct val="150000"/>
              </a:lnSpc>
              <a:spcAft>
                <a:spcPts val="200"/>
              </a:spcAft>
            </a:pPr>
            <a:endParaRPr lang="en-US" sz="1100" dirty="0">
              <a:solidFill>
                <a:schemeClr val="accent4"/>
              </a:solidFill>
            </a:endParaRPr>
          </a:p>
          <a:p>
            <a:pPr>
              <a:lnSpc>
                <a:spcPct val="150000"/>
              </a:lnSpc>
              <a:spcAft>
                <a:spcPts val="200"/>
              </a:spcAft>
            </a:pPr>
            <a:r>
              <a:rPr lang="en-US" sz="1100" dirty="0">
                <a:solidFill>
                  <a:schemeClr val="accent2"/>
                </a:solidFill>
              </a:rPr>
              <a:t>Start of the project drafting process.</a:t>
            </a:r>
          </a:p>
        </p:txBody>
      </p:sp>
      <p:sp>
        <p:nvSpPr>
          <p:cNvPr id="17" name="Elipse 16">
            <a:extLst>
              <a:ext uri="{FF2B5EF4-FFF2-40B4-BE49-F238E27FC236}">
                <a16:creationId xmlns:a16="http://schemas.microsoft.com/office/drawing/2014/main" id="{EF0F1021-9685-3445-B6DA-A962B30B8DDA}"/>
              </a:ext>
            </a:extLst>
          </p:cNvPr>
          <p:cNvSpPr/>
          <p:nvPr/>
        </p:nvSpPr>
        <p:spPr>
          <a:xfrm>
            <a:off x="5970351" y="5598776"/>
            <a:ext cx="175098" cy="1750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17C4E145-3A6D-BF4E-9608-CDBEA53147EB}"/>
              </a:ext>
            </a:extLst>
          </p:cNvPr>
          <p:cNvSpPr txBox="1"/>
          <p:nvPr/>
        </p:nvSpPr>
        <p:spPr>
          <a:xfrm>
            <a:off x="6304374" y="5479754"/>
            <a:ext cx="4796513" cy="663964"/>
          </a:xfrm>
          <a:prstGeom prst="rect">
            <a:avLst/>
          </a:prstGeom>
          <a:noFill/>
        </p:spPr>
        <p:txBody>
          <a:bodyPr wrap="square" rtlCol="0">
            <a:spAutoFit/>
          </a:bodyPr>
          <a:lstStyle/>
          <a:p>
            <a:pPr>
              <a:lnSpc>
                <a:spcPct val="150000"/>
              </a:lnSpc>
              <a:spcAft>
                <a:spcPts val="200"/>
              </a:spcAft>
            </a:pPr>
            <a:r>
              <a:rPr lang="en-US" sz="1400" b="1" dirty="0">
                <a:solidFill>
                  <a:schemeClr val="accent2"/>
                </a:solidFill>
              </a:rPr>
              <a:t>01/15/2023</a:t>
            </a:r>
            <a:endParaRPr lang="en-US" sz="1600" b="1" dirty="0">
              <a:solidFill>
                <a:schemeClr val="accent2"/>
              </a:solidFill>
            </a:endParaRPr>
          </a:p>
          <a:p>
            <a:pPr>
              <a:lnSpc>
                <a:spcPct val="150000"/>
              </a:lnSpc>
              <a:spcAft>
                <a:spcPts val="200"/>
              </a:spcAft>
            </a:pPr>
            <a:r>
              <a:rPr lang="en-US" sz="1100" dirty="0">
                <a:solidFill>
                  <a:schemeClr val="accent2"/>
                </a:solidFill>
              </a:rPr>
              <a:t>Completed research project</a:t>
            </a:r>
          </a:p>
        </p:txBody>
      </p:sp>
      <p:pic>
        <p:nvPicPr>
          <p:cNvPr id="5" name="Picture Placeholder 4">
            <a:extLst>
              <a:ext uri="{FF2B5EF4-FFF2-40B4-BE49-F238E27FC236}">
                <a16:creationId xmlns:a16="http://schemas.microsoft.com/office/drawing/2014/main" id="{043FE644-5162-E0E6-3C39-9BE71E516B8B}"/>
              </a:ext>
            </a:extLst>
          </p:cNvPr>
          <p:cNvPicPr>
            <a:picLocks noGrp="1" noChangeAspect="1"/>
          </p:cNvPicPr>
          <p:nvPr>
            <p:ph type="pic" sz="quarter" idx="16"/>
          </p:nvPr>
        </p:nvPicPr>
        <p:blipFill>
          <a:blip r:embed="rId4"/>
          <a:srcRect/>
          <a:stretch/>
        </p:blipFill>
        <p:spPr/>
      </p:pic>
      <p:sp>
        <p:nvSpPr>
          <p:cNvPr id="2" name="Rectangle 1">
            <a:extLst>
              <a:ext uri="{FF2B5EF4-FFF2-40B4-BE49-F238E27FC236}">
                <a16:creationId xmlns:a16="http://schemas.microsoft.com/office/drawing/2014/main" id="{ABD131D5-D3CE-9E27-75EA-491DDE1CFAB8}"/>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F133DCEF-4FED-0719-92F4-8320BDEC1C59}"/>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d">
            <a:hlinkClick r:id="" action="ppaction://media"/>
            <a:extLst>
              <a:ext uri="{FF2B5EF4-FFF2-40B4-BE49-F238E27FC236}">
                <a16:creationId xmlns:a16="http://schemas.microsoft.com/office/drawing/2014/main" id="{9C647732-3E94-7577-3643-41B89620F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81479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0A9D336-000E-A949-8618-FBC75E39560D}"/>
              </a:ext>
            </a:extLst>
          </p:cNvPr>
          <p:cNvSpPr/>
          <p:nvPr/>
        </p:nvSpPr>
        <p:spPr>
          <a:xfrm>
            <a:off x="928747" y="1996070"/>
            <a:ext cx="3513600" cy="1933904"/>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arcador de posición de imagen 9">
            <a:extLst>
              <a:ext uri="{FF2B5EF4-FFF2-40B4-BE49-F238E27FC236}">
                <a16:creationId xmlns:a16="http://schemas.microsoft.com/office/drawing/2014/main" id="{DE203118-EA74-A747-91BA-EBBC8D28DA02}"/>
              </a:ext>
            </a:extLst>
          </p:cNvPr>
          <p:cNvPicPr>
            <a:picLocks noGrp="1" noChangeAspect="1"/>
          </p:cNvPicPr>
          <p:nvPr>
            <p:ph type="pic" sz="quarter" idx="16"/>
          </p:nvPr>
        </p:nvPicPr>
        <p:blipFill>
          <a:blip r:embed="rId4"/>
          <a:srcRect/>
          <a:stretch/>
        </p:blipFill>
        <p:spPr>
          <a:xfrm>
            <a:off x="9359900" y="554038"/>
            <a:ext cx="2832100" cy="5757862"/>
          </a:xfrm>
        </p:spPr>
      </p:pic>
      <p:sp>
        <p:nvSpPr>
          <p:cNvPr id="2" name="Marcador de texto 1">
            <a:extLst>
              <a:ext uri="{FF2B5EF4-FFF2-40B4-BE49-F238E27FC236}">
                <a16:creationId xmlns:a16="http://schemas.microsoft.com/office/drawing/2014/main" id="{3AE61D21-DCDA-3841-A48C-AC3923B2123B}"/>
              </a:ext>
            </a:extLst>
          </p:cNvPr>
          <p:cNvSpPr>
            <a:spLocks noGrp="1"/>
          </p:cNvSpPr>
          <p:nvPr>
            <p:ph type="body" sz="quarter" idx="13"/>
          </p:nvPr>
        </p:nvSpPr>
        <p:spPr/>
        <p:txBody>
          <a:bodyPr/>
          <a:lstStyle/>
          <a:p>
            <a:r>
              <a:rPr lang="en-US" dirty="0"/>
              <a:t>1</a:t>
            </a:r>
          </a:p>
        </p:txBody>
      </p:sp>
      <p:sp>
        <p:nvSpPr>
          <p:cNvPr id="3" name="Marcador de texto 2">
            <a:extLst>
              <a:ext uri="{FF2B5EF4-FFF2-40B4-BE49-F238E27FC236}">
                <a16:creationId xmlns:a16="http://schemas.microsoft.com/office/drawing/2014/main" id="{FFAFE045-8A44-1248-98A0-E88A9081A63A}"/>
              </a:ext>
            </a:extLst>
          </p:cNvPr>
          <p:cNvSpPr>
            <a:spLocks noGrp="1"/>
          </p:cNvSpPr>
          <p:nvPr>
            <p:ph type="body" sz="quarter" idx="15"/>
          </p:nvPr>
        </p:nvSpPr>
        <p:spPr/>
        <p:txBody>
          <a:bodyPr/>
          <a:lstStyle/>
          <a:p>
            <a:r>
              <a:rPr lang="en-US" dirty="0"/>
              <a:t>Introduction   •   Products obtained</a:t>
            </a:r>
          </a:p>
        </p:txBody>
      </p:sp>
      <p:sp>
        <p:nvSpPr>
          <p:cNvPr id="4" name="Marcador de texto 3">
            <a:extLst>
              <a:ext uri="{FF2B5EF4-FFF2-40B4-BE49-F238E27FC236}">
                <a16:creationId xmlns:a16="http://schemas.microsoft.com/office/drawing/2014/main" id="{65799689-BA69-5141-BFAB-08B7E0359534}"/>
              </a:ext>
            </a:extLst>
          </p:cNvPr>
          <p:cNvSpPr>
            <a:spLocks noGrp="1"/>
          </p:cNvSpPr>
          <p:nvPr>
            <p:ph type="body" sz="quarter" idx="17"/>
          </p:nvPr>
        </p:nvSpPr>
        <p:spPr/>
        <p:txBody>
          <a:bodyPr>
            <a:normAutofit/>
          </a:bodyPr>
          <a:lstStyle/>
          <a:p>
            <a:r>
              <a:rPr lang="en-US" sz="5400" dirty="0">
                <a:solidFill>
                  <a:schemeClr val="accent2"/>
                </a:solidFill>
              </a:rPr>
              <a:t>Products </a:t>
            </a:r>
            <a:r>
              <a:rPr lang="en-US" sz="5400" dirty="0">
                <a:solidFill>
                  <a:schemeClr val="tx1"/>
                </a:solidFill>
              </a:rPr>
              <a:t>obtained</a:t>
            </a:r>
          </a:p>
        </p:txBody>
      </p:sp>
      <p:sp>
        <p:nvSpPr>
          <p:cNvPr id="7" name="Content Placeholder 2">
            <a:extLst>
              <a:ext uri="{FF2B5EF4-FFF2-40B4-BE49-F238E27FC236}">
                <a16:creationId xmlns:a16="http://schemas.microsoft.com/office/drawing/2014/main" id="{E21C2373-E982-AA47-85EA-285B9F80DECF}"/>
              </a:ext>
            </a:extLst>
          </p:cNvPr>
          <p:cNvSpPr txBox="1">
            <a:spLocks/>
          </p:cNvSpPr>
          <p:nvPr/>
        </p:nvSpPr>
        <p:spPr>
          <a:xfrm>
            <a:off x="1284014" y="2081948"/>
            <a:ext cx="2988462" cy="1614562"/>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Literature</a:t>
            </a:r>
            <a:r>
              <a:rPr lang="en-US" dirty="0">
                <a:solidFill>
                  <a:schemeClr val="accent2"/>
                </a:solidFill>
                <a:latin typeface="+mj-lt"/>
              </a:rPr>
              <a:t> review: </a:t>
            </a:r>
          </a:p>
          <a:p>
            <a:pPr marL="171450" indent="-171450">
              <a:spcBef>
                <a:spcPts val="0"/>
              </a:spcBef>
              <a:spcAft>
                <a:spcPts val="800"/>
              </a:spcAft>
              <a:buClr>
                <a:schemeClr val="accent2"/>
              </a:buClr>
              <a:buSzPct val="120000"/>
              <a:buFont typeface="Wingdings" pitchFamily="2" charset="2"/>
              <a:buChar char="§"/>
            </a:pPr>
            <a:r>
              <a:rPr lang="en-US" sz="1100" dirty="0"/>
              <a:t>Basic functionality of spiral antennas.</a:t>
            </a:r>
          </a:p>
          <a:p>
            <a:pPr marL="171450" indent="-171450">
              <a:spcBef>
                <a:spcPts val="0"/>
              </a:spcBef>
              <a:spcAft>
                <a:spcPts val="800"/>
              </a:spcAft>
              <a:buClr>
                <a:schemeClr val="accent2"/>
              </a:buClr>
              <a:buSzPct val="120000"/>
              <a:buFont typeface="Wingdings" pitchFamily="2" charset="2"/>
              <a:buChar char="§"/>
            </a:pPr>
            <a:r>
              <a:rPr lang="en-US" sz="1100" dirty="0"/>
              <a:t>Frequency independency.</a:t>
            </a:r>
          </a:p>
          <a:p>
            <a:pPr marL="171450" indent="-171450">
              <a:spcBef>
                <a:spcPts val="0"/>
              </a:spcBef>
              <a:spcAft>
                <a:spcPts val="800"/>
              </a:spcAft>
              <a:buClr>
                <a:schemeClr val="accent2"/>
              </a:buClr>
              <a:buSzPct val="120000"/>
              <a:buFont typeface="Wingdings" pitchFamily="2" charset="2"/>
              <a:buChar char="§"/>
            </a:pPr>
            <a:r>
              <a:rPr lang="en-US" sz="1100" dirty="0"/>
              <a:t>Applications of spiral antennas.</a:t>
            </a:r>
          </a:p>
        </p:txBody>
      </p:sp>
      <p:sp>
        <p:nvSpPr>
          <p:cNvPr id="9" name="Rectángulo 8">
            <a:extLst>
              <a:ext uri="{FF2B5EF4-FFF2-40B4-BE49-F238E27FC236}">
                <a16:creationId xmlns:a16="http://schemas.microsoft.com/office/drawing/2014/main" id="{42DCD4D9-28C9-8541-8BB1-196ACE316379}"/>
              </a:ext>
            </a:extLst>
          </p:cNvPr>
          <p:cNvSpPr/>
          <p:nvPr/>
        </p:nvSpPr>
        <p:spPr>
          <a:xfrm>
            <a:off x="526024" y="2179224"/>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E325BA43-210D-A84F-A1F7-8F5FF5596544}"/>
              </a:ext>
            </a:extLst>
          </p:cNvPr>
          <p:cNvSpPr/>
          <p:nvPr/>
        </p:nvSpPr>
        <p:spPr>
          <a:xfrm>
            <a:off x="928747" y="4155610"/>
            <a:ext cx="3513600" cy="1933903"/>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4A2E2624-3A42-9742-97AE-B60803DB6B50}"/>
              </a:ext>
            </a:extLst>
          </p:cNvPr>
          <p:cNvSpPr txBox="1">
            <a:spLocks/>
          </p:cNvSpPr>
          <p:nvPr/>
        </p:nvSpPr>
        <p:spPr>
          <a:xfrm>
            <a:off x="1284014" y="4241489"/>
            <a:ext cx="2988462" cy="1614562"/>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Simulation’s </a:t>
            </a:r>
            <a:r>
              <a:rPr lang="en-US" dirty="0">
                <a:solidFill>
                  <a:schemeClr val="accent2"/>
                </a:solidFill>
                <a:latin typeface="+mj-lt"/>
              </a:rPr>
              <a:t>code: </a:t>
            </a:r>
          </a:p>
          <a:p>
            <a:pPr marL="171450" indent="-171450">
              <a:spcBef>
                <a:spcPts val="0"/>
              </a:spcBef>
              <a:spcAft>
                <a:spcPts val="800"/>
              </a:spcAft>
              <a:buClr>
                <a:schemeClr val="accent2"/>
              </a:buClr>
              <a:buSzPct val="120000"/>
              <a:buFont typeface="Wingdings" pitchFamily="2" charset="2"/>
              <a:buChar char="§"/>
            </a:pPr>
            <a:r>
              <a:rPr lang="en-US" sz="1100" dirty="0"/>
              <a:t>To generate every simulation carried out.</a:t>
            </a:r>
          </a:p>
          <a:p>
            <a:pPr marL="171450" indent="-171450">
              <a:spcBef>
                <a:spcPts val="0"/>
              </a:spcBef>
              <a:spcAft>
                <a:spcPts val="800"/>
              </a:spcAft>
              <a:buClr>
                <a:schemeClr val="accent2"/>
              </a:buClr>
              <a:buSzPct val="120000"/>
              <a:buFont typeface="Wingdings" pitchFamily="2" charset="2"/>
              <a:buChar char="§"/>
            </a:pPr>
            <a:r>
              <a:rPr lang="en-US" sz="1100" dirty="0"/>
              <a:t>Explanation of its usage.</a:t>
            </a:r>
          </a:p>
          <a:p>
            <a:pPr marL="171450" indent="-171450">
              <a:spcBef>
                <a:spcPts val="0"/>
              </a:spcBef>
              <a:spcAft>
                <a:spcPts val="800"/>
              </a:spcAft>
              <a:buClr>
                <a:schemeClr val="accent2"/>
              </a:buClr>
              <a:buSzPct val="120000"/>
              <a:buFont typeface="Wingdings" pitchFamily="2" charset="2"/>
              <a:buChar char="§"/>
            </a:pPr>
            <a:r>
              <a:rPr lang="en-US" sz="1100" dirty="0"/>
              <a:t>Easy adaptability.</a:t>
            </a:r>
          </a:p>
        </p:txBody>
      </p:sp>
      <p:sp>
        <p:nvSpPr>
          <p:cNvPr id="15" name="Rectángulo 14">
            <a:extLst>
              <a:ext uri="{FF2B5EF4-FFF2-40B4-BE49-F238E27FC236}">
                <a16:creationId xmlns:a16="http://schemas.microsoft.com/office/drawing/2014/main" id="{FE6AA4A2-D5E1-BD4E-89EE-C492AFFCEAE7}"/>
              </a:ext>
            </a:extLst>
          </p:cNvPr>
          <p:cNvSpPr/>
          <p:nvPr/>
        </p:nvSpPr>
        <p:spPr>
          <a:xfrm>
            <a:off x="526024" y="4338765"/>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15">
            <a:extLst>
              <a:ext uri="{FF2B5EF4-FFF2-40B4-BE49-F238E27FC236}">
                <a16:creationId xmlns:a16="http://schemas.microsoft.com/office/drawing/2014/main" id="{0D56BE71-5684-D44E-8C0B-45CCF259BC95}"/>
              </a:ext>
            </a:extLst>
          </p:cNvPr>
          <p:cNvSpPr/>
          <p:nvPr/>
        </p:nvSpPr>
        <p:spPr>
          <a:xfrm>
            <a:off x="5260749" y="1996069"/>
            <a:ext cx="3513600" cy="1933905"/>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D8A18D34-F7BC-D54A-BC48-1BBECEC31405}"/>
              </a:ext>
            </a:extLst>
          </p:cNvPr>
          <p:cNvSpPr txBox="1">
            <a:spLocks/>
          </p:cNvSpPr>
          <p:nvPr/>
        </p:nvSpPr>
        <p:spPr>
          <a:xfrm>
            <a:off x="5616016" y="2081947"/>
            <a:ext cx="3070783" cy="1770207"/>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Graphical</a:t>
            </a:r>
            <a:r>
              <a:rPr lang="en-US" dirty="0">
                <a:solidFill>
                  <a:schemeClr val="accent2"/>
                </a:solidFill>
                <a:latin typeface="+mj-lt"/>
              </a:rPr>
              <a:t> results: </a:t>
            </a:r>
          </a:p>
          <a:p>
            <a:pPr marL="171450" indent="-171450">
              <a:spcBef>
                <a:spcPts val="0"/>
              </a:spcBef>
              <a:spcAft>
                <a:spcPts val="800"/>
              </a:spcAft>
              <a:buClr>
                <a:schemeClr val="accent2"/>
              </a:buClr>
              <a:buSzPct val="120000"/>
              <a:buFont typeface="Wingdings" pitchFamily="2" charset="2"/>
              <a:buChar char="§"/>
            </a:pPr>
            <a:r>
              <a:rPr lang="en-US" sz="1100" dirty="0"/>
              <a:t>Corresponding to each simulation.</a:t>
            </a:r>
          </a:p>
          <a:p>
            <a:pPr marL="171450" indent="-171450">
              <a:spcBef>
                <a:spcPts val="0"/>
              </a:spcBef>
              <a:spcAft>
                <a:spcPts val="800"/>
              </a:spcAft>
              <a:buClr>
                <a:schemeClr val="accent2"/>
              </a:buClr>
              <a:buSzPct val="120000"/>
              <a:buFont typeface="Wingdings" pitchFamily="2" charset="2"/>
              <a:buChar char="§"/>
            </a:pPr>
            <a:r>
              <a:rPr lang="en-US" sz="1100" dirty="0"/>
              <a:t>Detailed analysis.</a:t>
            </a:r>
          </a:p>
          <a:p>
            <a:pPr marL="171450" indent="-171450">
              <a:spcBef>
                <a:spcPts val="0"/>
              </a:spcBef>
              <a:spcAft>
                <a:spcPts val="800"/>
              </a:spcAft>
              <a:buClr>
                <a:schemeClr val="accent2"/>
              </a:buClr>
              <a:buSzPct val="120000"/>
              <a:buFont typeface="Wingdings" pitchFamily="2" charset="2"/>
              <a:buChar char="§"/>
            </a:pPr>
            <a:r>
              <a:rPr lang="en-US" sz="1100" dirty="0"/>
              <a:t>Adjusted to each simulated parameter.</a:t>
            </a:r>
          </a:p>
        </p:txBody>
      </p:sp>
      <p:sp>
        <p:nvSpPr>
          <p:cNvPr id="18" name="Rectángulo 17">
            <a:extLst>
              <a:ext uri="{FF2B5EF4-FFF2-40B4-BE49-F238E27FC236}">
                <a16:creationId xmlns:a16="http://schemas.microsoft.com/office/drawing/2014/main" id="{F2CF34D9-0B89-CB4C-80A3-67D41FB18B2A}"/>
              </a:ext>
            </a:extLst>
          </p:cNvPr>
          <p:cNvSpPr/>
          <p:nvPr/>
        </p:nvSpPr>
        <p:spPr>
          <a:xfrm>
            <a:off x="4858027" y="2179224"/>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a:extLst>
              <a:ext uri="{FF2B5EF4-FFF2-40B4-BE49-F238E27FC236}">
                <a16:creationId xmlns:a16="http://schemas.microsoft.com/office/drawing/2014/main" id="{20F44455-4852-5540-9C49-36E841E994F5}"/>
              </a:ext>
            </a:extLst>
          </p:cNvPr>
          <p:cNvSpPr/>
          <p:nvPr/>
        </p:nvSpPr>
        <p:spPr>
          <a:xfrm>
            <a:off x="5260749" y="4155609"/>
            <a:ext cx="3513600" cy="1933905"/>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501F5DF0-8F7F-C24F-8254-1036FD7F8835}"/>
              </a:ext>
            </a:extLst>
          </p:cNvPr>
          <p:cNvSpPr txBox="1">
            <a:spLocks/>
          </p:cNvSpPr>
          <p:nvPr/>
        </p:nvSpPr>
        <p:spPr>
          <a:xfrm>
            <a:off x="5616017" y="4343103"/>
            <a:ext cx="3070782" cy="1770207"/>
          </a:xfrm>
          <a:prstGeom prst="rect">
            <a:avLst/>
          </a:prstGeo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2000" b="0" i="0" kern="1200" smtClean="0">
                <a:solidFill>
                  <a:schemeClr val="accent4"/>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dirty="0">
                <a:latin typeface="+mj-lt"/>
              </a:rPr>
              <a:t>Thesis</a:t>
            </a:r>
            <a:r>
              <a:rPr lang="en-US" dirty="0">
                <a:solidFill>
                  <a:schemeClr val="accent2"/>
                </a:solidFill>
                <a:latin typeface="+mj-lt"/>
              </a:rPr>
              <a:t> memory: </a:t>
            </a:r>
          </a:p>
          <a:p>
            <a:pPr marL="171450" indent="-171450">
              <a:spcBef>
                <a:spcPts val="0"/>
              </a:spcBef>
              <a:spcAft>
                <a:spcPts val="800"/>
              </a:spcAft>
              <a:buClr>
                <a:schemeClr val="accent2"/>
              </a:buClr>
              <a:buSzPct val="120000"/>
              <a:buFont typeface="Wingdings" pitchFamily="2" charset="2"/>
              <a:buChar char="§"/>
            </a:pPr>
            <a:r>
              <a:rPr lang="en-US" sz="1100" dirty="0"/>
              <a:t>Reflection of results.</a:t>
            </a:r>
          </a:p>
          <a:p>
            <a:pPr marL="171450" indent="-171450">
              <a:spcBef>
                <a:spcPts val="0"/>
              </a:spcBef>
              <a:spcAft>
                <a:spcPts val="800"/>
              </a:spcAft>
              <a:buClr>
                <a:schemeClr val="accent2"/>
              </a:buClr>
              <a:buSzPct val="120000"/>
              <a:buFont typeface="Wingdings" pitchFamily="2" charset="2"/>
              <a:buChar char="§"/>
            </a:pPr>
            <a:r>
              <a:rPr lang="en-US" sz="1100" dirty="0"/>
              <a:t>Based on the UOC standard.</a:t>
            </a:r>
          </a:p>
          <a:p>
            <a:pPr marL="171450" indent="-171450">
              <a:spcBef>
                <a:spcPts val="0"/>
              </a:spcBef>
              <a:spcAft>
                <a:spcPts val="800"/>
              </a:spcAft>
              <a:buClr>
                <a:schemeClr val="accent2"/>
              </a:buClr>
              <a:buSzPct val="120000"/>
              <a:buFont typeface="Wingdings" pitchFamily="2" charset="2"/>
              <a:buChar char="§"/>
            </a:pPr>
            <a:r>
              <a:rPr lang="en-US" sz="1100" dirty="0"/>
              <a:t>Basis for future developments.</a:t>
            </a:r>
          </a:p>
        </p:txBody>
      </p:sp>
      <p:sp>
        <p:nvSpPr>
          <p:cNvPr id="22" name="Rectángulo 21">
            <a:extLst>
              <a:ext uri="{FF2B5EF4-FFF2-40B4-BE49-F238E27FC236}">
                <a16:creationId xmlns:a16="http://schemas.microsoft.com/office/drawing/2014/main" id="{95518103-CB7B-344B-A3B3-36116923C996}"/>
              </a:ext>
            </a:extLst>
          </p:cNvPr>
          <p:cNvSpPr/>
          <p:nvPr/>
        </p:nvSpPr>
        <p:spPr>
          <a:xfrm>
            <a:off x="4858027" y="4440380"/>
            <a:ext cx="587965" cy="593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1193566-6D8F-3CBF-4F09-59C51749FD3F}"/>
              </a:ext>
            </a:extLst>
          </p:cNvPr>
          <p:cNvPicPr>
            <a:picLocks noChangeAspect="1"/>
          </p:cNvPicPr>
          <p:nvPr/>
        </p:nvPicPr>
        <p:blipFill>
          <a:blip r:embed="rId5"/>
          <a:srcRect/>
          <a:stretch/>
        </p:blipFill>
        <p:spPr>
          <a:xfrm>
            <a:off x="620337" y="2279792"/>
            <a:ext cx="400260" cy="400260"/>
          </a:xfrm>
          <a:prstGeom prst="rect">
            <a:avLst/>
          </a:prstGeom>
        </p:spPr>
      </p:pic>
      <p:pic>
        <p:nvPicPr>
          <p:cNvPr id="12" name="Picture 11">
            <a:extLst>
              <a:ext uri="{FF2B5EF4-FFF2-40B4-BE49-F238E27FC236}">
                <a16:creationId xmlns:a16="http://schemas.microsoft.com/office/drawing/2014/main" id="{04E7403C-AD75-2214-D76F-8D0F032F9F5B}"/>
              </a:ext>
            </a:extLst>
          </p:cNvPr>
          <p:cNvPicPr>
            <a:picLocks noChangeAspect="1"/>
          </p:cNvPicPr>
          <p:nvPr/>
        </p:nvPicPr>
        <p:blipFill>
          <a:blip r:embed="rId6"/>
          <a:srcRect/>
          <a:stretch/>
        </p:blipFill>
        <p:spPr>
          <a:xfrm>
            <a:off x="620337" y="4435059"/>
            <a:ext cx="400260" cy="400260"/>
          </a:xfrm>
          <a:prstGeom prst="rect">
            <a:avLst/>
          </a:prstGeom>
        </p:spPr>
      </p:pic>
      <p:pic>
        <p:nvPicPr>
          <p:cNvPr id="26" name="Picture 25">
            <a:extLst>
              <a:ext uri="{FF2B5EF4-FFF2-40B4-BE49-F238E27FC236}">
                <a16:creationId xmlns:a16="http://schemas.microsoft.com/office/drawing/2014/main" id="{2D6A873C-F0E3-48A3-7781-3D829AFA5E47}"/>
              </a:ext>
            </a:extLst>
          </p:cNvPr>
          <p:cNvPicPr>
            <a:picLocks noChangeAspect="1"/>
          </p:cNvPicPr>
          <p:nvPr/>
        </p:nvPicPr>
        <p:blipFill>
          <a:blip r:embed="rId7"/>
          <a:srcRect/>
          <a:stretch/>
        </p:blipFill>
        <p:spPr>
          <a:xfrm>
            <a:off x="4951879" y="2276060"/>
            <a:ext cx="400260" cy="400260"/>
          </a:xfrm>
          <a:prstGeom prst="rect">
            <a:avLst/>
          </a:prstGeom>
        </p:spPr>
      </p:pic>
      <p:pic>
        <p:nvPicPr>
          <p:cNvPr id="29" name="Picture 28">
            <a:extLst>
              <a:ext uri="{FF2B5EF4-FFF2-40B4-BE49-F238E27FC236}">
                <a16:creationId xmlns:a16="http://schemas.microsoft.com/office/drawing/2014/main" id="{A430BFBE-E62A-267F-CD14-6C63E5771E0E}"/>
              </a:ext>
            </a:extLst>
          </p:cNvPr>
          <p:cNvPicPr>
            <a:picLocks noChangeAspect="1"/>
          </p:cNvPicPr>
          <p:nvPr/>
        </p:nvPicPr>
        <p:blipFill>
          <a:blip r:embed="rId8"/>
          <a:srcRect/>
          <a:stretch/>
        </p:blipFill>
        <p:spPr>
          <a:xfrm>
            <a:off x="4968946" y="4536675"/>
            <a:ext cx="400260" cy="400260"/>
          </a:xfrm>
          <a:prstGeom prst="rect">
            <a:avLst/>
          </a:prstGeom>
        </p:spPr>
      </p:pic>
      <p:pic>
        <p:nvPicPr>
          <p:cNvPr id="5" name="e">
            <a:hlinkClick r:id="" action="ppaction://media"/>
            <a:extLst>
              <a:ext uri="{FF2B5EF4-FFF2-40B4-BE49-F238E27FC236}">
                <a16:creationId xmlns:a16="http://schemas.microsoft.com/office/drawing/2014/main" id="{5BEEF685-029D-41D0-654A-192204FC4E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44000" y="6490800"/>
            <a:ext cx="244475" cy="244475"/>
          </a:xfrm>
          <a:prstGeom prst="rect">
            <a:avLst/>
          </a:prstGeom>
        </p:spPr>
      </p:pic>
    </p:spTree>
    <p:extLst>
      <p:ext uri="{BB962C8B-B14F-4D97-AF65-F5344CB8AC3E}">
        <p14:creationId xmlns:p14="http://schemas.microsoft.com/office/powerpoint/2010/main" val="6078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e Office">
  <a:themeElements>
    <a:clrScheme name="Personalizados 2">
      <a:dk1>
        <a:srgbClr val="000000"/>
      </a:dk1>
      <a:lt1>
        <a:srgbClr val="FFFFFF"/>
      </a:lt1>
      <a:dk2>
        <a:srgbClr val="44546A"/>
      </a:dk2>
      <a:lt2>
        <a:srgbClr val="E7E6E6"/>
      </a:lt2>
      <a:accent1>
        <a:srgbClr val="E7ECEF"/>
      </a:accent1>
      <a:accent2>
        <a:srgbClr val="2667FF"/>
      </a:accent2>
      <a:accent3>
        <a:srgbClr val="ADB5BD"/>
      </a:accent3>
      <a:accent4>
        <a:srgbClr val="6C757D"/>
      </a:accent4>
      <a:accent5>
        <a:srgbClr val="495057"/>
      </a:accent5>
      <a:accent6>
        <a:srgbClr val="202428"/>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3586</TotalTime>
  <Words>2224</Words>
  <Application>Microsoft Office PowerPoint</Application>
  <PresentationFormat>Panorámica</PresentationFormat>
  <Paragraphs>297</Paragraphs>
  <Slides>30</Slides>
  <Notes>6</Notes>
  <HiddenSlides>0</HiddenSlides>
  <MMClips>30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Wingdings</vt:lpstr>
      <vt:lpstr>Calibri</vt:lpstr>
      <vt:lpstr>Arial</vt:lpstr>
      <vt:lpstr>Trebuchet MS</vt:lpstr>
      <vt:lpstr>Garamond</vt:lpstr>
      <vt:lpstr>Cambria Math</vt:lpstr>
      <vt:lpstr>Tema de Office</vt:lpstr>
      <vt:lpstr>Spiral Antenna Design with MATLAB</vt:lpstr>
      <vt:lpstr>Agenda</vt:lpstr>
      <vt:lpstr>Introduction</vt:lpstr>
      <vt:lpstr>Presentación de PowerPoint</vt:lpstr>
      <vt:lpstr>Presentación de PowerPoint</vt:lpstr>
      <vt:lpstr>Presentación de PowerPoint</vt:lpstr>
      <vt:lpstr>Presentación de PowerPoint</vt:lpstr>
      <vt:lpstr>Presentación de PowerPoint</vt:lpstr>
      <vt:lpstr>Presentación de PowerPoint</vt:lpstr>
      <vt:lpstr>The research project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 and proposed future research</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Thesis Defense</dc:title>
  <dc:creator>Yoli Tamayo</dc:creator>
  <cp:lastModifiedBy>Marcos Buccella</cp:lastModifiedBy>
  <cp:revision>84</cp:revision>
  <dcterms:created xsi:type="dcterms:W3CDTF">2021-07-27T08:52:10Z</dcterms:created>
  <dcterms:modified xsi:type="dcterms:W3CDTF">2023-01-18T22:10:54Z</dcterms:modified>
</cp:coreProperties>
</file>