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4"/>
    <p:restoredTop sz="96281"/>
  </p:normalViewPr>
  <p:slideViewPr>
    <p:cSldViewPr snapToGrid="0" snapToObjects="1">
      <p:cViewPr varScale="1">
        <p:scale>
          <a:sx n="122" d="100"/>
          <a:sy n="122" d="100"/>
        </p:scale>
        <p:origin x="2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4CC9BE-41D4-444F-9D9B-6EF218D2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62" y="1845945"/>
            <a:ext cx="2509213" cy="25092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A874C98-F92E-5846-BBBA-63FDE55AF51E}"/>
              </a:ext>
            </a:extLst>
          </p:cNvPr>
          <p:cNvSpPr/>
          <p:nvPr/>
        </p:nvSpPr>
        <p:spPr>
          <a:xfrm>
            <a:off x="4582944" y="1946388"/>
            <a:ext cx="2512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MyFood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87E2E2-233A-3E4D-BA82-4D876E6E8536}"/>
              </a:ext>
            </a:extLst>
          </p:cNvPr>
          <p:cNvSpPr/>
          <p:nvPr/>
        </p:nvSpPr>
        <p:spPr>
          <a:xfrm>
            <a:off x="4365674" y="2869718"/>
            <a:ext cx="40830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TFG – Víctor Andrés Cáceres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E91788-4783-C841-9945-5E849A701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582" y="2623492"/>
            <a:ext cx="3600551" cy="42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96"/>
    </mc:Choice>
    <mc:Fallback xmlns="">
      <p:transition spd="slow" advTm="500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05EED7-D1A3-3F48-B7AD-E390CE60F0B6}"/>
              </a:ext>
            </a:extLst>
          </p:cNvPr>
          <p:cNvSpPr/>
          <p:nvPr/>
        </p:nvSpPr>
        <p:spPr>
          <a:xfrm>
            <a:off x="913774" y="605136"/>
            <a:ext cx="280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0A8552-FC6D-5B46-96FD-D852CBB1903E}"/>
              </a:ext>
            </a:extLst>
          </p:cNvPr>
          <p:cNvSpPr/>
          <p:nvPr/>
        </p:nvSpPr>
        <p:spPr>
          <a:xfrm>
            <a:off x="126609" y="658838"/>
            <a:ext cx="787165" cy="8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1C177E-DC79-9D4C-B307-FEB45B721D81}"/>
              </a:ext>
            </a:extLst>
          </p:cNvPr>
          <p:cNvSpPr/>
          <p:nvPr/>
        </p:nvSpPr>
        <p:spPr>
          <a:xfrm>
            <a:off x="241109" y="605136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35C7DD-808F-5148-9936-C1D03A89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47" y="1778229"/>
            <a:ext cx="4480361" cy="2628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A0F63C0-F438-FA41-8D3D-AF6CDC5B6DDD}"/>
              </a:ext>
            </a:extLst>
          </p:cNvPr>
          <p:cNvSpPr/>
          <p:nvPr/>
        </p:nvSpPr>
        <p:spPr>
          <a:xfrm>
            <a:off x="4654302" y="1664822"/>
            <a:ext cx="72965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Evitar derroche de comida por la fecha de vencimiento</a:t>
            </a:r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007EBCD-34AD-8444-A716-E8739C174A82}"/>
              </a:ext>
            </a:extLst>
          </p:cNvPr>
          <p:cNvSpPr/>
          <p:nvPr/>
        </p:nvSpPr>
        <p:spPr>
          <a:xfrm>
            <a:off x="4654302" y="2126487"/>
            <a:ext cx="50923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Ahorrar dinero en compra de comida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9BEF50-017C-F646-848C-92AC17E73AE5}"/>
              </a:ext>
            </a:extLst>
          </p:cNvPr>
          <p:cNvSpPr/>
          <p:nvPr/>
        </p:nvSpPr>
        <p:spPr>
          <a:xfrm>
            <a:off x="4654302" y="2588152"/>
            <a:ext cx="48222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Ofrecer al usuario ideas de recetas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AA08473-1787-7446-924E-DC65CF566EBB}"/>
              </a:ext>
            </a:extLst>
          </p:cNvPr>
          <p:cNvSpPr/>
          <p:nvPr/>
        </p:nvSpPr>
        <p:spPr>
          <a:xfrm>
            <a:off x="4758210" y="3049817"/>
            <a:ext cx="72965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Advertir a un usuario cuando un alimento va a caducar</a:t>
            </a:r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954D3D7-1051-9944-9F15-C3B86E1CE584}"/>
              </a:ext>
            </a:extLst>
          </p:cNvPr>
          <p:cNvSpPr/>
          <p:nvPr/>
        </p:nvSpPr>
        <p:spPr>
          <a:xfrm>
            <a:off x="4758209" y="3511482"/>
            <a:ext cx="70146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Funcional </a:t>
            </a:r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para principales idiomas y tipo de moneda</a:t>
            </a:r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2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11"/>
    </mc:Choice>
    <mc:Fallback xmlns="">
      <p:transition spd="slow" advTm="9731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BC7A723-5342-984C-B482-25E99CF6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55" y="1337949"/>
            <a:ext cx="8861595" cy="526587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405EED7-D1A3-3F48-B7AD-E390CE60F0B6}"/>
              </a:ext>
            </a:extLst>
          </p:cNvPr>
          <p:cNvSpPr/>
          <p:nvPr/>
        </p:nvSpPr>
        <p:spPr>
          <a:xfrm>
            <a:off x="913774" y="647702"/>
            <a:ext cx="3006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0A8552-FC6D-5B46-96FD-D852CBB1903E}"/>
              </a:ext>
            </a:extLst>
          </p:cNvPr>
          <p:cNvSpPr/>
          <p:nvPr/>
        </p:nvSpPr>
        <p:spPr>
          <a:xfrm>
            <a:off x="126609" y="658838"/>
            <a:ext cx="787165" cy="8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1C177E-DC79-9D4C-B307-FEB45B721D81}"/>
              </a:ext>
            </a:extLst>
          </p:cNvPr>
          <p:cNvSpPr/>
          <p:nvPr/>
        </p:nvSpPr>
        <p:spPr>
          <a:xfrm>
            <a:off x="241109" y="605136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981A412-5471-F04F-A5E2-4A90F4CA2480}"/>
              </a:ext>
            </a:extLst>
          </p:cNvPr>
          <p:cNvSpPr/>
          <p:nvPr/>
        </p:nvSpPr>
        <p:spPr>
          <a:xfrm>
            <a:off x="1376855" y="1571032"/>
            <a:ext cx="41831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Arquitectura de la aplicación</a:t>
            </a:r>
          </a:p>
        </p:txBody>
      </p:sp>
    </p:spTree>
    <p:extLst>
      <p:ext uri="{BB962C8B-B14F-4D97-AF65-F5344CB8AC3E}">
        <p14:creationId xmlns:p14="http://schemas.microsoft.com/office/powerpoint/2010/main" val="16073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73"/>
    </mc:Choice>
    <mc:Fallback xmlns="">
      <p:transition spd="slow" advTm="865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05EED7-D1A3-3F48-B7AD-E390CE60F0B6}"/>
              </a:ext>
            </a:extLst>
          </p:cNvPr>
          <p:cNvSpPr/>
          <p:nvPr/>
        </p:nvSpPr>
        <p:spPr>
          <a:xfrm>
            <a:off x="913774" y="647702"/>
            <a:ext cx="3006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0A8552-FC6D-5B46-96FD-D852CBB1903E}"/>
              </a:ext>
            </a:extLst>
          </p:cNvPr>
          <p:cNvSpPr/>
          <p:nvPr/>
        </p:nvSpPr>
        <p:spPr>
          <a:xfrm>
            <a:off x="126609" y="658838"/>
            <a:ext cx="787165" cy="8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1C177E-DC79-9D4C-B307-FEB45B721D81}"/>
              </a:ext>
            </a:extLst>
          </p:cNvPr>
          <p:cNvSpPr/>
          <p:nvPr/>
        </p:nvSpPr>
        <p:spPr>
          <a:xfrm>
            <a:off x="241109" y="605136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391509A-8CFD-D946-B9A6-A2E2BBF2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93" y="1893935"/>
            <a:ext cx="8635821" cy="469924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C4ED1E4-9192-2C40-B28F-2B22EE339452}"/>
              </a:ext>
            </a:extLst>
          </p:cNvPr>
          <p:cNvSpPr/>
          <p:nvPr/>
        </p:nvSpPr>
        <p:spPr>
          <a:xfrm>
            <a:off x="1271751" y="1571032"/>
            <a:ext cx="41831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Estructura de la aplicación</a:t>
            </a:r>
          </a:p>
        </p:txBody>
      </p:sp>
    </p:spTree>
    <p:extLst>
      <p:ext uri="{BB962C8B-B14F-4D97-AF65-F5344CB8AC3E}">
        <p14:creationId xmlns:p14="http://schemas.microsoft.com/office/powerpoint/2010/main" val="27069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61"/>
    </mc:Choice>
    <mc:Fallback xmlns="">
      <p:transition spd="slow" advTm="7046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05EED7-D1A3-3F48-B7AD-E390CE60F0B6}"/>
              </a:ext>
            </a:extLst>
          </p:cNvPr>
          <p:cNvSpPr/>
          <p:nvPr/>
        </p:nvSpPr>
        <p:spPr>
          <a:xfrm>
            <a:off x="913774" y="605136"/>
            <a:ext cx="297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Decisiones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0A8552-FC6D-5B46-96FD-D852CBB1903E}"/>
              </a:ext>
            </a:extLst>
          </p:cNvPr>
          <p:cNvSpPr/>
          <p:nvPr/>
        </p:nvSpPr>
        <p:spPr>
          <a:xfrm>
            <a:off x="126609" y="658838"/>
            <a:ext cx="787165" cy="8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1C177E-DC79-9D4C-B307-FEB45B721D81}"/>
              </a:ext>
            </a:extLst>
          </p:cNvPr>
          <p:cNvSpPr/>
          <p:nvPr/>
        </p:nvSpPr>
        <p:spPr>
          <a:xfrm>
            <a:off x="241109" y="605136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392D20-B0E1-4941-A528-BA27306603A6}"/>
              </a:ext>
            </a:extLst>
          </p:cNvPr>
          <p:cNvSpPr/>
          <p:nvPr/>
        </p:nvSpPr>
        <p:spPr>
          <a:xfrm>
            <a:off x="799275" y="1706386"/>
            <a:ext cx="38623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Servicios y bases de datos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361833-1762-A94A-A54B-E358DF94AAA7}"/>
              </a:ext>
            </a:extLst>
          </p:cNvPr>
          <p:cNvSpPr/>
          <p:nvPr/>
        </p:nvSpPr>
        <p:spPr>
          <a:xfrm>
            <a:off x="4942208" y="1706385"/>
            <a:ext cx="36016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Librerías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4F6386-1F6A-FE4B-82C7-85D90AC2D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60" y="2262179"/>
            <a:ext cx="1651000" cy="685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B5879A-EA3E-664F-9459-07598315D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32" y="3057599"/>
            <a:ext cx="1651000" cy="80729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EC40A1-CFA0-A54B-9DB1-3DE9232E9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60" y="3972189"/>
            <a:ext cx="1651000" cy="8002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157F5B-E495-E346-AE4E-554060C6E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292" y="3059972"/>
            <a:ext cx="2167965" cy="8577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C5E83F2-C45F-4E48-970B-609EC4677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011" y="2238824"/>
            <a:ext cx="2108200" cy="8128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01D35C4-BD04-1749-93D4-36FB43E205B8}"/>
              </a:ext>
            </a:extLst>
          </p:cNvPr>
          <p:cNvSpPr/>
          <p:nvPr/>
        </p:nvSpPr>
        <p:spPr>
          <a:xfrm>
            <a:off x="8824420" y="1700494"/>
            <a:ext cx="31221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Control de versiones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7518EA8-6590-0B42-B378-216F94203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8795" y="2238824"/>
            <a:ext cx="1340598" cy="68631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09B8AF-F54E-9149-B5A3-DFA6F8174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832" y="4893235"/>
            <a:ext cx="4592226" cy="91337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FF103E0-4964-D64D-B777-3566D37E17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6706" y="3273356"/>
            <a:ext cx="2108200" cy="74164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591012-592E-3E4E-A5CD-303E6B4E7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6719" y="4074357"/>
            <a:ext cx="1557481" cy="16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7"/>
    </mc:Choice>
    <mc:Fallback xmlns="">
      <p:transition spd="slow" advTm="719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05EED7-D1A3-3F48-B7AD-E390CE60F0B6}"/>
              </a:ext>
            </a:extLst>
          </p:cNvPr>
          <p:cNvSpPr/>
          <p:nvPr/>
        </p:nvSpPr>
        <p:spPr>
          <a:xfrm>
            <a:off x="913774" y="619127"/>
            <a:ext cx="3070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Resultados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0A8552-FC6D-5B46-96FD-D852CBB1903E}"/>
              </a:ext>
            </a:extLst>
          </p:cNvPr>
          <p:cNvSpPr/>
          <p:nvPr/>
        </p:nvSpPr>
        <p:spPr>
          <a:xfrm>
            <a:off x="126609" y="658838"/>
            <a:ext cx="787165" cy="8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1C177E-DC79-9D4C-B307-FEB45B721D81}"/>
              </a:ext>
            </a:extLst>
          </p:cNvPr>
          <p:cNvSpPr/>
          <p:nvPr/>
        </p:nvSpPr>
        <p:spPr>
          <a:xfrm>
            <a:off x="241109" y="605136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2DF022-A35E-734D-AC55-5DD231497863}"/>
              </a:ext>
            </a:extLst>
          </p:cNvPr>
          <p:cNvSpPr/>
          <p:nvPr/>
        </p:nvSpPr>
        <p:spPr>
          <a:xfrm>
            <a:off x="799275" y="1706386"/>
            <a:ext cx="6430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Aplicación funcional </a:t>
            </a:r>
            <a:r>
              <a:rPr lang="es-E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MyFood</a:t>
            </a:r>
            <a:endParaRPr lang="es-E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387C64-B35C-9447-9933-0B3124B6D980}"/>
              </a:ext>
            </a:extLst>
          </p:cNvPr>
          <p:cNvSpPr txBox="1"/>
          <p:nvPr/>
        </p:nvSpPr>
        <p:spPr>
          <a:xfrm>
            <a:off x="5867400" y="1937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90019D-BDB3-5646-A4BE-8771EF39B764}"/>
              </a:ext>
            </a:extLst>
          </p:cNvPr>
          <p:cNvSpPr/>
          <p:nvPr/>
        </p:nvSpPr>
        <p:spPr>
          <a:xfrm>
            <a:off x="1761036" y="2168840"/>
            <a:ext cx="32670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Memoria de trabajo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3F0DB4E-4AEE-1C4F-B78D-31164F2751FC}"/>
              </a:ext>
            </a:extLst>
          </p:cNvPr>
          <p:cNvSpPr/>
          <p:nvPr/>
        </p:nvSpPr>
        <p:spPr>
          <a:xfrm>
            <a:off x="1719471" y="2630505"/>
            <a:ext cx="32670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Manual de usuario</a:t>
            </a:r>
            <a:endParaRPr lang="es-E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3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4"/>
    </mc:Choice>
    <mc:Fallback xmlns="">
      <p:transition spd="slow" advTm="550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05EED7-D1A3-3F48-B7AD-E390CE60F0B6}"/>
              </a:ext>
            </a:extLst>
          </p:cNvPr>
          <p:cNvSpPr/>
          <p:nvPr/>
        </p:nvSpPr>
        <p:spPr>
          <a:xfrm>
            <a:off x="913774" y="594000"/>
            <a:ext cx="3583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0A8552-FC6D-5B46-96FD-D852CBB1903E}"/>
              </a:ext>
            </a:extLst>
          </p:cNvPr>
          <p:cNvSpPr/>
          <p:nvPr/>
        </p:nvSpPr>
        <p:spPr>
          <a:xfrm>
            <a:off x="126609" y="658838"/>
            <a:ext cx="787165" cy="8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1C177E-DC79-9D4C-B307-FEB45B721D81}"/>
              </a:ext>
            </a:extLst>
          </p:cNvPr>
          <p:cNvSpPr/>
          <p:nvPr/>
        </p:nvSpPr>
        <p:spPr>
          <a:xfrm>
            <a:off x="241109" y="605136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20F685D-FF46-AC4E-86FD-E99BBEEFCAF9}"/>
              </a:ext>
            </a:extLst>
          </p:cNvPr>
          <p:cNvSpPr/>
          <p:nvPr/>
        </p:nvSpPr>
        <p:spPr>
          <a:xfrm>
            <a:off x="1125459" y="1897617"/>
            <a:ext cx="31596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Logros alcanzados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EAC656F-A551-554B-9E2E-79E3AF33A311}"/>
              </a:ext>
            </a:extLst>
          </p:cNvPr>
          <p:cNvSpPr/>
          <p:nvPr/>
        </p:nvSpPr>
        <p:spPr>
          <a:xfrm>
            <a:off x="-260598" y="2889320"/>
            <a:ext cx="67341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Conclusiones personales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91CEFB0-4632-F04A-9880-F01C9E9DBE3B}"/>
              </a:ext>
            </a:extLst>
          </p:cNvPr>
          <p:cNvSpPr/>
          <p:nvPr/>
        </p:nvSpPr>
        <p:spPr>
          <a:xfrm>
            <a:off x="1364450" y="2393468"/>
            <a:ext cx="38413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Cambios en la planificación</a:t>
            </a:r>
          </a:p>
        </p:txBody>
      </p:sp>
    </p:spTree>
    <p:extLst>
      <p:ext uri="{BB962C8B-B14F-4D97-AF65-F5344CB8AC3E}">
        <p14:creationId xmlns:p14="http://schemas.microsoft.com/office/powerpoint/2010/main" val="26628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58"/>
    </mc:Choice>
    <mc:Fallback xmlns="">
      <p:transition spd="slow" advTm="1438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05EED7-D1A3-3F48-B7AD-E390CE60F0B6}"/>
              </a:ext>
            </a:extLst>
          </p:cNvPr>
          <p:cNvSpPr/>
          <p:nvPr/>
        </p:nvSpPr>
        <p:spPr>
          <a:xfrm>
            <a:off x="913774" y="605136"/>
            <a:ext cx="3988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Líneas Futuras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0A8552-FC6D-5B46-96FD-D852CBB1903E}"/>
              </a:ext>
            </a:extLst>
          </p:cNvPr>
          <p:cNvSpPr/>
          <p:nvPr/>
        </p:nvSpPr>
        <p:spPr>
          <a:xfrm>
            <a:off x="126609" y="658838"/>
            <a:ext cx="787165" cy="8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1C177E-DC79-9D4C-B307-FEB45B721D81}"/>
              </a:ext>
            </a:extLst>
          </p:cNvPr>
          <p:cNvSpPr/>
          <p:nvPr/>
        </p:nvSpPr>
        <p:spPr>
          <a:xfrm>
            <a:off x="241109" y="605136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2102624-DAF5-0045-BE90-6C3056D956B0}"/>
              </a:ext>
            </a:extLst>
          </p:cNvPr>
          <p:cNvSpPr/>
          <p:nvPr/>
        </p:nvSpPr>
        <p:spPr>
          <a:xfrm>
            <a:off x="1125459" y="2128449"/>
            <a:ext cx="30309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Desarrollo botón OCR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5BB10B2-FFAC-1D4C-A136-0105161014F7}"/>
              </a:ext>
            </a:extLst>
          </p:cNvPr>
          <p:cNvSpPr/>
          <p:nvPr/>
        </p:nvSpPr>
        <p:spPr>
          <a:xfrm>
            <a:off x="1125459" y="2728433"/>
            <a:ext cx="6252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Notificación de caducidad en la barra de tareas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C890708-0C0C-1A40-91E0-7DE019D818AE}"/>
              </a:ext>
            </a:extLst>
          </p:cNvPr>
          <p:cNvSpPr/>
          <p:nvPr/>
        </p:nvSpPr>
        <p:spPr>
          <a:xfrm>
            <a:off x="1125459" y="3869097"/>
            <a:ext cx="4101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Uso en iOS y Windows Mobile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10127B-5C80-3F44-98F8-3F8A90E8E2C8}"/>
              </a:ext>
            </a:extLst>
          </p:cNvPr>
          <p:cNvSpPr/>
          <p:nvPr/>
        </p:nvSpPr>
        <p:spPr>
          <a:xfrm>
            <a:off x="1125459" y="1587769"/>
            <a:ext cx="81744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Aumentar prestaciones conforme crezca el número de usuarios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0E5952F-6CC1-E142-BC49-E15653A2342F}"/>
              </a:ext>
            </a:extLst>
          </p:cNvPr>
          <p:cNvSpPr/>
          <p:nvPr/>
        </p:nvSpPr>
        <p:spPr>
          <a:xfrm>
            <a:off x="1125459" y="4442078"/>
            <a:ext cx="45621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Realizar tareas de mantenimiento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88CA4A-7FF1-6548-B2FF-A60B1FA7E0B3}"/>
              </a:ext>
            </a:extLst>
          </p:cNvPr>
          <p:cNvSpPr/>
          <p:nvPr/>
        </p:nvSpPr>
        <p:spPr>
          <a:xfrm>
            <a:off x="1125459" y="3306447"/>
            <a:ext cx="63586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BBDD propia como alternativa a </a:t>
            </a:r>
            <a:r>
              <a:rPr lang="es-E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OpenFoodFacts</a:t>
            </a:r>
            <a:endParaRPr lang="es-E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6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77"/>
    </mc:Choice>
    <mc:Fallback xmlns="">
      <p:transition spd="slow" advTm="769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05EED7-D1A3-3F48-B7AD-E390CE60F0B6}"/>
              </a:ext>
            </a:extLst>
          </p:cNvPr>
          <p:cNvSpPr/>
          <p:nvPr/>
        </p:nvSpPr>
        <p:spPr>
          <a:xfrm>
            <a:off x="1028274" y="619127"/>
            <a:ext cx="476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Demo Aplicación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20A8552-FC6D-5B46-96FD-D852CBB1903E}"/>
              </a:ext>
            </a:extLst>
          </p:cNvPr>
          <p:cNvSpPr/>
          <p:nvPr/>
        </p:nvSpPr>
        <p:spPr>
          <a:xfrm>
            <a:off x="126609" y="658838"/>
            <a:ext cx="787165" cy="81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1C177E-DC79-9D4C-B307-FEB45B721D81}"/>
              </a:ext>
            </a:extLst>
          </p:cNvPr>
          <p:cNvSpPr/>
          <p:nvPr/>
        </p:nvSpPr>
        <p:spPr>
          <a:xfrm>
            <a:off x="241109" y="605136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5470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1921</TotalTime>
  <Words>132</Words>
  <Application>Microsoft Macintosh PowerPoint</Application>
  <PresentationFormat>Panorámica</PresentationFormat>
  <Paragraphs>40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Andres Caceres</dc:creator>
  <cp:lastModifiedBy>Victor Andres Caceres</cp:lastModifiedBy>
  <cp:revision>24</cp:revision>
  <dcterms:created xsi:type="dcterms:W3CDTF">2023-01-02T18:41:13Z</dcterms:created>
  <dcterms:modified xsi:type="dcterms:W3CDTF">2023-01-05T23:54:39Z</dcterms:modified>
</cp:coreProperties>
</file>