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65" r:id="rId12"/>
    <p:sldId id="274" r:id="rId13"/>
    <p:sldId id="275" r:id="rId14"/>
    <p:sldId id="273" r:id="rId15"/>
    <p:sldId id="276" r:id="rId16"/>
    <p:sldId id="271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5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>
        <p:scale>
          <a:sx n="80" d="100"/>
          <a:sy n="80" d="100"/>
        </p:scale>
        <p:origin x="75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753F1-2EF6-49C0-B20C-332CD393480C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CF8D5-1642-4BEA-ABF4-0B15B5464D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97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7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03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51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51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87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35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3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18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87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0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1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2E3F9-3652-F708-DDAB-3C0356D69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7413A4-9917-A818-1FE7-2132E9285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760A2-791C-FD02-0B39-102204F9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5FBC6-2F75-7B69-5EB9-A1084F8C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51160-B57E-8023-877D-E96EBB0E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94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0B87-1E8C-D1F7-B881-18622DBF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29550C-7669-F744-16D9-36A35A8F4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540C6-44D8-02F3-C364-CBB2BDCE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2DBBC-4746-1B0F-BA98-F590C0B0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9387A-4FCB-561B-0A35-2975BB69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3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1CE90A-2CAB-6196-1656-480006EDB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62FD8C-3F49-8185-BC3C-18A1400E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C33D6-15F8-E825-718F-655805F3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F4827-A3A1-3A70-CF00-85D54E29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21735-2467-1B4D-890D-E4655A44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62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86800" y="355000"/>
            <a:ext cx="11418400" cy="61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782249" y="3671900"/>
            <a:ext cx="382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587356" y="3671900"/>
            <a:ext cx="382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782249" y="4333900"/>
            <a:ext cx="3822400" cy="12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587356" y="4333900"/>
            <a:ext cx="3822400" cy="12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6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9E46-ACA4-D449-F2BA-0012CC27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580D7-5D94-FE0B-9666-E7BDDE12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0654A-1B2F-28BF-A441-70F5538E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019E6-8E70-1714-C85E-EE21DA27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69B03-B353-4A82-93EC-128F4A13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6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1F37D-2320-A8C0-72CD-BE4DECEA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027EC-8343-C9C6-4083-9B11CD45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53C1EF-9B30-F0CD-8A32-056EE67E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AE8DC-BCC5-0858-D16A-FFA4D76F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937BD-FB50-2CFA-5760-4822FDC4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3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87DE1-A471-6BBB-B500-55B0BB9E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07AD1-6109-DB2F-290B-DD7EB33F2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456EF3-26C6-AF0C-4031-0E7326DC8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98A1A3-6621-7411-FF79-D65C979F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2F5BBE-B683-432E-7487-73485503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BECA6-7D9B-9B68-3F8A-BD91919C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7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0A6F0-0DFF-D298-DDCA-683887E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9D5A07-DD60-5D48-5B50-04FAD7D7E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97FDC-3854-EE63-19FD-03D01EF4B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8E3A24-3349-929A-CA31-1C2B8A407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32BD6C-A37F-B16A-E119-2C417572E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6DB4A9-0EB3-5FB5-F57F-0E9F1CB0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5A5F626-BA81-B0C6-B3F4-062D3BF9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5E1585-EFDD-7817-8973-AECFD20A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0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8D59F-2157-1C60-D0C1-8F34A805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C6CB83-FA62-223F-3965-C243C155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D716F7-FC93-3486-07F4-8451C8E3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CE4078-18B3-D95B-0A0E-85DBD686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65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A15765-41C3-455B-23EF-EEF41734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38AE9-C507-0967-DF1C-CE941A8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319B82-51AA-063F-5F53-F4A2FC46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97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AD8DC-6D87-5ACC-E55E-77A348F2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332B8-39CE-9DB0-2C7B-FB40A841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F0F456-5040-018C-489D-A5490CD4E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907235-9ABF-6E35-C3C3-F6394127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2CDAC3-8054-4117-3A41-EB65CD55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141DB-451B-CCF7-5392-69D19606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38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43DF9-4E48-A9F3-CA92-654A09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78B58-C7DD-50DB-A1A5-B5B628D4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B1AA8E-3D9F-D93B-A66B-D30E4254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45E71B-8085-B8A8-80E2-39EF8257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BB030-FC4A-A3C0-D006-9B83D7CB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C1F2B-3BAD-51BE-02EC-83FFF446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79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660223-6C9E-A2F4-C5E2-155E7105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8D637-53F4-6F2E-A4F8-0F9DAA44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5C5DE-C190-422E-E855-9A0863B95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A41-E99A-4500-8972-381DF5DBECA4}" type="datetimeFigureOut">
              <a:rPr lang="es-ES" smtClean="0"/>
              <a:t>08/01/2023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5D909-2846-42B3-C3F5-E53543334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703A0D-1BB5-4620-9BA6-039FAC54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C074-8851-499B-8D57-F92D92CFAEE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1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2259;p64">
            <a:extLst>
              <a:ext uri="{FF2B5EF4-FFF2-40B4-BE49-F238E27FC236}">
                <a16:creationId xmlns:a16="http://schemas.microsoft.com/office/drawing/2014/main" id="{22174CCF-7D2E-3F2C-5976-32C3F615CBDC}"/>
              </a:ext>
            </a:extLst>
          </p:cNvPr>
          <p:cNvGrpSpPr/>
          <p:nvPr/>
        </p:nvGrpSpPr>
        <p:grpSpPr>
          <a:xfrm>
            <a:off x="8496300" y="0"/>
            <a:ext cx="3649757" cy="1952075"/>
            <a:chOff x="4411970" y="2468674"/>
            <a:chExt cx="747317" cy="1674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Google Shape;2260;p64">
              <a:extLst>
                <a:ext uri="{FF2B5EF4-FFF2-40B4-BE49-F238E27FC236}">
                  <a16:creationId xmlns:a16="http://schemas.microsoft.com/office/drawing/2014/main" id="{479C1BE2-C365-5FC3-F236-C727ADC83E4E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261;p64">
              <a:extLst>
                <a:ext uri="{FF2B5EF4-FFF2-40B4-BE49-F238E27FC236}">
                  <a16:creationId xmlns:a16="http://schemas.microsoft.com/office/drawing/2014/main" id="{0708E783-52EE-EF2D-C35C-08E8A9F5BB8A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" name="Imagen 1">
            <a:extLst>
              <a:ext uri="{FF2B5EF4-FFF2-40B4-BE49-F238E27FC236}">
                <a16:creationId xmlns:a16="http://schemas.microsoft.com/office/drawing/2014/main" id="{6A52ACF2-CFAE-135A-3CA9-98261E78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0" y="5508738"/>
            <a:ext cx="2196015" cy="7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4853E87-7B5F-9162-055E-6BE173CC7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1" y="1959747"/>
            <a:ext cx="6670266" cy="2880546"/>
          </a:xfrm>
          <a:prstGeom prst="rect">
            <a:avLst/>
          </a:prstGeom>
        </p:spPr>
      </p:pic>
      <p:sp>
        <p:nvSpPr>
          <p:cNvPr id="7" name="Google Shape;780;p32">
            <a:extLst>
              <a:ext uri="{FF2B5EF4-FFF2-40B4-BE49-F238E27FC236}">
                <a16:creationId xmlns:a16="http://schemas.microsoft.com/office/drawing/2014/main" id="{1EA5946A-77A4-51EC-B11C-C96992032B07}"/>
              </a:ext>
            </a:extLst>
          </p:cNvPr>
          <p:cNvSpPr txBox="1">
            <a:spLocks/>
          </p:cNvSpPr>
          <p:nvPr/>
        </p:nvSpPr>
        <p:spPr>
          <a:xfrm>
            <a:off x="9159688" y="175762"/>
            <a:ext cx="2986369" cy="11391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800" b="1" dirty="0"/>
              <a:t>Grado </a:t>
            </a:r>
            <a:r>
              <a:rPr lang="es-ES" sz="1800" b="1" dirty="0"/>
              <a:t>Ingeniería</a:t>
            </a:r>
            <a:r>
              <a:rPr lang="en-US" sz="1800" b="1" dirty="0"/>
              <a:t> </a:t>
            </a:r>
            <a:r>
              <a:rPr lang="es-ES" sz="1800" b="1" dirty="0"/>
              <a:t>Informática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s-ES" sz="1800" b="1" dirty="0"/>
              <a:t>Desarrollo multiplataforma de aplicaciones móviles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800" dirty="0"/>
              <a:t>Alberto Anchuste Ceballos</a:t>
            </a:r>
          </a:p>
        </p:txBody>
      </p:sp>
    </p:spTree>
    <p:extLst>
      <p:ext uri="{BB962C8B-B14F-4D97-AF65-F5344CB8AC3E}">
        <p14:creationId xmlns:p14="http://schemas.microsoft.com/office/powerpoint/2010/main" val="223311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430346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Software utilizado en la implementación</a:t>
            </a:r>
            <a:endParaRPr b="1" dirty="0"/>
          </a:p>
        </p:txBody>
      </p:sp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37E89D7-F297-03F2-5CEF-A37BA7768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9" y="2550454"/>
            <a:ext cx="1246374" cy="1246374"/>
          </a:xfrm>
          <a:prstGeom prst="rect">
            <a:avLst/>
          </a:prstGeom>
        </p:spPr>
      </p:pic>
      <p:pic>
        <p:nvPicPr>
          <p:cNvPr id="10" name="Imagen 9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3A607731-B398-DAF1-E9A4-67F25A0D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3" y="2742700"/>
            <a:ext cx="1990655" cy="629047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849AD1-CDDE-05BA-E661-1C2795FA3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73" y="3755827"/>
            <a:ext cx="1115826" cy="1115826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4078FC4C-4E89-0F38-B79A-7695C44F7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80" y="4263197"/>
            <a:ext cx="2627815" cy="797516"/>
          </a:xfrm>
          <a:prstGeom prst="rect">
            <a:avLst/>
          </a:prstGeom>
        </p:spPr>
      </p:pic>
      <p:pic>
        <p:nvPicPr>
          <p:cNvPr id="16" name="Imagen 1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81DA4D1-3544-B2FD-9DC5-F31839EDF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83" y="2248074"/>
            <a:ext cx="2627815" cy="425366"/>
          </a:xfrm>
          <a:prstGeom prst="rect">
            <a:avLst/>
          </a:prstGeom>
        </p:spPr>
      </p:pic>
      <p:sp>
        <p:nvSpPr>
          <p:cNvPr id="17" name="Google Shape;387;p44">
            <a:extLst>
              <a:ext uri="{FF2B5EF4-FFF2-40B4-BE49-F238E27FC236}">
                <a16:creationId xmlns:a16="http://schemas.microsoft.com/office/drawing/2014/main" id="{F1B8B947-B4A0-06F1-2AB2-A255ADB166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41758" y="1484474"/>
            <a:ext cx="224040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Entornos programación</a:t>
            </a:r>
            <a:endParaRPr sz="1800" dirty="0"/>
          </a:p>
        </p:txBody>
      </p:sp>
      <p:sp>
        <p:nvSpPr>
          <p:cNvPr id="18" name="Google Shape;387;p44">
            <a:extLst>
              <a:ext uri="{FF2B5EF4-FFF2-40B4-BE49-F238E27FC236}">
                <a16:creationId xmlns:a16="http://schemas.microsoft.com/office/drawing/2014/main" id="{25BD250D-B600-B51C-D383-84B8706EC0C6}"/>
              </a:ext>
            </a:extLst>
          </p:cNvPr>
          <p:cNvSpPr txBox="1">
            <a:spLocks/>
          </p:cNvSpPr>
          <p:nvPr/>
        </p:nvSpPr>
        <p:spPr>
          <a:xfrm>
            <a:off x="5004755" y="1586523"/>
            <a:ext cx="2406633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800" dirty="0"/>
              <a:t>Máquinas virtuales</a:t>
            </a:r>
          </a:p>
        </p:txBody>
      </p:sp>
      <p:sp>
        <p:nvSpPr>
          <p:cNvPr id="19" name="Google Shape;387;p44">
            <a:extLst>
              <a:ext uri="{FF2B5EF4-FFF2-40B4-BE49-F238E27FC236}">
                <a16:creationId xmlns:a16="http://schemas.microsoft.com/office/drawing/2014/main" id="{1CE307B9-2C03-1C0C-6295-4008456D2CD2}"/>
              </a:ext>
            </a:extLst>
          </p:cNvPr>
          <p:cNvSpPr txBox="1">
            <a:spLocks/>
          </p:cNvSpPr>
          <p:nvPr/>
        </p:nvSpPr>
        <p:spPr>
          <a:xfrm>
            <a:off x="5004755" y="3700712"/>
            <a:ext cx="2406633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800" dirty="0"/>
              <a:t>Testeo servidor</a:t>
            </a:r>
          </a:p>
        </p:txBody>
      </p:sp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7BAC8A3-145F-A864-3F34-6541DA8F3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08" y="2108474"/>
            <a:ext cx="1411992" cy="1520245"/>
          </a:xfrm>
          <a:prstGeom prst="rect">
            <a:avLst/>
          </a:prstGeom>
        </p:spPr>
      </p:pic>
      <p:sp>
        <p:nvSpPr>
          <p:cNvPr id="22" name="Google Shape;387;p44">
            <a:extLst>
              <a:ext uri="{FF2B5EF4-FFF2-40B4-BE49-F238E27FC236}">
                <a16:creationId xmlns:a16="http://schemas.microsoft.com/office/drawing/2014/main" id="{E0265705-F652-766B-8626-D17BF1FEE557}"/>
              </a:ext>
            </a:extLst>
          </p:cNvPr>
          <p:cNvSpPr txBox="1">
            <a:spLocks/>
          </p:cNvSpPr>
          <p:nvPr/>
        </p:nvSpPr>
        <p:spPr>
          <a:xfrm>
            <a:off x="9174679" y="1484474"/>
            <a:ext cx="2406633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800" dirty="0"/>
              <a:t>Emuladores</a:t>
            </a:r>
          </a:p>
        </p:txBody>
      </p:sp>
    </p:spTree>
    <p:extLst>
      <p:ext uri="{BB962C8B-B14F-4D97-AF65-F5344CB8AC3E}">
        <p14:creationId xmlns:p14="http://schemas.microsoft.com/office/powerpoint/2010/main" val="340246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7DA072-A8A7-5EEA-80D4-C4AF4CBBB8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7" y="1894068"/>
            <a:ext cx="1680237" cy="30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36435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Evolución de la app</a:t>
            </a:r>
            <a:endParaRPr b="1" dirty="0"/>
          </a:p>
        </p:txBody>
      </p:sp>
      <p:sp>
        <p:nvSpPr>
          <p:cNvPr id="7" name="Google Shape;387;p44">
            <a:extLst>
              <a:ext uri="{FF2B5EF4-FFF2-40B4-BE49-F238E27FC236}">
                <a16:creationId xmlns:a16="http://schemas.microsoft.com/office/drawing/2014/main" id="{383F20BB-0447-45EE-94BE-F73FF9BA2C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6007" y="1264141"/>
            <a:ext cx="3017642" cy="460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Primeros bocetos en papel</a:t>
            </a:r>
            <a:endParaRPr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BA92FB9-E0E7-DB9B-E8B8-318AFF34650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13" y="2331812"/>
            <a:ext cx="1680238" cy="28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87;p44">
            <a:extLst>
              <a:ext uri="{FF2B5EF4-FFF2-40B4-BE49-F238E27FC236}">
                <a16:creationId xmlns:a16="http://schemas.microsoft.com/office/drawing/2014/main" id="{DFFDD463-4204-000D-0D02-A4F9B3806069}"/>
              </a:ext>
            </a:extLst>
          </p:cNvPr>
          <p:cNvSpPr txBox="1">
            <a:spLocks/>
          </p:cNvSpPr>
          <p:nvPr/>
        </p:nvSpPr>
        <p:spPr>
          <a:xfrm>
            <a:off x="4753694" y="1264141"/>
            <a:ext cx="2670836" cy="460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600" dirty="0"/>
              <a:t>Prototipos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87AB2F-57F7-A6FB-B85A-584180CA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20" y="1783769"/>
            <a:ext cx="1558856" cy="29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489FD50-665F-883D-1935-F1D83661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42" y="2488704"/>
            <a:ext cx="1558856" cy="293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387;p44">
            <a:extLst>
              <a:ext uri="{FF2B5EF4-FFF2-40B4-BE49-F238E27FC236}">
                <a16:creationId xmlns:a16="http://schemas.microsoft.com/office/drawing/2014/main" id="{32D27FCA-9809-59A0-5B68-82D6F80986F7}"/>
              </a:ext>
            </a:extLst>
          </p:cNvPr>
          <p:cNvSpPr txBox="1">
            <a:spLocks/>
          </p:cNvSpPr>
          <p:nvPr/>
        </p:nvSpPr>
        <p:spPr>
          <a:xfrm>
            <a:off x="8784603" y="1260231"/>
            <a:ext cx="2670836" cy="460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600" dirty="0"/>
              <a:t>App final</a:t>
            </a:r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AC827D4-624F-8C5B-DCDD-CAA74B5DC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7" y="2498108"/>
            <a:ext cx="1712972" cy="3045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0669132-6517-0173-98DD-8288EC18B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47" y="1783769"/>
            <a:ext cx="1712972" cy="3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7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36435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Funcionalidades de la aplicación</a:t>
            </a:r>
            <a:endParaRPr b="1" dirty="0"/>
          </a:p>
        </p:txBody>
      </p:sp>
      <p:sp>
        <p:nvSpPr>
          <p:cNvPr id="20" name="Google Shape;1326;p59">
            <a:extLst>
              <a:ext uri="{FF2B5EF4-FFF2-40B4-BE49-F238E27FC236}">
                <a16:creationId xmlns:a16="http://schemas.microsoft.com/office/drawing/2014/main" id="{20204C3D-5E6F-949F-7A72-4BDF91BEEAB5}"/>
              </a:ext>
            </a:extLst>
          </p:cNvPr>
          <p:cNvSpPr txBox="1">
            <a:spLocks/>
          </p:cNvSpPr>
          <p:nvPr/>
        </p:nvSpPr>
        <p:spPr>
          <a:xfrm>
            <a:off x="3603018" y="4789634"/>
            <a:ext cx="2305500" cy="1248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Actualizar</a:t>
            </a:r>
            <a:r>
              <a:rPr lang="en-US" dirty="0"/>
              <a:t> </a:t>
            </a:r>
            <a:r>
              <a:rPr lang="en-US" dirty="0" err="1"/>
              <a:t>perfil</a:t>
            </a:r>
            <a:endParaRPr lang="en-US" dirty="0"/>
          </a:p>
        </p:txBody>
      </p:sp>
      <p:sp>
        <p:nvSpPr>
          <p:cNvPr id="22" name="Google Shape;1328;p59">
            <a:extLst>
              <a:ext uri="{FF2B5EF4-FFF2-40B4-BE49-F238E27FC236}">
                <a16:creationId xmlns:a16="http://schemas.microsoft.com/office/drawing/2014/main" id="{0AC74720-61A4-1A8F-6083-7D6365440B2E}"/>
              </a:ext>
            </a:extLst>
          </p:cNvPr>
          <p:cNvSpPr txBox="1">
            <a:spLocks/>
          </p:cNvSpPr>
          <p:nvPr/>
        </p:nvSpPr>
        <p:spPr>
          <a:xfrm>
            <a:off x="6302293" y="4886729"/>
            <a:ext cx="2305500" cy="10461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colectas</a:t>
            </a:r>
            <a:endParaRPr lang="en-US" dirty="0"/>
          </a:p>
        </p:txBody>
      </p:sp>
      <p:sp>
        <p:nvSpPr>
          <p:cNvPr id="27" name="Google Shape;1348;p59">
            <a:extLst>
              <a:ext uri="{FF2B5EF4-FFF2-40B4-BE49-F238E27FC236}">
                <a16:creationId xmlns:a16="http://schemas.microsoft.com/office/drawing/2014/main" id="{F6AF1278-5EF2-C613-C8D5-DDCD08EADB9E}"/>
              </a:ext>
            </a:extLst>
          </p:cNvPr>
          <p:cNvSpPr/>
          <p:nvPr/>
        </p:nvSpPr>
        <p:spPr>
          <a:xfrm>
            <a:off x="2928918" y="1698872"/>
            <a:ext cx="674100" cy="67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25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8" name="Google Shape;1349;p59">
            <a:extLst>
              <a:ext uri="{FF2B5EF4-FFF2-40B4-BE49-F238E27FC236}">
                <a16:creationId xmlns:a16="http://schemas.microsoft.com/office/drawing/2014/main" id="{35E18A9D-A086-EF46-25ED-4995E9D6EAC0}"/>
              </a:ext>
            </a:extLst>
          </p:cNvPr>
          <p:cNvSpPr/>
          <p:nvPr/>
        </p:nvSpPr>
        <p:spPr>
          <a:xfrm>
            <a:off x="5628193" y="1698872"/>
            <a:ext cx="674100" cy="674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25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" name="Google Shape;1350;p59">
            <a:extLst>
              <a:ext uri="{FF2B5EF4-FFF2-40B4-BE49-F238E27FC236}">
                <a16:creationId xmlns:a16="http://schemas.microsoft.com/office/drawing/2014/main" id="{6BE31199-7A92-BC94-6316-BAD739023531}"/>
              </a:ext>
            </a:extLst>
          </p:cNvPr>
          <p:cNvSpPr/>
          <p:nvPr/>
        </p:nvSpPr>
        <p:spPr>
          <a:xfrm>
            <a:off x="8327468" y="1698872"/>
            <a:ext cx="674100" cy="67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0" name="Google Shape;1351;p59">
            <a:extLst>
              <a:ext uri="{FF2B5EF4-FFF2-40B4-BE49-F238E27FC236}">
                <a16:creationId xmlns:a16="http://schemas.microsoft.com/office/drawing/2014/main" id="{BAB58121-F46C-117E-FF6F-E7330F7C77E8}"/>
              </a:ext>
            </a:extLst>
          </p:cNvPr>
          <p:cNvSpPr/>
          <p:nvPr/>
        </p:nvSpPr>
        <p:spPr>
          <a:xfrm>
            <a:off x="4418718" y="4116985"/>
            <a:ext cx="674100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1" name="Google Shape;1352;p59">
            <a:extLst>
              <a:ext uri="{FF2B5EF4-FFF2-40B4-BE49-F238E27FC236}">
                <a16:creationId xmlns:a16="http://schemas.microsoft.com/office/drawing/2014/main" id="{6542EF01-87BB-8973-D5F5-F273BE8A5C54}"/>
              </a:ext>
            </a:extLst>
          </p:cNvPr>
          <p:cNvSpPr/>
          <p:nvPr/>
        </p:nvSpPr>
        <p:spPr>
          <a:xfrm>
            <a:off x="7117993" y="4116985"/>
            <a:ext cx="674100" cy="674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endParaRPr sz="2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75" name="Google Shape;1326;p59">
            <a:extLst>
              <a:ext uri="{FF2B5EF4-FFF2-40B4-BE49-F238E27FC236}">
                <a16:creationId xmlns:a16="http://schemas.microsoft.com/office/drawing/2014/main" id="{1979D99E-95B9-19FF-324F-17FCBB947FA3}"/>
              </a:ext>
            </a:extLst>
          </p:cNvPr>
          <p:cNvSpPr txBox="1">
            <a:spLocks/>
          </p:cNvSpPr>
          <p:nvPr/>
        </p:nvSpPr>
        <p:spPr>
          <a:xfrm>
            <a:off x="2113218" y="2372972"/>
            <a:ext cx="2305500" cy="1248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Registrar </a:t>
            </a:r>
            <a:r>
              <a:rPr lang="en-US" dirty="0" err="1"/>
              <a:t>usuario</a:t>
            </a:r>
            <a:endParaRPr lang="en-US" dirty="0"/>
          </a:p>
        </p:txBody>
      </p:sp>
      <p:sp>
        <p:nvSpPr>
          <p:cNvPr id="676" name="Google Shape;1326;p59">
            <a:extLst>
              <a:ext uri="{FF2B5EF4-FFF2-40B4-BE49-F238E27FC236}">
                <a16:creationId xmlns:a16="http://schemas.microsoft.com/office/drawing/2014/main" id="{972DAB70-1E6B-76CE-382F-F03F0847FDD7}"/>
              </a:ext>
            </a:extLst>
          </p:cNvPr>
          <p:cNvSpPr txBox="1">
            <a:spLocks/>
          </p:cNvSpPr>
          <p:nvPr/>
        </p:nvSpPr>
        <p:spPr>
          <a:xfrm>
            <a:off x="4812499" y="2372972"/>
            <a:ext cx="2305500" cy="1248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colecta</a:t>
            </a:r>
            <a:endParaRPr lang="en-US" dirty="0"/>
          </a:p>
        </p:txBody>
      </p:sp>
      <p:sp>
        <p:nvSpPr>
          <p:cNvPr id="677" name="Google Shape;1326;p59">
            <a:extLst>
              <a:ext uri="{FF2B5EF4-FFF2-40B4-BE49-F238E27FC236}">
                <a16:creationId xmlns:a16="http://schemas.microsoft.com/office/drawing/2014/main" id="{ACDF1911-287D-F721-EBC8-0583FC5432DA}"/>
              </a:ext>
            </a:extLst>
          </p:cNvPr>
          <p:cNvSpPr txBox="1">
            <a:spLocks/>
          </p:cNvSpPr>
          <p:nvPr/>
        </p:nvSpPr>
        <p:spPr>
          <a:xfrm>
            <a:off x="7604404" y="2372972"/>
            <a:ext cx="2305500" cy="1248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Aportar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colecta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6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C320EA4-D428-B9CE-D9F6-203A7794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Demo de la aplicación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AE3B14-C87D-859D-36FB-9A3A0A85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85" y="1741250"/>
            <a:ext cx="2330229" cy="40369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165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715670" y="668586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¿Cómo se valida la aplicación?</a:t>
            </a:r>
            <a:endParaRPr b="1" dirty="0"/>
          </a:p>
        </p:txBody>
      </p:sp>
      <p:sp>
        <p:nvSpPr>
          <p:cNvPr id="4" name="Google Shape;387;p44">
            <a:extLst>
              <a:ext uri="{FF2B5EF4-FFF2-40B4-BE49-F238E27FC236}">
                <a16:creationId xmlns:a16="http://schemas.microsoft.com/office/drawing/2014/main" id="{2C954953-1D6E-79BD-B5B7-8F0180AF4D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69266" y="1982789"/>
            <a:ext cx="3851322" cy="651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Test automatizados con: </a:t>
            </a:r>
            <a:endParaRPr sz="2400" dirty="0"/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9AD0F73-DF25-64F1-5044-2B90E17B7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17" y="1243650"/>
            <a:ext cx="3646618" cy="1908397"/>
          </a:xfrm>
          <a:prstGeom prst="rect">
            <a:avLst/>
          </a:prstGeom>
        </p:spPr>
      </p:pic>
      <p:grpSp>
        <p:nvGrpSpPr>
          <p:cNvPr id="7" name="Google Shape;5180;p66">
            <a:extLst>
              <a:ext uri="{FF2B5EF4-FFF2-40B4-BE49-F238E27FC236}">
                <a16:creationId xmlns:a16="http://schemas.microsoft.com/office/drawing/2014/main" id="{636A60D0-C2A4-08A3-43E8-FF31289E51FA}"/>
              </a:ext>
            </a:extLst>
          </p:cNvPr>
          <p:cNvGrpSpPr/>
          <p:nvPr/>
        </p:nvGrpSpPr>
        <p:grpSpPr>
          <a:xfrm>
            <a:off x="2223483" y="3184760"/>
            <a:ext cx="6806152" cy="2878376"/>
            <a:chOff x="3530532" y="1496185"/>
            <a:chExt cx="1562000" cy="733613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8" name="Google Shape;5181;p66">
              <a:extLst>
                <a:ext uri="{FF2B5EF4-FFF2-40B4-BE49-F238E27FC236}">
                  <a16:creationId xmlns:a16="http://schemas.microsoft.com/office/drawing/2014/main" id="{109782C5-B92E-FCC9-E995-01E04764FB69}"/>
                </a:ext>
              </a:extLst>
            </p:cNvPr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grp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9" name="Google Shape;5182;p66">
              <a:extLst>
                <a:ext uri="{FF2B5EF4-FFF2-40B4-BE49-F238E27FC236}">
                  <a16:creationId xmlns:a16="http://schemas.microsoft.com/office/drawing/2014/main" id="{36A36C86-D37F-A932-6446-0D3213350D32}"/>
                </a:ext>
              </a:extLst>
            </p:cNvPr>
            <p:cNvGrpSpPr/>
            <p:nvPr/>
          </p:nvGrpSpPr>
          <p:grpSpPr>
            <a:xfrm>
              <a:off x="3530532" y="1496185"/>
              <a:ext cx="496648" cy="463587"/>
              <a:chOff x="3530532" y="1496185"/>
              <a:chExt cx="496648" cy="463587"/>
            </a:xfrm>
            <a:grpFill/>
          </p:grpSpPr>
          <p:grpSp>
            <p:nvGrpSpPr>
              <p:cNvPr id="25" name="Google Shape;5183;p66">
                <a:extLst>
                  <a:ext uri="{FF2B5EF4-FFF2-40B4-BE49-F238E27FC236}">
                    <a16:creationId xmlns:a16="http://schemas.microsoft.com/office/drawing/2014/main" id="{2C0FBCEF-70B1-9FE0-AF72-91AAE9F3868B}"/>
                  </a:ext>
                </a:extLst>
              </p:cNvPr>
              <p:cNvGrpSpPr/>
              <p:nvPr/>
            </p:nvGrpSpPr>
            <p:grpSpPr>
              <a:xfrm>
                <a:off x="3567462" y="1496185"/>
                <a:ext cx="459718" cy="361376"/>
                <a:chOff x="3567462" y="1496185"/>
                <a:chExt cx="459718" cy="361376"/>
              </a:xfrm>
              <a:grpFill/>
            </p:grpSpPr>
            <p:cxnSp>
              <p:nvCxnSpPr>
                <p:cNvPr id="27" name="Google Shape;5184;p66">
                  <a:extLst>
                    <a:ext uri="{FF2B5EF4-FFF2-40B4-BE49-F238E27FC236}">
                      <a16:creationId xmlns:a16="http://schemas.microsoft.com/office/drawing/2014/main" id="{BB60B616-5326-159B-669B-B218DB7CB0BD}"/>
                    </a:ext>
                  </a:extLst>
                </p:cNvPr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" name="Google Shape;5185;p66">
                  <a:extLst>
                    <a:ext uri="{FF2B5EF4-FFF2-40B4-BE49-F238E27FC236}">
                      <a16:creationId xmlns:a16="http://schemas.microsoft.com/office/drawing/2014/main" id="{C47B795F-F4C0-74B9-D905-337DE1ADD0B1}"/>
                    </a:ext>
                  </a:extLst>
                </p:cNvPr>
                <p:cNvSpPr/>
                <p:nvPr/>
              </p:nvSpPr>
              <p:spPr>
                <a:xfrm>
                  <a:off x="3567462" y="1496185"/>
                  <a:ext cx="459718" cy="187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b="1" dirty="0"/>
                    <a:t>Definición casos de uso</a:t>
                  </a:r>
                  <a:endParaRPr b="1" dirty="0"/>
                </a:p>
              </p:txBody>
            </p:sp>
          </p:grpSp>
          <p:sp>
            <p:nvSpPr>
              <p:cNvPr id="26" name="Google Shape;5186;p66">
                <a:extLst>
                  <a:ext uri="{FF2B5EF4-FFF2-40B4-BE49-F238E27FC236}">
                    <a16:creationId xmlns:a16="http://schemas.microsoft.com/office/drawing/2014/main" id="{8D4A1737-4719-5A1B-3CAB-1DF805B0D1A2}"/>
                  </a:ext>
                </a:extLst>
              </p:cNvPr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5187;p66">
              <a:extLst>
                <a:ext uri="{FF2B5EF4-FFF2-40B4-BE49-F238E27FC236}">
                  <a16:creationId xmlns:a16="http://schemas.microsoft.com/office/drawing/2014/main" id="{EE3627B8-6163-E97A-EF8D-076E85F9C1CB}"/>
                </a:ext>
              </a:extLst>
            </p:cNvPr>
            <p:cNvGrpSpPr/>
            <p:nvPr/>
          </p:nvGrpSpPr>
          <p:grpSpPr>
            <a:xfrm>
              <a:off x="3891569" y="1779209"/>
              <a:ext cx="458426" cy="423707"/>
              <a:chOff x="3891569" y="1779209"/>
              <a:chExt cx="458426" cy="423707"/>
            </a:xfrm>
            <a:grpFill/>
          </p:grpSpPr>
          <p:grpSp>
            <p:nvGrpSpPr>
              <p:cNvPr id="21" name="Google Shape;5188;p66">
                <a:extLst>
                  <a:ext uri="{FF2B5EF4-FFF2-40B4-BE49-F238E27FC236}">
                    <a16:creationId xmlns:a16="http://schemas.microsoft.com/office/drawing/2014/main" id="{26028519-7A55-1EF8-1E1C-9F91526C2B97}"/>
                  </a:ext>
                </a:extLst>
              </p:cNvPr>
              <p:cNvGrpSpPr/>
              <p:nvPr/>
            </p:nvGrpSpPr>
            <p:grpSpPr>
              <a:xfrm>
                <a:off x="3929014" y="1881638"/>
                <a:ext cx="420981" cy="321278"/>
                <a:chOff x="3929014" y="1881638"/>
                <a:chExt cx="420981" cy="321278"/>
              </a:xfrm>
              <a:grpFill/>
            </p:grpSpPr>
            <p:cxnSp>
              <p:nvCxnSpPr>
                <p:cNvPr id="23" name="Google Shape;5189;p66">
                  <a:extLst>
                    <a:ext uri="{FF2B5EF4-FFF2-40B4-BE49-F238E27FC236}">
                      <a16:creationId xmlns:a16="http://schemas.microsoft.com/office/drawing/2014/main" id="{7561BE92-F0DE-9280-1829-1DF17168D768}"/>
                    </a:ext>
                  </a:extLst>
                </p:cNvPr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4" name="Google Shape;5190;p66">
                  <a:extLst>
                    <a:ext uri="{FF2B5EF4-FFF2-40B4-BE49-F238E27FC236}">
                      <a16:creationId xmlns:a16="http://schemas.microsoft.com/office/drawing/2014/main" id="{EE3B7FF0-81F1-9AB9-BA7F-BFA95518A31B}"/>
                    </a:ext>
                  </a:extLst>
                </p:cNvPr>
                <p:cNvSpPr/>
                <p:nvPr/>
              </p:nvSpPr>
              <p:spPr>
                <a:xfrm>
                  <a:off x="3929014" y="2056970"/>
                  <a:ext cx="420981" cy="14594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b="1" dirty="0"/>
                    <a:t>Implementar funcionalidades</a:t>
                  </a:r>
                  <a:endParaRPr b="1" dirty="0"/>
                </a:p>
              </p:txBody>
            </p:sp>
          </p:grpSp>
          <p:sp>
            <p:nvSpPr>
              <p:cNvPr id="22" name="Google Shape;5191;p66">
                <a:extLst>
                  <a:ext uri="{FF2B5EF4-FFF2-40B4-BE49-F238E27FC236}">
                    <a16:creationId xmlns:a16="http://schemas.microsoft.com/office/drawing/2014/main" id="{D5713D78-3B07-4F0C-CE83-6A4507DE450F}"/>
                  </a:ext>
                </a:extLst>
              </p:cNvPr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5192;p66">
              <a:extLst>
                <a:ext uri="{FF2B5EF4-FFF2-40B4-BE49-F238E27FC236}">
                  <a16:creationId xmlns:a16="http://schemas.microsoft.com/office/drawing/2014/main" id="{40661D15-7929-EB84-BB36-FA2C440BC7BE}"/>
                </a:ext>
              </a:extLst>
            </p:cNvPr>
            <p:cNvGrpSpPr/>
            <p:nvPr/>
          </p:nvGrpSpPr>
          <p:grpSpPr>
            <a:xfrm>
              <a:off x="4252606" y="1496185"/>
              <a:ext cx="454880" cy="463587"/>
              <a:chOff x="4252606" y="1496185"/>
              <a:chExt cx="454880" cy="463587"/>
            </a:xfrm>
            <a:grpFill/>
          </p:grpSpPr>
          <p:grpSp>
            <p:nvGrpSpPr>
              <p:cNvPr id="17" name="Google Shape;5193;p66">
                <a:extLst>
                  <a:ext uri="{FF2B5EF4-FFF2-40B4-BE49-F238E27FC236}">
                    <a16:creationId xmlns:a16="http://schemas.microsoft.com/office/drawing/2014/main" id="{01E4C2D4-788A-90F9-9525-5D86472417E5}"/>
                  </a:ext>
                </a:extLst>
              </p:cNvPr>
              <p:cNvGrpSpPr/>
              <p:nvPr/>
            </p:nvGrpSpPr>
            <p:grpSpPr>
              <a:xfrm>
                <a:off x="4290828" y="1496185"/>
                <a:ext cx="416658" cy="361376"/>
                <a:chOff x="4290828" y="1496185"/>
                <a:chExt cx="416658" cy="361376"/>
              </a:xfrm>
              <a:grpFill/>
            </p:grpSpPr>
            <p:cxnSp>
              <p:nvCxnSpPr>
                <p:cNvPr id="19" name="Google Shape;5194;p66">
                  <a:extLst>
                    <a:ext uri="{FF2B5EF4-FFF2-40B4-BE49-F238E27FC236}">
                      <a16:creationId xmlns:a16="http://schemas.microsoft.com/office/drawing/2014/main" id="{9070FF3B-8151-0856-E75C-DB102C46877E}"/>
                    </a:ext>
                  </a:extLst>
                </p:cNvPr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0" name="Google Shape;5195;p66">
                  <a:extLst>
                    <a:ext uri="{FF2B5EF4-FFF2-40B4-BE49-F238E27FC236}">
                      <a16:creationId xmlns:a16="http://schemas.microsoft.com/office/drawing/2014/main" id="{6406632F-6765-E88D-6B3C-6D838AD9CC30}"/>
                    </a:ext>
                  </a:extLst>
                </p:cNvPr>
                <p:cNvSpPr/>
                <p:nvPr/>
              </p:nvSpPr>
              <p:spPr>
                <a:xfrm>
                  <a:off x="4290828" y="1496185"/>
                  <a:ext cx="416658" cy="20606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b="1" dirty="0"/>
                    <a:t>Desarrollar test en cypress</a:t>
                  </a:r>
                  <a:endParaRPr b="1" dirty="0"/>
                </a:p>
              </p:txBody>
            </p:sp>
          </p:grpSp>
          <p:sp>
            <p:nvSpPr>
              <p:cNvPr id="18" name="Google Shape;5196;p66">
                <a:extLst>
                  <a:ext uri="{FF2B5EF4-FFF2-40B4-BE49-F238E27FC236}">
                    <a16:creationId xmlns:a16="http://schemas.microsoft.com/office/drawing/2014/main" id="{136F12BE-9AC1-97B2-668A-A096F0C7B8E1}"/>
                  </a:ext>
                </a:extLst>
              </p:cNvPr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5197;p66">
              <a:extLst>
                <a:ext uri="{FF2B5EF4-FFF2-40B4-BE49-F238E27FC236}">
                  <a16:creationId xmlns:a16="http://schemas.microsoft.com/office/drawing/2014/main" id="{58A72C03-8A52-F254-F126-1E377E102026}"/>
                </a:ext>
              </a:extLst>
            </p:cNvPr>
            <p:cNvGrpSpPr/>
            <p:nvPr/>
          </p:nvGrpSpPr>
          <p:grpSpPr>
            <a:xfrm>
              <a:off x="4613643" y="1763716"/>
              <a:ext cx="365233" cy="466082"/>
              <a:chOff x="4613643" y="1763716"/>
              <a:chExt cx="365233" cy="466082"/>
            </a:xfrm>
            <a:grpFill/>
          </p:grpSpPr>
          <p:grpSp>
            <p:nvGrpSpPr>
              <p:cNvPr id="13" name="Google Shape;5198;p66">
                <a:extLst>
                  <a:ext uri="{FF2B5EF4-FFF2-40B4-BE49-F238E27FC236}">
                    <a16:creationId xmlns:a16="http://schemas.microsoft.com/office/drawing/2014/main" id="{29ED2C27-1D5C-4D7D-CE5F-EE0733478464}"/>
                  </a:ext>
                </a:extLst>
              </p:cNvPr>
              <p:cNvGrpSpPr/>
              <p:nvPr/>
            </p:nvGrpSpPr>
            <p:grpSpPr>
              <a:xfrm>
                <a:off x="4652451" y="1879538"/>
                <a:ext cx="326425" cy="350260"/>
                <a:chOff x="4652451" y="1879538"/>
                <a:chExt cx="326425" cy="350260"/>
              </a:xfrm>
              <a:grpFill/>
            </p:grpSpPr>
            <p:cxnSp>
              <p:nvCxnSpPr>
                <p:cNvPr id="15" name="Google Shape;5199;p66">
                  <a:extLst>
                    <a:ext uri="{FF2B5EF4-FFF2-40B4-BE49-F238E27FC236}">
                      <a16:creationId xmlns:a16="http://schemas.microsoft.com/office/drawing/2014/main" id="{6F912882-F575-DC73-06B6-6E53DA8F49A3}"/>
                    </a:ext>
                  </a:extLst>
                </p:cNvPr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6" name="Google Shape;5200;p66">
                  <a:extLst>
                    <a:ext uri="{FF2B5EF4-FFF2-40B4-BE49-F238E27FC236}">
                      <a16:creationId xmlns:a16="http://schemas.microsoft.com/office/drawing/2014/main" id="{BD6DFFD5-BBD0-FA68-D11F-06551964A79B}"/>
                    </a:ext>
                  </a:extLst>
                </p:cNvPr>
                <p:cNvSpPr/>
                <p:nvPr/>
              </p:nvSpPr>
              <p:spPr>
                <a:xfrm>
                  <a:off x="4652451" y="2103016"/>
                  <a:ext cx="326425" cy="12678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b="1" dirty="0"/>
                    <a:t>Ejecutar test</a:t>
                  </a:r>
                  <a:endParaRPr b="1" dirty="0"/>
                </a:p>
              </p:txBody>
            </p:sp>
          </p:grpSp>
          <p:sp>
            <p:nvSpPr>
              <p:cNvPr id="14" name="Google Shape;5201;p66">
                <a:extLst>
                  <a:ext uri="{FF2B5EF4-FFF2-40B4-BE49-F238E27FC236}">
                    <a16:creationId xmlns:a16="http://schemas.microsoft.com/office/drawing/2014/main" id="{342823FF-4DAB-7614-B0CA-284B45883E86}"/>
                  </a:ext>
                </a:extLst>
              </p:cNvPr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0" name="Google Shape;5185;p66">
            <a:extLst>
              <a:ext uri="{FF2B5EF4-FFF2-40B4-BE49-F238E27FC236}">
                <a16:creationId xmlns:a16="http://schemas.microsoft.com/office/drawing/2014/main" id="{E6688913-2760-CA2F-4945-A967E19DA052}"/>
              </a:ext>
            </a:extLst>
          </p:cNvPr>
          <p:cNvSpPr/>
          <p:nvPr/>
        </p:nvSpPr>
        <p:spPr>
          <a:xfrm>
            <a:off x="9021519" y="4232444"/>
            <a:ext cx="2003144" cy="736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Resultados validación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81540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2157F6A-EB31-EE42-492F-C04F5F77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Demo validación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7D0BC0-B1FD-F6DE-CF82-CD89DE3A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9" y="1525516"/>
            <a:ext cx="9108604" cy="4378468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FAF3E08A-A3A5-30C6-0774-478B04E33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78" y="3151418"/>
            <a:ext cx="1493316" cy="14933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730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5F11F53E-C397-D53F-0A3D-75A7FB76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629">
            <a:off x="9838218" y="4725335"/>
            <a:ext cx="1432280" cy="143228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C320EA4-D428-B9CE-D9F6-203A7794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¿Dónde se guarda el código fuente?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268A96-639D-6C00-D5A8-41C5414B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89" y="2041117"/>
            <a:ext cx="8883935" cy="271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Texto&#10;&#10;Descripción generada automáticamente con confianza baja">
            <a:extLst>
              <a:ext uri="{FF2B5EF4-FFF2-40B4-BE49-F238E27FC236}">
                <a16:creationId xmlns:a16="http://schemas.microsoft.com/office/drawing/2014/main" id="{328A2603-158C-0E84-21A1-7EC997C2B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32" y="1626620"/>
            <a:ext cx="1190118" cy="339370"/>
          </a:xfrm>
          <a:prstGeom prst="rect">
            <a:avLst/>
          </a:prstGeom>
        </p:spPr>
      </p:pic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73F35A-78DC-A24B-B0EA-BF90C5BDF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0" y="3178947"/>
            <a:ext cx="1483339" cy="6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9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819BCC7-B94B-3FE0-1F3A-73BD1109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Futuro de la aplicación</a:t>
            </a:r>
          </a:p>
        </p:txBody>
      </p:sp>
      <p:pic>
        <p:nvPicPr>
          <p:cNvPr id="8" name="Imagen 7" descr="Imagen que contiene estacionaria, pequeño, tabla, agua&#10;&#10;Descripción generada automáticamente">
            <a:extLst>
              <a:ext uri="{FF2B5EF4-FFF2-40B4-BE49-F238E27FC236}">
                <a16:creationId xmlns:a16="http://schemas.microsoft.com/office/drawing/2014/main" id="{32301DB0-24D0-BAA0-F2C5-D1D3DACD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57" y="1861744"/>
            <a:ext cx="1450743" cy="1335275"/>
          </a:xfrm>
          <a:prstGeom prst="rect">
            <a:avLst/>
          </a:prstGeom>
        </p:spPr>
      </p:pic>
      <p:sp>
        <p:nvSpPr>
          <p:cNvPr id="9" name="Google Shape;387;p44">
            <a:extLst>
              <a:ext uri="{FF2B5EF4-FFF2-40B4-BE49-F238E27FC236}">
                <a16:creationId xmlns:a16="http://schemas.microsoft.com/office/drawing/2014/main" id="{D37877BB-DFD0-21DD-BEBD-C50424964C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0625" y="2088957"/>
            <a:ext cx="6438900" cy="651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Próximos pasos de la aplicación</a:t>
            </a:r>
            <a:endParaRPr sz="3200" dirty="0"/>
          </a:p>
        </p:txBody>
      </p:sp>
      <p:sp>
        <p:nvSpPr>
          <p:cNvPr id="11" name="Google Shape;386;p44">
            <a:extLst>
              <a:ext uri="{FF2B5EF4-FFF2-40B4-BE49-F238E27FC236}">
                <a16:creationId xmlns:a16="http://schemas.microsoft.com/office/drawing/2014/main" id="{31E2278F-C531-E0CD-779B-7E64C0D548AA}"/>
              </a:ext>
            </a:extLst>
          </p:cNvPr>
          <p:cNvSpPr txBox="1">
            <a:spLocks/>
          </p:cNvSpPr>
          <p:nvPr/>
        </p:nvSpPr>
        <p:spPr>
          <a:xfrm>
            <a:off x="-1161642" y="3820831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01</a:t>
            </a:r>
          </a:p>
        </p:txBody>
      </p:sp>
      <p:sp>
        <p:nvSpPr>
          <p:cNvPr id="13" name="Google Shape;386;p44">
            <a:extLst>
              <a:ext uri="{FF2B5EF4-FFF2-40B4-BE49-F238E27FC236}">
                <a16:creationId xmlns:a16="http://schemas.microsoft.com/office/drawing/2014/main" id="{E5F32AEE-570C-B8EA-1170-E423FD1244F5}"/>
              </a:ext>
            </a:extLst>
          </p:cNvPr>
          <p:cNvSpPr txBox="1">
            <a:spLocks/>
          </p:cNvSpPr>
          <p:nvPr/>
        </p:nvSpPr>
        <p:spPr>
          <a:xfrm>
            <a:off x="-1175460" y="1531602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02</a:t>
            </a:r>
          </a:p>
        </p:txBody>
      </p:sp>
      <p:sp>
        <p:nvSpPr>
          <p:cNvPr id="15" name="Google Shape;386;p44">
            <a:extLst>
              <a:ext uri="{FF2B5EF4-FFF2-40B4-BE49-F238E27FC236}">
                <a16:creationId xmlns:a16="http://schemas.microsoft.com/office/drawing/2014/main" id="{4942812D-4315-7940-B213-A6BFC25C60B8}"/>
              </a:ext>
            </a:extLst>
          </p:cNvPr>
          <p:cNvSpPr txBox="1">
            <a:spLocks/>
          </p:cNvSpPr>
          <p:nvPr/>
        </p:nvSpPr>
        <p:spPr>
          <a:xfrm>
            <a:off x="-1161642" y="2668090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03</a:t>
            </a:r>
          </a:p>
        </p:txBody>
      </p:sp>
      <p:sp>
        <p:nvSpPr>
          <p:cNvPr id="20" name="Google Shape;386;p44">
            <a:extLst>
              <a:ext uri="{FF2B5EF4-FFF2-40B4-BE49-F238E27FC236}">
                <a16:creationId xmlns:a16="http://schemas.microsoft.com/office/drawing/2014/main" id="{B4D4EE05-BBF9-07FE-D4F3-D6DEB64E26DE}"/>
              </a:ext>
            </a:extLst>
          </p:cNvPr>
          <p:cNvSpPr txBox="1">
            <a:spLocks/>
          </p:cNvSpPr>
          <p:nvPr/>
        </p:nvSpPr>
        <p:spPr>
          <a:xfrm>
            <a:off x="-1127835" y="4804808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04</a:t>
            </a:r>
          </a:p>
        </p:txBody>
      </p:sp>
      <p:sp>
        <p:nvSpPr>
          <p:cNvPr id="22" name="Google Shape;384;p44">
            <a:extLst>
              <a:ext uri="{FF2B5EF4-FFF2-40B4-BE49-F238E27FC236}">
                <a16:creationId xmlns:a16="http://schemas.microsoft.com/office/drawing/2014/main" id="{EDBC5417-6CB8-4307-B774-3D9562E89F98}"/>
              </a:ext>
            </a:extLst>
          </p:cNvPr>
          <p:cNvSpPr/>
          <p:nvPr/>
        </p:nvSpPr>
        <p:spPr>
          <a:xfrm>
            <a:off x="2514600" y="3470941"/>
            <a:ext cx="418747" cy="3947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384;p44">
            <a:extLst>
              <a:ext uri="{FF2B5EF4-FFF2-40B4-BE49-F238E27FC236}">
                <a16:creationId xmlns:a16="http://schemas.microsoft.com/office/drawing/2014/main" id="{CFAEE891-E576-046E-3C58-A499EDA17824}"/>
              </a:ext>
            </a:extLst>
          </p:cNvPr>
          <p:cNvSpPr/>
          <p:nvPr/>
        </p:nvSpPr>
        <p:spPr>
          <a:xfrm>
            <a:off x="2504720" y="4201290"/>
            <a:ext cx="418747" cy="3947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384;p44">
            <a:extLst>
              <a:ext uri="{FF2B5EF4-FFF2-40B4-BE49-F238E27FC236}">
                <a16:creationId xmlns:a16="http://schemas.microsoft.com/office/drawing/2014/main" id="{2667D58A-87CB-4485-3DE2-27FD91761DEC}"/>
              </a:ext>
            </a:extLst>
          </p:cNvPr>
          <p:cNvSpPr/>
          <p:nvPr/>
        </p:nvSpPr>
        <p:spPr>
          <a:xfrm>
            <a:off x="2504721" y="4931639"/>
            <a:ext cx="418747" cy="3947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387;p44">
            <a:extLst>
              <a:ext uri="{FF2B5EF4-FFF2-40B4-BE49-F238E27FC236}">
                <a16:creationId xmlns:a16="http://schemas.microsoft.com/office/drawing/2014/main" id="{C44D559B-42D8-3744-FB36-3598444B1F5C}"/>
              </a:ext>
            </a:extLst>
          </p:cNvPr>
          <p:cNvSpPr txBox="1">
            <a:spLocks/>
          </p:cNvSpPr>
          <p:nvPr/>
        </p:nvSpPr>
        <p:spPr>
          <a:xfrm>
            <a:off x="3038475" y="3394979"/>
            <a:ext cx="6438900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000" dirty="0"/>
              <a:t>Generar aplicación para iOS</a:t>
            </a:r>
          </a:p>
        </p:txBody>
      </p:sp>
      <p:sp>
        <p:nvSpPr>
          <p:cNvPr id="30" name="Google Shape;387;p44">
            <a:extLst>
              <a:ext uri="{FF2B5EF4-FFF2-40B4-BE49-F238E27FC236}">
                <a16:creationId xmlns:a16="http://schemas.microsoft.com/office/drawing/2014/main" id="{20E8E7FA-D539-6056-99C8-0D4BDA8A468C}"/>
              </a:ext>
            </a:extLst>
          </p:cNvPr>
          <p:cNvSpPr txBox="1">
            <a:spLocks/>
          </p:cNvSpPr>
          <p:nvPr/>
        </p:nvSpPr>
        <p:spPr>
          <a:xfrm>
            <a:off x="3038475" y="4126969"/>
            <a:ext cx="6438900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000" dirty="0"/>
              <a:t>Búsqueda de colectas por nombre </a:t>
            </a:r>
          </a:p>
        </p:txBody>
      </p:sp>
      <p:sp>
        <p:nvSpPr>
          <p:cNvPr id="31" name="Google Shape;387;p44">
            <a:extLst>
              <a:ext uri="{FF2B5EF4-FFF2-40B4-BE49-F238E27FC236}">
                <a16:creationId xmlns:a16="http://schemas.microsoft.com/office/drawing/2014/main" id="{667CE28A-DCB1-A17E-6721-F9FDA9D56D64}"/>
              </a:ext>
            </a:extLst>
          </p:cNvPr>
          <p:cNvSpPr txBox="1">
            <a:spLocks/>
          </p:cNvSpPr>
          <p:nvPr/>
        </p:nvSpPr>
        <p:spPr>
          <a:xfrm>
            <a:off x="3038475" y="4909347"/>
            <a:ext cx="6438900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000" dirty="0"/>
              <a:t>Integrar </a:t>
            </a:r>
            <a:r>
              <a:rPr lang="es-ES" sz="2000" dirty="0" err="1"/>
              <a:t>Paypal</a:t>
            </a:r>
            <a:r>
              <a:rPr lang="es-ES" sz="2000" dirty="0"/>
              <a:t> en producción</a:t>
            </a:r>
          </a:p>
        </p:txBody>
      </p:sp>
    </p:spTree>
    <p:extLst>
      <p:ext uri="{BB962C8B-B14F-4D97-AF65-F5344CB8AC3E}">
        <p14:creationId xmlns:p14="http://schemas.microsoft.com/office/powerpoint/2010/main" val="15611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D46B142-3909-B9C4-6641-4591DD80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Conclusiones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68DAAAC3-3E63-23D0-6EFF-2DBE56DB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15" y="4975338"/>
            <a:ext cx="2196015" cy="7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26B5E37-DEB8-D161-0DDC-B7C8FE2E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31" y="4222995"/>
            <a:ext cx="4727669" cy="20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3E625AD-4C95-E623-08BD-60897815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2888892"/>
            <a:ext cx="10272000" cy="763600"/>
          </a:xfrm>
        </p:spPr>
        <p:txBody>
          <a:bodyPr/>
          <a:lstStyle/>
          <a:p>
            <a:r>
              <a:rPr lang="es-ES" b="1" dirty="0"/>
              <a:t>¡¡Muchas gracias!!</a:t>
            </a:r>
          </a:p>
        </p:txBody>
      </p:sp>
    </p:spTree>
    <p:extLst>
      <p:ext uri="{BB962C8B-B14F-4D97-AF65-F5344CB8AC3E}">
        <p14:creationId xmlns:p14="http://schemas.microsoft.com/office/powerpoint/2010/main" val="107975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471340" y="364357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Índice</a:t>
            </a:r>
            <a:endParaRPr b="1" dirty="0"/>
          </a:p>
        </p:txBody>
      </p:sp>
      <p:sp>
        <p:nvSpPr>
          <p:cNvPr id="6" name="Google Shape;384;p44">
            <a:extLst>
              <a:ext uri="{FF2B5EF4-FFF2-40B4-BE49-F238E27FC236}">
                <a16:creationId xmlns:a16="http://schemas.microsoft.com/office/drawing/2014/main" id="{C166C2FD-1BE4-2F1F-8D22-034FE2661AE5}"/>
              </a:ext>
            </a:extLst>
          </p:cNvPr>
          <p:cNvSpPr/>
          <p:nvPr/>
        </p:nvSpPr>
        <p:spPr>
          <a:xfrm>
            <a:off x="3810354" y="1450880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01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9" name="Google Shape;387;p44">
            <a:extLst>
              <a:ext uri="{FF2B5EF4-FFF2-40B4-BE49-F238E27FC236}">
                <a16:creationId xmlns:a16="http://schemas.microsoft.com/office/drawing/2014/main" id="{CEB4FA5C-14CB-38FE-2EE7-9C3B2FE443A0}"/>
              </a:ext>
            </a:extLst>
          </p:cNvPr>
          <p:cNvSpPr txBox="1">
            <a:spLocks/>
          </p:cNvSpPr>
          <p:nvPr/>
        </p:nvSpPr>
        <p:spPr>
          <a:xfrm>
            <a:off x="4543425" y="1385593"/>
            <a:ext cx="4600575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Contexto y justificación</a:t>
            </a:r>
          </a:p>
        </p:txBody>
      </p:sp>
      <p:sp>
        <p:nvSpPr>
          <p:cNvPr id="728" name="Google Shape;387;p44">
            <a:extLst>
              <a:ext uri="{FF2B5EF4-FFF2-40B4-BE49-F238E27FC236}">
                <a16:creationId xmlns:a16="http://schemas.microsoft.com/office/drawing/2014/main" id="{40C8E0A5-A6B1-4553-D81F-7071242DFA48}"/>
              </a:ext>
            </a:extLst>
          </p:cNvPr>
          <p:cNvSpPr txBox="1">
            <a:spLocks/>
          </p:cNvSpPr>
          <p:nvPr/>
        </p:nvSpPr>
        <p:spPr>
          <a:xfrm>
            <a:off x="4543425" y="2147593"/>
            <a:ext cx="4600575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Objetivos</a:t>
            </a:r>
          </a:p>
        </p:txBody>
      </p:sp>
      <p:sp>
        <p:nvSpPr>
          <p:cNvPr id="730" name="Google Shape;387;p44">
            <a:extLst>
              <a:ext uri="{FF2B5EF4-FFF2-40B4-BE49-F238E27FC236}">
                <a16:creationId xmlns:a16="http://schemas.microsoft.com/office/drawing/2014/main" id="{81B43DFA-8ABA-A93F-AF40-D75A2FA511C3}"/>
              </a:ext>
            </a:extLst>
          </p:cNvPr>
          <p:cNvSpPr txBox="1">
            <a:spLocks/>
          </p:cNvSpPr>
          <p:nvPr/>
        </p:nvSpPr>
        <p:spPr>
          <a:xfrm>
            <a:off x="4543425" y="2958608"/>
            <a:ext cx="6229350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Método de trabajo y planificación</a:t>
            </a:r>
          </a:p>
        </p:txBody>
      </p:sp>
      <p:sp>
        <p:nvSpPr>
          <p:cNvPr id="732" name="Google Shape;387;p44">
            <a:extLst>
              <a:ext uri="{FF2B5EF4-FFF2-40B4-BE49-F238E27FC236}">
                <a16:creationId xmlns:a16="http://schemas.microsoft.com/office/drawing/2014/main" id="{1745EB1B-6BB0-92E6-6C2E-29AD1A7FAE48}"/>
              </a:ext>
            </a:extLst>
          </p:cNvPr>
          <p:cNvSpPr txBox="1">
            <a:spLocks/>
          </p:cNvSpPr>
          <p:nvPr/>
        </p:nvSpPr>
        <p:spPr>
          <a:xfrm>
            <a:off x="4543425" y="3720608"/>
            <a:ext cx="5610225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Arquitectura y tecnologías</a:t>
            </a:r>
          </a:p>
        </p:txBody>
      </p:sp>
      <p:sp>
        <p:nvSpPr>
          <p:cNvPr id="734" name="Google Shape;387;p44">
            <a:extLst>
              <a:ext uri="{FF2B5EF4-FFF2-40B4-BE49-F238E27FC236}">
                <a16:creationId xmlns:a16="http://schemas.microsoft.com/office/drawing/2014/main" id="{52FCF0FB-979C-A915-701A-7D39A0A204B0}"/>
              </a:ext>
            </a:extLst>
          </p:cNvPr>
          <p:cNvSpPr txBox="1">
            <a:spLocks/>
          </p:cNvSpPr>
          <p:nvPr/>
        </p:nvSpPr>
        <p:spPr>
          <a:xfrm>
            <a:off x="4552952" y="4632373"/>
            <a:ext cx="4600575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Demostraciones</a:t>
            </a:r>
          </a:p>
        </p:txBody>
      </p:sp>
      <p:sp>
        <p:nvSpPr>
          <p:cNvPr id="736" name="Google Shape;387;p44">
            <a:extLst>
              <a:ext uri="{FF2B5EF4-FFF2-40B4-BE49-F238E27FC236}">
                <a16:creationId xmlns:a16="http://schemas.microsoft.com/office/drawing/2014/main" id="{DE5814A9-F0D4-2B8F-3328-FDC16C4C481D}"/>
              </a:ext>
            </a:extLst>
          </p:cNvPr>
          <p:cNvSpPr txBox="1">
            <a:spLocks/>
          </p:cNvSpPr>
          <p:nvPr/>
        </p:nvSpPr>
        <p:spPr>
          <a:xfrm>
            <a:off x="4552952" y="5394373"/>
            <a:ext cx="4600575" cy="651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2800" dirty="0"/>
              <a:t>Conclusiones</a:t>
            </a:r>
          </a:p>
        </p:txBody>
      </p:sp>
      <p:sp>
        <p:nvSpPr>
          <p:cNvPr id="737" name="Google Shape;384;p44">
            <a:extLst>
              <a:ext uri="{FF2B5EF4-FFF2-40B4-BE49-F238E27FC236}">
                <a16:creationId xmlns:a16="http://schemas.microsoft.com/office/drawing/2014/main" id="{9CB31753-B5AE-B259-A868-565322D38FC4}"/>
              </a:ext>
            </a:extLst>
          </p:cNvPr>
          <p:cNvSpPr/>
          <p:nvPr/>
        </p:nvSpPr>
        <p:spPr>
          <a:xfrm>
            <a:off x="3810353" y="2212879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02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738" name="Google Shape;384;p44">
            <a:extLst>
              <a:ext uri="{FF2B5EF4-FFF2-40B4-BE49-F238E27FC236}">
                <a16:creationId xmlns:a16="http://schemas.microsoft.com/office/drawing/2014/main" id="{9A069192-D377-FBBC-C397-5FEB5605F6B8}"/>
              </a:ext>
            </a:extLst>
          </p:cNvPr>
          <p:cNvSpPr/>
          <p:nvPr/>
        </p:nvSpPr>
        <p:spPr>
          <a:xfrm>
            <a:off x="3810353" y="2974878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03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739" name="Google Shape;384;p44">
            <a:extLst>
              <a:ext uri="{FF2B5EF4-FFF2-40B4-BE49-F238E27FC236}">
                <a16:creationId xmlns:a16="http://schemas.microsoft.com/office/drawing/2014/main" id="{F84BE4EC-84F9-0075-CA2B-B60011C16B96}"/>
              </a:ext>
            </a:extLst>
          </p:cNvPr>
          <p:cNvSpPr/>
          <p:nvPr/>
        </p:nvSpPr>
        <p:spPr>
          <a:xfrm>
            <a:off x="3810353" y="3720608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04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740" name="Google Shape;384;p44">
            <a:extLst>
              <a:ext uri="{FF2B5EF4-FFF2-40B4-BE49-F238E27FC236}">
                <a16:creationId xmlns:a16="http://schemas.microsoft.com/office/drawing/2014/main" id="{9F991820-F26D-35CC-891B-EB5F5C4AE651}"/>
              </a:ext>
            </a:extLst>
          </p:cNvPr>
          <p:cNvSpPr/>
          <p:nvPr/>
        </p:nvSpPr>
        <p:spPr>
          <a:xfrm>
            <a:off x="3810354" y="4632374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05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741" name="Google Shape;384;p44">
            <a:extLst>
              <a:ext uri="{FF2B5EF4-FFF2-40B4-BE49-F238E27FC236}">
                <a16:creationId xmlns:a16="http://schemas.microsoft.com/office/drawing/2014/main" id="{27062746-F53A-D9C0-8355-7DF8093ED2CF}"/>
              </a:ext>
            </a:extLst>
          </p:cNvPr>
          <p:cNvSpPr/>
          <p:nvPr/>
        </p:nvSpPr>
        <p:spPr>
          <a:xfrm>
            <a:off x="3810353" y="5394373"/>
            <a:ext cx="656871" cy="520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</a:rPr>
              <a:t>06</a:t>
            </a:r>
            <a:endParaRPr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459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36435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Contexto</a:t>
            </a:r>
            <a:endParaRPr b="1" dirty="0"/>
          </a:p>
        </p:txBody>
      </p:sp>
      <p:pic>
        <p:nvPicPr>
          <p:cNvPr id="11" name="Imagen 10" descr="Mapa&#10;&#10;Descripción generada automáticamente">
            <a:extLst>
              <a:ext uri="{FF2B5EF4-FFF2-40B4-BE49-F238E27FC236}">
                <a16:creationId xmlns:a16="http://schemas.microsoft.com/office/drawing/2014/main" id="{01D0EEB8-D1B8-9422-1CB9-19BD5F00C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8" y="1459373"/>
            <a:ext cx="4462793" cy="240494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66B2FC-955E-7B79-83D3-6CCEC1123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728" y="1380533"/>
            <a:ext cx="5462726" cy="25626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6859D6-F02C-1728-9137-E3F9945D8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034" y="4116898"/>
            <a:ext cx="5162078" cy="2144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341866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Idea</a:t>
            </a:r>
            <a:endParaRPr b="1" dirty="0"/>
          </a:p>
        </p:txBody>
      </p:sp>
      <p:sp>
        <p:nvSpPr>
          <p:cNvPr id="4" name="Google Shape;384;p44">
            <a:extLst>
              <a:ext uri="{FF2B5EF4-FFF2-40B4-BE49-F238E27FC236}">
                <a16:creationId xmlns:a16="http://schemas.microsoft.com/office/drawing/2014/main" id="{1A482E02-0966-ECF7-CE6E-AF67A2A58556}"/>
              </a:ext>
            </a:extLst>
          </p:cNvPr>
          <p:cNvSpPr/>
          <p:nvPr/>
        </p:nvSpPr>
        <p:spPr>
          <a:xfrm>
            <a:off x="1938838" y="1215010"/>
            <a:ext cx="674100" cy="674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386;p44">
            <a:extLst>
              <a:ext uri="{FF2B5EF4-FFF2-40B4-BE49-F238E27FC236}">
                <a16:creationId xmlns:a16="http://schemas.microsoft.com/office/drawing/2014/main" id="{3430892A-D1EE-F791-A489-19DCDFB928E5}"/>
              </a:ext>
            </a:extLst>
          </p:cNvPr>
          <p:cNvSpPr txBox="1">
            <a:spLocks/>
          </p:cNvSpPr>
          <p:nvPr/>
        </p:nvSpPr>
        <p:spPr>
          <a:xfrm>
            <a:off x="1844488" y="1367520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01</a:t>
            </a:r>
          </a:p>
        </p:txBody>
      </p:sp>
      <p:sp>
        <p:nvSpPr>
          <p:cNvPr id="12" name="Google Shape;384;p44">
            <a:extLst>
              <a:ext uri="{FF2B5EF4-FFF2-40B4-BE49-F238E27FC236}">
                <a16:creationId xmlns:a16="http://schemas.microsoft.com/office/drawing/2014/main" id="{1D23AA94-D370-C21A-110D-22CA24336D11}"/>
              </a:ext>
            </a:extLst>
          </p:cNvPr>
          <p:cNvSpPr/>
          <p:nvPr/>
        </p:nvSpPr>
        <p:spPr>
          <a:xfrm>
            <a:off x="1938838" y="2545268"/>
            <a:ext cx="674100" cy="674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386;p44">
            <a:extLst>
              <a:ext uri="{FF2B5EF4-FFF2-40B4-BE49-F238E27FC236}">
                <a16:creationId xmlns:a16="http://schemas.microsoft.com/office/drawing/2014/main" id="{76B37F54-1680-B59F-01F9-5E26F800036C}"/>
              </a:ext>
            </a:extLst>
          </p:cNvPr>
          <p:cNvSpPr txBox="1">
            <a:spLocks/>
          </p:cNvSpPr>
          <p:nvPr/>
        </p:nvSpPr>
        <p:spPr>
          <a:xfrm>
            <a:off x="1844488" y="2697778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02</a:t>
            </a:r>
          </a:p>
        </p:txBody>
      </p:sp>
      <p:sp>
        <p:nvSpPr>
          <p:cNvPr id="14" name="Google Shape;384;p44">
            <a:extLst>
              <a:ext uri="{FF2B5EF4-FFF2-40B4-BE49-F238E27FC236}">
                <a16:creationId xmlns:a16="http://schemas.microsoft.com/office/drawing/2014/main" id="{6E4C9402-FC10-6149-42C8-5507A00B449D}"/>
              </a:ext>
            </a:extLst>
          </p:cNvPr>
          <p:cNvSpPr/>
          <p:nvPr/>
        </p:nvSpPr>
        <p:spPr>
          <a:xfrm>
            <a:off x="1938838" y="3928280"/>
            <a:ext cx="674100" cy="674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386;p44">
            <a:extLst>
              <a:ext uri="{FF2B5EF4-FFF2-40B4-BE49-F238E27FC236}">
                <a16:creationId xmlns:a16="http://schemas.microsoft.com/office/drawing/2014/main" id="{2188E0C9-68DD-FC24-3194-BFE1FCD7AAF6}"/>
              </a:ext>
            </a:extLst>
          </p:cNvPr>
          <p:cNvSpPr txBox="1">
            <a:spLocks/>
          </p:cNvSpPr>
          <p:nvPr/>
        </p:nvSpPr>
        <p:spPr>
          <a:xfrm>
            <a:off x="1844488" y="4080790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03</a:t>
            </a:r>
          </a:p>
        </p:txBody>
      </p:sp>
      <p:sp>
        <p:nvSpPr>
          <p:cNvPr id="18" name="Google Shape;387;p44">
            <a:extLst>
              <a:ext uri="{FF2B5EF4-FFF2-40B4-BE49-F238E27FC236}">
                <a16:creationId xmlns:a16="http://schemas.microsoft.com/office/drawing/2014/main" id="{7161A4B7-764E-A826-0A11-990A5CC358F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9870" y="1184105"/>
            <a:ext cx="7163292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Crowfunding de moda</a:t>
            </a:r>
            <a:endParaRPr dirty="0"/>
          </a:p>
        </p:txBody>
      </p:sp>
      <p:sp>
        <p:nvSpPr>
          <p:cNvPr id="19" name="Google Shape;387;p44">
            <a:extLst>
              <a:ext uri="{FF2B5EF4-FFF2-40B4-BE49-F238E27FC236}">
                <a16:creationId xmlns:a16="http://schemas.microsoft.com/office/drawing/2014/main" id="{15FF4365-D0B7-E286-58BB-D8DF4193CB5F}"/>
              </a:ext>
            </a:extLst>
          </p:cNvPr>
          <p:cNvSpPr txBox="1">
            <a:spLocks/>
          </p:cNvSpPr>
          <p:nvPr/>
        </p:nvSpPr>
        <p:spPr>
          <a:xfrm>
            <a:off x="3089870" y="2486512"/>
            <a:ext cx="7163292" cy="115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móviles</a:t>
            </a:r>
            <a:endParaRPr lang="en-US" dirty="0"/>
          </a:p>
        </p:txBody>
      </p:sp>
      <p:sp>
        <p:nvSpPr>
          <p:cNvPr id="20" name="Google Shape;387;p44">
            <a:extLst>
              <a:ext uri="{FF2B5EF4-FFF2-40B4-BE49-F238E27FC236}">
                <a16:creationId xmlns:a16="http://schemas.microsoft.com/office/drawing/2014/main" id="{B866D8AE-3A0A-3BE7-DACE-62E20FB977A9}"/>
              </a:ext>
            </a:extLst>
          </p:cNvPr>
          <p:cNvSpPr txBox="1">
            <a:spLocks/>
          </p:cNvSpPr>
          <p:nvPr/>
        </p:nvSpPr>
        <p:spPr>
          <a:xfrm>
            <a:off x="3089870" y="3921552"/>
            <a:ext cx="7163292" cy="115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endParaRPr lang="en-US" dirty="0"/>
          </a:p>
        </p:txBody>
      </p:sp>
      <p:sp>
        <p:nvSpPr>
          <p:cNvPr id="21" name="Google Shape;384;p44">
            <a:extLst>
              <a:ext uri="{FF2B5EF4-FFF2-40B4-BE49-F238E27FC236}">
                <a16:creationId xmlns:a16="http://schemas.microsoft.com/office/drawing/2014/main" id="{97764BE1-6895-02D1-4179-63531F6ACE58}"/>
              </a:ext>
            </a:extLst>
          </p:cNvPr>
          <p:cNvSpPr/>
          <p:nvPr/>
        </p:nvSpPr>
        <p:spPr>
          <a:xfrm>
            <a:off x="1938838" y="5174783"/>
            <a:ext cx="674100" cy="674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6;p44">
            <a:extLst>
              <a:ext uri="{FF2B5EF4-FFF2-40B4-BE49-F238E27FC236}">
                <a16:creationId xmlns:a16="http://schemas.microsoft.com/office/drawing/2014/main" id="{5A7733DC-898A-3378-194C-D41027536F86}"/>
              </a:ext>
            </a:extLst>
          </p:cNvPr>
          <p:cNvSpPr txBox="1">
            <a:spLocks/>
          </p:cNvSpPr>
          <p:nvPr/>
        </p:nvSpPr>
        <p:spPr>
          <a:xfrm>
            <a:off x="1844488" y="5327293"/>
            <a:ext cx="862800" cy="34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dirty="0"/>
              <a:t>04</a:t>
            </a:r>
          </a:p>
        </p:txBody>
      </p:sp>
      <p:sp>
        <p:nvSpPr>
          <p:cNvPr id="23" name="Google Shape;387;p44">
            <a:extLst>
              <a:ext uri="{FF2B5EF4-FFF2-40B4-BE49-F238E27FC236}">
                <a16:creationId xmlns:a16="http://schemas.microsoft.com/office/drawing/2014/main" id="{99435A47-F1D2-E8AD-69E4-C9246AC930A1}"/>
              </a:ext>
            </a:extLst>
          </p:cNvPr>
          <p:cNvSpPr txBox="1">
            <a:spLocks/>
          </p:cNvSpPr>
          <p:nvPr/>
        </p:nvSpPr>
        <p:spPr>
          <a:xfrm>
            <a:off x="3089870" y="5168055"/>
            <a:ext cx="7163292" cy="115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dirty="0" err="1"/>
              <a:t>Mezclar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lo anterior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app</a:t>
            </a:r>
          </a:p>
        </p:txBody>
      </p:sp>
      <p:grpSp>
        <p:nvGrpSpPr>
          <p:cNvPr id="707" name="Google Shape;7309;p91">
            <a:extLst>
              <a:ext uri="{FF2B5EF4-FFF2-40B4-BE49-F238E27FC236}">
                <a16:creationId xmlns:a16="http://schemas.microsoft.com/office/drawing/2014/main" id="{77C35A08-C7EF-0AE2-28D2-EDDB52CA1CE8}"/>
              </a:ext>
            </a:extLst>
          </p:cNvPr>
          <p:cNvGrpSpPr/>
          <p:nvPr/>
        </p:nvGrpSpPr>
        <p:grpSpPr>
          <a:xfrm rot="859841">
            <a:off x="10013378" y="490517"/>
            <a:ext cx="1115674" cy="1372266"/>
            <a:chOff x="-38129425" y="3222550"/>
            <a:chExt cx="228450" cy="315850"/>
          </a:xfrm>
        </p:grpSpPr>
        <p:sp>
          <p:nvSpPr>
            <p:cNvPr id="708" name="Google Shape;7310;p91">
              <a:extLst>
                <a:ext uri="{FF2B5EF4-FFF2-40B4-BE49-F238E27FC236}">
                  <a16:creationId xmlns:a16="http://schemas.microsoft.com/office/drawing/2014/main" id="{EEE06F8F-E7AB-AFD3-CDCE-DD6541251A3E}"/>
                </a:ext>
              </a:extLst>
            </p:cNvPr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311;p91">
              <a:extLst>
                <a:ext uri="{FF2B5EF4-FFF2-40B4-BE49-F238E27FC236}">
                  <a16:creationId xmlns:a16="http://schemas.microsoft.com/office/drawing/2014/main" id="{46F5E476-236F-6007-7139-1F874445548A}"/>
                </a:ext>
              </a:extLst>
            </p:cNvPr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716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960000" y="36435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Objetivos</a:t>
            </a:r>
            <a:endParaRPr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DE16E9-404A-D77C-5DDF-08F7F34C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41" y="3132569"/>
            <a:ext cx="1474752" cy="25202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375297-F3DD-E443-8231-9D0E0C5A5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28" y="3240103"/>
            <a:ext cx="1587302" cy="2412699"/>
          </a:xfrm>
          <a:prstGeom prst="rect">
            <a:avLst/>
          </a:prstGeom>
        </p:spPr>
      </p:pic>
      <p:sp>
        <p:nvSpPr>
          <p:cNvPr id="7" name="Google Shape;387;p44">
            <a:extLst>
              <a:ext uri="{FF2B5EF4-FFF2-40B4-BE49-F238E27FC236}">
                <a16:creationId xmlns:a16="http://schemas.microsoft.com/office/drawing/2014/main" id="{383F20BB-0447-45EE-94BE-F73FF9BA2C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2073" y="1550813"/>
            <a:ext cx="7163292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Desarrollar app que sirva para ambas plataformas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28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471340" y="364357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Método de trabajo</a:t>
            </a:r>
            <a:endParaRPr b="1" dirty="0"/>
          </a:p>
        </p:txBody>
      </p:sp>
      <p:sp>
        <p:nvSpPr>
          <p:cNvPr id="7" name="Google Shape;387;p44">
            <a:extLst>
              <a:ext uri="{FF2B5EF4-FFF2-40B4-BE49-F238E27FC236}">
                <a16:creationId xmlns:a16="http://schemas.microsoft.com/office/drawing/2014/main" id="{383F20BB-0447-45EE-94BE-F73FF9BA2C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24" y="1664647"/>
            <a:ext cx="7163292" cy="834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en cascada</a:t>
            </a:r>
            <a:endParaRPr dirty="0"/>
          </a:p>
        </p:txBody>
      </p:sp>
      <p:grpSp>
        <p:nvGrpSpPr>
          <p:cNvPr id="2" name="Google Shape;2514;p84">
            <a:extLst>
              <a:ext uri="{FF2B5EF4-FFF2-40B4-BE49-F238E27FC236}">
                <a16:creationId xmlns:a16="http://schemas.microsoft.com/office/drawing/2014/main" id="{8ED51554-F00E-F8F8-FB0E-735DDA083BF2}"/>
              </a:ext>
            </a:extLst>
          </p:cNvPr>
          <p:cNvGrpSpPr/>
          <p:nvPr/>
        </p:nvGrpSpPr>
        <p:grpSpPr>
          <a:xfrm>
            <a:off x="1484173" y="3311377"/>
            <a:ext cx="1978551" cy="834059"/>
            <a:chOff x="4411970" y="2726085"/>
            <a:chExt cx="640054" cy="193659"/>
          </a:xfrm>
        </p:grpSpPr>
        <p:sp>
          <p:nvSpPr>
            <p:cNvPr id="3" name="Google Shape;2515;p84">
              <a:extLst>
                <a:ext uri="{FF2B5EF4-FFF2-40B4-BE49-F238E27FC236}">
                  <a16:creationId xmlns:a16="http://schemas.microsoft.com/office/drawing/2014/main" id="{7ED88D11-4D49-42B9-3F34-316CC45C20C2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16;p84">
              <a:extLst>
                <a:ext uri="{FF2B5EF4-FFF2-40B4-BE49-F238E27FC236}">
                  <a16:creationId xmlns:a16="http://schemas.microsoft.com/office/drawing/2014/main" id="{5812B894-91D1-7BF4-345E-A58FBDD55814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17;p84">
              <a:extLst>
                <a:ext uri="{FF2B5EF4-FFF2-40B4-BE49-F238E27FC236}">
                  <a16:creationId xmlns:a16="http://schemas.microsoft.com/office/drawing/2014/main" id="{FCB032B0-C80D-EECE-FCD3-669740FF1BF2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Plan de trabajo</a:t>
              </a:r>
              <a:endParaRPr b="1" dirty="0"/>
            </a:p>
          </p:txBody>
        </p:sp>
      </p:grpSp>
      <p:grpSp>
        <p:nvGrpSpPr>
          <p:cNvPr id="9" name="Google Shape;2514;p84">
            <a:extLst>
              <a:ext uri="{FF2B5EF4-FFF2-40B4-BE49-F238E27FC236}">
                <a16:creationId xmlns:a16="http://schemas.microsoft.com/office/drawing/2014/main" id="{E8D8D015-E78B-3E31-5195-6A432667F29F}"/>
              </a:ext>
            </a:extLst>
          </p:cNvPr>
          <p:cNvGrpSpPr/>
          <p:nvPr/>
        </p:nvGrpSpPr>
        <p:grpSpPr>
          <a:xfrm>
            <a:off x="3752159" y="3302480"/>
            <a:ext cx="1978551" cy="834059"/>
            <a:chOff x="4411970" y="2726085"/>
            <a:chExt cx="640054" cy="193659"/>
          </a:xfrm>
        </p:grpSpPr>
        <p:sp>
          <p:nvSpPr>
            <p:cNvPr id="10" name="Google Shape;2515;p84">
              <a:extLst>
                <a:ext uri="{FF2B5EF4-FFF2-40B4-BE49-F238E27FC236}">
                  <a16:creationId xmlns:a16="http://schemas.microsoft.com/office/drawing/2014/main" id="{3D82ED82-0115-24B8-5F0F-FF03744FB4E8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6;p84">
              <a:extLst>
                <a:ext uri="{FF2B5EF4-FFF2-40B4-BE49-F238E27FC236}">
                  <a16:creationId xmlns:a16="http://schemas.microsoft.com/office/drawing/2014/main" id="{B76B9972-14AD-551E-4E63-34995ED31ACF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7;p84">
              <a:extLst>
                <a:ext uri="{FF2B5EF4-FFF2-40B4-BE49-F238E27FC236}">
                  <a16:creationId xmlns:a16="http://schemas.microsoft.com/office/drawing/2014/main" id="{6A27FFDF-4DF5-DB8A-AAFD-16A9520DEB48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Diseño y arquitectura</a:t>
              </a:r>
              <a:endParaRPr b="1" dirty="0"/>
            </a:p>
          </p:txBody>
        </p:sp>
      </p:grpSp>
      <p:grpSp>
        <p:nvGrpSpPr>
          <p:cNvPr id="13" name="Google Shape;2514;p84">
            <a:extLst>
              <a:ext uri="{FF2B5EF4-FFF2-40B4-BE49-F238E27FC236}">
                <a16:creationId xmlns:a16="http://schemas.microsoft.com/office/drawing/2014/main" id="{0A03812B-7233-DB26-CA5E-9243F49F976A}"/>
              </a:ext>
            </a:extLst>
          </p:cNvPr>
          <p:cNvGrpSpPr/>
          <p:nvPr/>
        </p:nvGrpSpPr>
        <p:grpSpPr>
          <a:xfrm>
            <a:off x="6020145" y="3302480"/>
            <a:ext cx="1978551" cy="834059"/>
            <a:chOff x="4411970" y="2726085"/>
            <a:chExt cx="640054" cy="193659"/>
          </a:xfrm>
        </p:grpSpPr>
        <p:sp>
          <p:nvSpPr>
            <p:cNvPr id="14" name="Google Shape;2515;p84">
              <a:extLst>
                <a:ext uri="{FF2B5EF4-FFF2-40B4-BE49-F238E27FC236}">
                  <a16:creationId xmlns:a16="http://schemas.microsoft.com/office/drawing/2014/main" id="{B369918A-6EA9-762B-CCD9-3E24AA8C6ECB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84">
              <a:extLst>
                <a:ext uri="{FF2B5EF4-FFF2-40B4-BE49-F238E27FC236}">
                  <a16:creationId xmlns:a16="http://schemas.microsoft.com/office/drawing/2014/main" id="{F0E3F0C7-B22B-5787-C54B-6698A6A1C532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84">
              <a:extLst>
                <a:ext uri="{FF2B5EF4-FFF2-40B4-BE49-F238E27FC236}">
                  <a16:creationId xmlns:a16="http://schemas.microsoft.com/office/drawing/2014/main" id="{BD316721-B330-4633-C9DC-9E29608B0C98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Implementación</a:t>
              </a:r>
              <a:endParaRPr b="1" dirty="0"/>
            </a:p>
          </p:txBody>
        </p:sp>
      </p:grpSp>
      <p:grpSp>
        <p:nvGrpSpPr>
          <p:cNvPr id="17" name="Google Shape;2514;p84">
            <a:extLst>
              <a:ext uri="{FF2B5EF4-FFF2-40B4-BE49-F238E27FC236}">
                <a16:creationId xmlns:a16="http://schemas.microsoft.com/office/drawing/2014/main" id="{EA3B1652-3CD5-4BB6-A926-0CDEBDC5B468}"/>
              </a:ext>
            </a:extLst>
          </p:cNvPr>
          <p:cNvGrpSpPr/>
          <p:nvPr/>
        </p:nvGrpSpPr>
        <p:grpSpPr>
          <a:xfrm>
            <a:off x="8429533" y="3291992"/>
            <a:ext cx="1978551" cy="834059"/>
            <a:chOff x="4411970" y="2726085"/>
            <a:chExt cx="640054" cy="193659"/>
          </a:xfrm>
        </p:grpSpPr>
        <p:sp>
          <p:nvSpPr>
            <p:cNvPr id="18" name="Google Shape;2515;p84">
              <a:extLst>
                <a:ext uri="{FF2B5EF4-FFF2-40B4-BE49-F238E27FC236}">
                  <a16:creationId xmlns:a16="http://schemas.microsoft.com/office/drawing/2014/main" id="{08D0DFD6-CFFA-C7FE-036F-ED2901A184C0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6;p84">
              <a:extLst>
                <a:ext uri="{FF2B5EF4-FFF2-40B4-BE49-F238E27FC236}">
                  <a16:creationId xmlns:a16="http://schemas.microsoft.com/office/drawing/2014/main" id="{36F67F32-ED8C-85E8-DE3C-F45630301394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17;p84">
              <a:extLst>
                <a:ext uri="{FF2B5EF4-FFF2-40B4-BE49-F238E27FC236}">
                  <a16:creationId xmlns:a16="http://schemas.microsoft.com/office/drawing/2014/main" id="{FE291EFD-ACF2-E627-5F44-292CFF371CCE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Entrega final</a:t>
              </a: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5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471340" y="364357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Planificación</a:t>
            </a:r>
            <a:endParaRPr b="1" dirty="0"/>
          </a:p>
        </p:txBody>
      </p:sp>
      <p:sp>
        <p:nvSpPr>
          <p:cNvPr id="7" name="Google Shape;387;p44">
            <a:extLst>
              <a:ext uri="{FF2B5EF4-FFF2-40B4-BE49-F238E27FC236}">
                <a16:creationId xmlns:a16="http://schemas.microsoft.com/office/drawing/2014/main" id="{383F20BB-0447-45EE-94BE-F73FF9BA2C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24" y="1664647"/>
            <a:ext cx="7163292" cy="834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en cascada</a:t>
            </a:r>
            <a:endParaRPr dirty="0"/>
          </a:p>
        </p:txBody>
      </p:sp>
      <p:grpSp>
        <p:nvGrpSpPr>
          <p:cNvPr id="2" name="Google Shape;2514;p84">
            <a:extLst>
              <a:ext uri="{FF2B5EF4-FFF2-40B4-BE49-F238E27FC236}">
                <a16:creationId xmlns:a16="http://schemas.microsoft.com/office/drawing/2014/main" id="{8ED51554-F00E-F8F8-FB0E-735DDA083BF2}"/>
              </a:ext>
            </a:extLst>
          </p:cNvPr>
          <p:cNvGrpSpPr/>
          <p:nvPr/>
        </p:nvGrpSpPr>
        <p:grpSpPr>
          <a:xfrm>
            <a:off x="1484173" y="3311377"/>
            <a:ext cx="1978551" cy="834059"/>
            <a:chOff x="4411970" y="2726085"/>
            <a:chExt cx="640054" cy="193659"/>
          </a:xfrm>
        </p:grpSpPr>
        <p:sp>
          <p:nvSpPr>
            <p:cNvPr id="3" name="Google Shape;2515;p84">
              <a:extLst>
                <a:ext uri="{FF2B5EF4-FFF2-40B4-BE49-F238E27FC236}">
                  <a16:creationId xmlns:a16="http://schemas.microsoft.com/office/drawing/2014/main" id="{7ED88D11-4D49-42B9-3F34-316CC45C20C2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16;p84">
              <a:extLst>
                <a:ext uri="{FF2B5EF4-FFF2-40B4-BE49-F238E27FC236}">
                  <a16:creationId xmlns:a16="http://schemas.microsoft.com/office/drawing/2014/main" id="{5812B894-91D1-7BF4-345E-A58FBDD55814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17;p84">
              <a:extLst>
                <a:ext uri="{FF2B5EF4-FFF2-40B4-BE49-F238E27FC236}">
                  <a16:creationId xmlns:a16="http://schemas.microsoft.com/office/drawing/2014/main" id="{FCB032B0-C80D-EECE-FCD3-669740FF1BF2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Plan de trabajo</a:t>
              </a:r>
              <a:endParaRPr b="1" dirty="0"/>
            </a:p>
          </p:txBody>
        </p:sp>
      </p:grpSp>
      <p:grpSp>
        <p:nvGrpSpPr>
          <p:cNvPr id="9" name="Google Shape;2514;p84">
            <a:extLst>
              <a:ext uri="{FF2B5EF4-FFF2-40B4-BE49-F238E27FC236}">
                <a16:creationId xmlns:a16="http://schemas.microsoft.com/office/drawing/2014/main" id="{E8D8D015-E78B-3E31-5195-6A432667F29F}"/>
              </a:ext>
            </a:extLst>
          </p:cNvPr>
          <p:cNvGrpSpPr/>
          <p:nvPr/>
        </p:nvGrpSpPr>
        <p:grpSpPr>
          <a:xfrm>
            <a:off x="3752159" y="3302480"/>
            <a:ext cx="1978551" cy="834059"/>
            <a:chOff x="4411970" y="2726085"/>
            <a:chExt cx="640054" cy="193659"/>
          </a:xfrm>
        </p:grpSpPr>
        <p:sp>
          <p:nvSpPr>
            <p:cNvPr id="10" name="Google Shape;2515;p84">
              <a:extLst>
                <a:ext uri="{FF2B5EF4-FFF2-40B4-BE49-F238E27FC236}">
                  <a16:creationId xmlns:a16="http://schemas.microsoft.com/office/drawing/2014/main" id="{3D82ED82-0115-24B8-5F0F-FF03744FB4E8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6;p84">
              <a:extLst>
                <a:ext uri="{FF2B5EF4-FFF2-40B4-BE49-F238E27FC236}">
                  <a16:creationId xmlns:a16="http://schemas.microsoft.com/office/drawing/2014/main" id="{B76B9972-14AD-551E-4E63-34995ED31ACF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7;p84">
              <a:extLst>
                <a:ext uri="{FF2B5EF4-FFF2-40B4-BE49-F238E27FC236}">
                  <a16:creationId xmlns:a16="http://schemas.microsoft.com/office/drawing/2014/main" id="{6A27FFDF-4DF5-DB8A-AAFD-16A9520DEB48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Diseño y arquitectura</a:t>
              </a:r>
              <a:endParaRPr b="1" dirty="0"/>
            </a:p>
          </p:txBody>
        </p:sp>
      </p:grpSp>
      <p:grpSp>
        <p:nvGrpSpPr>
          <p:cNvPr id="13" name="Google Shape;2514;p84">
            <a:extLst>
              <a:ext uri="{FF2B5EF4-FFF2-40B4-BE49-F238E27FC236}">
                <a16:creationId xmlns:a16="http://schemas.microsoft.com/office/drawing/2014/main" id="{0A03812B-7233-DB26-CA5E-9243F49F976A}"/>
              </a:ext>
            </a:extLst>
          </p:cNvPr>
          <p:cNvGrpSpPr/>
          <p:nvPr/>
        </p:nvGrpSpPr>
        <p:grpSpPr>
          <a:xfrm>
            <a:off x="6020145" y="3302480"/>
            <a:ext cx="1978551" cy="834059"/>
            <a:chOff x="4411970" y="2726085"/>
            <a:chExt cx="640054" cy="193659"/>
          </a:xfrm>
        </p:grpSpPr>
        <p:sp>
          <p:nvSpPr>
            <p:cNvPr id="14" name="Google Shape;2515;p84">
              <a:extLst>
                <a:ext uri="{FF2B5EF4-FFF2-40B4-BE49-F238E27FC236}">
                  <a16:creationId xmlns:a16="http://schemas.microsoft.com/office/drawing/2014/main" id="{B369918A-6EA9-762B-CCD9-3E24AA8C6ECB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84">
              <a:extLst>
                <a:ext uri="{FF2B5EF4-FFF2-40B4-BE49-F238E27FC236}">
                  <a16:creationId xmlns:a16="http://schemas.microsoft.com/office/drawing/2014/main" id="{F0E3F0C7-B22B-5787-C54B-6698A6A1C532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84">
              <a:extLst>
                <a:ext uri="{FF2B5EF4-FFF2-40B4-BE49-F238E27FC236}">
                  <a16:creationId xmlns:a16="http://schemas.microsoft.com/office/drawing/2014/main" id="{BD316721-B330-4633-C9DC-9E29608B0C98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Implementación</a:t>
              </a:r>
              <a:endParaRPr b="1" dirty="0"/>
            </a:p>
          </p:txBody>
        </p:sp>
      </p:grpSp>
      <p:grpSp>
        <p:nvGrpSpPr>
          <p:cNvPr id="17" name="Google Shape;2514;p84">
            <a:extLst>
              <a:ext uri="{FF2B5EF4-FFF2-40B4-BE49-F238E27FC236}">
                <a16:creationId xmlns:a16="http://schemas.microsoft.com/office/drawing/2014/main" id="{EA3B1652-3CD5-4BB6-A926-0CDEBDC5B468}"/>
              </a:ext>
            </a:extLst>
          </p:cNvPr>
          <p:cNvGrpSpPr/>
          <p:nvPr/>
        </p:nvGrpSpPr>
        <p:grpSpPr>
          <a:xfrm>
            <a:off x="8429533" y="3291992"/>
            <a:ext cx="1978551" cy="834059"/>
            <a:chOff x="4411970" y="2726085"/>
            <a:chExt cx="640054" cy="193659"/>
          </a:xfrm>
        </p:grpSpPr>
        <p:sp>
          <p:nvSpPr>
            <p:cNvPr id="18" name="Google Shape;2515;p84">
              <a:extLst>
                <a:ext uri="{FF2B5EF4-FFF2-40B4-BE49-F238E27FC236}">
                  <a16:creationId xmlns:a16="http://schemas.microsoft.com/office/drawing/2014/main" id="{08D0DFD6-CFFA-C7FE-036F-ED2901A184C0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6;p84">
              <a:extLst>
                <a:ext uri="{FF2B5EF4-FFF2-40B4-BE49-F238E27FC236}">
                  <a16:creationId xmlns:a16="http://schemas.microsoft.com/office/drawing/2014/main" id="{36F67F32-ED8C-85E8-DE3C-F45630301394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17;p84">
              <a:extLst>
                <a:ext uri="{FF2B5EF4-FFF2-40B4-BE49-F238E27FC236}">
                  <a16:creationId xmlns:a16="http://schemas.microsoft.com/office/drawing/2014/main" id="{FE291EFD-ACF2-E627-5F44-292CFF371CCE}"/>
                </a:ext>
              </a:extLst>
            </p:cNvPr>
            <p:cNvSpPr/>
            <p:nvPr/>
          </p:nvSpPr>
          <p:spPr>
            <a:xfrm>
              <a:off x="4453753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/>
                <a:t>Entrega final</a:t>
              </a:r>
              <a:endParaRPr b="1" dirty="0"/>
            </a:p>
          </p:txBody>
        </p:sp>
      </p:grpSp>
      <p:sp>
        <p:nvSpPr>
          <p:cNvPr id="21" name="Google Shape;387;p44">
            <a:extLst>
              <a:ext uri="{FF2B5EF4-FFF2-40B4-BE49-F238E27FC236}">
                <a16:creationId xmlns:a16="http://schemas.microsoft.com/office/drawing/2014/main" id="{DE1CC7A1-2A4C-CCA6-237E-017EDB366A28}"/>
              </a:ext>
            </a:extLst>
          </p:cNvPr>
          <p:cNvSpPr txBox="1">
            <a:spLocks/>
          </p:cNvSpPr>
          <p:nvPr/>
        </p:nvSpPr>
        <p:spPr>
          <a:xfrm>
            <a:off x="2068217" y="3890239"/>
            <a:ext cx="1202466" cy="834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dirty="0"/>
              <a:t>36 h.</a:t>
            </a:r>
          </a:p>
        </p:txBody>
      </p:sp>
      <p:sp>
        <p:nvSpPr>
          <p:cNvPr id="22" name="Google Shape;387;p44">
            <a:extLst>
              <a:ext uri="{FF2B5EF4-FFF2-40B4-BE49-F238E27FC236}">
                <a16:creationId xmlns:a16="http://schemas.microsoft.com/office/drawing/2014/main" id="{765A0A26-8EED-684A-3211-DBEB19BB369A}"/>
              </a:ext>
            </a:extLst>
          </p:cNvPr>
          <p:cNvSpPr txBox="1">
            <a:spLocks/>
          </p:cNvSpPr>
          <p:nvPr/>
        </p:nvSpPr>
        <p:spPr>
          <a:xfrm>
            <a:off x="4124327" y="3890239"/>
            <a:ext cx="1202466" cy="834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dirty="0"/>
              <a:t>72 h.</a:t>
            </a:r>
          </a:p>
        </p:txBody>
      </p:sp>
      <p:sp>
        <p:nvSpPr>
          <p:cNvPr id="23" name="Google Shape;387;p44">
            <a:extLst>
              <a:ext uri="{FF2B5EF4-FFF2-40B4-BE49-F238E27FC236}">
                <a16:creationId xmlns:a16="http://schemas.microsoft.com/office/drawing/2014/main" id="{7377F7BA-E87A-9B84-3D6F-9237A6FC10A9}"/>
              </a:ext>
            </a:extLst>
          </p:cNvPr>
          <p:cNvSpPr txBox="1">
            <a:spLocks/>
          </p:cNvSpPr>
          <p:nvPr/>
        </p:nvSpPr>
        <p:spPr>
          <a:xfrm>
            <a:off x="6378904" y="3882384"/>
            <a:ext cx="1492480" cy="834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dirty="0"/>
              <a:t>108 h.</a:t>
            </a:r>
          </a:p>
        </p:txBody>
      </p:sp>
      <p:sp>
        <p:nvSpPr>
          <p:cNvPr id="24" name="Google Shape;387;p44">
            <a:extLst>
              <a:ext uri="{FF2B5EF4-FFF2-40B4-BE49-F238E27FC236}">
                <a16:creationId xmlns:a16="http://schemas.microsoft.com/office/drawing/2014/main" id="{AEAEA4A1-2B63-8147-F8BB-810F80B5956E}"/>
              </a:ext>
            </a:extLst>
          </p:cNvPr>
          <p:cNvSpPr txBox="1">
            <a:spLocks/>
          </p:cNvSpPr>
          <p:nvPr/>
        </p:nvSpPr>
        <p:spPr>
          <a:xfrm>
            <a:off x="8608717" y="3882384"/>
            <a:ext cx="1492480" cy="834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dirty="0"/>
              <a:t>52 h.</a:t>
            </a:r>
          </a:p>
        </p:txBody>
      </p:sp>
      <p:sp>
        <p:nvSpPr>
          <p:cNvPr id="25" name="Google Shape;387;p44">
            <a:extLst>
              <a:ext uri="{FF2B5EF4-FFF2-40B4-BE49-F238E27FC236}">
                <a16:creationId xmlns:a16="http://schemas.microsoft.com/office/drawing/2014/main" id="{21373DFB-A6E3-0BEA-BD13-3B15DD6B01ED}"/>
              </a:ext>
            </a:extLst>
          </p:cNvPr>
          <p:cNvSpPr txBox="1">
            <a:spLocks/>
          </p:cNvSpPr>
          <p:nvPr/>
        </p:nvSpPr>
        <p:spPr>
          <a:xfrm>
            <a:off x="2830412" y="4969367"/>
            <a:ext cx="6746690" cy="834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4800" dirty="0">
                <a:solidFill>
                  <a:srgbClr val="FCB459"/>
                </a:solidFill>
              </a:rPr>
              <a:t>¡¡268 horas totales!!</a:t>
            </a:r>
          </a:p>
        </p:txBody>
      </p:sp>
    </p:spTree>
    <p:extLst>
      <p:ext uri="{BB962C8B-B14F-4D97-AF65-F5344CB8AC3E}">
        <p14:creationId xmlns:p14="http://schemas.microsoft.com/office/powerpoint/2010/main" val="275499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471340" y="364357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Tecnologías utilizadas</a:t>
            </a:r>
            <a:endParaRPr b="1" dirty="0"/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D627EBC8-EF2A-B9E7-755D-8B715D75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9" y="3882377"/>
            <a:ext cx="2067696" cy="697847"/>
          </a:xfrm>
          <a:prstGeom prst="rect">
            <a:avLst/>
          </a:prstGeom>
        </p:spPr>
      </p:pic>
      <p:pic>
        <p:nvPicPr>
          <p:cNvPr id="31" name="Imagen 30" descr="Un dibujo de una señal de alto&#10;&#10;Descripción generada automáticamente con confianza baja">
            <a:extLst>
              <a:ext uri="{FF2B5EF4-FFF2-40B4-BE49-F238E27FC236}">
                <a16:creationId xmlns:a16="http://schemas.microsoft.com/office/drawing/2014/main" id="{618DA845-2904-67F9-B7F8-93B5A2919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0" y="4817153"/>
            <a:ext cx="1085382" cy="1085382"/>
          </a:xfrm>
          <a:prstGeom prst="rect">
            <a:avLst/>
          </a:prstGeom>
        </p:spPr>
      </p:pic>
      <p:pic>
        <p:nvPicPr>
          <p:cNvPr id="673" name="Imagen 67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1BFD91E-1332-1527-B3B5-1F4C3A6F5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3" y="4511270"/>
            <a:ext cx="2067696" cy="582347"/>
          </a:xfrm>
          <a:prstGeom prst="rect">
            <a:avLst/>
          </a:prstGeom>
        </p:spPr>
      </p:pic>
      <p:pic>
        <p:nvPicPr>
          <p:cNvPr id="675" name="Imagen 67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87E63FD-A95F-D82D-A730-D194F7365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47" y="4828360"/>
            <a:ext cx="2137713" cy="549459"/>
          </a:xfrm>
          <a:prstGeom prst="rect">
            <a:avLst/>
          </a:prstGeom>
        </p:spPr>
      </p:pic>
      <p:pic>
        <p:nvPicPr>
          <p:cNvPr id="677" name="Imagen 67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23530F8-6A58-64B9-0D11-35B04D485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70" y="4947136"/>
            <a:ext cx="825416" cy="825416"/>
          </a:xfrm>
          <a:prstGeom prst="rect">
            <a:avLst/>
          </a:prstGeom>
        </p:spPr>
      </p:pic>
      <p:pic>
        <p:nvPicPr>
          <p:cNvPr id="679" name="Imagen 67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5CD8061-F6F5-08F6-EA73-0C12D8E8D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17" y="3882377"/>
            <a:ext cx="676836" cy="1238046"/>
          </a:xfrm>
          <a:prstGeom prst="rect">
            <a:avLst/>
          </a:prstGeom>
        </p:spPr>
      </p:pic>
      <p:grpSp>
        <p:nvGrpSpPr>
          <p:cNvPr id="680" name="Google Shape;6984;p90">
            <a:extLst>
              <a:ext uri="{FF2B5EF4-FFF2-40B4-BE49-F238E27FC236}">
                <a16:creationId xmlns:a16="http://schemas.microsoft.com/office/drawing/2014/main" id="{82E3775F-C7B0-3AF0-F138-3E701923AE19}"/>
              </a:ext>
            </a:extLst>
          </p:cNvPr>
          <p:cNvGrpSpPr/>
          <p:nvPr/>
        </p:nvGrpSpPr>
        <p:grpSpPr>
          <a:xfrm>
            <a:off x="1103149" y="1867537"/>
            <a:ext cx="833444" cy="1259944"/>
            <a:chOff x="3342725" y="2620775"/>
            <a:chExt cx="338775" cy="481825"/>
          </a:xfrm>
        </p:grpSpPr>
        <p:sp>
          <p:nvSpPr>
            <p:cNvPr id="681" name="Google Shape;6985;p90">
              <a:extLst>
                <a:ext uri="{FF2B5EF4-FFF2-40B4-BE49-F238E27FC236}">
                  <a16:creationId xmlns:a16="http://schemas.microsoft.com/office/drawing/2014/main" id="{0434BE50-A7F5-91E3-5E5B-1174E663B661}"/>
                </a:ext>
              </a:extLst>
            </p:cNvPr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" name="Google Shape;6986;p90">
              <a:extLst>
                <a:ext uri="{FF2B5EF4-FFF2-40B4-BE49-F238E27FC236}">
                  <a16:creationId xmlns:a16="http://schemas.microsoft.com/office/drawing/2014/main" id="{597602F9-6070-3AAB-DA2E-BAFAE2D43191}"/>
                </a:ext>
              </a:extLst>
            </p:cNvPr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" name="Google Shape;6987;p90">
              <a:extLst>
                <a:ext uri="{FF2B5EF4-FFF2-40B4-BE49-F238E27FC236}">
                  <a16:creationId xmlns:a16="http://schemas.microsoft.com/office/drawing/2014/main" id="{8A1D99B7-B252-C5C9-7ECD-36552C0CDD02}"/>
                </a:ext>
              </a:extLst>
            </p:cNvPr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4" name="Google Shape;387;p44">
            <a:extLst>
              <a:ext uri="{FF2B5EF4-FFF2-40B4-BE49-F238E27FC236}">
                <a16:creationId xmlns:a16="http://schemas.microsoft.com/office/drawing/2014/main" id="{DE0B862A-71B6-5DB2-B0D0-069E04CAC6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2023" y="3074552"/>
            <a:ext cx="1621893" cy="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Cliente</a:t>
            </a:r>
            <a:endParaRPr sz="1800" dirty="0"/>
          </a:p>
        </p:txBody>
      </p:sp>
      <p:grpSp>
        <p:nvGrpSpPr>
          <p:cNvPr id="687" name="Google Shape;7140;p90">
            <a:extLst>
              <a:ext uri="{FF2B5EF4-FFF2-40B4-BE49-F238E27FC236}">
                <a16:creationId xmlns:a16="http://schemas.microsoft.com/office/drawing/2014/main" id="{CC059007-C92E-F69A-FDD2-B57266D3FF2E}"/>
              </a:ext>
            </a:extLst>
          </p:cNvPr>
          <p:cNvGrpSpPr/>
          <p:nvPr/>
        </p:nvGrpSpPr>
        <p:grpSpPr>
          <a:xfrm>
            <a:off x="5105777" y="1941376"/>
            <a:ext cx="833444" cy="1257631"/>
            <a:chOff x="4584850" y="4399275"/>
            <a:chExt cx="225875" cy="481825"/>
          </a:xfrm>
        </p:grpSpPr>
        <p:sp>
          <p:nvSpPr>
            <p:cNvPr id="688" name="Google Shape;7141;p90">
              <a:extLst>
                <a:ext uri="{FF2B5EF4-FFF2-40B4-BE49-F238E27FC236}">
                  <a16:creationId xmlns:a16="http://schemas.microsoft.com/office/drawing/2014/main" id="{819F5E80-14D2-9873-1B11-8EE2E12FF4CA}"/>
                </a:ext>
              </a:extLst>
            </p:cNvPr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" name="Google Shape;7142;p90">
              <a:extLst>
                <a:ext uri="{FF2B5EF4-FFF2-40B4-BE49-F238E27FC236}">
                  <a16:creationId xmlns:a16="http://schemas.microsoft.com/office/drawing/2014/main" id="{326A4A83-F807-5D2D-757A-33D118E79962}"/>
                </a:ext>
              </a:extLst>
            </p:cNvPr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90" name="Google Shape;387;p44">
            <a:extLst>
              <a:ext uri="{FF2B5EF4-FFF2-40B4-BE49-F238E27FC236}">
                <a16:creationId xmlns:a16="http://schemas.microsoft.com/office/drawing/2014/main" id="{7A8D07A2-181A-5DE4-8AE0-538EE679B70E}"/>
              </a:ext>
            </a:extLst>
          </p:cNvPr>
          <p:cNvSpPr txBox="1">
            <a:spLocks/>
          </p:cNvSpPr>
          <p:nvPr/>
        </p:nvSpPr>
        <p:spPr>
          <a:xfrm>
            <a:off x="5448079" y="3125926"/>
            <a:ext cx="1621893" cy="53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800" dirty="0"/>
              <a:t>Usuarios</a:t>
            </a:r>
          </a:p>
        </p:txBody>
      </p:sp>
      <p:pic>
        <p:nvPicPr>
          <p:cNvPr id="692" name="Imagen 691" descr="Forma&#10;&#10;Descripción generada automáticamente con confianza baja">
            <a:extLst>
              <a:ext uri="{FF2B5EF4-FFF2-40B4-BE49-F238E27FC236}">
                <a16:creationId xmlns:a16="http://schemas.microsoft.com/office/drawing/2014/main" id="{8F2929E7-5EB1-1BAF-2E7B-130BD6224D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2691" y="1970034"/>
            <a:ext cx="1519803" cy="1519803"/>
          </a:xfrm>
          <a:prstGeom prst="rect">
            <a:avLst/>
          </a:prstGeom>
        </p:spPr>
      </p:pic>
      <p:sp>
        <p:nvSpPr>
          <p:cNvPr id="694" name="Google Shape;387;p44">
            <a:extLst>
              <a:ext uri="{FF2B5EF4-FFF2-40B4-BE49-F238E27FC236}">
                <a16:creationId xmlns:a16="http://schemas.microsoft.com/office/drawing/2014/main" id="{5D671A0C-EBDF-53C7-0D75-824774997C6F}"/>
              </a:ext>
            </a:extLst>
          </p:cNvPr>
          <p:cNvSpPr txBox="1">
            <a:spLocks/>
          </p:cNvSpPr>
          <p:nvPr/>
        </p:nvSpPr>
        <p:spPr>
          <a:xfrm>
            <a:off x="9697658" y="3216956"/>
            <a:ext cx="1621893" cy="53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800" dirty="0"/>
              <a:t>Servidor</a:t>
            </a:r>
          </a:p>
        </p:txBody>
      </p:sp>
      <p:cxnSp>
        <p:nvCxnSpPr>
          <p:cNvPr id="695" name="Google Shape;1466;p46">
            <a:extLst>
              <a:ext uri="{FF2B5EF4-FFF2-40B4-BE49-F238E27FC236}">
                <a16:creationId xmlns:a16="http://schemas.microsoft.com/office/drawing/2014/main" id="{BF75D7BF-A5AE-A17B-617D-395D5C71E7B6}"/>
              </a:ext>
            </a:extLst>
          </p:cNvPr>
          <p:cNvCxnSpPr>
            <a:cxnSpLocks/>
          </p:cNvCxnSpPr>
          <p:nvPr/>
        </p:nvCxnSpPr>
        <p:spPr>
          <a:xfrm>
            <a:off x="3712172" y="1867537"/>
            <a:ext cx="25660" cy="2949616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8" name="Google Shape;1466;p46">
            <a:extLst>
              <a:ext uri="{FF2B5EF4-FFF2-40B4-BE49-F238E27FC236}">
                <a16:creationId xmlns:a16="http://schemas.microsoft.com/office/drawing/2014/main" id="{F9D82DF0-19BA-A675-7ADD-AC48A3715629}"/>
              </a:ext>
            </a:extLst>
          </p:cNvPr>
          <p:cNvCxnSpPr>
            <a:cxnSpLocks/>
          </p:cNvCxnSpPr>
          <p:nvPr/>
        </p:nvCxnSpPr>
        <p:spPr>
          <a:xfrm>
            <a:off x="7576193" y="2015216"/>
            <a:ext cx="25660" cy="2949616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1904;p72">
            <a:extLst>
              <a:ext uri="{FF2B5EF4-FFF2-40B4-BE49-F238E27FC236}">
                <a16:creationId xmlns:a16="http://schemas.microsoft.com/office/drawing/2014/main" id="{ACA4C295-C7D6-9484-FD5D-B965233EEE35}"/>
              </a:ext>
            </a:extLst>
          </p:cNvPr>
          <p:cNvGrpSpPr/>
          <p:nvPr/>
        </p:nvGrpSpPr>
        <p:grpSpPr>
          <a:xfrm>
            <a:off x="10064959" y="420612"/>
            <a:ext cx="1257530" cy="1247897"/>
            <a:chOff x="826975" y="600900"/>
            <a:chExt cx="708627" cy="703199"/>
          </a:xfrm>
        </p:grpSpPr>
        <p:sp>
          <p:nvSpPr>
            <p:cNvPr id="704" name="Google Shape;1905;p72">
              <a:extLst>
                <a:ext uri="{FF2B5EF4-FFF2-40B4-BE49-F238E27FC236}">
                  <a16:creationId xmlns:a16="http://schemas.microsoft.com/office/drawing/2014/main" id="{3B372E21-7578-4490-C55D-9709E9EC368A}"/>
                </a:ext>
              </a:extLst>
            </p:cNvPr>
            <p:cNvSpPr/>
            <p:nvPr/>
          </p:nvSpPr>
          <p:spPr>
            <a:xfrm>
              <a:off x="826975" y="600900"/>
              <a:ext cx="708627" cy="703199"/>
            </a:xfrm>
            <a:custGeom>
              <a:avLst/>
              <a:gdLst/>
              <a:ahLst/>
              <a:cxnLst/>
              <a:rect l="l" t="t" r="r" b="b"/>
              <a:pathLst>
                <a:path w="15926" h="15804" extrusionOk="0">
                  <a:moveTo>
                    <a:pt x="7857" y="4688"/>
                  </a:moveTo>
                  <a:cubicBezTo>
                    <a:pt x="7909" y="4688"/>
                    <a:pt x="7963" y="4690"/>
                    <a:pt x="8016" y="4694"/>
                  </a:cubicBezTo>
                  <a:lnTo>
                    <a:pt x="8330" y="4694"/>
                  </a:lnTo>
                  <a:cubicBezTo>
                    <a:pt x="8399" y="4702"/>
                    <a:pt x="8468" y="4709"/>
                    <a:pt x="8529" y="4725"/>
                  </a:cubicBezTo>
                  <a:lnTo>
                    <a:pt x="8545" y="4725"/>
                  </a:lnTo>
                  <a:cubicBezTo>
                    <a:pt x="8813" y="4778"/>
                    <a:pt x="9081" y="4870"/>
                    <a:pt x="9326" y="4993"/>
                  </a:cubicBezTo>
                  <a:lnTo>
                    <a:pt x="9333" y="4993"/>
                  </a:lnTo>
                  <a:cubicBezTo>
                    <a:pt x="9379" y="5008"/>
                    <a:pt x="9417" y="5031"/>
                    <a:pt x="9456" y="5054"/>
                  </a:cubicBezTo>
                  <a:cubicBezTo>
                    <a:pt x="9616" y="5146"/>
                    <a:pt x="9770" y="5245"/>
                    <a:pt x="9915" y="5353"/>
                  </a:cubicBezTo>
                  <a:lnTo>
                    <a:pt x="9923" y="5368"/>
                  </a:lnTo>
                  <a:lnTo>
                    <a:pt x="9946" y="5383"/>
                  </a:lnTo>
                  <a:lnTo>
                    <a:pt x="10045" y="5460"/>
                  </a:lnTo>
                  <a:lnTo>
                    <a:pt x="10053" y="5475"/>
                  </a:lnTo>
                  <a:lnTo>
                    <a:pt x="10091" y="5506"/>
                  </a:lnTo>
                  <a:cubicBezTo>
                    <a:pt x="10290" y="5689"/>
                    <a:pt x="10466" y="5904"/>
                    <a:pt x="10619" y="6133"/>
                  </a:cubicBezTo>
                  <a:cubicBezTo>
                    <a:pt x="10770" y="6367"/>
                    <a:pt x="10892" y="6616"/>
                    <a:pt x="10983" y="6887"/>
                  </a:cubicBezTo>
                  <a:lnTo>
                    <a:pt x="10983" y="6887"/>
                  </a:lnTo>
                  <a:cubicBezTo>
                    <a:pt x="11073" y="7159"/>
                    <a:pt x="11125" y="7439"/>
                    <a:pt x="11140" y="7718"/>
                  </a:cubicBezTo>
                  <a:cubicBezTo>
                    <a:pt x="11178" y="8277"/>
                    <a:pt x="11064" y="8828"/>
                    <a:pt x="10819" y="9326"/>
                  </a:cubicBezTo>
                  <a:cubicBezTo>
                    <a:pt x="10696" y="9586"/>
                    <a:pt x="10535" y="9831"/>
                    <a:pt x="10344" y="10046"/>
                  </a:cubicBezTo>
                  <a:lnTo>
                    <a:pt x="10336" y="10053"/>
                  </a:lnTo>
                  <a:cubicBezTo>
                    <a:pt x="10237" y="10161"/>
                    <a:pt x="10137" y="10260"/>
                    <a:pt x="10030" y="10360"/>
                  </a:cubicBezTo>
                  <a:cubicBezTo>
                    <a:pt x="9915" y="10451"/>
                    <a:pt x="9800" y="10543"/>
                    <a:pt x="9670" y="10628"/>
                  </a:cubicBezTo>
                  <a:cubicBezTo>
                    <a:pt x="9433" y="10781"/>
                    <a:pt x="9172" y="10911"/>
                    <a:pt x="8897" y="10995"/>
                  </a:cubicBezTo>
                  <a:cubicBezTo>
                    <a:pt x="8572" y="11103"/>
                    <a:pt x="8232" y="11157"/>
                    <a:pt x="7893" y="11157"/>
                  </a:cubicBezTo>
                  <a:cubicBezTo>
                    <a:pt x="7680" y="11157"/>
                    <a:pt x="7468" y="11136"/>
                    <a:pt x="7258" y="11095"/>
                  </a:cubicBezTo>
                  <a:cubicBezTo>
                    <a:pt x="6983" y="11033"/>
                    <a:pt x="6707" y="10941"/>
                    <a:pt x="6447" y="10819"/>
                  </a:cubicBezTo>
                  <a:lnTo>
                    <a:pt x="6447" y="10819"/>
                  </a:lnTo>
                  <a:lnTo>
                    <a:pt x="6470" y="10827"/>
                  </a:lnTo>
                  <a:cubicBezTo>
                    <a:pt x="4854" y="10030"/>
                    <a:pt x="4188" y="8078"/>
                    <a:pt x="4985" y="6463"/>
                  </a:cubicBezTo>
                  <a:cubicBezTo>
                    <a:pt x="5099" y="6241"/>
                    <a:pt x="5237" y="6026"/>
                    <a:pt x="5398" y="5835"/>
                  </a:cubicBezTo>
                  <a:lnTo>
                    <a:pt x="5459" y="5766"/>
                  </a:lnTo>
                  <a:cubicBezTo>
                    <a:pt x="5551" y="5651"/>
                    <a:pt x="5658" y="5552"/>
                    <a:pt x="5765" y="5460"/>
                  </a:cubicBezTo>
                  <a:cubicBezTo>
                    <a:pt x="5873" y="5360"/>
                    <a:pt x="5995" y="5268"/>
                    <a:pt x="6118" y="5192"/>
                  </a:cubicBezTo>
                  <a:cubicBezTo>
                    <a:pt x="6324" y="5054"/>
                    <a:pt x="6539" y="4947"/>
                    <a:pt x="6768" y="4863"/>
                  </a:cubicBezTo>
                  <a:lnTo>
                    <a:pt x="6791" y="4855"/>
                  </a:lnTo>
                  <a:lnTo>
                    <a:pt x="6807" y="4847"/>
                  </a:lnTo>
                  <a:lnTo>
                    <a:pt x="6876" y="4824"/>
                  </a:lnTo>
                  <a:cubicBezTo>
                    <a:pt x="6952" y="4801"/>
                    <a:pt x="7029" y="4778"/>
                    <a:pt x="7098" y="4763"/>
                  </a:cubicBezTo>
                  <a:lnTo>
                    <a:pt x="7182" y="4763"/>
                  </a:lnTo>
                  <a:lnTo>
                    <a:pt x="7197" y="4755"/>
                  </a:lnTo>
                  <a:lnTo>
                    <a:pt x="7235" y="4755"/>
                  </a:lnTo>
                  <a:cubicBezTo>
                    <a:pt x="7343" y="4732"/>
                    <a:pt x="7457" y="4717"/>
                    <a:pt x="7565" y="4702"/>
                  </a:cubicBezTo>
                  <a:lnTo>
                    <a:pt x="7580" y="4702"/>
                  </a:lnTo>
                  <a:lnTo>
                    <a:pt x="7702" y="4694"/>
                  </a:lnTo>
                  <a:cubicBezTo>
                    <a:pt x="7752" y="4690"/>
                    <a:pt x="7804" y="4688"/>
                    <a:pt x="7857" y="4688"/>
                  </a:cubicBezTo>
                  <a:close/>
                  <a:moveTo>
                    <a:pt x="8736" y="1"/>
                  </a:moveTo>
                  <a:lnTo>
                    <a:pt x="7902" y="16"/>
                  </a:lnTo>
                  <a:lnTo>
                    <a:pt x="7059" y="24"/>
                  </a:lnTo>
                  <a:lnTo>
                    <a:pt x="7044" y="24"/>
                  </a:lnTo>
                  <a:cubicBezTo>
                    <a:pt x="7013" y="32"/>
                    <a:pt x="6990" y="47"/>
                    <a:pt x="6983" y="77"/>
                  </a:cubicBezTo>
                  <a:lnTo>
                    <a:pt x="6546" y="1364"/>
                  </a:lnTo>
                  <a:lnTo>
                    <a:pt x="6539" y="1364"/>
                  </a:lnTo>
                  <a:cubicBezTo>
                    <a:pt x="6370" y="1394"/>
                    <a:pt x="6202" y="1440"/>
                    <a:pt x="6033" y="1494"/>
                  </a:cubicBezTo>
                  <a:lnTo>
                    <a:pt x="6003" y="1501"/>
                  </a:lnTo>
                  <a:lnTo>
                    <a:pt x="5987" y="1509"/>
                  </a:lnTo>
                  <a:cubicBezTo>
                    <a:pt x="5942" y="1517"/>
                    <a:pt x="5903" y="1532"/>
                    <a:pt x="5857" y="1547"/>
                  </a:cubicBezTo>
                  <a:lnTo>
                    <a:pt x="5475" y="1226"/>
                  </a:lnTo>
                  <a:lnTo>
                    <a:pt x="4701" y="575"/>
                  </a:lnTo>
                  <a:cubicBezTo>
                    <a:pt x="4688" y="566"/>
                    <a:pt x="4672" y="562"/>
                    <a:pt x="4656" y="562"/>
                  </a:cubicBezTo>
                  <a:cubicBezTo>
                    <a:pt x="4645" y="562"/>
                    <a:pt x="4634" y="564"/>
                    <a:pt x="4625" y="567"/>
                  </a:cubicBezTo>
                  <a:lnTo>
                    <a:pt x="3897" y="996"/>
                  </a:lnTo>
                  <a:lnTo>
                    <a:pt x="3178" y="1417"/>
                  </a:lnTo>
                  <a:cubicBezTo>
                    <a:pt x="3170" y="1425"/>
                    <a:pt x="3162" y="1425"/>
                    <a:pt x="3162" y="1433"/>
                  </a:cubicBezTo>
                  <a:cubicBezTo>
                    <a:pt x="3139" y="1448"/>
                    <a:pt x="3124" y="1479"/>
                    <a:pt x="3132" y="1501"/>
                  </a:cubicBezTo>
                  <a:lnTo>
                    <a:pt x="3407" y="2933"/>
                  </a:lnTo>
                  <a:lnTo>
                    <a:pt x="3423" y="3002"/>
                  </a:lnTo>
                  <a:cubicBezTo>
                    <a:pt x="3254" y="3155"/>
                    <a:pt x="3101" y="3316"/>
                    <a:pt x="2948" y="3484"/>
                  </a:cubicBezTo>
                  <a:lnTo>
                    <a:pt x="2473" y="3393"/>
                  </a:lnTo>
                  <a:lnTo>
                    <a:pt x="1478" y="3201"/>
                  </a:lnTo>
                  <a:cubicBezTo>
                    <a:pt x="1447" y="3201"/>
                    <a:pt x="1424" y="3216"/>
                    <a:pt x="1409" y="3239"/>
                  </a:cubicBezTo>
                  <a:lnTo>
                    <a:pt x="988" y="3967"/>
                  </a:lnTo>
                  <a:lnTo>
                    <a:pt x="567" y="4686"/>
                  </a:lnTo>
                  <a:cubicBezTo>
                    <a:pt x="559" y="4694"/>
                    <a:pt x="559" y="4702"/>
                    <a:pt x="559" y="4709"/>
                  </a:cubicBezTo>
                  <a:cubicBezTo>
                    <a:pt x="544" y="4732"/>
                    <a:pt x="552" y="4763"/>
                    <a:pt x="567" y="4786"/>
                  </a:cubicBezTo>
                  <a:lnTo>
                    <a:pt x="1509" y="5888"/>
                  </a:lnTo>
                  <a:lnTo>
                    <a:pt x="1578" y="5957"/>
                  </a:lnTo>
                  <a:cubicBezTo>
                    <a:pt x="1524" y="6133"/>
                    <a:pt x="1478" y="6310"/>
                    <a:pt x="1440" y="6493"/>
                  </a:cubicBezTo>
                  <a:lnTo>
                    <a:pt x="1003" y="6646"/>
                  </a:lnTo>
                  <a:lnTo>
                    <a:pt x="46" y="6983"/>
                  </a:lnTo>
                  <a:cubicBezTo>
                    <a:pt x="23" y="6991"/>
                    <a:pt x="8" y="7022"/>
                    <a:pt x="0" y="7045"/>
                  </a:cubicBezTo>
                  <a:lnTo>
                    <a:pt x="0" y="7887"/>
                  </a:lnTo>
                  <a:lnTo>
                    <a:pt x="0" y="8729"/>
                  </a:lnTo>
                  <a:cubicBezTo>
                    <a:pt x="0" y="8729"/>
                    <a:pt x="0" y="8737"/>
                    <a:pt x="0" y="8744"/>
                  </a:cubicBezTo>
                  <a:cubicBezTo>
                    <a:pt x="8" y="8775"/>
                    <a:pt x="23" y="8798"/>
                    <a:pt x="54" y="8805"/>
                  </a:cubicBezTo>
                  <a:lnTo>
                    <a:pt x="1424" y="9280"/>
                  </a:lnTo>
                  <a:cubicBezTo>
                    <a:pt x="1470" y="9494"/>
                    <a:pt x="1516" y="9694"/>
                    <a:pt x="1585" y="9900"/>
                  </a:cubicBezTo>
                  <a:lnTo>
                    <a:pt x="1294" y="10252"/>
                  </a:lnTo>
                  <a:lnTo>
                    <a:pt x="651" y="11041"/>
                  </a:lnTo>
                  <a:cubicBezTo>
                    <a:pt x="636" y="11056"/>
                    <a:pt x="628" y="11087"/>
                    <a:pt x="644" y="11110"/>
                  </a:cubicBezTo>
                  <a:lnTo>
                    <a:pt x="1080" y="11830"/>
                  </a:lnTo>
                  <a:lnTo>
                    <a:pt x="1516" y="12549"/>
                  </a:lnTo>
                  <a:cubicBezTo>
                    <a:pt x="1516" y="12557"/>
                    <a:pt x="1516" y="12565"/>
                    <a:pt x="1524" y="12565"/>
                  </a:cubicBezTo>
                  <a:cubicBezTo>
                    <a:pt x="1539" y="12588"/>
                    <a:pt x="1570" y="12595"/>
                    <a:pt x="1593" y="12595"/>
                  </a:cubicBezTo>
                  <a:lnTo>
                    <a:pt x="2933" y="12312"/>
                  </a:lnTo>
                  <a:cubicBezTo>
                    <a:pt x="2986" y="12373"/>
                    <a:pt x="3040" y="12427"/>
                    <a:pt x="3086" y="12480"/>
                  </a:cubicBezTo>
                  <a:cubicBezTo>
                    <a:pt x="3216" y="12618"/>
                    <a:pt x="3338" y="12741"/>
                    <a:pt x="3469" y="12856"/>
                  </a:cubicBezTo>
                  <a:lnTo>
                    <a:pt x="3392" y="13261"/>
                  </a:lnTo>
                  <a:lnTo>
                    <a:pt x="3201" y="14257"/>
                  </a:lnTo>
                  <a:cubicBezTo>
                    <a:pt x="3201" y="14287"/>
                    <a:pt x="3208" y="14310"/>
                    <a:pt x="3231" y="14325"/>
                  </a:cubicBezTo>
                  <a:lnTo>
                    <a:pt x="3959" y="14754"/>
                  </a:lnTo>
                  <a:lnTo>
                    <a:pt x="4686" y="15175"/>
                  </a:lnTo>
                  <a:lnTo>
                    <a:pt x="4701" y="15183"/>
                  </a:lnTo>
                  <a:cubicBezTo>
                    <a:pt x="4710" y="15189"/>
                    <a:pt x="4720" y="15191"/>
                    <a:pt x="4730" y="15191"/>
                  </a:cubicBezTo>
                  <a:cubicBezTo>
                    <a:pt x="4747" y="15191"/>
                    <a:pt x="4764" y="15185"/>
                    <a:pt x="4778" y="15175"/>
                  </a:cubicBezTo>
                  <a:lnTo>
                    <a:pt x="5865" y="14257"/>
                  </a:lnTo>
                  <a:cubicBezTo>
                    <a:pt x="5987" y="14295"/>
                    <a:pt x="6110" y="14333"/>
                    <a:pt x="6232" y="14364"/>
                  </a:cubicBezTo>
                  <a:cubicBezTo>
                    <a:pt x="6363" y="14394"/>
                    <a:pt x="6500" y="14433"/>
                    <a:pt x="6638" y="14463"/>
                  </a:cubicBezTo>
                  <a:lnTo>
                    <a:pt x="6745" y="14785"/>
                  </a:lnTo>
                  <a:lnTo>
                    <a:pt x="7067" y="15742"/>
                  </a:lnTo>
                  <a:cubicBezTo>
                    <a:pt x="7082" y="15765"/>
                    <a:pt x="7105" y="15780"/>
                    <a:pt x="7136" y="15780"/>
                  </a:cubicBezTo>
                  <a:lnTo>
                    <a:pt x="7970" y="15795"/>
                  </a:lnTo>
                  <a:lnTo>
                    <a:pt x="8813" y="15803"/>
                  </a:lnTo>
                  <a:lnTo>
                    <a:pt x="8828" y="15803"/>
                  </a:lnTo>
                  <a:cubicBezTo>
                    <a:pt x="8859" y="15795"/>
                    <a:pt x="8882" y="15780"/>
                    <a:pt x="8889" y="15757"/>
                  </a:cubicBezTo>
                  <a:lnTo>
                    <a:pt x="9372" y="14448"/>
                  </a:lnTo>
                  <a:cubicBezTo>
                    <a:pt x="9609" y="14394"/>
                    <a:pt x="9839" y="14333"/>
                    <a:pt x="10068" y="14257"/>
                  </a:cubicBezTo>
                  <a:lnTo>
                    <a:pt x="10298" y="14456"/>
                  </a:lnTo>
                  <a:lnTo>
                    <a:pt x="11064" y="15129"/>
                  </a:lnTo>
                  <a:cubicBezTo>
                    <a:pt x="11075" y="15137"/>
                    <a:pt x="11088" y="15141"/>
                    <a:pt x="11102" y="15141"/>
                  </a:cubicBezTo>
                  <a:cubicBezTo>
                    <a:pt x="11115" y="15141"/>
                    <a:pt x="11129" y="15137"/>
                    <a:pt x="11140" y="15129"/>
                  </a:cubicBezTo>
                  <a:lnTo>
                    <a:pt x="11875" y="14716"/>
                  </a:lnTo>
                  <a:lnTo>
                    <a:pt x="12602" y="14303"/>
                  </a:lnTo>
                  <a:cubicBezTo>
                    <a:pt x="12610" y="14303"/>
                    <a:pt x="12610" y="14295"/>
                    <a:pt x="12618" y="14295"/>
                  </a:cubicBezTo>
                  <a:cubicBezTo>
                    <a:pt x="12641" y="14280"/>
                    <a:pt x="12648" y="14249"/>
                    <a:pt x="12648" y="14218"/>
                  </a:cubicBezTo>
                  <a:lnTo>
                    <a:pt x="12411" y="12909"/>
                  </a:lnTo>
                  <a:cubicBezTo>
                    <a:pt x="12602" y="12741"/>
                    <a:pt x="12778" y="12565"/>
                    <a:pt x="12947" y="12381"/>
                  </a:cubicBezTo>
                  <a:lnTo>
                    <a:pt x="12955" y="12366"/>
                  </a:lnTo>
                  <a:lnTo>
                    <a:pt x="13299" y="12427"/>
                  </a:lnTo>
                  <a:lnTo>
                    <a:pt x="14302" y="12611"/>
                  </a:lnTo>
                  <a:cubicBezTo>
                    <a:pt x="14325" y="12611"/>
                    <a:pt x="14356" y="12595"/>
                    <a:pt x="14371" y="12572"/>
                  </a:cubicBezTo>
                  <a:lnTo>
                    <a:pt x="14777" y="11845"/>
                  </a:lnTo>
                  <a:lnTo>
                    <a:pt x="15190" y="11110"/>
                  </a:lnTo>
                  <a:cubicBezTo>
                    <a:pt x="15198" y="11102"/>
                    <a:pt x="15198" y="11102"/>
                    <a:pt x="15198" y="11095"/>
                  </a:cubicBezTo>
                  <a:cubicBezTo>
                    <a:pt x="15213" y="11072"/>
                    <a:pt x="15205" y="11041"/>
                    <a:pt x="15190" y="11018"/>
                  </a:cubicBezTo>
                  <a:lnTo>
                    <a:pt x="14317" y="10023"/>
                  </a:lnTo>
                  <a:cubicBezTo>
                    <a:pt x="14402" y="9762"/>
                    <a:pt x="14470" y="9502"/>
                    <a:pt x="14524" y="9242"/>
                  </a:cubicBezTo>
                  <a:lnTo>
                    <a:pt x="14884" y="9119"/>
                  </a:lnTo>
                  <a:lnTo>
                    <a:pt x="15849" y="8798"/>
                  </a:lnTo>
                  <a:cubicBezTo>
                    <a:pt x="15879" y="8790"/>
                    <a:pt x="15895" y="8767"/>
                    <a:pt x="15895" y="8737"/>
                  </a:cubicBezTo>
                  <a:lnTo>
                    <a:pt x="15910" y="7902"/>
                  </a:lnTo>
                  <a:lnTo>
                    <a:pt x="15925" y="7060"/>
                  </a:lnTo>
                  <a:cubicBezTo>
                    <a:pt x="15925" y="7052"/>
                    <a:pt x="15925" y="7045"/>
                    <a:pt x="15925" y="7037"/>
                  </a:cubicBezTo>
                  <a:cubicBezTo>
                    <a:pt x="15917" y="7014"/>
                    <a:pt x="15902" y="6991"/>
                    <a:pt x="15879" y="6976"/>
                  </a:cubicBezTo>
                  <a:lnTo>
                    <a:pt x="14516" y="6470"/>
                  </a:lnTo>
                  <a:lnTo>
                    <a:pt x="14509" y="6470"/>
                  </a:lnTo>
                  <a:cubicBezTo>
                    <a:pt x="14455" y="6241"/>
                    <a:pt x="14394" y="6011"/>
                    <a:pt x="14317" y="5781"/>
                  </a:cubicBezTo>
                  <a:lnTo>
                    <a:pt x="14532" y="5506"/>
                  </a:lnTo>
                  <a:lnTo>
                    <a:pt x="15167" y="4709"/>
                  </a:lnTo>
                  <a:cubicBezTo>
                    <a:pt x="15175" y="4686"/>
                    <a:pt x="15175" y="4656"/>
                    <a:pt x="15167" y="4633"/>
                  </a:cubicBezTo>
                  <a:lnTo>
                    <a:pt x="14715" y="3928"/>
                  </a:lnTo>
                  <a:lnTo>
                    <a:pt x="14264" y="3216"/>
                  </a:lnTo>
                  <a:cubicBezTo>
                    <a:pt x="14264" y="3209"/>
                    <a:pt x="14256" y="3201"/>
                    <a:pt x="14256" y="3201"/>
                  </a:cubicBezTo>
                  <a:cubicBezTo>
                    <a:pt x="14241" y="3186"/>
                    <a:pt x="14210" y="3178"/>
                    <a:pt x="14187" y="3178"/>
                  </a:cubicBezTo>
                  <a:lnTo>
                    <a:pt x="12970" y="3461"/>
                  </a:lnTo>
                  <a:cubicBezTo>
                    <a:pt x="12947" y="3431"/>
                    <a:pt x="12916" y="3393"/>
                    <a:pt x="12886" y="3362"/>
                  </a:cubicBezTo>
                  <a:cubicBezTo>
                    <a:pt x="12801" y="3270"/>
                    <a:pt x="12710" y="3178"/>
                    <a:pt x="12618" y="3086"/>
                  </a:cubicBezTo>
                  <a:lnTo>
                    <a:pt x="12602" y="3071"/>
                  </a:lnTo>
                  <a:lnTo>
                    <a:pt x="12587" y="3056"/>
                  </a:lnTo>
                  <a:cubicBezTo>
                    <a:pt x="12518" y="2987"/>
                    <a:pt x="12442" y="2926"/>
                    <a:pt x="12365" y="2857"/>
                  </a:cubicBezTo>
                  <a:lnTo>
                    <a:pt x="12419" y="2489"/>
                  </a:lnTo>
                  <a:lnTo>
                    <a:pt x="12572" y="1486"/>
                  </a:lnTo>
                  <a:cubicBezTo>
                    <a:pt x="12572" y="1456"/>
                    <a:pt x="12564" y="1433"/>
                    <a:pt x="12541" y="1417"/>
                  </a:cubicBezTo>
                  <a:lnTo>
                    <a:pt x="11798" y="1027"/>
                  </a:lnTo>
                  <a:lnTo>
                    <a:pt x="11056" y="629"/>
                  </a:lnTo>
                  <a:cubicBezTo>
                    <a:pt x="11048" y="629"/>
                    <a:pt x="11041" y="621"/>
                    <a:pt x="11041" y="621"/>
                  </a:cubicBezTo>
                  <a:cubicBezTo>
                    <a:pt x="11032" y="619"/>
                    <a:pt x="11025" y="618"/>
                    <a:pt x="11017" y="618"/>
                  </a:cubicBezTo>
                  <a:cubicBezTo>
                    <a:pt x="10998" y="618"/>
                    <a:pt x="10981" y="625"/>
                    <a:pt x="10964" y="636"/>
                  </a:cubicBezTo>
                  <a:lnTo>
                    <a:pt x="9992" y="1524"/>
                  </a:lnTo>
                  <a:cubicBezTo>
                    <a:pt x="9961" y="1517"/>
                    <a:pt x="9923" y="1501"/>
                    <a:pt x="9892" y="1494"/>
                  </a:cubicBezTo>
                  <a:lnTo>
                    <a:pt x="9800" y="1471"/>
                  </a:lnTo>
                  <a:cubicBezTo>
                    <a:pt x="9632" y="1417"/>
                    <a:pt x="9456" y="1379"/>
                    <a:pt x="9280" y="1341"/>
                  </a:cubicBezTo>
                  <a:lnTo>
                    <a:pt x="9149" y="1004"/>
                  </a:lnTo>
                  <a:lnTo>
                    <a:pt x="8805" y="47"/>
                  </a:lnTo>
                  <a:cubicBezTo>
                    <a:pt x="8790" y="24"/>
                    <a:pt x="8767" y="9"/>
                    <a:pt x="8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906;p72">
              <a:extLst>
                <a:ext uri="{FF2B5EF4-FFF2-40B4-BE49-F238E27FC236}">
                  <a16:creationId xmlns:a16="http://schemas.microsoft.com/office/drawing/2014/main" id="{699E0B6C-8B6E-F2B0-0AA4-2003C8DFCEE8}"/>
                </a:ext>
              </a:extLst>
            </p:cNvPr>
            <p:cNvSpPr/>
            <p:nvPr/>
          </p:nvSpPr>
          <p:spPr>
            <a:xfrm>
              <a:off x="953341" y="743818"/>
              <a:ext cx="452114" cy="419276"/>
            </a:xfrm>
            <a:custGeom>
              <a:avLst/>
              <a:gdLst/>
              <a:ahLst/>
              <a:cxnLst/>
              <a:rect l="l" t="t" r="r" b="b"/>
              <a:pathLst>
                <a:path w="10161" h="9423" extrusionOk="0">
                  <a:moveTo>
                    <a:pt x="5116" y="269"/>
                  </a:moveTo>
                  <a:cubicBezTo>
                    <a:pt x="5235" y="269"/>
                    <a:pt x="5357" y="277"/>
                    <a:pt x="5475" y="288"/>
                  </a:cubicBezTo>
                  <a:lnTo>
                    <a:pt x="5529" y="288"/>
                  </a:lnTo>
                  <a:cubicBezTo>
                    <a:pt x="5659" y="303"/>
                    <a:pt x="5789" y="326"/>
                    <a:pt x="5919" y="349"/>
                  </a:cubicBezTo>
                  <a:cubicBezTo>
                    <a:pt x="6685" y="494"/>
                    <a:pt x="7397" y="847"/>
                    <a:pt x="7986" y="1367"/>
                  </a:cubicBezTo>
                  <a:cubicBezTo>
                    <a:pt x="8277" y="1628"/>
                    <a:pt x="8537" y="1918"/>
                    <a:pt x="8752" y="2248"/>
                  </a:cubicBezTo>
                  <a:cubicBezTo>
                    <a:pt x="9625" y="3565"/>
                    <a:pt x="9732" y="5249"/>
                    <a:pt x="9027" y="6658"/>
                  </a:cubicBezTo>
                  <a:lnTo>
                    <a:pt x="9035" y="6635"/>
                  </a:lnTo>
                  <a:lnTo>
                    <a:pt x="9035" y="6635"/>
                  </a:lnTo>
                  <a:cubicBezTo>
                    <a:pt x="8867" y="6987"/>
                    <a:pt x="8645" y="7316"/>
                    <a:pt x="8392" y="7615"/>
                  </a:cubicBezTo>
                  <a:cubicBezTo>
                    <a:pt x="8124" y="7913"/>
                    <a:pt x="7818" y="8174"/>
                    <a:pt x="7481" y="8396"/>
                  </a:cubicBezTo>
                  <a:cubicBezTo>
                    <a:pt x="7152" y="8610"/>
                    <a:pt x="6807" y="8778"/>
                    <a:pt x="6432" y="8901"/>
                  </a:cubicBezTo>
                  <a:cubicBezTo>
                    <a:pt x="5984" y="9048"/>
                    <a:pt x="5519" y="9121"/>
                    <a:pt x="5055" y="9121"/>
                  </a:cubicBezTo>
                  <a:cubicBezTo>
                    <a:pt x="4386" y="9121"/>
                    <a:pt x="3720" y="8970"/>
                    <a:pt x="3109" y="8671"/>
                  </a:cubicBezTo>
                  <a:cubicBezTo>
                    <a:pt x="2045" y="8143"/>
                    <a:pt x="1233" y="7217"/>
                    <a:pt x="858" y="6091"/>
                  </a:cubicBezTo>
                  <a:cubicBezTo>
                    <a:pt x="851" y="6076"/>
                    <a:pt x="843" y="6068"/>
                    <a:pt x="843" y="6060"/>
                  </a:cubicBezTo>
                  <a:lnTo>
                    <a:pt x="843" y="6060"/>
                  </a:lnTo>
                  <a:lnTo>
                    <a:pt x="858" y="6083"/>
                  </a:lnTo>
                  <a:cubicBezTo>
                    <a:pt x="361" y="4590"/>
                    <a:pt x="698" y="2952"/>
                    <a:pt x="1731" y="1773"/>
                  </a:cubicBezTo>
                  <a:lnTo>
                    <a:pt x="1731" y="1750"/>
                  </a:lnTo>
                  <a:cubicBezTo>
                    <a:pt x="1999" y="1451"/>
                    <a:pt x="2305" y="1184"/>
                    <a:pt x="2635" y="961"/>
                  </a:cubicBezTo>
                  <a:cubicBezTo>
                    <a:pt x="2964" y="755"/>
                    <a:pt x="3316" y="579"/>
                    <a:pt x="3691" y="464"/>
                  </a:cubicBezTo>
                  <a:cubicBezTo>
                    <a:pt x="3974" y="364"/>
                    <a:pt x="4273" y="303"/>
                    <a:pt x="4572" y="272"/>
                  </a:cubicBezTo>
                  <a:lnTo>
                    <a:pt x="4985" y="272"/>
                  </a:lnTo>
                  <a:cubicBezTo>
                    <a:pt x="5028" y="270"/>
                    <a:pt x="5072" y="269"/>
                    <a:pt x="5116" y="269"/>
                  </a:cubicBezTo>
                  <a:close/>
                  <a:moveTo>
                    <a:pt x="5095" y="1"/>
                  </a:moveTo>
                  <a:cubicBezTo>
                    <a:pt x="4977" y="1"/>
                    <a:pt x="4859" y="4"/>
                    <a:pt x="4740" y="12"/>
                  </a:cubicBezTo>
                  <a:lnTo>
                    <a:pt x="4572" y="12"/>
                  </a:lnTo>
                  <a:cubicBezTo>
                    <a:pt x="4242" y="50"/>
                    <a:pt x="3921" y="119"/>
                    <a:pt x="3607" y="219"/>
                  </a:cubicBezTo>
                  <a:cubicBezTo>
                    <a:pt x="3553" y="234"/>
                    <a:pt x="3500" y="257"/>
                    <a:pt x="3446" y="272"/>
                  </a:cubicBezTo>
                  <a:lnTo>
                    <a:pt x="3431" y="272"/>
                  </a:lnTo>
                  <a:cubicBezTo>
                    <a:pt x="2987" y="441"/>
                    <a:pt x="2566" y="671"/>
                    <a:pt x="2183" y="961"/>
                  </a:cubicBezTo>
                  <a:lnTo>
                    <a:pt x="2175" y="939"/>
                  </a:lnTo>
                  <a:cubicBezTo>
                    <a:pt x="2106" y="1000"/>
                    <a:pt x="2030" y="1053"/>
                    <a:pt x="1961" y="1115"/>
                  </a:cubicBezTo>
                  <a:cubicBezTo>
                    <a:pt x="560" y="2332"/>
                    <a:pt x="1" y="4261"/>
                    <a:pt x="529" y="6037"/>
                  </a:cubicBezTo>
                  <a:cubicBezTo>
                    <a:pt x="598" y="6275"/>
                    <a:pt x="682" y="6497"/>
                    <a:pt x="789" y="6719"/>
                  </a:cubicBezTo>
                  <a:cubicBezTo>
                    <a:pt x="889" y="6933"/>
                    <a:pt x="1011" y="7140"/>
                    <a:pt x="1142" y="7339"/>
                  </a:cubicBezTo>
                  <a:cubicBezTo>
                    <a:pt x="1410" y="7737"/>
                    <a:pt x="1739" y="8089"/>
                    <a:pt x="2114" y="8396"/>
                  </a:cubicBezTo>
                  <a:cubicBezTo>
                    <a:pt x="2983" y="9084"/>
                    <a:pt x="4025" y="9422"/>
                    <a:pt x="5060" y="9422"/>
                  </a:cubicBezTo>
                  <a:cubicBezTo>
                    <a:pt x="6350" y="9422"/>
                    <a:pt x="7630" y="8898"/>
                    <a:pt x="8560" y="7875"/>
                  </a:cubicBezTo>
                  <a:cubicBezTo>
                    <a:pt x="8721" y="7699"/>
                    <a:pt x="8867" y="7515"/>
                    <a:pt x="8997" y="7324"/>
                  </a:cubicBezTo>
                  <a:cubicBezTo>
                    <a:pt x="9135" y="7117"/>
                    <a:pt x="9249" y="6903"/>
                    <a:pt x="9357" y="6688"/>
                  </a:cubicBezTo>
                  <a:cubicBezTo>
                    <a:pt x="10161" y="4943"/>
                    <a:pt x="9839" y="2883"/>
                    <a:pt x="8537" y="1482"/>
                  </a:cubicBezTo>
                  <a:cubicBezTo>
                    <a:pt x="7902" y="793"/>
                    <a:pt x="7075" y="311"/>
                    <a:pt x="6172" y="96"/>
                  </a:cubicBezTo>
                  <a:lnTo>
                    <a:pt x="6103" y="81"/>
                  </a:lnTo>
                  <a:lnTo>
                    <a:pt x="6087" y="81"/>
                  </a:lnTo>
                  <a:lnTo>
                    <a:pt x="6064" y="73"/>
                  </a:lnTo>
                  <a:lnTo>
                    <a:pt x="6026" y="73"/>
                  </a:lnTo>
                  <a:lnTo>
                    <a:pt x="5996" y="66"/>
                  </a:lnTo>
                  <a:lnTo>
                    <a:pt x="5980" y="66"/>
                  </a:lnTo>
                  <a:lnTo>
                    <a:pt x="5950" y="58"/>
                  </a:lnTo>
                  <a:lnTo>
                    <a:pt x="5942" y="58"/>
                  </a:lnTo>
                  <a:lnTo>
                    <a:pt x="5904" y="50"/>
                  </a:lnTo>
                  <a:lnTo>
                    <a:pt x="5735" y="50"/>
                  </a:lnTo>
                  <a:lnTo>
                    <a:pt x="5705" y="43"/>
                  </a:lnTo>
                  <a:cubicBezTo>
                    <a:pt x="5620" y="27"/>
                    <a:pt x="5536" y="20"/>
                    <a:pt x="5444" y="12"/>
                  </a:cubicBezTo>
                  <a:cubicBezTo>
                    <a:pt x="5329" y="4"/>
                    <a:pt x="5213" y="1"/>
                    <a:pt x="5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850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846C572-0AFA-EE25-F414-FC4774F3744E}"/>
              </a:ext>
            </a:extLst>
          </p:cNvPr>
          <p:cNvSpPr/>
          <p:nvPr/>
        </p:nvSpPr>
        <p:spPr>
          <a:xfrm>
            <a:off x="8078783" y="2686828"/>
            <a:ext cx="3388400" cy="2940976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3" name="Google Shape;693;p48"/>
          <p:cNvSpPr txBox="1">
            <a:spLocks noGrp="1"/>
          </p:cNvSpPr>
          <p:nvPr>
            <p:ph type="title"/>
          </p:nvPr>
        </p:nvSpPr>
        <p:spPr>
          <a:xfrm>
            <a:off x="578012" y="344233"/>
            <a:ext cx="107606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Arquitectura</a:t>
            </a:r>
            <a:endParaRPr b="1" dirty="0"/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D627EBC8-EF2A-B9E7-755D-8B715D75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1" y="3882377"/>
            <a:ext cx="782124" cy="263967"/>
          </a:xfrm>
          <a:prstGeom prst="rect">
            <a:avLst/>
          </a:prstGeom>
        </p:spPr>
      </p:pic>
      <p:pic>
        <p:nvPicPr>
          <p:cNvPr id="31" name="Imagen 30" descr="Un dibujo de una señal de alto&#10;&#10;Descripción generada automáticamente con confianza baja">
            <a:extLst>
              <a:ext uri="{FF2B5EF4-FFF2-40B4-BE49-F238E27FC236}">
                <a16:creationId xmlns:a16="http://schemas.microsoft.com/office/drawing/2014/main" id="{618DA845-2904-67F9-B7F8-93B5A2919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8" y="4241250"/>
            <a:ext cx="365237" cy="365237"/>
          </a:xfrm>
          <a:prstGeom prst="rect">
            <a:avLst/>
          </a:prstGeom>
        </p:spPr>
      </p:pic>
      <p:pic>
        <p:nvPicPr>
          <p:cNvPr id="673" name="Imagen 67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1BFD91E-1332-1527-B3B5-1F4C3A6F5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89" y="2232642"/>
            <a:ext cx="1139307" cy="320875"/>
          </a:xfrm>
          <a:prstGeom prst="rect">
            <a:avLst/>
          </a:prstGeom>
        </p:spPr>
      </p:pic>
      <p:pic>
        <p:nvPicPr>
          <p:cNvPr id="677" name="Imagen 67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23530F8-6A58-64B9-0D11-35B04D485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05" y="4295287"/>
            <a:ext cx="257162" cy="257162"/>
          </a:xfrm>
          <a:prstGeom prst="rect">
            <a:avLst/>
          </a:prstGeom>
        </p:spPr>
      </p:pic>
      <p:grpSp>
        <p:nvGrpSpPr>
          <p:cNvPr id="680" name="Google Shape;6984;p90">
            <a:extLst>
              <a:ext uri="{FF2B5EF4-FFF2-40B4-BE49-F238E27FC236}">
                <a16:creationId xmlns:a16="http://schemas.microsoft.com/office/drawing/2014/main" id="{82E3775F-C7B0-3AF0-F138-3E701923AE19}"/>
              </a:ext>
            </a:extLst>
          </p:cNvPr>
          <p:cNvGrpSpPr/>
          <p:nvPr/>
        </p:nvGrpSpPr>
        <p:grpSpPr>
          <a:xfrm>
            <a:off x="778315" y="2975623"/>
            <a:ext cx="465740" cy="607579"/>
            <a:chOff x="3342725" y="2620775"/>
            <a:chExt cx="338775" cy="481825"/>
          </a:xfrm>
        </p:grpSpPr>
        <p:sp>
          <p:nvSpPr>
            <p:cNvPr id="681" name="Google Shape;6985;p90">
              <a:extLst>
                <a:ext uri="{FF2B5EF4-FFF2-40B4-BE49-F238E27FC236}">
                  <a16:creationId xmlns:a16="http://schemas.microsoft.com/office/drawing/2014/main" id="{0434BE50-A7F5-91E3-5E5B-1174E663B661}"/>
                </a:ext>
              </a:extLst>
            </p:cNvPr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" name="Google Shape;6986;p90">
              <a:extLst>
                <a:ext uri="{FF2B5EF4-FFF2-40B4-BE49-F238E27FC236}">
                  <a16:creationId xmlns:a16="http://schemas.microsoft.com/office/drawing/2014/main" id="{597602F9-6070-3AAB-DA2E-BAFAE2D43191}"/>
                </a:ext>
              </a:extLst>
            </p:cNvPr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" name="Google Shape;6987;p90">
              <a:extLst>
                <a:ext uri="{FF2B5EF4-FFF2-40B4-BE49-F238E27FC236}">
                  <a16:creationId xmlns:a16="http://schemas.microsoft.com/office/drawing/2014/main" id="{8A1D99B7-B252-C5C9-7ECD-36552C0CDD02}"/>
                </a:ext>
              </a:extLst>
            </p:cNvPr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4" name="Google Shape;387;p44">
            <a:extLst>
              <a:ext uri="{FF2B5EF4-FFF2-40B4-BE49-F238E27FC236}">
                <a16:creationId xmlns:a16="http://schemas.microsoft.com/office/drawing/2014/main" id="{DE0B862A-71B6-5DB2-B0D0-069E04CAC6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17461" y="3360407"/>
            <a:ext cx="865629" cy="354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Cliente</a:t>
            </a:r>
            <a:endParaRPr sz="1200" dirty="0"/>
          </a:p>
        </p:txBody>
      </p:sp>
      <p:grpSp>
        <p:nvGrpSpPr>
          <p:cNvPr id="687" name="Google Shape;7140;p90">
            <a:extLst>
              <a:ext uri="{FF2B5EF4-FFF2-40B4-BE49-F238E27FC236}">
                <a16:creationId xmlns:a16="http://schemas.microsoft.com/office/drawing/2014/main" id="{CC059007-C92E-F69A-FDD2-B57266D3FF2E}"/>
              </a:ext>
            </a:extLst>
          </p:cNvPr>
          <p:cNvGrpSpPr/>
          <p:nvPr/>
        </p:nvGrpSpPr>
        <p:grpSpPr>
          <a:xfrm>
            <a:off x="5123217" y="1400602"/>
            <a:ext cx="465740" cy="582347"/>
            <a:chOff x="4584850" y="4399275"/>
            <a:chExt cx="225875" cy="481825"/>
          </a:xfrm>
        </p:grpSpPr>
        <p:sp>
          <p:nvSpPr>
            <p:cNvPr id="688" name="Google Shape;7141;p90">
              <a:extLst>
                <a:ext uri="{FF2B5EF4-FFF2-40B4-BE49-F238E27FC236}">
                  <a16:creationId xmlns:a16="http://schemas.microsoft.com/office/drawing/2014/main" id="{819F5E80-14D2-9873-1B11-8EE2E12FF4CA}"/>
                </a:ext>
              </a:extLst>
            </p:cNvPr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" name="Google Shape;7142;p90">
              <a:extLst>
                <a:ext uri="{FF2B5EF4-FFF2-40B4-BE49-F238E27FC236}">
                  <a16:creationId xmlns:a16="http://schemas.microsoft.com/office/drawing/2014/main" id="{326A4A83-F807-5D2D-757A-33D118E79962}"/>
                </a:ext>
              </a:extLst>
            </p:cNvPr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90" name="Google Shape;387;p44">
            <a:extLst>
              <a:ext uri="{FF2B5EF4-FFF2-40B4-BE49-F238E27FC236}">
                <a16:creationId xmlns:a16="http://schemas.microsoft.com/office/drawing/2014/main" id="{7A8D07A2-181A-5DE4-8AE0-538EE679B70E}"/>
              </a:ext>
            </a:extLst>
          </p:cNvPr>
          <p:cNvSpPr txBox="1">
            <a:spLocks/>
          </p:cNvSpPr>
          <p:nvPr/>
        </p:nvSpPr>
        <p:spPr>
          <a:xfrm>
            <a:off x="5465519" y="1909868"/>
            <a:ext cx="865629" cy="530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200" dirty="0"/>
              <a:t>Usuarios</a:t>
            </a:r>
          </a:p>
        </p:txBody>
      </p:sp>
      <p:pic>
        <p:nvPicPr>
          <p:cNvPr id="692" name="Imagen 691" descr="Forma&#10;&#10;Descripción generada automáticamente con confianza baja">
            <a:extLst>
              <a:ext uri="{FF2B5EF4-FFF2-40B4-BE49-F238E27FC236}">
                <a16:creationId xmlns:a16="http://schemas.microsoft.com/office/drawing/2014/main" id="{8F2929E7-5EB1-1BAF-2E7B-130BD6224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4819" y="2833172"/>
            <a:ext cx="551563" cy="551563"/>
          </a:xfrm>
          <a:prstGeom prst="rect">
            <a:avLst/>
          </a:prstGeom>
        </p:spPr>
      </p:pic>
      <p:sp>
        <p:nvSpPr>
          <p:cNvPr id="694" name="Google Shape;387;p44">
            <a:extLst>
              <a:ext uri="{FF2B5EF4-FFF2-40B4-BE49-F238E27FC236}">
                <a16:creationId xmlns:a16="http://schemas.microsoft.com/office/drawing/2014/main" id="{5D671A0C-EBDF-53C7-0D75-824774997C6F}"/>
              </a:ext>
            </a:extLst>
          </p:cNvPr>
          <p:cNvSpPr txBox="1">
            <a:spLocks/>
          </p:cNvSpPr>
          <p:nvPr/>
        </p:nvSpPr>
        <p:spPr>
          <a:xfrm>
            <a:off x="9042417" y="2813302"/>
            <a:ext cx="827448" cy="3208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kern="1200">
                <a:solidFill>
                  <a:schemeClr val="tx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s-ES" sz="1200" dirty="0"/>
              <a:t>Servidor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02E7538-4127-73E6-C6FA-1979729BECB4}"/>
              </a:ext>
            </a:extLst>
          </p:cNvPr>
          <p:cNvCxnSpPr>
            <a:cxnSpLocks/>
          </p:cNvCxnSpPr>
          <p:nvPr/>
        </p:nvCxnSpPr>
        <p:spPr>
          <a:xfrm flipV="1">
            <a:off x="1487786" y="2039424"/>
            <a:ext cx="3181369" cy="830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07E70C9-378B-DDCC-E536-F4692E8E3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35" y="2931597"/>
            <a:ext cx="345877" cy="207526"/>
          </a:xfrm>
          <a:prstGeom prst="rect">
            <a:avLst/>
          </a:prstGeom>
        </p:spPr>
      </p:pic>
      <p:pic>
        <p:nvPicPr>
          <p:cNvPr id="18" name="Imagen 17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8ED8F74-A1DF-6AC0-4D1A-50BB1CB46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864" y="2813302"/>
            <a:ext cx="261659" cy="373798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34054D3-DFEC-55CD-52E3-5FF39474AD79}"/>
              </a:ext>
            </a:extLst>
          </p:cNvPr>
          <p:cNvSpPr/>
          <p:nvPr/>
        </p:nvSpPr>
        <p:spPr>
          <a:xfrm>
            <a:off x="8284820" y="3565069"/>
            <a:ext cx="2211644" cy="1090958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84C62212-3A2C-8D28-4861-F29C19D66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70" y="3620149"/>
            <a:ext cx="515970" cy="365237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5AB12A5-3A0D-F58E-ACC2-569907931CA8}"/>
              </a:ext>
            </a:extLst>
          </p:cNvPr>
          <p:cNvSpPr/>
          <p:nvPr/>
        </p:nvSpPr>
        <p:spPr>
          <a:xfrm>
            <a:off x="8516757" y="3991654"/>
            <a:ext cx="1256226" cy="385402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5" name="Imagen 67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87E63FD-A95F-D82D-A730-D194F7365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04" y="4005967"/>
            <a:ext cx="667845" cy="171657"/>
          </a:xfrm>
          <a:prstGeom prst="rect">
            <a:avLst/>
          </a:prstGeom>
        </p:spPr>
      </p:pic>
      <p:pic>
        <p:nvPicPr>
          <p:cNvPr id="679" name="Imagen 67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5CD8061-F6F5-08F6-EA73-0C12D8E8D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73" y="3975995"/>
            <a:ext cx="210698" cy="385402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9B0468A-4396-1E60-198A-A8D8F40B17A2}"/>
              </a:ext>
            </a:extLst>
          </p:cNvPr>
          <p:cNvSpPr/>
          <p:nvPr/>
        </p:nvSpPr>
        <p:spPr>
          <a:xfrm>
            <a:off x="8320853" y="4874863"/>
            <a:ext cx="2174345" cy="657397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4A6470A1-812A-9E83-7D8E-BEF2061B38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34" y="5016662"/>
            <a:ext cx="723480" cy="373798"/>
          </a:xfrm>
          <a:prstGeom prst="rect">
            <a:avLst/>
          </a:prstGeom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A07BD2F-73E4-782F-1FCD-11153FF18514}"/>
              </a:ext>
            </a:extLst>
          </p:cNvPr>
          <p:cNvCxnSpPr>
            <a:cxnSpLocks/>
          </p:cNvCxnSpPr>
          <p:nvPr/>
        </p:nvCxnSpPr>
        <p:spPr>
          <a:xfrm>
            <a:off x="6505903" y="1909868"/>
            <a:ext cx="3363962" cy="624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1523835-819E-4F85-A5AA-01771448D8B0}"/>
              </a:ext>
            </a:extLst>
          </p:cNvPr>
          <p:cNvCxnSpPr>
            <a:cxnSpLocks/>
          </p:cNvCxnSpPr>
          <p:nvPr/>
        </p:nvCxnSpPr>
        <p:spPr>
          <a:xfrm>
            <a:off x="9479988" y="4392482"/>
            <a:ext cx="0" cy="62418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Conector recto de flecha 673">
            <a:extLst>
              <a:ext uri="{FF2B5EF4-FFF2-40B4-BE49-F238E27FC236}">
                <a16:creationId xmlns:a16="http://schemas.microsoft.com/office/drawing/2014/main" id="{B4CE0F48-9DE8-A070-4D5A-BFFE34F7EE73}"/>
              </a:ext>
            </a:extLst>
          </p:cNvPr>
          <p:cNvCxnSpPr>
            <a:cxnSpLocks/>
          </p:cNvCxnSpPr>
          <p:nvPr/>
        </p:nvCxnSpPr>
        <p:spPr>
          <a:xfrm flipV="1">
            <a:off x="8952836" y="4424824"/>
            <a:ext cx="0" cy="5594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Conector recto de flecha 677">
            <a:extLst>
              <a:ext uri="{FF2B5EF4-FFF2-40B4-BE49-F238E27FC236}">
                <a16:creationId xmlns:a16="http://schemas.microsoft.com/office/drawing/2014/main" id="{F9B506ED-0DEF-0B05-7140-F46C6BA51931}"/>
              </a:ext>
            </a:extLst>
          </p:cNvPr>
          <p:cNvCxnSpPr>
            <a:cxnSpLocks/>
          </p:cNvCxnSpPr>
          <p:nvPr/>
        </p:nvCxnSpPr>
        <p:spPr>
          <a:xfrm>
            <a:off x="2115990" y="3882377"/>
            <a:ext cx="567728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433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231</Words>
  <Application>Microsoft Office PowerPoint</Application>
  <PresentationFormat>Panorámica</PresentationFormat>
  <Paragraphs>94</Paragraphs>
  <Slides>19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Bebas Neue</vt:lpstr>
      <vt:lpstr>Calibri</vt:lpstr>
      <vt:lpstr>Calibri Light</vt:lpstr>
      <vt:lpstr>Fredoka One</vt:lpstr>
      <vt:lpstr>Tema de Office</vt:lpstr>
      <vt:lpstr>Presentación de PowerPoint</vt:lpstr>
      <vt:lpstr>Índice</vt:lpstr>
      <vt:lpstr>Contexto</vt:lpstr>
      <vt:lpstr>Idea</vt:lpstr>
      <vt:lpstr>Objetivos</vt:lpstr>
      <vt:lpstr>Método de trabajo</vt:lpstr>
      <vt:lpstr>Planificación</vt:lpstr>
      <vt:lpstr>Tecnologías utilizadas</vt:lpstr>
      <vt:lpstr>Arquitectura</vt:lpstr>
      <vt:lpstr>Software utilizado en la implementación</vt:lpstr>
      <vt:lpstr>Evolución de la app</vt:lpstr>
      <vt:lpstr>Funcionalidades de la aplicación</vt:lpstr>
      <vt:lpstr>Demo de la aplicación</vt:lpstr>
      <vt:lpstr>¿Cómo se valida la aplicación?</vt:lpstr>
      <vt:lpstr>Demo validación</vt:lpstr>
      <vt:lpstr>¿Dónde se guarda el código fuente?</vt:lpstr>
      <vt:lpstr>Futuro de la aplicación</vt:lpstr>
      <vt:lpstr>Conclusiones</vt:lpstr>
      <vt:lpstr>¡¡Muchas gracias!!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Anchuste Ceballos</dc:creator>
  <cp:lastModifiedBy>Alberto Anchuste Ceballos</cp:lastModifiedBy>
  <cp:revision>17</cp:revision>
  <dcterms:created xsi:type="dcterms:W3CDTF">2023-01-07T17:53:31Z</dcterms:created>
  <dcterms:modified xsi:type="dcterms:W3CDTF">2023-01-08T22:03:15Z</dcterms:modified>
</cp:coreProperties>
</file>