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E17"/>
    <a:srgbClr val="EC6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BA68168-EA31-95B5-FF88-FBBD1C0B3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9480C6EB-A16B-2002-AF1C-7A9A433DE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2F382A3C-1AD7-81B3-F614-A697705F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B301935-6942-310E-A320-27B04D79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59B023F-EFD8-CCE5-9754-BF4B543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39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056A517-D2EF-D8C5-D794-82EBF7B2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673D32C-57D6-8E7A-8C7F-9654E12BE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84B30B5-BF04-E472-CAC1-134316D3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A08C29F-D9EE-EC60-3E1B-AA6004DC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D63EC2E6-5710-FB14-40C4-BDA4ECDD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92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A0172112-427C-8FBF-CC1D-C0A08C3873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59625395-0437-9E5D-F4F0-FD3AE4C5B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56D31F1-139E-2C54-774C-2E7097747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950F075-4C2B-1CFF-5FE9-AE942C657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483EBD3-79D5-AD0D-CA8B-E7B49A8B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08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113CFC9-6CCA-4374-7890-F1198129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0E48519-2435-01DB-EFAA-9D0CB9D6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3940028-D8F2-49A0-7B9D-CA6563A9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7F0CE15-528B-D878-17AB-EF515E03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BE451DA-BBF3-F828-B718-B5262C89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947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66B03C9-5E1F-15C1-77CB-5F900EDB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4451808A-AA73-E127-4417-CBE6E9D9D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07C1013-0594-C0B0-D09B-8CBBB6430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0FE536C9-F5F4-E344-BC39-CC6D76DDE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8BD2CE93-71B5-649C-F8B3-4BE572B9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84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5CD36F6-C5CF-4EA5-B85C-AEB2B076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4A13C0F-1C48-D228-18E1-B523EB68A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5B925B0-60CB-1B78-A85E-EE03BCC82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EDD99168-5438-DDF0-4052-4946488F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583B6DCB-0998-9C66-0234-A116CB2E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6AC13523-7A15-3F84-6D94-4E845894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56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FCF8629-2384-CD61-B8C9-C9A9B8E3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F66A29B-2602-CF42-7E97-80D0582B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E57AC8F8-2C1F-DF48-660A-511F45C1F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C2F61074-57BE-77AA-DB71-737613C4B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7CB2AF93-25AF-086D-5742-E615519FA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50932E74-5F2D-E1E2-669E-4A40D076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4BC9A16F-23DA-FBD4-DD3D-1D20A21BF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2790B533-7551-A27F-4288-66DF6BBC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58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7BEC064-F49C-6868-DB90-E5989BDB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D64223A8-A272-E2F8-0B11-61FAB6D7B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3267BEF6-4B9F-5950-EDBE-C88C5D49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941744BE-67BB-6000-7BCA-8EDF9BF1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41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535D507F-A2CF-8427-BCE8-A1D1A00E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EEB28DCF-0A88-D614-3FA5-E600CF26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7D9A7CD7-1757-B565-BF73-CBE86B140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0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023C22F-F9E7-86E6-3F31-01DE04098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BE533DE-E6DF-663B-8061-C768FD710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26551D2-3EBD-1941-5723-DA4EBD606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5E945974-3240-11AB-4E66-7CCFE781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03831BB1-EF79-5B37-870F-166928CE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CE8ED19F-BEF9-CDDD-0EF1-29F8C968C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968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288E20A-D5DF-6AE6-BE44-A39768E1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59A82D6A-E898-E01A-B1AF-30E2D0047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7FCED7D1-70B1-2716-F092-1E226BAA9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83779F8E-9780-8425-2D9A-78FCEA1A8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5084504E-9FBF-F213-7202-0695C645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DE7E3449-AC5B-EA69-67CB-548BAC0F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23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93DD4D7B-135F-3B0B-2F1D-9AB65BA2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E6A7D1CE-3D7B-7C65-9EB1-2030F120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4BA50DA-03D6-DDDA-F06F-E853E8D57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B2CBA-B715-4F82-A182-D19217088BD5}" type="datetimeFigureOut">
              <a:rPr lang="es-ES" smtClean="0"/>
              <a:t>23/01/2023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9586DBE-0921-F2CF-1398-98245AE1C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65B59C8-D2E7-49EB-2C58-CD1F822F2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5BDD4-3A54-40E4-B529-4DBDC3FECE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90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3" y="106175"/>
            <a:ext cx="5938278" cy="1424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2590800"/>
            <a:ext cx="12192000" cy="4267200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àfic 8">
            <a:extLst>
              <a:ext uri="{FF2B5EF4-FFF2-40B4-BE49-F238E27FC236}">
                <a16:creationId xmlns:a16="http://schemas.microsoft.com/office/drawing/2014/main" id="{48D015D0-986B-2834-A137-8EC7EBFF4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618" y="3387257"/>
            <a:ext cx="3714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6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946879"/>
            <a:ext cx="2285999" cy="868287"/>
          </a:xfrm>
          <a:prstGeom prst="rect">
            <a:avLst/>
          </a:prstGeom>
        </p:spPr>
      </p:pic>
      <p:pic>
        <p:nvPicPr>
          <p:cNvPr id="3" name="Gràfic 2">
            <a:extLst>
              <a:ext uri="{FF2B5EF4-FFF2-40B4-BE49-F238E27FC236}">
                <a16:creationId xmlns:a16="http://schemas.microsoft.com/office/drawing/2014/main" id="{8B02CCE1-56A1-F258-0C53-1F1CCD3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5976" y="762097"/>
            <a:ext cx="1221797" cy="1728997"/>
          </a:xfrm>
          <a:prstGeom prst="rect">
            <a:avLst/>
          </a:prstGeom>
        </p:spPr>
      </p:pic>
      <p:pic>
        <p:nvPicPr>
          <p:cNvPr id="5" name="Gràfic 4">
            <a:extLst>
              <a:ext uri="{FF2B5EF4-FFF2-40B4-BE49-F238E27FC236}">
                <a16:creationId xmlns:a16="http://schemas.microsoft.com/office/drawing/2014/main" id="{CE1F8483-EE49-2500-021A-DEAB1DAC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71171" y="1192459"/>
            <a:ext cx="4846211" cy="6858000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61AEC29-162C-1279-DEAA-4205624D3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5267" y="1068939"/>
            <a:ext cx="1550340" cy="504826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38CBD817-7FF5-6F24-96FA-9643F9B44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29" y="2306177"/>
            <a:ext cx="2897115" cy="39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1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946879"/>
            <a:ext cx="2285999" cy="868287"/>
          </a:xfrm>
          <a:prstGeom prst="rect">
            <a:avLst/>
          </a:prstGeom>
        </p:spPr>
      </p:pic>
      <p:pic>
        <p:nvPicPr>
          <p:cNvPr id="3" name="Gràfic 2">
            <a:extLst>
              <a:ext uri="{FF2B5EF4-FFF2-40B4-BE49-F238E27FC236}">
                <a16:creationId xmlns:a16="http://schemas.microsoft.com/office/drawing/2014/main" id="{8B02CCE1-56A1-F258-0C53-1F1CCD3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5976" y="762097"/>
            <a:ext cx="1221797" cy="1728997"/>
          </a:xfrm>
          <a:prstGeom prst="rect">
            <a:avLst/>
          </a:prstGeom>
        </p:spPr>
      </p:pic>
      <p:pic>
        <p:nvPicPr>
          <p:cNvPr id="5" name="Gràfic 4">
            <a:extLst>
              <a:ext uri="{FF2B5EF4-FFF2-40B4-BE49-F238E27FC236}">
                <a16:creationId xmlns:a16="http://schemas.microsoft.com/office/drawing/2014/main" id="{CE1F8483-EE49-2500-021A-DEAB1DAC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71171" y="1192459"/>
            <a:ext cx="4846211" cy="6858000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61AEC29-162C-1279-DEAA-4205624D3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5267" y="1068939"/>
            <a:ext cx="1550340" cy="504826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38CBD817-7FF5-6F24-96FA-9643F9B44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6363" y="946879"/>
            <a:ext cx="633576" cy="868287"/>
          </a:xfrm>
          <a:prstGeom prst="rect">
            <a:avLst/>
          </a:prstGeom>
        </p:spPr>
      </p:pic>
      <p:pic>
        <p:nvPicPr>
          <p:cNvPr id="10" name="Gràfic 9">
            <a:extLst>
              <a:ext uri="{FF2B5EF4-FFF2-40B4-BE49-F238E27FC236}">
                <a16:creationId xmlns:a16="http://schemas.microsoft.com/office/drawing/2014/main" id="{44606241-6984-0C18-00E2-5CBE33166C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1120" y="3140947"/>
            <a:ext cx="1819275" cy="1762125"/>
          </a:xfrm>
          <a:prstGeom prst="rect">
            <a:avLst/>
          </a:prstGeom>
        </p:spPr>
      </p:pic>
      <p:pic>
        <p:nvPicPr>
          <p:cNvPr id="13" name="Gràfic 12">
            <a:extLst>
              <a:ext uri="{FF2B5EF4-FFF2-40B4-BE49-F238E27FC236}">
                <a16:creationId xmlns:a16="http://schemas.microsoft.com/office/drawing/2014/main" id="{B35497E8-C3B9-D1B3-2E49-AC05F913D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2577" y="2476462"/>
            <a:ext cx="2974689" cy="28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19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946879"/>
            <a:ext cx="2285999" cy="868287"/>
          </a:xfrm>
          <a:prstGeom prst="rect">
            <a:avLst/>
          </a:prstGeom>
        </p:spPr>
      </p:pic>
      <p:pic>
        <p:nvPicPr>
          <p:cNvPr id="3" name="Gràfic 2">
            <a:extLst>
              <a:ext uri="{FF2B5EF4-FFF2-40B4-BE49-F238E27FC236}">
                <a16:creationId xmlns:a16="http://schemas.microsoft.com/office/drawing/2014/main" id="{8B02CCE1-56A1-F258-0C53-1F1CCD3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5976" y="762097"/>
            <a:ext cx="1221797" cy="1728997"/>
          </a:xfrm>
          <a:prstGeom prst="rect">
            <a:avLst/>
          </a:prstGeom>
        </p:spPr>
      </p:pic>
      <p:pic>
        <p:nvPicPr>
          <p:cNvPr id="5" name="Gràfic 4">
            <a:extLst>
              <a:ext uri="{FF2B5EF4-FFF2-40B4-BE49-F238E27FC236}">
                <a16:creationId xmlns:a16="http://schemas.microsoft.com/office/drawing/2014/main" id="{CE1F8483-EE49-2500-021A-DEAB1DAC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5968" y="717176"/>
            <a:ext cx="613576" cy="868287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61AEC29-162C-1279-DEAA-4205624D3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5267" y="1068939"/>
            <a:ext cx="1550340" cy="504826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38CBD817-7FF5-6F24-96FA-9643F9B44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439" y="946878"/>
            <a:ext cx="633576" cy="868287"/>
          </a:xfrm>
          <a:prstGeom prst="rect">
            <a:avLst/>
          </a:prstGeom>
        </p:spPr>
      </p:pic>
      <p:pic>
        <p:nvPicPr>
          <p:cNvPr id="10" name="Gràfic 9">
            <a:extLst>
              <a:ext uri="{FF2B5EF4-FFF2-40B4-BE49-F238E27FC236}">
                <a16:creationId xmlns:a16="http://schemas.microsoft.com/office/drawing/2014/main" id="{44606241-6984-0C18-00E2-5CBE33166C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7353" y="1198211"/>
            <a:ext cx="254268" cy="246281"/>
          </a:xfrm>
          <a:prstGeom prst="rect">
            <a:avLst/>
          </a:prstGeom>
        </p:spPr>
      </p:pic>
      <p:pic>
        <p:nvPicPr>
          <p:cNvPr id="13" name="Gràfic 12">
            <a:extLst>
              <a:ext uri="{FF2B5EF4-FFF2-40B4-BE49-F238E27FC236}">
                <a16:creationId xmlns:a16="http://schemas.microsoft.com/office/drawing/2014/main" id="{B35497E8-C3B9-D1B3-2E49-AC05F913D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64645" y="855505"/>
            <a:ext cx="266976" cy="258589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538AEC95-EECD-8128-44E6-BC184C1A9C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8631" y="2212600"/>
            <a:ext cx="3270281" cy="405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45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946879"/>
            <a:ext cx="2285999" cy="868287"/>
          </a:xfrm>
          <a:prstGeom prst="rect">
            <a:avLst/>
          </a:prstGeom>
        </p:spPr>
      </p:pic>
      <p:pic>
        <p:nvPicPr>
          <p:cNvPr id="3" name="Gràfic 2">
            <a:extLst>
              <a:ext uri="{FF2B5EF4-FFF2-40B4-BE49-F238E27FC236}">
                <a16:creationId xmlns:a16="http://schemas.microsoft.com/office/drawing/2014/main" id="{8B02CCE1-56A1-F258-0C53-1F1CCD3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5976" y="762097"/>
            <a:ext cx="1221797" cy="1728997"/>
          </a:xfrm>
          <a:prstGeom prst="rect">
            <a:avLst/>
          </a:prstGeom>
        </p:spPr>
      </p:pic>
      <p:pic>
        <p:nvPicPr>
          <p:cNvPr id="5" name="Gràfic 4">
            <a:extLst>
              <a:ext uri="{FF2B5EF4-FFF2-40B4-BE49-F238E27FC236}">
                <a16:creationId xmlns:a16="http://schemas.microsoft.com/office/drawing/2014/main" id="{CE1F8483-EE49-2500-021A-DEAB1DAC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5968" y="717176"/>
            <a:ext cx="613576" cy="868287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61AEC29-162C-1279-DEAA-4205624D3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5267" y="1068939"/>
            <a:ext cx="1550340" cy="504826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38CBD817-7FF5-6F24-96FA-9643F9B44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439" y="946878"/>
            <a:ext cx="633576" cy="868287"/>
          </a:xfrm>
          <a:prstGeom prst="rect">
            <a:avLst/>
          </a:prstGeom>
        </p:spPr>
      </p:pic>
      <p:pic>
        <p:nvPicPr>
          <p:cNvPr id="10" name="Gràfic 9">
            <a:extLst>
              <a:ext uri="{FF2B5EF4-FFF2-40B4-BE49-F238E27FC236}">
                <a16:creationId xmlns:a16="http://schemas.microsoft.com/office/drawing/2014/main" id="{44606241-6984-0C18-00E2-5CBE33166C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7353" y="1198211"/>
            <a:ext cx="254268" cy="246281"/>
          </a:xfrm>
          <a:prstGeom prst="rect">
            <a:avLst/>
          </a:prstGeom>
        </p:spPr>
      </p:pic>
      <p:pic>
        <p:nvPicPr>
          <p:cNvPr id="13" name="Gràfic 12">
            <a:extLst>
              <a:ext uri="{FF2B5EF4-FFF2-40B4-BE49-F238E27FC236}">
                <a16:creationId xmlns:a16="http://schemas.microsoft.com/office/drawing/2014/main" id="{B35497E8-C3B9-D1B3-2E49-AC05F913D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64645" y="855505"/>
            <a:ext cx="266976" cy="258589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538AEC95-EECD-8128-44E6-BC184C1A9C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5404" y="855505"/>
            <a:ext cx="550806" cy="683000"/>
          </a:xfrm>
          <a:prstGeom prst="rect">
            <a:avLst/>
          </a:prstGeom>
        </p:spPr>
      </p:pic>
      <p:pic>
        <p:nvPicPr>
          <p:cNvPr id="25" name="Imatge 24">
            <a:extLst>
              <a:ext uri="{FF2B5EF4-FFF2-40B4-BE49-F238E27FC236}">
                <a16:creationId xmlns:a16="http://schemas.microsoft.com/office/drawing/2014/main" id="{94C19AEB-6965-5AE0-8817-0282085FC3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33" y="2468330"/>
            <a:ext cx="4427641" cy="3320731"/>
          </a:xfrm>
          <a:prstGeom prst="rect">
            <a:avLst/>
          </a:prstGeom>
        </p:spPr>
      </p:pic>
      <p:pic>
        <p:nvPicPr>
          <p:cNvPr id="27" name="Imatge 26" descr="Imatge que conté persona&#10;&#10;Descripció generada automàticament">
            <a:extLst>
              <a:ext uri="{FF2B5EF4-FFF2-40B4-BE49-F238E27FC236}">
                <a16:creationId xmlns:a16="http://schemas.microsoft.com/office/drawing/2014/main" id="{5966FED1-D866-50D7-4D75-BBEF9A0ADE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68" y="3815753"/>
            <a:ext cx="3681248" cy="2454165"/>
          </a:xfrm>
          <a:prstGeom prst="rect">
            <a:avLst/>
          </a:prstGeom>
        </p:spPr>
      </p:pic>
      <p:pic>
        <p:nvPicPr>
          <p:cNvPr id="29" name="Imatge 28" descr="Imatge que conté text, rellotge&#10;&#10;Descripció generada automàticament">
            <a:extLst>
              <a:ext uri="{FF2B5EF4-FFF2-40B4-BE49-F238E27FC236}">
                <a16:creationId xmlns:a16="http://schemas.microsoft.com/office/drawing/2014/main" id="{C2BEA41C-DF08-8EC6-88F9-8893228A27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64" y="2468330"/>
            <a:ext cx="3130654" cy="2347990"/>
          </a:xfrm>
          <a:prstGeom prst="rect">
            <a:avLst/>
          </a:prstGeom>
        </p:spPr>
      </p:pic>
      <p:pic>
        <p:nvPicPr>
          <p:cNvPr id="23" name="Imatge 22" descr="Imatge que conté text, targeta de presentació, reina&#10;&#10;Descripció generada automàticament">
            <a:extLst>
              <a:ext uri="{FF2B5EF4-FFF2-40B4-BE49-F238E27FC236}">
                <a16:creationId xmlns:a16="http://schemas.microsoft.com/office/drawing/2014/main" id="{EE6E2FD4-5B2B-EC2D-C897-668FEC922C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7" y="2830193"/>
            <a:ext cx="3156646" cy="244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58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9801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70" y="1891554"/>
            <a:ext cx="4307260" cy="3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18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578" y="1050349"/>
            <a:ext cx="5429661" cy="536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72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927" y="2104495"/>
            <a:ext cx="5731510" cy="41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8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998" y="2341945"/>
            <a:ext cx="5480050" cy="41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58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9" y="870645"/>
            <a:ext cx="518616" cy="393379"/>
          </a:xfrm>
          <a:prstGeom prst="rect">
            <a:avLst/>
          </a:prstGeom>
        </p:spPr>
      </p:pic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4BD1C2AC-7848-45A0-B973-C544F76F4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5337" y="2341945"/>
            <a:ext cx="5521325" cy="41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77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tge 7" descr="Imatge que conté text, persona, edifici, exterior&#10;&#10;Descripció generada automàticament">
            <a:extLst>
              <a:ext uri="{FF2B5EF4-FFF2-40B4-BE49-F238E27FC236}">
                <a16:creationId xmlns:a16="http://schemas.microsoft.com/office/drawing/2014/main" id="{DCC13F43-444B-498A-B8BE-E988BFAE2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9" y="2474119"/>
            <a:ext cx="3498647" cy="3505480"/>
          </a:xfrm>
          <a:prstGeom prst="rect">
            <a:avLst/>
          </a:prstGeom>
        </p:spPr>
      </p:pic>
      <p:pic>
        <p:nvPicPr>
          <p:cNvPr id="10" name="Imatge 9" descr="Imatge que conté text, persona&#10;&#10;Descripció generada automàticament">
            <a:extLst>
              <a:ext uri="{FF2B5EF4-FFF2-40B4-BE49-F238E27FC236}">
                <a16:creationId xmlns:a16="http://schemas.microsoft.com/office/drawing/2014/main" id="{32284089-208C-6F47-A024-D1C6AFC14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35" y="1958368"/>
            <a:ext cx="2625136" cy="40212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2043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9" y="870645"/>
            <a:ext cx="518616" cy="393379"/>
          </a:xfrm>
          <a:prstGeom prst="rect">
            <a:avLst/>
          </a:prstGeom>
        </p:spPr>
      </p:pic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4BD1C2AC-7848-45A0-B973-C544F76F4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792" y="1304412"/>
            <a:ext cx="522522" cy="393379"/>
          </a:xfrm>
          <a:prstGeom prst="rect">
            <a:avLst/>
          </a:prstGeom>
        </p:spPr>
      </p:pic>
      <p:pic>
        <p:nvPicPr>
          <p:cNvPr id="8" name="Imatge 7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7AA1C1BE-81CC-1492-329C-490AFB2E2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9429" y="2257983"/>
            <a:ext cx="3498648" cy="35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52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9" y="870645"/>
            <a:ext cx="518616" cy="393379"/>
          </a:xfrm>
          <a:prstGeom prst="rect">
            <a:avLst/>
          </a:prstGeom>
        </p:spPr>
      </p:pic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4BD1C2AC-7848-45A0-B973-C544F76F4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792" y="1304412"/>
            <a:ext cx="522522" cy="393379"/>
          </a:xfrm>
          <a:prstGeom prst="rect">
            <a:avLst/>
          </a:prstGeom>
        </p:spPr>
      </p:pic>
      <p:pic>
        <p:nvPicPr>
          <p:cNvPr id="8" name="Imatge 7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7AA1C1BE-81CC-1492-329C-490AFB2E2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148" y="2303798"/>
            <a:ext cx="3498648" cy="3513226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41F96BA4-78F1-D5C2-CB30-4A771CD466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27" y="1501101"/>
            <a:ext cx="2840598" cy="4969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838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9" y="870645"/>
            <a:ext cx="518616" cy="393379"/>
          </a:xfrm>
          <a:prstGeom prst="rect">
            <a:avLst/>
          </a:prstGeom>
        </p:spPr>
      </p:pic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4BD1C2AC-7848-45A0-B973-C544F76F4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792" y="1304412"/>
            <a:ext cx="522522" cy="393379"/>
          </a:xfrm>
          <a:prstGeom prst="rect">
            <a:avLst/>
          </a:prstGeom>
        </p:spPr>
      </p:pic>
      <p:pic>
        <p:nvPicPr>
          <p:cNvPr id="8" name="Imatge 7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7AA1C1BE-81CC-1492-329C-490AFB2E2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981" y="870645"/>
            <a:ext cx="550958" cy="553254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41F96BA4-78F1-D5C2-CB30-4A771CD466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60" y="1206247"/>
            <a:ext cx="224839" cy="39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tge 11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44FE4EAD-76F7-247C-788C-84C257B50E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245" y="2186862"/>
            <a:ext cx="5731510" cy="4231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317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9" y="870645"/>
            <a:ext cx="518616" cy="393379"/>
          </a:xfrm>
          <a:prstGeom prst="rect">
            <a:avLst/>
          </a:prstGeom>
        </p:spPr>
      </p:pic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4BD1C2AC-7848-45A0-B973-C544F76F4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792" y="1304412"/>
            <a:ext cx="522522" cy="393379"/>
          </a:xfrm>
          <a:prstGeom prst="rect">
            <a:avLst/>
          </a:prstGeom>
        </p:spPr>
      </p:pic>
      <p:pic>
        <p:nvPicPr>
          <p:cNvPr id="8" name="Imatge 7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7AA1C1BE-81CC-1492-329C-490AFB2E2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981" y="870645"/>
            <a:ext cx="550958" cy="553254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41F96BA4-78F1-D5C2-CB30-4A771CD466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60" y="1206247"/>
            <a:ext cx="224839" cy="39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tge 11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44FE4EAD-76F7-247C-788C-84C257B50E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06" y="856590"/>
            <a:ext cx="1231993" cy="90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tge 13" descr="Imatge que conté text, posta de sol&#10;&#10;Descripció generada automàticament">
            <a:extLst>
              <a:ext uri="{FF2B5EF4-FFF2-40B4-BE49-F238E27FC236}">
                <a16:creationId xmlns:a16="http://schemas.microsoft.com/office/drawing/2014/main" id="{8AC2F08F-1C4F-3593-05AC-3689E302BE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11" y="2242245"/>
            <a:ext cx="5019975" cy="43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57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9" y="870645"/>
            <a:ext cx="518616" cy="393379"/>
          </a:xfrm>
          <a:prstGeom prst="rect">
            <a:avLst/>
          </a:prstGeom>
        </p:spPr>
      </p:pic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4BD1C2AC-7848-45A0-B973-C544F76F4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792" y="1304412"/>
            <a:ext cx="522522" cy="393379"/>
          </a:xfrm>
          <a:prstGeom prst="rect">
            <a:avLst/>
          </a:prstGeom>
        </p:spPr>
      </p:pic>
      <p:pic>
        <p:nvPicPr>
          <p:cNvPr id="8" name="Imatge 7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7AA1C1BE-81CC-1492-329C-490AFB2E2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981" y="870645"/>
            <a:ext cx="550958" cy="553254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41F96BA4-78F1-D5C2-CB30-4A771CD466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60" y="1206247"/>
            <a:ext cx="224839" cy="39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tge 11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44FE4EAD-76F7-247C-788C-84C257B50E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06" y="856590"/>
            <a:ext cx="1231993" cy="90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tge 13" descr="Imatge que conté text, posta de sol&#10;&#10;Descripció generada automàticament">
            <a:extLst>
              <a:ext uri="{FF2B5EF4-FFF2-40B4-BE49-F238E27FC236}">
                <a16:creationId xmlns:a16="http://schemas.microsoft.com/office/drawing/2014/main" id="{8AC2F08F-1C4F-3593-05AC-3689E302BE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25" y="2353284"/>
            <a:ext cx="4211231" cy="3684827"/>
          </a:xfrm>
          <a:prstGeom prst="rect">
            <a:avLst/>
          </a:prstGeom>
        </p:spPr>
      </p:pic>
      <p:pic>
        <p:nvPicPr>
          <p:cNvPr id="39" name="Imatge 38">
            <a:extLst>
              <a:ext uri="{FF2B5EF4-FFF2-40B4-BE49-F238E27FC236}">
                <a16:creationId xmlns:a16="http://schemas.microsoft.com/office/drawing/2014/main" id="{816B445E-F942-0323-A855-D90C550576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76" y="4258190"/>
            <a:ext cx="1408480" cy="1232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Imatge 40" descr="Imatge que conté text&#10;&#10;Descripció generada automàticament">
            <a:extLst>
              <a:ext uri="{FF2B5EF4-FFF2-40B4-BE49-F238E27FC236}">
                <a16:creationId xmlns:a16="http://schemas.microsoft.com/office/drawing/2014/main" id="{D059FBBD-10D4-AA32-ADCB-1599E38F69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91" y="4243980"/>
            <a:ext cx="1408480" cy="1232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Imatge 42">
            <a:extLst>
              <a:ext uri="{FF2B5EF4-FFF2-40B4-BE49-F238E27FC236}">
                <a16:creationId xmlns:a16="http://schemas.microsoft.com/office/drawing/2014/main" id="{C35FA7C1-5A0D-1FB6-18B9-2C332B6D46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61" y="4263717"/>
            <a:ext cx="1408480" cy="1232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Imatge 44" descr="Imatge que conté text&#10;&#10;Descripció generada automàticament">
            <a:extLst>
              <a:ext uri="{FF2B5EF4-FFF2-40B4-BE49-F238E27FC236}">
                <a16:creationId xmlns:a16="http://schemas.microsoft.com/office/drawing/2014/main" id="{C561D17B-1A2A-D5BF-EDA9-E5E1FB26B0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27" y="2663870"/>
            <a:ext cx="1386667" cy="1213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atge 46" descr="Imatge que conté text&#10;&#10;Descripció generada automàticament">
            <a:extLst>
              <a:ext uri="{FF2B5EF4-FFF2-40B4-BE49-F238E27FC236}">
                <a16:creationId xmlns:a16="http://schemas.microsoft.com/office/drawing/2014/main" id="{4AD8205B-9B99-7700-8542-F4B6121065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597" y="2665463"/>
            <a:ext cx="1411528" cy="1235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1821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7EB6EA-B2F9-57D7-E255-B41040BAB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8" y="934800"/>
            <a:ext cx="933823" cy="7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5D0390A6-2E95-C37D-AAA9-21EB69705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79" y="870645"/>
            <a:ext cx="834102" cy="824676"/>
          </a:xfrm>
          <a:prstGeom prst="rect">
            <a:avLst/>
          </a:prstGeom>
        </p:spPr>
      </p:pic>
      <p:pic>
        <p:nvPicPr>
          <p:cNvPr id="3" name="Imatge 2">
            <a:extLst>
              <a:ext uri="{FF2B5EF4-FFF2-40B4-BE49-F238E27FC236}">
                <a16:creationId xmlns:a16="http://schemas.microsoft.com/office/drawing/2014/main" id="{2C60986C-8A6A-B1E4-A117-31DEE1890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545" y="870646"/>
            <a:ext cx="1126783" cy="824676"/>
          </a:xfrm>
          <a:prstGeom prst="rect">
            <a:avLst/>
          </a:prstGeom>
        </p:spPr>
      </p:pic>
      <p:pic>
        <p:nvPicPr>
          <p:cNvPr id="9" name="Imatge 8" descr="Imatge que conté text&#10;&#10;Descripció generada automàticament">
            <a:extLst>
              <a:ext uri="{FF2B5EF4-FFF2-40B4-BE49-F238E27FC236}">
                <a16:creationId xmlns:a16="http://schemas.microsoft.com/office/drawing/2014/main" id="{3271F1ED-2346-F0E9-782C-2CF80074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9" y="870645"/>
            <a:ext cx="518616" cy="393379"/>
          </a:xfrm>
          <a:prstGeom prst="rect">
            <a:avLst/>
          </a:prstGeom>
        </p:spPr>
      </p:pic>
      <p:pic>
        <p:nvPicPr>
          <p:cNvPr id="5" name="Imatge 4" descr="Imatge que conté text&#10;&#10;Descripció generada automàticament">
            <a:extLst>
              <a:ext uri="{FF2B5EF4-FFF2-40B4-BE49-F238E27FC236}">
                <a16:creationId xmlns:a16="http://schemas.microsoft.com/office/drawing/2014/main" id="{4BD1C2AC-7848-45A0-B973-C544F76F4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792" y="1304412"/>
            <a:ext cx="522522" cy="393379"/>
          </a:xfrm>
          <a:prstGeom prst="rect">
            <a:avLst/>
          </a:prstGeom>
        </p:spPr>
      </p:pic>
      <p:pic>
        <p:nvPicPr>
          <p:cNvPr id="8" name="Imatge 7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7AA1C1BE-81CC-1492-329C-490AFB2E2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981" y="870645"/>
            <a:ext cx="550958" cy="553254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41F96BA4-78F1-D5C2-CB30-4A771CD466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60" y="1206247"/>
            <a:ext cx="224839" cy="39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tge 11" descr="Imatge que conté text, llibre&#10;&#10;Descripció generada automàticament">
            <a:extLst>
              <a:ext uri="{FF2B5EF4-FFF2-40B4-BE49-F238E27FC236}">
                <a16:creationId xmlns:a16="http://schemas.microsoft.com/office/drawing/2014/main" id="{44FE4EAD-76F7-247C-788C-84C257B50E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06" y="856590"/>
            <a:ext cx="1231993" cy="90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tge 13" descr="Imatge que conté text, posta de sol&#10;&#10;Descripció generada automàticament">
            <a:extLst>
              <a:ext uri="{FF2B5EF4-FFF2-40B4-BE49-F238E27FC236}">
                <a16:creationId xmlns:a16="http://schemas.microsoft.com/office/drawing/2014/main" id="{8AC2F08F-1C4F-3593-05AC-3689E302BE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06" y="951147"/>
            <a:ext cx="683113" cy="597724"/>
          </a:xfrm>
          <a:prstGeom prst="rect">
            <a:avLst/>
          </a:prstGeom>
        </p:spPr>
      </p:pic>
      <p:pic>
        <p:nvPicPr>
          <p:cNvPr id="39" name="Imatge 38">
            <a:extLst>
              <a:ext uri="{FF2B5EF4-FFF2-40B4-BE49-F238E27FC236}">
                <a16:creationId xmlns:a16="http://schemas.microsoft.com/office/drawing/2014/main" id="{816B445E-F942-0323-A855-D90C550576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85" y="1211776"/>
            <a:ext cx="211739" cy="18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Imatge 40" descr="Imatge que conté text&#10;&#10;Descripció generada automàticament">
            <a:extLst>
              <a:ext uri="{FF2B5EF4-FFF2-40B4-BE49-F238E27FC236}">
                <a16:creationId xmlns:a16="http://schemas.microsoft.com/office/drawing/2014/main" id="{D059FBBD-10D4-AA32-ADCB-1599E38F69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95" y="1474226"/>
            <a:ext cx="211739" cy="185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Imatge 42">
            <a:extLst>
              <a:ext uri="{FF2B5EF4-FFF2-40B4-BE49-F238E27FC236}">
                <a16:creationId xmlns:a16="http://schemas.microsoft.com/office/drawing/2014/main" id="{C35FA7C1-5A0D-1FB6-18B9-2C332B6D46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36" y="1211540"/>
            <a:ext cx="211739" cy="185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Imatge 44" descr="Imatge que conté text&#10;&#10;Descripció generada automàticament">
            <a:extLst>
              <a:ext uri="{FF2B5EF4-FFF2-40B4-BE49-F238E27FC236}">
                <a16:creationId xmlns:a16="http://schemas.microsoft.com/office/drawing/2014/main" id="{C561D17B-1A2A-D5BF-EDA9-E5E1FB26B0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5" y="948766"/>
            <a:ext cx="208460" cy="182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atge 46" descr="Imatge que conté text&#10;&#10;Descripció generada automàticament">
            <a:extLst>
              <a:ext uri="{FF2B5EF4-FFF2-40B4-BE49-F238E27FC236}">
                <a16:creationId xmlns:a16="http://schemas.microsoft.com/office/drawing/2014/main" id="{4AD8205B-9B99-7700-8542-F4B6121065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27" y="951147"/>
            <a:ext cx="212197" cy="185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1514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7CCC8D5B-46E2-95AB-539F-34FAD2D77B2A}"/>
              </a:ext>
            </a:extLst>
          </p:cNvPr>
          <p:cNvSpPr txBox="1"/>
          <p:nvPr/>
        </p:nvSpPr>
        <p:spPr>
          <a:xfrm>
            <a:off x="3048000" y="3084452"/>
            <a:ext cx="6096000" cy="89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ca-ES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IA com a eina </a:t>
            </a:r>
            <a:endParaRPr lang="es-ES" sz="40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80458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7CCC8D5B-46E2-95AB-539F-34FAD2D77B2A}"/>
              </a:ext>
            </a:extLst>
          </p:cNvPr>
          <p:cNvSpPr txBox="1"/>
          <p:nvPr/>
        </p:nvSpPr>
        <p:spPr>
          <a:xfrm>
            <a:off x="3048000" y="957693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ca-ES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IA com a eina 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9788CDE2-1361-B9F2-B1E7-A6A374D1E5BE}"/>
              </a:ext>
            </a:extLst>
          </p:cNvPr>
          <p:cNvSpPr txBox="1"/>
          <p:nvPr/>
        </p:nvSpPr>
        <p:spPr>
          <a:xfrm>
            <a:off x="3048000" y="2827552"/>
            <a:ext cx="6096000" cy="1813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Artistes</a:t>
            </a:r>
            <a:r>
              <a:rPr lang="pt-BR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vs</a:t>
            </a:r>
            <a:r>
              <a:rPr lang="pt-BR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IA com a </a:t>
            </a: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Ludisme</a:t>
            </a:r>
            <a:r>
              <a:rPr lang="pt-BR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del</a:t>
            </a:r>
            <a:r>
              <a:rPr lang="pt-BR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s.XXI</a:t>
            </a:r>
            <a:endParaRPr lang="es-ES" sz="40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6591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7CCC8D5B-46E2-95AB-539F-34FAD2D77B2A}"/>
              </a:ext>
            </a:extLst>
          </p:cNvPr>
          <p:cNvSpPr txBox="1"/>
          <p:nvPr/>
        </p:nvSpPr>
        <p:spPr>
          <a:xfrm>
            <a:off x="3048000" y="957693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ca-ES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IA com a eina 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9788CDE2-1361-B9F2-B1E7-A6A374D1E5BE}"/>
              </a:ext>
            </a:extLst>
          </p:cNvPr>
          <p:cNvSpPr txBox="1"/>
          <p:nvPr/>
        </p:nvSpPr>
        <p:spPr>
          <a:xfrm>
            <a:off x="3048000" y="1198210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Artistes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vs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IA com a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Ludisme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del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s.XXI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7C6B2416-32FD-366D-8381-98D818379470}"/>
              </a:ext>
            </a:extLst>
          </p:cNvPr>
          <p:cNvSpPr txBox="1"/>
          <p:nvPr/>
        </p:nvSpPr>
        <p:spPr>
          <a:xfrm>
            <a:off x="3048000" y="2827552"/>
            <a:ext cx="6096000" cy="89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El </a:t>
            </a: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mon</a:t>
            </a:r>
            <a:r>
              <a:rPr lang="pt-BR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editorial</a:t>
            </a:r>
            <a:endParaRPr lang="es-ES" sz="40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4273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7CCC8D5B-46E2-95AB-539F-34FAD2D77B2A}"/>
              </a:ext>
            </a:extLst>
          </p:cNvPr>
          <p:cNvSpPr txBox="1"/>
          <p:nvPr/>
        </p:nvSpPr>
        <p:spPr>
          <a:xfrm>
            <a:off x="3048000" y="957693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ca-ES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IA com a eina 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9788CDE2-1361-B9F2-B1E7-A6A374D1E5BE}"/>
              </a:ext>
            </a:extLst>
          </p:cNvPr>
          <p:cNvSpPr txBox="1"/>
          <p:nvPr/>
        </p:nvSpPr>
        <p:spPr>
          <a:xfrm>
            <a:off x="3048000" y="1198210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Artistes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vs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IA com a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Ludisme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del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s.XXI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7C6B2416-32FD-366D-8381-98D818379470}"/>
              </a:ext>
            </a:extLst>
          </p:cNvPr>
          <p:cNvSpPr txBox="1"/>
          <p:nvPr/>
        </p:nvSpPr>
        <p:spPr>
          <a:xfrm>
            <a:off x="3048000" y="1438727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El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mon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editorial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E77824AB-5221-BD77-51AA-018E0CDCD8C8}"/>
              </a:ext>
            </a:extLst>
          </p:cNvPr>
          <p:cNvSpPr txBox="1"/>
          <p:nvPr/>
        </p:nvSpPr>
        <p:spPr>
          <a:xfrm>
            <a:off x="3048000" y="2827552"/>
            <a:ext cx="6096000" cy="89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Ooka</a:t>
            </a:r>
            <a:endParaRPr lang="es-ES" sz="40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2943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tge 7" descr="Imatge que conté text, persona, edifici, exterior&#10;&#10;Descripció generada automàticament">
            <a:extLst>
              <a:ext uri="{FF2B5EF4-FFF2-40B4-BE49-F238E27FC236}">
                <a16:creationId xmlns:a16="http://schemas.microsoft.com/office/drawing/2014/main" id="{DCC13F43-444B-498A-B8BE-E988BFAE2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48" y="986397"/>
            <a:ext cx="1542925" cy="1545939"/>
          </a:xfrm>
          <a:prstGeom prst="rect">
            <a:avLst/>
          </a:prstGeom>
        </p:spPr>
      </p:pic>
      <p:pic>
        <p:nvPicPr>
          <p:cNvPr id="10" name="Imatge 9" descr="Imatge que conté text, persona&#10;&#10;Descripció generada automàticament">
            <a:extLst>
              <a:ext uri="{FF2B5EF4-FFF2-40B4-BE49-F238E27FC236}">
                <a16:creationId xmlns:a16="http://schemas.microsoft.com/office/drawing/2014/main" id="{32284089-208C-6F47-A024-D1C6AFC14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5" y="986397"/>
            <a:ext cx="1392672" cy="21333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Picture 2" descr="upload.wikimedia.org/wikipedia/en/thumb/1/1c/Pe...">
            <a:extLst>
              <a:ext uri="{FF2B5EF4-FFF2-40B4-BE49-F238E27FC236}">
                <a16:creationId xmlns:a16="http://schemas.microsoft.com/office/drawing/2014/main" id="{6AD25E27-F7B7-AF01-6B33-F8ABBB27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31" y="358587"/>
            <a:ext cx="5392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36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7CCC8D5B-46E2-95AB-539F-34FAD2D77B2A}"/>
              </a:ext>
            </a:extLst>
          </p:cNvPr>
          <p:cNvSpPr txBox="1"/>
          <p:nvPr/>
        </p:nvSpPr>
        <p:spPr>
          <a:xfrm>
            <a:off x="3048000" y="957693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ca-ES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IA com a eina 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9788CDE2-1361-B9F2-B1E7-A6A374D1E5BE}"/>
              </a:ext>
            </a:extLst>
          </p:cNvPr>
          <p:cNvSpPr txBox="1"/>
          <p:nvPr/>
        </p:nvSpPr>
        <p:spPr>
          <a:xfrm>
            <a:off x="3048000" y="1198210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Artistes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vs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IA com a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Ludisme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del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s.XXI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7C6B2416-32FD-366D-8381-98D818379470}"/>
              </a:ext>
            </a:extLst>
          </p:cNvPr>
          <p:cNvSpPr txBox="1"/>
          <p:nvPr/>
        </p:nvSpPr>
        <p:spPr>
          <a:xfrm>
            <a:off x="3048000" y="1438727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El </a:t>
            </a: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mon</a:t>
            </a:r>
            <a:r>
              <a:rPr lang="pt-BR" sz="12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 editorial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E77824AB-5221-BD77-51AA-018E0CDCD8C8}"/>
              </a:ext>
            </a:extLst>
          </p:cNvPr>
          <p:cNvSpPr txBox="1"/>
          <p:nvPr/>
        </p:nvSpPr>
        <p:spPr>
          <a:xfrm>
            <a:off x="3048000" y="1669445"/>
            <a:ext cx="6096000" cy="331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12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Ooka</a:t>
            </a:r>
            <a:endParaRPr lang="es-ES" sz="12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1F8ED1AB-B137-418E-7792-643FDB79FBD0}"/>
              </a:ext>
            </a:extLst>
          </p:cNvPr>
          <p:cNvSpPr txBox="1"/>
          <p:nvPr/>
        </p:nvSpPr>
        <p:spPr>
          <a:xfrm>
            <a:off x="3048000" y="2827552"/>
            <a:ext cx="6096000" cy="89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El </a:t>
            </a:r>
            <a:r>
              <a:rPr lang="pt-BR" sz="4000" dirty="0" err="1">
                <a:solidFill>
                  <a:srgbClr val="00000A"/>
                </a:solidFill>
                <a:effectLst/>
                <a:latin typeface="Le Monde Livre Cla Std" panose="020A0802070306020403" pitchFamily="18" charset="0"/>
                <a:ea typeface="Arial Unicode MS"/>
                <a:cs typeface="Arial Unicode MS"/>
              </a:rPr>
              <a:t>llibre</a:t>
            </a:r>
            <a:endParaRPr lang="es-ES" sz="4000" dirty="0">
              <a:solidFill>
                <a:srgbClr val="00000A"/>
              </a:solidFill>
              <a:effectLst/>
              <a:latin typeface="Le Monde Livre Cla Std" panose="020A0802070306020403" pitchFamily="18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10652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2964180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2964180"/>
            <a:ext cx="12192000" cy="3893819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Gràfic 9">
            <a:extLst>
              <a:ext uri="{FF2B5EF4-FFF2-40B4-BE49-F238E27FC236}">
                <a16:creationId xmlns:a16="http://schemas.microsoft.com/office/drawing/2014/main" id="{68A77126-D987-2CA4-E8C7-7328210A8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618" y="3387257"/>
            <a:ext cx="3714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72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tge 7" descr="Imatge que conté text, persona, edifici, exterior&#10;&#10;Descripció generada automàticament">
            <a:extLst>
              <a:ext uri="{FF2B5EF4-FFF2-40B4-BE49-F238E27FC236}">
                <a16:creationId xmlns:a16="http://schemas.microsoft.com/office/drawing/2014/main" id="{DCC13F43-444B-498A-B8BE-E988BFAE2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48" y="986397"/>
            <a:ext cx="1542925" cy="1545939"/>
          </a:xfrm>
          <a:prstGeom prst="rect">
            <a:avLst/>
          </a:prstGeom>
        </p:spPr>
      </p:pic>
      <p:pic>
        <p:nvPicPr>
          <p:cNvPr id="10" name="Imatge 9" descr="Imatge que conté text, persona&#10;&#10;Descripció generada automàticament">
            <a:extLst>
              <a:ext uri="{FF2B5EF4-FFF2-40B4-BE49-F238E27FC236}">
                <a16:creationId xmlns:a16="http://schemas.microsoft.com/office/drawing/2014/main" id="{32284089-208C-6F47-A024-D1C6AFC14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5" y="986397"/>
            <a:ext cx="1392672" cy="21333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Picture 2" descr="upload.wikimedia.org/wikipedia/en/thumb/1/1c/Pe...">
            <a:extLst>
              <a:ext uri="{FF2B5EF4-FFF2-40B4-BE49-F238E27FC236}">
                <a16:creationId xmlns:a16="http://schemas.microsoft.com/office/drawing/2014/main" id="{6AD25E27-F7B7-AF01-6B33-F8ABBB27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73" y="800379"/>
            <a:ext cx="1532868" cy="19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ALL-E Opens with Commercial Use- What Does This Mean for Stock Photos">
            <a:extLst>
              <a:ext uri="{FF2B5EF4-FFF2-40B4-BE49-F238E27FC236}">
                <a16:creationId xmlns:a16="http://schemas.microsoft.com/office/drawing/2014/main" id="{6D15DD61-D284-9D00-B7CA-9B758A1E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03" y="2755616"/>
            <a:ext cx="7924800" cy="37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590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tge 7" descr="Imatge que conté text, persona, edifici, exterior&#10;&#10;Descripció generada automàticament">
            <a:extLst>
              <a:ext uri="{FF2B5EF4-FFF2-40B4-BE49-F238E27FC236}">
                <a16:creationId xmlns:a16="http://schemas.microsoft.com/office/drawing/2014/main" id="{DCC13F43-444B-498A-B8BE-E988BFAE2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48" y="986397"/>
            <a:ext cx="1542925" cy="1545939"/>
          </a:xfrm>
          <a:prstGeom prst="rect">
            <a:avLst/>
          </a:prstGeom>
        </p:spPr>
      </p:pic>
      <p:pic>
        <p:nvPicPr>
          <p:cNvPr id="10" name="Imatge 9" descr="Imatge que conté text, persona&#10;&#10;Descripció generada automàticament">
            <a:extLst>
              <a:ext uri="{FF2B5EF4-FFF2-40B4-BE49-F238E27FC236}">
                <a16:creationId xmlns:a16="http://schemas.microsoft.com/office/drawing/2014/main" id="{32284089-208C-6F47-A024-D1C6AFC14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5" y="986397"/>
            <a:ext cx="1392672" cy="21333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Picture 2" descr="upload.wikimedia.org/wikipedia/en/thumb/1/1c/Pe...">
            <a:extLst>
              <a:ext uri="{FF2B5EF4-FFF2-40B4-BE49-F238E27FC236}">
                <a16:creationId xmlns:a16="http://schemas.microsoft.com/office/drawing/2014/main" id="{6AD25E27-F7B7-AF01-6B33-F8ABBB27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73" y="800379"/>
            <a:ext cx="1532868" cy="19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ALL-E Opens with Commercial Use- What Does This Mean for Stock Photos">
            <a:extLst>
              <a:ext uri="{FF2B5EF4-FFF2-40B4-BE49-F238E27FC236}">
                <a16:creationId xmlns:a16="http://schemas.microsoft.com/office/drawing/2014/main" id="{6D15DD61-D284-9D00-B7CA-9B758A1E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41" y="986397"/>
            <a:ext cx="3279782" cy="154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umping Orca! | Orcas, Criaturas del océano, Animales feroces">
            <a:extLst>
              <a:ext uri="{FF2B5EF4-FFF2-40B4-BE49-F238E27FC236}">
                <a16:creationId xmlns:a16="http://schemas.microsoft.com/office/drawing/2014/main" id="{8A29A30A-4AF3-63F3-8530-63598871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77" y="2935761"/>
            <a:ext cx="4052046" cy="30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023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77" y="2228189"/>
            <a:ext cx="10954871" cy="416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82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946879"/>
            <a:ext cx="2285999" cy="868287"/>
          </a:xfrm>
          <a:prstGeom prst="rect">
            <a:avLst/>
          </a:prstGeom>
        </p:spPr>
      </p:pic>
      <p:pic>
        <p:nvPicPr>
          <p:cNvPr id="3" name="Gràfic 2">
            <a:extLst>
              <a:ext uri="{FF2B5EF4-FFF2-40B4-BE49-F238E27FC236}">
                <a16:creationId xmlns:a16="http://schemas.microsoft.com/office/drawing/2014/main" id="{8B02CCE1-56A1-F258-0C53-1F1CCD3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1606" y="139413"/>
            <a:ext cx="6403304" cy="9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946879"/>
            <a:ext cx="2285999" cy="868287"/>
          </a:xfrm>
          <a:prstGeom prst="rect">
            <a:avLst/>
          </a:prstGeom>
        </p:spPr>
      </p:pic>
      <p:pic>
        <p:nvPicPr>
          <p:cNvPr id="3" name="Gràfic 2">
            <a:extLst>
              <a:ext uri="{FF2B5EF4-FFF2-40B4-BE49-F238E27FC236}">
                <a16:creationId xmlns:a16="http://schemas.microsoft.com/office/drawing/2014/main" id="{8B02CCE1-56A1-F258-0C53-1F1CCD3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58385" y="1210236"/>
            <a:ext cx="5652941" cy="7999625"/>
          </a:xfrm>
          <a:prstGeom prst="rect">
            <a:avLst/>
          </a:prstGeom>
        </p:spPr>
      </p:pic>
      <p:pic>
        <p:nvPicPr>
          <p:cNvPr id="5" name="Gràfic 4">
            <a:extLst>
              <a:ext uri="{FF2B5EF4-FFF2-40B4-BE49-F238E27FC236}">
                <a16:creationId xmlns:a16="http://schemas.microsoft.com/office/drawing/2014/main" id="{CE1F8483-EE49-2500-021A-DEAB1DAC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9088" y="99130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49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66329-71D9-DE94-EC66-34B8E4944149}"/>
              </a:ext>
            </a:extLst>
          </p:cNvPr>
          <p:cNvSpPr/>
          <p:nvPr/>
        </p:nvSpPr>
        <p:spPr>
          <a:xfrm>
            <a:off x="0" y="0"/>
            <a:ext cx="12192000" cy="717176"/>
          </a:xfrm>
          <a:prstGeom prst="rect">
            <a:avLst/>
          </a:prstGeom>
          <a:solidFill>
            <a:srgbClr val="EC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2E207A99-46D0-776B-0045-50574C7A4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22" y="106175"/>
            <a:ext cx="2105025" cy="50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4521D-B99B-B6E5-41B0-844222BE5949}"/>
              </a:ext>
            </a:extLst>
          </p:cNvPr>
          <p:cNvSpPr/>
          <p:nvPr/>
        </p:nvSpPr>
        <p:spPr>
          <a:xfrm>
            <a:off x="0" y="6751824"/>
            <a:ext cx="12192000" cy="106175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2CCEA-1B9E-4C6D-BD07-A2102471CA1E}"/>
              </a:ext>
            </a:extLst>
          </p:cNvPr>
          <p:cNvSpPr/>
          <p:nvPr/>
        </p:nvSpPr>
        <p:spPr>
          <a:xfrm>
            <a:off x="8552070" y="139413"/>
            <a:ext cx="3498648" cy="1949363"/>
          </a:xfrm>
          <a:prstGeom prst="rect">
            <a:avLst/>
          </a:prstGeom>
          <a:solidFill>
            <a:srgbClr val="0C0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E19FC145-1FF9-E627-B7E7-A9FA8EA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946879"/>
            <a:ext cx="2285999" cy="868287"/>
          </a:xfrm>
          <a:prstGeom prst="rect">
            <a:avLst/>
          </a:prstGeom>
        </p:spPr>
      </p:pic>
      <p:pic>
        <p:nvPicPr>
          <p:cNvPr id="3" name="Gràfic 2">
            <a:extLst>
              <a:ext uri="{FF2B5EF4-FFF2-40B4-BE49-F238E27FC236}">
                <a16:creationId xmlns:a16="http://schemas.microsoft.com/office/drawing/2014/main" id="{8B02CCE1-56A1-F258-0C53-1F1CCD3E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5976" y="762097"/>
            <a:ext cx="1221797" cy="1728997"/>
          </a:xfrm>
          <a:prstGeom prst="rect">
            <a:avLst/>
          </a:prstGeom>
        </p:spPr>
      </p:pic>
      <p:pic>
        <p:nvPicPr>
          <p:cNvPr id="5" name="Gràfic 4">
            <a:extLst>
              <a:ext uri="{FF2B5EF4-FFF2-40B4-BE49-F238E27FC236}">
                <a16:creationId xmlns:a16="http://schemas.microsoft.com/office/drawing/2014/main" id="{CE1F8483-EE49-2500-021A-DEAB1DAC8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71171" y="1192459"/>
            <a:ext cx="4846211" cy="6858000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61AEC29-162C-1279-DEAA-4205624D3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536" y="3328306"/>
            <a:ext cx="5353797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49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73</Words>
  <Application>Microsoft Office PowerPoint</Application>
  <PresentationFormat>Pantalla panoràmica</PresentationFormat>
  <Paragraphs>15</Paragraphs>
  <Slides>31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Le Monde Livre Cla Std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Adria Abad</dc:creator>
  <cp:lastModifiedBy>Adria Abad</cp:lastModifiedBy>
  <cp:revision>1</cp:revision>
  <dcterms:created xsi:type="dcterms:W3CDTF">2023-01-23T19:43:52Z</dcterms:created>
  <dcterms:modified xsi:type="dcterms:W3CDTF">2023-01-23T21:25:27Z</dcterms:modified>
</cp:coreProperties>
</file>