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3"/>
  </p:notesMasterIdLst>
  <p:handoutMasterIdLst>
    <p:handoutMasterId r:id="rId34"/>
  </p:handoutMasterIdLst>
  <p:sldIdLst>
    <p:sldId id="309" r:id="rId5"/>
    <p:sldId id="405" r:id="rId6"/>
    <p:sldId id="406" r:id="rId7"/>
    <p:sldId id="409" r:id="rId8"/>
    <p:sldId id="410" r:id="rId9"/>
    <p:sldId id="407" r:id="rId10"/>
    <p:sldId id="412" r:id="rId11"/>
    <p:sldId id="416" r:id="rId12"/>
    <p:sldId id="413" r:id="rId13"/>
    <p:sldId id="417" r:id="rId14"/>
    <p:sldId id="419" r:id="rId15"/>
    <p:sldId id="428" r:id="rId16"/>
    <p:sldId id="429" r:id="rId17"/>
    <p:sldId id="423" r:id="rId18"/>
    <p:sldId id="431" r:id="rId19"/>
    <p:sldId id="433" r:id="rId20"/>
    <p:sldId id="432" r:id="rId21"/>
    <p:sldId id="427" r:id="rId22"/>
    <p:sldId id="445" r:id="rId23"/>
    <p:sldId id="435" r:id="rId24"/>
    <p:sldId id="436" r:id="rId25"/>
    <p:sldId id="441" r:id="rId26"/>
    <p:sldId id="437" r:id="rId27"/>
    <p:sldId id="442" r:id="rId28"/>
    <p:sldId id="439" r:id="rId29"/>
    <p:sldId id="438" r:id="rId30"/>
    <p:sldId id="443" r:id="rId31"/>
    <p:sldId id="444"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7FF"/>
    <a:srgbClr val="73EDFF"/>
    <a:srgbClr val="8CE739"/>
    <a:srgbClr val="000078"/>
    <a:srgbClr val="FFCC00"/>
    <a:srgbClr val="C7C7C7"/>
    <a:srgbClr val="004BD2"/>
    <a:srgbClr val="72A4B9"/>
    <a:srgbClr val="F8F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RAMIREZ PANDURO" userId="db831d18-eabf-4550-a3c2-7ebac5a0ef1d" providerId="ADAL" clId="{8DAE6164-76B1-41BD-A512-F0EF8F22AB84}"/>
    <pc:docChg chg="undo custSel addSld delSld modSld">
      <pc:chgData name="MONICA RAMIREZ PANDURO" userId="db831d18-eabf-4550-a3c2-7ebac5a0ef1d" providerId="ADAL" clId="{8DAE6164-76B1-41BD-A512-F0EF8F22AB84}" dt="2023-01-18T09:37:25.993" v="98"/>
      <pc:docMkLst>
        <pc:docMk/>
      </pc:docMkLst>
      <pc:sldChg chg="modSp modTransition modAnim">
        <pc:chgData name="MONICA RAMIREZ PANDURO" userId="db831d18-eabf-4550-a3c2-7ebac5a0ef1d" providerId="ADAL" clId="{8DAE6164-76B1-41BD-A512-F0EF8F22AB84}" dt="2023-01-18T09:35:17.447" v="83"/>
        <pc:sldMkLst>
          <pc:docMk/>
          <pc:sldMk cId="2400044043" sldId="405"/>
        </pc:sldMkLst>
        <pc:picChg chg="mod">
          <ac:chgData name="MONICA RAMIREZ PANDURO" userId="db831d18-eabf-4550-a3c2-7ebac5a0ef1d" providerId="ADAL" clId="{8DAE6164-76B1-41BD-A512-F0EF8F22AB84}" dt="2023-01-18T09:33:09.724" v="74" actId="14100"/>
          <ac:picMkLst>
            <pc:docMk/>
            <pc:sldMk cId="2400044043" sldId="405"/>
            <ac:picMk id="3074" creationId="{EFD9E220-5E60-4AC4-B950-557519336F72}"/>
          </ac:picMkLst>
        </pc:picChg>
      </pc:sldChg>
      <pc:sldChg chg="modSp mod modAnim">
        <pc:chgData name="MONICA RAMIREZ PANDURO" userId="db831d18-eabf-4550-a3c2-7ebac5a0ef1d" providerId="ADAL" clId="{8DAE6164-76B1-41BD-A512-F0EF8F22AB84}" dt="2023-01-18T09:35:11.996" v="81"/>
        <pc:sldMkLst>
          <pc:docMk/>
          <pc:sldMk cId="1140285260" sldId="406"/>
        </pc:sldMkLst>
        <pc:spChg chg="mod">
          <ac:chgData name="MONICA RAMIREZ PANDURO" userId="db831d18-eabf-4550-a3c2-7ebac5a0ef1d" providerId="ADAL" clId="{8DAE6164-76B1-41BD-A512-F0EF8F22AB84}" dt="2023-01-18T09:35:05.741" v="80" actId="1076"/>
          <ac:spMkLst>
            <pc:docMk/>
            <pc:sldMk cId="1140285260" sldId="406"/>
            <ac:spMk id="3" creationId="{9082F632-2020-4520-956E-AC63AE9C72B5}"/>
          </ac:spMkLst>
        </pc:spChg>
      </pc:sldChg>
      <pc:sldChg chg="modSp">
        <pc:chgData name="MONICA RAMIREZ PANDURO" userId="db831d18-eabf-4550-a3c2-7ebac5a0ef1d" providerId="ADAL" clId="{8DAE6164-76B1-41BD-A512-F0EF8F22AB84}" dt="2023-01-18T09:19:33.436" v="18" actId="20577"/>
        <pc:sldMkLst>
          <pc:docMk/>
          <pc:sldMk cId="4081268926" sldId="410"/>
        </pc:sldMkLst>
        <pc:graphicFrameChg chg="mod">
          <ac:chgData name="MONICA RAMIREZ PANDURO" userId="db831d18-eabf-4550-a3c2-7ebac5a0ef1d" providerId="ADAL" clId="{8DAE6164-76B1-41BD-A512-F0EF8F22AB84}" dt="2023-01-18T09:19:33.436" v="18" actId="20577"/>
          <ac:graphicFrameMkLst>
            <pc:docMk/>
            <pc:sldMk cId="4081268926" sldId="410"/>
            <ac:graphicFrameMk id="16" creationId="{288AE8D7-1A57-421C-93ED-42741950AAF6}"/>
          </ac:graphicFrameMkLst>
        </pc:graphicFrameChg>
      </pc:sldChg>
      <pc:sldChg chg="modAnim">
        <pc:chgData name="MONICA RAMIREZ PANDURO" userId="db831d18-eabf-4550-a3c2-7ebac5a0ef1d" providerId="ADAL" clId="{8DAE6164-76B1-41BD-A512-F0EF8F22AB84}" dt="2023-01-18T09:36:30.264" v="84"/>
        <pc:sldMkLst>
          <pc:docMk/>
          <pc:sldMk cId="1759171015" sldId="419"/>
        </pc:sldMkLst>
      </pc:sldChg>
      <pc:sldChg chg="modAnim">
        <pc:chgData name="MONICA RAMIREZ PANDURO" userId="db831d18-eabf-4550-a3c2-7ebac5a0ef1d" providerId="ADAL" clId="{8DAE6164-76B1-41BD-A512-F0EF8F22AB84}" dt="2023-01-18T09:36:34.030" v="85"/>
        <pc:sldMkLst>
          <pc:docMk/>
          <pc:sldMk cId="3064146997" sldId="428"/>
        </pc:sldMkLst>
      </pc:sldChg>
      <pc:sldChg chg="modAnim">
        <pc:chgData name="MONICA RAMIREZ PANDURO" userId="db831d18-eabf-4550-a3c2-7ebac5a0ef1d" providerId="ADAL" clId="{8DAE6164-76B1-41BD-A512-F0EF8F22AB84}" dt="2023-01-18T09:36:37.214" v="86"/>
        <pc:sldMkLst>
          <pc:docMk/>
          <pc:sldMk cId="1792202132" sldId="429"/>
        </pc:sldMkLst>
      </pc:sldChg>
      <pc:sldChg chg="modSp mod modAnim">
        <pc:chgData name="MONICA RAMIREZ PANDURO" userId="db831d18-eabf-4550-a3c2-7ebac5a0ef1d" providerId="ADAL" clId="{8DAE6164-76B1-41BD-A512-F0EF8F22AB84}" dt="2023-01-18T09:36:42.938" v="87"/>
        <pc:sldMkLst>
          <pc:docMk/>
          <pc:sldMk cId="3643805438" sldId="431"/>
        </pc:sldMkLst>
        <pc:spChg chg="mod">
          <ac:chgData name="MONICA RAMIREZ PANDURO" userId="db831d18-eabf-4550-a3c2-7ebac5a0ef1d" providerId="ADAL" clId="{8DAE6164-76B1-41BD-A512-F0EF8F22AB84}" dt="2023-01-18T09:20:34.714" v="38" actId="20577"/>
          <ac:spMkLst>
            <pc:docMk/>
            <pc:sldMk cId="3643805438" sldId="431"/>
            <ac:spMk id="77" creationId="{72C79A39-8D81-49CD-A1C5-E01B68F067E7}"/>
          </ac:spMkLst>
        </pc:spChg>
      </pc:sldChg>
      <pc:sldChg chg="modAnim">
        <pc:chgData name="MONICA RAMIREZ PANDURO" userId="db831d18-eabf-4550-a3c2-7ebac5a0ef1d" providerId="ADAL" clId="{8DAE6164-76B1-41BD-A512-F0EF8F22AB84}" dt="2023-01-18T09:36:49.806" v="89"/>
        <pc:sldMkLst>
          <pc:docMk/>
          <pc:sldMk cId="708302501" sldId="432"/>
        </pc:sldMkLst>
      </pc:sldChg>
      <pc:sldChg chg="modAnim">
        <pc:chgData name="MONICA RAMIREZ PANDURO" userId="db831d18-eabf-4550-a3c2-7ebac5a0ef1d" providerId="ADAL" clId="{8DAE6164-76B1-41BD-A512-F0EF8F22AB84}" dt="2023-01-18T09:36:46.440" v="88"/>
        <pc:sldMkLst>
          <pc:docMk/>
          <pc:sldMk cId="3254793664" sldId="433"/>
        </pc:sldMkLst>
      </pc:sldChg>
      <pc:sldChg chg="modAnim">
        <pc:chgData name="MONICA RAMIREZ PANDURO" userId="db831d18-eabf-4550-a3c2-7ebac5a0ef1d" providerId="ADAL" clId="{8DAE6164-76B1-41BD-A512-F0EF8F22AB84}" dt="2023-01-18T09:37:01.856" v="91"/>
        <pc:sldMkLst>
          <pc:docMk/>
          <pc:sldMk cId="3047344298" sldId="435"/>
        </pc:sldMkLst>
      </pc:sldChg>
      <pc:sldChg chg="modAnim">
        <pc:chgData name="MONICA RAMIREZ PANDURO" userId="db831d18-eabf-4550-a3c2-7ebac5a0ef1d" providerId="ADAL" clId="{8DAE6164-76B1-41BD-A512-F0EF8F22AB84}" dt="2023-01-18T09:37:06.147" v="92"/>
        <pc:sldMkLst>
          <pc:docMk/>
          <pc:sldMk cId="877857149" sldId="436"/>
        </pc:sldMkLst>
      </pc:sldChg>
      <pc:sldChg chg="modAnim">
        <pc:chgData name="MONICA RAMIREZ PANDURO" userId="db831d18-eabf-4550-a3c2-7ebac5a0ef1d" providerId="ADAL" clId="{8DAE6164-76B1-41BD-A512-F0EF8F22AB84}" dt="2023-01-18T09:37:12.662" v="94"/>
        <pc:sldMkLst>
          <pc:docMk/>
          <pc:sldMk cId="1868175342" sldId="437"/>
        </pc:sldMkLst>
      </pc:sldChg>
      <pc:sldChg chg="modAnim">
        <pc:chgData name="MONICA RAMIREZ PANDURO" userId="db831d18-eabf-4550-a3c2-7ebac5a0ef1d" providerId="ADAL" clId="{8DAE6164-76B1-41BD-A512-F0EF8F22AB84}" dt="2023-01-18T09:37:23.107" v="97"/>
        <pc:sldMkLst>
          <pc:docMk/>
          <pc:sldMk cId="4182320649" sldId="438"/>
        </pc:sldMkLst>
      </pc:sldChg>
      <pc:sldChg chg="modAnim">
        <pc:chgData name="MONICA RAMIREZ PANDURO" userId="db831d18-eabf-4550-a3c2-7ebac5a0ef1d" providerId="ADAL" clId="{8DAE6164-76B1-41BD-A512-F0EF8F22AB84}" dt="2023-01-18T09:37:19.914" v="96"/>
        <pc:sldMkLst>
          <pc:docMk/>
          <pc:sldMk cId="3607386182" sldId="439"/>
        </pc:sldMkLst>
      </pc:sldChg>
      <pc:sldChg chg="modSp modAnim">
        <pc:chgData name="MONICA RAMIREZ PANDURO" userId="db831d18-eabf-4550-a3c2-7ebac5a0ef1d" providerId="ADAL" clId="{8DAE6164-76B1-41BD-A512-F0EF8F22AB84}" dt="2023-01-18T09:37:09.613" v="93"/>
        <pc:sldMkLst>
          <pc:docMk/>
          <pc:sldMk cId="2209810379" sldId="441"/>
        </pc:sldMkLst>
        <pc:spChg chg="mod">
          <ac:chgData name="MONICA RAMIREZ PANDURO" userId="db831d18-eabf-4550-a3c2-7ebac5a0ef1d" providerId="ADAL" clId="{8DAE6164-76B1-41BD-A512-F0EF8F22AB84}" dt="2023-01-18T09:21:03.512" v="62" actId="20577"/>
          <ac:spMkLst>
            <pc:docMk/>
            <pc:sldMk cId="2209810379" sldId="441"/>
            <ac:spMk id="43" creationId="{B2D833C5-4B48-46F0-BD3C-C5144C0B2EAF}"/>
          </ac:spMkLst>
        </pc:spChg>
      </pc:sldChg>
      <pc:sldChg chg="modAnim">
        <pc:chgData name="MONICA RAMIREZ PANDURO" userId="db831d18-eabf-4550-a3c2-7ebac5a0ef1d" providerId="ADAL" clId="{8DAE6164-76B1-41BD-A512-F0EF8F22AB84}" dt="2023-01-18T09:37:15.346" v="95"/>
        <pc:sldMkLst>
          <pc:docMk/>
          <pc:sldMk cId="2730773435" sldId="442"/>
        </pc:sldMkLst>
      </pc:sldChg>
      <pc:sldChg chg="modAnim">
        <pc:chgData name="MONICA RAMIREZ PANDURO" userId="db831d18-eabf-4550-a3c2-7ebac5a0ef1d" providerId="ADAL" clId="{8DAE6164-76B1-41BD-A512-F0EF8F22AB84}" dt="2023-01-18T09:37:25.993" v="98"/>
        <pc:sldMkLst>
          <pc:docMk/>
          <pc:sldMk cId="1283137401" sldId="443"/>
        </pc:sldMkLst>
      </pc:sldChg>
      <pc:sldChg chg="modAnim">
        <pc:chgData name="MONICA RAMIREZ PANDURO" userId="db831d18-eabf-4550-a3c2-7ebac5a0ef1d" providerId="ADAL" clId="{8DAE6164-76B1-41BD-A512-F0EF8F22AB84}" dt="2023-01-18T09:36:56.371" v="90"/>
        <pc:sldMkLst>
          <pc:docMk/>
          <pc:sldMk cId="3787581918" sldId="445"/>
        </pc:sldMkLst>
      </pc:sldChg>
      <pc:sldChg chg="add del">
        <pc:chgData name="MONICA RAMIREZ PANDURO" userId="db831d18-eabf-4550-a3c2-7ebac5a0ef1d" providerId="ADAL" clId="{8DAE6164-76B1-41BD-A512-F0EF8F22AB84}" dt="2023-01-18T09:31:28.544" v="67" actId="2696"/>
        <pc:sldMkLst>
          <pc:docMk/>
          <pc:sldMk cId="1610030351" sldId="446"/>
        </pc:sldMkLst>
      </pc:sldChg>
      <pc:sldChg chg="add del">
        <pc:chgData name="MONICA RAMIREZ PANDURO" userId="db831d18-eabf-4550-a3c2-7ebac5a0ef1d" providerId="ADAL" clId="{8DAE6164-76B1-41BD-A512-F0EF8F22AB84}" dt="2023-01-18T09:31:36.454" v="69" actId="2696"/>
        <pc:sldMkLst>
          <pc:docMk/>
          <pc:sldMk cId="3789459922" sldId="446"/>
        </pc:sldMkLst>
      </pc:sldChg>
    </pc:docChg>
  </pc:docChgLst>
  <pc:docChgLst>
    <pc:chgData name="MONICA RAMIREZ PANDURO" userId="db831d18-eabf-4550-a3c2-7ebac5a0ef1d" providerId="ADAL" clId="{822B8C70-BF1B-446A-A6E3-690B581570E4}"/>
    <pc:docChg chg="custSel modSld">
      <pc:chgData name="MONICA RAMIREZ PANDURO" userId="db831d18-eabf-4550-a3c2-7ebac5a0ef1d" providerId="ADAL" clId="{822B8C70-BF1B-446A-A6E3-690B581570E4}" dt="2023-01-19T10:56:24.633" v="15" actId="1035"/>
      <pc:docMkLst>
        <pc:docMk/>
      </pc:docMkLst>
      <pc:sldChg chg="addSp delSp modSp mod">
        <pc:chgData name="MONICA RAMIREZ PANDURO" userId="db831d18-eabf-4550-a3c2-7ebac5a0ef1d" providerId="ADAL" clId="{822B8C70-BF1B-446A-A6E3-690B581570E4}" dt="2023-01-19T10:56:24.633" v="15" actId="1035"/>
        <pc:sldMkLst>
          <pc:docMk/>
          <pc:sldMk cId="3787581918" sldId="445"/>
        </pc:sldMkLst>
        <pc:spChg chg="mod">
          <ac:chgData name="MONICA RAMIREZ PANDURO" userId="db831d18-eabf-4550-a3c2-7ebac5a0ef1d" providerId="ADAL" clId="{822B8C70-BF1B-446A-A6E3-690B581570E4}" dt="2023-01-19T10:56:13.709" v="1"/>
          <ac:spMkLst>
            <pc:docMk/>
            <pc:sldMk cId="3787581918" sldId="445"/>
            <ac:spMk id="44" creationId="{A53FD85B-10F8-40CA-9644-12B31B2147D1}"/>
          </ac:spMkLst>
        </pc:spChg>
        <pc:spChg chg="mod">
          <ac:chgData name="MONICA RAMIREZ PANDURO" userId="db831d18-eabf-4550-a3c2-7ebac5a0ef1d" providerId="ADAL" clId="{822B8C70-BF1B-446A-A6E3-690B581570E4}" dt="2023-01-19T10:56:13.709" v="1"/>
          <ac:spMkLst>
            <pc:docMk/>
            <pc:sldMk cId="3787581918" sldId="445"/>
            <ac:spMk id="51" creationId="{048CC496-F01C-44F9-8367-FB33734E93DD}"/>
          </ac:spMkLst>
        </pc:spChg>
        <pc:spChg chg="mod">
          <ac:chgData name="MONICA RAMIREZ PANDURO" userId="db831d18-eabf-4550-a3c2-7ebac5a0ef1d" providerId="ADAL" clId="{822B8C70-BF1B-446A-A6E3-690B581570E4}" dt="2023-01-19T10:56:13.709" v="1"/>
          <ac:spMkLst>
            <pc:docMk/>
            <pc:sldMk cId="3787581918" sldId="445"/>
            <ac:spMk id="53" creationId="{853DC028-919E-4A96-A9A5-A3E2B633E754}"/>
          </ac:spMkLst>
        </pc:spChg>
        <pc:spChg chg="mod">
          <ac:chgData name="MONICA RAMIREZ PANDURO" userId="db831d18-eabf-4550-a3c2-7ebac5a0ef1d" providerId="ADAL" clId="{822B8C70-BF1B-446A-A6E3-690B581570E4}" dt="2023-01-19T10:56:13.709" v="1"/>
          <ac:spMkLst>
            <pc:docMk/>
            <pc:sldMk cId="3787581918" sldId="445"/>
            <ac:spMk id="54" creationId="{01BC1339-0574-4919-8C47-82ABC591FDA5}"/>
          </ac:spMkLst>
        </pc:spChg>
        <pc:spChg chg="mod">
          <ac:chgData name="MONICA RAMIREZ PANDURO" userId="db831d18-eabf-4550-a3c2-7ebac5a0ef1d" providerId="ADAL" clId="{822B8C70-BF1B-446A-A6E3-690B581570E4}" dt="2023-01-19T10:56:13.709" v="1"/>
          <ac:spMkLst>
            <pc:docMk/>
            <pc:sldMk cId="3787581918" sldId="445"/>
            <ac:spMk id="59" creationId="{1A7A956C-4CAA-4538-A72C-F73AB70438DC}"/>
          </ac:spMkLst>
        </pc:spChg>
        <pc:spChg chg="mod">
          <ac:chgData name="MONICA RAMIREZ PANDURO" userId="db831d18-eabf-4550-a3c2-7ebac5a0ef1d" providerId="ADAL" clId="{822B8C70-BF1B-446A-A6E3-690B581570E4}" dt="2023-01-19T10:56:13.709" v="1"/>
          <ac:spMkLst>
            <pc:docMk/>
            <pc:sldMk cId="3787581918" sldId="445"/>
            <ac:spMk id="60" creationId="{1CFC80C0-8782-481C-A2EA-3489374F01FB}"/>
          </ac:spMkLst>
        </pc:spChg>
        <pc:spChg chg="add mod">
          <ac:chgData name="MONICA RAMIREZ PANDURO" userId="db831d18-eabf-4550-a3c2-7ebac5a0ef1d" providerId="ADAL" clId="{822B8C70-BF1B-446A-A6E3-690B581570E4}" dt="2023-01-19T10:56:24.633" v="15" actId="1035"/>
          <ac:spMkLst>
            <pc:docMk/>
            <pc:sldMk cId="3787581918" sldId="445"/>
            <ac:spMk id="66" creationId="{1AE6FD45-6A20-4174-8511-DFBB28D2374F}"/>
          </ac:spMkLst>
        </pc:spChg>
        <pc:spChg chg="del">
          <ac:chgData name="MONICA RAMIREZ PANDURO" userId="db831d18-eabf-4550-a3c2-7ebac5a0ef1d" providerId="ADAL" clId="{822B8C70-BF1B-446A-A6E3-690B581570E4}" dt="2023-01-19T10:56:13.113" v="0" actId="478"/>
          <ac:spMkLst>
            <pc:docMk/>
            <pc:sldMk cId="3787581918" sldId="445"/>
            <ac:spMk id="76" creationId="{4B5760D0-510E-46CB-952A-5B68C0CA6468}"/>
          </ac:spMkLst>
        </pc:spChg>
        <pc:grpChg chg="add mod">
          <ac:chgData name="MONICA RAMIREZ PANDURO" userId="db831d18-eabf-4550-a3c2-7ebac5a0ef1d" providerId="ADAL" clId="{822B8C70-BF1B-446A-A6E3-690B581570E4}" dt="2023-01-19T10:56:13.709" v="1"/>
          <ac:grpSpMkLst>
            <pc:docMk/>
            <pc:sldMk cId="3787581918" sldId="445"/>
            <ac:grpSpMk id="43" creationId="{2C096052-5C61-46B8-B61E-F2C08B265B02}"/>
          </ac:grpSpMkLst>
        </pc:grpChg>
        <pc:grpChg chg="del">
          <ac:chgData name="MONICA RAMIREZ PANDURO" userId="db831d18-eabf-4550-a3c2-7ebac5a0ef1d" providerId="ADAL" clId="{822B8C70-BF1B-446A-A6E3-690B581570E4}" dt="2023-01-19T10:56:13.113" v="0" actId="478"/>
          <ac:grpSpMkLst>
            <pc:docMk/>
            <pc:sldMk cId="3787581918" sldId="445"/>
            <ac:grpSpMk id="69" creationId="{932E9363-15C7-4E36-BEAF-0D0DBD0F443A}"/>
          </ac:grpSpMkLst>
        </pc:gr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77AA3-695A-4D53-96CC-9241ABF46AE4}" type="doc">
      <dgm:prSet loTypeId="urn:microsoft.com/office/officeart/2005/8/layout/hList7" loCatId="list" qsTypeId="urn:microsoft.com/office/officeart/2005/8/quickstyle/simple1" qsCatId="simple" csTypeId="urn:microsoft.com/office/officeart/2005/8/colors/accent1_2" csCatId="accent1" phldr="1"/>
      <dgm:spPr/>
    </dgm:pt>
    <dgm:pt modelId="{BA0481B2-9146-4FB0-AAAF-AA92AA62DE1B}">
      <dgm:prSet phldrT="[Texto]"/>
      <dgm:spPr>
        <a:noFill/>
        <a:ln w="38100">
          <a:solidFill>
            <a:srgbClr val="73EDFF"/>
          </a:solidFill>
        </a:ln>
      </dgm:spPr>
      <dgm:t>
        <a:bodyPr/>
        <a:lstStyle/>
        <a:p>
          <a:r>
            <a:rPr lang="es-ES" dirty="0">
              <a:solidFill>
                <a:srgbClr val="000078"/>
              </a:solidFill>
            </a:rPr>
            <a:t>Nuevos protocolos de transmisión</a:t>
          </a:r>
          <a:endParaRPr lang="es-ES" dirty="0"/>
        </a:p>
      </dgm:t>
    </dgm:pt>
    <dgm:pt modelId="{D6BCC88E-969D-4F69-AAFE-04A196A3E76D}" type="parTrans" cxnId="{79D85DC1-D112-4DD9-8EBF-D4DD03A61E46}">
      <dgm:prSet/>
      <dgm:spPr/>
      <dgm:t>
        <a:bodyPr/>
        <a:lstStyle/>
        <a:p>
          <a:endParaRPr lang="es-ES"/>
        </a:p>
      </dgm:t>
    </dgm:pt>
    <dgm:pt modelId="{B950318C-0B91-472B-B48D-D32F0D2ECF28}" type="sibTrans" cxnId="{79D85DC1-D112-4DD9-8EBF-D4DD03A61E46}">
      <dgm:prSet/>
      <dgm:spPr/>
      <dgm:t>
        <a:bodyPr/>
        <a:lstStyle/>
        <a:p>
          <a:endParaRPr lang="es-ES"/>
        </a:p>
      </dgm:t>
    </dgm:pt>
    <dgm:pt modelId="{5C0EC8F3-350D-4410-9B5F-DF29DF813555}">
      <dgm:prSet phldrT="[Texto]"/>
      <dgm:spPr>
        <a:noFill/>
        <a:ln w="38100">
          <a:solidFill>
            <a:srgbClr val="73EDFF"/>
          </a:solidFill>
        </a:ln>
      </dgm:spPr>
      <dgm:t>
        <a:bodyPr/>
        <a:lstStyle/>
        <a:p>
          <a:pPr>
            <a:buFont typeface="Arial" panose="020B0604020202020204" pitchFamily="34" charset="0"/>
            <a:buChar char="•"/>
          </a:pPr>
          <a:r>
            <a:rPr lang="es-ES" dirty="0">
              <a:solidFill>
                <a:srgbClr val="000078"/>
              </a:solidFill>
            </a:rPr>
            <a:t>Nuevas Antenas MMIMO</a:t>
          </a:r>
          <a:endParaRPr lang="es-ES" dirty="0"/>
        </a:p>
      </dgm:t>
    </dgm:pt>
    <dgm:pt modelId="{D49EB5DC-08B4-4E95-AE09-124E424BBEF3}" type="parTrans" cxnId="{C10191F8-2648-4328-9616-16E5483E830E}">
      <dgm:prSet/>
      <dgm:spPr/>
      <dgm:t>
        <a:bodyPr/>
        <a:lstStyle/>
        <a:p>
          <a:endParaRPr lang="es-ES"/>
        </a:p>
      </dgm:t>
    </dgm:pt>
    <dgm:pt modelId="{361D1CAF-2B82-48F7-B974-9A0799913D73}" type="sibTrans" cxnId="{C10191F8-2648-4328-9616-16E5483E830E}">
      <dgm:prSet/>
      <dgm:spPr/>
      <dgm:t>
        <a:bodyPr/>
        <a:lstStyle/>
        <a:p>
          <a:endParaRPr lang="es-ES"/>
        </a:p>
      </dgm:t>
    </dgm:pt>
    <dgm:pt modelId="{61BBF1E7-8BB6-4E7F-9B1E-A4E055470DC2}">
      <dgm:prSet phldrT="[Texto]"/>
      <dgm:spPr>
        <a:noFill/>
        <a:ln w="38100">
          <a:solidFill>
            <a:srgbClr val="73EDFF"/>
          </a:solidFill>
        </a:ln>
      </dgm:spPr>
      <dgm:t>
        <a:bodyPr/>
        <a:lstStyle/>
        <a:p>
          <a:pPr>
            <a:buFont typeface="Arial" panose="020B0604020202020204" pitchFamily="34" charset="0"/>
            <a:buChar char="•"/>
          </a:pPr>
          <a:r>
            <a:rPr lang="es-ES" dirty="0">
              <a:solidFill>
                <a:srgbClr val="000078"/>
              </a:solidFill>
            </a:rPr>
            <a:t>Nuevas bandas de frecuencia</a:t>
          </a:r>
          <a:endParaRPr lang="es-ES" dirty="0"/>
        </a:p>
      </dgm:t>
    </dgm:pt>
    <dgm:pt modelId="{BAFF4D49-E696-4FA8-AC13-772CF32722E3}" type="parTrans" cxnId="{BAB52DBF-DF89-4607-B0CD-A03ED238267F}">
      <dgm:prSet/>
      <dgm:spPr/>
      <dgm:t>
        <a:bodyPr/>
        <a:lstStyle/>
        <a:p>
          <a:endParaRPr lang="es-ES"/>
        </a:p>
      </dgm:t>
    </dgm:pt>
    <dgm:pt modelId="{CE46B5E3-AF32-4573-9D92-992016D481B7}" type="sibTrans" cxnId="{BAB52DBF-DF89-4607-B0CD-A03ED238267F}">
      <dgm:prSet/>
      <dgm:spPr/>
      <dgm:t>
        <a:bodyPr/>
        <a:lstStyle/>
        <a:p>
          <a:endParaRPr lang="es-ES"/>
        </a:p>
      </dgm:t>
    </dgm:pt>
    <dgm:pt modelId="{3DFDDA5D-AE34-4D9E-8DF9-8FB53081931D}" type="pres">
      <dgm:prSet presAssocID="{3C277AA3-695A-4D53-96CC-9241ABF46AE4}" presName="Name0" presStyleCnt="0">
        <dgm:presLayoutVars>
          <dgm:dir/>
          <dgm:resizeHandles val="exact"/>
        </dgm:presLayoutVars>
      </dgm:prSet>
      <dgm:spPr/>
    </dgm:pt>
    <dgm:pt modelId="{953F2F70-86FA-447E-B445-37133D3FA1E3}" type="pres">
      <dgm:prSet presAssocID="{3C277AA3-695A-4D53-96CC-9241ABF46AE4}" presName="fgShape" presStyleLbl="fgShp" presStyleIdx="0" presStyleCnt="1" custLinFactNeighborX="177" custLinFactNeighborY="8373"/>
      <dgm:spPr>
        <a:solidFill>
          <a:srgbClr val="000078"/>
        </a:solidFill>
      </dgm:spPr>
    </dgm:pt>
    <dgm:pt modelId="{E1CF0C7C-A182-484A-9564-4207B07263D6}" type="pres">
      <dgm:prSet presAssocID="{3C277AA3-695A-4D53-96CC-9241ABF46AE4}" presName="linComp" presStyleCnt="0"/>
      <dgm:spPr/>
    </dgm:pt>
    <dgm:pt modelId="{B9EFD471-FD24-4119-BD0F-71ADABDD1819}" type="pres">
      <dgm:prSet presAssocID="{BA0481B2-9146-4FB0-AAAF-AA92AA62DE1B}" presName="compNode" presStyleCnt="0"/>
      <dgm:spPr/>
    </dgm:pt>
    <dgm:pt modelId="{2468FFB5-4D88-489E-A193-288DB5CD38FF}" type="pres">
      <dgm:prSet presAssocID="{BA0481B2-9146-4FB0-AAAF-AA92AA62DE1B}" presName="bkgdShape" presStyleLbl="node1" presStyleIdx="0" presStyleCnt="3"/>
      <dgm:spPr/>
    </dgm:pt>
    <dgm:pt modelId="{40E13BAD-71AE-496E-9FFE-BF2266CA2A4B}" type="pres">
      <dgm:prSet presAssocID="{BA0481B2-9146-4FB0-AAAF-AA92AA62DE1B}" presName="nodeTx" presStyleLbl="node1" presStyleIdx="0" presStyleCnt="3">
        <dgm:presLayoutVars>
          <dgm:bulletEnabled val="1"/>
        </dgm:presLayoutVars>
      </dgm:prSet>
      <dgm:spPr/>
    </dgm:pt>
    <dgm:pt modelId="{4AB49820-1391-4869-A749-7FCFDCA097D4}" type="pres">
      <dgm:prSet presAssocID="{BA0481B2-9146-4FB0-AAAF-AA92AA62DE1B}" presName="invisiNode" presStyleLbl="node1" presStyleIdx="0" presStyleCnt="3"/>
      <dgm:spPr/>
    </dgm:pt>
    <dgm:pt modelId="{FC834CFA-357C-45ED-A81E-E67EBA7C2893}" type="pres">
      <dgm:prSet presAssocID="{BA0481B2-9146-4FB0-AAAF-AA92AA62DE1B}" presName="imagNode" presStyleLbl="fgImgPlace1" presStyleIdx="0" presStyleCnt="3" custScaleX="88616" custScaleY="88616" custLinFactNeighborX="1715" custLinFactNeighborY="-11693"/>
      <dgm:spPr>
        <a:blipFill>
          <a:blip xmlns:r="http://schemas.openxmlformats.org/officeDocument/2006/relationships" r:embed="rId1"/>
          <a:srcRect/>
          <a:stretch>
            <a:fillRect l="-25000" r="-25000"/>
          </a:stretch>
        </a:blipFill>
        <a:ln w="28575">
          <a:solidFill>
            <a:srgbClr val="000078"/>
          </a:solidFill>
        </a:ln>
      </dgm:spPr>
    </dgm:pt>
    <dgm:pt modelId="{CACE2881-CE38-47DA-A718-4D9A9AF5AB04}" type="pres">
      <dgm:prSet presAssocID="{B950318C-0B91-472B-B48D-D32F0D2ECF28}" presName="sibTrans" presStyleLbl="sibTrans2D1" presStyleIdx="0" presStyleCnt="0"/>
      <dgm:spPr/>
    </dgm:pt>
    <dgm:pt modelId="{F2A3F2D5-9EA3-4BEE-83EA-FA0DC5320343}" type="pres">
      <dgm:prSet presAssocID="{5C0EC8F3-350D-4410-9B5F-DF29DF813555}" presName="compNode" presStyleCnt="0"/>
      <dgm:spPr/>
    </dgm:pt>
    <dgm:pt modelId="{CF366C95-5B96-4D96-8C37-9774DD455E3C}" type="pres">
      <dgm:prSet presAssocID="{5C0EC8F3-350D-4410-9B5F-DF29DF813555}" presName="bkgdShape" presStyleLbl="node1" presStyleIdx="1" presStyleCnt="3"/>
      <dgm:spPr/>
    </dgm:pt>
    <dgm:pt modelId="{2481A1E1-817D-4F8C-9126-44FC6BDF781E}" type="pres">
      <dgm:prSet presAssocID="{5C0EC8F3-350D-4410-9B5F-DF29DF813555}" presName="nodeTx" presStyleLbl="node1" presStyleIdx="1" presStyleCnt="3">
        <dgm:presLayoutVars>
          <dgm:bulletEnabled val="1"/>
        </dgm:presLayoutVars>
      </dgm:prSet>
      <dgm:spPr/>
    </dgm:pt>
    <dgm:pt modelId="{C6133CCA-4A0D-41D1-B8C4-7D29A9630115}" type="pres">
      <dgm:prSet presAssocID="{5C0EC8F3-350D-4410-9B5F-DF29DF813555}" presName="invisiNode" presStyleLbl="node1" presStyleIdx="1" presStyleCnt="3"/>
      <dgm:spPr/>
    </dgm:pt>
    <dgm:pt modelId="{DC6FBB80-DF84-4579-8130-4A3135548B44}" type="pres">
      <dgm:prSet presAssocID="{5C0EC8F3-350D-4410-9B5F-DF29DF813555}" presName="imagNode" presStyleLbl="fgImgPlace1" presStyleIdx="1" presStyleCnt="3" custScaleX="88616" custScaleY="88616" custLinFactNeighborX="1045" custLinFactNeighborY="-11693"/>
      <dgm:spPr>
        <a:blipFill>
          <a:blip xmlns:r="http://schemas.openxmlformats.org/officeDocument/2006/relationships" r:embed="rId2"/>
          <a:srcRect/>
          <a:stretch>
            <a:fillRect l="-13000" r="-13000"/>
          </a:stretch>
        </a:blipFill>
        <a:ln w="28575">
          <a:solidFill>
            <a:srgbClr val="000078"/>
          </a:solidFill>
        </a:ln>
      </dgm:spPr>
    </dgm:pt>
    <dgm:pt modelId="{D1AD4436-2690-4313-B8A2-EE0B936764C5}" type="pres">
      <dgm:prSet presAssocID="{361D1CAF-2B82-48F7-B974-9A0799913D73}" presName="sibTrans" presStyleLbl="sibTrans2D1" presStyleIdx="0" presStyleCnt="0"/>
      <dgm:spPr/>
    </dgm:pt>
    <dgm:pt modelId="{64FD3091-1335-407D-83B0-CFCE8A8451A6}" type="pres">
      <dgm:prSet presAssocID="{61BBF1E7-8BB6-4E7F-9B1E-A4E055470DC2}" presName="compNode" presStyleCnt="0"/>
      <dgm:spPr/>
    </dgm:pt>
    <dgm:pt modelId="{C02F5C8E-C6C2-422D-9A46-C0D5B0DCD204}" type="pres">
      <dgm:prSet presAssocID="{61BBF1E7-8BB6-4E7F-9B1E-A4E055470DC2}" presName="bkgdShape" presStyleLbl="node1" presStyleIdx="2" presStyleCnt="3"/>
      <dgm:spPr/>
    </dgm:pt>
    <dgm:pt modelId="{F052499F-E361-4D00-8765-142C1F14C3CC}" type="pres">
      <dgm:prSet presAssocID="{61BBF1E7-8BB6-4E7F-9B1E-A4E055470DC2}" presName="nodeTx" presStyleLbl="node1" presStyleIdx="2" presStyleCnt="3">
        <dgm:presLayoutVars>
          <dgm:bulletEnabled val="1"/>
        </dgm:presLayoutVars>
      </dgm:prSet>
      <dgm:spPr/>
    </dgm:pt>
    <dgm:pt modelId="{F409E4EA-8565-4F5F-8AC0-04A1C113AE12}" type="pres">
      <dgm:prSet presAssocID="{61BBF1E7-8BB6-4E7F-9B1E-A4E055470DC2}" presName="invisiNode" presStyleLbl="node1" presStyleIdx="2" presStyleCnt="3"/>
      <dgm:spPr/>
    </dgm:pt>
    <dgm:pt modelId="{C2C66CD9-E722-422D-830A-F11D66F39B40}" type="pres">
      <dgm:prSet presAssocID="{61BBF1E7-8BB6-4E7F-9B1E-A4E055470DC2}" presName="imagNode" presStyleLbl="fgImgPlace1" presStyleIdx="2" presStyleCnt="3" custScaleX="88616" custScaleY="88616" custLinFactNeighborY="-11693"/>
      <dgm:spPr>
        <a:blipFill>
          <a:blip xmlns:r="http://schemas.openxmlformats.org/officeDocument/2006/relationships" r:embed="rId3"/>
          <a:srcRect/>
          <a:stretch>
            <a:fillRect/>
          </a:stretch>
        </a:blipFill>
        <a:ln w="28575">
          <a:solidFill>
            <a:srgbClr val="000078"/>
          </a:solidFill>
        </a:ln>
      </dgm:spPr>
    </dgm:pt>
  </dgm:ptLst>
  <dgm:cxnLst>
    <dgm:cxn modelId="{1A6A0924-14FB-464C-9BFE-CA39E74592BD}" type="presOf" srcId="{61BBF1E7-8BB6-4E7F-9B1E-A4E055470DC2}" destId="{C02F5C8E-C6C2-422D-9A46-C0D5B0DCD204}" srcOrd="0" destOrd="0" presId="urn:microsoft.com/office/officeart/2005/8/layout/hList7"/>
    <dgm:cxn modelId="{01B81828-8F70-4041-A3A2-E52A2853F7D7}" type="presOf" srcId="{361D1CAF-2B82-48F7-B974-9A0799913D73}" destId="{D1AD4436-2690-4313-B8A2-EE0B936764C5}" srcOrd="0" destOrd="0" presId="urn:microsoft.com/office/officeart/2005/8/layout/hList7"/>
    <dgm:cxn modelId="{04A32732-5D2C-4A1D-98A0-F79F474CD5E3}" type="presOf" srcId="{BA0481B2-9146-4FB0-AAAF-AA92AA62DE1B}" destId="{2468FFB5-4D88-489E-A193-288DB5CD38FF}" srcOrd="0" destOrd="0" presId="urn:microsoft.com/office/officeart/2005/8/layout/hList7"/>
    <dgm:cxn modelId="{89C4214B-F913-45C7-BEBC-1BF7C9C43DD3}" type="presOf" srcId="{61BBF1E7-8BB6-4E7F-9B1E-A4E055470DC2}" destId="{F052499F-E361-4D00-8765-142C1F14C3CC}" srcOrd="1" destOrd="0" presId="urn:microsoft.com/office/officeart/2005/8/layout/hList7"/>
    <dgm:cxn modelId="{981885A4-2948-40C8-BF25-2183C9145AF8}" type="presOf" srcId="{BA0481B2-9146-4FB0-AAAF-AA92AA62DE1B}" destId="{40E13BAD-71AE-496E-9FFE-BF2266CA2A4B}" srcOrd="1" destOrd="0" presId="urn:microsoft.com/office/officeart/2005/8/layout/hList7"/>
    <dgm:cxn modelId="{1902AFB2-1AE7-480A-A889-DE92A08316A1}" type="presOf" srcId="{3C277AA3-695A-4D53-96CC-9241ABF46AE4}" destId="{3DFDDA5D-AE34-4D9E-8DF9-8FB53081931D}" srcOrd="0" destOrd="0" presId="urn:microsoft.com/office/officeart/2005/8/layout/hList7"/>
    <dgm:cxn modelId="{39A2B6B9-1466-45CF-91EF-F4A07C20D208}" type="presOf" srcId="{5C0EC8F3-350D-4410-9B5F-DF29DF813555}" destId="{2481A1E1-817D-4F8C-9126-44FC6BDF781E}" srcOrd="1" destOrd="0" presId="urn:microsoft.com/office/officeart/2005/8/layout/hList7"/>
    <dgm:cxn modelId="{F00B58BE-3B17-4CCE-B546-E1A76124893D}" type="presOf" srcId="{B950318C-0B91-472B-B48D-D32F0D2ECF28}" destId="{CACE2881-CE38-47DA-A718-4D9A9AF5AB04}" srcOrd="0" destOrd="0" presId="urn:microsoft.com/office/officeart/2005/8/layout/hList7"/>
    <dgm:cxn modelId="{BAB52DBF-DF89-4607-B0CD-A03ED238267F}" srcId="{3C277AA3-695A-4D53-96CC-9241ABF46AE4}" destId="{61BBF1E7-8BB6-4E7F-9B1E-A4E055470DC2}" srcOrd="2" destOrd="0" parTransId="{BAFF4D49-E696-4FA8-AC13-772CF32722E3}" sibTransId="{CE46B5E3-AF32-4573-9D92-992016D481B7}"/>
    <dgm:cxn modelId="{79D85DC1-D112-4DD9-8EBF-D4DD03A61E46}" srcId="{3C277AA3-695A-4D53-96CC-9241ABF46AE4}" destId="{BA0481B2-9146-4FB0-AAAF-AA92AA62DE1B}" srcOrd="0" destOrd="0" parTransId="{D6BCC88E-969D-4F69-AAFE-04A196A3E76D}" sibTransId="{B950318C-0B91-472B-B48D-D32F0D2ECF28}"/>
    <dgm:cxn modelId="{CD73BEED-BFCE-454C-BADB-0EC9FC658B4C}" type="presOf" srcId="{5C0EC8F3-350D-4410-9B5F-DF29DF813555}" destId="{CF366C95-5B96-4D96-8C37-9774DD455E3C}" srcOrd="0" destOrd="0" presId="urn:microsoft.com/office/officeart/2005/8/layout/hList7"/>
    <dgm:cxn modelId="{C10191F8-2648-4328-9616-16E5483E830E}" srcId="{3C277AA3-695A-4D53-96CC-9241ABF46AE4}" destId="{5C0EC8F3-350D-4410-9B5F-DF29DF813555}" srcOrd="1" destOrd="0" parTransId="{D49EB5DC-08B4-4E95-AE09-124E424BBEF3}" sibTransId="{361D1CAF-2B82-48F7-B974-9A0799913D73}"/>
    <dgm:cxn modelId="{0F86E8F9-9D4B-4B08-871E-C62C270FDC15}" type="presParOf" srcId="{3DFDDA5D-AE34-4D9E-8DF9-8FB53081931D}" destId="{953F2F70-86FA-447E-B445-37133D3FA1E3}" srcOrd="0" destOrd="0" presId="urn:microsoft.com/office/officeart/2005/8/layout/hList7"/>
    <dgm:cxn modelId="{505F49ED-6768-4F42-B33D-9D2B10AEE3C5}" type="presParOf" srcId="{3DFDDA5D-AE34-4D9E-8DF9-8FB53081931D}" destId="{E1CF0C7C-A182-484A-9564-4207B07263D6}" srcOrd="1" destOrd="0" presId="urn:microsoft.com/office/officeart/2005/8/layout/hList7"/>
    <dgm:cxn modelId="{9509538A-E2DF-4371-9283-D6B23E3EA0E2}" type="presParOf" srcId="{E1CF0C7C-A182-484A-9564-4207B07263D6}" destId="{B9EFD471-FD24-4119-BD0F-71ADABDD1819}" srcOrd="0" destOrd="0" presId="urn:microsoft.com/office/officeart/2005/8/layout/hList7"/>
    <dgm:cxn modelId="{C1771C3A-0254-4335-9E5E-05ACB74D3718}" type="presParOf" srcId="{B9EFD471-FD24-4119-BD0F-71ADABDD1819}" destId="{2468FFB5-4D88-489E-A193-288DB5CD38FF}" srcOrd="0" destOrd="0" presId="urn:microsoft.com/office/officeart/2005/8/layout/hList7"/>
    <dgm:cxn modelId="{0B781F2B-EEE9-4C8F-9F71-2D4BC62DB452}" type="presParOf" srcId="{B9EFD471-FD24-4119-BD0F-71ADABDD1819}" destId="{40E13BAD-71AE-496E-9FFE-BF2266CA2A4B}" srcOrd="1" destOrd="0" presId="urn:microsoft.com/office/officeart/2005/8/layout/hList7"/>
    <dgm:cxn modelId="{D599B1DC-9069-48E4-B66D-166AF28FBEB7}" type="presParOf" srcId="{B9EFD471-FD24-4119-BD0F-71ADABDD1819}" destId="{4AB49820-1391-4869-A749-7FCFDCA097D4}" srcOrd="2" destOrd="0" presId="urn:microsoft.com/office/officeart/2005/8/layout/hList7"/>
    <dgm:cxn modelId="{147348B4-D268-41CE-8C0D-AFE42D132AC7}" type="presParOf" srcId="{B9EFD471-FD24-4119-BD0F-71ADABDD1819}" destId="{FC834CFA-357C-45ED-A81E-E67EBA7C2893}" srcOrd="3" destOrd="0" presId="urn:microsoft.com/office/officeart/2005/8/layout/hList7"/>
    <dgm:cxn modelId="{F7DAAB32-17C7-4357-A1AA-9754FBEFF173}" type="presParOf" srcId="{E1CF0C7C-A182-484A-9564-4207B07263D6}" destId="{CACE2881-CE38-47DA-A718-4D9A9AF5AB04}" srcOrd="1" destOrd="0" presId="urn:microsoft.com/office/officeart/2005/8/layout/hList7"/>
    <dgm:cxn modelId="{D7A3EA04-323C-4FCD-BCEC-BBA0C4096BE4}" type="presParOf" srcId="{E1CF0C7C-A182-484A-9564-4207B07263D6}" destId="{F2A3F2D5-9EA3-4BEE-83EA-FA0DC5320343}" srcOrd="2" destOrd="0" presId="urn:microsoft.com/office/officeart/2005/8/layout/hList7"/>
    <dgm:cxn modelId="{BC63CBF4-C5D1-4D97-B085-22BDAE626BBA}" type="presParOf" srcId="{F2A3F2D5-9EA3-4BEE-83EA-FA0DC5320343}" destId="{CF366C95-5B96-4D96-8C37-9774DD455E3C}" srcOrd="0" destOrd="0" presId="urn:microsoft.com/office/officeart/2005/8/layout/hList7"/>
    <dgm:cxn modelId="{8EA69950-518E-4736-87E6-1662D62F4CD4}" type="presParOf" srcId="{F2A3F2D5-9EA3-4BEE-83EA-FA0DC5320343}" destId="{2481A1E1-817D-4F8C-9126-44FC6BDF781E}" srcOrd="1" destOrd="0" presId="urn:microsoft.com/office/officeart/2005/8/layout/hList7"/>
    <dgm:cxn modelId="{F39D6C8E-AC09-45D9-8FB9-58E36267D823}" type="presParOf" srcId="{F2A3F2D5-9EA3-4BEE-83EA-FA0DC5320343}" destId="{C6133CCA-4A0D-41D1-B8C4-7D29A9630115}" srcOrd="2" destOrd="0" presId="urn:microsoft.com/office/officeart/2005/8/layout/hList7"/>
    <dgm:cxn modelId="{9A1D0D31-2CFB-498F-B8D0-0D8709219EE3}" type="presParOf" srcId="{F2A3F2D5-9EA3-4BEE-83EA-FA0DC5320343}" destId="{DC6FBB80-DF84-4579-8130-4A3135548B44}" srcOrd="3" destOrd="0" presId="urn:microsoft.com/office/officeart/2005/8/layout/hList7"/>
    <dgm:cxn modelId="{F55DC26F-612E-4B20-9192-3838E2409771}" type="presParOf" srcId="{E1CF0C7C-A182-484A-9564-4207B07263D6}" destId="{D1AD4436-2690-4313-B8A2-EE0B936764C5}" srcOrd="3" destOrd="0" presId="urn:microsoft.com/office/officeart/2005/8/layout/hList7"/>
    <dgm:cxn modelId="{2FDF1E34-0189-4E0C-B3F4-A436E13D7951}" type="presParOf" srcId="{E1CF0C7C-A182-484A-9564-4207B07263D6}" destId="{64FD3091-1335-407D-83B0-CFCE8A8451A6}" srcOrd="4" destOrd="0" presId="urn:microsoft.com/office/officeart/2005/8/layout/hList7"/>
    <dgm:cxn modelId="{3AEC2E3F-6BEC-4618-BC8F-E062BD3A5C8C}" type="presParOf" srcId="{64FD3091-1335-407D-83B0-CFCE8A8451A6}" destId="{C02F5C8E-C6C2-422D-9A46-C0D5B0DCD204}" srcOrd="0" destOrd="0" presId="urn:microsoft.com/office/officeart/2005/8/layout/hList7"/>
    <dgm:cxn modelId="{F29345CA-B9BD-4150-B301-3DAFEFDC7ECC}" type="presParOf" srcId="{64FD3091-1335-407D-83B0-CFCE8A8451A6}" destId="{F052499F-E361-4D00-8765-142C1F14C3CC}" srcOrd="1" destOrd="0" presId="urn:microsoft.com/office/officeart/2005/8/layout/hList7"/>
    <dgm:cxn modelId="{05E1EBF2-20B9-4F12-84BF-663D1D74EC58}" type="presParOf" srcId="{64FD3091-1335-407D-83B0-CFCE8A8451A6}" destId="{F409E4EA-8565-4F5F-8AC0-04A1C113AE12}" srcOrd="2" destOrd="0" presId="urn:microsoft.com/office/officeart/2005/8/layout/hList7"/>
    <dgm:cxn modelId="{50775719-2182-4934-A5A3-90B64A141B26}" type="presParOf" srcId="{64FD3091-1335-407D-83B0-CFCE8A8451A6}" destId="{C2C66CD9-E722-422D-830A-F11D66F39B4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7A3DDC-5F95-47A0-B363-998E4C7124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2B1BF507-837E-4E66-B0A4-FD0FF265F59E}">
      <dgm:prSet phldrT="[Texto]" custT="1"/>
      <dgm:spPr>
        <a:noFill/>
        <a:ln w="28575">
          <a:solidFill>
            <a:srgbClr val="73EDFF">
              <a:alpha val="90000"/>
            </a:srgbClr>
          </a:solidFill>
        </a:ln>
      </dgm:spPr>
      <dgm:t>
        <a:bodyPr/>
        <a:lstStyle/>
        <a:p>
          <a:r>
            <a:rPr lang="es-ES" sz="2100" dirty="0" err="1">
              <a:solidFill>
                <a:srgbClr val="000078"/>
              </a:solidFill>
            </a:rPr>
            <a:t>Multiple</a:t>
          </a:r>
          <a:r>
            <a:rPr lang="es-ES" sz="2100" dirty="0">
              <a:solidFill>
                <a:srgbClr val="000078"/>
              </a:solidFill>
            </a:rPr>
            <a:t> Input – </a:t>
          </a:r>
          <a:r>
            <a:rPr lang="es-ES" sz="2100" dirty="0" err="1">
              <a:solidFill>
                <a:srgbClr val="000078"/>
              </a:solidFill>
            </a:rPr>
            <a:t>Multiple</a:t>
          </a:r>
          <a:r>
            <a:rPr lang="es-ES" sz="2100" dirty="0">
              <a:solidFill>
                <a:srgbClr val="000078"/>
              </a:solidFill>
            </a:rPr>
            <a:t> Output</a:t>
          </a:r>
        </a:p>
      </dgm:t>
    </dgm:pt>
    <dgm:pt modelId="{05018EC8-F7CE-493F-BB6E-0B21494587B5}" type="parTrans" cxnId="{5361223D-CA6C-46C2-9488-EB58F9AA5A5B}">
      <dgm:prSet/>
      <dgm:spPr/>
      <dgm:t>
        <a:bodyPr/>
        <a:lstStyle/>
        <a:p>
          <a:endParaRPr lang="es-ES"/>
        </a:p>
      </dgm:t>
    </dgm:pt>
    <dgm:pt modelId="{63143689-40F5-4B45-B0B6-29A6C80CEE3F}" type="sibTrans" cxnId="{5361223D-CA6C-46C2-9488-EB58F9AA5A5B}">
      <dgm:prSet/>
      <dgm:spPr/>
      <dgm:t>
        <a:bodyPr/>
        <a:lstStyle/>
        <a:p>
          <a:endParaRPr lang="es-ES"/>
        </a:p>
      </dgm:t>
    </dgm:pt>
    <dgm:pt modelId="{6581249A-2F8D-4769-AD29-A84CC160F0F7}">
      <dgm:prSet phldrT="[Texto]" custT="1"/>
      <dgm:spPr>
        <a:noFill/>
        <a:ln w="28575">
          <a:solidFill>
            <a:srgbClr val="73EDFF">
              <a:alpha val="90000"/>
            </a:srgbClr>
          </a:solidFill>
        </a:ln>
      </dgm:spPr>
      <dgm:t>
        <a:bodyPr/>
        <a:lstStyle/>
        <a:p>
          <a:r>
            <a:rPr lang="es-ES" sz="2100" dirty="0">
              <a:solidFill>
                <a:srgbClr val="000078"/>
              </a:solidFill>
            </a:rPr>
            <a:t>Varias antenas transmisoras y receptoras</a:t>
          </a:r>
        </a:p>
      </dgm:t>
    </dgm:pt>
    <dgm:pt modelId="{4D53D594-4B20-4DAF-ADF6-C40327D03DB1}" type="parTrans" cxnId="{6DD89CAF-C21A-4964-89F4-EFA21872D2D7}">
      <dgm:prSet/>
      <dgm:spPr/>
      <dgm:t>
        <a:bodyPr/>
        <a:lstStyle/>
        <a:p>
          <a:endParaRPr lang="es-ES"/>
        </a:p>
      </dgm:t>
    </dgm:pt>
    <dgm:pt modelId="{9DBB0064-89C9-4270-AF7A-8113954283ED}" type="sibTrans" cxnId="{6DD89CAF-C21A-4964-89F4-EFA21872D2D7}">
      <dgm:prSet/>
      <dgm:spPr/>
      <dgm:t>
        <a:bodyPr/>
        <a:lstStyle/>
        <a:p>
          <a:endParaRPr lang="es-ES"/>
        </a:p>
      </dgm:t>
    </dgm:pt>
    <dgm:pt modelId="{EDD4A762-C2FE-4678-B043-DCE2534F7AE5}">
      <dgm:prSet phldrT="[Texto]" phldr="1"/>
      <dgm:spPr>
        <a:noFill/>
        <a:ln w="28575">
          <a:solidFill>
            <a:srgbClr val="73EDFF"/>
          </a:solidFill>
        </a:ln>
      </dgm:spPr>
      <dgm:t>
        <a:bodyPr/>
        <a:lstStyle/>
        <a:p>
          <a:endParaRPr lang="es-ES"/>
        </a:p>
      </dgm:t>
    </dgm:pt>
    <dgm:pt modelId="{F34C2B79-99A4-4D8D-A6A4-026C923C8796}" type="parTrans" cxnId="{9D0111E1-1E5D-4A80-80E5-FE8AD0A203F6}">
      <dgm:prSet/>
      <dgm:spPr/>
      <dgm:t>
        <a:bodyPr/>
        <a:lstStyle/>
        <a:p>
          <a:endParaRPr lang="es-ES"/>
        </a:p>
      </dgm:t>
    </dgm:pt>
    <dgm:pt modelId="{FC9417A2-699D-4CC1-A651-1A990BB6D314}" type="sibTrans" cxnId="{9D0111E1-1E5D-4A80-80E5-FE8AD0A203F6}">
      <dgm:prSet/>
      <dgm:spPr/>
      <dgm:t>
        <a:bodyPr/>
        <a:lstStyle/>
        <a:p>
          <a:endParaRPr lang="es-ES"/>
        </a:p>
      </dgm:t>
    </dgm:pt>
    <dgm:pt modelId="{CD9FC027-0B75-483A-827F-53C92D156FE7}">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La tecnología 5G trae consigo nuevas antenas 	</a:t>
          </a:r>
        </a:p>
      </dgm:t>
    </dgm:pt>
    <dgm:pt modelId="{600841B7-A77D-445C-87DA-C3A3F685BBB3}" type="parTrans" cxnId="{B3EB0E59-5F6A-45BA-915C-48D05F578EAB}">
      <dgm:prSet/>
      <dgm:spPr/>
      <dgm:t>
        <a:bodyPr/>
        <a:lstStyle/>
        <a:p>
          <a:endParaRPr lang="es-ES"/>
        </a:p>
      </dgm:t>
    </dgm:pt>
    <dgm:pt modelId="{A288D07C-EC38-47B2-AD05-4813B93F3EF0}" type="sibTrans" cxnId="{B3EB0E59-5F6A-45BA-915C-48D05F578EAB}">
      <dgm:prSet/>
      <dgm:spPr/>
      <dgm:t>
        <a:bodyPr/>
        <a:lstStyle/>
        <a:p>
          <a:endParaRPr lang="es-ES"/>
        </a:p>
      </dgm:t>
    </dgm:pt>
    <dgm:pt modelId="{AFFE05A6-072A-4BC3-B949-05AE4756210B}">
      <dgm:prSet phldrT="[Texto]" phldr="1"/>
      <dgm:spPr>
        <a:noFill/>
        <a:ln w="28575">
          <a:solidFill>
            <a:srgbClr val="73EDFF"/>
          </a:solidFill>
        </a:ln>
      </dgm:spPr>
      <dgm:t>
        <a:bodyPr/>
        <a:lstStyle/>
        <a:p>
          <a:endParaRPr lang="es-ES"/>
        </a:p>
      </dgm:t>
    </dgm:pt>
    <dgm:pt modelId="{B3926355-2CCF-4F6C-B3ED-C5DB3842D763}" type="parTrans" cxnId="{6B7C1661-7D08-4589-8919-856A2075E707}">
      <dgm:prSet/>
      <dgm:spPr/>
      <dgm:t>
        <a:bodyPr/>
        <a:lstStyle/>
        <a:p>
          <a:endParaRPr lang="es-ES"/>
        </a:p>
      </dgm:t>
    </dgm:pt>
    <dgm:pt modelId="{E80FFF77-1685-4648-AF25-B12BC75F4FE1}" type="sibTrans" cxnId="{6B7C1661-7D08-4589-8919-856A2075E707}">
      <dgm:prSet/>
      <dgm:spPr/>
      <dgm:t>
        <a:bodyPr/>
        <a:lstStyle/>
        <a:p>
          <a:endParaRPr lang="es-ES"/>
        </a:p>
      </dgm:t>
    </dgm:pt>
    <dgm:pt modelId="{976C97FD-EFC7-4B43-9662-D6E258E4412A}">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100" kern="1200" dirty="0" err="1">
              <a:solidFill>
                <a:srgbClr val="000078"/>
              </a:solidFill>
              <a:latin typeface="Calibri" panose="020F0502020204030204"/>
              <a:ea typeface="+mn-ea"/>
              <a:cs typeface="+mn-cs"/>
            </a:rPr>
            <a:t>Beamforming</a:t>
          </a:r>
          <a:r>
            <a:rPr lang="es-ES" sz="2100" kern="1200" dirty="0">
              <a:solidFill>
                <a:srgbClr val="000078"/>
              </a:solidFill>
              <a:latin typeface="Calibri" panose="020F0502020204030204"/>
              <a:ea typeface="+mn-ea"/>
              <a:cs typeface="+mn-cs"/>
            </a:rPr>
            <a:t> o conformación de haces es la tecnología utilizada en las antenas MMIMO.</a:t>
          </a:r>
        </a:p>
      </dgm:t>
    </dgm:pt>
    <dgm:pt modelId="{ED8AA847-F99D-4F7C-89FF-952A350F4C86}" type="parTrans" cxnId="{A0F61AB2-17B2-4588-A325-E239248BB826}">
      <dgm:prSet/>
      <dgm:spPr/>
      <dgm:t>
        <a:bodyPr/>
        <a:lstStyle/>
        <a:p>
          <a:endParaRPr lang="es-ES"/>
        </a:p>
      </dgm:t>
    </dgm:pt>
    <dgm:pt modelId="{FCFC4308-28C2-460D-9F68-3213D5791553}" type="sibTrans" cxnId="{A0F61AB2-17B2-4588-A325-E239248BB826}">
      <dgm:prSet/>
      <dgm:spPr/>
      <dgm:t>
        <a:bodyPr/>
        <a:lstStyle/>
        <a:p>
          <a:endParaRPr lang="es-ES"/>
        </a:p>
      </dgm:t>
    </dgm:pt>
    <dgm:pt modelId="{2F036D36-247B-4642-A0F7-D164798DCD0F}">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Grandes agrupaciones de antenas (</a:t>
          </a:r>
          <a:r>
            <a:rPr lang="es-ES" sz="2100" kern="1200" dirty="0" err="1">
              <a:solidFill>
                <a:srgbClr val="000078"/>
              </a:solidFill>
              <a:latin typeface="Calibri" panose="020F0502020204030204"/>
              <a:ea typeface="+mn-ea"/>
              <a:cs typeface="+mn-cs"/>
            </a:rPr>
            <a:t>Ej</a:t>
          </a:r>
          <a:r>
            <a:rPr lang="es-ES" sz="2100" kern="1200" dirty="0">
              <a:solidFill>
                <a:srgbClr val="000078"/>
              </a:solidFill>
              <a:latin typeface="Calibri" panose="020F0502020204030204"/>
              <a:ea typeface="+mn-ea"/>
              <a:cs typeface="+mn-cs"/>
            </a:rPr>
            <a:t>: 64x64 ) que consiguen haces más directivos.</a:t>
          </a:r>
        </a:p>
      </dgm:t>
    </dgm:pt>
    <dgm:pt modelId="{35D87120-CCA4-4659-A557-0C10BC857EC1}" type="parTrans" cxnId="{8DD4434E-E4FF-4BBE-86ED-2332493F68BD}">
      <dgm:prSet/>
      <dgm:spPr/>
      <dgm:t>
        <a:bodyPr/>
        <a:lstStyle/>
        <a:p>
          <a:endParaRPr lang="es-ES"/>
        </a:p>
      </dgm:t>
    </dgm:pt>
    <dgm:pt modelId="{383BC589-DC37-4EF7-9D17-E2A55AA84826}" type="sibTrans" cxnId="{8DD4434E-E4FF-4BBE-86ED-2332493F68BD}">
      <dgm:prSet/>
      <dgm:spPr/>
      <dgm:t>
        <a:bodyPr/>
        <a:lstStyle/>
        <a:p>
          <a:endParaRPr lang="es-ES"/>
        </a:p>
      </dgm:t>
    </dgm:pt>
    <dgm:pt modelId="{51914A75-C9A4-48CA-8439-AEA955050F68}">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Capacidad para generar varios haces por medio de un conjunto de antenas con diferentes amplitudes y fases</a:t>
          </a:r>
        </a:p>
      </dgm:t>
    </dgm:pt>
    <dgm:pt modelId="{2793025D-5442-44EF-B55C-7BBE024F2E9D}" type="parTrans" cxnId="{5894E98D-5BC6-4168-8D61-4281B864CAC7}">
      <dgm:prSet/>
      <dgm:spPr/>
      <dgm:t>
        <a:bodyPr/>
        <a:lstStyle/>
        <a:p>
          <a:endParaRPr lang="es-ES"/>
        </a:p>
      </dgm:t>
    </dgm:pt>
    <dgm:pt modelId="{5B9C9AE0-63ED-4519-ACFB-FC3B5EEF4EB5}" type="sibTrans" cxnId="{5894E98D-5BC6-4168-8D61-4281B864CAC7}">
      <dgm:prSet/>
      <dgm:spPr/>
      <dgm:t>
        <a:bodyPr/>
        <a:lstStyle/>
        <a:p>
          <a:endParaRPr lang="es-ES"/>
        </a:p>
      </dgm:t>
    </dgm:pt>
    <dgm:pt modelId="{BEE90529-88E6-4D63-812F-4F801A1D0555}">
      <dgm:prSet phldrT="[Texto]"/>
      <dgm:spPr>
        <a:solidFill>
          <a:schemeClr val="bg1"/>
        </a:solidFill>
        <a:ln w="28575">
          <a:solidFill>
            <a:srgbClr val="73EDFF"/>
          </a:solidFill>
        </a:ln>
      </dgm:spPr>
      <dgm:t>
        <a:bodyPr/>
        <a:lstStyle/>
        <a:p>
          <a:endParaRPr lang="es-ES" dirty="0"/>
        </a:p>
      </dgm:t>
    </dgm:pt>
    <dgm:pt modelId="{C8ED9C01-40CA-4F8C-8F70-092EAE187A0E}" type="sibTrans" cxnId="{FF0C7645-BEEC-4B09-AF54-55AA3C23A669}">
      <dgm:prSet/>
      <dgm:spPr/>
      <dgm:t>
        <a:bodyPr/>
        <a:lstStyle/>
        <a:p>
          <a:endParaRPr lang="es-ES"/>
        </a:p>
      </dgm:t>
    </dgm:pt>
    <dgm:pt modelId="{D71E7F60-1B96-4EBC-BA44-C1D1F6407EDB}" type="parTrans" cxnId="{FF0C7645-BEEC-4B09-AF54-55AA3C23A669}">
      <dgm:prSet/>
      <dgm:spPr/>
      <dgm:t>
        <a:bodyPr/>
        <a:lstStyle/>
        <a:p>
          <a:endParaRPr lang="es-ES"/>
        </a:p>
      </dgm:t>
    </dgm:pt>
    <dgm:pt modelId="{830E1314-D1C3-4FE2-95F7-9BB8C130F0D3}">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None/>
          </a:pPr>
          <a:r>
            <a:rPr lang="es-ES" sz="2100" kern="1200" dirty="0">
              <a:solidFill>
                <a:srgbClr val="000078"/>
              </a:solidFill>
              <a:latin typeface="Calibri" panose="020F0502020204030204"/>
              <a:ea typeface="+mn-ea"/>
              <a:cs typeface="+mn-cs"/>
              <a:sym typeface="Wingdings" panose="05000000000000000000" pitchFamily="2" charset="2"/>
            </a:rPr>
            <a:t>	 </a:t>
          </a:r>
          <a:r>
            <a:rPr lang="es-ES" sz="2100" kern="1200" dirty="0" err="1">
              <a:solidFill>
                <a:srgbClr val="000078"/>
              </a:solidFill>
              <a:latin typeface="Calibri" panose="020F0502020204030204"/>
              <a:ea typeface="+mn-ea"/>
              <a:cs typeface="+mn-cs"/>
              <a:sym typeface="Wingdings" panose="05000000000000000000" pitchFamily="2" charset="2"/>
            </a:rPr>
            <a:t>Massive</a:t>
          </a:r>
          <a:r>
            <a:rPr lang="es-ES" sz="2100" kern="1200" dirty="0">
              <a:solidFill>
                <a:srgbClr val="000078"/>
              </a:solidFill>
              <a:latin typeface="Calibri" panose="020F0502020204030204"/>
              <a:ea typeface="+mn-ea"/>
              <a:cs typeface="+mn-cs"/>
              <a:sym typeface="Wingdings" panose="05000000000000000000" pitchFamily="2" charset="2"/>
            </a:rPr>
            <a:t> MIMO (MMIMO)</a:t>
          </a:r>
          <a:endParaRPr lang="es-ES" sz="2100" kern="1200" dirty="0">
            <a:solidFill>
              <a:srgbClr val="000078"/>
            </a:solidFill>
            <a:latin typeface="Calibri" panose="020F0502020204030204"/>
            <a:ea typeface="+mn-ea"/>
            <a:cs typeface="+mn-cs"/>
          </a:endParaRPr>
        </a:p>
      </dgm:t>
    </dgm:pt>
    <dgm:pt modelId="{A8109751-07AD-4D22-8853-D1F1BFC65DC1}" type="parTrans" cxnId="{DD392133-DBDD-48AC-8485-42AC2E782A88}">
      <dgm:prSet/>
      <dgm:spPr/>
      <dgm:t>
        <a:bodyPr/>
        <a:lstStyle/>
        <a:p>
          <a:endParaRPr lang="es-ES"/>
        </a:p>
      </dgm:t>
    </dgm:pt>
    <dgm:pt modelId="{171261B0-320A-460F-8489-6AB1D16AD2B1}" type="sibTrans" cxnId="{DD392133-DBDD-48AC-8485-42AC2E782A88}">
      <dgm:prSet/>
      <dgm:spPr/>
      <dgm:t>
        <a:bodyPr/>
        <a:lstStyle/>
        <a:p>
          <a:endParaRPr lang="es-ES"/>
        </a:p>
      </dgm:t>
    </dgm:pt>
    <dgm:pt modelId="{25A5C31E-2D6B-43FF-A476-B04E142879C6}" type="pres">
      <dgm:prSet presAssocID="{C87A3DDC-5F95-47A0-B363-998E4C7124E1}" presName="Name0" presStyleCnt="0">
        <dgm:presLayoutVars>
          <dgm:dir/>
          <dgm:animLvl val="lvl"/>
          <dgm:resizeHandles val="exact"/>
        </dgm:presLayoutVars>
      </dgm:prSet>
      <dgm:spPr/>
    </dgm:pt>
    <dgm:pt modelId="{2D3EF94C-9987-47CB-8C4F-1D3B9935AFA2}" type="pres">
      <dgm:prSet presAssocID="{BEE90529-88E6-4D63-812F-4F801A1D0555}" presName="linNode" presStyleCnt="0"/>
      <dgm:spPr/>
    </dgm:pt>
    <dgm:pt modelId="{E05B76C5-7969-4DA9-9760-AA91935F7088}" type="pres">
      <dgm:prSet presAssocID="{BEE90529-88E6-4D63-812F-4F801A1D0555}" presName="parentText" presStyleLbl="node1" presStyleIdx="0" presStyleCnt="3" custScaleX="78012" custLinFactNeighborX="476" custLinFactNeighborY="-151">
        <dgm:presLayoutVars>
          <dgm:chMax val="1"/>
          <dgm:bulletEnabled val="1"/>
        </dgm:presLayoutVars>
      </dgm:prSet>
      <dgm:spPr/>
    </dgm:pt>
    <dgm:pt modelId="{8E0689D3-CF63-4D0C-B301-6094A2E900B6}" type="pres">
      <dgm:prSet presAssocID="{BEE90529-88E6-4D63-812F-4F801A1D0555}" presName="descendantText" presStyleLbl="alignAccFollowNode1" presStyleIdx="0" presStyleCnt="3">
        <dgm:presLayoutVars>
          <dgm:bulletEnabled val="1"/>
        </dgm:presLayoutVars>
      </dgm:prSet>
      <dgm:spPr/>
    </dgm:pt>
    <dgm:pt modelId="{416E726D-A413-42E6-B87C-1605C6DDF376}" type="pres">
      <dgm:prSet presAssocID="{C8ED9C01-40CA-4F8C-8F70-092EAE187A0E}" presName="sp" presStyleCnt="0"/>
      <dgm:spPr/>
    </dgm:pt>
    <dgm:pt modelId="{4C3E7859-7E32-4DE3-B43B-251F71EBF34C}" type="pres">
      <dgm:prSet presAssocID="{EDD4A762-C2FE-4678-B043-DCE2534F7AE5}" presName="linNode" presStyleCnt="0"/>
      <dgm:spPr/>
    </dgm:pt>
    <dgm:pt modelId="{BAAC575E-0294-467B-A9C6-4E2EC23D4B6F}" type="pres">
      <dgm:prSet presAssocID="{EDD4A762-C2FE-4678-B043-DCE2534F7AE5}" presName="parentText" presStyleLbl="node1" presStyleIdx="1" presStyleCnt="3" custScaleX="78012">
        <dgm:presLayoutVars>
          <dgm:chMax val="1"/>
          <dgm:bulletEnabled val="1"/>
        </dgm:presLayoutVars>
      </dgm:prSet>
      <dgm:spPr/>
    </dgm:pt>
    <dgm:pt modelId="{9211230E-6156-44C7-9A35-1AD052BDD946}" type="pres">
      <dgm:prSet presAssocID="{EDD4A762-C2FE-4678-B043-DCE2534F7AE5}" presName="descendantText" presStyleLbl="alignAccFollowNode1" presStyleIdx="1" presStyleCnt="3">
        <dgm:presLayoutVars>
          <dgm:bulletEnabled val="1"/>
        </dgm:presLayoutVars>
      </dgm:prSet>
      <dgm:spPr>
        <a:xfrm rot="5400000">
          <a:off x="4218665" y="-42173"/>
          <a:ext cx="1140238" cy="4507091"/>
        </a:xfrm>
        <a:prstGeom prst="round2SameRect">
          <a:avLst/>
        </a:prstGeom>
      </dgm:spPr>
    </dgm:pt>
    <dgm:pt modelId="{A4F51665-4F7F-4AD8-AD1C-4E2B71BD7730}" type="pres">
      <dgm:prSet presAssocID="{FC9417A2-699D-4CC1-A651-1A990BB6D314}" presName="sp" presStyleCnt="0"/>
      <dgm:spPr/>
    </dgm:pt>
    <dgm:pt modelId="{E52DFE9F-9311-420A-B25D-6992ED2FB0E4}" type="pres">
      <dgm:prSet presAssocID="{AFFE05A6-072A-4BC3-B949-05AE4756210B}" presName="linNode" presStyleCnt="0"/>
      <dgm:spPr/>
    </dgm:pt>
    <dgm:pt modelId="{071962DD-8A80-47E6-8575-44746FB34DF3}" type="pres">
      <dgm:prSet presAssocID="{AFFE05A6-072A-4BC3-B949-05AE4756210B}" presName="parentText" presStyleLbl="node1" presStyleIdx="2" presStyleCnt="3" custScaleX="78012">
        <dgm:presLayoutVars>
          <dgm:chMax val="1"/>
          <dgm:bulletEnabled val="1"/>
        </dgm:presLayoutVars>
      </dgm:prSet>
      <dgm:spPr/>
    </dgm:pt>
    <dgm:pt modelId="{32A84DB0-E8D3-4762-BBCA-1874FF0154A3}" type="pres">
      <dgm:prSet presAssocID="{AFFE05A6-072A-4BC3-B949-05AE4756210B}" presName="descendantText" presStyleLbl="alignAccFollowNode1" presStyleIdx="2" presStyleCnt="3" custScaleY="106507">
        <dgm:presLayoutVars>
          <dgm:bulletEnabled val="1"/>
        </dgm:presLayoutVars>
      </dgm:prSet>
      <dgm:spPr>
        <a:xfrm rot="5400000">
          <a:off x="4218665" y="1454389"/>
          <a:ext cx="1140238" cy="4507091"/>
        </a:xfrm>
        <a:prstGeom prst="round2SameRect">
          <a:avLst/>
        </a:prstGeom>
      </dgm:spPr>
    </dgm:pt>
  </dgm:ptLst>
  <dgm:cxnLst>
    <dgm:cxn modelId="{8C148904-1DDD-4BBC-9EF5-86F0492F0291}" type="presOf" srcId="{BEE90529-88E6-4D63-812F-4F801A1D0555}" destId="{E05B76C5-7969-4DA9-9760-AA91935F7088}" srcOrd="0" destOrd="0" presId="urn:microsoft.com/office/officeart/2005/8/layout/vList5"/>
    <dgm:cxn modelId="{78F3120A-0DF2-48D6-A15F-D59EE9B98AB4}" type="presOf" srcId="{2B1BF507-837E-4E66-B0A4-FD0FF265F59E}" destId="{8E0689D3-CF63-4D0C-B301-6094A2E900B6}" srcOrd="0" destOrd="0" presId="urn:microsoft.com/office/officeart/2005/8/layout/vList5"/>
    <dgm:cxn modelId="{DD392133-DBDD-48AC-8485-42AC2E782A88}" srcId="{CD9FC027-0B75-483A-827F-53C92D156FE7}" destId="{830E1314-D1C3-4FE2-95F7-9BB8C130F0D3}" srcOrd="0" destOrd="0" parTransId="{A8109751-07AD-4D22-8853-D1F1BFC65DC1}" sibTransId="{171261B0-320A-460F-8489-6AB1D16AD2B1}"/>
    <dgm:cxn modelId="{0BAE1036-2E2A-4F5C-A6ED-02E6C8211C52}" type="presOf" srcId="{C87A3DDC-5F95-47A0-B363-998E4C7124E1}" destId="{25A5C31E-2D6B-43FF-A476-B04E142879C6}" srcOrd="0" destOrd="0" presId="urn:microsoft.com/office/officeart/2005/8/layout/vList5"/>
    <dgm:cxn modelId="{5361223D-CA6C-46C2-9488-EB58F9AA5A5B}" srcId="{BEE90529-88E6-4D63-812F-4F801A1D0555}" destId="{2B1BF507-837E-4E66-B0A4-FD0FF265F59E}" srcOrd="0" destOrd="0" parTransId="{05018EC8-F7CE-493F-BB6E-0B21494587B5}" sibTransId="{63143689-40F5-4B45-B0B6-29A6C80CEE3F}"/>
    <dgm:cxn modelId="{6B7C1661-7D08-4589-8919-856A2075E707}" srcId="{C87A3DDC-5F95-47A0-B363-998E4C7124E1}" destId="{AFFE05A6-072A-4BC3-B949-05AE4756210B}" srcOrd="2" destOrd="0" parTransId="{B3926355-2CCF-4F6C-B3ED-C5DB3842D763}" sibTransId="{E80FFF77-1685-4648-AF25-B12BC75F4FE1}"/>
    <dgm:cxn modelId="{FF0C7645-BEEC-4B09-AF54-55AA3C23A669}" srcId="{C87A3DDC-5F95-47A0-B363-998E4C7124E1}" destId="{BEE90529-88E6-4D63-812F-4F801A1D0555}" srcOrd="0" destOrd="0" parTransId="{D71E7F60-1B96-4EBC-BA44-C1D1F6407EDB}" sibTransId="{C8ED9C01-40CA-4F8C-8F70-092EAE187A0E}"/>
    <dgm:cxn modelId="{8DD4434E-E4FF-4BBE-86ED-2332493F68BD}" srcId="{EDD4A762-C2FE-4678-B043-DCE2534F7AE5}" destId="{2F036D36-247B-4642-A0F7-D164798DCD0F}" srcOrd="1" destOrd="0" parTransId="{35D87120-CCA4-4659-A557-0C10BC857EC1}" sibTransId="{383BC589-DC37-4EF7-9D17-E2A55AA84826}"/>
    <dgm:cxn modelId="{B3EB0E59-5F6A-45BA-915C-48D05F578EAB}" srcId="{EDD4A762-C2FE-4678-B043-DCE2534F7AE5}" destId="{CD9FC027-0B75-483A-827F-53C92D156FE7}" srcOrd="0" destOrd="0" parTransId="{600841B7-A77D-445C-87DA-C3A3F685BBB3}" sibTransId="{A288D07C-EC38-47B2-AD05-4813B93F3EF0}"/>
    <dgm:cxn modelId="{5894E98D-5BC6-4168-8D61-4281B864CAC7}" srcId="{AFFE05A6-072A-4BC3-B949-05AE4756210B}" destId="{51914A75-C9A4-48CA-8439-AEA955050F68}" srcOrd="1" destOrd="0" parTransId="{2793025D-5442-44EF-B55C-7BBE024F2E9D}" sibTransId="{5B9C9AE0-63ED-4519-ACFB-FC3B5EEF4EB5}"/>
    <dgm:cxn modelId="{F29EA18E-B3A6-4E3C-946F-7BD34F76FC12}" type="presOf" srcId="{AFFE05A6-072A-4BC3-B949-05AE4756210B}" destId="{071962DD-8A80-47E6-8575-44746FB34DF3}" srcOrd="0" destOrd="0" presId="urn:microsoft.com/office/officeart/2005/8/layout/vList5"/>
    <dgm:cxn modelId="{7F22FB9C-6577-4A8F-98E0-4F0796F11167}" type="presOf" srcId="{976C97FD-EFC7-4B43-9662-D6E258E4412A}" destId="{32A84DB0-E8D3-4762-BBCA-1874FF0154A3}" srcOrd="0" destOrd="0" presId="urn:microsoft.com/office/officeart/2005/8/layout/vList5"/>
    <dgm:cxn modelId="{E2727DA1-7EBD-4B83-BEFB-529819B9A229}" type="presOf" srcId="{830E1314-D1C3-4FE2-95F7-9BB8C130F0D3}" destId="{9211230E-6156-44C7-9A35-1AD052BDD946}" srcOrd="0" destOrd="1" presId="urn:microsoft.com/office/officeart/2005/8/layout/vList5"/>
    <dgm:cxn modelId="{902AA2A1-E889-43BE-9CF2-6E3E088C9E14}" type="presOf" srcId="{CD9FC027-0B75-483A-827F-53C92D156FE7}" destId="{9211230E-6156-44C7-9A35-1AD052BDD946}" srcOrd="0" destOrd="0" presId="urn:microsoft.com/office/officeart/2005/8/layout/vList5"/>
    <dgm:cxn modelId="{6603CFAC-544A-4D70-ABDA-1BF720010763}" type="presOf" srcId="{EDD4A762-C2FE-4678-B043-DCE2534F7AE5}" destId="{BAAC575E-0294-467B-A9C6-4E2EC23D4B6F}" srcOrd="0" destOrd="0" presId="urn:microsoft.com/office/officeart/2005/8/layout/vList5"/>
    <dgm:cxn modelId="{4D0D98AF-85D7-4166-852F-88BA40057A17}" type="presOf" srcId="{2F036D36-247B-4642-A0F7-D164798DCD0F}" destId="{9211230E-6156-44C7-9A35-1AD052BDD946}" srcOrd="0" destOrd="2" presId="urn:microsoft.com/office/officeart/2005/8/layout/vList5"/>
    <dgm:cxn modelId="{6DD89CAF-C21A-4964-89F4-EFA21872D2D7}" srcId="{BEE90529-88E6-4D63-812F-4F801A1D0555}" destId="{6581249A-2F8D-4769-AD29-A84CC160F0F7}" srcOrd="1" destOrd="0" parTransId="{4D53D594-4B20-4DAF-ADF6-C40327D03DB1}" sibTransId="{9DBB0064-89C9-4270-AF7A-8113954283ED}"/>
    <dgm:cxn modelId="{A0F61AB2-17B2-4588-A325-E239248BB826}" srcId="{AFFE05A6-072A-4BC3-B949-05AE4756210B}" destId="{976C97FD-EFC7-4B43-9662-D6E258E4412A}" srcOrd="0" destOrd="0" parTransId="{ED8AA847-F99D-4F7C-89FF-952A350F4C86}" sibTransId="{FCFC4308-28C2-460D-9F68-3213D5791553}"/>
    <dgm:cxn modelId="{23C3DBD0-E801-4760-8712-07C8D0D09D4A}" type="presOf" srcId="{6581249A-2F8D-4769-AD29-A84CC160F0F7}" destId="{8E0689D3-CF63-4D0C-B301-6094A2E900B6}" srcOrd="0" destOrd="1" presId="urn:microsoft.com/office/officeart/2005/8/layout/vList5"/>
    <dgm:cxn modelId="{9D0111E1-1E5D-4A80-80E5-FE8AD0A203F6}" srcId="{C87A3DDC-5F95-47A0-B363-998E4C7124E1}" destId="{EDD4A762-C2FE-4678-B043-DCE2534F7AE5}" srcOrd="1" destOrd="0" parTransId="{F34C2B79-99A4-4D8D-A6A4-026C923C8796}" sibTransId="{FC9417A2-699D-4CC1-A651-1A990BB6D314}"/>
    <dgm:cxn modelId="{4C3B0AEA-4AFE-4286-86BF-72A4D5A7A958}" type="presOf" srcId="{51914A75-C9A4-48CA-8439-AEA955050F68}" destId="{32A84DB0-E8D3-4762-BBCA-1874FF0154A3}" srcOrd="0" destOrd="1" presId="urn:microsoft.com/office/officeart/2005/8/layout/vList5"/>
    <dgm:cxn modelId="{E6F4F99C-FEA4-4244-A574-B9055FFFFE24}" type="presParOf" srcId="{25A5C31E-2D6B-43FF-A476-B04E142879C6}" destId="{2D3EF94C-9987-47CB-8C4F-1D3B9935AFA2}" srcOrd="0" destOrd="0" presId="urn:microsoft.com/office/officeart/2005/8/layout/vList5"/>
    <dgm:cxn modelId="{06D45A42-71B6-4992-90CC-F1474B953CE4}" type="presParOf" srcId="{2D3EF94C-9987-47CB-8C4F-1D3B9935AFA2}" destId="{E05B76C5-7969-4DA9-9760-AA91935F7088}" srcOrd="0" destOrd="0" presId="urn:microsoft.com/office/officeart/2005/8/layout/vList5"/>
    <dgm:cxn modelId="{83B71019-489E-4C84-8A42-A7CFB3CDC513}" type="presParOf" srcId="{2D3EF94C-9987-47CB-8C4F-1D3B9935AFA2}" destId="{8E0689D3-CF63-4D0C-B301-6094A2E900B6}" srcOrd="1" destOrd="0" presId="urn:microsoft.com/office/officeart/2005/8/layout/vList5"/>
    <dgm:cxn modelId="{30C6906F-FDA2-4A8A-B6C5-9437EA9677F6}" type="presParOf" srcId="{25A5C31E-2D6B-43FF-A476-B04E142879C6}" destId="{416E726D-A413-42E6-B87C-1605C6DDF376}" srcOrd="1" destOrd="0" presId="urn:microsoft.com/office/officeart/2005/8/layout/vList5"/>
    <dgm:cxn modelId="{60CF3A01-B98A-43C5-AB37-6BC9B045D732}" type="presParOf" srcId="{25A5C31E-2D6B-43FF-A476-B04E142879C6}" destId="{4C3E7859-7E32-4DE3-B43B-251F71EBF34C}" srcOrd="2" destOrd="0" presId="urn:microsoft.com/office/officeart/2005/8/layout/vList5"/>
    <dgm:cxn modelId="{600695A2-87BF-4F52-BD20-48AAFAF9EFA5}" type="presParOf" srcId="{4C3E7859-7E32-4DE3-B43B-251F71EBF34C}" destId="{BAAC575E-0294-467B-A9C6-4E2EC23D4B6F}" srcOrd="0" destOrd="0" presId="urn:microsoft.com/office/officeart/2005/8/layout/vList5"/>
    <dgm:cxn modelId="{47E20AB5-B8E4-4B8D-8989-65286E6DD564}" type="presParOf" srcId="{4C3E7859-7E32-4DE3-B43B-251F71EBF34C}" destId="{9211230E-6156-44C7-9A35-1AD052BDD946}" srcOrd="1" destOrd="0" presId="urn:microsoft.com/office/officeart/2005/8/layout/vList5"/>
    <dgm:cxn modelId="{5544C61E-41E9-4309-8239-72CC7CAFC73D}" type="presParOf" srcId="{25A5C31E-2D6B-43FF-A476-B04E142879C6}" destId="{A4F51665-4F7F-4AD8-AD1C-4E2B71BD7730}" srcOrd="3" destOrd="0" presId="urn:microsoft.com/office/officeart/2005/8/layout/vList5"/>
    <dgm:cxn modelId="{99FBA3C7-BF57-4371-ABC0-B0B0C756059A}" type="presParOf" srcId="{25A5C31E-2D6B-43FF-A476-B04E142879C6}" destId="{E52DFE9F-9311-420A-B25D-6992ED2FB0E4}" srcOrd="4" destOrd="0" presId="urn:microsoft.com/office/officeart/2005/8/layout/vList5"/>
    <dgm:cxn modelId="{62AECBE4-314B-4E9D-8612-9F065A6CF1E6}" type="presParOf" srcId="{E52DFE9F-9311-420A-B25D-6992ED2FB0E4}" destId="{071962DD-8A80-47E6-8575-44746FB34DF3}" srcOrd="0" destOrd="0" presId="urn:microsoft.com/office/officeart/2005/8/layout/vList5"/>
    <dgm:cxn modelId="{CD4DD0AB-F438-451C-8C63-28E6EECB97FE}" type="presParOf" srcId="{E52DFE9F-9311-420A-B25D-6992ED2FB0E4}" destId="{32A84DB0-E8D3-4762-BBCA-1874FF0154A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7A3DDC-5F95-47A0-B363-998E4C7124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EE90529-88E6-4D63-812F-4F801A1D0555}">
      <dgm:prSet phldrT="[Texto]"/>
      <dgm:spPr>
        <a:noFill/>
        <a:ln w="28575">
          <a:solidFill>
            <a:srgbClr val="73EDFF"/>
          </a:solidFill>
        </a:ln>
      </dgm:spPr>
      <dgm:t>
        <a:bodyPr/>
        <a:lstStyle/>
        <a:p>
          <a:endParaRPr lang="es-ES" dirty="0"/>
        </a:p>
      </dgm:t>
    </dgm:pt>
    <dgm:pt modelId="{D71E7F60-1B96-4EBC-BA44-C1D1F6407EDB}" type="parTrans" cxnId="{FF0C7645-BEEC-4B09-AF54-55AA3C23A669}">
      <dgm:prSet/>
      <dgm:spPr/>
      <dgm:t>
        <a:bodyPr/>
        <a:lstStyle/>
        <a:p>
          <a:endParaRPr lang="es-ES"/>
        </a:p>
      </dgm:t>
    </dgm:pt>
    <dgm:pt modelId="{C8ED9C01-40CA-4F8C-8F70-092EAE187A0E}" type="sibTrans" cxnId="{FF0C7645-BEEC-4B09-AF54-55AA3C23A669}">
      <dgm:prSet/>
      <dgm:spPr/>
      <dgm:t>
        <a:bodyPr/>
        <a:lstStyle/>
        <a:p>
          <a:endParaRPr lang="es-ES"/>
        </a:p>
      </dgm:t>
    </dgm:pt>
    <dgm:pt modelId="{2B1BF507-837E-4E66-B0A4-FD0FF265F59E}">
      <dgm:prSet phldrT="[Texto]" custT="1"/>
      <dgm:spPr>
        <a:noFill/>
        <a:ln w="28575">
          <a:solidFill>
            <a:srgbClr val="73EDFF">
              <a:alpha val="90000"/>
            </a:srgbClr>
          </a:solidFill>
        </a:ln>
      </dgm:spPr>
      <dgm:t>
        <a:bodyPr/>
        <a:lstStyle/>
        <a:p>
          <a:r>
            <a:rPr lang="es-ES" sz="2000" kern="1200" dirty="0">
              <a:solidFill>
                <a:srgbClr val="000078"/>
              </a:solidFill>
            </a:rPr>
            <a:t>El 5G introduce nuevas bandas de frecuencia:</a:t>
          </a:r>
        </a:p>
      </dgm:t>
    </dgm:pt>
    <dgm:pt modelId="{05018EC8-F7CE-493F-BB6E-0B21494587B5}" type="parTrans" cxnId="{5361223D-CA6C-46C2-9488-EB58F9AA5A5B}">
      <dgm:prSet/>
      <dgm:spPr/>
      <dgm:t>
        <a:bodyPr/>
        <a:lstStyle/>
        <a:p>
          <a:endParaRPr lang="es-ES"/>
        </a:p>
      </dgm:t>
    </dgm:pt>
    <dgm:pt modelId="{63143689-40F5-4B45-B0B6-29A6C80CEE3F}" type="sibTrans" cxnId="{5361223D-CA6C-46C2-9488-EB58F9AA5A5B}">
      <dgm:prSet/>
      <dgm:spPr/>
      <dgm:t>
        <a:bodyPr/>
        <a:lstStyle/>
        <a:p>
          <a:endParaRPr lang="es-ES"/>
        </a:p>
      </dgm:t>
    </dgm:pt>
    <dgm:pt modelId="{6581249A-2F8D-4769-AD29-A84CC160F0F7}">
      <dgm:prSet phldrT="[Texto]" custT="1"/>
      <dgm:spPr>
        <a:noFill/>
        <a:ln w="28575">
          <a:solidFill>
            <a:srgbClr val="73EDFF">
              <a:alpha val="90000"/>
            </a:srgbClr>
          </a:solidFill>
        </a:ln>
      </dgm:spPr>
      <dgm:t>
        <a:bodyPr/>
        <a:lstStyle/>
        <a:p>
          <a:pPr>
            <a:buFont typeface="Arial" panose="020B0604020202020204" pitchFamily="34" charset="0"/>
            <a:buChar char="•"/>
          </a:pPr>
          <a:r>
            <a:rPr lang="es-ES" sz="2000" kern="1200" dirty="0">
              <a:solidFill>
                <a:srgbClr val="000078"/>
              </a:solidFill>
            </a:rPr>
            <a:t>FR1 (</a:t>
          </a:r>
          <a:r>
            <a:rPr lang="es-ES" sz="2000" kern="1200" dirty="0">
              <a:solidFill>
                <a:srgbClr val="000078"/>
              </a:solidFill>
              <a:latin typeface="Calibri" panose="020F0502020204030204"/>
              <a:ea typeface="+mn-ea"/>
              <a:cs typeface="+mn-cs"/>
            </a:rPr>
            <a:t>410 – 7.125MHz) y FR2 (24.250 – 52.600MHz)</a:t>
          </a:r>
        </a:p>
      </dgm:t>
    </dgm:pt>
    <dgm:pt modelId="{4D53D594-4B20-4DAF-ADF6-C40327D03DB1}" type="parTrans" cxnId="{6DD89CAF-C21A-4964-89F4-EFA21872D2D7}">
      <dgm:prSet/>
      <dgm:spPr/>
      <dgm:t>
        <a:bodyPr/>
        <a:lstStyle/>
        <a:p>
          <a:endParaRPr lang="es-ES"/>
        </a:p>
      </dgm:t>
    </dgm:pt>
    <dgm:pt modelId="{9DBB0064-89C9-4270-AF7A-8113954283ED}" type="sibTrans" cxnId="{6DD89CAF-C21A-4964-89F4-EFA21872D2D7}">
      <dgm:prSet/>
      <dgm:spPr/>
      <dgm:t>
        <a:bodyPr/>
        <a:lstStyle/>
        <a:p>
          <a:endParaRPr lang="es-ES"/>
        </a:p>
      </dgm:t>
    </dgm:pt>
    <dgm:pt modelId="{EDD4A762-C2FE-4678-B043-DCE2534F7AE5}">
      <dgm:prSet phldrT="[Texto]" phldr="1"/>
      <dgm:spPr>
        <a:solidFill>
          <a:schemeClr val="bg1"/>
        </a:solidFill>
        <a:ln w="28575">
          <a:solidFill>
            <a:srgbClr val="73EDFF"/>
          </a:solidFill>
        </a:ln>
      </dgm:spPr>
      <dgm:t>
        <a:bodyPr/>
        <a:lstStyle/>
        <a:p>
          <a:endParaRPr lang="es-ES" dirty="0"/>
        </a:p>
      </dgm:t>
    </dgm:pt>
    <dgm:pt modelId="{F34C2B79-99A4-4D8D-A6A4-026C923C8796}" type="parTrans" cxnId="{9D0111E1-1E5D-4A80-80E5-FE8AD0A203F6}">
      <dgm:prSet/>
      <dgm:spPr/>
      <dgm:t>
        <a:bodyPr/>
        <a:lstStyle/>
        <a:p>
          <a:endParaRPr lang="es-ES"/>
        </a:p>
      </dgm:t>
    </dgm:pt>
    <dgm:pt modelId="{FC9417A2-699D-4CC1-A651-1A990BB6D314}" type="sibTrans" cxnId="{9D0111E1-1E5D-4A80-80E5-FE8AD0A203F6}">
      <dgm:prSet/>
      <dgm:spPr/>
      <dgm:t>
        <a:bodyPr/>
        <a:lstStyle/>
        <a:p>
          <a:endParaRPr lang="es-ES"/>
        </a:p>
      </dgm:t>
    </dgm:pt>
    <dgm:pt modelId="{CD9FC027-0B75-483A-827F-53C92D156FE7}">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Potencia de la señal: fuerza de la señal radio recibida por el terminal móvil en un punto concreto.</a:t>
          </a:r>
        </a:p>
      </dgm:t>
    </dgm:pt>
    <dgm:pt modelId="{600841B7-A77D-445C-87DA-C3A3F685BBB3}" type="parTrans" cxnId="{B3EB0E59-5F6A-45BA-915C-48D05F578EAB}">
      <dgm:prSet/>
      <dgm:spPr/>
      <dgm:t>
        <a:bodyPr/>
        <a:lstStyle/>
        <a:p>
          <a:endParaRPr lang="es-ES"/>
        </a:p>
      </dgm:t>
    </dgm:pt>
    <dgm:pt modelId="{A288D07C-EC38-47B2-AD05-4813B93F3EF0}" type="sibTrans" cxnId="{B3EB0E59-5F6A-45BA-915C-48D05F578EAB}">
      <dgm:prSet/>
      <dgm:spPr/>
      <dgm:t>
        <a:bodyPr/>
        <a:lstStyle/>
        <a:p>
          <a:endParaRPr lang="es-ES"/>
        </a:p>
      </dgm:t>
    </dgm:pt>
    <dgm:pt modelId="{AFFE05A6-072A-4BC3-B949-05AE4756210B}">
      <dgm:prSet phldrT="[Texto]" phldr="1"/>
      <dgm:spPr>
        <a:noFill/>
        <a:ln w="28575">
          <a:solidFill>
            <a:srgbClr val="73EDFF"/>
          </a:solidFill>
        </a:ln>
      </dgm:spPr>
      <dgm:t>
        <a:bodyPr/>
        <a:lstStyle/>
        <a:p>
          <a:endParaRPr lang="es-ES" dirty="0"/>
        </a:p>
      </dgm:t>
    </dgm:pt>
    <dgm:pt modelId="{B3926355-2CCF-4F6C-B3ED-C5DB3842D763}" type="parTrans" cxnId="{6B7C1661-7D08-4589-8919-856A2075E707}">
      <dgm:prSet/>
      <dgm:spPr/>
      <dgm:t>
        <a:bodyPr/>
        <a:lstStyle/>
        <a:p>
          <a:endParaRPr lang="es-ES"/>
        </a:p>
      </dgm:t>
    </dgm:pt>
    <dgm:pt modelId="{E80FFF77-1685-4648-AF25-B12BC75F4FE1}" type="sibTrans" cxnId="{6B7C1661-7D08-4589-8919-856A2075E707}">
      <dgm:prSet/>
      <dgm:spPr/>
      <dgm:t>
        <a:bodyPr/>
        <a:lstStyle/>
        <a:p>
          <a:endParaRPr lang="es-ES"/>
        </a:p>
      </dgm:t>
    </dgm:pt>
    <dgm:pt modelId="{976C97FD-EFC7-4B43-9662-D6E258E4412A}">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000" i="1" kern="1200" dirty="0" err="1">
              <a:solidFill>
                <a:srgbClr val="000078"/>
              </a:solidFill>
              <a:latin typeface="Calibri" panose="020F0502020204030204"/>
              <a:ea typeface="+mn-ea"/>
              <a:cs typeface="+mn-cs"/>
            </a:rPr>
            <a:t>Signal</a:t>
          </a:r>
          <a:r>
            <a:rPr lang="es-ES" sz="2000" i="1" kern="1200" dirty="0">
              <a:solidFill>
                <a:srgbClr val="000078"/>
              </a:solidFill>
              <a:latin typeface="Calibri" panose="020F0502020204030204"/>
              <a:ea typeface="+mn-ea"/>
              <a:cs typeface="+mn-cs"/>
            </a:rPr>
            <a:t> </a:t>
          </a:r>
          <a:r>
            <a:rPr lang="es-ES" sz="2000" i="1" kern="1200" dirty="0" err="1">
              <a:solidFill>
                <a:srgbClr val="000078"/>
              </a:solidFill>
              <a:latin typeface="Calibri" panose="020F0502020204030204"/>
              <a:ea typeface="+mn-ea"/>
              <a:cs typeface="+mn-cs"/>
            </a:rPr>
            <a:t>to</a:t>
          </a:r>
          <a:r>
            <a:rPr lang="es-ES" sz="2000" i="1" kern="1200" dirty="0">
              <a:solidFill>
                <a:srgbClr val="000078"/>
              </a:solidFill>
              <a:latin typeface="Calibri" panose="020F0502020204030204"/>
              <a:ea typeface="+mn-ea"/>
              <a:cs typeface="+mn-cs"/>
            </a:rPr>
            <a:t> </a:t>
          </a:r>
          <a:r>
            <a:rPr lang="es-ES" sz="2000" i="1" kern="1200" dirty="0" err="1">
              <a:solidFill>
                <a:srgbClr val="000078"/>
              </a:solidFill>
              <a:latin typeface="Calibri" panose="020F0502020204030204"/>
              <a:ea typeface="+mn-ea"/>
              <a:cs typeface="+mn-cs"/>
            </a:rPr>
            <a:t>Noise</a:t>
          </a:r>
          <a:r>
            <a:rPr lang="es-ES" sz="2000" i="1" kern="1200" dirty="0">
              <a:solidFill>
                <a:srgbClr val="000078"/>
              </a:solidFill>
              <a:latin typeface="Calibri" panose="020F0502020204030204"/>
              <a:ea typeface="+mn-ea"/>
              <a:cs typeface="+mn-cs"/>
            </a:rPr>
            <a:t> Ratio </a:t>
          </a:r>
          <a:r>
            <a:rPr lang="es-ES" sz="2000" kern="1200" dirty="0">
              <a:solidFill>
                <a:srgbClr val="000078"/>
              </a:solidFill>
              <a:latin typeface="Calibri" panose="020F0502020204030204"/>
              <a:ea typeface="+mn-ea"/>
              <a:cs typeface="+mn-cs"/>
            </a:rPr>
            <a:t>(SNR)</a:t>
          </a:r>
        </a:p>
      </dgm:t>
    </dgm:pt>
    <dgm:pt modelId="{ED8AA847-F99D-4F7C-89FF-952A350F4C86}" type="parTrans" cxnId="{A0F61AB2-17B2-4588-A325-E239248BB826}">
      <dgm:prSet/>
      <dgm:spPr/>
      <dgm:t>
        <a:bodyPr/>
        <a:lstStyle/>
        <a:p>
          <a:endParaRPr lang="es-ES"/>
        </a:p>
      </dgm:t>
    </dgm:pt>
    <dgm:pt modelId="{FCFC4308-28C2-460D-9F68-3213D5791553}" type="sibTrans" cxnId="{A0F61AB2-17B2-4588-A325-E239248BB826}">
      <dgm:prSet/>
      <dgm:spPr/>
      <dgm:t>
        <a:bodyPr/>
        <a:lstStyle/>
        <a:p>
          <a:endParaRPr lang="es-ES"/>
        </a:p>
      </dgm:t>
    </dgm:pt>
    <dgm:pt modelId="{BCE73963-1F9E-4642-A056-9FA7A44B6F65}">
      <dgm:prSet phldrT="[Texto]" custT="1"/>
      <dgm:spPr>
        <a:noFill/>
        <a:ln w="28575">
          <a:solidFill>
            <a:srgbClr val="73EDFF">
              <a:alpha val="90000"/>
            </a:srgbClr>
          </a:solidFill>
        </a:ln>
      </dgm:spPr>
      <dgm:t>
        <a:bodyPr/>
        <a:lstStyle/>
        <a:p>
          <a:r>
            <a:rPr lang="es-ES" sz="2000" kern="1200" dirty="0">
              <a:solidFill>
                <a:srgbClr val="000078"/>
              </a:solidFill>
            </a:rPr>
            <a:t>En este estudio nos centramos en las bandas de FR1</a:t>
          </a:r>
        </a:p>
      </dgm:t>
    </dgm:pt>
    <dgm:pt modelId="{776AB48B-646B-45BF-8839-50C4D3DBB874}" type="parTrans" cxnId="{E0A99E5F-907E-4928-8917-BD139590205E}">
      <dgm:prSet/>
      <dgm:spPr/>
      <dgm:t>
        <a:bodyPr/>
        <a:lstStyle/>
        <a:p>
          <a:endParaRPr lang="es-ES"/>
        </a:p>
      </dgm:t>
    </dgm:pt>
    <dgm:pt modelId="{47254118-FAAE-4C02-BD79-75D9BFFD29DD}" type="sibTrans" cxnId="{E0A99E5F-907E-4928-8917-BD139590205E}">
      <dgm:prSet/>
      <dgm:spPr/>
      <dgm:t>
        <a:bodyPr/>
        <a:lstStyle/>
        <a:p>
          <a:endParaRPr lang="es-ES"/>
        </a:p>
      </dgm:t>
    </dgm:pt>
    <dgm:pt modelId="{FF93F945-73B0-417B-BFCE-C409D81C9191}">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Nivel del ruido: cantidad de señal no deseada que hay en un punto específico.</a:t>
          </a:r>
        </a:p>
      </dgm:t>
    </dgm:pt>
    <dgm:pt modelId="{17D7E5CF-3078-45A8-A35C-144C5DCC8974}" type="parTrans" cxnId="{6CEC5BAD-B3FD-4061-B55B-6E4742397995}">
      <dgm:prSet/>
      <dgm:spPr/>
      <dgm:t>
        <a:bodyPr/>
        <a:lstStyle/>
        <a:p>
          <a:endParaRPr lang="es-ES"/>
        </a:p>
      </dgm:t>
    </dgm:pt>
    <dgm:pt modelId="{07881C20-9313-4199-A0B9-1255EDB15D1D}" type="sibTrans" cxnId="{6CEC5BAD-B3FD-4061-B55B-6E4742397995}">
      <dgm:prSet/>
      <dgm:spPr/>
      <dgm:t>
        <a:bodyPr/>
        <a:lstStyle/>
        <a:p>
          <a:endParaRPr lang="es-ES"/>
        </a:p>
      </dgm:t>
    </dgm:pt>
    <dgm:pt modelId="{79E80E3A-84F6-4F4F-B94F-CB38830E07F8}">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Desvanecimiento: lento (por sombra) y rápido (</a:t>
          </a:r>
          <a:r>
            <a:rPr lang="es-ES" sz="2000" kern="1200" dirty="0" err="1">
              <a:solidFill>
                <a:srgbClr val="000078"/>
              </a:solidFill>
              <a:latin typeface="Calibri" panose="020F0502020204030204"/>
              <a:ea typeface="+mn-ea"/>
              <a:cs typeface="+mn-cs"/>
            </a:rPr>
            <a:t>multitrayecto</a:t>
          </a:r>
          <a:r>
            <a:rPr lang="es-ES" sz="2000" kern="1200" dirty="0">
              <a:solidFill>
                <a:srgbClr val="000078"/>
              </a:solidFill>
              <a:latin typeface="Calibri" panose="020F0502020204030204"/>
              <a:ea typeface="+mn-ea"/>
              <a:cs typeface="+mn-cs"/>
            </a:rPr>
            <a:t>).</a:t>
          </a:r>
        </a:p>
      </dgm:t>
    </dgm:pt>
    <dgm:pt modelId="{ACE04F3E-4E48-4F1E-BD5E-A46F17AC313C}" type="parTrans" cxnId="{0269952F-DFD8-4A56-B0CF-A7C328D7DD5C}">
      <dgm:prSet/>
      <dgm:spPr/>
      <dgm:t>
        <a:bodyPr/>
        <a:lstStyle/>
        <a:p>
          <a:endParaRPr lang="es-ES"/>
        </a:p>
      </dgm:t>
    </dgm:pt>
    <dgm:pt modelId="{CEEB3B9E-901B-4F46-92E9-8AFE0E4E779C}" type="sibTrans" cxnId="{0269952F-DFD8-4A56-B0CF-A7C328D7DD5C}">
      <dgm:prSet/>
      <dgm:spPr/>
      <dgm:t>
        <a:bodyPr/>
        <a:lstStyle/>
        <a:p>
          <a:endParaRPr lang="es-ES"/>
        </a:p>
      </dgm:t>
    </dgm:pt>
    <dgm:pt modelId="{C0E109DF-6C75-4144-A1ED-D5014A4F0343}">
      <dgm:prSet phldrT="[Texto]" custT="1"/>
      <dgm:spPr>
        <a:noFill/>
        <a:ln w="28575" cap="flat" cmpd="sng" algn="ctr">
          <a:solidFill>
            <a:srgbClr val="73EDFF">
              <a:alpha val="90000"/>
            </a:srgbClr>
          </a:solidFill>
          <a:prstDash val="solid"/>
          <a:miter lim="800000"/>
        </a:ln>
        <a:effectLst/>
      </dgm:spPr>
      <dgm:t>
        <a:bodyPr spcFirstLastPara="0" vert="horz" wrap="square" lIns="114300" tIns="57150" rIns="114300" bIns="57150" numCol="1" spcCol="1270" anchor="ctr" anchorCtr="0"/>
        <a:lstStyle/>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Proporción comprendida entre la potencia de la señal y el nivel de ruido del entorno</a:t>
          </a:r>
        </a:p>
      </dgm:t>
    </dgm:pt>
    <dgm:pt modelId="{3961FB76-CA5B-466C-AFA1-39A7B0F61673}" type="parTrans" cxnId="{17AD4267-BCED-4410-999E-A841AF861D08}">
      <dgm:prSet/>
      <dgm:spPr/>
      <dgm:t>
        <a:bodyPr/>
        <a:lstStyle/>
        <a:p>
          <a:endParaRPr lang="es-ES"/>
        </a:p>
      </dgm:t>
    </dgm:pt>
    <dgm:pt modelId="{DE787D5A-AC02-4583-BB10-2B3AFD004C7A}" type="sibTrans" cxnId="{17AD4267-BCED-4410-999E-A841AF861D08}">
      <dgm:prSet/>
      <dgm:spPr/>
      <dgm:t>
        <a:bodyPr/>
        <a:lstStyle/>
        <a:p>
          <a:endParaRPr lang="es-ES"/>
        </a:p>
      </dgm:t>
    </dgm:pt>
    <dgm:pt modelId="{25A5C31E-2D6B-43FF-A476-B04E142879C6}" type="pres">
      <dgm:prSet presAssocID="{C87A3DDC-5F95-47A0-B363-998E4C7124E1}" presName="Name0" presStyleCnt="0">
        <dgm:presLayoutVars>
          <dgm:dir/>
          <dgm:animLvl val="lvl"/>
          <dgm:resizeHandles val="exact"/>
        </dgm:presLayoutVars>
      </dgm:prSet>
      <dgm:spPr/>
    </dgm:pt>
    <dgm:pt modelId="{2D3EF94C-9987-47CB-8C4F-1D3B9935AFA2}" type="pres">
      <dgm:prSet presAssocID="{BEE90529-88E6-4D63-812F-4F801A1D0555}" presName="linNode" presStyleCnt="0"/>
      <dgm:spPr/>
    </dgm:pt>
    <dgm:pt modelId="{E05B76C5-7969-4DA9-9760-AA91935F7088}" type="pres">
      <dgm:prSet presAssocID="{BEE90529-88E6-4D63-812F-4F801A1D0555}" presName="parentText" presStyleLbl="node1" presStyleIdx="0" presStyleCnt="3" custScaleX="77047">
        <dgm:presLayoutVars>
          <dgm:chMax val="1"/>
          <dgm:bulletEnabled val="1"/>
        </dgm:presLayoutVars>
      </dgm:prSet>
      <dgm:spPr/>
    </dgm:pt>
    <dgm:pt modelId="{8E0689D3-CF63-4D0C-B301-6094A2E900B6}" type="pres">
      <dgm:prSet presAssocID="{BEE90529-88E6-4D63-812F-4F801A1D0555}" presName="descendantText" presStyleLbl="alignAccFollowNode1" presStyleIdx="0" presStyleCnt="3" custLinFactNeighborX="-267">
        <dgm:presLayoutVars>
          <dgm:bulletEnabled val="1"/>
        </dgm:presLayoutVars>
      </dgm:prSet>
      <dgm:spPr/>
    </dgm:pt>
    <dgm:pt modelId="{416E726D-A413-42E6-B87C-1605C6DDF376}" type="pres">
      <dgm:prSet presAssocID="{C8ED9C01-40CA-4F8C-8F70-092EAE187A0E}" presName="sp" presStyleCnt="0"/>
      <dgm:spPr/>
    </dgm:pt>
    <dgm:pt modelId="{4C3E7859-7E32-4DE3-B43B-251F71EBF34C}" type="pres">
      <dgm:prSet presAssocID="{EDD4A762-C2FE-4678-B043-DCE2534F7AE5}" presName="linNode" presStyleCnt="0"/>
      <dgm:spPr/>
    </dgm:pt>
    <dgm:pt modelId="{BAAC575E-0294-467B-A9C6-4E2EC23D4B6F}" type="pres">
      <dgm:prSet presAssocID="{EDD4A762-C2FE-4678-B043-DCE2534F7AE5}" presName="parentText" presStyleLbl="node1" presStyleIdx="1" presStyleCnt="3" custScaleX="77047">
        <dgm:presLayoutVars>
          <dgm:chMax val="1"/>
          <dgm:bulletEnabled val="1"/>
        </dgm:presLayoutVars>
      </dgm:prSet>
      <dgm:spPr/>
    </dgm:pt>
    <dgm:pt modelId="{9211230E-6156-44C7-9A35-1AD052BDD946}" type="pres">
      <dgm:prSet presAssocID="{EDD4A762-C2FE-4678-B043-DCE2534F7AE5}" presName="descendantText" presStyleLbl="alignAccFollowNode1" presStyleIdx="1" presStyleCnt="3" custScaleY="114313" custLinFactNeighborX="-985">
        <dgm:presLayoutVars>
          <dgm:bulletEnabled val="1"/>
        </dgm:presLayoutVars>
      </dgm:prSet>
      <dgm:spPr>
        <a:xfrm rot="5400000">
          <a:off x="4218665" y="-42173"/>
          <a:ext cx="1140238" cy="4507091"/>
        </a:xfrm>
        <a:prstGeom prst="round2SameRect">
          <a:avLst/>
        </a:prstGeom>
      </dgm:spPr>
    </dgm:pt>
    <dgm:pt modelId="{A4F51665-4F7F-4AD8-AD1C-4E2B71BD7730}" type="pres">
      <dgm:prSet presAssocID="{FC9417A2-699D-4CC1-A651-1A990BB6D314}" presName="sp" presStyleCnt="0"/>
      <dgm:spPr/>
    </dgm:pt>
    <dgm:pt modelId="{E52DFE9F-9311-420A-B25D-6992ED2FB0E4}" type="pres">
      <dgm:prSet presAssocID="{AFFE05A6-072A-4BC3-B949-05AE4756210B}" presName="linNode" presStyleCnt="0"/>
      <dgm:spPr/>
    </dgm:pt>
    <dgm:pt modelId="{071962DD-8A80-47E6-8575-44746FB34DF3}" type="pres">
      <dgm:prSet presAssocID="{AFFE05A6-072A-4BC3-B949-05AE4756210B}" presName="parentText" presStyleLbl="node1" presStyleIdx="2" presStyleCnt="3" custScaleX="77047">
        <dgm:presLayoutVars>
          <dgm:chMax val="1"/>
          <dgm:bulletEnabled val="1"/>
        </dgm:presLayoutVars>
      </dgm:prSet>
      <dgm:spPr/>
    </dgm:pt>
    <dgm:pt modelId="{32A84DB0-E8D3-4762-BBCA-1874FF0154A3}" type="pres">
      <dgm:prSet presAssocID="{AFFE05A6-072A-4BC3-B949-05AE4756210B}" presName="descendantText" presStyleLbl="alignAccFollowNode1" presStyleIdx="2" presStyleCnt="3" custLinFactNeighborX="-267">
        <dgm:presLayoutVars>
          <dgm:bulletEnabled val="1"/>
        </dgm:presLayoutVars>
      </dgm:prSet>
      <dgm:spPr>
        <a:xfrm rot="5400000">
          <a:off x="4218665" y="1454389"/>
          <a:ext cx="1140238" cy="4507091"/>
        </a:xfrm>
        <a:prstGeom prst="round2SameRect">
          <a:avLst/>
        </a:prstGeom>
      </dgm:spPr>
    </dgm:pt>
  </dgm:ptLst>
  <dgm:cxnLst>
    <dgm:cxn modelId="{8C148904-1DDD-4BBC-9EF5-86F0492F0291}" type="presOf" srcId="{BEE90529-88E6-4D63-812F-4F801A1D0555}" destId="{E05B76C5-7969-4DA9-9760-AA91935F7088}" srcOrd="0" destOrd="0" presId="urn:microsoft.com/office/officeart/2005/8/layout/vList5"/>
    <dgm:cxn modelId="{78F3120A-0DF2-48D6-A15F-D59EE9B98AB4}" type="presOf" srcId="{2B1BF507-837E-4E66-B0A4-FD0FF265F59E}" destId="{8E0689D3-CF63-4D0C-B301-6094A2E900B6}" srcOrd="0" destOrd="0" presId="urn:microsoft.com/office/officeart/2005/8/layout/vList5"/>
    <dgm:cxn modelId="{0269952F-DFD8-4A56-B0CF-A7C328D7DD5C}" srcId="{EDD4A762-C2FE-4678-B043-DCE2534F7AE5}" destId="{79E80E3A-84F6-4F4F-B94F-CB38830E07F8}" srcOrd="2" destOrd="0" parTransId="{ACE04F3E-4E48-4F1E-BD5E-A46F17AC313C}" sibTransId="{CEEB3B9E-901B-4F46-92E9-8AFE0E4E779C}"/>
    <dgm:cxn modelId="{0BAE1036-2E2A-4F5C-A6ED-02E6C8211C52}" type="presOf" srcId="{C87A3DDC-5F95-47A0-B363-998E4C7124E1}" destId="{25A5C31E-2D6B-43FF-A476-B04E142879C6}" srcOrd="0" destOrd="0" presId="urn:microsoft.com/office/officeart/2005/8/layout/vList5"/>
    <dgm:cxn modelId="{5361223D-CA6C-46C2-9488-EB58F9AA5A5B}" srcId="{BEE90529-88E6-4D63-812F-4F801A1D0555}" destId="{2B1BF507-837E-4E66-B0A4-FD0FF265F59E}" srcOrd="0" destOrd="0" parTransId="{05018EC8-F7CE-493F-BB6E-0B21494587B5}" sibTransId="{63143689-40F5-4B45-B0B6-29A6C80CEE3F}"/>
    <dgm:cxn modelId="{E0A99E5F-907E-4928-8917-BD139590205E}" srcId="{BEE90529-88E6-4D63-812F-4F801A1D0555}" destId="{BCE73963-1F9E-4642-A056-9FA7A44B6F65}" srcOrd="1" destOrd="0" parTransId="{776AB48B-646B-45BF-8839-50C4D3DBB874}" sibTransId="{47254118-FAAE-4C02-BD79-75D9BFFD29DD}"/>
    <dgm:cxn modelId="{6B7C1661-7D08-4589-8919-856A2075E707}" srcId="{C87A3DDC-5F95-47A0-B363-998E4C7124E1}" destId="{AFFE05A6-072A-4BC3-B949-05AE4756210B}" srcOrd="2" destOrd="0" parTransId="{B3926355-2CCF-4F6C-B3ED-C5DB3842D763}" sibTransId="{E80FFF77-1685-4648-AF25-B12BC75F4FE1}"/>
    <dgm:cxn modelId="{FF0C7645-BEEC-4B09-AF54-55AA3C23A669}" srcId="{C87A3DDC-5F95-47A0-B363-998E4C7124E1}" destId="{BEE90529-88E6-4D63-812F-4F801A1D0555}" srcOrd="0" destOrd="0" parTransId="{D71E7F60-1B96-4EBC-BA44-C1D1F6407EDB}" sibTransId="{C8ED9C01-40CA-4F8C-8F70-092EAE187A0E}"/>
    <dgm:cxn modelId="{17AD4267-BCED-4410-999E-A841AF861D08}" srcId="{AFFE05A6-072A-4BC3-B949-05AE4756210B}" destId="{C0E109DF-6C75-4144-A1ED-D5014A4F0343}" srcOrd="1" destOrd="0" parTransId="{3961FB76-CA5B-466C-AFA1-39A7B0F61673}" sibTransId="{DE787D5A-AC02-4583-BB10-2B3AFD004C7A}"/>
    <dgm:cxn modelId="{73B1AD4D-74F2-4180-8D58-471C7B9569E8}" type="presOf" srcId="{FF93F945-73B0-417B-BFCE-C409D81C9191}" destId="{9211230E-6156-44C7-9A35-1AD052BDD946}" srcOrd="0" destOrd="1" presId="urn:microsoft.com/office/officeart/2005/8/layout/vList5"/>
    <dgm:cxn modelId="{B3EB0E59-5F6A-45BA-915C-48D05F578EAB}" srcId="{EDD4A762-C2FE-4678-B043-DCE2534F7AE5}" destId="{CD9FC027-0B75-483A-827F-53C92D156FE7}" srcOrd="0" destOrd="0" parTransId="{600841B7-A77D-445C-87DA-C3A3F685BBB3}" sibTransId="{A288D07C-EC38-47B2-AD05-4813B93F3EF0}"/>
    <dgm:cxn modelId="{B183458B-ED2B-4843-90EE-3C933AF3D629}" type="presOf" srcId="{79E80E3A-84F6-4F4F-B94F-CB38830E07F8}" destId="{9211230E-6156-44C7-9A35-1AD052BDD946}" srcOrd="0" destOrd="2" presId="urn:microsoft.com/office/officeart/2005/8/layout/vList5"/>
    <dgm:cxn modelId="{F29EA18E-B3A6-4E3C-946F-7BD34F76FC12}" type="presOf" srcId="{AFFE05A6-072A-4BC3-B949-05AE4756210B}" destId="{071962DD-8A80-47E6-8575-44746FB34DF3}" srcOrd="0" destOrd="0" presId="urn:microsoft.com/office/officeart/2005/8/layout/vList5"/>
    <dgm:cxn modelId="{2812648F-C75F-462F-A471-E5759EC611B0}" type="presOf" srcId="{C0E109DF-6C75-4144-A1ED-D5014A4F0343}" destId="{32A84DB0-E8D3-4762-BBCA-1874FF0154A3}" srcOrd="0" destOrd="1" presId="urn:microsoft.com/office/officeart/2005/8/layout/vList5"/>
    <dgm:cxn modelId="{7F22FB9C-6577-4A8F-98E0-4F0796F11167}" type="presOf" srcId="{976C97FD-EFC7-4B43-9662-D6E258E4412A}" destId="{32A84DB0-E8D3-4762-BBCA-1874FF0154A3}" srcOrd="0" destOrd="0" presId="urn:microsoft.com/office/officeart/2005/8/layout/vList5"/>
    <dgm:cxn modelId="{902AA2A1-E889-43BE-9CF2-6E3E088C9E14}" type="presOf" srcId="{CD9FC027-0B75-483A-827F-53C92D156FE7}" destId="{9211230E-6156-44C7-9A35-1AD052BDD946}" srcOrd="0" destOrd="0" presId="urn:microsoft.com/office/officeart/2005/8/layout/vList5"/>
    <dgm:cxn modelId="{6603CFAC-544A-4D70-ABDA-1BF720010763}" type="presOf" srcId="{EDD4A762-C2FE-4678-B043-DCE2534F7AE5}" destId="{BAAC575E-0294-467B-A9C6-4E2EC23D4B6F}" srcOrd="0" destOrd="0" presId="urn:microsoft.com/office/officeart/2005/8/layout/vList5"/>
    <dgm:cxn modelId="{6CEC5BAD-B3FD-4061-B55B-6E4742397995}" srcId="{EDD4A762-C2FE-4678-B043-DCE2534F7AE5}" destId="{FF93F945-73B0-417B-BFCE-C409D81C9191}" srcOrd="1" destOrd="0" parTransId="{17D7E5CF-3078-45A8-A35C-144C5DCC8974}" sibTransId="{07881C20-9313-4199-A0B9-1255EDB15D1D}"/>
    <dgm:cxn modelId="{6DD89CAF-C21A-4964-89F4-EFA21872D2D7}" srcId="{2B1BF507-837E-4E66-B0A4-FD0FF265F59E}" destId="{6581249A-2F8D-4769-AD29-A84CC160F0F7}" srcOrd="0" destOrd="0" parTransId="{4D53D594-4B20-4DAF-ADF6-C40327D03DB1}" sibTransId="{9DBB0064-89C9-4270-AF7A-8113954283ED}"/>
    <dgm:cxn modelId="{A0F61AB2-17B2-4588-A325-E239248BB826}" srcId="{AFFE05A6-072A-4BC3-B949-05AE4756210B}" destId="{976C97FD-EFC7-4B43-9662-D6E258E4412A}" srcOrd="0" destOrd="0" parTransId="{ED8AA847-F99D-4F7C-89FF-952A350F4C86}" sibTransId="{FCFC4308-28C2-460D-9F68-3213D5791553}"/>
    <dgm:cxn modelId="{23C3DBD0-E801-4760-8712-07C8D0D09D4A}" type="presOf" srcId="{6581249A-2F8D-4769-AD29-A84CC160F0F7}" destId="{8E0689D3-CF63-4D0C-B301-6094A2E900B6}" srcOrd="0" destOrd="1" presId="urn:microsoft.com/office/officeart/2005/8/layout/vList5"/>
    <dgm:cxn modelId="{B795BDDC-C333-43A6-B0A3-3BFF0081D157}" type="presOf" srcId="{BCE73963-1F9E-4642-A056-9FA7A44B6F65}" destId="{8E0689D3-CF63-4D0C-B301-6094A2E900B6}" srcOrd="0" destOrd="2" presId="urn:microsoft.com/office/officeart/2005/8/layout/vList5"/>
    <dgm:cxn modelId="{9D0111E1-1E5D-4A80-80E5-FE8AD0A203F6}" srcId="{C87A3DDC-5F95-47A0-B363-998E4C7124E1}" destId="{EDD4A762-C2FE-4678-B043-DCE2534F7AE5}" srcOrd="1" destOrd="0" parTransId="{F34C2B79-99A4-4D8D-A6A4-026C923C8796}" sibTransId="{FC9417A2-699D-4CC1-A651-1A990BB6D314}"/>
    <dgm:cxn modelId="{E6F4F99C-FEA4-4244-A574-B9055FFFFE24}" type="presParOf" srcId="{25A5C31E-2D6B-43FF-A476-B04E142879C6}" destId="{2D3EF94C-9987-47CB-8C4F-1D3B9935AFA2}" srcOrd="0" destOrd="0" presId="urn:microsoft.com/office/officeart/2005/8/layout/vList5"/>
    <dgm:cxn modelId="{06D45A42-71B6-4992-90CC-F1474B953CE4}" type="presParOf" srcId="{2D3EF94C-9987-47CB-8C4F-1D3B9935AFA2}" destId="{E05B76C5-7969-4DA9-9760-AA91935F7088}" srcOrd="0" destOrd="0" presId="urn:microsoft.com/office/officeart/2005/8/layout/vList5"/>
    <dgm:cxn modelId="{83B71019-489E-4C84-8A42-A7CFB3CDC513}" type="presParOf" srcId="{2D3EF94C-9987-47CB-8C4F-1D3B9935AFA2}" destId="{8E0689D3-CF63-4D0C-B301-6094A2E900B6}" srcOrd="1" destOrd="0" presId="urn:microsoft.com/office/officeart/2005/8/layout/vList5"/>
    <dgm:cxn modelId="{30C6906F-FDA2-4A8A-B6C5-9437EA9677F6}" type="presParOf" srcId="{25A5C31E-2D6B-43FF-A476-B04E142879C6}" destId="{416E726D-A413-42E6-B87C-1605C6DDF376}" srcOrd="1" destOrd="0" presId="urn:microsoft.com/office/officeart/2005/8/layout/vList5"/>
    <dgm:cxn modelId="{60CF3A01-B98A-43C5-AB37-6BC9B045D732}" type="presParOf" srcId="{25A5C31E-2D6B-43FF-A476-B04E142879C6}" destId="{4C3E7859-7E32-4DE3-B43B-251F71EBF34C}" srcOrd="2" destOrd="0" presId="urn:microsoft.com/office/officeart/2005/8/layout/vList5"/>
    <dgm:cxn modelId="{600695A2-87BF-4F52-BD20-48AAFAF9EFA5}" type="presParOf" srcId="{4C3E7859-7E32-4DE3-B43B-251F71EBF34C}" destId="{BAAC575E-0294-467B-A9C6-4E2EC23D4B6F}" srcOrd="0" destOrd="0" presId="urn:microsoft.com/office/officeart/2005/8/layout/vList5"/>
    <dgm:cxn modelId="{47E20AB5-B8E4-4B8D-8989-65286E6DD564}" type="presParOf" srcId="{4C3E7859-7E32-4DE3-B43B-251F71EBF34C}" destId="{9211230E-6156-44C7-9A35-1AD052BDD946}" srcOrd="1" destOrd="0" presId="urn:microsoft.com/office/officeart/2005/8/layout/vList5"/>
    <dgm:cxn modelId="{5544C61E-41E9-4309-8239-72CC7CAFC73D}" type="presParOf" srcId="{25A5C31E-2D6B-43FF-A476-B04E142879C6}" destId="{A4F51665-4F7F-4AD8-AD1C-4E2B71BD7730}" srcOrd="3" destOrd="0" presId="urn:microsoft.com/office/officeart/2005/8/layout/vList5"/>
    <dgm:cxn modelId="{99FBA3C7-BF57-4371-ABC0-B0B0C756059A}" type="presParOf" srcId="{25A5C31E-2D6B-43FF-A476-B04E142879C6}" destId="{E52DFE9F-9311-420A-B25D-6992ED2FB0E4}" srcOrd="4" destOrd="0" presId="urn:microsoft.com/office/officeart/2005/8/layout/vList5"/>
    <dgm:cxn modelId="{62AECBE4-314B-4E9D-8612-9F065A6CF1E6}" type="presParOf" srcId="{E52DFE9F-9311-420A-B25D-6992ED2FB0E4}" destId="{071962DD-8A80-47E6-8575-44746FB34DF3}" srcOrd="0" destOrd="0" presId="urn:microsoft.com/office/officeart/2005/8/layout/vList5"/>
    <dgm:cxn modelId="{CD4DD0AB-F438-451C-8C63-28E6EECB97FE}" type="presParOf" srcId="{E52DFE9F-9311-420A-B25D-6992ED2FB0E4}" destId="{32A84DB0-E8D3-4762-BBCA-1874FF0154A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B875D2-C335-4CC9-B77C-5396CCE449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652F2C5C-0C29-44F9-A923-F2D53BEB280E}">
      <dgm:prSet phldrT="[Texto]" custT="1"/>
      <dgm:spPr>
        <a:noFill/>
        <a:ln w="28575">
          <a:solidFill>
            <a:srgbClr val="73EDFF"/>
          </a:solidFill>
        </a:ln>
      </dgm:spPr>
      <dgm:t>
        <a:bodyPr/>
        <a:lstStyle/>
        <a:p>
          <a:r>
            <a:rPr lang="es-ES" sz="1200" b="1" kern="1200" noProof="0" dirty="0">
              <a:solidFill>
                <a:srgbClr val="000078"/>
              </a:solidFill>
              <a:latin typeface="Calibri" panose="020F0502020204030204"/>
              <a:ea typeface="+mn-ea"/>
              <a:cs typeface="+mn-cs"/>
            </a:rPr>
            <a:t>CIUDAD</a:t>
          </a:r>
          <a:br>
            <a:rPr lang="es-ES" sz="1200" b="1" kern="1200" noProof="0" dirty="0">
              <a:solidFill>
                <a:srgbClr val="000078"/>
              </a:solidFill>
              <a:latin typeface="Calibri" panose="020F0502020204030204"/>
              <a:ea typeface="+mn-ea"/>
              <a:cs typeface="+mn-cs"/>
            </a:rPr>
          </a:br>
          <a:r>
            <a:rPr lang="es-ES" sz="1200" kern="1200" noProof="0" dirty="0">
              <a:solidFill>
                <a:srgbClr val="000078"/>
              </a:solidFill>
              <a:latin typeface="Calibri" panose="020F0502020204030204"/>
              <a:ea typeface="+mn-ea"/>
              <a:cs typeface="+mn-cs"/>
            </a:rPr>
            <a:t>Madrid</a:t>
          </a:r>
          <a:endParaRPr lang="es-ES" sz="1200" kern="1200" dirty="0">
            <a:solidFill>
              <a:srgbClr val="000078"/>
            </a:solidFill>
            <a:latin typeface="Calibri" panose="020F0502020204030204"/>
            <a:ea typeface="+mn-ea"/>
            <a:cs typeface="+mn-cs"/>
          </a:endParaRPr>
        </a:p>
      </dgm:t>
    </dgm:pt>
    <dgm:pt modelId="{88688A01-9135-4F0E-92FF-E9360AE63A54}" type="parTrans" cxnId="{AE91EBED-CE9B-4A1A-A438-E89D57875142}">
      <dgm:prSet/>
      <dgm:spPr/>
      <dgm:t>
        <a:bodyPr/>
        <a:lstStyle/>
        <a:p>
          <a:endParaRPr lang="es-ES"/>
        </a:p>
      </dgm:t>
    </dgm:pt>
    <dgm:pt modelId="{F7D932F1-D523-4CD5-BA59-E04AF41D7B9C}" type="sibTrans" cxnId="{AE91EBED-CE9B-4A1A-A438-E89D57875142}">
      <dgm:prSet/>
      <dgm:spPr>
        <a:solidFill>
          <a:srgbClr val="73EDFF"/>
        </a:solidFill>
        <a:ln>
          <a:solidFill>
            <a:srgbClr val="73EDFF"/>
          </a:solidFill>
        </a:ln>
      </dgm:spPr>
      <dgm:t>
        <a:bodyPr/>
        <a:lstStyle/>
        <a:p>
          <a:endParaRPr lang="es-ES"/>
        </a:p>
      </dgm:t>
    </dgm:pt>
    <dgm:pt modelId="{6936AEF2-93B4-4919-B1D6-C66C43552D4B}">
      <dgm:prSet phldrT="[Texto]" custT="1"/>
      <dgm:spPr>
        <a:noFill/>
        <a:ln w="28575" cap="flat" cmpd="sng" algn="ctr">
          <a:solidFill>
            <a:srgbClr val="73EDFF"/>
          </a:solidFill>
          <a:prstDash val="solid"/>
          <a:miter lim="800000"/>
        </a:ln>
        <a:effectLst/>
      </dgm:spPr>
      <dgm:t>
        <a:bodyPr/>
        <a:lstStyle/>
        <a:p>
          <a:pPr marL="0" lvl="0" indent="0" algn="l" defTabSz="1333500">
            <a:lnSpc>
              <a:spcPct val="90000"/>
            </a:lnSpc>
            <a:spcBef>
              <a:spcPct val="0"/>
            </a:spcBef>
            <a:spcAft>
              <a:spcPct val="35000"/>
            </a:spcAft>
          </a:pPr>
          <a:r>
            <a:rPr lang="es-ES" sz="1200" b="1" kern="1200" noProof="0" dirty="0">
              <a:solidFill>
                <a:srgbClr val="000078"/>
              </a:solidFill>
            </a:rPr>
            <a:t>COSTA</a:t>
          </a:r>
        </a:p>
        <a:p>
          <a:pPr marL="0" lvl="0" indent="0" algn="l" defTabSz="1333500">
            <a:lnSpc>
              <a:spcPct val="90000"/>
            </a:lnSpc>
            <a:spcBef>
              <a:spcPct val="0"/>
            </a:spcBef>
            <a:spcAft>
              <a:spcPct val="35000"/>
            </a:spcAft>
          </a:pPr>
          <a:r>
            <a:rPr lang="es-ES" sz="1200" kern="1200" noProof="0" dirty="0">
              <a:solidFill>
                <a:srgbClr val="000078"/>
              </a:solidFill>
            </a:rPr>
            <a:t>Santa Pola</a:t>
          </a:r>
          <a:endParaRPr lang="es-ES" sz="1200" kern="1200" dirty="0">
            <a:solidFill>
              <a:srgbClr val="000078"/>
            </a:solidFill>
            <a:latin typeface="Calibri" panose="020F0502020204030204"/>
            <a:ea typeface="+mn-ea"/>
            <a:cs typeface="+mn-cs"/>
          </a:endParaRPr>
        </a:p>
      </dgm:t>
    </dgm:pt>
    <dgm:pt modelId="{2F9E8A00-93F9-4588-8319-FFA7F5FE2754}" type="parTrans" cxnId="{565D4834-A862-4841-8F75-76C1DF34C309}">
      <dgm:prSet/>
      <dgm:spPr/>
      <dgm:t>
        <a:bodyPr/>
        <a:lstStyle/>
        <a:p>
          <a:endParaRPr lang="es-ES"/>
        </a:p>
      </dgm:t>
    </dgm:pt>
    <dgm:pt modelId="{FC99524F-9D0B-4DD4-B474-3E3FD7C0F574}" type="sibTrans" cxnId="{565D4834-A862-4841-8F75-76C1DF34C309}">
      <dgm:prSet/>
      <dgm:spPr/>
      <dgm:t>
        <a:bodyPr/>
        <a:lstStyle/>
        <a:p>
          <a:endParaRPr lang="es-ES"/>
        </a:p>
      </dgm:t>
    </dgm:pt>
    <dgm:pt modelId="{E01C14D5-D5FF-4A4E-A31E-A64F294525CD}">
      <dgm:prSet phldrT="[Texto]" custT="1"/>
      <dgm:spPr>
        <a:noFill/>
        <a:ln w="28575" cap="flat" cmpd="sng" algn="ctr">
          <a:solidFill>
            <a:srgbClr val="73EDFF"/>
          </a:solidFill>
          <a:prstDash val="solid"/>
          <a:miter lim="800000"/>
        </a:ln>
        <a:effectLst/>
      </dgm:spPr>
      <dgm:t>
        <a:bodyPr spcFirstLastPara="0" vert="horz" wrap="square" lIns="465095" tIns="30480" rIns="30480" bIns="30480" numCol="1" spcCol="1270" anchor="ctr" anchorCtr="0"/>
        <a:lstStyle/>
        <a:p>
          <a:pPr marL="0" lvl="0" indent="0" algn="l" defTabSz="1333500">
            <a:lnSpc>
              <a:spcPct val="90000"/>
            </a:lnSpc>
            <a:spcBef>
              <a:spcPct val="0"/>
            </a:spcBef>
            <a:spcAft>
              <a:spcPct val="35000"/>
            </a:spcAft>
          </a:pPr>
          <a:r>
            <a:rPr lang="es-ES" sz="1200" b="1" kern="1200" noProof="0" dirty="0">
              <a:solidFill>
                <a:srgbClr val="000078"/>
              </a:solidFill>
              <a:latin typeface="Calibri" panose="020F0502020204030204"/>
              <a:ea typeface="+mn-ea"/>
              <a:cs typeface="+mn-cs"/>
            </a:rPr>
            <a:t>MONTAÑA</a:t>
          </a:r>
        </a:p>
        <a:p>
          <a:pPr marL="0" lvl="0" indent="0" algn="l" defTabSz="1333500">
            <a:lnSpc>
              <a:spcPct val="90000"/>
            </a:lnSpc>
            <a:spcBef>
              <a:spcPct val="0"/>
            </a:spcBef>
            <a:spcAft>
              <a:spcPct val="35000"/>
            </a:spcAft>
          </a:pPr>
          <a:r>
            <a:rPr lang="es-ES" sz="1200" kern="1200" noProof="0" dirty="0">
              <a:solidFill>
                <a:srgbClr val="000078"/>
              </a:solidFill>
              <a:latin typeface="Calibri" panose="020F0502020204030204"/>
              <a:ea typeface="+mn-ea"/>
              <a:cs typeface="+mn-cs"/>
            </a:rPr>
            <a:t>Santa </a:t>
          </a:r>
          <a:r>
            <a:rPr lang="es-ES" sz="1200" kern="1200" noProof="0" dirty="0" err="1">
              <a:solidFill>
                <a:srgbClr val="000078"/>
              </a:solidFill>
              <a:latin typeface="Calibri" panose="020F0502020204030204"/>
              <a:ea typeface="+mn-ea"/>
              <a:cs typeface="+mn-cs"/>
            </a:rPr>
            <a:t>Cilia</a:t>
          </a:r>
          <a:r>
            <a:rPr lang="es-ES" sz="1200" kern="1200" noProof="0" dirty="0">
              <a:solidFill>
                <a:srgbClr val="000078"/>
              </a:solidFill>
              <a:latin typeface="Calibri" panose="020F0502020204030204"/>
              <a:ea typeface="+mn-ea"/>
              <a:cs typeface="+mn-cs"/>
            </a:rPr>
            <a:t> de </a:t>
          </a:r>
          <a:r>
            <a:rPr lang="es-ES" sz="1200" kern="1200" noProof="0" dirty="0" err="1">
              <a:solidFill>
                <a:srgbClr val="000078"/>
              </a:solidFill>
              <a:latin typeface="Calibri" panose="020F0502020204030204"/>
              <a:ea typeface="+mn-ea"/>
              <a:cs typeface="+mn-cs"/>
            </a:rPr>
            <a:t>Ponzano</a:t>
          </a:r>
          <a:endParaRPr lang="es-ES" sz="1200" kern="1200" dirty="0">
            <a:solidFill>
              <a:srgbClr val="000078"/>
            </a:solidFill>
            <a:latin typeface="Calibri" panose="020F0502020204030204"/>
            <a:ea typeface="+mn-ea"/>
            <a:cs typeface="+mn-cs"/>
          </a:endParaRPr>
        </a:p>
      </dgm:t>
    </dgm:pt>
    <dgm:pt modelId="{A79862DA-DF5A-411D-93A4-267BF2FD1F68}" type="parTrans" cxnId="{A91D5681-F2F9-40F7-AADE-1772B59AB8B2}">
      <dgm:prSet/>
      <dgm:spPr/>
      <dgm:t>
        <a:bodyPr/>
        <a:lstStyle/>
        <a:p>
          <a:endParaRPr lang="es-ES"/>
        </a:p>
      </dgm:t>
    </dgm:pt>
    <dgm:pt modelId="{C972CAE1-4CC2-4754-B4D7-B230F0EE7B6F}" type="sibTrans" cxnId="{A91D5681-F2F9-40F7-AADE-1772B59AB8B2}">
      <dgm:prSet/>
      <dgm:spPr/>
      <dgm:t>
        <a:bodyPr/>
        <a:lstStyle/>
        <a:p>
          <a:endParaRPr lang="es-ES"/>
        </a:p>
      </dgm:t>
    </dgm:pt>
    <dgm:pt modelId="{F032243D-F34B-4DA4-A3F0-FF873160CB23}" type="pres">
      <dgm:prSet presAssocID="{37B875D2-C335-4CC9-B77C-5396CCE44985}" presName="Name0" presStyleCnt="0">
        <dgm:presLayoutVars>
          <dgm:chMax val="7"/>
          <dgm:chPref val="7"/>
          <dgm:dir/>
        </dgm:presLayoutVars>
      </dgm:prSet>
      <dgm:spPr/>
    </dgm:pt>
    <dgm:pt modelId="{DF846122-BDA1-4732-B1F1-6CD2818DC455}" type="pres">
      <dgm:prSet presAssocID="{37B875D2-C335-4CC9-B77C-5396CCE44985}" presName="Name1" presStyleCnt="0"/>
      <dgm:spPr/>
    </dgm:pt>
    <dgm:pt modelId="{38BEC489-CCA0-4D49-9222-9A6F3E3C3D1A}" type="pres">
      <dgm:prSet presAssocID="{37B875D2-C335-4CC9-B77C-5396CCE44985}" presName="cycle" presStyleCnt="0"/>
      <dgm:spPr/>
    </dgm:pt>
    <dgm:pt modelId="{FF6560B1-DA68-4625-9C83-A7CB80E6DDB4}" type="pres">
      <dgm:prSet presAssocID="{37B875D2-C335-4CC9-B77C-5396CCE44985}" presName="srcNode" presStyleLbl="node1" presStyleIdx="0" presStyleCnt="3"/>
      <dgm:spPr/>
    </dgm:pt>
    <dgm:pt modelId="{D66AC665-26CA-4F66-9DEB-9908EBE7FBFD}" type="pres">
      <dgm:prSet presAssocID="{37B875D2-C335-4CC9-B77C-5396CCE44985}" presName="conn" presStyleLbl="parChTrans1D2" presStyleIdx="0" presStyleCnt="1"/>
      <dgm:spPr/>
    </dgm:pt>
    <dgm:pt modelId="{6ED94C2B-04B6-4C3D-BA00-3271FE316F6E}" type="pres">
      <dgm:prSet presAssocID="{37B875D2-C335-4CC9-B77C-5396CCE44985}" presName="extraNode" presStyleLbl="node1" presStyleIdx="0" presStyleCnt="3"/>
      <dgm:spPr/>
    </dgm:pt>
    <dgm:pt modelId="{601B30E0-5C44-48FA-A8E4-A77EE9FC92CC}" type="pres">
      <dgm:prSet presAssocID="{37B875D2-C335-4CC9-B77C-5396CCE44985}" presName="dstNode" presStyleLbl="node1" presStyleIdx="0" presStyleCnt="3"/>
      <dgm:spPr/>
    </dgm:pt>
    <dgm:pt modelId="{67715C7E-4087-4B81-A33C-2CF465B5528B}" type="pres">
      <dgm:prSet presAssocID="{652F2C5C-0C29-44F9-A923-F2D53BEB280E}" presName="text_1" presStyleLbl="node1" presStyleIdx="0" presStyleCnt="3">
        <dgm:presLayoutVars>
          <dgm:bulletEnabled val="1"/>
        </dgm:presLayoutVars>
      </dgm:prSet>
      <dgm:spPr/>
    </dgm:pt>
    <dgm:pt modelId="{E7CC57F1-8A83-4988-B1AB-6DEDB69C3AF2}" type="pres">
      <dgm:prSet presAssocID="{652F2C5C-0C29-44F9-A923-F2D53BEB280E}" presName="accent_1" presStyleCnt="0"/>
      <dgm:spPr/>
    </dgm:pt>
    <dgm:pt modelId="{B47BC38C-E459-431C-BBD5-D66D860B0432}" type="pres">
      <dgm:prSet presAssocID="{652F2C5C-0C29-44F9-A923-F2D53BEB280E}" presName="accentRepeatNode" presStyleLbl="solidFgAcc1" presStyleIdx="0" presStyleCnt="3"/>
      <dgm:spPr>
        <a:ln w="28575">
          <a:solidFill>
            <a:srgbClr val="000078"/>
          </a:solidFill>
        </a:ln>
      </dgm:spPr>
    </dgm:pt>
    <dgm:pt modelId="{F05DEDD3-D396-4EED-A2BD-DDF4208D11B8}" type="pres">
      <dgm:prSet presAssocID="{6936AEF2-93B4-4919-B1D6-C66C43552D4B}" presName="text_2" presStyleLbl="node1" presStyleIdx="1" presStyleCnt="3">
        <dgm:presLayoutVars>
          <dgm:bulletEnabled val="1"/>
        </dgm:presLayoutVars>
      </dgm:prSet>
      <dgm:spPr/>
    </dgm:pt>
    <dgm:pt modelId="{BC2802CB-794F-4981-987B-B8447FA9BCB6}" type="pres">
      <dgm:prSet presAssocID="{6936AEF2-93B4-4919-B1D6-C66C43552D4B}" presName="accent_2" presStyleCnt="0"/>
      <dgm:spPr/>
    </dgm:pt>
    <dgm:pt modelId="{19C6A805-3933-4278-A8F5-CCD6126915FE}" type="pres">
      <dgm:prSet presAssocID="{6936AEF2-93B4-4919-B1D6-C66C43552D4B}" presName="accentRepeatNode" presStyleLbl="solidFgAcc1" presStyleIdx="1" presStyleCnt="3"/>
      <dgm:spPr>
        <a:xfrm>
          <a:off x="256580" y="1098650"/>
          <a:ext cx="732433" cy="732433"/>
        </a:xfrm>
        <a:prstGeom prst="ellipse">
          <a:avLst/>
        </a:prstGeom>
        <a:solidFill>
          <a:prstClr val="white">
            <a:hueOff val="0"/>
            <a:satOff val="0"/>
            <a:lumOff val="0"/>
            <a:alphaOff val="0"/>
          </a:prstClr>
        </a:solidFill>
        <a:ln w="28575" cap="flat" cmpd="sng" algn="ctr">
          <a:solidFill>
            <a:srgbClr val="000078"/>
          </a:solidFill>
          <a:prstDash val="solid"/>
          <a:miter lim="800000"/>
        </a:ln>
        <a:effectLst/>
      </dgm:spPr>
    </dgm:pt>
    <dgm:pt modelId="{A8181F5A-1B7A-4F97-A9CA-6103497C69F5}" type="pres">
      <dgm:prSet presAssocID="{E01C14D5-D5FF-4A4E-A31E-A64F294525CD}" presName="text_3" presStyleLbl="node1" presStyleIdx="2" presStyleCnt="3">
        <dgm:presLayoutVars>
          <dgm:bulletEnabled val="1"/>
        </dgm:presLayoutVars>
      </dgm:prSet>
      <dgm:spPr>
        <a:xfrm>
          <a:off x="409805" y="2050813"/>
          <a:ext cx="4696785" cy="585946"/>
        </a:xfrm>
        <a:prstGeom prst="rect">
          <a:avLst/>
        </a:prstGeom>
      </dgm:spPr>
    </dgm:pt>
    <dgm:pt modelId="{7AAE831E-6A8A-4E46-96D8-75D764A18EF3}" type="pres">
      <dgm:prSet presAssocID="{E01C14D5-D5FF-4A4E-A31E-A64F294525CD}" presName="accent_3" presStyleCnt="0"/>
      <dgm:spPr/>
    </dgm:pt>
    <dgm:pt modelId="{663786BA-695B-4CAF-B308-6DE14E792C2E}" type="pres">
      <dgm:prSet presAssocID="{E01C14D5-D5FF-4A4E-A31E-A64F294525CD}" presName="accentRepeatNode" presStyleLbl="solidFgAcc1" presStyleIdx="2" presStyleCnt="3"/>
      <dgm:spPr>
        <a:xfrm>
          <a:off x="43588" y="1977570"/>
          <a:ext cx="732433" cy="732433"/>
        </a:xfrm>
        <a:prstGeom prst="ellipse">
          <a:avLst/>
        </a:prstGeom>
        <a:solidFill>
          <a:prstClr val="white">
            <a:hueOff val="0"/>
            <a:satOff val="0"/>
            <a:lumOff val="0"/>
            <a:alphaOff val="0"/>
          </a:prstClr>
        </a:solidFill>
        <a:ln w="28575" cap="flat" cmpd="sng" algn="ctr">
          <a:solidFill>
            <a:srgbClr val="000078"/>
          </a:solidFill>
          <a:prstDash val="solid"/>
          <a:miter lim="800000"/>
        </a:ln>
        <a:effectLst/>
      </dgm:spPr>
    </dgm:pt>
  </dgm:ptLst>
  <dgm:cxnLst>
    <dgm:cxn modelId="{565D4834-A862-4841-8F75-76C1DF34C309}" srcId="{37B875D2-C335-4CC9-B77C-5396CCE44985}" destId="{6936AEF2-93B4-4919-B1D6-C66C43552D4B}" srcOrd="1" destOrd="0" parTransId="{2F9E8A00-93F9-4588-8319-FFA7F5FE2754}" sibTransId="{FC99524F-9D0B-4DD4-B474-3E3FD7C0F574}"/>
    <dgm:cxn modelId="{68FA0A35-D706-4911-AD04-8717C62DE385}" type="presOf" srcId="{E01C14D5-D5FF-4A4E-A31E-A64F294525CD}" destId="{A8181F5A-1B7A-4F97-A9CA-6103497C69F5}" srcOrd="0" destOrd="0" presId="urn:microsoft.com/office/officeart/2008/layout/VerticalCurvedList"/>
    <dgm:cxn modelId="{A91D5681-F2F9-40F7-AADE-1772B59AB8B2}" srcId="{37B875D2-C335-4CC9-B77C-5396CCE44985}" destId="{E01C14D5-D5FF-4A4E-A31E-A64F294525CD}" srcOrd="2" destOrd="0" parTransId="{A79862DA-DF5A-411D-93A4-267BF2FD1F68}" sibTransId="{C972CAE1-4CC2-4754-B4D7-B230F0EE7B6F}"/>
    <dgm:cxn modelId="{680C3BB4-6341-47E2-8D17-B54BF15D648B}" type="presOf" srcId="{652F2C5C-0C29-44F9-A923-F2D53BEB280E}" destId="{67715C7E-4087-4B81-A33C-2CF465B5528B}" srcOrd="0" destOrd="0" presId="urn:microsoft.com/office/officeart/2008/layout/VerticalCurvedList"/>
    <dgm:cxn modelId="{FF358EE7-8CA5-4A5F-A8B9-38D98067621C}" type="presOf" srcId="{F7D932F1-D523-4CD5-BA59-E04AF41D7B9C}" destId="{D66AC665-26CA-4F66-9DEB-9908EBE7FBFD}" srcOrd="0" destOrd="0" presId="urn:microsoft.com/office/officeart/2008/layout/VerticalCurvedList"/>
    <dgm:cxn modelId="{AE91EBED-CE9B-4A1A-A438-E89D57875142}" srcId="{37B875D2-C335-4CC9-B77C-5396CCE44985}" destId="{652F2C5C-0C29-44F9-A923-F2D53BEB280E}" srcOrd="0" destOrd="0" parTransId="{88688A01-9135-4F0E-92FF-E9360AE63A54}" sibTransId="{F7D932F1-D523-4CD5-BA59-E04AF41D7B9C}"/>
    <dgm:cxn modelId="{83A876F6-1FFB-4AFE-8066-33A82C58EEC9}" type="presOf" srcId="{37B875D2-C335-4CC9-B77C-5396CCE44985}" destId="{F032243D-F34B-4DA4-A3F0-FF873160CB23}" srcOrd="0" destOrd="0" presId="urn:microsoft.com/office/officeart/2008/layout/VerticalCurvedList"/>
    <dgm:cxn modelId="{A68547F8-34BD-48F8-891B-49374FCEF507}" type="presOf" srcId="{6936AEF2-93B4-4919-B1D6-C66C43552D4B}" destId="{F05DEDD3-D396-4EED-A2BD-DDF4208D11B8}" srcOrd="0" destOrd="0" presId="urn:microsoft.com/office/officeart/2008/layout/VerticalCurvedList"/>
    <dgm:cxn modelId="{2C3448DA-DDA9-4BCE-A449-50649292EF38}" type="presParOf" srcId="{F032243D-F34B-4DA4-A3F0-FF873160CB23}" destId="{DF846122-BDA1-4732-B1F1-6CD2818DC455}" srcOrd="0" destOrd="0" presId="urn:microsoft.com/office/officeart/2008/layout/VerticalCurvedList"/>
    <dgm:cxn modelId="{7E90824F-BC21-4A0A-934D-AF89F0BD94EC}" type="presParOf" srcId="{DF846122-BDA1-4732-B1F1-6CD2818DC455}" destId="{38BEC489-CCA0-4D49-9222-9A6F3E3C3D1A}" srcOrd="0" destOrd="0" presId="urn:microsoft.com/office/officeart/2008/layout/VerticalCurvedList"/>
    <dgm:cxn modelId="{EAA05246-9728-4BC3-ADDF-ADC4F2EAAD45}" type="presParOf" srcId="{38BEC489-CCA0-4D49-9222-9A6F3E3C3D1A}" destId="{FF6560B1-DA68-4625-9C83-A7CB80E6DDB4}" srcOrd="0" destOrd="0" presId="urn:microsoft.com/office/officeart/2008/layout/VerticalCurvedList"/>
    <dgm:cxn modelId="{8E9FAABC-A0F9-45A4-B4A6-EDF3E70A5E03}" type="presParOf" srcId="{38BEC489-CCA0-4D49-9222-9A6F3E3C3D1A}" destId="{D66AC665-26CA-4F66-9DEB-9908EBE7FBFD}" srcOrd="1" destOrd="0" presId="urn:microsoft.com/office/officeart/2008/layout/VerticalCurvedList"/>
    <dgm:cxn modelId="{B612B8DC-51B3-4849-BFAA-BA5D3F1B6D55}" type="presParOf" srcId="{38BEC489-CCA0-4D49-9222-9A6F3E3C3D1A}" destId="{6ED94C2B-04B6-4C3D-BA00-3271FE316F6E}" srcOrd="2" destOrd="0" presId="urn:microsoft.com/office/officeart/2008/layout/VerticalCurvedList"/>
    <dgm:cxn modelId="{CFCC53FC-BCCA-4B32-A8A6-1AFBA7A2C7D5}" type="presParOf" srcId="{38BEC489-CCA0-4D49-9222-9A6F3E3C3D1A}" destId="{601B30E0-5C44-48FA-A8E4-A77EE9FC92CC}" srcOrd="3" destOrd="0" presId="urn:microsoft.com/office/officeart/2008/layout/VerticalCurvedList"/>
    <dgm:cxn modelId="{22BAF4DA-4D68-4838-96AD-B5288337773E}" type="presParOf" srcId="{DF846122-BDA1-4732-B1F1-6CD2818DC455}" destId="{67715C7E-4087-4B81-A33C-2CF465B5528B}" srcOrd="1" destOrd="0" presId="urn:microsoft.com/office/officeart/2008/layout/VerticalCurvedList"/>
    <dgm:cxn modelId="{34B3F7D0-BE90-479A-8DF5-4D0157993FA9}" type="presParOf" srcId="{DF846122-BDA1-4732-B1F1-6CD2818DC455}" destId="{E7CC57F1-8A83-4988-B1AB-6DEDB69C3AF2}" srcOrd="2" destOrd="0" presId="urn:microsoft.com/office/officeart/2008/layout/VerticalCurvedList"/>
    <dgm:cxn modelId="{42F8A453-9190-48E7-A9B4-13382C95196E}" type="presParOf" srcId="{E7CC57F1-8A83-4988-B1AB-6DEDB69C3AF2}" destId="{B47BC38C-E459-431C-BBD5-D66D860B0432}" srcOrd="0" destOrd="0" presId="urn:microsoft.com/office/officeart/2008/layout/VerticalCurvedList"/>
    <dgm:cxn modelId="{A4C38F58-7DFB-4C3B-BC9F-1CF3DE1DECFD}" type="presParOf" srcId="{DF846122-BDA1-4732-B1F1-6CD2818DC455}" destId="{F05DEDD3-D396-4EED-A2BD-DDF4208D11B8}" srcOrd="3" destOrd="0" presId="urn:microsoft.com/office/officeart/2008/layout/VerticalCurvedList"/>
    <dgm:cxn modelId="{852B6373-592E-4C0F-B93A-3FCBF3DD6F25}" type="presParOf" srcId="{DF846122-BDA1-4732-B1F1-6CD2818DC455}" destId="{BC2802CB-794F-4981-987B-B8447FA9BCB6}" srcOrd="4" destOrd="0" presId="urn:microsoft.com/office/officeart/2008/layout/VerticalCurvedList"/>
    <dgm:cxn modelId="{7AFD6D5E-3837-4ADD-BB92-D64E884289D5}" type="presParOf" srcId="{BC2802CB-794F-4981-987B-B8447FA9BCB6}" destId="{19C6A805-3933-4278-A8F5-CCD6126915FE}" srcOrd="0" destOrd="0" presId="urn:microsoft.com/office/officeart/2008/layout/VerticalCurvedList"/>
    <dgm:cxn modelId="{047BDF66-EA98-4299-9852-0DE045845CB9}" type="presParOf" srcId="{DF846122-BDA1-4732-B1F1-6CD2818DC455}" destId="{A8181F5A-1B7A-4F97-A9CA-6103497C69F5}" srcOrd="5" destOrd="0" presId="urn:microsoft.com/office/officeart/2008/layout/VerticalCurvedList"/>
    <dgm:cxn modelId="{F92E76DC-D682-413E-910E-FF1C1CEFE6EA}" type="presParOf" srcId="{DF846122-BDA1-4732-B1F1-6CD2818DC455}" destId="{7AAE831E-6A8A-4E46-96D8-75D764A18EF3}" srcOrd="6" destOrd="0" presId="urn:microsoft.com/office/officeart/2008/layout/VerticalCurvedList"/>
    <dgm:cxn modelId="{543B5464-EB0D-4025-9580-A006668B8EEC}" type="presParOf" srcId="{7AAE831E-6A8A-4E46-96D8-75D764A18EF3}" destId="{663786BA-695B-4CAF-B308-6DE14E792C2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F4CAB3-E1F2-4A10-BBD8-F2CB910C1E0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s-ES"/>
        </a:p>
      </dgm:t>
    </dgm:pt>
    <dgm:pt modelId="{CCA376DF-DDFD-4BE4-B616-C19E71DD02F4}">
      <dgm:prSet phldrT="[Texto]"/>
      <dgm:spPr>
        <a:noFill/>
        <a:ln w="28575">
          <a:solidFill>
            <a:srgbClr val="73EDFF">
              <a:alpha val="90000"/>
            </a:srgbClr>
          </a:solidFill>
        </a:ln>
      </dgm:spPr>
      <dgm:t>
        <a:bodyPr/>
        <a:lstStyle/>
        <a:p>
          <a:r>
            <a:rPr lang="es-ES" dirty="0"/>
            <a:t>RET</a:t>
          </a:r>
        </a:p>
      </dgm:t>
    </dgm:pt>
    <dgm:pt modelId="{0496BD09-7433-4476-82AF-D092486C3105}" type="parTrans" cxnId="{83735546-0857-44A6-BEA4-5B64E2C5D72B}">
      <dgm:prSet/>
      <dgm:spPr/>
      <dgm:t>
        <a:bodyPr/>
        <a:lstStyle/>
        <a:p>
          <a:endParaRPr lang="es-ES"/>
        </a:p>
      </dgm:t>
    </dgm:pt>
    <dgm:pt modelId="{49253FCF-F010-43B4-AE55-51972F1FF8D9}" type="sibTrans" cxnId="{83735546-0857-44A6-BEA4-5B64E2C5D72B}">
      <dgm:prSet/>
      <dgm:spPr/>
      <dgm:t>
        <a:bodyPr/>
        <a:lstStyle/>
        <a:p>
          <a:endParaRPr lang="es-ES"/>
        </a:p>
      </dgm:t>
    </dgm:pt>
    <dgm:pt modelId="{B23178FC-8C73-4B50-A573-3F7F3B62F82D}">
      <dgm:prSet phldrT="[Texto]" custT="1"/>
      <dgm:spPr>
        <a:noFill/>
        <a:ln w="28575" cap="flat" cmpd="sng" algn="ctr">
          <a:solidFill>
            <a:srgbClr val="73EDFF">
              <a:alpha val="90000"/>
            </a:srgbClr>
          </a:solidFill>
          <a:prstDash val="solid"/>
          <a:miter lim="800000"/>
        </a:ln>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ES" sz="1100" kern="1200" dirty="0">
              <a:solidFill>
                <a:prstClr val="black">
                  <a:hueOff val="0"/>
                  <a:satOff val="0"/>
                  <a:lumOff val="0"/>
                  <a:alphaOff val="0"/>
                </a:prstClr>
              </a:solidFill>
              <a:latin typeface="Calibri" panose="020F0502020204030204"/>
              <a:ea typeface="+mn-ea"/>
              <a:cs typeface="+mn-cs"/>
            </a:rPr>
            <a:t>MDT</a:t>
          </a:r>
        </a:p>
      </dgm:t>
    </dgm:pt>
    <dgm:pt modelId="{7FE451C0-A3AD-4CC5-A056-4C1AD1C09D98}" type="parTrans" cxnId="{62D79D12-D9C8-42C4-8A18-0665F2D7DCAE}">
      <dgm:prSet/>
      <dgm:spPr/>
      <dgm:t>
        <a:bodyPr/>
        <a:lstStyle/>
        <a:p>
          <a:endParaRPr lang="es-ES"/>
        </a:p>
      </dgm:t>
    </dgm:pt>
    <dgm:pt modelId="{7B835FB8-A3EC-4F84-BF31-102BE2FE8778}" type="sibTrans" cxnId="{62D79D12-D9C8-42C4-8A18-0665F2D7DCAE}">
      <dgm:prSet/>
      <dgm:spPr/>
      <dgm:t>
        <a:bodyPr/>
        <a:lstStyle/>
        <a:p>
          <a:endParaRPr lang="es-ES"/>
        </a:p>
      </dgm:t>
    </dgm:pt>
    <dgm:pt modelId="{08D2FAD1-7A17-4655-BABB-C435D4233E3E}">
      <dgm:prSet phldrT="[Texto]"/>
      <dgm:spPr/>
    </dgm:pt>
    <dgm:pt modelId="{4F035AF5-1CBD-40D0-B2D1-177B86967FBE}" type="parTrans" cxnId="{33476433-9003-46EE-9045-80162A03B363}">
      <dgm:prSet/>
      <dgm:spPr/>
      <dgm:t>
        <a:bodyPr/>
        <a:lstStyle/>
        <a:p>
          <a:endParaRPr lang="es-ES"/>
        </a:p>
      </dgm:t>
    </dgm:pt>
    <dgm:pt modelId="{A0462CB3-E88A-471B-9CA8-6873A6652F89}" type="sibTrans" cxnId="{33476433-9003-46EE-9045-80162A03B363}">
      <dgm:prSet/>
      <dgm:spPr/>
      <dgm:t>
        <a:bodyPr/>
        <a:lstStyle/>
        <a:p>
          <a:endParaRPr lang="es-ES"/>
        </a:p>
      </dgm:t>
    </dgm:pt>
    <dgm:pt modelId="{922E4E2C-2671-4590-B223-BE13DFE47B3B}" type="pres">
      <dgm:prSet presAssocID="{31F4CAB3-E1F2-4A10-BBD8-F2CB910C1E06}" presName="outerComposite" presStyleCnt="0">
        <dgm:presLayoutVars>
          <dgm:chMax val="2"/>
          <dgm:animLvl val="lvl"/>
          <dgm:resizeHandles val="exact"/>
        </dgm:presLayoutVars>
      </dgm:prSet>
      <dgm:spPr/>
    </dgm:pt>
    <dgm:pt modelId="{F9282AF9-367E-466D-9412-E69BCBBABD69}" type="pres">
      <dgm:prSet presAssocID="{31F4CAB3-E1F2-4A10-BBD8-F2CB910C1E06}" presName="dummyMaxCanvas" presStyleCnt="0"/>
      <dgm:spPr/>
    </dgm:pt>
    <dgm:pt modelId="{86315CD9-04F7-43C9-8D9C-A2F8BAAC001A}" type="pres">
      <dgm:prSet presAssocID="{31F4CAB3-E1F2-4A10-BBD8-F2CB910C1E06}" presName="parentComposite" presStyleCnt="0"/>
      <dgm:spPr/>
    </dgm:pt>
    <dgm:pt modelId="{D222F97C-0C0C-4DA5-AC6E-E21DD32E1664}" type="pres">
      <dgm:prSet presAssocID="{31F4CAB3-E1F2-4A10-BBD8-F2CB910C1E06}" presName="parent1" presStyleLbl="alignAccFollowNode1" presStyleIdx="0" presStyleCnt="4" custScaleX="44292" custScaleY="40327" custLinFactY="13551" custLinFactNeighborX="-72163" custLinFactNeighborY="100000">
        <dgm:presLayoutVars>
          <dgm:chMax val="4"/>
        </dgm:presLayoutVars>
      </dgm:prSet>
      <dgm:spPr/>
    </dgm:pt>
    <dgm:pt modelId="{E248BA47-5DDA-47C7-9AA8-4599F727B074}" type="pres">
      <dgm:prSet presAssocID="{31F4CAB3-E1F2-4A10-BBD8-F2CB910C1E06}" presName="parent2" presStyleLbl="alignAccFollowNode1" presStyleIdx="1" presStyleCnt="4" custScaleX="40639" custScaleY="37384" custLinFactNeighborX="-3892" custLinFactNeighborY="56219">
        <dgm:presLayoutVars>
          <dgm:chMax val="4"/>
        </dgm:presLayoutVars>
      </dgm:prSet>
      <dgm:spPr>
        <a:xfrm>
          <a:off x="4107392" y="271268"/>
          <a:ext cx="1561617" cy="259628"/>
        </a:xfrm>
        <a:prstGeom prst="roundRect">
          <a:avLst>
            <a:gd name="adj" fmla="val 10000"/>
          </a:avLst>
        </a:prstGeom>
      </dgm:spPr>
    </dgm:pt>
    <dgm:pt modelId="{AA45359C-BC67-4A95-8FA3-2670452AA6B7}" type="pres">
      <dgm:prSet presAssocID="{31F4CAB3-E1F2-4A10-BBD8-F2CB910C1E06}" presName="childrenComposite" presStyleCnt="0"/>
      <dgm:spPr/>
    </dgm:pt>
    <dgm:pt modelId="{30CD2B36-7FE4-4730-AD47-5D7F71D0FDB8}" type="pres">
      <dgm:prSet presAssocID="{31F4CAB3-E1F2-4A10-BBD8-F2CB910C1E06}" presName="dummyMaxCanvas_ChildArea" presStyleCnt="0"/>
      <dgm:spPr/>
    </dgm:pt>
    <dgm:pt modelId="{9C5EEF76-D2DB-4BFB-9649-692ED16402BE}" type="pres">
      <dgm:prSet presAssocID="{31F4CAB3-E1F2-4A10-BBD8-F2CB910C1E06}" presName="fulcrum" presStyleLbl="alignAccFollowNode1" presStyleIdx="2" presStyleCnt="4"/>
      <dgm:spPr>
        <a:solidFill>
          <a:srgbClr val="73EDFF">
            <a:alpha val="90000"/>
          </a:srgbClr>
        </a:solidFill>
        <a:ln>
          <a:solidFill>
            <a:srgbClr val="73EDFF">
              <a:alpha val="90000"/>
            </a:srgbClr>
          </a:solidFill>
        </a:ln>
      </dgm:spPr>
    </dgm:pt>
    <dgm:pt modelId="{CBF610C3-32C2-4816-9BDE-19AD16E7700B}" type="pres">
      <dgm:prSet presAssocID="{31F4CAB3-E1F2-4A10-BBD8-F2CB910C1E06}" presName="balance_00" presStyleLbl="alignAccFollowNode1" presStyleIdx="3" presStyleCnt="4" custAng="20983482" custScaleX="144153">
        <dgm:presLayoutVars>
          <dgm:bulletEnabled val="1"/>
        </dgm:presLayoutVars>
      </dgm:prSet>
      <dgm:spPr>
        <a:solidFill>
          <a:srgbClr val="000078">
            <a:alpha val="90000"/>
          </a:srgbClr>
        </a:solidFill>
        <a:ln>
          <a:solidFill>
            <a:srgbClr val="000078">
              <a:alpha val="90000"/>
            </a:srgbClr>
          </a:solidFill>
        </a:ln>
      </dgm:spPr>
    </dgm:pt>
  </dgm:ptLst>
  <dgm:cxnLst>
    <dgm:cxn modelId="{62D79D12-D9C8-42C4-8A18-0665F2D7DCAE}" srcId="{31F4CAB3-E1F2-4A10-BBD8-F2CB910C1E06}" destId="{B23178FC-8C73-4B50-A573-3F7F3B62F82D}" srcOrd="1" destOrd="0" parTransId="{7FE451C0-A3AD-4CC5-A056-4C1AD1C09D98}" sibTransId="{7B835FB8-A3EC-4F84-BF31-102BE2FE8778}"/>
    <dgm:cxn modelId="{33476433-9003-46EE-9045-80162A03B363}" srcId="{31F4CAB3-E1F2-4A10-BBD8-F2CB910C1E06}" destId="{08D2FAD1-7A17-4655-BABB-C435D4233E3E}" srcOrd="2" destOrd="0" parTransId="{4F035AF5-1CBD-40D0-B2D1-177B86967FBE}" sibTransId="{A0462CB3-E88A-471B-9CA8-6873A6652F89}"/>
    <dgm:cxn modelId="{83735546-0857-44A6-BEA4-5B64E2C5D72B}" srcId="{31F4CAB3-E1F2-4A10-BBD8-F2CB910C1E06}" destId="{CCA376DF-DDFD-4BE4-B616-C19E71DD02F4}" srcOrd="0" destOrd="0" parTransId="{0496BD09-7433-4476-82AF-D092486C3105}" sibTransId="{49253FCF-F010-43B4-AE55-51972F1FF8D9}"/>
    <dgm:cxn modelId="{160BE758-A154-4885-832D-FE56E3FBEC54}" type="presOf" srcId="{B23178FC-8C73-4B50-A573-3F7F3B62F82D}" destId="{E248BA47-5DDA-47C7-9AA8-4599F727B074}" srcOrd="0" destOrd="0" presId="urn:microsoft.com/office/officeart/2005/8/layout/balance1"/>
    <dgm:cxn modelId="{99B9E2B1-C778-4008-BA7F-81B75E445A5C}" type="presOf" srcId="{31F4CAB3-E1F2-4A10-BBD8-F2CB910C1E06}" destId="{922E4E2C-2671-4590-B223-BE13DFE47B3B}" srcOrd="0" destOrd="0" presId="urn:microsoft.com/office/officeart/2005/8/layout/balance1"/>
    <dgm:cxn modelId="{8890D8E8-81FA-40E4-BEF4-AD47813DEBCA}" type="presOf" srcId="{CCA376DF-DDFD-4BE4-B616-C19E71DD02F4}" destId="{D222F97C-0C0C-4DA5-AC6E-E21DD32E1664}" srcOrd="0" destOrd="0" presId="urn:microsoft.com/office/officeart/2005/8/layout/balance1"/>
    <dgm:cxn modelId="{643CECA8-D599-4699-B490-C965313C559E}" type="presParOf" srcId="{922E4E2C-2671-4590-B223-BE13DFE47B3B}" destId="{F9282AF9-367E-466D-9412-E69BCBBABD69}" srcOrd="0" destOrd="0" presId="urn:microsoft.com/office/officeart/2005/8/layout/balance1"/>
    <dgm:cxn modelId="{22197212-5064-4350-8CDE-274DD9769525}" type="presParOf" srcId="{922E4E2C-2671-4590-B223-BE13DFE47B3B}" destId="{86315CD9-04F7-43C9-8D9C-A2F8BAAC001A}" srcOrd="1" destOrd="0" presId="urn:microsoft.com/office/officeart/2005/8/layout/balance1"/>
    <dgm:cxn modelId="{B1E62DCE-1665-4BAD-ADDA-27C483734949}" type="presParOf" srcId="{86315CD9-04F7-43C9-8D9C-A2F8BAAC001A}" destId="{D222F97C-0C0C-4DA5-AC6E-E21DD32E1664}" srcOrd="0" destOrd="0" presId="urn:microsoft.com/office/officeart/2005/8/layout/balance1"/>
    <dgm:cxn modelId="{AF1C58EB-AA93-4A52-898C-2C15871BE292}" type="presParOf" srcId="{86315CD9-04F7-43C9-8D9C-A2F8BAAC001A}" destId="{E248BA47-5DDA-47C7-9AA8-4599F727B074}" srcOrd="1" destOrd="0" presId="urn:microsoft.com/office/officeart/2005/8/layout/balance1"/>
    <dgm:cxn modelId="{A8E06373-C23C-4FFA-ABE0-85BFA4C39088}" type="presParOf" srcId="{922E4E2C-2671-4590-B223-BE13DFE47B3B}" destId="{AA45359C-BC67-4A95-8FA3-2670452AA6B7}" srcOrd="2" destOrd="0" presId="urn:microsoft.com/office/officeart/2005/8/layout/balance1"/>
    <dgm:cxn modelId="{BD23CD7B-C7ED-473F-AD07-E48FBBF31EC2}" type="presParOf" srcId="{AA45359C-BC67-4A95-8FA3-2670452AA6B7}" destId="{30CD2B36-7FE4-4730-AD47-5D7F71D0FDB8}" srcOrd="0" destOrd="0" presId="urn:microsoft.com/office/officeart/2005/8/layout/balance1"/>
    <dgm:cxn modelId="{CC3915D5-9895-4A9A-B368-9CF94F4A59BD}" type="presParOf" srcId="{AA45359C-BC67-4A95-8FA3-2670452AA6B7}" destId="{9C5EEF76-D2DB-4BFB-9649-692ED16402BE}" srcOrd="1" destOrd="0" presId="urn:microsoft.com/office/officeart/2005/8/layout/balance1"/>
    <dgm:cxn modelId="{4DBE3BC6-0612-4FE6-BB25-ECDC7BCD2C7C}" type="presParOf" srcId="{AA45359C-BC67-4A95-8FA3-2670452AA6B7}" destId="{CBF610C3-32C2-4816-9BDE-19AD16E7700B}" srcOrd="2"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8FFB5-4D88-489E-A193-288DB5CD38FF}">
      <dsp:nvSpPr>
        <dsp:cNvPr id="0" name=""/>
        <dsp:cNvSpPr/>
      </dsp:nvSpPr>
      <dsp:spPr>
        <a:xfrm>
          <a:off x="1653" y="0"/>
          <a:ext cx="2572122" cy="5004858"/>
        </a:xfrm>
        <a:prstGeom prst="roundRect">
          <a:avLst>
            <a:gd name="adj" fmla="val 10000"/>
          </a:avLst>
        </a:prstGeom>
        <a:noFill/>
        <a:ln w="38100"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rgbClr val="000078"/>
              </a:solidFill>
            </a:rPr>
            <a:t>Nuevos protocolos de transmisión</a:t>
          </a:r>
          <a:endParaRPr lang="es-ES" sz="3000" kern="1200" dirty="0"/>
        </a:p>
      </dsp:txBody>
      <dsp:txXfrm>
        <a:off x="1653" y="2001943"/>
        <a:ext cx="2572122" cy="2001943"/>
      </dsp:txXfrm>
    </dsp:sp>
    <dsp:sp modelId="{FC834CFA-357C-45ED-A81E-E67EBA7C2893}">
      <dsp:nvSpPr>
        <dsp:cNvPr id="0" name=""/>
        <dsp:cNvSpPr/>
      </dsp:nvSpPr>
      <dsp:spPr>
        <a:xfrm>
          <a:off x="577851" y="200277"/>
          <a:ext cx="1476889" cy="1476889"/>
        </a:xfrm>
        <a:prstGeom prst="ellipse">
          <a:avLst/>
        </a:prstGeom>
        <a:blipFill>
          <a:blip xmlns:r="http://schemas.openxmlformats.org/officeDocument/2006/relationships" r:embed="rId1"/>
          <a:srcRect/>
          <a:stretch>
            <a:fillRect l="-25000" r="-25000"/>
          </a:stretch>
        </a:blip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 modelId="{CF366C95-5B96-4D96-8C37-9774DD455E3C}">
      <dsp:nvSpPr>
        <dsp:cNvPr id="0" name=""/>
        <dsp:cNvSpPr/>
      </dsp:nvSpPr>
      <dsp:spPr>
        <a:xfrm>
          <a:off x="2650938" y="0"/>
          <a:ext cx="2572122" cy="5004858"/>
        </a:xfrm>
        <a:prstGeom prst="roundRect">
          <a:avLst>
            <a:gd name="adj" fmla="val 10000"/>
          </a:avLst>
        </a:prstGeom>
        <a:noFill/>
        <a:ln w="38100"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Font typeface="Arial" panose="020B0604020202020204" pitchFamily="34" charset="0"/>
            <a:buNone/>
          </a:pPr>
          <a:r>
            <a:rPr lang="es-ES" sz="3000" kern="1200" dirty="0">
              <a:solidFill>
                <a:srgbClr val="000078"/>
              </a:solidFill>
            </a:rPr>
            <a:t>Nuevas Antenas MMIMO</a:t>
          </a:r>
          <a:endParaRPr lang="es-ES" sz="3000" kern="1200" dirty="0"/>
        </a:p>
      </dsp:txBody>
      <dsp:txXfrm>
        <a:off x="2650938" y="2001943"/>
        <a:ext cx="2572122" cy="2001943"/>
      </dsp:txXfrm>
    </dsp:sp>
    <dsp:sp modelId="{DC6FBB80-DF84-4579-8130-4A3135548B44}">
      <dsp:nvSpPr>
        <dsp:cNvPr id="0" name=""/>
        <dsp:cNvSpPr/>
      </dsp:nvSpPr>
      <dsp:spPr>
        <a:xfrm>
          <a:off x="3215971" y="200277"/>
          <a:ext cx="1476889" cy="1476889"/>
        </a:xfrm>
        <a:prstGeom prst="ellipse">
          <a:avLst/>
        </a:prstGeom>
        <a:blipFill>
          <a:blip xmlns:r="http://schemas.openxmlformats.org/officeDocument/2006/relationships" r:embed="rId2"/>
          <a:srcRect/>
          <a:stretch>
            <a:fillRect l="-13000" r="-13000"/>
          </a:stretch>
        </a:blip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 modelId="{C02F5C8E-C6C2-422D-9A46-C0D5B0DCD204}">
      <dsp:nvSpPr>
        <dsp:cNvPr id="0" name=""/>
        <dsp:cNvSpPr/>
      </dsp:nvSpPr>
      <dsp:spPr>
        <a:xfrm>
          <a:off x="5300224" y="0"/>
          <a:ext cx="2572122" cy="5004858"/>
        </a:xfrm>
        <a:prstGeom prst="roundRect">
          <a:avLst>
            <a:gd name="adj" fmla="val 10000"/>
          </a:avLst>
        </a:prstGeom>
        <a:noFill/>
        <a:ln w="38100"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Font typeface="Arial" panose="020B0604020202020204" pitchFamily="34" charset="0"/>
            <a:buNone/>
          </a:pPr>
          <a:r>
            <a:rPr lang="es-ES" sz="3000" kern="1200" dirty="0">
              <a:solidFill>
                <a:srgbClr val="000078"/>
              </a:solidFill>
            </a:rPr>
            <a:t>Nuevas bandas de frecuencia</a:t>
          </a:r>
          <a:endParaRPr lang="es-ES" sz="3000" kern="1200" dirty="0"/>
        </a:p>
      </dsp:txBody>
      <dsp:txXfrm>
        <a:off x="5300224" y="2001943"/>
        <a:ext cx="2572122" cy="2001943"/>
      </dsp:txXfrm>
    </dsp:sp>
    <dsp:sp modelId="{C2C66CD9-E722-422D-830A-F11D66F39B40}">
      <dsp:nvSpPr>
        <dsp:cNvPr id="0" name=""/>
        <dsp:cNvSpPr/>
      </dsp:nvSpPr>
      <dsp:spPr>
        <a:xfrm>
          <a:off x="5847840" y="200277"/>
          <a:ext cx="1476889" cy="1476889"/>
        </a:xfrm>
        <a:prstGeom prst="ellipse">
          <a:avLst/>
        </a:prstGeom>
        <a:blipFill>
          <a:blip xmlns:r="http://schemas.openxmlformats.org/officeDocument/2006/relationships" r:embed="rId3"/>
          <a:srcRect/>
          <a:stretch>
            <a:fillRect/>
          </a:stretch>
        </a:blip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 modelId="{953F2F70-86FA-447E-B445-37133D3FA1E3}">
      <dsp:nvSpPr>
        <dsp:cNvPr id="0" name=""/>
        <dsp:cNvSpPr/>
      </dsp:nvSpPr>
      <dsp:spPr>
        <a:xfrm>
          <a:off x="327782" y="4066744"/>
          <a:ext cx="7244080" cy="750728"/>
        </a:xfrm>
        <a:prstGeom prst="leftRightArrow">
          <a:avLst/>
        </a:prstGeom>
        <a:solidFill>
          <a:srgbClr val="0000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689D3-CF63-4D0C-B301-6094A2E900B6}">
      <dsp:nvSpPr>
        <dsp:cNvPr id="0" name=""/>
        <dsp:cNvSpPr/>
      </dsp:nvSpPr>
      <dsp:spPr>
        <a:xfrm rot="5400000">
          <a:off x="5888039" y="-2451192"/>
          <a:ext cx="1301891" cy="6534680"/>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err="1">
              <a:solidFill>
                <a:srgbClr val="000078"/>
              </a:solidFill>
            </a:rPr>
            <a:t>Multiple</a:t>
          </a:r>
          <a:r>
            <a:rPr lang="es-ES" sz="2100" kern="1200" dirty="0">
              <a:solidFill>
                <a:srgbClr val="000078"/>
              </a:solidFill>
            </a:rPr>
            <a:t> Input – </a:t>
          </a:r>
          <a:r>
            <a:rPr lang="es-ES" sz="2100" kern="1200" dirty="0" err="1">
              <a:solidFill>
                <a:srgbClr val="000078"/>
              </a:solidFill>
            </a:rPr>
            <a:t>Multiple</a:t>
          </a:r>
          <a:r>
            <a:rPr lang="es-ES" sz="2100" kern="1200" dirty="0">
              <a:solidFill>
                <a:srgbClr val="000078"/>
              </a:solidFill>
            </a:rPr>
            <a:t> Output</a:t>
          </a:r>
        </a:p>
        <a:p>
          <a:pPr marL="228600" lvl="1" indent="-228600" algn="l" defTabSz="933450">
            <a:lnSpc>
              <a:spcPct val="90000"/>
            </a:lnSpc>
            <a:spcBef>
              <a:spcPct val="0"/>
            </a:spcBef>
            <a:spcAft>
              <a:spcPct val="15000"/>
            </a:spcAft>
            <a:buChar char="•"/>
          </a:pPr>
          <a:r>
            <a:rPr lang="es-ES" sz="2100" kern="1200" dirty="0">
              <a:solidFill>
                <a:srgbClr val="000078"/>
              </a:solidFill>
            </a:rPr>
            <a:t>Varias antenas transmisoras y receptoras</a:t>
          </a:r>
        </a:p>
      </dsp:txBody>
      <dsp:txXfrm rot="-5400000">
        <a:off x="3271645" y="228755"/>
        <a:ext cx="6471127" cy="1174785"/>
      </dsp:txXfrm>
    </dsp:sp>
    <dsp:sp modelId="{E05B76C5-7969-4DA9-9760-AA91935F7088}">
      <dsp:nvSpPr>
        <dsp:cNvPr id="0" name=""/>
        <dsp:cNvSpPr/>
      </dsp:nvSpPr>
      <dsp:spPr>
        <a:xfrm>
          <a:off x="435217" y="8"/>
          <a:ext cx="2867532" cy="1627364"/>
        </a:xfrm>
        <a:prstGeom prst="roundRect">
          <a:avLst/>
        </a:prstGeom>
        <a:solidFill>
          <a:schemeClr val="bg1"/>
        </a:solid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s-ES" sz="6500" kern="1200" dirty="0"/>
        </a:p>
      </dsp:txBody>
      <dsp:txXfrm>
        <a:off x="514658" y="79449"/>
        <a:ext cx="2708650" cy="1468482"/>
      </dsp:txXfrm>
    </dsp:sp>
    <dsp:sp modelId="{9211230E-6156-44C7-9A35-1AD052BDD946}">
      <dsp:nvSpPr>
        <dsp:cNvPr id="0" name=""/>
        <dsp:cNvSpPr/>
      </dsp:nvSpPr>
      <dsp:spPr>
        <a:xfrm rot="5400000">
          <a:off x="5888039" y="-742459"/>
          <a:ext cx="1301891" cy="6534680"/>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La tecnología 5G trae consigo nuevas antenas 	</a:t>
          </a:r>
        </a:p>
        <a:p>
          <a:pPr marL="285750" lvl="1" indent="-285750" algn="l" defTabSz="1333500">
            <a:lnSpc>
              <a:spcPct val="90000"/>
            </a:lnSpc>
            <a:spcBef>
              <a:spcPct val="0"/>
            </a:spcBef>
            <a:spcAft>
              <a:spcPct val="15000"/>
            </a:spcAft>
            <a:buNone/>
          </a:pPr>
          <a:r>
            <a:rPr lang="es-ES" sz="2100" kern="1200" dirty="0">
              <a:solidFill>
                <a:srgbClr val="000078"/>
              </a:solidFill>
              <a:latin typeface="Calibri" panose="020F0502020204030204"/>
              <a:ea typeface="+mn-ea"/>
              <a:cs typeface="+mn-cs"/>
              <a:sym typeface="Wingdings" panose="05000000000000000000" pitchFamily="2" charset="2"/>
            </a:rPr>
            <a:t>	 </a:t>
          </a:r>
          <a:r>
            <a:rPr lang="es-ES" sz="2100" kern="1200" dirty="0" err="1">
              <a:solidFill>
                <a:srgbClr val="000078"/>
              </a:solidFill>
              <a:latin typeface="Calibri" panose="020F0502020204030204"/>
              <a:ea typeface="+mn-ea"/>
              <a:cs typeface="+mn-cs"/>
              <a:sym typeface="Wingdings" panose="05000000000000000000" pitchFamily="2" charset="2"/>
            </a:rPr>
            <a:t>Massive</a:t>
          </a:r>
          <a:r>
            <a:rPr lang="es-ES" sz="2100" kern="1200" dirty="0">
              <a:solidFill>
                <a:srgbClr val="000078"/>
              </a:solidFill>
              <a:latin typeface="Calibri" panose="020F0502020204030204"/>
              <a:ea typeface="+mn-ea"/>
              <a:cs typeface="+mn-cs"/>
              <a:sym typeface="Wingdings" panose="05000000000000000000" pitchFamily="2" charset="2"/>
            </a:rPr>
            <a:t> MIMO (MMIMO)</a:t>
          </a:r>
          <a:endParaRPr lang="es-ES" sz="2100" kern="1200" dirty="0">
            <a:solidFill>
              <a:srgbClr val="000078"/>
            </a:solidFill>
            <a:latin typeface="Calibri" panose="020F0502020204030204"/>
            <a:ea typeface="+mn-ea"/>
            <a:cs typeface="+mn-cs"/>
          </a:endParaRPr>
        </a:p>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Grandes agrupaciones de antenas (</a:t>
          </a:r>
          <a:r>
            <a:rPr lang="es-ES" sz="2100" kern="1200" dirty="0" err="1">
              <a:solidFill>
                <a:srgbClr val="000078"/>
              </a:solidFill>
              <a:latin typeface="Calibri" panose="020F0502020204030204"/>
              <a:ea typeface="+mn-ea"/>
              <a:cs typeface="+mn-cs"/>
            </a:rPr>
            <a:t>Ej</a:t>
          </a:r>
          <a:r>
            <a:rPr lang="es-ES" sz="2100" kern="1200" dirty="0">
              <a:solidFill>
                <a:srgbClr val="000078"/>
              </a:solidFill>
              <a:latin typeface="Calibri" panose="020F0502020204030204"/>
              <a:ea typeface="+mn-ea"/>
              <a:cs typeface="+mn-cs"/>
            </a:rPr>
            <a:t>: 64x64 ) que consiguen haces más directivos.</a:t>
          </a:r>
        </a:p>
      </dsp:txBody>
      <dsp:txXfrm rot="-5400000">
        <a:off x="3271645" y="1937488"/>
        <a:ext cx="6471127" cy="1174785"/>
      </dsp:txXfrm>
    </dsp:sp>
    <dsp:sp modelId="{BAAC575E-0294-467B-A9C6-4E2EC23D4B6F}">
      <dsp:nvSpPr>
        <dsp:cNvPr id="0" name=""/>
        <dsp:cNvSpPr/>
      </dsp:nvSpPr>
      <dsp:spPr>
        <a:xfrm>
          <a:off x="404112" y="1711198"/>
          <a:ext cx="2867532" cy="1627364"/>
        </a:xfrm>
        <a:prstGeom prst="round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endParaRPr lang="es-ES" sz="6000" kern="1200"/>
        </a:p>
      </dsp:txBody>
      <dsp:txXfrm>
        <a:off x="483553" y="1790639"/>
        <a:ext cx="2708650" cy="1468482"/>
      </dsp:txXfrm>
    </dsp:sp>
    <dsp:sp modelId="{32A84DB0-E8D3-4762-BBCA-1874FF0154A3}">
      <dsp:nvSpPr>
        <dsp:cNvPr id="0" name=""/>
        <dsp:cNvSpPr/>
      </dsp:nvSpPr>
      <dsp:spPr>
        <a:xfrm rot="5400000">
          <a:off x="5845682" y="966273"/>
          <a:ext cx="1386605" cy="6534680"/>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S" sz="2100" kern="1200" dirty="0" err="1">
              <a:solidFill>
                <a:srgbClr val="000078"/>
              </a:solidFill>
              <a:latin typeface="Calibri" panose="020F0502020204030204"/>
              <a:ea typeface="+mn-ea"/>
              <a:cs typeface="+mn-cs"/>
            </a:rPr>
            <a:t>Beamforming</a:t>
          </a:r>
          <a:r>
            <a:rPr lang="es-ES" sz="2100" kern="1200" dirty="0">
              <a:solidFill>
                <a:srgbClr val="000078"/>
              </a:solidFill>
              <a:latin typeface="Calibri" panose="020F0502020204030204"/>
              <a:ea typeface="+mn-ea"/>
              <a:cs typeface="+mn-cs"/>
            </a:rPr>
            <a:t> o conformación de haces es la tecnología utilizada en las antenas MMIMO.</a:t>
          </a:r>
        </a:p>
        <a:p>
          <a:pPr marL="285750" lvl="1" indent="-285750" algn="l" defTabSz="1333500">
            <a:lnSpc>
              <a:spcPct val="90000"/>
            </a:lnSpc>
            <a:spcBef>
              <a:spcPct val="0"/>
            </a:spcBef>
            <a:spcAft>
              <a:spcPct val="15000"/>
            </a:spcAft>
            <a:buChar char="•"/>
          </a:pPr>
          <a:r>
            <a:rPr lang="es-ES" sz="2100" kern="1200" dirty="0">
              <a:solidFill>
                <a:srgbClr val="000078"/>
              </a:solidFill>
              <a:latin typeface="Calibri" panose="020F0502020204030204"/>
              <a:ea typeface="+mn-ea"/>
              <a:cs typeface="+mn-cs"/>
            </a:rPr>
            <a:t>Capacidad para generar varios haces por medio de un conjunto de antenas con diferentes amplitudes y fases</a:t>
          </a:r>
        </a:p>
      </dsp:txBody>
      <dsp:txXfrm rot="-5400000">
        <a:off x="3271645" y="3607998"/>
        <a:ext cx="6466992" cy="1251229"/>
      </dsp:txXfrm>
    </dsp:sp>
    <dsp:sp modelId="{071962DD-8A80-47E6-8575-44746FB34DF3}">
      <dsp:nvSpPr>
        <dsp:cNvPr id="0" name=""/>
        <dsp:cNvSpPr/>
      </dsp:nvSpPr>
      <dsp:spPr>
        <a:xfrm>
          <a:off x="404112" y="3419931"/>
          <a:ext cx="2867532" cy="1627364"/>
        </a:xfrm>
        <a:prstGeom prst="round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endParaRPr lang="es-ES" sz="6000" kern="1200"/>
        </a:p>
      </dsp:txBody>
      <dsp:txXfrm>
        <a:off x="483553" y="3499372"/>
        <a:ext cx="2708650" cy="1468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689D3-CF63-4D0C-B301-6094A2E900B6}">
      <dsp:nvSpPr>
        <dsp:cNvPr id="0" name=""/>
        <dsp:cNvSpPr/>
      </dsp:nvSpPr>
      <dsp:spPr>
        <a:xfrm rot="5400000">
          <a:off x="6324721" y="-2626421"/>
          <a:ext cx="1455390" cy="7077592"/>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solidFill>
                <a:srgbClr val="000078"/>
              </a:solidFill>
            </a:rPr>
            <a:t>El 5G introduce nuevas bandas de frecuencia:</a:t>
          </a:r>
        </a:p>
        <a:p>
          <a:pPr marL="457200" lvl="2" indent="-228600" algn="l" defTabSz="889000">
            <a:lnSpc>
              <a:spcPct val="90000"/>
            </a:lnSpc>
            <a:spcBef>
              <a:spcPct val="0"/>
            </a:spcBef>
            <a:spcAft>
              <a:spcPct val="15000"/>
            </a:spcAft>
            <a:buFont typeface="Arial" panose="020B0604020202020204" pitchFamily="34" charset="0"/>
            <a:buChar char="•"/>
          </a:pPr>
          <a:r>
            <a:rPr lang="es-ES" sz="2000" kern="1200" dirty="0">
              <a:solidFill>
                <a:srgbClr val="000078"/>
              </a:solidFill>
            </a:rPr>
            <a:t>FR1 (</a:t>
          </a:r>
          <a:r>
            <a:rPr lang="es-ES" sz="2000" kern="1200" dirty="0">
              <a:solidFill>
                <a:srgbClr val="000078"/>
              </a:solidFill>
              <a:latin typeface="Calibri" panose="020F0502020204030204"/>
              <a:ea typeface="+mn-ea"/>
              <a:cs typeface="+mn-cs"/>
            </a:rPr>
            <a:t>410 – 7.125MHz) y FR2 (24.250 – 52.600MHz)</a:t>
          </a:r>
        </a:p>
        <a:p>
          <a:pPr marL="228600" lvl="1" indent="-228600" algn="l" defTabSz="889000">
            <a:lnSpc>
              <a:spcPct val="90000"/>
            </a:lnSpc>
            <a:spcBef>
              <a:spcPct val="0"/>
            </a:spcBef>
            <a:spcAft>
              <a:spcPct val="15000"/>
            </a:spcAft>
            <a:buChar char="•"/>
          </a:pPr>
          <a:r>
            <a:rPr lang="es-ES" sz="2000" kern="1200" dirty="0">
              <a:solidFill>
                <a:srgbClr val="000078"/>
              </a:solidFill>
            </a:rPr>
            <a:t>En este estudio nos centramos en las bandas de FR1</a:t>
          </a:r>
        </a:p>
      </dsp:txBody>
      <dsp:txXfrm rot="-5400000">
        <a:off x="3513620" y="255726"/>
        <a:ext cx="7006546" cy="1313298"/>
      </dsp:txXfrm>
    </dsp:sp>
    <dsp:sp modelId="{E05B76C5-7969-4DA9-9760-AA91935F7088}">
      <dsp:nvSpPr>
        <dsp:cNvPr id="0" name=""/>
        <dsp:cNvSpPr/>
      </dsp:nvSpPr>
      <dsp:spPr>
        <a:xfrm>
          <a:off x="456896" y="2756"/>
          <a:ext cx="3067353" cy="1819237"/>
        </a:xfrm>
        <a:prstGeom prst="round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s-ES" sz="6500" kern="1200" dirty="0"/>
        </a:p>
      </dsp:txBody>
      <dsp:txXfrm>
        <a:off x="545704" y="91564"/>
        <a:ext cx="2889737" cy="1641621"/>
      </dsp:txXfrm>
    </dsp:sp>
    <dsp:sp modelId="{9211230E-6156-44C7-9A35-1AD052BDD946}">
      <dsp:nvSpPr>
        <dsp:cNvPr id="0" name=""/>
        <dsp:cNvSpPr/>
      </dsp:nvSpPr>
      <dsp:spPr>
        <a:xfrm rot="5400000">
          <a:off x="6191981" y="-716221"/>
          <a:ext cx="1663700" cy="7077592"/>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Potencia de la señal: fuerza de la señal radio recibida por el terminal móvil en un punto concreto.</a:t>
          </a:r>
        </a:p>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Nivel del ruido: cantidad de señal no deseada que hay en un punto específico.</a:t>
          </a:r>
        </a:p>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Desvanecimiento: lento (por sombra) y rápido (</a:t>
          </a:r>
          <a:r>
            <a:rPr lang="es-ES" sz="2000" kern="1200" dirty="0" err="1">
              <a:solidFill>
                <a:srgbClr val="000078"/>
              </a:solidFill>
              <a:latin typeface="Calibri" panose="020F0502020204030204"/>
              <a:ea typeface="+mn-ea"/>
              <a:cs typeface="+mn-cs"/>
            </a:rPr>
            <a:t>multitrayecto</a:t>
          </a:r>
          <a:r>
            <a:rPr lang="es-ES" sz="2000" kern="1200" dirty="0">
              <a:solidFill>
                <a:srgbClr val="000078"/>
              </a:solidFill>
              <a:latin typeface="Calibri" panose="020F0502020204030204"/>
              <a:ea typeface="+mn-ea"/>
              <a:cs typeface="+mn-cs"/>
            </a:rPr>
            <a:t>).</a:t>
          </a:r>
        </a:p>
      </dsp:txBody>
      <dsp:txXfrm rot="-5400000">
        <a:off x="3485036" y="2071939"/>
        <a:ext cx="6996377" cy="1501270"/>
      </dsp:txXfrm>
    </dsp:sp>
    <dsp:sp modelId="{BAAC575E-0294-467B-A9C6-4E2EC23D4B6F}">
      <dsp:nvSpPr>
        <dsp:cNvPr id="0" name=""/>
        <dsp:cNvSpPr/>
      </dsp:nvSpPr>
      <dsp:spPr>
        <a:xfrm>
          <a:off x="456896" y="1912956"/>
          <a:ext cx="3067353" cy="1819237"/>
        </a:xfrm>
        <a:prstGeom prst="roundRect">
          <a:avLst/>
        </a:prstGeom>
        <a:solidFill>
          <a:schemeClr val="bg1"/>
        </a:solid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endParaRPr lang="es-ES" sz="6400" kern="1200" dirty="0"/>
        </a:p>
      </dsp:txBody>
      <dsp:txXfrm>
        <a:off x="545704" y="2001764"/>
        <a:ext cx="2889737" cy="1641621"/>
      </dsp:txXfrm>
    </dsp:sp>
    <dsp:sp modelId="{32A84DB0-E8D3-4762-BBCA-1874FF0154A3}">
      <dsp:nvSpPr>
        <dsp:cNvPr id="0" name=""/>
        <dsp:cNvSpPr/>
      </dsp:nvSpPr>
      <dsp:spPr>
        <a:xfrm rot="5400000">
          <a:off x="6324721" y="1193978"/>
          <a:ext cx="1455390" cy="7077592"/>
        </a:xfrm>
        <a:prstGeom prst="round2SameRect">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S" sz="2000" i="1" kern="1200" dirty="0" err="1">
              <a:solidFill>
                <a:srgbClr val="000078"/>
              </a:solidFill>
              <a:latin typeface="Calibri" panose="020F0502020204030204"/>
              <a:ea typeface="+mn-ea"/>
              <a:cs typeface="+mn-cs"/>
            </a:rPr>
            <a:t>Signal</a:t>
          </a:r>
          <a:r>
            <a:rPr lang="es-ES" sz="2000" i="1" kern="1200" dirty="0">
              <a:solidFill>
                <a:srgbClr val="000078"/>
              </a:solidFill>
              <a:latin typeface="Calibri" panose="020F0502020204030204"/>
              <a:ea typeface="+mn-ea"/>
              <a:cs typeface="+mn-cs"/>
            </a:rPr>
            <a:t> </a:t>
          </a:r>
          <a:r>
            <a:rPr lang="es-ES" sz="2000" i="1" kern="1200" dirty="0" err="1">
              <a:solidFill>
                <a:srgbClr val="000078"/>
              </a:solidFill>
              <a:latin typeface="Calibri" panose="020F0502020204030204"/>
              <a:ea typeface="+mn-ea"/>
              <a:cs typeface="+mn-cs"/>
            </a:rPr>
            <a:t>to</a:t>
          </a:r>
          <a:r>
            <a:rPr lang="es-ES" sz="2000" i="1" kern="1200" dirty="0">
              <a:solidFill>
                <a:srgbClr val="000078"/>
              </a:solidFill>
              <a:latin typeface="Calibri" panose="020F0502020204030204"/>
              <a:ea typeface="+mn-ea"/>
              <a:cs typeface="+mn-cs"/>
            </a:rPr>
            <a:t> </a:t>
          </a:r>
          <a:r>
            <a:rPr lang="es-ES" sz="2000" i="1" kern="1200" dirty="0" err="1">
              <a:solidFill>
                <a:srgbClr val="000078"/>
              </a:solidFill>
              <a:latin typeface="Calibri" panose="020F0502020204030204"/>
              <a:ea typeface="+mn-ea"/>
              <a:cs typeface="+mn-cs"/>
            </a:rPr>
            <a:t>Noise</a:t>
          </a:r>
          <a:r>
            <a:rPr lang="es-ES" sz="2000" i="1" kern="1200" dirty="0">
              <a:solidFill>
                <a:srgbClr val="000078"/>
              </a:solidFill>
              <a:latin typeface="Calibri" panose="020F0502020204030204"/>
              <a:ea typeface="+mn-ea"/>
              <a:cs typeface="+mn-cs"/>
            </a:rPr>
            <a:t> Ratio </a:t>
          </a:r>
          <a:r>
            <a:rPr lang="es-ES" sz="2000" kern="1200" dirty="0">
              <a:solidFill>
                <a:srgbClr val="000078"/>
              </a:solidFill>
              <a:latin typeface="Calibri" panose="020F0502020204030204"/>
              <a:ea typeface="+mn-ea"/>
              <a:cs typeface="+mn-cs"/>
            </a:rPr>
            <a:t>(SNR)</a:t>
          </a:r>
        </a:p>
        <a:p>
          <a:pPr marL="285750" lvl="1" indent="-285750" algn="l" defTabSz="1333500">
            <a:lnSpc>
              <a:spcPct val="90000"/>
            </a:lnSpc>
            <a:spcBef>
              <a:spcPct val="0"/>
            </a:spcBef>
            <a:spcAft>
              <a:spcPct val="15000"/>
            </a:spcAft>
            <a:buChar char="•"/>
          </a:pPr>
          <a:r>
            <a:rPr lang="es-ES" sz="2000" kern="1200" dirty="0">
              <a:solidFill>
                <a:srgbClr val="000078"/>
              </a:solidFill>
              <a:latin typeface="Calibri" panose="020F0502020204030204"/>
              <a:ea typeface="+mn-ea"/>
              <a:cs typeface="+mn-cs"/>
            </a:rPr>
            <a:t>Proporción comprendida entre la potencia de la señal y el nivel de ruido del entorno</a:t>
          </a:r>
        </a:p>
      </dsp:txBody>
      <dsp:txXfrm rot="-5400000">
        <a:off x="3513620" y="4076125"/>
        <a:ext cx="7006546" cy="1313298"/>
      </dsp:txXfrm>
    </dsp:sp>
    <dsp:sp modelId="{071962DD-8A80-47E6-8575-44746FB34DF3}">
      <dsp:nvSpPr>
        <dsp:cNvPr id="0" name=""/>
        <dsp:cNvSpPr/>
      </dsp:nvSpPr>
      <dsp:spPr>
        <a:xfrm>
          <a:off x="456896" y="3823155"/>
          <a:ext cx="3067353" cy="1819237"/>
        </a:xfrm>
        <a:prstGeom prst="round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endParaRPr lang="es-ES" sz="6400" kern="1200" dirty="0"/>
        </a:p>
      </dsp:txBody>
      <dsp:txXfrm>
        <a:off x="545704" y="3911963"/>
        <a:ext cx="2889737" cy="1641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AC665-26CA-4F66-9DEB-9908EBE7FBFD}">
      <dsp:nvSpPr>
        <dsp:cNvPr id="0" name=""/>
        <dsp:cNvSpPr/>
      </dsp:nvSpPr>
      <dsp:spPr>
        <a:xfrm>
          <a:off x="-3311047" y="-509314"/>
          <a:ext cx="3948362" cy="3948362"/>
        </a:xfrm>
        <a:prstGeom prst="blockArc">
          <a:avLst>
            <a:gd name="adj1" fmla="val 18900000"/>
            <a:gd name="adj2" fmla="val 2700000"/>
            <a:gd name="adj3" fmla="val 547"/>
          </a:avLst>
        </a:prstGeom>
        <a:solidFill>
          <a:srgbClr val="73EDFF"/>
        </a:solidFill>
        <a:ln w="12700" cap="flat" cmpd="sng" algn="ctr">
          <a:solidFill>
            <a:srgbClr val="73EDFF"/>
          </a:solidFill>
          <a:prstDash val="solid"/>
          <a:miter lim="800000"/>
        </a:ln>
        <a:effectLst/>
      </dsp:spPr>
      <dsp:style>
        <a:lnRef idx="2">
          <a:scrgbClr r="0" g="0" b="0"/>
        </a:lnRef>
        <a:fillRef idx="0">
          <a:scrgbClr r="0" g="0" b="0"/>
        </a:fillRef>
        <a:effectRef idx="0">
          <a:scrgbClr r="0" g="0" b="0"/>
        </a:effectRef>
        <a:fontRef idx="minor"/>
      </dsp:style>
    </dsp:sp>
    <dsp:sp modelId="{67715C7E-4087-4B81-A33C-2CF465B5528B}">
      <dsp:nvSpPr>
        <dsp:cNvPr id="0" name=""/>
        <dsp:cNvSpPr/>
      </dsp:nvSpPr>
      <dsp:spPr>
        <a:xfrm>
          <a:off x="409805" y="292973"/>
          <a:ext cx="3704650" cy="585946"/>
        </a:xfrm>
        <a:prstGeom prst="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5"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noProof="0" dirty="0">
              <a:solidFill>
                <a:srgbClr val="000078"/>
              </a:solidFill>
              <a:latin typeface="Calibri" panose="020F0502020204030204"/>
              <a:ea typeface="+mn-ea"/>
              <a:cs typeface="+mn-cs"/>
            </a:rPr>
            <a:t>CIUDAD</a:t>
          </a:r>
          <a:br>
            <a:rPr lang="es-ES" sz="1200" b="1" kern="1200" noProof="0" dirty="0">
              <a:solidFill>
                <a:srgbClr val="000078"/>
              </a:solidFill>
              <a:latin typeface="Calibri" panose="020F0502020204030204"/>
              <a:ea typeface="+mn-ea"/>
              <a:cs typeface="+mn-cs"/>
            </a:rPr>
          </a:br>
          <a:r>
            <a:rPr lang="es-ES" sz="1200" kern="1200" noProof="0" dirty="0">
              <a:solidFill>
                <a:srgbClr val="000078"/>
              </a:solidFill>
              <a:latin typeface="Calibri" panose="020F0502020204030204"/>
              <a:ea typeface="+mn-ea"/>
              <a:cs typeface="+mn-cs"/>
            </a:rPr>
            <a:t>Madrid</a:t>
          </a:r>
          <a:endParaRPr lang="es-ES" sz="1200" kern="1200" dirty="0">
            <a:solidFill>
              <a:srgbClr val="000078"/>
            </a:solidFill>
            <a:latin typeface="Calibri" panose="020F0502020204030204"/>
            <a:ea typeface="+mn-ea"/>
            <a:cs typeface="+mn-cs"/>
          </a:endParaRPr>
        </a:p>
      </dsp:txBody>
      <dsp:txXfrm>
        <a:off x="409805" y="292973"/>
        <a:ext cx="3704650" cy="585946"/>
      </dsp:txXfrm>
    </dsp:sp>
    <dsp:sp modelId="{B47BC38C-E459-431C-BBD5-D66D860B0432}">
      <dsp:nvSpPr>
        <dsp:cNvPr id="0" name=""/>
        <dsp:cNvSpPr/>
      </dsp:nvSpPr>
      <dsp:spPr>
        <a:xfrm>
          <a:off x="43588" y="219730"/>
          <a:ext cx="732433" cy="732433"/>
        </a:xfrm>
        <a:prstGeom prst="ellipse">
          <a:avLst/>
        </a:prstGeom>
        <a:solidFill>
          <a:schemeClr val="lt1">
            <a:hueOff val="0"/>
            <a:satOff val="0"/>
            <a:lumOff val="0"/>
            <a:alphaOff val="0"/>
          </a:schemeClr>
        </a:solid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 modelId="{F05DEDD3-D396-4EED-A2BD-DDF4208D11B8}">
      <dsp:nvSpPr>
        <dsp:cNvPr id="0" name=""/>
        <dsp:cNvSpPr/>
      </dsp:nvSpPr>
      <dsp:spPr>
        <a:xfrm>
          <a:off x="622797" y="1171893"/>
          <a:ext cx="3491658" cy="585946"/>
        </a:xfrm>
        <a:prstGeom prst="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5" tIns="30480" rIns="30480" bIns="30480" numCol="1" spcCol="1270" anchor="ctr" anchorCtr="0">
          <a:noAutofit/>
        </a:bodyPr>
        <a:lstStyle/>
        <a:p>
          <a:pPr marL="0" lvl="0" indent="0" algn="l" defTabSz="1333500">
            <a:lnSpc>
              <a:spcPct val="90000"/>
            </a:lnSpc>
            <a:spcBef>
              <a:spcPct val="0"/>
            </a:spcBef>
            <a:spcAft>
              <a:spcPct val="35000"/>
            </a:spcAft>
            <a:buNone/>
          </a:pPr>
          <a:r>
            <a:rPr lang="es-ES" sz="1200" b="1" kern="1200" noProof="0" dirty="0">
              <a:solidFill>
                <a:srgbClr val="000078"/>
              </a:solidFill>
            </a:rPr>
            <a:t>COSTA</a:t>
          </a:r>
        </a:p>
        <a:p>
          <a:pPr marL="0" lvl="0" indent="0" algn="l" defTabSz="1333500">
            <a:lnSpc>
              <a:spcPct val="90000"/>
            </a:lnSpc>
            <a:spcBef>
              <a:spcPct val="0"/>
            </a:spcBef>
            <a:spcAft>
              <a:spcPct val="35000"/>
            </a:spcAft>
            <a:buNone/>
          </a:pPr>
          <a:r>
            <a:rPr lang="es-ES" sz="1200" kern="1200" noProof="0" dirty="0">
              <a:solidFill>
                <a:srgbClr val="000078"/>
              </a:solidFill>
            </a:rPr>
            <a:t>Santa Pola</a:t>
          </a:r>
          <a:endParaRPr lang="es-ES" sz="1200" kern="1200" dirty="0">
            <a:solidFill>
              <a:srgbClr val="000078"/>
            </a:solidFill>
            <a:latin typeface="Calibri" panose="020F0502020204030204"/>
            <a:ea typeface="+mn-ea"/>
            <a:cs typeface="+mn-cs"/>
          </a:endParaRPr>
        </a:p>
      </dsp:txBody>
      <dsp:txXfrm>
        <a:off x="622797" y="1171893"/>
        <a:ext cx="3491658" cy="585946"/>
      </dsp:txXfrm>
    </dsp:sp>
    <dsp:sp modelId="{19C6A805-3933-4278-A8F5-CCD6126915FE}">
      <dsp:nvSpPr>
        <dsp:cNvPr id="0" name=""/>
        <dsp:cNvSpPr/>
      </dsp:nvSpPr>
      <dsp:spPr>
        <a:xfrm>
          <a:off x="256580" y="1098650"/>
          <a:ext cx="732433" cy="732433"/>
        </a:xfrm>
        <a:prstGeom prst="ellipse">
          <a:avLst/>
        </a:prstGeom>
        <a:solidFill>
          <a:prstClr val="white">
            <a:hueOff val="0"/>
            <a:satOff val="0"/>
            <a:lumOff val="0"/>
            <a:alphaOff val="0"/>
          </a:prstClr>
        </a:solid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 modelId="{A8181F5A-1B7A-4F97-A9CA-6103497C69F5}">
      <dsp:nvSpPr>
        <dsp:cNvPr id="0" name=""/>
        <dsp:cNvSpPr/>
      </dsp:nvSpPr>
      <dsp:spPr>
        <a:xfrm>
          <a:off x="409805" y="2050813"/>
          <a:ext cx="3704650" cy="585946"/>
        </a:xfrm>
        <a:prstGeom prst="rect">
          <a:avLst/>
        </a:prstGeom>
        <a:noFill/>
        <a:ln w="28575" cap="flat" cmpd="sng" algn="ctr">
          <a:solidFill>
            <a:srgbClr val="73ED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5" tIns="30480" rIns="30480" bIns="30480" numCol="1" spcCol="1270" anchor="ctr" anchorCtr="0">
          <a:noAutofit/>
        </a:bodyPr>
        <a:lstStyle/>
        <a:p>
          <a:pPr marL="0" lvl="0" indent="0" algn="l" defTabSz="1333500">
            <a:lnSpc>
              <a:spcPct val="90000"/>
            </a:lnSpc>
            <a:spcBef>
              <a:spcPct val="0"/>
            </a:spcBef>
            <a:spcAft>
              <a:spcPct val="35000"/>
            </a:spcAft>
            <a:buNone/>
          </a:pPr>
          <a:r>
            <a:rPr lang="es-ES" sz="1200" b="1" kern="1200" noProof="0" dirty="0">
              <a:solidFill>
                <a:srgbClr val="000078"/>
              </a:solidFill>
              <a:latin typeface="Calibri" panose="020F0502020204030204"/>
              <a:ea typeface="+mn-ea"/>
              <a:cs typeface="+mn-cs"/>
            </a:rPr>
            <a:t>MONTAÑA</a:t>
          </a:r>
        </a:p>
        <a:p>
          <a:pPr marL="0" lvl="0" indent="0" algn="l" defTabSz="1333500">
            <a:lnSpc>
              <a:spcPct val="90000"/>
            </a:lnSpc>
            <a:spcBef>
              <a:spcPct val="0"/>
            </a:spcBef>
            <a:spcAft>
              <a:spcPct val="35000"/>
            </a:spcAft>
            <a:buNone/>
          </a:pPr>
          <a:r>
            <a:rPr lang="es-ES" sz="1200" kern="1200" noProof="0" dirty="0">
              <a:solidFill>
                <a:srgbClr val="000078"/>
              </a:solidFill>
              <a:latin typeface="Calibri" panose="020F0502020204030204"/>
              <a:ea typeface="+mn-ea"/>
              <a:cs typeface="+mn-cs"/>
            </a:rPr>
            <a:t>Santa </a:t>
          </a:r>
          <a:r>
            <a:rPr lang="es-ES" sz="1200" kern="1200" noProof="0" dirty="0" err="1">
              <a:solidFill>
                <a:srgbClr val="000078"/>
              </a:solidFill>
              <a:latin typeface="Calibri" panose="020F0502020204030204"/>
              <a:ea typeface="+mn-ea"/>
              <a:cs typeface="+mn-cs"/>
            </a:rPr>
            <a:t>Cilia</a:t>
          </a:r>
          <a:r>
            <a:rPr lang="es-ES" sz="1200" kern="1200" noProof="0" dirty="0">
              <a:solidFill>
                <a:srgbClr val="000078"/>
              </a:solidFill>
              <a:latin typeface="Calibri" panose="020F0502020204030204"/>
              <a:ea typeface="+mn-ea"/>
              <a:cs typeface="+mn-cs"/>
            </a:rPr>
            <a:t> de </a:t>
          </a:r>
          <a:r>
            <a:rPr lang="es-ES" sz="1200" kern="1200" noProof="0" dirty="0" err="1">
              <a:solidFill>
                <a:srgbClr val="000078"/>
              </a:solidFill>
              <a:latin typeface="Calibri" panose="020F0502020204030204"/>
              <a:ea typeface="+mn-ea"/>
              <a:cs typeface="+mn-cs"/>
            </a:rPr>
            <a:t>Ponzano</a:t>
          </a:r>
          <a:endParaRPr lang="es-ES" sz="1200" kern="1200" dirty="0">
            <a:solidFill>
              <a:srgbClr val="000078"/>
            </a:solidFill>
            <a:latin typeface="Calibri" panose="020F0502020204030204"/>
            <a:ea typeface="+mn-ea"/>
            <a:cs typeface="+mn-cs"/>
          </a:endParaRPr>
        </a:p>
      </dsp:txBody>
      <dsp:txXfrm>
        <a:off x="409805" y="2050813"/>
        <a:ext cx="3704650" cy="585946"/>
      </dsp:txXfrm>
    </dsp:sp>
    <dsp:sp modelId="{663786BA-695B-4CAF-B308-6DE14E792C2E}">
      <dsp:nvSpPr>
        <dsp:cNvPr id="0" name=""/>
        <dsp:cNvSpPr/>
      </dsp:nvSpPr>
      <dsp:spPr>
        <a:xfrm>
          <a:off x="43588" y="1977570"/>
          <a:ext cx="732433" cy="732433"/>
        </a:xfrm>
        <a:prstGeom prst="ellipse">
          <a:avLst/>
        </a:prstGeom>
        <a:solidFill>
          <a:prstClr val="white">
            <a:hueOff val="0"/>
            <a:satOff val="0"/>
            <a:lumOff val="0"/>
            <a:alphaOff val="0"/>
          </a:prstClr>
        </a:solidFill>
        <a:ln w="28575" cap="flat" cmpd="sng" algn="ctr">
          <a:solidFill>
            <a:srgbClr val="00007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2F97C-0C0C-4DA5-AC6E-E21DD32E1664}">
      <dsp:nvSpPr>
        <dsp:cNvPr id="0" name=""/>
        <dsp:cNvSpPr/>
      </dsp:nvSpPr>
      <dsp:spPr>
        <a:xfrm>
          <a:off x="963027" y="1115933"/>
          <a:ext cx="620475" cy="313850"/>
        </a:xfrm>
        <a:prstGeom prst="roundRect">
          <a:avLst>
            <a:gd name="adj" fmla="val 10000"/>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dirty="0"/>
            <a:t>RET</a:t>
          </a:r>
        </a:p>
      </dsp:txBody>
      <dsp:txXfrm>
        <a:off x="972219" y="1125125"/>
        <a:ext cx="602091" cy="295466"/>
      </dsp:txXfrm>
    </dsp:sp>
    <dsp:sp modelId="{E248BA47-5DDA-47C7-9AA8-4599F727B074}">
      <dsp:nvSpPr>
        <dsp:cNvPr id="0" name=""/>
        <dsp:cNvSpPr/>
      </dsp:nvSpPr>
      <dsp:spPr>
        <a:xfrm>
          <a:off x="3968494" y="681191"/>
          <a:ext cx="569301" cy="290946"/>
        </a:xfrm>
        <a:prstGeom prst="roundRect">
          <a:avLst>
            <a:gd name="adj" fmla="val 10000"/>
          </a:avLst>
        </a:prstGeom>
        <a:noFill/>
        <a:ln w="28575"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solidFill>
                <a:prstClr val="black">
                  <a:hueOff val="0"/>
                  <a:satOff val="0"/>
                  <a:lumOff val="0"/>
                  <a:alphaOff val="0"/>
                </a:prstClr>
              </a:solidFill>
              <a:latin typeface="Calibri" panose="020F0502020204030204"/>
              <a:ea typeface="+mn-ea"/>
              <a:cs typeface="+mn-cs"/>
            </a:rPr>
            <a:t>MDT</a:t>
          </a:r>
        </a:p>
      </dsp:txBody>
      <dsp:txXfrm>
        <a:off x="3977016" y="689713"/>
        <a:ext cx="552257" cy="273902"/>
      </dsp:txXfrm>
    </dsp:sp>
    <dsp:sp modelId="{9C5EEF76-D2DB-4BFB-9649-692ED16402BE}">
      <dsp:nvSpPr>
        <dsp:cNvPr id="0" name=""/>
        <dsp:cNvSpPr/>
      </dsp:nvSpPr>
      <dsp:spPr>
        <a:xfrm>
          <a:off x="2991280" y="3307623"/>
          <a:ext cx="583698" cy="583698"/>
        </a:xfrm>
        <a:prstGeom prst="triangle">
          <a:avLst/>
        </a:prstGeom>
        <a:solidFill>
          <a:srgbClr val="73EDFF">
            <a:alpha val="90000"/>
          </a:srgbClr>
        </a:solidFill>
        <a:ln w="12700" cap="flat" cmpd="sng" algn="ctr">
          <a:solidFill>
            <a:srgbClr val="73EDFF">
              <a:alpha val="90000"/>
            </a:srgbClr>
          </a:solidFill>
          <a:prstDash val="solid"/>
          <a:miter lim="800000"/>
        </a:ln>
        <a:effectLst/>
      </dsp:spPr>
      <dsp:style>
        <a:lnRef idx="2">
          <a:scrgbClr r="0" g="0" b="0"/>
        </a:lnRef>
        <a:fillRef idx="1">
          <a:scrgbClr r="0" g="0" b="0"/>
        </a:fillRef>
        <a:effectRef idx="0">
          <a:scrgbClr r="0" g="0" b="0"/>
        </a:effectRef>
        <a:fontRef idx="minor"/>
      </dsp:style>
    </dsp:sp>
    <dsp:sp modelId="{CBF610C3-32C2-4816-9BDE-19AD16E7700B}">
      <dsp:nvSpPr>
        <dsp:cNvPr id="0" name=""/>
        <dsp:cNvSpPr/>
      </dsp:nvSpPr>
      <dsp:spPr>
        <a:xfrm rot="20983482">
          <a:off x="758874" y="3063248"/>
          <a:ext cx="5048511" cy="236592"/>
        </a:xfrm>
        <a:prstGeom prst="rect">
          <a:avLst/>
        </a:prstGeom>
        <a:solidFill>
          <a:srgbClr val="000078">
            <a:alpha val="90000"/>
          </a:srgbClr>
        </a:solidFill>
        <a:ln w="12700" cap="flat" cmpd="sng" algn="ctr">
          <a:solidFill>
            <a:srgbClr val="000078">
              <a:alpha val="9000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00D87-A058-41BC-B628-951D113E4000}" type="datetimeFigureOut">
              <a:rPr lang="es-ES" smtClean="0"/>
              <a:t>31/01/2023</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41D957-6418-4247-965A-E9AC6F85B696}" type="slidenum">
              <a:rPr lang="es-ES" smtClean="0"/>
              <a:t>‹Nº›</a:t>
            </a:fld>
            <a:endParaRPr lang="es-ES" dirty="0"/>
          </a:p>
        </p:txBody>
      </p:sp>
    </p:spTree>
    <p:extLst>
      <p:ext uri="{BB962C8B-B14F-4D97-AF65-F5344CB8AC3E}">
        <p14:creationId xmlns:p14="http://schemas.microsoft.com/office/powerpoint/2010/main" val="572255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848C3-5470-49F0-A6A8-81A4E098E8AA}" type="datetimeFigureOut">
              <a:rPr lang="es-ES" noProof="0" smtClean="0"/>
              <a:t>31/01/2023</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los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3EDEC-BB94-4EA8-9F33-1F68F3F7AC5E}" type="slidenum">
              <a:rPr lang="es-ES" noProof="0" smtClean="0"/>
              <a:t>‹Nº›</a:t>
            </a:fld>
            <a:endParaRPr lang="es-ES" noProof="0" dirty="0"/>
          </a:p>
        </p:txBody>
      </p:sp>
    </p:spTree>
    <p:extLst>
      <p:ext uri="{BB962C8B-B14F-4D97-AF65-F5344CB8AC3E}">
        <p14:creationId xmlns:p14="http://schemas.microsoft.com/office/powerpoint/2010/main" val="36204660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63EDEC-BB94-4EA8-9F33-1F68F3F7AC5E}" type="slidenum">
              <a:rPr lang="es-ES" smtClean="0"/>
              <a:t>1</a:t>
            </a:fld>
            <a:endParaRPr lang="es-ES" dirty="0"/>
          </a:p>
        </p:txBody>
      </p:sp>
    </p:spTree>
    <p:extLst>
      <p:ext uri="{BB962C8B-B14F-4D97-AF65-F5344CB8AC3E}">
        <p14:creationId xmlns:p14="http://schemas.microsoft.com/office/powerpoint/2010/main" val="226312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63EDEC-BB94-4EA8-9F33-1F68F3F7AC5E}" type="slidenum">
              <a:rPr lang="es-ES" smtClean="0"/>
              <a:t>2</a:t>
            </a:fld>
            <a:endParaRPr lang="es-ES" dirty="0"/>
          </a:p>
        </p:txBody>
      </p:sp>
    </p:spTree>
    <p:extLst>
      <p:ext uri="{BB962C8B-B14F-4D97-AF65-F5344CB8AC3E}">
        <p14:creationId xmlns:p14="http://schemas.microsoft.com/office/powerpoint/2010/main" val="120859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63EDEC-BB94-4EA8-9F33-1F68F3F7AC5E}" type="slidenum">
              <a:rPr lang="es-ES" smtClean="0"/>
              <a:t>28</a:t>
            </a:fld>
            <a:endParaRPr lang="es-ES" dirty="0"/>
          </a:p>
        </p:txBody>
      </p:sp>
    </p:spTree>
    <p:extLst>
      <p:ext uri="{BB962C8B-B14F-4D97-AF65-F5344CB8AC3E}">
        <p14:creationId xmlns:p14="http://schemas.microsoft.com/office/powerpoint/2010/main" val="3654440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14068-F8AA-4453-B463-0A13FFFE99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5E7BEA-84C1-4BAF-BE44-AA2B0ACD5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C8A0FAA-C33A-400B-979B-016CAE24D8AF}"/>
              </a:ext>
            </a:extLst>
          </p:cNvPr>
          <p:cNvSpPr>
            <a:spLocks noGrp="1"/>
          </p:cNvSpPr>
          <p:nvPr>
            <p:ph type="dt" sz="half" idx="10"/>
          </p:nvPr>
        </p:nvSpPr>
        <p:spPr/>
        <p:txBody>
          <a:bodyPr/>
          <a:lstStyle/>
          <a:p>
            <a:pPr rtl="0"/>
            <a:fld id="{966504EA-5F95-46FC-AE11-9809EE896403}"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E0C9B992-AB6B-48AB-8411-74719190DF5F}"/>
              </a:ext>
            </a:extLst>
          </p:cNvPr>
          <p:cNvSpPr>
            <a:spLocks noGrp="1"/>
          </p:cNvSpPr>
          <p:nvPr>
            <p:ph type="ftr" sz="quarter" idx="11"/>
          </p:nvPr>
        </p:nvSpPr>
        <p:spPr/>
        <p:txBody>
          <a:bodyPr/>
          <a:lstStyle/>
          <a:p>
            <a:pPr rtl="0"/>
            <a:endParaRPr lang="es-ES" noProof="0" dirty="0"/>
          </a:p>
        </p:txBody>
      </p:sp>
      <p:sp>
        <p:nvSpPr>
          <p:cNvPr id="6" name="Marcador de número de diapositiva 5">
            <a:extLst>
              <a:ext uri="{FF2B5EF4-FFF2-40B4-BE49-F238E27FC236}">
                <a16:creationId xmlns:a16="http://schemas.microsoft.com/office/drawing/2014/main" id="{ACF7D7EF-DD12-4C2E-B131-99A71AA1A0E4}"/>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203141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68E929-E3FE-4D21-999E-588247DBD4B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6B0A-BE7E-4AB0-B9EF-9741B94A11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B9BED-7B7C-44E7-9A13-7A4B5A02216B}"/>
              </a:ext>
            </a:extLst>
          </p:cNvPr>
          <p:cNvSpPr>
            <a:spLocks noGrp="1"/>
          </p:cNvSpPr>
          <p:nvPr>
            <p:ph type="dt" sz="half" idx="10"/>
          </p:nvPr>
        </p:nvSpPr>
        <p:spPr/>
        <p:txBody>
          <a:bodyPr/>
          <a:lstStyle/>
          <a:p>
            <a:pPr rtl="0"/>
            <a:fld id="{1EA282D6-8AB2-4114-B4AE-274580EF2912}"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4F978143-E1D1-4C22-BA6D-C52F951344B4}"/>
              </a:ext>
            </a:extLst>
          </p:cNvPr>
          <p:cNvSpPr>
            <a:spLocks noGrp="1"/>
          </p:cNvSpPr>
          <p:nvPr>
            <p:ph type="ftr" sz="quarter" idx="11"/>
          </p:nvPr>
        </p:nvSpPr>
        <p:spPr/>
        <p:txBody>
          <a:bodyPr/>
          <a:lstStyle/>
          <a:p>
            <a:pPr rtl="0"/>
            <a:endParaRPr lang="es-ES" noProof="0" dirty="0"/>
          </a:p>
        </p:txBody>
      </p:sp>
      <p:sp>
        <p:nvSpPr>
          <p:cNvPr id="6" name="Marcador de número de diapositiva 5">
            <a:extLst>
              <a:ext uri="{FF2B5EF4-FFF2-40B4-BE49-F238E27FC236}">
                <a16:creationId xmlns:a16="http://schemas.microsoft.com/office/drawing/2014/main" id="{AF0C8DFA-88B3-4AC1-8F9B-F2A613BD9B10}"/>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1982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7B9172-02F3-4355-8147-B658A34FC7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613C6D-D98B-4BFD-98E4-CE8A11244C9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893778-53C9-4FDF-9CA7-749C546737E5}"/>
              </a:ext>
            </a:extLst>
          </p:cNvPr>
          <p:cNvSpPr>
            <a:spLocks noGrp="1"/>
          </p:cNvSpPr>
          <p:nvPr>
            <p:ph type="dt" sz="half" idx="10"/>
          </p:nvPr>
        </p:nvSpPr>
        <p:spPr/>
        <p:txBody>
          <a:bodyPr/>
          <a:lstStyle/>
          <a:p>
            <a:pPr rtl="0"/>
            <a:fld id="{D4190276-BE3F-43A0-89C4-19DD602BBA3E}"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3BBC9F3B-3A79-408A-8330-7BBEF359D02F}"/>
              </a:ext>
            </a:extLst>
          </p:cNvPr>
          <p:cNvSpPr>
            <a:spLocks noGrp="1"/>
          </p:cNvSpPr>
          <p:nvPr>
            <p:ph type="ftr" sz="quarter" idx="11"/>
          </p:nvPr>
        </p:nvSpPr>
        <p:spPr/>
        <p:txBody>
          <a:bodyPr/>
          <a:lstStyle/>
          <a:p>
            <a:pPr rtl="0"/>
            <a:endParaRPr lang="es-ES" noProof="0" dirty="0"/>
          </a:p>
        </p:txBody>
      </p:sp>
      <p:sp>
        <p:nvSpPr>
          <p:cNvPr id="6" name="Marcador de número de diapositiva 5">
            <a:extLst>
              <a:ext uri="{FF2B5EF4-FFF2-40B4-BE49-F238E27FC236}">
                <a16:creationId xmlns:a16="http://schemas.microsoft.com/office/drawing/2014/main" id="{B208094E-4AB5-41CC-9CF1-C0BE75A7217F}"/>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289893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C4498-C6A4-456E-B58D-F32E396788F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041C4E-C999-453C-9777-37A017AADC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FD3822-F674-4D78-A976-D42BCBF44FC4}"/>
              </a:ext>
            </a:extLst>
          </p:cNvPr>
          <p:cNvSpPr>
            <a:spLocks noGrp="1"/>
          </p:cNvSpPr>
          <p:nvPr>
            <p:ph type="dt" sz="half" idx="10"/>
          </p:nvPr>
        </p:nvSpPr>
        <p:spPr/>
        <p:txBody>
          <a:bodyPr/>
          <a:lstStyle/>
          <a:p>
            <a:pPr rtl="0"/>
            <a:fld id="{D4F5E062-0144-4855-AAEC-D0ED36547938}"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08C69700-3233-4A13-950A-15168767C418}"/>
              </a:ext>
            </a:extLst>
          </p:cNvPr>
          <p:cNvSpPr>
            <a:spLocks noGrp="1"/>
          </p:cNvSpPr>
          <p:nvPr>
            <p:ph type="ftr" sz="quarter" idx="11"/>
          </p:nvPr>
        </p:nvSpPr>
        <p:spPr/>
        <p:txBody>
          <a:bodyPr/>
          <a:lstStyle/>
          <a:p>
            <a:pPr rtl="0"/>
            <a:endParaRPr lang="es-ES" noProof="0" dirty="0"/>
          </a:p>
        </p:txBody>
      </p:sp>
      <p:sp>
        <p:nvSpPr>
          <p:cNvPr id="6" name="Marcador de número de diapositiva 5">
            <a:extLst>
              <a:ext uri="{FF2B5EF4-FFF2-40B4-BE49-F238E27FC236}">
                <a16:creationId xmlns:a16="http://schemas.microsoft.com/office/drawing/2014/main" id="{E0B31ECC-E4BA-4882-8893-B824A65B6C97}"/>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11221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B6D855-95D7-493D-ACF2-B2AC0A83205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E34C783-C75E-40AC-90A7-4F2ADB978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54D1C2-1DFE-47A2-A814-97EDFF77AC76}"/>
              </a:ext>
            </a:extLst>
          </p:cNvPr>
          <p:cNvSpPr>
            <a:spLocks noGrp="1"/>
          </p:cNvSpPr>
          <p:nvPr>
            <p:ph type="dt" sz="half" idx="10"/>
          </p:nvPr>
        </p:nvSpPr>
        <p:spPr/>
        <p:txBody>
          <a:bodyPr/>
          <a:lstStyle/>
          <a:p>
            <a:pPr rtl="0"/>
            <a:fld id="{B4406E46-166F-4012-BD22-C11F954F50A9}"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9FDB11EE-2F65-4608-AFEE-BDECEF4BBFC2}"/>
              </a:ext>
            </a:extLst>
          </p:cNvPr>
          <p:cNvSpPr>
            <a:spLocks noGrp="1"/>
          </p:cNvSpPr>
          <p:nvPr>
            <p:ph type="ftr" sz="quarter" idx="11"/>
          </p:nvPr>
        </p:nvSpPr>
        <p:spPr/>
        <p:txBody>
          <a:bodyPr/>
          <a:lstStyle/>
          <a:p>
            <a:pPr rtl="0"/>
            <a:endParaRPr lang="es-ES" noProof="0" dirty="0"/>
          </a:p>
        </p:txBody>
      </p:sp>
      <p:sp>
        <p:nvSpPr>
          <p:cNvPr id="6" name="Marcador de número de diapositiva 5">
            <a:extLst>
              <a:ext uri="{FF2B5EF4-FFF2-40B4-BE49-F238E27FC236}">
                <a16:creationId xmlns:a16="http://schemas.microsoft.com/office/drawing/2014/main" id="{D812DBD9-005E-4D41-88C3-2B232414DA0D}"/>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407244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2B25D-F489-445B-B7B5-7EE0CCEC86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47AD3C6-08C8-4F84-8647-D8D846C55F8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A280435-8013-47C6-8D06-AC4C67E8548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29B73A-0053-4D65-8A2B-1B7CFF8B30B9}"/>
              </a:ext>
            </a:extLst>
          </p:cNvPr>
          <p:cNvSpPr>
            <a:spLocks noGrp="1"/>
          </p:cNvSpPr>
          <p:nvPr>
            <p:ph type="dt" sz="half" idx="10"/>
          </p:nvPr>
        </p:nvSpPr>
        <p:spPr/>
        <p:txBody>
          <a:bodyPr/>
          <a:lstStyle/>
          <a:p>
            <a:pPr rtl="0"/>
            <a:fld id="{36B64B4E-4A21-46A2-B295-6F855AC5C84A}" type="datetime1">
              <a:rPr lang="es-ES" noProof="0" smtClean="0"/>
              <a:t>31/01/2023</a:t>
            </a:fld>
            <a:endParaRPr lang="es-ES" noProof="0" dirty="0"/>
          </a:p>
        </p:txBody>
      </p:sp>
      <p:sp>
        <p:nvSpPr>
          <p:cNvPr id="6" name="Marcador de pie de página 5">
            <a:extLst>
              <a:ext uri="{FF2B5EF4-FFF2-40B4-BE49-F238E27FC236}">
                <a16:creationId xmlns:a16="http://schemas.microsoft.com/office/drawing/2014/main" id="{8ADF0843-2041-4B1A-AC1B-101590B28CBB}"/>
              </a:ext>
            </a:extLst>
          </p:cNvPr>
          <p:cNvSpPr>
            <a:spLocks noGrp="1"/>
          </p:cNvSpPr>
          <p:nvPr>
            <p:ph type="ftr" sz="quarter" idx="11"/>
          </p:nvPr>
        </p:nvSpPr>
        <p:spPr/>
        <p:txBody>
          <a:bodyPr/>
          <a:lstStyle/>
          <a:p>
            <a:pPr rtl="0"/>
            <a:endParaRPr lang="es-ES" noProof="0" dirty="0"/>
          </a:p>
        </p:txBody>
      </p:sp>
      <p:sp>
        <p:nvSpPr>
          <p:cNvPr id="7" name="Marcador de número de diapositiva 6">
            <a:extLst>
              <a:ext uri="{FF2B5EF4-FFF2-40B4-BE49-F238E27FC236}">
                <a16:creationId xmlns:a16="http://schemas.microsoft.com/office/drawing/2014/main" id="{A3D7CE37-EE80-439E-B044-D036DB8A5571}"/>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3733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FEBB5-206D-4392-94BE-2E3D4331C57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3E1F47-8340-4B8D-B5F1-70720F107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93DAF5-94D8-4EDA-A603-9D64355459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A3F331-590D-4E2D-A18B-B9EC6EDED0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19330E6-53AC-435A-9940-DBF6B0D30EB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43D55F-6906-4E7A-88FF-2AF238924D0B}"/>
              </a:ext>
            </a:extLst>
          </p:cNvPr>
          <p:cNvSpPr>
            <a:spLocks noGrp="1"/>
          </p:cNvSpPr>
          <p:nvPr>
            <p:ph type="dt" sz="half" idx="10"/>
          </p:nvPr>
        </p:nvSpPr>
        <p:spPr/>
        <p:txBody>
          <a:bodyPr/>
          <a:lstStyle/>
          <a:p>
            <a:pPr rtl="0"/>
            <a:fld id="{9D62DFC2-A6E3-4B1E-9035-BA3C85B59336}" type="datetime1">
              <a:rPr lang="es-ES" noProof="0" smtClean="0"/>
              <a:t>31/01/2023</a:t>
            </a:fld>
            <a:endParaRPr lang="es-ES" noProof="0" dirty="0"/>
          </a:p>
        </p:txBody>
      </p:sp>
      <p:sp>
        <p:nvSpPr>
          <p:cNvPr id="8" name="Marcador de pie de página 7">
            <a:extLst>
              <a:ext uri="{FF2B5EF4-FFF2-40B4-BE49-F238E27FC236}">
                <a16:creationId xmlns:a16="http://schemas.microsoft.com/office/drawing/2014/main" id="{EBD3782C-9B76-4AD3-8F55-CA1C4E631336}"/>
              </a:ext>
            </a:extLst>
          </p:cNvPr>
          <p:cNvSpPr>
            <a:spLocks noGrp="1"/>
          </p:cNvSpPr>
          <p:nvPr>
            <p:ph type="ftr" sz="quarter" idx="11"/>
          </p:nvPr>
        </p:nvSpPr>
        <p:spPr/>
        <p:txBody>
          <a:bodyPr/>
          <a:lstStyle/>
          <a:p>
            <a:pPr rtl="0"/>
            <a:endParaRPr lang="es-ES" noProof="0" dirty="0"/>
          </a:p>
        </p:txBody>
      </p:sp>
      <p:sp>
        <p:nvSpPr>
          <p:cNvPr id="9" name="Marcador de número de diapositiva 8">
            <a:extLst>
              <a:ext uri="{FF2B5EF4-FFF2-40B4-BE49-F238E27FC236}">
                <a16:creationId xmlns:a16="http://schemas.microsoft.com/office/drawing/2014/main" id="{C1E0DD3E-371D-492F-B929-F8CEFB20C59E}"/>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168291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958D6-15A7-4CFD-99B5-8A0235AF5E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2602E9A-84F6-4509-B22F-79D5C911648E}"/>
              </a:ext>
            </a:extLst>
          </p:cNvPr>
          <p:cNvSpPr>
            <a:spLocks noGrp="1"/>
          </p:cNvSpPr>
          <p:nvPr>
            <p:ph type="dt" sz="half" idx="10"/>
          </p:nvPr>
        </p:nvSpPr>
        <p:spPr/>
        <p:txBody>
          <a:bodyPr/>
          <a:lstStyle/>
          <a:p>
            <a:pPr rtl="0"/>
            <a:fld id="{7DEA85FE-61D8-4024-9E97-F387B1C4790F}" type="datetime1">
              <a:rPr lang="es-ES" noProof="0" smtClean="0"/>
              <a:t>31/01/2023</a:t>
            </a:fld>
            <a:endParaRPr lang="es-ES" noProof="0" dirty="0"/>
          </a:p>
        </p:txBody>
      </p:sp>
      <p:sp>
        <p:nvSpPr>
          <p:cNvPr id="4" name="Marcador de pie de página 3">
            <a:extLst>
              <a:ext uri="{FF2B5EF4-FFF2-40B4-BE49-F238E27FC236}">
                <a16:creationId xmlns:a16="http://schemas.microsoft.com/office/drawing/2014/main" id="{F397C897-A375-49E5-B00B-D9487D3B8ECB}"/>
              </a:ext>
            </a:extLst>
          </p:cNvPr>
          <p:cNvSpPr>
            <a:spLocks noGrp="1"/>
          </p:cNvSpPr>
          <p:nvPr>
            <p:ph type="ftr" sz="quarter" idx="11"/>
          </p:nvPr>
        </p:nvSpPr>
        <p:spPr/>
        <p:txBody>
          <a:bodyPr/>
          <a:lstStyle/>
          <a:p>
            <a:pPr rtl="0"/>
            <a:endParaRPr lang="es-ES" noProof="0" dirty="0"/>
          </a:p>
        </p:txBody>
      </p:sp>
      <p:sp>
        <p:nvSpPr>
          <p:cNvPr id="5" name="Marcador de número de diapositiva 4">
            <a:extLst>
              <a:ext uri="{FF2B5EF4-FFF2-40B4-BE49-F238E27FC236}">
                <a16:creationId xmlns:a16="http://schemas.microsoft.com/office/drawing/2014/main" id="{043CD0D8-C7B5-4CC3-8C24-F4D9749A9D0A}"/>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409277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0F418C-314E-4657-9CBD-E6C5E40F716D}"/>
              </a:ext>
            </a:extLst>
          </p:cNvPr>
          <p:cNvSpPr>
            <a:spLocks noGrp="1"/>
          </p:cNvSpPr>
          <p:nvPr>
            <p:ph type="dt" sz="half" idx="10"/>
          </p:nvPr>
        </p:nvSpPr>
        <p:spPr/>
        <p:txBody>
          <a:bodyPr/>
          <a:lstStyle/>
          <a:p>
            <a:pPr rtl="0"/>
            <a:fld id="{E151E8B6-AEC0-4578-8F70-962EA10F5B29}" type="datetime1">
              <a:rPr lang="es-ES" noProof="0" smtClean="0"/>
              <a:t>31/01/2023</a:t>
            </a:fld>
            <a:endParaRPr lang="es-ES" noProof="0" dirty="0"/>
          </a:p>
        </p:txBody>
      </p:sp>
      <p:sp>
        <p:nvSpPr>
          <p:cNvPr id="3" name="Marcador de pie de página 2">
            <a:extLst>
              <a:ext uri="{FF2B5EF4-FFF2-40B4-BE49-F238E27FC236}">
                <a16:creationId xmlns:a16="http://schemas.microsoft.com/office/drawing/2014/main" id="{9164762E-B029-4A65-93FC-DDFD12B95ABD}"/>
              </a:ext>
            </a:extLst>
          </p:cNvPr>
          <p:cNvSpPr>
            <a:spLocks noGrp="1"/>
          </p:cNvSpPr>
          <p:nvPr>
            <p:ph type="ftr" sz="quarter" idx="11"/>
          </p:nvPr>
        </p:nvSpPr>
        <p:spPr/>
        <p:txBody>
          <a:bodyPr/>
          <a:lstStyle/>
          <a:p>
            <a:pPr rtl="0"/>
            <a:endParaRPr lang="es-ES" noProof="0" dirty="0"/>
          </a:p>
        </p:txBody>
      </p:sp>
      <p:sp>
        <p:nvSpPr>
          <p:cNvPr id="4" name="Marcador de número de diapositiva 3">
            <a:extLst>
              <a:ext uri="{FF2B5EF4-FFF2-40B4-BE49-F238E27FC236}">
                <a16:creationId xmlns:a16="http://schemas.microsoft.com/office/drawing/2014/main" id="{FC7A4821-0FF7-4C27-B13A-431FD046A755}"/>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1463053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3939D4-8E8E-49B9-9288-8BBD7381F0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CC199B-8FE6-4901-8CBC-099AF5B5E5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632FCA-26A2-41FD-A52E-DAB538BDE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454776-C25A-4306-85BA-3CFB1E06D769}"/>
              </a:ext>
            </a:extLst>
          </p:cNvPr>
          <p:cNvSpPr>
            <a:spLocks noGrp="1"/>
          </p:cNvSpPr>
          <p:nvPr>
            <p:ph type="dt" sz="half" idx="10"/>
          </p:nvPr>
        </p:nvSpPr>
        <p:spPr/>
        <p:txBody>
          <a:bodyPr/>
          <a:lstStyle/>
          <a:p>
            <a:pPr rtl="0"/>
            <a:fld id="{BA3F0015-E0DA-4833-BE5B-3A70C3F894AE}" type="datetime1">
              <a:rPr lang="es-ES" noProof="0" smtClean="0"/>
              <a:t>31/01/2023</a:t>
            </a:fld>
            <a:endParaRPr lang="es-ES" noProof="0" dirty="0"/>
          </a:p>
        </p:txBody>
      </p:sp>
      <p:sp>
        <p:nvSpPr>
          <p:cNvPr id="6" name="Marcador de pie de página 5">
            <a:extLst>
              <a:ext uri="{FF2B5EF4-FFF2-40B4-BE49-F238E27FC236}">
                <a16:creationId xmlns:a16="http://schemas.microsoft.com/office/drawing/2014/main" id="{B92031B9-BFF3-4BC5-85DD-6929BD896AB6}"/>
              </a:ext>
            </a:extLst>
          </p:cNvPr>
          <p:cNvSpPr>
            <a:spLocks noGrp="1"/>
          </p:cNvSpPr>
          <p:nvPr>
            <p:ph type="ftr" sz="quarter" idx="11"/>
          </p:nvPr>
        </p:nvSpPr>
        <p:spPr/>
        <p:txBody>
          <a:bodyPr/>
          <a:lstStyle/>
          <a:p>
            <a:pPr rtl="0"/>
            <a:endParaRPr lang="es-ES" noProof="0" dirty="0"/>
          </a:p>
        </p:txBody>
      </p:sp>
      <p:sp>
        <p:nvSpPr>
          <p:cNvPr id="7" name="Marcador de número de diapositiva 6">
            <a:extLst>
              <a:ext uri="{FF2B5EF4-FFF2-40B4-BE49-F238E27FC236}">
                <a16:creationId xmlns:a16="http://schemas.microsoft.com/office/drawing/2014/main" id="{37D5F8C2-C629-4EE7-BDD1-307CA1D3AC97}"/>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682179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A9DCD-FDFA-407C-9D11-EBE5AF1973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1C3B4B-4CE7-4961-B274-C1AC6F980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8CFFF1-C2BA-44BD-BA0C-1F0E18A07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7C015C-B392-4F11-8FA5-A841DB6B231F}"/>
              </a:ext>
            </a:extLst>
          </p:cNvPr>
          <p:cNvSpPr>
            <a:spLocks noGrp="1"/>
          </p:cNvSpPr>
          <p:nvPr>
            <p:ph type="dt" sz="half" idx="10"/>
          </p:nvPr>
        </p:nvSpPr>
        <p:spPr/>
        <p:txBody>
          <a:bodyPr/>
          <a:lstStyle/>
          <a:p>
            <a:pPr rtl="0"/>
            <a:fld id="{09EE6AC7-F2BB-49F1-9F80-DBABCFD2AAD1}" type="datetime1">
              <a:rPr lang="es-ES" noProof="0" smtClean="0"/>
              <a:t>31/01/2023</a:t>
            </a:fld>
            <a:endParaRPr lang="es-ES" noProof="0" dirty="0"/>
          </a:p>
        </p:txBody>
      </p:sp>
      <p:sp>
        <p:nvSpPr>
          <p:cNvPr id="6" name="Marcador de pie de página 5">
            <a:extLst>
              <a:ext uri="{FF2B5EF4-FFF2-40B4-BE49-F238E27FC236}">
                <a16:creationId xmlns:a16="http://schemas.microsoft.com/office/drawing/2014/main" id="{FAB78777-068B-40A7-89C7-DFBEF235478F}"/>
              </a:ext>
            </a:extLst>
          </p:cNvPr>
          <p:cNvSpPr>
            <a:spLocks noGrp="1"/>
          </p:cNvSpPr>
          <p:nvPr>
            <p:ph type="ftr" sz="quarter" idx="11"/>
          </p:nvPr>
        </p:nvSpPr>
        <p:spPr/>
        <p:txBody>
          <a:bodyPr/>
          <a:lstStyle/>
          <a:p>
            <a:pPr rtl="0"/>
            <a:endParaRPr lang="es-ES" noProof="0" dirty="0"/>
          </a:p>
        </p:txBody>
      </p:sp>
      <p:sp>
        <p:nvSpPr>
          <p:cNvPr id="7" name="Marcador de número de diapositiva 6">
            <a:extLst>
              <a:ext uri="{FF2B5EF4-FFF2-40B4-BE49-F238E27FC236}">
                <a16:creationId xmlns:a16="http://schemas.microsoft.com/office/drawing/2014/main" id="{C07DDB5D-4FCC-4C08-ADC0-3028E628BA26}"/>
              </a:ext>
            </a:extLst>
          </p:cNvPr>
          <p:cNvSpPr>
            <a:spLocks noGrp="1"/>
          </p:cNvSpPr>
          <p:nvPr>
            <p:ph type="sldNum" sz="quarter" idx="12"/>
          </p:nvPr>
        </p:nvSpPr>
        <p:spPr/>
        <p:txBody>
          <a:body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907413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372C226-2ED5-44F6-B4B1-A073302D9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782811-E1B5-4EE3-BB73-4C6C094C1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8AD7E91-34D8-49FD-A238-952B5934E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C98A43B4-6196-4457-B68C-160FB4A2741E}" type="datetime1">
              <a:rPr lang="es-ES" noProof="0" smtClean="0"/>
              <a:t>31/01/2023</a:t>
            </a:fld>
            <a:endParaRPr lang="es-ES" noProof="0" dirty="0"/>
          </a:p>
        </p:txBody>
      </p:sp>
      <p:sp>
        <p:nvSpPr>
          <p:cNvPr id="5" name="Marcador de pie de página 4">
            <a:extLst>
              <a:ext uri="{FF2B5EF4-FFF2-40B4-BE49-F238E27FC236}">
                <a16:creationId xmlns:a16="http://schemas.microsoft.com/office/drawing/2014/main" id="{2FDD35DE-2059-42A3-B516-E16DEC1FE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
        <p:nvSpPr>
          <p:cNvPr id="6" name="Marcador de número de diapositiva 5">
            <a:extLst>
              <a:ext uri="{FF2B5EF4-FFF2-40B4-BE49-F238E27FC236}">
                <a16:creationId xmlns:a16="http://schemas.microsoft.com/office/drawing/2014/main" id="{1D0EAAD6-2B86-453C-8F0A-50CE23C69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11283808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1.png"/><Relationship Id="rId10"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9.svg"/><Relationship Id="rId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4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29.svg"/><Relationship Id="rId10" Type="http://schemas.openxmlformats.org/officeDocument/2006/relationships/image" Target="../media/image48.png"/><Relationship Id="rId4" Type="http://schemas.openxmlformats.org/officeDocument/2006/relationships/image" Target="../media/image28.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22.svg"/><Relationship Id="rId21" Type="http://schemas.openxmlformats.org/officeDocument/2006/relationships/image" Target="../media/image67.sv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1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2.svg"/><Relationship Id="rId18" Type="http://schemas.openxmlformats.org/officeDocument/2006/relationships/image" Target="../media/image64.png"/><Relationship Id="rId3" Type="http://schemas.openxmlformats.org/officeDocument/2006/relationships/image" Target="../media/image63.svg"/><Relationship Id="rId21" Type="http://schemas.openxmlformats.org/officeDocument/2006/relationships/image" Target="../media/image67.svg"/><Relationship Id="rId7" Type="http://schemas.openxmlformats.org/officeDocument/2006/relationships/image" Target="../media/image69.png"/><Relationship Id="rId12" Type="http://schemas.openxmlformats.org/officeDocument/2006/relationships/image" Target="../media/image18.png"/><Relationship Id="rId17" Type="http://schemas.openxmlformats.org/officeDocument/2006/relationships/image" Target="../media/image61.svg"/><Relationship Id="rId2" Type="http://schemas.openxmlformats.org/officeDocument/2006/relationships/image" Target="../media/image62.png"/><Relationship Id="rId16" Type="http://schemas.openxmlformats.org/officeDocument/2006/relationships/image" Target="../media/image60.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51.png"/><Relationship Id="rId15" Type="http://schemas.openxmlformats.org/officeDocument/2006/relationships/image" Target="../media/image59.svg"/><Relationship Id="rId23" Type="http://schemas.openxmlformats.org/officeDocument/2006/relationships/image" Target="../media/image75.svg"/><Relationship Id="rId10" Type="http://schemas.openxmlformats.org/officeDocument/2006/relationships/image" Target="../media/image72.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71.png"/><Relationship Id="rId14" Type="http://schemas.openxmlformats.org/officeDocument/2006/relationships/image" Target="../media/image58.png"/><Relationship Id="rId22"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2.svg"/><Relationship Id="rId18" Type="http://schemas.openxmlformats.org/officeDocument/2006/relationships/image" Target="../media/image60.png"/><Relationship Id="rId3" Type="http://schemas.openxmlformats.org/officeDocument/2006/relationships/image" Target="../media/image67.svg"/><Relationship Id="rId21" Type="http://schemas.openxmlformats.org/officeDocument/2006/relationships/image" Target="../media/image65.svg"/><Relationship Id="rId7" Type="http://schemas.openxmlformats.org/officeDocument/2006/relationships/image" Target="../media/image76.png"/><Relationship Id="rId12" Type="http://schemas.openxmlformats.org/officeDocument/2006/relationships/image" Target="../media/image18.png"/><Relationship Id="rId17" Type="http://schemas.openxmlformats.org/officeDocument/2006/relationships/image" Target="../media/image59.svg"/><Relationship Id="rId2" Type="http://schemas.openxmlformats.org/officeDocument/2006/relationships/image" Target="../media/image66.png"/><Relationship Id="rId16" Type="http://schemas.openxmlformats.org/officeDocument/2006/relationships/image" Target="../media/image58.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80.png"/><Relationship Id="rId5" Type="http://schemas.openxmlformats.org/officeDocument/2006/relationships/image" Target="../media/image51.png"/><Relationship Id="rId15" Type="http://schemas.openxmlformats.org/officeDocument/2006/relationships/image" Target="../media/image63.svg"/><Relationship Id="rId10" Type="http://schemas.openxmlformats.org/officeDocument/2006/relationships/image" Target="../media/image79.png"/><Relationship Id="rId19" Type="http://schemas.openxmlformats.org/officeDocument/2006/relationships/image" Target="../media/image61.svg"/><Relationship Id="rId4" Type="http://schemas.openxmlformats.org/officeDocument/2006/relationships/image" Target="../media/image50.png"/><Relationship Id="rId9" Type="http://schemas.openxmlformats.org/officeDocument/2006/relationships/image" Target="../media/image78.pn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2.svg"/><Relationship Id="rId7"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59.svg"/><Relationship Id="rId18" Type="http://schemas.openxmlformats.org/officeDocument/2006/relationships/image" Target="../media/image62.png"/><Relationship Id="rId3" Type="http://schemas.openxmlformats.org/officeDocument/2006/relationships/image" Target="../media/image29.svg"/><Relationship Id="rId21" Type="http://schemas.openxmlformats.org/officeDocument/2006/relationships/image" Target="../media/image67.svg"/><Relationship Id="rId7" Type="http://schemas.openxmlformats.org/officeDocument/2006/relationships/image" Target="../media/image90.png"/><Relationship Id="rId12" Type="http://schemas.openxmlformats.org/officeDocument/2006/relationships/image" Target="../media/image58.png"/><Relationship Id="rId17" Type="http://schemas.openxmlformats.org/officeDocument/2006/relationships/image" Target="../media/image65.svg"/><Relationship Id="rId2" Type="http://schemas.openxmlformats.org/officeDocument/2006/relationships/image" Target="../media/image28.png"/><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69.png"/><Relationship Id="rId5" Type="http://schemas.openxmlformats.org/officeDocument/2006/relationships/image" Target="../media/image88.png"/><Relationship Id="rId15" Type="http://schemas.openxmlformats.org/officeDocument/2006/relationships/image" Target="../media/image61.svg"/><Relationship Id="rId10" Type="http://schemas.openxmlformats.org/officeDocument/2006/relationships/image" Target="../media/image52.png"/><Relationship Id="rId19" Type="http://schemas.openxmlformats.org/officeDocument/2006/relationships/image" Target="../media/image63.svg"/><Relationship Id="rId4" Type="http://schemas.openxmlformats.org/officeDocument/2006/relationships/image" Target="../media/image87.png"/><Relationship Id="rId9" Type="http://schemas.openxmlformats.org/officeDocument/2006/relationships/image" Target="../media/image51.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67.svg"/><Relationship Id="rId18" Type="http://schemas.openxmlformats.org/officeDocument/2006/relationships/image" Target="../media/image64.png"/><Relationship Id="rId3" Type="http://schemas.openxmlformats.org/officeDocument/2006/relationships/image" Target="../media/image31.svg"/><Relationship Id="rId21" Type="http://schemas.openxmlformats.org/officeDocument/2006/relationships/image" Target="../media/image63.svg"/><Relationship Id="rId7" Type="http://schemas.openxmlformats.org/officeDocument/2006/relationships/image" Target="../media/image97.png"/><Relationship Id="rId12" Type="http://schemas.openxmlformats.org/officeDocument/2006/relationships/image" Target="../media/image66.png"/><Relationship Id="rId17" Type="http://schemas.openxmlformats.org/officeDocument/2006/relationships/image" Target="../media/image61.svg"/><Relationship Id="rId2" Type="http://schemas.openxmlformats.org/officeDocument/2006/relationships/image" Target="../media/image30.png"/><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5" Type="http://schemas.openxmlformats.org/officeDocument/2006/relationships/image" Target="../media/image59.svg"/><Relationship Id="rId10" Type="http://schemas.openxmlformats.org/officeDocument/2006/relationships/image" Target="../media/image52.png"/><Relationship Id="rId19" Type="http://schemas.openxmlformats.org/officeDocument/2006/relationships/image" Target="../media/image65.svg"/><Relationship Id="rId4" Type="http://schemas.openxmlformats.org/officeDocument/2006/relationships/image" Target="../media/image94.png"/><Relationship Id="rId9" Type="http://schemas.openxmlformats.org/officeDocument/2006/relationships/image" Target="../media/image51.pn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59.sv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3.svg"/><Relationship Id="rId7" Type="http://schemas.openxmlformats.org/officeDocument/2006/relationships/image" Target="../media/image102.png"/><Relationship Id="rId12" Type="http://schemas.openxmlformats.org/officeDocument/2006/relationships/image" Target="../media/image58.png"/><Relationship Id="rId17" Type="http://schemas.openxmlformats.org/officeDocument/2006/relationships/image" Target="../media/image65.svg"/><Relationship Id="rId2" Type="http://schemas.openxmlformats.org/officeDocument/2006/relationships/image" Target="../media/image98.png"/><Relationship Id="rId16" Type="http://schemas.openxmlformats.org/officeDocument/2006/relationships/image" Target="../media/image64.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31.svg"/><Relationship Id="rId5" Type="http://schemas.openxmlformats.org/officeDocument/2006/relationships/image" Target="../media/image99.png"/><Relationship Id="rId15" Type="http://schemas.openxmlformats.org/officeDocument/2006/relationships/image" Target="../media/image61.svg"/><Relationship Id="rId10" Type="http://schemas.openxmlformats.org/officeDocument/2006/relationships/image" Target="../media/image30.png"/><Relationship Id="rId19" Type="http://schemas.openxmlformats.org/officeDocument/2006/relationships/image" Target="../media/image67.sv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10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5.xml"/><Relationship Id="rId7" Type="http://schemas.openxmlformats.org/officeDocument/2006/relationships/image" Target="../media/image1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0.png"/><Relationship Id="rId4" Type="http://schemas.openxmlformats.org/officeDocument/2006/relationships/diagramQuickStyle" Target="../diagrams/quickStyle5.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EAC2BC3-185C-46F7-A0EC-78B8A697D77C}"/>
              </a:ext>
            </a:extLst>
          </p:cNvPr>
          <p:cNvSpPr/>
          <p:nvPr/>
        </p:nvSpPr>
        <p:spPr>
          <a:xfrm>
            <a:off x="1163365" y="399054"/>
            <a:ext cx="8926286" cy="1473290"/>
          </a:xfrm>
          <a:prstGeom prst="rect">
            <a:avLst/>
          </a:prstGeom>
          <a:solidFill>
            <a:srgbClr val="73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ítulo 1">
            <a:extLst>
              <a:ext uri="{FF2B5EF4-FFF2-40B4-BE49-F238E27FC236}">
                <a16:creationId xmlns:a16="http://schemas.microsoft.com/office/drawing/2014/main" id="{E46F92FB-4759-48A1-B4B1-63BFA810AA89}"/>
              </a:ext>
            </a:extLst>
          </p:cNvPr>
          <p:cNvSpPr txBox="1">
            <a:spLocks/>
          </p:cNvSpPr>
          <p:nvPr/>
        </p:nvSpPr>
        <p:spPr>
          <a:xfrm>
            <a:off x="1163366" y="501697"/>
            <a:ext cx="8926286" cy="132556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baseline="0">
                <a:solidFill>
                  <a:schemeClr val="bg2"/>
                </a:solidFill>
                <a:latin typeface="+mj-lt"/>
                <a:ea typeface="+mj-ea"/>
                <a:cs typeface="+mj-cs"/>
              </a:defRPr>
            </a:lvl1pPr>
          </a:lstStyle>
          <a:p>
            <a:pPr algn="l"/>
            <a:r>
              <a:rPr lang="es-ES" sz="4000" dirty="0">
                <a:solidFill>
                  <a:srgbClr val="000078"/>
                </a:solidFill>
                <a:latin typeface="Arial" panose="020B0604020202020204"/>
              </a:rPr>
              <a:t>Análisis de cobertura en estaciones base para antenas de 4G y 5G. 	</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s-ES" sz="4000" dirty="0">
              <a:solidFill>
                <a:srgbClr val="000078"/>
              </a:solidFill>
              <a:latin typeface="Arial" panose="020B0604020202020204"/>
            </a:endParaRPr>
          </a:p>
        </p:txBody>
      </p:sp>
      <p:pic>
        <p:nvPicPr>
          <p:cNvPr id="6" name="Imagen 5">
            <a:extLst>
              <a:ext uri="{FF2B5EF4-FFF2-40B4-BE49-F238E27FC236}">
                <a16:creationId xmlns:a16="http://schemas.microsoft.com/office/drawing/2014/main" id="{7B11F932-A194-4678-A1F0-9EE95C4874EF}"/>
              </a:ext>
            </a:extLst>
          </p:cNvPr>
          <p:cNvPicPr>
            <a:picLocks noChangeAspect="1"/>
          </p:cNvPicPr>
          <p:nvPr/>
        </p:nvPicPr>
        <p:blipFill rotWithShape="1">
          <a:blip r:embed="rId3"/>
          <a:srcRect l="5049"/>
          <a:stretch/>
        </p:blipFill>
        <p:spPr>
          <a:xfrm>
            <a:off x="1163365" y="2020008"/>
            <a:ext cx="1677126" cy="4365075"/>
          </a:xfrm>
          <a:prstGeom prst="rect">
            <a:avLst/>
          </a:prstGeom>
        </p:spPr>
      </p:pic>
      <p:sp>
        <p:nvSpPr>
          <p:cNvPr id="16" name="CuadroTexto 15">
            <a:extLst>
              <a:ext uri="{FF2B5EF4-FFF2-40B4-BE49-F238E27FC236}">
                <a16:creationId xmlns:a16="http://schemas.microsoft.com/office/drawing/2014/main" id="{F7096030-EAFE-4CF5-92D3-6BB33D27C90F}"/>
              </a:ext>
            </a:extLst>
          </p:cNvPr>
          <p:cNvSpPr txBox="1"/>
          <p:nvPr/>
        </p:nvSpPr>
        <p:spPr>
          <a:xfrm>
            <a:off x="3048000" y="2207172"/>
            <a:ext cx="6096000" cy="3139321"/>
          </a:xfrm>
          <a:prstGeom prst="rect">
            <a:avLst/>
          </a:prstGeom>
          <a:noFill/>
        </p:spPr>
        <p:txBody>
          <a:bodyPr wrap="square">
            <a:spAutoFit/>
          </a:bodyPr>
          <a:lstStyle/>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Mónica Ramírez Panduro</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dirty="0">
                <a:effectLst/>
                <a:latin typeface="Arial" panose="020B0604020202020204" pitchFamily="34" charset="0"/>
                <a:ea typeface="Times New Roman" panose="02020603050405020304" pitchFamily="18" charset="0"/>
                <a:cs typeface="Times New Roman" panose="02020603050405020304" pitchFamily="18" charset="0"/>
              </a:rPr>
              <a:t>Tecnología de Antenas</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Nombre Tutor/a de TFM</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dirty="0">
                <a:effectLst/>
                <a:latin typeface="Arial" panose="020B0604020202020204" pitchFamily="34" charset="0"/>
                <a:ea typeface="Times New Roman" panose="02020603050405020304" pitchFamily="18" charset="0"/>
                <a:cs typeface="Times New Roman" panose="02020603050405020304" pitchFamily="18" charset="0"/>
              </a:rPr>
              <a:t>Dr. Jaume Anguera Pros</a:t>
            </a:r>
          </a:p>
          <a:p>
            <a:pPr marL="179705" algn="just"/>
            <a:r>
              <a:rPr lang="es-ES" sz="1800" dirty="0">
                <a:effectLst/>
                <a:latin typeface="Arial" panose="020B0604020202020204" pitchFamily="34" charset="0"/>
                <a:ea typeface="Times New Roman" panose="02020603050405020304" pitchFamily="18" charset="0"/>
                <a:cs typeface="Times New Roman" panose="02020603050405020304" pitchFamily="18" charset="0"/>
              </a:rPr>
              <a:t>Dr. Aurora Andújar Linares</a:t>
            </a:r>
          </a:p>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Profesor/a responsable de la asignatura</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179705" algn="just"/>
            <a:r>
              <a:rPr lang="es-ES" sz="1800" dirty="0">
                <a:effectLst/>
                <a:latin typeface="Arial" panose="020B0604020202020204" pitchFamily="34" charset="0"/>
                <a:ea typeface="Times New Roman" panose="02020603050405020304" pitchFamily="18" charset="0"/>
                <a:cs typeface="Times New Roman" panose="02020603050405020304" pitchFamily="18" charset="0"/>
              </a:rPr>
              <a:t>Dr. Germán Cobo Rodríguez</a:t>
            </a:r>
          </a:p>
          <a:p>
            <a:pPr marL="179705" algn="just"/>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05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30/01/2023 </a:t>
            </a:r>
            <a:endParaRPr lang="es-ES" dirty="0"/>
          </a:p>
        </p:txBody>
      </p:sp>
      <p:sp>
        <p:nvSpPr>
          <p:cNvPr id="2" name="Marcador de número de diapositiva 1">
            <a:extLst>
              <a:ext uri="{FF2B5EF4-FFF2-40B4-BE49-F238E27FC236}">
                <a16:creationId xmlns:a16="http://schemas.microsoft.com/office/drawing/2014/main" id="{EB0FF38F-A5A7-4801-9C5C-576288AC64F4}"/>
              </a:ext>
            </a:extLst>
          </p:cNvPr>
          <p:cNvSpPr>
            <a:spLocks noGrp="1"/>
          </p:cNvSpPr>
          <p:nvPr>
            <p:ph type="sldNum" sz="quarter" idx="12"/>
          </p:nvPr>
        </p:nvSpPr>
        <p:spPr/>
        <p:txBody>
          <a:bodyPr/>
          <a:lstStyle/>
          <a:p>
            <a:pPr rtl="0"/>
            <a:fld id="{3A98EE3D-8CD1-4C3F-BD1C-C98C9596463C}" type="slidenum">
              <a:rPr lang="es-ES" noProof="0" smtClean="0"/>
              <a:t>1</a:t>
            </a:fld>
            <a:endParaRPr lang="es-ES" noProof="0" dirty="0"/>
          </a:p>
        </p:txBody>
      </p:sp>
    </p:spTree>
    <p:extLst>
      <p:ext uri="{BB962C8B-B14F-4D97-AF65-F5344CB8AC3E}">
        <p14:creationId xmlns:p14="http://schemas.microsoft.com/office/powerpoint/2010/main" val="19235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AA307DFA-D6C6-4D94-B4E7-BDF2CD70A4B4}"/>
              </a:ext>
            </a:extLst>
          </p:cNvPr>
          <p:cNvSpPr>
            <a:spLocks noGrp="1"/>
          </p:cNvSpPr>
          <p:nvPr>
            <p:ph type="title"/>
          </p:nvPr>
        </p:nvSpPr>
        <p:spPr>
          <a:xfrm>
            <a:off x="838200" y="347707"/>
            <a:ext cx="5083629" cy="1325563"/>
          </a:xfrm>
        </p:spPr>
        <p:txBody>
          <a:bodyPr rtlCol="0">
            <a:normAutofit/>
          </a:bodyPr>
          <a:lstStyle/>
          <a:p>
            <a:r>
              <a:rPr lang="es-ES" sz="4000" dirty="0">
                <a:solidFill>
                  <a:srgbClr val="000078"/>
                </a:solidFill>
                <a:latin typeface="Arial titulos"/>
                <a:cs typeface="Arial" panose="020B0604020202020204" pitchFamily="34" charset="0"/>
              </a:rPr>
              <a:t>Banda de frecuencia</a:t>
            </a:r>
          </a:p>
        </p:txBody>
      </p:sp>
      <p:cxnSp>
        <p:nvCxnSpPr>
          <p:cNvPr id="17" name="Conector recto 16">
            <a:extLst>
              <a:ext uri="{FF2B5EF4-FFF2-40B4-BE49-F238E27FC236}">
                <a16:creationId xmlns:a16="http://schemas.microsoft.com/office/drawing/2014/main" id="{48FEE968-4FA1-476D-8C37-BFB392CB1384}"/>
              </a:ext>
            </a:extLst>
          </p:cNvPr>
          <p:cNvCxnSpPr>
            <a:cxnSpLocks/>
          </p:cNvCxnSpPr>
          <p:nvPr/>
        </p:nvCxnSpPr>
        <p:spPr>
          <a:xfrm>
            <a:off x="565648" y="731334"/>
            <a:ext cx="5530352"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21" name="Marcador de contenido 4" descr="Ciudad con relleno sólido">
            <a:extLst>
              <a:ext uri="{FF2B5EF4-FFF2-40B4-BE49-F238E27FC236}">
                <a16:creationId xmlns:a16="http://schemas.microsoft.com/office/drawing/2014/main" id="{9E44D1D2-01B1-4B1C-9880-225B3BC700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76388" y="1129461"/>
            <a:ext cx="1671333" cy="1671333"/>
          </a:xfrm>
          <a:prstGeom prst="rect">
            <a:avLst/>
          </a:prstGeom>
          <a:ln>
            <a:noFill/>
          </a:ln>
        </p:spPr>
      </p:pic>
      <p:cxnSp>
        <p:nvCxnSpPr>
          <p:cNvPr id="22" name="Conector recto 21">
            <a:extLst>
              <a:ext uri="{FF2B5EF4-FFF2-40B4-BE49-F238E27FC236}">
                <a16:creationId xmlns:a16="http://schemas.microsoft.com/office/drawing/2014/main" id="{3255AA15-74AF-4B7F-85EE-1589D9D6F0EA}"/>
              </a:ext>
            </a:extLst>
          </p:cNvPr>
          <p:cNvCxnSpPr>
            <a:cxnSpLocks/>
          </p:cNvCxnSpPr>
          <p:nvPr/>
        </p:nvCxnSpPr>
        <p:spPr>
          <a:xfrm>
            <a:off x="565648" y="731334"/>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27" name="Título 1">
            <a:extLst>
              <a:ext uri="{FF2B5EF4-FFF2-40B4-BE49-F238E27FC236}">
                <a16:creationId xmlns:a16="http://schemas.microsoft.com/office/drawing/2014/main" id="{A0AD7A31-7299-4587-843D-1C06BEFEF9DC}"/>
              </a:ext>
            </a:extLst>
          </p:cNvPr>
          <p:cNvSpPr txBox="1">
            <a:spLocks/>
          </p:cNvSpPr>
          <p:nvPr/>
        </p:nvSpPr>
        <p:spPr>
          <a:xfrm>
            <a:off x="9195950" y="1498416"/>
            <a:ext cx="2054047"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Madrid</a:t>
            </a:r>
          </a:p>
        </p:txBody>
      </p:sp>
      <p:grpSp>
        <p:nvGrpSpPr>
          <p:cNvPr id="9" name="Grupo 8">
            <a:extLst>
              <a:ext uri="{FF2B5EF4-FFF2-40B4-BE49-F238E27FC236}">
                <a16:creationId xmlns:a16="http://schemas.microsoft.com/office/drawing/2014/main" id="{6DAB1E89-C87C-4B43-B812-620B2091F88B}"/>
              </a:ext>
            </a:extLst>
          </p:cNvPr>
          <p:cNvGrpSpPr/>
          <p:nvPr/>
        </p:nvGrpSpPr>
        <p:grpSpPr>
          <a:xfrm>
            <a:off x="1188823" y="1678259"/>
            <a:ext cx="4419600" cy="2592705"/>
            <a:chOff x="3124200" y="1819275"/>
            <a:chExt cx="5943600" cy="3219450"/>
          </a:xfrm>
        </p:grpSpPr>
        <p:pic>
          <p:nvPicPr>
            <p:cNvPr id="5" name="Imagen 4" descr="Interfaz de usuario gráfica, Sitio web&#10;&#10;Descripción generada automáticamente">
              <a:extLst>
                <a:ext uri="{FF2B5EF4-FFF2-40B4-BE49-F238E27FC236}">
                  <a16:creationId xmlns:a16="http://schemas.microsoft.com/office/drawing/2014/main" id="{64ED5F05-A75E-4BD4-B88B-D9EE3AC32910}"/>
                </a:ext>
              </a:extLst>
            </p:cNvPr>
            <p:cNvPicPr>
              <a:picLocks noChangeAspect="1"/>
            </p:cNvPicPr>
            <p:nvPr/>
          </p:nvPicPr>
          <p:blipFill>
            <a:blip r:embed="rId4"/>
            <a:stretch>
              <a:fillRect/>
            </a:stretch>
          </p:blipFill>
          <p:spPr>
            <a:xfrm>
              <a:off x="3124200" y="1819275"/>
              <a:ext cx="5943600" cy="3219450"/>
            </a:xfrm>
            <a:prstGeom prst="rect">
              <a:avLst/>
            </a:prstGeom>
            <a:ln w="38100">
              <a:solidFill>
                <a:srgbClr val="73EDFF"/>
              </a:solidFill>
            </a:ln>
          </p:spPr>
        </p:pic>
        <p:sp>
          <p:nvSpPr>
            <p:cNvPr id="7" name="Rectángulo: esquinas redondeadas 6">
              <a:extLst>
                <a:ext uri="{FF2B5EF4-FFF2-40B4-BE49-F238E27FC236}">
                  <a16:creationId xmlns:a16="http://schemas.microsoft.com/office/drawing/2014/main" id="{AD21C03B-8E81-45F2-AB5B-F3E1B9B7BE87}"/>
                </a:ext>
              </a:extLst>
            </p:cNvPr>
            <p:cNvSpPr/>
            <p:nvPr/>
          </p:nvSpPr>
          <p:spPr>
            <a:xfrm rot="560036">
              <a:off x="6461107" y="2382100"/>
              <a:ext cx="1035162" cy="1810763"/>
            </a:xfrm>
            <a:prstGeom prst="roundRect">
              <a:avLst>
                <a:gd name="adj" fmla="val 2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Marcador de contenido 4" descr="Escena tropical con relleno sólido">
            <a:extLst>
              <a:ext uri="{FF2B5EF4-FFF2-40B4-BE49-F238E27FC236}">
                <a16:creationId xmlns:a16="http://schemas.microsoft.com/office/drawing/2014/main" id="{C4F19D74-3C68-43B0-8C6F-AD7037853DE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80814" y="2983945"/>
            <a:ext cx="1462479" cy="1462479"/>
          </a:xfrm>
          <a:prstGeom prst="rect">
            <a:avLst/>
          </a:prstGeom>
          <a:ln>
            <a:noFill/>
          </a:ln>
        </p:spPr>
      </p:pic>
      <p:pic>
        <p:nvPicPr>
          <p:cNvPr id="20" name="Marcador de contenido 4" descr="Escena de autopista con relleno sólido">
            <a:extLst>
              <a:ext uri="{FF2B5EF4-FFF2-40B4-BE49-F238E27FC236}">
                <a16:creationId xmlns:a16="http://schemas.microsoft.com/office/drawing/2014/main" id="{2BBDE7F4-9A30-4F48-A645-F620E761D57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15200" y="4749949"/>
            <a:ext cx="1512414" cy="1512414"/>
          </a:xfrm>
          <a:prstGeom prst="rect">
            <a:avLst/>
          </a:prstGeom>
          <a:ln>
            <a:noFill/>
          </a:ln>
        </p:spPr>
      </p:pic>
      <p:sp>
        <p:nvSpPr>
          <p:cNvPr id="25" name="Título 1">
            <a:extLst>
              <a:ext uri="{FF2B5EF4-FFF2-40B4-BE49-F238E27FC236}">
                <a16:creationId xmlns:a16="http://schemas.microsoft.com/office/drawing/2014/main" id="{3804BF79-2BEF-4D88-B821-61D093BD11DE}"/>
              </a:ext>
            </a:extLst>
          </p:cNvPr>
          <p:cNvSpPr txBox="1">
            <a:spLocks/>
          </p:cNvSpPr>
          <p:nvPr/>
        </p:nvSpPr>
        <p:spPr>
          <a:xfrm>
            <a:off x="9085314" y="3157360"/>
            <a:ext cx="2365354"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Santa Pola</a:t>
            </a:r>
          </a:p>
        </p:txBody>
      </p:sp>
      <p:sp>
        <p:nvSpPr>
          <p:cNvPr id="26" name="CuadroTexto 25">
            <a:extLst>
              <a:ext uri="{FF2B5EF4-FFF2-40B4-BE49-F238E27FC236}">
                <a16:creationId xmlns:a16="http://schemas.microsoft.com/office/drawing/2014/main" id="{20FC25B9-CFB0-45C6-BFCA-4A4086E7E945}"/>
              </a:ext>
            </a:extLst>
          </p:cNvPr>
          <p:cNvSpPr txBox="1"/>
          <p:nvPr/>
        </p:nvSpPr>
        <p:spPr>
          <a:xfrm>
            <a:off x="9200455" y="5013428"/>
            <a:ext cx="2624268" cy="1051008"/>
          </a:xfrm>
          <a:prstGeom prst="rect">
            <a:avLst/>
          </a:prstGeom>
        </p:spPr>
        <p:txBody>
          <a:bodyPr vert="horz" lIns="91440" tIns="45720" rIns="91440" bIns="45720" rtlCol="0" anchor="ctr">
            <a:normAutofit/>
          </a:bodyPr>
          <a:lstStyle>
            <a:defPPr>
              <a:defRPr lang="es-ES"/>
            </a:defPPr>
            <a:lvl1pPr>
              <a:lnSpc>
                <a:spcPct val="90000"/>
              </a:lnSpc>
              <a:spcBef>
                <a:spcPct val="0"/>
              </a:spcBef>
              <a:buNone/>
              <a:defRPr sz="4000">
                <a:solidFill>
                  <a:srgbClr val="000078"/>
                </a:solidFill>
                <a:latin typeface="Arial titulos"/>
                <a:ea typeface="+mj-ea"/>
                <a:cs typeface="Arial" panose="020B0604020202020204" pitchFamily="34" charset="0"/>
              </a:defRPr>
            </a:lvl1pPr>
          </a:lstStyle>
          <a:p>
            <a:r>
              <a:rPr lang="es-ES" sz="3200" dirty="0"/>
              <a:t>Santa </a:t>
            </a:r>
            <a:r>
              <a:rPr lang="es-ES" sz="3200" dirty="0" err="1"/>
              <a:t>Cilia</a:t>
            </a:r>
            <a:r>
              <a:rPr lang="es-ES" sz="3200" dirty="0"/>
              <a:t> De </a:t>
            </a:r>
            <a:r>
              <a:rPr lang="es-ES" sz="3200" dirty="0" err="1"/>
              <a:t>Ponzano</a:t>
            </a:r>
            <a:endParaRPr lang="es-ES" sz="3200" dirty="0"/>
          </a:p>
        </p:txBody>
      </p:sp>
      <p:sp>
        <p:nvSpPr>
          <p:cNvPr id="28" name="Título 1">
            <a:extLst>
              <a:ext uri="{FF2B5EF4-FFF2-40B4-BE49-F238E27FC236}">
                <a16:creationId xmlns:a16="http://schemas.microsoft.com/office/drawing/2014/main" id="{F03D1F10-C00D-45BC-9019-C399F82A68CB}"/>
              </a:ext>
            </a:extLst>
          </p:cNvPr>
          <p:cNvSpPr txBox="1">
            <a:spLocks/>
          </p:cNvSpPr>
          <p:nvPr/>
        </p:nvSpPr>
        <p:spPr>
          <a:xfrm>
            <a:off x="3413048" y="4548024"/>
            <a:ext cx="1275601" cy="467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rgbClr val="000078"/>
                </a:solidFill>
                <a:latin typeface="Arial titulos"/>
                <a:cs typeface="Arial" panose="020B0604020202020204" pitchFamily="34" charset="0"/>
              </a:rPr>
              <a:t>LTE2600</a:t>
            </a:r>
          </a:p>
        </p:txBody>
      </p:sp>
      <p:sp>
        <p:nvSpPr>
          <p:cNvPr id="30" name="Título 1">
            <a:extLst>
              <a:ext uri="{FF2B5EF4-FFF2-40B4-BE49-F238E27FC236}">
                <a16:creationId xmlns:a16="http://schemas.microsoft.com/office/drawing/2014/main" id="{4BD76119-9B12-454B-88A5-FEF0E1CFD4D1}"/>
              </a:ext>
            </a:extLst>
          </p:cNvPr>
          <p:cNvSpPr txBox="1">
            <a:spLocks/>
          </p:cNvSpPr>
          <p:nvPr/>
        </p:nvSpPr>
        <p:spPr>
          <a:xfrm>
            <a:off x="3458412" y="4845532"/>
            <a:ext cx="1184872" cy="368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rgbClr val="000078"/>
                </a:solidFill>
                <a:latin typeface="Arial titulos"/>
                <a:cs typeface="Arial" panose="020B0604020202020204" pitchFamily="34" charset="0"/>
              </a:rPr>
              <a:t>LTE 800</a:t>
            </a:r>
          </a:p>
        </p:txBody>
      </p:sp>
      <p:pic>
        <p:nvPicPr>
          <p:cNvPr id="1028" name="Picture 4" descr="LTE (telecommunication) - Wikipedia">
            <a:extLst>
              <a:ext uri="{FF2B5EF4-FFF2-40B4-BE49-F238E27FC236}">
                <a16:creationId xmlns:a16="http://schemas.microsoft.com/office/drawing/2014/main" id="{627281E5-4F9D-46B4-9ED7-1570671E02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431" t="12162" r="19210" b="23050"/>
          <a:stretch/>
        </p:blipFill>
        <p:spPr bwMode="auto">
          <a:xfrm>
            <a:off x="2220995" y="4413975"/>
            <a:ext cx="774256" cy="79261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ector recto 39">
            <a:extLst>
              <a:ext uri="{FF2B5EF4-FFF2-40B4-BE49-F238E27FC236}">
                <a16:creationId xmlns:a16="http://schemas.microsoft.com/office/drawing/2014/main" id="{283DB9A9-B916-4DEC-9599-C6DE3D5B8924}"/>
              </a:ext>
            </a:extLst>
          </p:cNvPr>
          <p:cNvCxnSpPr>
            <a:cxnSpLocks/>
          </p:cNvCxnSpPr>
          <p:nvPr/>
        </p:nvCxnSpPr>
        <p:spPr>
          <a:xfrm>
            <a:off x="565648" y="1275620"/>
            <a:ext cx="5530352"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id="{6F6C6545-A472-492A-8CE1-29C64FC54FB6}"/>
              </a:ext>
            </a:extLst>
          </p:cNvPr>
          <p:cNvPicPr>
            <a:picLocks noChangeAspect="1"/>
          </p:cNvPicPr>
          <p:nvPr/>
        </p:nvPicPr>
        <p:blipFill>
          <a:blip r:embed="rId10"/>
          <a:stretch>
            <a:fillRect/>
          </a:stretch>
        </p:blipFill>
        <p:spPr>
          <a:xfrm>
            <a:off x="2038044" y="5613591"/>
            <a:ext cx="1251932" cy="704212"/>
          </a:xfrm>
          <a:prstGeom prst="rect">
            <a:avLst/>
          </a:prstGeom>
        </p:spPr>
      </p:pic>
      <p:sp>
        <p:nvSpPr>
          <p:cNvPr id="45" name="Rectángulo: esquinas redondeadas 44">
            <a:extLst>
              <a:ext uri="{FF2B5EF4-FFF2-40B4-BE49-F238E27FC236}">
                <a16:creationId xmlns:a16="http://schemas.microsoft.com/office/drawing/2014/main" id="{333E74C1-7428-426F-B1EC-222655DEDA57}"/>
              </a:ext>
            </a:extLst>
          </p:cNvPr>
          <p:cNvSpPr/>
          <p:nvPr/>
        </p:nvSpPr>
        <p:spPr>
          <a:xfrm>
            <a:off x="3335446" y="4493646"/>
            <a:ext cx="1275600" cy="792616"/>
          </a:xfrm>
          <a:prstGeom prst="roundRect">
            <a:avLst/>
          </a:prstGeom>
          <a:noFill/>
          <a:ln w="28575">
            <a:solidFill>
              <a:srgbClr val="73ED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ítulo 1">
            <a:extLst>
              <a:ext uri="{FF2B5EF4-FFF2-40B4-BE49-F238E27FC236}">
                <a16:creationId xmlns:a16="http://schemas.microsoft.com/office/drawing/2014/main" id="{618CA152-1DE7-4DA5-B6B5-25D3B0EC446D}"/>
              </a:ext>
            </a:extLst>
          </p:cNvPr>
          <p:cNvSpPr txBox="1">
            <a:spLocks/>
          </p:cNvSpPr>
          <p:nvPr/>
        </p:nvSpPr>
        <p:spPr>
          <a:xfrm>
            <a:off x="3448305" y="5674077"/>
            <a:ext cx="1275601" cy="470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rgbClr val="000078"/>
                </a:solidFill>
                <a:latin typeface="Arial titulos"/>
                <a:cs typeface="Arial" panose="020B0604020202020204" pitchFamily="34" charset="0"/>
              </a:rPr>
              <a:t>NR3500</a:t>
            </a:r>
          </a:p>
        </p:txBody>
      </p:sp>
      <p:sp>
        <p:nvSpPr>
          <p:cNvPr id="47" name="Título 1">
            <a:extLst>
              <a:ext uri="{FF2B5EF4-FFF2-40B4-BE49-F238E27FC236}">
                <a16:creationId xmlns:a16="http://schemas.microsoft.com/office/drawing/2014/main" id="{21408DCF-5346-4FBE-A438-6F005414333E}"/>
              </a:ext>
            </a:extLst>
          </p:cNvPr>
          <p:cNvSpPr txBox="1">
            <a:spLocks/>
          </p:cNvSpPr>
          <p:nvPr/>
        </p:nvSpPr>
        <p:spPr>
          <a:xfrm>
            <a:off x="3539034" y="5983169"/>
            <a:ext cx="914195" cy="349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rgbClr val="000078"/>
                </a:solidFill>
                <a:latin typeface="Arial titulos"/>
                <a:cs typeface="Arial" panose="020B0604020202020204" pitchFamily="34" charset="0"/>
              </a:rPr>
              <a:t>NR700</a:t>
            </a:r>
          </a:p>
        </p:txBody>
      </p:sp>
      <p:sp>
        <p:nvSpPr>
          <p:cNvPr id="41" name="Marcador de número de diapositiva 40">
            <a:extLst>
              <a:ext uri="{FF2B5EF4-FFF2-40B4-BE49-F238E27FC236}">
                <a16:creationId xmlns:a16="http://schemas.microsoft.com/office/drawing/2014/main" id="{386C3831-062C-492C-BC3A-20B92A5D0D75}"/>
              </a:ext>
            </a:extLst>
          </p:cNvPr>
          <p:cNvSpPr>
            <a:spLocks noGrp="1"/>
          </p:cNvSpPr>
          <p:nvPr>
            <p:ph type="sldNum" sz="quarter" idx="12"/>
          </p:nvPr>
        </p:nvSpPr>
        <p:spPr/>
        <p:txBody>
          <a:bodyPr/>
          <a:lstStyle/>
          <a:p>
            <a:pPr rtl="0"/>
            <a:fld id="{3A98EE3D-8CD1-4C3F-BD1C-C98C9596463C}" type="slidenum">
              <a:rPr lang="es-ES" noProof="0" smtClean="0"/>
              <a:t>10</a:t>
            </a:fld>
            <a:endParaRPr lang="es-ES" noProof="0" dirty="0"/>
          </a:p>
        </p:txBody>
      </p:sp>
      <p:sp>
        <p:nvSpPr>
          <p:cNvPr id="24" name="Rectángulo: esquinas redondeadas 23">
            <a:extLst>
              <a:ext uri="{FF2B5EF4-FFF2-40B4-BE49-F238E27FC236}">
                <a16:creationId xmlns:a16="http://schemas.microsoft.com/office/drawing/2014/main" id="{6D6B7F3F-EC8C-49C3-8A5D-21E246AA5829}"/>
              </a:ext>
            </a:extLst>
          </p:cNvPr>
          <p:cNvSpPr/>
          <p:nvPr/>
        </p:nvSpPr>
        <p:spPr>
          <a:xfrm>
            <a:off x="3335446" y="5613591"/>
            <a:ext cx="1275600" cy="792616"/>
          </a:xfrm>
          <a:prstGeom prst="roundRect">
            <a:avLst/>
          </a:prstGeom>
          <a:noFill/>
          <a:ln w="28575">
            <a:solidFill>
              <a:srgbClr val="73ED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278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660230" y="5775579"/>
            <a:ext cx="11010899" cy="9524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800" dirty="0">
                <a:solidFill>
                  <a:srgbClr val="000078"/>
                </a:solidFill>
                <a:latin typeface="Arial titulos"/>
                <a:ea typeface="+mn-ea"/>
                <a:cs typeface="+mn-cs"/>
              </a:rPr>
              <a:t>A mayor frecuencia mayores son las pérdidas de propagación, es por ello que con una banda baja de frecuencia</a:t>
            </a:r>
            <a:r>
              <a:rPr lang="es-ES" sz="1800" dirty="0">
                <a:solidFill>
                  <a:srgbClr val="000078"/>
                </a:solidFill>
                <a:latin typeface="Arial titulos"/>
              </a:rPr>
              <a:t> conseguimos más </a:t>
            </a:r>
            <a:r>
              <a:rPr lang="es-ES" sz="1800" dirty="0">
                <a:solidFill>
                  <a:srgbClr val="000078"/>
                </a:solidFill>
                <a:latin typeface="Arial titulos"/>
                <a:ea typeface="+mn-ea"/>
                <a:cs typeface="+mn-cs"/>
              </a:rPr>
              <a:t>alcance y penetración.</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pic>
        <p:nvPicPr>
          <p:cNvPr id="90" name="Picture 4" descr="LTE (telecommunication) - Wikipedia">
            <a:extLst>
              <a:ext uri="{FF2B5EF4-FFF2-40B4-BE49-F238E27FC236}">
                <a16:creationId xmlns:a16="http://schemas.microsoft.com/office/drawing/2014/main" id="{090C830A-F0F4-48B4-B014-8CCE023DA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31" t="12162" r="19210" b="23050"/>
          <a:stretch/>
        </p:blipFill>
        <p:spPr bwMode="auto">
          <a:xfrm>
            <a:off x="10508261" y="424986"/>
            <a:ext cx="1020029" cy="104421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Conector recto 45">
            <a:extLst>
              <a:ext uri="{FF2B5EF4-FFF2-40B4-BE49-F238E27FC236}">
                <a16:creationId xmlns:a16="http://schemas.microsoft.com/office/drawing/2014/main" id="{104DE3A1-FE08-44FF-9A45-9AA40FDD0C16}"/>
              </a:ext>
            </a:extLst>
          </p:cNvPr>
          <p:cNvCxnSpPr>
            <a:cxnSpLocks/>
          </p:cNvCxnSpPr>
          <p:nvPr/>
        </p:nvCxnSpPr>
        <p:spPr>
          <a:xfrm>
            <a:off x="571500" y="350334"/>
            <a:ext cx="4958443"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A7296B30-A9DB-4B25-9232-5CECE54D46BA}"/>
              </a:ext>
            </a:extLst>
          </p:cNvPr>
          <p:cNvCxnSpPr>
            <a:cxnSpLocks/>
          </p:cNvCxnSpPr>
          <p:nvPr/>
        </p:nvCxnSpPr>
        <p:spPr>
          <a:xfrm>
            <a:off x="571500" y="857533"/>
            <a:ext cx="4958443"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27EA70F-7A0C-4B84-A1BE-C9401D5BD4F9}"/>
              </a:ext>
            </a:extLst>
          </p:cNvPr>
          <p:cNvSpPr txBox="1"/>
          <p:nvPr/>
        </p:nvSpPr>
        <p:spPr>
          <a:xfrm>
            <a:off x="419099" y="350334"/>
            <a:ext cx="4344490" cy="461665"/>
          </a:xfrm>
          <a:prstGeom prst="rect">
            <a:avLst/>
          </a:prstGeom>
          <a:noFill/>
        </p:spPr>
        <p:txBody>
          <a:bodyPr wrap="square">
            <a:spAutoFit/>
          </a:bodyPr>
          <a:lstStyle/>
          <a:p>
            <a:r>
              <a:rPr lang="es-ES" sz="2400" dirty="0">
                <a:solidFill>
                  <a:srgbClr val="000078"/>
                </a:solidFill>
              </a:rPr>
              <a:t>Madrid – Banda alta / banda alta</a:t>
            </a:r>
          </a:p>
        </p:txBody>
      </p:sp>
      <p:pic>
        <p:nvPicPr>
          <p:cNvPr id="49" name="Marcador de contenido 4" descr="Ciudad con relleno sólido">
            <a:extLst>
              <a:ext uri="{FF2B5EF4-FFF2-40B4-BE49-F238E27FC236}">
                <a16:creationId xmlns:a16="http://schemas.microsoft.com/office/drawing/2014/main" id="{4E7015E7-B76E-4789-A417-A4CFA2694EE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583597" y="110729"/>
            <a:ext cx="836366" cy="836366"/>
          </a:xfrm>
          <a:prstGeom prst="rect">
            <a:avLst/>
          </a:prstGeom>
          <a:ln>
            <a:noFill/>
          </a:ln>
        </p:spPr>
      </p:pic>
      <p:grpSp>
        <p:nvGrpSpPr>
          <p:cNvPr id="67" name="Grupo 66">
            <a:extLst>
              <a:ext uri="{FF2B5EF4-FFF2-40B4-BE49-F238E27FC236}">
                <a16:creationId xmlns:a16="http://schemas.microsoft.com/office/drawing/2014/main" id="{BC321982-DE8F-4763-B468-789BA718A0E0}"/>
              </a:ext>
            </a:extLst>
          </p:cNvPr>
          <p:cNvGrpSpPr/>
          <p:nvPr/>
        </p:nvGrpSpPr>
        <p:grpSpPr>
          <a:xfrm>
            <a:off x="831723" y="2202268"/>
            <a:ext cx="5060687" cy="3147258"/>
            <a:chOff x="240875" y="1577515"/>
            <a:chExt cx="8047199" cy="4976657"/>
          </a:xfrm>
        </p:grpSpPr>
        <p:pic>
          <p:nvPicPr>
            <p:cNvPr id="68" name="Imagen 67">
              <a:extLst>
                <a:ext uri="{FF2B5EF4-FFF2-40B4-BE49-F238E27FC236}">
                  <a16:creationId xmlns:a16="http://schemas.microsoft.com/office/drawing/2014/main" id="{6CF8F583-454B-44A5-A075-E1BE3F889728}"/>
                </a:ext>
              </a:extLst>
            </p:cNvPr>
            <p:cNvPicPr>
              <a:picLocks noChangeAspect="1"/>
            </p:cNvPicPr>
            <p:nvPr/>
          </p:nvPicPr>
          <p:blipFill>
            <a:blip r:embed="rId5"/>
            <a:stretch>
              <a:fillRect/>
            </a:stretch>
          </p:blipFill>
          <p:spPr>
            <a:xfrm>
              <a:off x="240875" y="1708649"/>
              <a:ext cx="8047199" cy="484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9" name="CuadroTexto 68">
              <a:extLst>
                <a:ext uri="{FF2B5EF4-FFF2-40B4-BE49-F238E27FC236}">
                  <a16:creationId xmlns:a16="http://schemas.microsoft.com/office/drawing/2014/main" id="{72EEB425-2906-4B46-BF8B-576F75D58CD4}"/>
                </a:ext>
              </a:extLst>
            </p:cNvPr>
            <p:cNvSpPr txBox="1"/>
            <p:nvPr/>
          </p:nvSpPr>
          <p:spPr>
            <a:xfrm>
              <a:off x="368471"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70" name="Imagen 69">
              <a:extLst>
                <a:ext uri="{FF2B5EF4-FFF2-40B4-BE49-F238E27FC236}">
                  <a16:creationId xmlns:a16="http://schemas.microsoft.com/office/drawing/2014/main" id="{D7AC36B6-474E-4E96-8D2B-C52239FD7504}"/>
                </a:ext>
              </a:extLst>
            </p:cNvPr>
            <p:cNvPicPr>
              <a:picLocks noChangeAspect="1"/>
            </p:cNvPicPr>
            <p:nvPr/>
          </p:nvPicPr>
          <p:blipFill>
            <a:blip r:embed="rId6"/>
            <a:stretch>
              <a:fillRect/>
            </a:stretch>
          </p:blipFill>
          <p:spPr>
            <a:xfrm>
              <a:off x="7303591" y="5032261"/>
              <a:ext cx="981622" cy="1504005"/>
            </a:xfrm>
            <a:prstGeom prst="rect">
              <a:avLst/>
            </a:prstGeom>
          </p:spPr>
        </p:pic>
        <p:sp>
          <p:nvSpPr>
            <p:cNvPr id="71" name="Rectángulo: esquinas redondeadas 70">
              <a:extLst>
                <a:ext uri="{FF2B5EF4-FFF2-40B4-BE49-F238E27FC236}">
                  <a16:creationId xmlns:a16="http://schemas.microsoft.com/office/drawing/2014/main" id="{7CE1EF4D-E031-4237-B33E-BFE00646B628}"/>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esquinas redondeadas 71">
              <a:extLst>
                <a:ext uri="{FF2B5EF4-FFF2-40B4-BE49-F238E27FC236}">
                  <a16:creationId xmlns:a16="http://schemas.microsoft.com/office/drawing/2014/main" id="{14F1D854-5F55-4E05-B756-6C9259E54830}"/>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esquinas redondeadas 72">
              <a:extLst>
                <a:ext uri="{FF2B5EF4-FFF2-40B4-BE49-F238E27FC236}">
                  <a16:creationId xmlns:a16="http://schemas.microsoft.com/office/drawing/2014/main" id="{D3418046-319A-499B-9EAF-AE50187F3680}"/>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a:extLst>
              <a:ext uri="{FF2B5EF4-FFF2-40B4-BE49-F238E27FC236}">
                <a16:creationId xmlns:a16="http://schemas.microsoft.com/office/drawing/2014/main" id="{FDA56C8E-9A12-4C58-9448-1AC8E4D9BEE8}"/>
              </a:ext>
            </a:extLst>
          </p:cNvPr>
          <p:cNvGrpSpPr/>
          <p:nvPr/>
        </p:nvGrpSpPr>
        <p:grpSpPr>
          <a:xfrm>
            <a:off x="2904969" y="1919701"/>
            <a:ext cx="914195" cy="338554"/>
            <a:chOff x="3368259" y="1518920"/>
            <a:chExt cx="914195" cy="338554"/>
          </a:xfrm>
        </p:grpSpPr>
        <p:sp>
          <p:nvSpPr>
            <p:cNvPr id="75" name="CuadroTexto 74">
              <a:extLst>
                <a:ext uri="{FF2B5EF4-FFF2-40B4-BE49-F238E27FC236}">
                  <a16:creationId xmlns:a16="http://schemas.microsoft.com/office/drawing/2014/main" id="{8FC56641-F286-45EC-9964-A8DCDE7D4E8A}"/>
                </a:ext>
              </a:extLst>
            </p:cNvPr>
            <p:cNvSpPr txBox="1"/>
            <p:nvPr/>
          </p:nvSpPr>
          <p:spPr>
            <a:xfrm>
              <a:off x="3434348" y="1518920"/>
              <a:ext cx="815673" cy="338554"/>
            </a:xfrm>
            <a:prstGeom prst="rect">
              <a:avLst/>
            </a:prstGeom>
            <a:noFill/>
            <a:ln>
              <a:noFill/>
            </a:ln>
          </p:spPr>
          <p:txBody>
            <a:bodyPr wrap="none" rtlCol="0">
              <a:spAutoFit/>
            </a:bodyPr>
            <a:lstStyle/>
            <a:p>
              <a:r>
                <a:rPr lang="es-ES" sz="1600" dirty="0">
                  <a:solidFill>
                    <a:srgbClr val="000078"/>
                  </a:solidFill>
                </a:rPr>
                <a:t>LTE 800</a:t>
              </a:r>
            </a:p>
          </p:txBody>
        </p:sp>
        <p:sp>
          <p:nvSpPr>
            <p:cNvPr id="80" name="Rectángulo: esquinas redondeadas 79">
              <a:extLst>
                <a:ext uri="{FF2B5EF4-FFF2-40B4-BE49-F238E27FC236}">
                  <a16:creationId xmlns:a16="http://schemas.microsoft.com/office/drawing/2014/main" id="{51B927C8-FDC7-4E88-B0D6-FBF9069D1BE9}"/>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 name="Grupo 10">
            <a:extLst>
              <a:ext uri="{FF2B5EF4-FFF2-40B4-BE49-F238E27FC236}">
                <a16:creationId xmlns:a16="http://schemas.microsoft.com/office/drawing/2014/main" id="{D6952A8E-1CCE-494E-BCE5-75FA65FC0828}"/>
              </a:ext>
            </a:extLst>
          </p:cNvPr>
          <p:cNvGrpSpPr/>
          <p:nvPr/>
        </p:nvGrpSpPr>
        <p:grpSpPr>
          <a:xfrm>
            <a:off x="6277248" y="2257226"/>
            <a:ext cx="5049457" cy="3092300"/>
            <a:chOff x="215034" y="1577515"/>
            <a:chExt cx="8035343" cy="5081141"/>
          </a:xfrm>
        </p:grpSpPr>
        <p:pic>
          <p:nvPicPr>
            <p:cNvPr id="81" name="Imagen 80">
              <a:extLst>
                <a:ext uri="{FF2B5EF4-FFF2-40B4-BE49-F238E27FC236}">
                  <a16:creationId xmlns:a16="http://schemas.microsoft.com/office/drawing/2014/main" id="{A64F15CD-4199-48F5-9BBC-D86FABB4CF89}"/>
                </a:ext>
              </a:extLst>
            </p:cNvPr>
            <p:cNvPicPr>
              <a:picLocks noChangeAspect="1"/>
            </p:cNvPicPr>
            <p:nvPr/>
          </p:nvPicPr>
          <p:blipFill rotWithShape="1">
            <a:blip r:embed="rId7"/>
            <a:srcRect r="4842"/>
            <a:stretch/>
          </p:blipFill>
          <p:spPr>
            <a:xfrm>
              <a:off x="215034" y="1615709"/>
              <a:ext cx="8035343" cy="5042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3" name="CuadroTexto 82">
              <a:extLst>
                <a:ext uri="{FF2B5EF4-FFF2-40B4-BE49-F238E27FC236}">
                  <a16:creationId xmlns:a16="http://schemas.microsoft.com/office/drawing/2014/main" id="{75923912-0BBE-484D-856C-D65CEC18677C}"/>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84" name="Imagen 83">
              <a:extLst>
                <a:ext uri="{FF2B5EF4-FFF2-40B4-BE49-F238E27FC236}">
                  <a16:creationId xmlns:a16="http://schemas.microsoft.com/office/drawing/2014/main" id="{C81B907A-3D78-4FB1-A26D-3B8B6F6B4B4A}"/>
                </a:ext>
              </a:extLst>
            </p:cNvPr>
            <p:cNvPicPr>
              <a:picLocks noChangeAspect="1"/>
            </p:cNvPicPr>
            <p:nvPr/>
          </p:nvPicPr>
          <p:blipFill>
            <a:blip r:embed="rId6"/>
            <a:stretch>
              <a:fillRect/>
            </a:stretch>
          </p:blipFill>
          <p:spPr>
            <a:xfrm>
              <a:off x="7268755" y="5032261"/>
              <a:ext cx="981622" cy="1504005"/>
            </a:xfrm>
            <a:prstGeom prst="rect">
              <a:avLst/>
            </a:prstGeom>
          </p:spPr>
        </p:pic>
        <p:sp>
          <p:nvSpPr>
            <p:cNvPr id="85" name="Rectángulo: esquinas redondeadas 84">
              <a:extLst>
                <a:ext uri="{FF2B5EF4-FFF2-40B4-BE49-F238E27FC236}">
                  <a16:creationId xmlns:a16="http://schemas.microsoft.com/office/drawing/2014/main" id="{ECCBCC84-9102-43DB-A0BC-FC164DABF00C}"/>
                </a:ext>
              </a:extLst>
            </p:cNvPr>
            <p:cNvSpPr/>
            <p:nvPr/>
          </p:nvSpPr>
          <p:spPr>
            <a:xfrm>
              <a:off x="2564657" y="389891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ctángulo: esquinas redondeadas 85">
              <a:extLst>
                <a:ext uri="{FF2B5EF4-FFF2-40B4-BE49-F238E27FC236}">
                  <a16:creationId xmlns:a16="http://schemas.microsoft.com/office/drawing/2014/main" id="{115C182A-5697-40EE-A7C9-ED6906429D34}"/>
                </a:ext>
              </a:extLst>
            </p:cNvPr>
            <p:cNvSpPr/>
            <p:nvPr/>
          </p:nvSpPr>
          <p:spPr>
            <a:xfrm>
              <a:off x="2640857" y="345140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Rectángulo: esquinas redondeadas 86">
              <a:extLst>
                <a:ext uri="{FF2B5EF4-FFF2-40B4-BE49-F238E27FC236}">
                  <a16:creationId xmlns:a16="http://schemas.microsoft.com/office/drawing/2014/main" id="{CD6B12C8-9072-4E85-9671-8858236945BD}"/>
                </a:ext>
              </a:extLst>
            </p:cNvPr>
            <p:cNvSpPr/>
            <p:nvPr/>
          </p:nvSpPr>
          <p:spPr>
            <a:xfrm>
              <a:off x="1163522" y="3776553"/>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8" name="Grupo 87">
            <a:extLst>
              <a:ext uri="{FF2B5EF4-FFF2-40B4-BE49-F238E27FC236}">
                <a16:creationId xmlns:a16="http://schemas.microsoft.com/office/drawing/2014/main" id="{A73D0853-2A43-41CF-AE21-5DC6599C8373}"/>
              </a:ext>
            </a:extLst>
          </p:cNvPr>
          <p:cNvGrpSpPr/>
          <p:nvPr/>
        </p:nvGrpSpPr>
        <p:grpSpPr>
          <a:xfrm>
            <a:off x="8342043" y="1918672"/>
            <a:ext cx="919867" cy="338554"/>
            <a:chOff x="3367990" y="1517524"/>
            <a:chExt cx="919867" cy="338554"/>
          </a:xfrm>
        </p:grpSpPr>
        <p:sp>
          <p:nvSpPr>
            <p:cNvPr id="89" name="CuadroTexto 88">
              <a:extLst>
                <a:ext uri="{FF2B5EF4-FFF2-40B4-BE49-F238E27FC236}">
                  <a16:creationId xmlns:a16="http://schemas.microsoft.com/office/drawing/2014/main" id="{F55A02B4-B596-4B3F-BF87-515FE1AB11C5}"/>
                </a:ext>
              </a:extLst>
            </p:cNvPr>
            <p:cNvSpPr txBox="1"/>
            <p:nvPr/>
          </p:nvSpPr>
          <p:spPr>
            <a:xfrm>
              <a:off x="3367990" y="1517524"/>
              <a:ext cx="919867" cy="338554"/>
            </a:xfrm>
            <a:prstGeom prst="rect">
              <a:avLst/>
            </a:prstGeom>
            <a:noFill/>
            <a:ln>
              <a:noFill/>
            </a:ln>
          </p:spPr>
          <p:txBody>
            <a:bodyPr wrap="none" rtlCol="0">
              <a:spAutoFit/>
            </a:bodyPr>
            <a:lstStyle/>
            <a:p>
              <a:r>
                <a:rPr lang="es-ES" sz="1600" dirty="0">
                  <a:solidFill>
                    <a:srgbClr val="000078"/>
                  </a:solidFill>
                </a:rPr>
                <a:t>LTE 2600</a:t>
              </a:r>
            </a:p>
          </p:txBody>
        </p:sp>
        <p:sp>
          <p:nvSpPr>
            <p:cNvPr id="92" name="Rectángulo: esquinas redondeadas 91">
              <a:extLst>
                <a:ext uri="{FF2B5EF4-FFF2-40B4-BE49-F238E27FC236}">
                  <a16:creationId xmlns:a16="http://schemas.microsoft.com/office/drawing/2014/main" id="{3F0A83F2-279B-49D4-BF9F-3A0FA8D8F676}"/>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Marcador de número de diapositiva 11">
            <a:extLst>
              <a:ext uri="{FF2B5EF4-FFF2-40B4-BE49-F238E27FC236}">
                <a16:creationId xmlns:a16="http://schemas.microsoft.com/office/drawing/2014/main" id="{88769DF4-CBC2-47A6-A519-2379CD08FEC2}"/>
              </a:ext>
            </a:extLst>
          </p:cNvPr>
          <p:cNvSpPr>
            <a:spLocks noGrp="1"/>
          </p:cNvSpPr>
          <p:nvPr>
            <p:ph type="sldNum" sz="quarter" idx="12"/>
          </p:nvPr>
        </p:nvSpPr>
        <p:spPr/>
        <p:txBody>
          <a:bodyPr/>
          <a:lstStyle/>
          <a:p>
            <a:pPr rtl="0"/>
            <a:fld id="{3A98EE3D-8CD1-4C3F-BD1C-C98C9596463C}" type="slidenum">
              <a:rPr lang="es-ES" noProof="0" smtClean="0"/>
              <a:t>11</a:t>
            </a:fld>
            <a:endParaRPr lang="es-ES" noProof="0" dirty="0"/>
          </a:p>
        </p:txBody>
      </p:sp>
    </p:spTree>
    <p:extLst>
      <p:ext uri="{BB962C8B-B14F-4D97-AF65-F5344CB8AC3E}">
        <p14:creationId xmlns:p14="http://schemas.microsoft.com/office/powerpoint/2010/main" val="175917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1184FCDA-3A04-4796-9253-6BAA44C72930}"/>
              </a:ext>
            </a:extLst>
          </p:cNvPr>
          <p:cNvPicPr>
            <a:picLocks noChangeAspect="1"/>
          </p:cNvPicPr>
          <p:nvPr/>
        </p:nvPicPr>
        <p:blipFill rotWithShape="1">
          <a:blip r:embed="rId2"/>
          <a:srcRect t="1268" r="721" b="545"/>
          <a:stretch/>
        </p:blipFill>
        <p:spPr>
          <a:xfrm>
            <a:off x="6268730" y="2279238"/>
            <a:ext cx="5065871" cy="3068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Imagen 48">
            <a:extLst>
              <a:ext uri="{FF2B5EF4-FFF2-40B4-BE49-F238E27FC236}">
                <a16:creationId xmlns:a16="http://schemas.microsoft.com/office/drawing/2014/main" id="{B5CF766A-1186-4876-9E6B-AEEBB0D56A75}"/>
              </a:ext>
            </a:extLst>
          </p:cNvPr>
          <p:cNvPicPr>
            <a:picLocks noChangeAspect="1"/>
          </p:cNvPicPr>
          <p:nvPr/>
        </p:nvPicPr>
        <p:blipFill>
          <a:blip r:embed="rId3"/>
          <a:stretch>
            <a:fillRect/>
          </a:stretch>
        </p:blipFill>
        <p:spPr>
          <a:xfrm>
            <a:off x="10734419" y="4393728"/>
            <a:ext cx="609647" cy="935498"/>
          </a:xfrm>
          <a:prstGeom prst="rect">
            <a:avLst/>
          </a:prstGeom>
        </p:spPr>
      </p:pic>
      <p:sp>
        <p:nvSpPr>
          <p:cNvPr id="58" name="Rectángulo: esquinas redondeadas 57">
            <a:extLst>
              <a:ext uri="{FF2B5EF4-FFF2-40B4-BE49-F238E27FC236}">
                <a16:creationId xmlns:a16="http://schemas.microsoft.com/office/drawing/2014/main" id="{2ED4076E-5DD2-4EE4-B727-C94BA9FAE626}"/>
              </a:ext>
            </a:extLst>
          </p:cNvPr>
          <p:cNvSpPr/>
          <p:nvPr/>
        </p:nvSpPr>
        <p:spPr>
          <a:xfrm>
            <a:off x="8648633" y="3984624"/>
            <a:ext cx="501800" cy="53959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id="{9F890E1C-FE6B-45A7-BB54-981495FF8E9E}"/>
              </a:ext>
            </a:extLst>
          </p:cNvPr>
          <p:cNvSpPr txBox="1"/>
          <p:nvPr/>
        </p:nvSpPr>
        <p:spPr>
          <a:xfrm>
            <a:off x="919535" y="2215641"/>
            <a:ext cx="2056582" cy="27696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34" name="Imagen 33">
            <a:extLst>
              <a:ext uri="{FF2B5EF4-FFF2-40B4-BE49-F238E27FC236}">
                <a16:creationId xmlns:a16="http://schemas.microsoft.com/office/drawing/2014/main" id="{68D8A64C-0350-4793-B5DE-7AA14E897B39}"/>
              </a:ext>
            </a:extLst>
          </p:cNvPr>
          <p:cNvPicPr>
            <a:picLocks noChangeAspect="1"/>
          </p:cNvPicPr>
          <p:nvPr/>
        </p:nvPicPr>
        <p:blipFill rotWithShape="1">
          <a:blip r:embed="rId4"/>
          <a:srcRect l="403" t="1809" r="932" b="498"/>
          <a:stretch/>
        </p:blipFill>
        <p:spPr>
          <a:xfrm>
            <a:off x="831723" y="2279237"/>
            <a:ext cx="5069171" cy="3068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a:extLst>
              <a:ext uri="{FF2B5EF4-FFF2-40B4-BE49-F238E27FC236}">
                <a16:creationId xmlns:a16="http://schemas.microsoft.com/office/drawing/2014/main" id="{1E823775-83AD-4524-82DC-D89EFF46C408}"/>
              </a:ext>
            </a:extLst>
          </p:cNvPr>
          <p:cNvPicPr>
            <a:picLocks noChangeAspect="1"/>
          </p:cNvPicPr>
          <p:nvPr/>
        </p:nvPicPr>
        <p:blipFill>
          <a:blip r:embed="rId3"/>
          <a:stretch>
            <a:fillRect/>
          </a:stretch>
        </p:blipFill>
        <p:spPr>
          <a:xfrm>
            <a:off x="5312349" y="4403191"/>
            <a:ext cx="610923" cy="948000"/>
          </a:xfrm>
          <a:prstGeom prst="rect">
            <a:avLst/>
          </a:prstGeom>
        </p:spPr>
      </p:pic>
      <p:sp>
        <p:nvSpPr>
          <p:cNvPr id="36" name="Rectángulo: esquinas redondeadas 35">
            <a:extLst>
              <a:ext uri="{FF2B5EF4-FFF2-40B4-BE49-F238E27FC236}">
                <a16:creationId xmlns:a16="http://schemas.microsoft.com/office/drawing/2014/main" id="{8B995698-F790-4F7E-8751-3930163BFA34}"/>
              </a:ext>
            </a:extLst>
          </p:cNvPr>
          <p:cNvSpPr/>
          <p:nvPr/>
        </p:nvSpPr>
        <p:spPr>
          <a:xfrm>
            <a:off x="3209304" y="3967038"/>
            <a:ext cx="418482" cy="421226"/>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660230" y="5775579"/>
            <a:ext cx="11010899" cy="9524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800" dirty="0">
                <a:solidFill>
                  <a:srgbClr val="000078"/>
                </a:solidFill>
                <a:latin typeface="Arial titulos"/>
                <a:ea typeface="+mn-ea"/>
                <a:cs typeface="+mn-cs"/>
              </a:rPr>
              <a:t>Comprobamos que la banda de LTE 2600 tiene un alcance menor que la banda de LTE 800. En concreto, en la zona de la ciudad, con la banda alta se crean muchos más huecos de cobertura debido a su menor penetración.</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pic>
        <p:nvPicPr>
          <p:cNvPr id="90" name="Picture 4" descr="LTE (telecommunication) - Wikipedia">
            <a:extLst>
              <a:ext uri="{FF2B5EF4-FFF2-40B4-BE49-F238E27FC236}">
                <a16:creationId xmlns:a16="http://schemas.microsoft.com/office/drawing/2014/main" id="{090C830A-F0F4-48B4-B014-8CCE023DA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31" t="12162" r="19210" b="23050"/>
          <a:stretch/>
        </p:blipFill>
        <p:spPr bwMode="auto">
          <a:xfrm>
            <a:off x="10508261" y="424986"/>
            <a:ext cx="1020029" cy="10442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FDA56C8E-9A12-4C58-9448-1AC8E4D9BEE8}"/>
              </a:ext>
            </a:extLst>
          </p:cNvPr>
          <p:cNvGrpSpPr/>
          <p:nvPr/>
        </p:nvGrpSpPr>
        <p:grpSpPr>
          <a:xfrm>
            <a:off x="2904969" y="1919701"/>
            <a:ext cx="914195" cy="338554"/>
            <a:chOff x="3368259" y="1518920"/>
            <a:chExt cx="914195" cy="338554"/>
          </a:xfrm>
        </p:grpSpPr>
        <p:sp>
          <p:nvSpPr>
            <p:cNvPr id="75" name="CuadroTexto 74">
              <a:extLst>
                <a:ext uri="{FF2B5EF4-FFF2-40B4-BE49-F238E27FC236}">
                  <a16:creationId xmlns:a16="http://schemas.microsoft.com/office/drawing/2014/main" id="{8FC56641-F286-45EC-9964-A8DCDE7D4E8A}"/>
                </a:ext>
              </a:extLst>
            </p:cNvPr>
            <p:cNvSpPr txBox="1"/>
            <p:nvPr/>
          </p:nvSpPr>
          <p:spPr>
            <a:xfrm>
              <a:off x="3434348" y="1518920"/>
              <a:ext cx="815673" cy="338554"/>
            </a:xfrm>
            <a:prstGeom prst="rect">
              <a:avLst/>
            </a:prstGeom>
            <a:noFill/>
            <a:ln>
              <a:noFill/>
            </a:ln>
          </p:spPr>
          <p:txBody>
            <a:bodyPr wrap="none" rtlCol="0">
              <a:spAutoFit/>
            </a:bodyPr>
            <a:lstStyle/>
            <a:p>
              <a:r>
                <a:rPr lang="es-ES" sz="1600" dirty="0">
                  <a:solidFill>
                    <a:srgbClr val="000078"/>
                  </a:solidFill>
                </a:rPr>
                <a:t>LTE 800</a:t>
              </a:r>
            </a:p>
          </p:txBody>
        </p:sp>
        <p:sp>
          <p:nvSpPr>
            <p:cNvPr id="80" name="Rectángulo: esquinas redondeadas 79">
              <a:extLst>
                <a:ext uri="{FF2B5EF4-FFF2-40B4-BE49-F238E27FC236}">
                  <a16:creationId xmlns:a16="http://schemas.microsoft.com/office/drawing/2014/main" id="{51B927C8-FDC7-4E88-B0D6-FBF9069D1BE9}"/>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8" name="Grupo 87">
            <a:extLst>
              <a:ext uri="{FF2B5EF4-FFF2-40B4-BE49-F238E27FC236}">
                <a16:creationId xmlns:a16="http://schemas.microsoft.com/office/drawing/2014/main" id="{A73D0853-2A43-41CF-AE21-5DC6599C8373}"/>
              </a:ext>
            </a:extLst>
          </p:cNvPr>
          <p:cNvGrpSpPr/>
          <p:nvPr/>
        </p:nvGrpSpPr>
        <p:grpSpPr>
          <a:xfrm>
            <a:off x="8342043" y="1918672"/>
            <a:ext cx="919867" cy="338554"/>
            <a:chOff x="3367990" y="1517524"/>
            <a:chExt cx="919867" cy="338554"/>
          </a:xfrm>
        </p:grpSpPr>
        <p:sp>
          <p:nvSpPr>
            <p:cNvPr id="89" name="CuadroTexto 88">
              <a:extLst>
                <a:ext uri="{FF2B5EF4-FFF2-40B4-BE49-F238E27FC236}">
                  <a16:creationId xmlns:a16="http://schemas.microsoft.com/office/drawing/2014/main" id="{F55A02B4-B596-4B3F-BF87-515FE1AB11C5}"/>
                </a:ext>
              </a:extLst>
            </p:cNvPr>
            <p:cNvSpPr txBox="1"/>
            <p:nvPr/>
          </p:nvSpPr>
          <p:spPr>
            <a:xfrm>
              <a:off x="3367990" y="1517524"/>
              <a:ext cx="919867" cy="338554"/>
            </a:xfrm>
            <a:prstGeom prst="rect">
              <a:avLst/>
            </a:prstGeom>
            <a:noFill/>
            <a:ln>
              <a:noFill/>
            </a:ln>
          </p:spPr>
          <p:txBody>
            <a:bodyPr wrap="none" rtlCol="0">
              <a:spAutoFit/>
            </a:bodyPr>
            <a:lstStyle/>
            <a:p>
              <a:r>
                <a:rPr lang="es-ES" sz="1600" dirty="0">
                  <a:solidFill>
                    <a:srgbClr val="000078"/>
                  </a:solidFill>
                </a:rPr>
                <a:t>LTE 2600</a:t>
              </a:r>
            </a:p>
          </p:txBody>
        </p:sp>
        <p:sp>
          <p:nvSpPr>
            <p:cNvPr id="92" name="Rectángulo: esquinas redondeadas 91">
              <a:extLst>
                <a:ext uri="{FF2B5EF4-FFF2-40B4-BE49-F238E27FC236}">
                  <a16:creationId xmlns:a16="http://schemas.microsoft.com/office/drawing/2014/main" id="{3F0A83F2-279B-49D4-BF9F-3A0FA8D8F676}"/>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30" name="Conector recto 29">
            <a:extLst>
              <a:ext uri="{FF2B5EF4-FFF2-40B4-BE49-F238E27FC236}">
                <a16:creationId xmlns:a16="http://schemas.microsoft.com/office/drawing/2014/main" id="{F8927232-7D8E-4DF3-8393-59A3742FCC5D}"/>
              </a:ext>
            </a:extLst>
          </p:cNvPr>
          <p:cNvCxnSpPr>
            <a:cxnSpLocks/>
          </p:cNvCxnSpPr>
          <p:nvPr/>
        </p:nvCxnSpPr>
        <p:spPr>
          <a:xfrm>
            <a:off x="571500" y="350334"/>
            <a:ext cx="4958443"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49A3D6E-2DC5-4A1C-B507-EF574E283BF2}"/>
              </a:ext>
            </a:extLst>
          </p:cNvPr>
          <p:cNvCxnSpPr>
            <a:cxnSpLocks/>
          </p:cNvCxnSpPr>
          <p:nvPr/>
        </p:nvCxnSpPr>
        <p:spPr>
          <a:xfrm>
            <a:off x="571500" y="857533"/>
            <a:ext cx="4958443"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426799C3-6765-4702-9990-F7C17A22C068}"/>
              </a:ext>
            </a:extLst>
          </p:cNvPr>
          <p:cNvSpPr txBox="1"/>
          <p:nvPr/>
        </p:nvSpPr>
        <p:spPr>
          <a:xfrm>
            <a:off x="419099" y="350334"/>
            <a:ext cx="4779918" cy="461665"/>
          </a:xfrm>
          <a:prstGeom prst="rect">
            <a:avLst/>
          </a:prstGeom>
          <a:noFill/>
        </p:spPr>
        <p:txBody>
          <a:bodyPr wrap="square">
            <a:spAutoFit/>
          </a:bodyPr>
          <a:lstStyle/>
          <a:p>
            <a:r>
              <a:rPr lang="es-ES" sz="2400" dirty="0">
                <a:solidFill>
                  <a:srgbClr val="000078"/>
                </a:solidFill>
              </a:rPr>
              <a:t>Santa Pola – Banda alta / banda alta</a:t>
            </a:r>
          </a:p>
        </p:txBody>
      </p:sp>
      <p:pic>
        <p:nvPicPr>
          <p:cNvPr id="33" name="Marcador de contenido 4" descr="Escena tropical con relleno sólido">
            <a:extLst>
              <a:ext uri="{FF2B5EF4-FFF2-40B4-BE49-F238E27FC236}">
                <a16:creationId xmlns:a16="http://schemas.microsoft.com/office/drawing/2014/main" id="{4C4BADF6-CF7C-421A-BBFA-E3C99184728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938567" y="208823"/>
            <a:ext cx="630565" cy="630565"/>
          </a:xfrm>
          <a:prstGeom prst="rect">
            <a:avLst/>
          </a:prstGeom>
          <a:ln>
            <a:noFill/>
          </a:ln>
        </p:spPr>
      </p:pic>
      <p:sp>
        <p:nvSpPr>
          <p:cNvPr id="5" name="Marcador de número de diapositiva 4">
            <a:extLst>
              <a:ext uri="{FF2B5EF4-FFF2-40B4-BE49-F238E27FC236}">
                <a16:creationId xmlns:a16="http://schemas.microsoft.com/office/drawing/2014/main" id="{68A29E88-2BDC-48FF-9429-C411D3FEFDC9}"/>
              </a:ext>
            </a:extLst>
          </p:cNvPr>
          <p:cNvSpPr>
            <a:spLocks noGrp="1"/>
          </p:cNvSpPr>
          <p:nvPr>
            <p:ph type="sldNum" sz="quarter" idx="12"/>
          </p:nvPr>
        </p:nvSpPr>
        <p:spPr/>
        <p:txBody>
          <a:bodyPr/>
          <a:lstStyle/>
          <a:p>
            <a:pPr rtl="0"/>
            <a:fld id="{3A98EE3D-8CD1-4C3F-BD1C-C98C9596463C}" type="slidenum">
              <a:rPr lang="es-ES" noProof="0" smtClean="0"/>
              <a:t>12</a:t>
            </a:fld>
            <a:endParaRPr lang="es-ES" noProof="0" dirty="0"/>
          </a:p>
        </p:txBody>
      </p:sp>
    </p:spTree>
    <p:extLst>
      <p:ext uri="{BB962C8B-B14F-4D97-AF65-F5344CB8AC3E}">
        <p14:creationId xmlns:p14="http://schemas.microsoft.com/office/powerpoint/2010/main" val="306414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B918C0D9-7152-4A9B-A076-DBDAA50E2957}"/>
              </a:ext>
            </a:extLst>
          </p:cNvPr>
          <p:cNvGrpSpPr/>
          <p:nvPr/>
        </p:nvGrpSpPr>
        <p:grpSpPr>
          <a:xfrm>
            <a:off x="6277248" y="2257226"/>
            <a:ext cx="5076552" cy="3084930"/>
            <a:chOff x="173518" y="1599631"/>
            <a:chExt cx="8241922" cy="4890954"/>
          </a:xfrm>
        </p:grpSpPr>
        <p:pic>
          <p:nvPicPr>
            <p:cNvPr id="33" name="Imagen 32">
              <a:extLst>
                <a:ext uri="{FF2B5EF4-FFF2-40B4-BE49-F238E27FC236}">
                  <a16:creationId xmlns:a16="http://schemas.microsoft.com/office/drawing/2014/main" id="{E6B0CBC9-7D0C-47AE-86D5-DB9586C34D33}"/>
                </a:ext>
              </a:extLst>
            </p:cNvPr>
            <p:cNvPicPr>
              <a:picLocks noChangeAspect="1"/>
            </p:cNvPicPr>
            <p:nvPr/>
          </p:nvPicPr>
          <p:blipFill>
            <a:blip r:embed="rId2"/>
            <a:stretch>
              <a:fillRect/>
            </a:stretch>
          </p:blipFill>
          <p:spPr>
            <a:xfrm>
              <a:off x="173518" y="1599631"/>
              <a:ext cx="8174700" cy="489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Imagen 35">
              <a:extLst>
                <a:ext uri="{FF2B5EF4-FFF2-40B4-BE49-F238E27FC236}">
                  <a16:creationId xmlns:a16="http://schemas.microsoft.com/office/drawing/2014/main" id="{F8F2FE62-066B-48E4-8D6E-9E8BBE91305E}"/>
                </a:ext>
              </a:extLst>
            </p:cNvPr>
            <p:cNvPicPr>
              <a:picLocks noChangeAspect="1"/>
            </p:cNvPicPr>
            <p:nvPr/>
          </p:nvPicPr>
          <p:blipFill>
            <a:blip r:embed="rId3"/>
            <a:stretch>
              <a:fillRect/>
            </a:stretch>
          </p:blipFill>
          <p:spPr>
            <a:xfrm>
              <a:off x="7433818" y="4986580"/>
              <a:ext cx="981622" cy="1504005"/>
            </a:xfrm>
            <a:prstGeom prst="rect">
              <a:avLst/>
            </a:prstGeom>
          </p:spPr>
        </p:pic>
        <p:sp>
          <p:nvSpPr>
            <p:cNvPr id="37" name="Rectángulo: esquinas redondeadas 36">
              <a:extLst>
                <a:ext uri="{FF2B5EF4-FFF2-40B4-BE49-F238E27FC236}">
                  <a16:creationId xmlns:a16="http://schemas.microsoft.com/office/drawing/2014/main" id="{BECB8E12-D4E0-45A9-AA72-B17E314B50DD}"/>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56C959FA-3927-44B6-8928-C41179E371E6}"/>
              </a:ext>
            </a:extLst>
          </p:cNvPr>
          <p:cNvGrpSpPr/>
          <p:nvPr/>
        </p:nvGrpSpPr>
        <p:grpSpPr>
          <a:xfrm>
            <a:off x="829924" y="2273538"/>
            <a:ext cx="5060687" cy="3068618"/>
            <a:chOff x="162149" y="1602377"/>
            <a:chExt cx="8174698" cy="4890954"/>
          </a:xfrm>
        </p:grpSpPr>
        <p:pic>
          <p:nvPicPr>
            <p:cNvPr id="30" name="Imagen 29">
              <a:extLst>
                <a:ext uri="{FF2B5EF4-FFF2-40B4-BE49-F238E27FC236}">
                  <a16:creationId xmlns:a16="http://schemas.microsoft.com/office/drawing/2014/main" id="{39F6DCCF-C13D-4323-AD4C-2D5CFE9072D0}"/>
                </a:ext>
              </a:extLst>
            </p:cNvPr>
            <p:cNvPicPr>
              <a:picLocks noChangeAspect="1"/>
            </p:cNvPicPr>
            <p:nvPr/>
          </p:nvPicPr>
          <p:blipFill>
            <a:blip r:embed="rId4"/>
            <a:stretch>
              <a:fillRect/>
            </a:stretch>
          </p:blipFill>
          <p:spPr>
            <a:xfrm>
              <a:off x="162149" y="1602377"/>
              <a:ext cx="8174698" cy="489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Imagen 30">
              <a:extLst>
                <a:ext uri="{FF2B5EF4-FFF2-40B4-BE49-F238E27FC236}">
                  <a16:creationId xmlns:a16="http://schemas.microsoft.com/office/drawing/2014/main" id="{6EB214B0-7323-482C-A12F-437093E0A687}"/>
                </a:ext>
              </a:extLst>
            </p:cNvPr>
            <p:cNvPicPr>
              <a:picLocks noChangeAspect="1"/>
            </p:cNvPicPr>
            <p:nvPr/>
          </p:nvPicPr>
          <p:blipFill>
            <a:blip r:embed="rId3"/>
            <a:stretch>
              <a:fillRect/>
            </a:stretch>
          </p:blipFill>
          <p:spPr>
            <a:xfrm>
              <a:off x="7355225" y="4989326"/>
              <a:ext cx="981622" cy="1504005"/>
            </a:xfrm>
            <a:prstGeom prst="rect">
              <a:avLst/>
            </a:prstGeom>
          </p:spPr>
        </p:pic>
        <p:sp>
          <p:nvSpPr>
            <p:cNvPr id="32" name="Rectángulo: esquinas redondeadas 31">
              <a:extLst>
                <a:ext uri="{FF2B5EF4-FFF2-40B4-BE49-F238E27FC236}">
                  <a16:creationId xmlns:a16="http://schemas.microsoft.com/office/drawing/2014/main" id="{A0A4D1B6-E402-4DB9-A939-96A6CD601B61}"/>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660230" y="5775579"/>
            <a:ext cx="11010899" cy="9524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800" dirty="0">
                <a:solidFill>
                  <a:srgbClr val="000078"/>
                </a:solidFill>
                <a:latin typeface="Arial titulos"/>
                <a:ea typeface="+mn-ea"/>
                <a:cs typeface="+mn-cs"/>
              </a:rPr>
              <a:t>La banda de LTE 800 consigue mejores niveles de señal, llegando con potencia de señal buena al pueblo, cosa que no ocurre en LTE 2600.</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pic>
        <p:nvPicPr>
          <p:cNvPr id="90" name="Picture 4" descr="LTE (telecommunication) - Wikipedia">
            <a:extLst>
              <a:ext uri="{FF2B5EF4-FFF2-40B4-BE49-F238E27FC236}">
                <a16:creationId xmlns:a16="http://schemas.microsoft.com/office/drawing/2014/main" id="{090C830A-F0F4-48B4-B014-8CCE023DA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31" t="12162" r="19210" b="23050"/>
          <a:stretch/>
        </p:blipFill>
        <p:spPr bwMode="auto">
          <a:xfrm>
            <a:off x="10508261" y="424986"/>
            <a:ext cx="1020029" cy="10442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FDA56C8E-9A12-4C58-9448-1AC8E4D9BEE8}"/>
              </a:ext>
            </a:extLst>
          </p:cNvPr>
          <p:cNvGrpSpPr/>
          <p:nvPr/>
        </p:nvGrpSpPr>
        <p:grpSpPr>
          <a:xfrm>
            <a:off x="2904969" y="1918672"/>
            <a:ext cx="914195" cy="338554"/>
            <a:chOff x="3368259" y="1518920"/>
            <a:chExt cx="914195" cy="338554"/>
          </a:xfrm>
        </p:grpSpPr>
        <p:sp>
          <p:nvSpPr>
            <p:cNvPr id="75" name="CuadroTexto 74">
              <a:extLst>
                <a:ext uri="{FF2B5EF4-FFF2-40B4-BE49-F238E27FC236}">
                  <a16:creationId xmlns:a16="http://schemas.microsoft.com/office/drawing/2014/main" id="{8FC56641-F286-45EC-9964-A8DCDE7D4E8A}"/>
                </a:ext>
              </a:extLst>
            </p:cNvPr>
            <p:cNvSpPr txBox="1"/>
            <p:nvPr/>
          </p:nvSpPr>
          <p:spPr>
            <a:xfrm>
              <a:off x="3434348" y="1518920"/>
              <a:ext cx="815673" cy="338554"/>
            </a:xfrm>
            <a:prstGeom prst="rect">
              <a:avLst/>
            </a:prstGeom>
            <a:noFill/>
            <a:ln>
              <a:noFill/>
            </a:ln>
          </p:spPr>
          <p:txBody>
            <a:bodyPr wrap="none" rtlCol="0">
              <a:spAutoFit/>
            </a:bodyPr>
            <a:lstStyle/>
            <a:p>
              <a:r>
                <a:rPr lang="es-ES" sz="1600" dirty="0">
                  <a:solidFill>
                    <a:srgbClr val="000078"/>
                  </a:solidFill>
                </a:rPr>
                <a:t>LTE 800</a:t>
              </a:r>
            </a:p>
          </p:txBody>
        </p:sp>
        <p:sp>
          <p:nvSpPr>
            <p:cNvPr id="80" name="Rectángulo: esquinas redondeadas 79">
              <a:extLst>
                <a:ext uri="{FF2B5EF4-FFF2-40B4-BE49-F238E27FC236}">
                  <a16:creationId xmlns:a16="http://schemas.microsoft.com/office/drawing/2014/main" id="{51B927C8-FDC7-4E88-B0D6-FBF9069D1BE9}"/>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8" name="Grupo 87">
            <a:extLst>
              <a:ext uri="{FF2B5EF4-FFF2-40B4-BE49-F238E27FC236}">
                <a16:creationId xmlns:a16="http://schemas.microsoft.com/office/drawing/2014/main" id="{A73D0853-2A43-41CF-AE21-5DC6599C8373}"/>
              </a:ext>
            </a:extLst>
          </p:cNvPr>
          <p:cNvGrpSpPr/>
          <p:nvPr/>
        </p:nvGrpSpPr>
        <p:grpSpPr>
          <a:xfrm>
            <a:off x="8342043" y="1918672"/>
            <a:ext cx="919867" cy="338554"/>
            <a:chOff x="3367990" y="1517524"/>
            <a:chExt cx="919867" cy="338554"/>
          </a:xfrm>
        </p:grpSpPr>
        <p:sp>
          <p:nvSpPr>
            <p:cNvPr id="89" name="CuadroTexto 88">
              <a:extLst>
                <a:ext uri="{FF2B5EF4-FFF2-40B4-BE49-F238E27FC236}">
                  <a16:creationId xmlns:a16="http://schemas.microsoft.com/office/drawing/2014/main" id="{F55A02B4-B596-4B3F-BF87-515FE1AB11C5}"/>
                </a:ext>
              </a:extLst>
            </p:cNvPr>
            <p:cNvSpPr txBox="1"/>
            <p:nvPr/>
          </p:nvSpPr>
          <p:spPr>
            <a:xfrm>
              <a:off x="3367990" y="1517524"/>
              <a:ext cx="919867" cy="338554"/>
            </a:xfrm>
            <a:prstGeom prst="rect">
              <a:avLst/>
            </a:prstGeom>
            <a:noFill/>
            <a:ln>
              <a:noFill/>
            </a:ln>
          </p:spPr>
          <p:txBody>
            <a:bodyPr wrap="none" rtlCol="0">
              <a:spAutoFit/>
            </a:bodyPr>
            <a:lstStyle/>
            <a:p>
              <a:r>
                <a:rPr lang="es-ES" sz="1600" dirty="0">
                  <a:solidFill>
                    <a:srgbClr val="000078"/>
                  </a:solidFill>
                </a:rPr>
                <a:t>LTE 2600</a:t>
              </a:r>
            </a:p>
          </p:txBody>
        </p:sp>
        <p:sp>
          <p:nvSpPr>
            <p:cNvPr id="92" name="Rectángulo: esquinas redondeadas 91">
              <a:extLst>
                <a:ext uri="{FF2B5EF4-FFF2-40B4-BE49-F238E27FC236}">
                  <a16:creationId xmlns:a16="http://schemas.microsoft.com/office/drawing/2014/main" id="{3F0A83F2-279B-49D4-BF9F-3A0FA8D8F676}"/>
                </a:ext>
              </a:extLst>
            </p:cNvPr>
            <p:cNvSpPr/>
            <p:nvPr/>
          </p:nvSpPr>
          <p:spPr>
            <a:xfrm>
              <a:off x="3368259" y="1572850"/>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8" name="Conector recto 27">
            <a:extLst>
              <a:ext uri="{FF2B5EF4-FFF2-40B4-BE49-F238E27FC236}">
                <a16:creationId xmlns:a16="http://schemas.microsoft.com/office/drawing/2014/main" id="{680253E3-FC65-46C4-A041-7EA17A1F69A7}"/>
              </a:ext>
            </a:extLst>
          </p:cNvPr>
          <p:cNvCxnSpPr>
            <a:cxnSpLocks/>
          </p:cNvCxnSpPr>
          <p:nvPr/>
        </p:nvCxnSpPr>
        <p:spPr>
          <a:xfrm>
            <a:off x="571500" y="350334"/>
            <a:ext cx="6972293" cy="5259"/>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5330F412-6B7B-41EB-94A5-BC68E2CDBBC7}"/>
              </a:ext>
            </a:extLst>
          </p:cNvPr>
          <p:cNvCxnSpPr>
            <a:cxnSpLocks/>
          </p:cNvCxnSpPr>
          <p:nvPr/>
        </p:nvCxnSpPr>
        <p:spPr>
          <a:xfrm>
            <a:off x="571500" y="857534"/>
            <a:ext cx="6972293"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BE65EFC0-734B-4591-955F-8768FBEA9619}"/>
              </a:ext>
            </a:extLst>
          </p:cNvPr>
          <p:cNvSpPr txBox="1"/>
          <p:nvPr/>
        </p:nvSpPr>
        <p:spPr>
          <a:xfrm>
            <a:off x="375785" y="359043"/>
            <a:ext cx="7963912" cy="461665"/>
          </a:xfrm>
          <a:prstGeom prst="rect">
            <a:avLst/>
          </a:prstGeom>
          <a:noFill/>
        </p:spPr>
        <p:txBody>
          <a:bodyPr wrap="square">
            <a:spAutoFit/>
          </a:bodyPr>
          <a:lstStyle/>
          <a:p>
            <a:r>
              <a:rPr lang="es-ES" sz="2400" dirty="0">
                <a:solidFill>
                  <a:srgbClr val="000078"/>
                </a:solidFill>
              </a:rPr>
              <a:t>Santa </a:t>
            </a:r>
            <a:r>
              <a:rPr lang="es-ES" sz="2400" dirty="0" err="1">
                <a:solidFill>
                  <a:srgbClr val="000078"/>
                </a:solidFill>
              </a:rPr>
              <a:t>Cilia</a:t>
            </a:r>
            <a:r>
              <a:rPr lang="es-ES" sz="2400" dirty="0">
                <a:solidFill>
                  <a:srgbClr val="000078"/>
                </a:solidFill>
              </a:rPr>
              <a:t> De </a:t>
            </a:r>
            <a:r>
              <a:rPr lang="es-ES" sz="2400" dirty="0" err="1">
                <a:solidFill>
                  <a:srgbClr val="000078"/>
                </a:solidFill>
              </a:rPr>
              <a:t>Ponzano</a:t>
            </a:r>
            <a:r>
              <a:rPr lang="es-ES" sz="2400" dirty="0">
                <a:solidFill>
                  <a:srgbClr val="000078"/>
                </a:solidFill>
              </a:rPr>
              <a:t> – Banda alta / banda alta</a:t>
            </a:r>
          </a:p>
        </p:txBody>
      </p:sp>
      <p:pic>
        <p:nvPicPr>
          <p:cNvPr id="35" name="Marcador de contenido 4" descr="Escena de autopista con relleno sólido">
            <a:extLst>
              <a:ext uri="{FF2B5EF4-FFF2-40B4-BE49-F238E27FC236}">
                <a16:creationId xmlns:a16="http://schemas.microsoft.com/office/drawing/2014/main" id="{E348648F-24D9-4874-8B5B-B2F68CD6A26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68289" y="194861"/>
            <a:ext cx="668533" cy="668533"/>
          </a:xfrm>
          <a:prstGeom prst="rect">
            <a:avLst/>
          </a:prstGeom>
          <a:ln>
            <a:noFill/>
          </a:ln>
        </p:spPr>
      </p:pic>
      <p:sp>
        <p:nvSpPr>
          <p:cNvPr id="2" name="Marcador de número de diapositiva 1">
            <a:extLst>
              <a:ext uri="{FF2B5EF4-FFF2-40B4-BE49-F238E27FC236}">
                <a16:creationId xmlns:a16="http://schemas.microsoft.com/office/drawing/2014/main" id="{BF7AA7EF-27F6-4C8F-A1BF-0D5029C8ED64}"/>
              </a:ext>
            </a:extLst>
          </p:cNvPr>
          <p:cNvSpPr>
            <a:spLocks noGrp="1"/>
          </p:cNvSpPr>
          <p:nvPr>
            <p:ph type="sldNum" sz="quarter" idx="12"/>
          </p:nvPr>
        </p:nvSpPr>
        <p:spPr/>
        <p:txBody>
          <a:bodyPr/>
          <a:lstStyle/>
          <a:p>
            <a:pPr rtl="0"/>
            <a:fld id="{3A98EE3D-8CD1-4C3F-BD1C-C98C9596463C}" type="slidenum">
              <a:rPr lang="es-ES" noProof="0" smtClean="0"/>
              <a:t>13</a:t>
            </a:fld>
            <a:endParaRPr lang="es-ES" noProof="0" dirty="0"/>
          </a:p>
        </p:txBody>
      </p:sp>
    </p:spTree>
    <p:extLst>
      <p:ext uri="{BB962C8B-B14F-4D97-AF65-F5344CB8AC3E}">
        <p14:creationId xmlns:p14="http://schemas.microsoft.com/office/powerpoint/2010/main" val="179220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AA307DFA-D6C6-4D94-B4E7-BDF2CD70A4B4}"/>
              </a:ext>
            </a:extLst>
          </p:cNvPr>
          <p:cNvSpPr>
            <a:spLocks noGrp="1"/>
          </p:cNvSpPr>
          <p:nvPr>
            <p:ph type="title"/>
          </p:nvPr>
        </p:nvSpPr>
        <p:spPr>
          <a:xfrm>
            <a:off x="838200" y="347707"/>
            <a:ext cx="5083629" cy="1325563"/>
          </a:xfrm>
        </p:spPr>
        <p:txBody>
          <a:bodyPr rtlCol="0">
            <a:normAutofit/>
          </a:bodyPr>
          <a:lstStyle/>
          <a:p>
            <a:r>
              <a:rPr lang="es-ES" sz="4000" dirty="0">
                <a:solidFill>
                  <a:srgbClr val="000078"/>
                </a:solidFill>
                <a:latin typeface="Arial titulos"/>
                <a:cs typeface="Arial" panose="020B0604020202020204" pitchFamily="34" charset="0"/>
              </a:rPr>
              <a:t>Tecnología – 4G / 5G</a:t>
            </a:r>
          </a:p>
        </p:txBody>
      </p:sp>
      <p:cxnSp>
        <p:nvCxnSpPr>
          <p:cNvPr id="17" name="Conector recto 16">
            <a:extLst>
              <a:ext uri="{FF2B5EF4-FFF2-40B4-BE49-F238E27FC236}">
                <a16:creationId xmlns:a16="http://schemas.microsoft.com/office/drawing/2014/main" id="{48FEE968-4FA1-476D-8C37-BFB392CB1384}"/>
              </a:ext>
            </a:extLst>
          </p:cNvPr>
          <p:cNvCxnSpPr>
            <a:cxnSpLocks/>
          </p:cNvCxnSpPr>
          <p:nvPr/>
        </p:nvCxnSpPr>
        <p:spPr>
          <a:xfrm>
            <a:off x="565648" y="731334"/>
            <a:ext cx="5530352"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3255AA15-74AF-4B7F-85EE-1589D9D6F0EA}"/>
              </a:ext>
            </a:extLst>
          </p:cNvPr>
          <p:cNvCxnSpPr>
            <a:cxnSpLocks/>
          </p:cNvCxnSpPr>
          <p:nvPr/>
        </p:nvCxnSpPr>
        <p:spPr>
          <a:xfrm>
            <a:off x="565648" y="731334"/>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283DB9A9-B916-4DEC-9599-C6DE3D5B8924}"/>
              </a:ext>
            </a:extLst>
          </p:cNvPr>
          <p:cNvCxnSpPr>
            <a:cxnSpLocks/>
          </p:cNvCxnSpPr>
          <p:nvPr/>
        </p:nvCxnSpPr>
        <p:spPr>
          <a:xfrm>
            <a:off x="565648" y="1275620"/>
            <a:ext cx="5530352"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31" name="Picture 6" descr="Operators to Lose $2 Billion Revenue on 4G, 5G Data Roaming  Misidentification - Business Remarks">
            <a:extLst>
              <a:ext uri="{FF2B5EF4-FFF2-40B4-BE49-F238E27FC236}">
                <a16:creationId xmlns:a16="http://schemas.microsoft.com/office/drawing/2014/main" id="{9ECA1806-6C26-4605-AD20-E17A5CE5D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4" y="2262372"/>
            <a:ext cx="2916010" cy="2916010"/>
          </a:xfrm>
          <a:prstGeom prst="rect">
            <a:avLst/>
          </a:prstGeom>
          <a:noFill/>
          <a:extLst>
            <a:ext uri="{909E8E84-426E-40DD-AFC4-6F175D3DCCD1}">
              <a14:hiddenFill xmlns:a14="http://schemas.microsoft.com/office/drawing/2010/main">
                <a:solidFill>
                  <a:srgbClr val="FFFFFF"/>
                </a:solidFill>
              </a14:hiddenFill>
            </a:ext>
          </a:extLst>
        </p:spPr>
      </p:pic>
      <p:pic>
        <p:nvPicPr>
          <p:cNvPr id="36" name="Marcador de contenido 4" descr="Ciudad con relleno sólido">
            <a:extLst>
              <a:ext uri="{FF2B5EF4-FFF2-40B4-BE49-F238E27FC236}">
                <a16:creationId xmlns:a16="http://schemas.microsoft.com/office/drawing/2014/main" id="{06934A82-949F-487C-B90F-102B0273B5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6388" y="1129461"/>
            <a:ext cx="1671333" cy="1671333"/>
          </a:xfrm>
          <a:prstGeom prst="rect">
            <a:avLst/>
          </a:prstGeom>
          <a:ln>
            <a:noFill/>
          </a:ln>
        </p:spPr>
      </p:pic>
      <p:sp>
        <p:nvSpPr>
          <p:cNvPr id="37" name="Título 1">
            <a:extLst>
              <a:ext uri="{FF2B5EF4-FFF2-40B4-BE49-F238E27FC236}">
                <a16:creationId xmlns:a16="http://schemas.microsoft.com/office/drawing/2014/main" id="{49466070-524B-4888-810F-9222B3A7C307}"/>
              </a:ext>
            </a:extLst>
          </p:cNvPr>
          <p:cNvSpPr txBox="1">
            <a:spLocks/>
          </p:cNvSpPr>
          <p:nvPr/>
        </p:nvSpPr>
        <p:spPr>
          <a:xfrm>
            <a:off x="9195950" y="1498416"/>
            <a:ext cx="2054047"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Madrid</a:t>
            </a:r>
          </a:p>
        </p:txBody>
      </p:sp>
      <p:pic>
        <p:nvPicPr>
          <p:cNvPr id="39" name="Marcador de contenido 4" descr="Escena tropical con relleno sólido">
            <a:extLst>
              <a:ext uri="{FF2B5EF4-FFF2-40B4-BE49-F238E27FC236}">
                <a16:creationId xmlns:a16="http://schemas.microsoft.com/office/drawing/2014/main" id="{9DBD919C-CF50-4C7C-A4E4-E3703D71A5E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80814" y="2983945"/>
            <a:ext cx="1462479" cy="1462479"/>
          </a:xfrm>
          <a:prstGeom prst="rect">
            <a:avLst/>
          </a:prstGeom>
          <a:ln>
            <a:noFill/>
          </a:ln>
        </p:spPr>
      </p:pic>
      <p:pic>
        <p:nvPicPr>
          <p:cNvPr id="41" name="Marcador de contenido 4" descr="Escena de autopista con relleno sólido">
            <a:extLst>
              <a:ext uri="{FF2B5EF4-FFF2-40B4-BE49-F238E27FC236}">
                <a16:creationId xmlns:a16="http://schemas.microsoft.com/office/drawing/2014/main" id="{6EA13800-D367-4A42-BBFD-CBC6821DC74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15200" y="4749949"/>
            <a:ext cx="1512414" cy="1512414"/>
          </a:xfrm>
          <a:prstGeom prst="rect">
            <a:avLst/>
          </a:prstGeom>
          <a:ln>
            <a:noFill/>
          </a:ln>
        </p:spPr>
      </p:pic>
      <p:sp>
        <p:nvSpPr>
          <p:cNvPr id="42" name="Título 1">
            <a:extLst>
              <a:ext uri="{FF2B5EF4-FFF2-40B4-BE49-F238E27FC236}">
                <a16:creationId xmlns:a16="http://schemas.microsoft.com/office/drawing/2014/main" id="{FC9DFE8A-C3E2-4307-94DC-5232CF282074}"/>
              </a:ext>
            </a:extLst>
          </p:cNvPr>
          <p:cNvSpPr txBox="1">
            <a:spLocks/>
          </p:cNvSpPr>
          <p:nvPr/>
        </p:nvSpPr>
        <p:spPr>
          <a:xfrm>
            <a:off x="9085314" y="3157360"/>
            <a:ext cx="2365354"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Santa Pola</a:t>
            </a:r>
          </a:p>
        </p:txBody>
      </p:sp>
      <p:sp>
        <p:nvSpPr>
          <p:cNvPr id="44" name="CuadroTexto 43">
            <a:extLst>
              <a:ext uri="{FF2B5EF4-FFF2-40B4-BE49-F238E27FC236}">
                <a16:creationId xmlns:a16="http://schemas.microsoft.com/office/drawing/2014/main" id="{C2D8765A-F191-4B6B-A53A-BE727C242660}"/>
              </a:ext>
            </a:extLst>
          </p:cNvPr>
          <p:cNvSpPr txBox="1"/>
          <p:nvPr/>
        </p:nvSpPr>
        <p:spPr>
          <a:xfrm>
            <a:off x="9200455" y="5013428"/>
            <a:ext cx="2624268" cy="1051008"/>
          </a:xfrm>
          <a:prstGeom prst="rect">
            <a:avLst/>
          </a:prstGeom>
        </p:spPr>
        <p:txBody>
          <a:bodyPr vert="horz" lIns="91440" tIns="45720" rIns="91440" bIns="45720" rtlCol="0" anchor="ctr">
            <a:normAutofit/>
          </a:bodyPr>
          <a:lstStyle>
            <a:defPPr>
              <a:defRPr lang="es-ES"/>
            </a:defPPr>
            <a:lvl1pPr>
              <a:lnSpc>
                <a:spcPct val="90000"/>
              </a:lnSpc>
              <a:spcBef>
                <a:spcPct val="0"/>
              </a:spcBef>
              <a:buNone/>
              <a:defRPr sz="4000">
                <a:solidFill>
                  <a:srgbClr val="000078"/>
                </a:solidFill>
                <a:latin typeface="Arial titulos"/>
                <a:ea typeface="+mj-ea"/>
                <a:cs typeface="Arial" panose="020B0604020202020204" pitchFamily="34" charset="0"/>
              </a:defRPr>
            </a:lvl1pPr>
          </a:lstStyle>
          <a:p>
            <a:r>
              <a:rPr lang="es-ES" sz="3200" dirty="0"/>
              <a:t>Santa </a:t>
            </a:r>
            <a:r>
              <a:rPr lang="es-ES" sz="3200" dirty="0" err="1"/>
              <a:t>Cilia</a:t>
            </a:r>
            <a:r>
              <a:rPr lang="es-ES" sz="3200" dirty="0"/>
              <a:t> De </a:t>
            </a:r>
            <a:r>
              <a:rPr lang="es-ES" sz="3200" dirty="0" err="1"/>
              <a:t>Ponzano</a:t>
            </a:r>
            <a:endParaRPr lang="es-ES" sz="3200" dirty="0"/>
          </a:p>
        </p:txBody>
      </p:sp>
      <p:sp>
        <p:nvSpPr>
          <p:cNvPr id="2" name="Marcador de número de diapositiva 1">
            <a:extLst>
              <a:ext uri="{FF2B5EF4-FFF2-40B4-BE49-F238E27FC236}">
                <a16:creationId xmlns:a16="http://schemas.microsoft.com/office/drawing/2014/main" id="{9545795B-12B7-47EE-9058-75B9A5FF2E05}"/>
              </a:ext>
            </a:extLst>
          </p:cNvPr>
          <p:cNvSpPr>
            <a:spLocks noGrp="1"/>
          </p:cNvSpPr>
          <p:nvPr>
            <p:ph type="sldNum" sz="quarter" idx="12"/>
          </p:nvPr>
        </p:nvSpPr>
        <p:spPr/>
        <p:txBody>
          <a:bodyPr/>
          <a:lstStyle/>
          <a:p>
            <a:pPr rtl="0"/>
            <a:fld id="{3A98EE3D-8CD1-4C3F-BD1C-C98C9596463C}" type="slidenum">
              <a:rPr lang="es-ES" noProof="0" smtClean="0"/>
              <a:t>14</a:t>
            </a:fld>
            <a:endParaRPr lang="es-ES" noProof="0" dirty="0"/>
          </a:p>
        </p:txBody>
      </p:sp>
    </p:spTree>
    <p:extLst>
      <p:ext uri="{BB962C8B-B14F-4D97-AF65-F5344CB8AC3E}">
        <p14:creationId xmlns:p14="http://schemas.microsoft.com/office/powerpoint/2010/main" val="332625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BD1D3CC7-62AB-4A0D-ABB9-1748731B4204}"/>
              </a:ext>
            </a:extLst>
          </p:cNvPr>
          <p:cNvSpPr txBox="1"/>
          <p:nvPr/>
        </p:nvSpPr>
        <p:spPr>
          <a:xfrm>
            <a:off x="406571" y="176610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22" name="Rectángulo: esquinas redondeadas 21">
            <a:extLst>
              <a:ext uri="{FF2B5EF4-FFF2-40B4-BE49-F238E27FC236}">
                <a16:creationId xmlns:a16="http://schemas.microsoft.com/office/drawing/2014/main" id="{7CE17FE2-F7E0-493E-A494-BA6AF00FBE02}"/>
              </a:ext>
            </a:extLst>
          </p:cNvPr>
          <p:cNvSpPr/>
          <p:nvPr/>
        </p:nvSpPr>
        <p:spPr>
          <a:xfrm>
            <a:off x="2617432" y="370335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esquinas redondeadas 51">
            <a:extLst>
              <a:ext uri="{FF2B5EF4-FFF2-40B4-BE49-F238E27FC236}">
                <a16:creationId xmlns:a16="http://schemas.microsoft.com/office/drawing/2014/main" id="{6147AF75-0D5F-419F-BEA6-BAAA6A91A246}"/>
              </a:ext>
            </a:extLst>
          </p:cNvPr>
          <p:cNvSpPr/>
          <p:nvPr/>
        </p:nvSpPr>
        <p:spPr>
          <a:xfrm>
            <a:off x="22097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10126564" y="1103743"/>
            <a:ext cx="1954275" cy="53502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ea typeface="+mn-ea"/>
                <a:cs typeface="+mn-cs"/>
              </a:rPr>
              <a:t>Aunque las bandas bajas son parecidas, la tecnología 5G consigue mayor alcance.</a:t>
            </a:r>
          </a:p>
          <a:p>
            <a:r>
              <a:rPr lang="es-ES" sz="1800" dirty="0">
                <a:solidFill>
                  <a:srgbClr val="000078"/>
                </a:solidFill>
                <a:latin typeface="Arial titulos"/>
                <a:ea typeface="+mn-ea"/>
                <a:cs typeface="+mn-cs"/>
              </a:rPr>
              <a:t>Las bandas altas de ambas tecnologías tienen una cobertura muy parecida, aunque la banda de 2600 MHz es considerable -mente más baja que la de 3500 MHz.</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pic>
        <p:nvPicPr>
          <p:cNvPr id="76" name="Picture 4" descr="LTE (telecommunication) - Wikipedia">
            <a:extLst>
              <a:ext uri="{FF2B5EF4-FFF2-40B4-BE49-F238E27FC236}">
                <a16:creationId xmlns:a16="http://schemas.microsoft.com/office/drawing/2014/main" id="{B3EC17C9-5B75-4CB2-824C-DB2C7A488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31" t="12162" r="19210" b="23050"/>
          <a:stretch/>
        </p:blipFill>
        <p:spPr bwMode="auto">
          <a:xfrm>
            <a:off x="366402" y="1976778"/>
            <a:ext cx="774256" cy="792616"/>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n 77">
            <a:extLst>
              <a:ext uri="{FF2B5EF4-FFF2-40B4-BE49-F238E27FC236}">
                <a16:creationId xmlns:a16="http://schemas.microsoft.com/office/drawing/2014/main" id="{CE2E53EC-C677-435A-B726-AB4614A32F0F}"/>
              </a:ext>
            </a:extLst>
          </p:cNvPr>
          <p:cNvPicPr>
            <a:picLocks noChangeAspect="1"/>
          </p:cNvPicPr>
          <p:nvPr/>
        </p:nvPicPr>
        <p:blipFill>
          <a:blip r:embed="rId3"/>
          <a:stretch>
            <a:fillRect/>
          </a:stretch>
        </p:blipFill>
        <p:spPr>
          <a:xfrm>
            <a:off x="127564" y="4824267"/>
            <a:ext cx="1251932" cy="704212"/>
          </a:xfrm>
          <a:prstGeom prst="rect">
            <a:avLst/>
          </a:prstGeom>
        </p:spPr>
      </p:pic>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15</a:t>
            </a:fld>
            <a:endParaRPr lang="es-ES" noProof="0" dirty="0"/>
          </a:p>
        </p:txBody>
      </p:sp>
      <p:grpSp>
        <p:nvGrpSpPr>
          <p:cNvPr id="75" name="Grupo 74">
            <a:extLst>
              <a:ext uri="{FF2B5EF4-FFF2-40B4-BE49-F238E27FC236}">
                <a16:creationId xmlns:a16="http://schemas.microsoft.com/office/drawing/2014/main" id="{B809A1EA-CFC3-497B-B057-1D9B9EBBE619}"/>
              </a:ext>
            </a:extLst>
          </p:cNvPr>
          <p:cNvGrpSpPr/>
          <p:nvPr/>
        </p:nvGrpSpPr>
        <p:grpSpPr>
          <a:xfrm>
            <a:off x="8125573" y="794895"/>
            <a:ext cx="2048404" cy="338554"/>
            <a:chOff x="3368259" y="1518920"/>
            <a:chExt cx="2048404" cy="338554"/>
          </a:xfrm>
        </p:grpSpPr>
        <p:sp>
          <p:nvSpPr>
            <p:cNvPr id="83" name="CuadroTexto 82">
              <a:extLst>
                <a:ext uri="{FF2B5EF4-FFF2-40B4-BE49-F238E27FC236}">
                  <a16:creationId xmlns:a16="http://schemas.microsoft.com/office/drawing/2014/main" id="{2AECACCE-C959-4AAF-A52C-4820ED1F0D0A}"/>
                </a:ext>
              </a:extLst>
            </p:cNvPr>
            <p:cNvSpPr txBox="1"/>
            <p:nvPr/>
          </p:nvSpPr>
          <p:spPr>
            <a:xfrm>
              <a:off x="3434348" y="1518920"/>
              <a:ext cx="1982315" cy="338554"/>
            </a:xfrm>
            <a:prstGeom prst="rect">
              <a:avLst/>
            </a:prstGeom>
            <a:noFill/>
            <a:ln>
              <a:noFill/>
            </a:ln>
          </p:spPr>
          <p:txBody>
            <a:bodyPr wrap="square" rtlCol="0">
              <a:spAutoFit/>
            </a:bodyPr>
            <a:lstStyle/>
            <a:p>
              <a:r>
                <a:rPr lang="es-ES" sz="1600" dirty="0">
                  <a:solidFill>
                    <a:srgbClr val="000078"/>
                  </a:solidFill>
                </a:rPr>
                <a:t>Banda alta LTE 2600</a:t>
              </a:r>
            </a:p>
          </p:txBody>
        </p:sp>
        <p:sp>
          <p:nvSpPr>
            <p:cNvPr id="84" name="Rectángulo: esquinas redondeadas 83">
              <a:extLst>
                <a:ext uri="{FF2B5EF4-FFF2-40B4-BE49-F238E27FC236}">
                  <a16:creationId xmlns:a16="http://schemas.microsoft.com/office/drawing/2014/main" id="{7E127B15-9ED8-459E-A159-6981EE865C6C}"/>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2" name="Grupo 91">
            <a:extLst>
              <a:ext uri="{FF2B5EF4-FFF2-40B4-BE49-F238E27FC236}">
                <a16:creationId xmlns:a16="http://schemas.microsoft.com/office/drawing/2014/main" id="{4C08EBBE-75D8-4955-8F7C-363E02A13E13}"/>
              </a:ext>
            </a:extLst>
          </p:cNvPr>
          <p:cNvGrpSpPr/>
          <p:nvPr/>
        </p:nvGrpSpPr>
        <p:grpSpPr>
          <a:xfrm>
            <a:off x="1555977" y="1086919"/>
            <a:ext cx="4130447" cy="2572335"/>
            <a:chOff x="240875" y="1577515"/>
            <a:chExt cx="8047199" cy="4976657"/>
          </a:xfrm>
        </p:grpSpPr>
        <p:pic>
          <p:nvPicPr>
            <p:cNvPr id="93" name="Imagen 92">
              <a:extLst>
                <a:ext uri="{FF2B5EF4-FFF2-40B4-BE49-F238E27FC236}">
                  <a16:creationId xmlns:a16="http://schemas.microsoft.com/office/drawing/2014/main" id="{77B1AABE-ED73-4120-9DAB-BE4811C2F66D}"/>
                </a:ext>
              </a:extLst>
            </p:cNvPr>
            <p:cNvPicPr>
              <a:picLocks noChangeAspect="1"/>
            </p:cNvPicPr>
            <p:nvPr/>
          </p:nvPicPr>
          <p:blipFill>
            <a:blip r:embed="rId4"/>
            <a:stretch>
              <a:fillRect/>
            </a:stretch>
          </p:blipFill>
          <p:spPr>
            <a:xfrm>
              <a:off x="240875" y="1708649"/>
              <a:ext cx="8047199" cy="484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4" name="CuadroTexto 93">
              <a:extLst>
                <a:ext uri="{FF2B5EF4-FFF2-40B4-BE49-F238E27FC236}">
                  <a16:creationId xmlns:a16="http://schemas.microsoft.com/office/drawing/2014/main" id="{85A5254E-D8A9-4455-829C-EBC3D4A09C22}"/>
                </a:ext>
              </a:extLst>
            </p:cNvPr>
            <p:cNvSpPr txBox="1"/>
            <p:nvPr/>
          </p:nvSpPr>
          <p:spPr>
            <a:xfrm>
              <a:off x="368471"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95" name="Imagen 94">
              <a:extLst>
                <a:ext uri="{FF2B5EF4-FFF2-40B4-BE49-F238E27FC236}">
                  <a16:creationId xmlns:a16="http://schemas.microsoft.com/office/drawing/2014/main" id="{B53D01D5-985F-495B-B091-24B6F41864B4}"/>
                </a:ext>
              </a:extLst>
            </p:cNvPr>
            <p:cNvPicPr>
              <a:picLocks noChangeAspect="1"/>
            </p:cNvPicPr>
            <p:nvPr/>
          </p:nvPicPr>
          <p:blipFill>
            <a:blip r:embed="rId5"/>
            <a:stretch>
              <a:fillRect/>
            </a:stretch>
          </p:blipFill>
          <p:spPr>
            <a:xfrm>
              <a:off x="7303591" y="5032261"/>
              <a:ext cx="981622" cy="1504005"/>
            </a:xfrm>
            <a:prstGeom prst="rect">
              <a:avLst/>
            </a:prstGeom>
          </p:spPr>
        </p:pic>
        <p:sp>
          <p:nvSpPr>
            <p:cNvPr id="96" name="Rectángulo: esquinas redondeadas 95">
              <a:extLst>
                <a:ext uri="{FF2B5EF4-FFF2-40B4-BE49-F238E27FC236}">
                  <a16:creationId xmlns:a16="http://schemas.microsoft.com/office/drawing/2014/main" id="{A7557F05-F3CE-4535-B435-5853EF7A557A}"/>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Rectángulo: esquinas redondeadas 96">
              <a:extLst>
                <a:ext uri="{FF2B5EF4-FFF2-40B4-BE49-F238E27FC236}">
                  <a16:creationId xmlns:a16="http://schemas.microsoft.com/office/drawing/2014/main" id="{543CB03D-88FE-430D-9EB9-2E1BD61B4814}"/>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Rectángulo: esquinas redondeadas 97">
              <a:extLst>
                <a:ext uri="{FF2B5EF4-FFF2-40B4-BE49-F238E27FC236}">
                  <a16:creationId xmlns:a16="http://schemas.microsoft.com/office/drawing/2014/main" id="{135F93FF-D892-4B64-9169-B70418259144}"/>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9" name="Grupo 98">
            <a:extLst>
              <a:ext uri="{FF2B5EF4-FFF2-40B4-BE49-F238E27FC236}">
                <a16:creationId xmlns:a16="http://schemas.microsoft.com/office/drawing/2014/main" id="{264255EE-82C0-4660-B48D-14A524F3BC51}"/>
              </a:ext>
            </a:extLst>
          </p:cNvPr>
          <p:cNvGrpSpPr/>
          <p:nvPr/>
        </p:nvGrpSpPr>
        <p:grpSpPr>
          <a:xfrm>
            <a:off x="5870210" y="1133449"/>
            <a:ext cx="4145309" cy="2538598"/>
            <a:chOff x="215034" y="1577515"/>
            <a:chExt cx="8035343" cy="5081141"/>
          </a:xfrm>
        </p:grpSpPr>
        <p:pic>
          <p:nvPicPr>
            <p:cNvPr id="100" name="Imagen 99">
              <a:extLst>
                <a:ext uri="{FF2B5EF4-FFF2-40B4-BE49-F238E27FC236}">
                  <a16:creationId xmlns:a16="http://schemas.microsoft.com/office/drawing/2014/main" id="{E19E6201-7327-44D5-B3E7-B7F6C6837261}"/>
                </a:ext>
              </a:extLst>
            </p:cNvPr>
            <p:cNvPicPr>
              <a:picLocks noChangeAspect="1"/>
            </p:cNvPicPr>
            <p:nvPr/>
          </p:nvPicPr>
          <p:blipFill rotWithShape="1">
            <a:blip r:embed="rId6"/>
            <a:srcRect r="4842"/>
            <a:stretch/>
          </p:blipFill>
          <p:spPr>
            <a:xfrm>
              <a:off x="215034" y="1615709"/>
              <a:ext cx="8035343" cy="5042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1" name="CuadroTexto 100">
              <a:extLst>
                <a:ext uri="{FF2B5EF4-FFF2-40B4-BE49-F238E27FC236}">
                  <a16:creationId xmlns:a16="http://schemas.microsoft.com/office/drawing/2014/main" id="{F50B078F-5C45-4B81-AF25-731AADAC1D8B}"/>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102" name="Imagen 101">
              <a:extLst>
                <a:ext uri="{FF2B5EF4-FFF2-40B4-BE49-F238E27FC236}">
                  <a16:creationId xmlns:a16="http://schemas.microsoft.com/office/drawing/2014/main" id="{A0A09EE4-84AF-4D3E-8008-45BB654B2ABD}"/>
                </a:ext>
              </a:extLst>
            </p:cNvPr>
            <p:cNvPicPr>
              <a:picLocks noChangeAspect="1"/>
            </p:cNvPicPr>
            <p:nvPr/>
          </p:nvPicPr>
          <p:blipFill>
            <a:blip r:embed="rId5"/>
            <a:stretch>
              <a:fillRect/>
            </a:stretch>
          </p:blipFill>
          <p:spPr>
            <a:xfrm>
              <a:off x="7268755" y="5032261"/>
              <a:ext cx="981622" cy="1504005"/>
            </a:xfrm>
            <a:prstGeom prst="rect">
              <a:avLst/>
            </a:prstGeom>
          </p:spPr>
        </p:pic>
        <p:sp>
          <p:nvSpPr>
            <p:cNvPr id="103" name="Rectángulo: esquinas redondeadas 102">
              <a:extLst>
                <a:ext uri="{FF2B5EF4-FFF2-40B4-BE49-F238E27FC236}">
                  <a16:creationId xmlns:a16="http://schemas.microsoft.com/office/drawing/2014/main" id="{EBFE5B6F-5775-402A-8FA1-14CBF7DDDD09}"/>
                </a:ext>
              </a:extLst>
            </p:cNvPr>
            <p:cNvSpPr/>
            <p:nvPr/>
          </p:nvSpPr>
          <p:spPr>
            <a:xfrm>
              <a:off x="2564657" y="389891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Rectángulo: esquinas redondeadas 103">
              <a:extLst>
                <a:ext uri="{FF2B5EF4-FFF2-40B4-BE49-F238E27FC236}">
                  <a16:creationId xmlns:a16="http://schemas.microsoft.com/office/drawing/2014/main" id="{CE64737B-3E8B-45AF-91B9-7F3BC354866E}"/>
                </a:ext>
              </a:extLst>
            </p:cNvPr>
            <p:cNvSpPr/>
            <p:nvPr/>
          </p:nvSpPr>
          <p:spPr>
            <a:xfrm>
              <a:off x="2640857" y="345140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Rectángulo: esquinas redondeadas 104">
              <a:extLst>
                <a:ext uri="{FF2B5EF4-FFF2-40B4-BE49-F238E27FC236}">
                  <a16:creationId xmlns:a16="http://schemas.microsoft.com/office/drawing/2014/main" id="{6EDE2C0D-A65C-4BB4-8D17-B48BB23E1E00}"/>
                </a:ext>
              </a:extLst>
            </p:cNvPr>
            <p:cNvSpPr/>
            <p:nvPr/>
          </p:nvSpPr>
          <p:spPr>
            <a:xfrm>
              <a:off x="1163522" y="3776553"/>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Grupo 3">
            <a:extLst>
              <a:ext uri="{FF2B5EF4-FFF2-40B4-BE49-F238E27FC236}">
                <a16:creationId xmlns:a16="http://schemas.microsoft.com/office/drawing/2014/main" id="{549F5705-BB6E-4DE4-91DD-4C6B4800733A}"/>
              </a:ext>
            </a:extLst>
          </p:cNvPr>
          <p:cNvGrpSpPr/>
          <p:nvPr/>
        </p:nvGrpSpPr>
        <p:grpSpPr>
          <a:xfrm>
            <a:off x="1555977" y="3895813"/>
            <a:ext cx="4166307" cy="2561120"/>
            <a:chOff x="217917" y="1577515"/>
            <a:chExt cx="8032460" cy="4958751"/>
          </a:xfrm>
        </p:grpSpPr>
        <p:pic>
          <p:nvPicPr>
            <p:cNvPr id="106" name="Imagen 105">
              <a:extLst>
                <a:ext uri="{FF2B5EF4-FFF2-40B4-BE49-F238E27FC236}">
                  <a16:creationId xmlns:a16="http://schemas.microsoft.com/office/drawing/2014/main" id="{CC94D1E7-8CDF-4601-935C-2023BBD62DDE}"/>
                </a:ext>
              </a:extLst>
            </p:cNvPr>
            <p:cNvPicPr>
              <a:picLocks noChangeAspect="1"/>
            </p:cNvPicPr>
            <p:nvPr/>
          </p:nvPicPr>
          <p:blipFill>
            <a:blip r:embed="rId7"/>
            <a:stretch>
              <a:fillRect/>
            </a:stretch>
          </p:blipFill>
          <p:spPr>
            <a:xfrm>
              <a:off x="217917" y="1689274"/>
              <a:ext cx="7960493" cy="484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7" name="CuadroTexto 106">
              <a:extLst>
                <a:ext uri="{FF2B5EF4-FFF2-40B4-BE49-F238E27FC236}">
                  <a16:creationId xmlns:a16="http://schemas.microsoft.com/office/drawing/2014/main" id="{0E56C2CE-1CE2-48A9-BBFE-0F30D20494C7}"/>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108" name="Imagen 107">
              <a:extLst>
                <a:ext uri="{FF2B5EF4-FFF2-40B4-BE49-F238E27FC236}">
                  <a16:creationId xmlns:a16="http://schemas.microsoft.com/office/drawing/2014/main" id="{DCFEC9AE-74DD-4D11-AC84-DEE4F15AE045}"/>
                </a:ext>
              </a:extLst>
            </p:cNvPr>
            <p:cNvPicPr>
              <a:picLocks noChangeAspect="1"/>
            </p:cNvPicPr>
            <p:nvPr/>
          </p:nvPicPr>
          <p:blipFill>
            <a:blip r:embed="rId5"/>
            <a:stretch>
              <a:fillRect/>
            </a:stretch>
          </p:blipFill>
          <p:spPr>
            <a:xfrm>
              <a:off x="7268755" y="5032261"/>
              <a:ext cx="981622" cy="1504005"/>
            </a:xfrm>
            <a:prstGeom prst="rect">
              <a:avLst/>
            </a:prstGeom>
          </p:spPr>
        </p:pic>
        <p:sp>
          <p:nvSpPr>
            <p:cNvPr id="109" name="Rectángulo: esquinas redondeadas 108">
              <a:extLst>
                <a:ext uri="{FF2B5EF4-FFF2-40B4-BE49-F238E27FC236}">
                  <a16:creationId xmlns:a16="http://schemas.microsoft.com/office/drawing/2014/main" id="{84D6D643-FE67-44F2-A5E4-4C0DE9DA3137}"/>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Rectángulo: esquinas redondeadas 109">
              <a:extLst>
                <a:ext uri="{FF2B5EF4-FFF2-40B4-BE49-F238E27FC236}">
                  <a16:creationId xmlns:a16="http://schemas.microsoft.com/office/drawing/2014/main" id="{7A91B637-06A7-456A-9BF1-BB1C257CE683}"/>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Rectángulo: esquinas redondeadas 110">
              <a:extLst>
                <a:ext uri="{FF2B5EF4-FFF2-40B4-BE49-F238E27FC236}">
                  <a16:creationId xmlns:a16="http://schemas.microsoft.com/office/drawing/2014/main" id="{21DF9444-6DC4-4B0B-8B8F-7AB86235D194}"/>
                </a:ext>
              </a:extLst>
            </p:cNvPr>
            <p:cNvSpPr/>
            <p:nvPr/>
          </p:nvSpPr>
          <p:spPr>
            <a:xfrm>
              <a:off x="1149350" y="3741113"/>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2" name="Imagen 111">
            <a:extLst>
              <a:ext uri="{FF2B5EF4-FFF2-40B4-BE49-F238E27FC236}">
                <a16:creationId xmlns:a16="http://schemas.microsoft.com/office/drawing/2014/main" id="{631388BB-70E6-4E1C-A969-B62C3987DE13}"/>
              </a:ext>
            </a:extLst>
          </p:cNvPr>
          <p:cNvPicPr>
            <a:picLocks noChangeAspect="1"/>
          </p:cNvPicPr>
          <p:nvPr/>
        </p:nvPicPr>
        <p:blipFill rotWithShape="1">
          <a:blip r:embed="rId8"/>
          <a:srcRect r="2646"/>
          <a:stretch/>
        </p:blipFill>
        <p:spPr>
          <a:xfrm>
            <a:off x="5870210" y="3953535"/>
            <a:ext cx="4145309" cy="2503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3" name="CuadroTexto 112">
            <a:extLst>
              <a:ext uri="{FF2B5EF4-FFF2-40B4-BE49-F238E27FC236}">
                <a16:creationId xmlns:a16="http://schemas.microsoft.com/office/drawing/2014/main" id="{7FAFC358-5B58-4563-9737-EE99BC3AD51F}"/>
              </a:ext>
            </a:extLst>
          </p:cNvPr>
          <p:cNvSpPr txBox="1"/>
          <p:nvPr/>
        </p:nvSpPr>
        <p:spPr>
          <a:xfrm>
            <a:off x="5981256" y="3973674"/>
            <a:ext cx="1729362" cy="229953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114" name="Rectángulo: esquinas redondeadas 113">
            <a:extLst>
              <a:ext uri="{FF2B5EF4-FFF2-40B4-BE49-F238E27FC236}">
                <a16:creationId xmlns:a16="http://schemas.microsoft.com/office/drawing/2014/main" id="{0DC322FB-223A-46D4-9257-EB17F24CD04B}"/>
              </a:ext>
            </a:extLst>
          </p:cNvPr>
          <p:cNvSpPr/>
          <p:nvPr/>
        </p:nvSpPr>
        <p:spPr>
          <a:xfrm>
            <a:off x="7141417" y="5105993"/>
            <a:ext cx="227115" cy="1731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Rectángulo: esquinas redondeadas 114">
            <a:extLst>
              <a:ext uri="{FF2B5EF4-FFF2-40B4-BE49-F238E27FC236}">
                <a16:creationId xmlns:a16="http://schemas.microsoft.com/office/drawing/2014/main" id="{C28C9035-F13C-4005-AD8C-DBFF95EACFBD}"/>
              </a:ext>
            </a:extLst>
          </p:cNvPr>
          <p:cNvSpPr/>
          <p:nvPr/>
        </p:nvSpPr>
        <p:spPr>
          <a:xfrm>
            <a:off x="7181296" y="4871795"/>
            <a:ext cx="227115" cy="1731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esquinas redondeadas 115">
            <a:extLst>
              <a:ext uri="{FF2B5EF4-FFF2-40B4-BE49-F238E27FC236}">
                <a16:creationId xmlns:a16="http://schemas.microsoft.com/office/drawing/2014/main" id="{A7BEDF2C-7508-4F39-B634-25FCAC4A16EA}"/>
              </a:ext>
            </a:extLst>
          </p:cNvPr>
          <p:cNvSpPr/>
          <p:nvPr/>
        </p:nvSpPr>
        <p:spPr>
          <a:xfrm>
            <a:off x="6408151" y="5069390"/>
            <a:ext cx="705877" cy="58865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7" name="Imagen 116">
            <a:extLst>
              <a:ext uri="{FF2B5EF4-FFF2-40B4-BE49-F238E27FC236}">
                <a16:creationId xmlns:a16="http://schemas.microsoft.com/office/drawing/2014/main" id="{8E80A2CB-DF8A-43D7-A414-421036D99B5C}"/>
              </a:ext>
            </a:extLst>
          </p:cNvPr>
          <p:cNvPicPr>
            <a:picLocks noChangeAspect="1"/>
          </p:cNvPicPr>
          <p:nvPr/>
        </p:nvPicPr>
        <p:blipFill>
          <a:blip r:embed="rId5"/>
          <a:stretch>
            <a:fillRect/>
          </a:stretch>
        </p:blipFill>
        <p:spPr>
          <a:xfrm>
            <a:off x="9560230" y="5716120"/>
            <a:ext cx="513720" cy="787102"/>
          </a:xfrm>
          <a:prstGeom prst="rect">
            <a:avLst/>
          </a:prstGeom>
        </p:spPr>
      </p:pic>
      <p:grpSp>
        <p:nvGrpSpPr>
          <p:cNvPr id="118" name="Grupo 117">
            <a:extLst>
              <a:ext uri="{FF2B5EF4-FFF2-40B4-BE49-F238E27FC236}">
                <a16:creationId xmlns:a16="http://schemas.microsoft.com/office/drawing/2014/main" id="{95BF73E5-65D9-4CB8-9B3B-D2D92491CDBC}"/>
              </a:ext>
            </a:extLst>
          </p:cNvPr>
          <p:cNvGrpSpPr/>
          <p:nvPr/>
        </p:nvGrpSpPr>
        <p:grpSpPr>
          <a:xfrm>
            <a:off x="8153614" y="6505493"/>
            <a:ext cx="2020363" cy="365124"/>
            <a:chOff x="3368259" y="1518920"/>
            <a:chExt cx="2020363" cy="338554"/>
          </a:xfrm>
        </p:grpSpPr>
        <p:sp>
          <p:nvSpPr>
            <p:cNvPr id="119" name="CuadroTexto 118">
              <a:extLst>
                <a:ext uri="{FF2B5EF4-FFF2-40B4-BE49-F238E27FC236}">
                  <a16:creationId xmlns:a16="http://schemas.microsoft.com/office/drawing/2014/main" id="{3470B588-3EA1-4F81-AED8-D1C591E7B0AF}"/>
                </a:ext>
              </a:extLst>
            </p:cNvPr>
            <p:cNvSpPr txBox="1"/>
            <p:nvPr/>
          </p:nvSpPr>
          <p:spPr>
            <a:xfrm>
              <a:off x="3434348" y="1518920"/>
              <a:ext cx="1954274" cy="338554"/>
            </a:xfrm>
            <a:prstGeom prst="rect">
              <a:avLst/>
            </a:prstGeom>
            <a:noFill/>
            <a:ln>
              <a:noFill/>
            </a:ln>
          </p:spPr>
          <p:txBody>
            <a:bodyPr wrap="square" rtlCol="0">
              <a:spAutoFit/>
            </a:bodyPr>
            <a:lstStyle/>
            <a:p>
              <a:r>
                <a:rPr lang="es-ES" sz="1600" dirty="0">
                  <a:solidFill>
                    <a:srgbClr val="000078"/>
                  </a:solidFill>
                </a:rPr>
                <a:t>Banda alta NR 3500</a:t>
              </a:r>
            </a:p>
          </p:txBody>
        </p:sp>
        <p:sp>
          <p:nvSpPr>
            <p:cNvPr id="120" name="Rectángulo: esquinas redondeadas 119">
              <a:extLst>
                <a:ext uri="{FF2B5EF4-FFF2-40B4-BE49-F238E27FC236}">
                  <a16:creationId xmlns:a16="http://schemas.microsoft.com/office/drawing/2014/main" id="{2E687737-2039-49B0-8D0A-07A597862308}"/>
                </a:ext>
              </a:extLst>
            </p:cNvPr>
            <p:cNvSpPr/>
            <p:nvPr/>
          </p:nvSpPr>
          <p:spPr>
            <a:xfrm>
              <a:off x="3368259" y="1567435"/>
              <a:ext cx="1954274" cy="21248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68" name="Conector recto 67">
            <a:extLst>
              <a:ext uri="{FF2B5EF4-FFF2-40B4-BE49-F238E27FC236}">
                <a16:creationId xmlns:a16="http://schemas.microsoft.com/office/drawing/2014/main" id="{84336CE1-CFB6-4DED-8385-1FE02D642839}"/>
              </a:ext>
            </a:extLst>
          </p:cNvPr>
          <p:cNvCxnSpPr>
            <a:cxnSpLocks/>
          </p:cNvCxnSpPr>
          <p:nvPr/>
        </p:nvCxnSpPr>
        <p:spPr>
          <a:xfrm>
            <a:off x="571500" y="283659"/>
            <a:ext cx="312093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558EB98-D729-4793-9256-0D61FDB21262}"/>
              </a:ext>
            </a:extLst>
          </p:cNvPr>
          <p:cNvCxnSpPr>
            <a:cxnSpLocks/>
          </p:cNvCxnSpPr>
          <p:nvPr/>
        </p:nvCxnSpPr>
        <p:spPr>
          <a:xfrm flipV="1">
            <a:off x="457200" y="769792"/>
            <a:ext cx="3120934" cy="21066"/>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DC520E62-0031-4889-851D-A615C473BD46}"/>
              </a:ext>
            </a:extLst>
          </p:cNvPr>
          <p:cNvSpPr txBox="1"/>
          <p:nvPr/>
        </p:nvSpPr>
        <p:spPr>
          <a:xfrm>
            <a:off x="419099" y="283659"/>
            <a:ext cx="3273335" cy="461665"/>
          </a:xfrm>
          <a:prstGeom prst="rect">
            <a:avLst/>
          </a:prstGeom>
          <a:noFill/>
        </p:spPr>
        <p:txBody>
          <a:bodyPr wrap="square">
            <a:spAutoFit/>
          </a:bodyPr>
          <a:lstStyle/>
          <a:p>
            <a:r>
              <a:rPr lang="es-ES" sz="2400" dirty="0">
                <a:solidFill>
                  <a:srgbClr val="000078"/>
                </a:solidFill>
              </a:rPr>
              <a:t>Madrid – 4G / 5G</a:t>
            </a:r>
          </a:p>
        </p:txBody>
      </p:sp>
      <p:pic>
        <p:nvPicPr>
          <p:cNvPr id="81" name="Marcador de contenido 4" descr="Ciudad con relleno sólido">
            <a:extLst>
              <a:ext uri="{FF2B5EF4-FFF2-40B4-BE49-F238E27FC236}">
                <a16:creationId xmlns:a16="http://schemas.microsoft.com/office/drawing/2014/main" id="{CFBB79EF-486D-4BC5-90B4-24F82633DDE8}"/>
              </a:ext>
            </a:extLst>
          </p:cNvPr>
          <p:cNvPicPr>
            <a:picLocks noGrp="1" noChangeAspect="1"/>
          </p:cNvPicPr>
          <p:nvPr>
            <p:ph idx="1"/>
          </p:nvPr>
        </p:nvPicPr>
        <p:blipFill>
          <a:blip r:embed="rId9">
            <a:extLst>
              <a:ext uri="{96DAC541-7B7A-43D3-8B79-37D633B846F1}">
                <asvg:svgBlip xmlns:asvg="http://schemas.microsoft.com/office/drawing/2016/SVG/main" r:embed="rId10"/>
              </a:ext>
            </a:extLst>
          </a:blip>
          <a:stretch>
            <a:fillRect/>
          </a:stretch>
        </p:blipFill>
        <p:spPr>
          <a:xfrm>
            <a:off x="2829378" y="27938"/>
            <a:ext cx="836366" cy="836366"/>
          </a:xfrm>
          <a:prstGeom prst="rect">
            <a:avLst/>
          </a:prstGeom>
          <a:ln>
            <a:noFill/>
          </a:ln>
        </p:spPr>
      </p:pic>
      <p:grpSp>
        <p:nvGrpSpPr>
          <p:cNvPr id="53" name="Grupo 52">
            <a:extLst>
              <a:ext uri="{FF2B5EF4-FFF2-40B4-BE49-F238E27FC236}">
                <a16:creationId xmlns:a16="http://schemas.microsoft.com/office/drawing/2014/main" id="{EA63CDE4-F4F6-42A6-B65E-CFD9F482F642}"/>
              </a:ext>
            </a:extLst>
          </p:cNvPr>
          <p:cNvGrpSpPr/>
          <p:nvPr/>
        </p:nvGrpSpPr>
        <p:grpSpPr>
          <a:xfrm>
            <a:off x="3954611" y="794895"/>
            <a:ext cx="1849975" cy="338554"/>
            <a:chOff x="3368259" y="1518920"/>
            <a:chExt cx="1849975" cy="338554"/>
          </a:xfrm>
        </p:grpSpPr>
        <p:sp>
          <p:nvSpPr>
            <p:cNvPr id="54" name="CuadroTexto 53">
              <a:extLst>
                <a:ext uri="{FF2B5EF4-FFF2-40B4-BE49-F238E27FC236}">
                  <a16:creationId xmlns:a16="http://schemas.microsoft.com/office/drawing/2014/main" id="{C6B1FD66-2CE8-48A1-B3D9-98DF14958A6D}"/>
                </a:ext>
              </a:extLst>
            </p:cNvPr>
            <p:cNvSpPr txBox="1"/>
            <p:nvPr/>
          </p:nvSpPr>
          <p:spPr>
            <a:xfrm>
              <a:off x="3434348" y="1518920"/>
              <a:ext cx="1783886" cy="338554"/>
            </a:xfrm>
            <a:prstGeom prst="rect">
              <a:avLst/>
            </a:prstGeom>
            <a:noFill/>
            <a:ln>
              <a:noFill/>
            </a:ln>
          </p:spPr>
          <p:txBody>
            <a:bodyPr wrap="none" rtlCol="0">
              <a:spAutoFit/>
            </a:bodyPr>
            <a:lstStyle/>
            <a:p>
              <a:r>
                <a:rPr lang="es-ES" sz="1600" dirty="0">
                  <a:solidFill>
                    <a:srgbClr val="000078"/>
                  </a:solidFill>
                </a:rPr>
                <a:t>Banda baja LTE 800</a:t>
              </a:r>
            </a:p>
          </p:txBody>
        </p:sp>
        <p:sp>
          <p:nvSpPr>
            <p:cNvPr id="55" name="Rectángulo: esquinas redondeadas 54">
              <a:extLst>
                <a:ext uri="{FF2B5EF4-FFF2-40B4-BE49-F238E27FC236}">
                  <a16:creationId xmlns:a16="http://schemas.microsoft.com/office/drawing/2014/main" id="{44DC2AB6-8556-4537-A478-1DD946D7F8B5}"/>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6" name="Grupo 55">
            <a:extLst>
              <a:ext uri="{FF2B5EF4-FFF2-40B4-BE49-F238E27FC236}">
                <a16:creationId xmlns:a16="http://schemas.microsoft.com/office/drawing/2014/main" id="{FC47601B-4D66-417B-9145-00711BCD84B6}"/>
              </a:ext>
            </a:extLst>
          </p:cNvPr>
          <p:cNvGrpSpPr/>
          <p:nvPr/>
        </p:nvGrpSpPr>
        <p:grpSpPr>
          <a:xfrm>
            <a:off x="3954611" y="6505493"/>
            <a:ext cx="1849975" cy="338554"/>
            <a:chOff x="3368259" y="1518920"/>
            <a:chExt cx="1849975" cy="338554"/>
          </a:xfrm>
        </p:grpSpPr>
        <p:sp>
          <p:nvSpPr>
            <p:cNvPr id="57" name="CuadroTexto 56">
              <a:extLst>
                <a:ext uri="{FF2B5EF4-FFF2-40B4-BE49-F238E27FC236}">
                  <a16:creationId xmlns:a16="http://schemas.microsoft.com/office/drawing/2014/main" id="{C7A4D6CA-986E-4D95-B8D7-FC3EE5D745D7}"/>
                </a:ext>
              </a:extLst>
            </p:cNvPr>
            <p:cNvSpPr txBox="1"/>
            <p:nvPr/>
          </p:nvSpPr>
          <p:spPr>
            <a:xfrm>
              <a:off x="3434348" y="1518920"/>
              <a:ext cx="1757212" cy="338554"/>
            </a:xfrm>
            <a:prstGeom prst="rect">
              <a:avLst/>
            </a:prstGeom>
            <a:noFill/>
            <a:ln>
              <a:noFill/>
            </a:ln>
          </p:spPr>
          <p:txBody>
            <a:bodyPr wrap="none" rtlCol="0">
              <a:spAutoFit/>
            </a:bodyPr>
            <a:lstStyle/>
            <a:p>
              <a:r>
                <a:rPr lang="es-ES" sz="1600" dirty="0">
                  <a:solidFill>
                    <a:srgbClr val="000078"/>
                  </a:solidFill>
                </a:rPr>
                <a:t>Banda baja NR 700</a:t>
              </a:r>
            </a:p>
          </p:txBody>
        </p:sp>
        <p:sp>
          <p:nvSpPr>
            <p:cNvPr id="58" name="Rectángulo: esquinas redondeadas 57">
              <a:extLst>
                <a:ext uri="{FF2B5EF4-FFF2-40B4-BE49-F238E27FC236}">
                  <a16:creationId xmlns:a16="http://schemas.microsoft.com/office/drawing/2014/main" id="{FB68DA87-08E8-4A82-8ADF-E7C7B8931056}"/>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64380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23C53F9-864C-413A-BF53-85BED2A9F51F}"/>
              </a:ext>
            </a:extLst>
          </p:cNvPr>
          <p:cNvGrpSpPr/>
          <p:nvPr/>
        </p:nvGrpSpPr>
        <p:grpSpPr>
          <a:xfrm>
            <a:off x="5856543" y="3963685"/>
            <a:ext cx="4184549" cy="2528634"/>
            <a:chOff x="180803" y="1619954"/>
            <a:chExt cx="8163663" cy="4929772"/>
          </a:xfrm>
        </p:grpSpPr>
        <p:pic>
          <p:nvPicPr>
            <p:cNvPr id="197" name="Imagen 196">
              <a:extLst>
                <a:ext uri="{FF2B5EF4-FFF2-40B4-BE49-F238E27FC236}">
                  <a16:creationId xmlns:a16="http://schemas.microsoft.com/office/drawing/2014/main" id="{E852B2E0-C0F2-479E-9233-5E00AFE0A5D4}"/>
                </a:ext>
              </a:extLst>
            </p:cNvPr>
            <p:cNvPicPr>
              <a:picLocks noChangeAspect="1"/>
            </p:cNvPicPr>
            <p:nvPr/>
          </p:nvPicPr>
          <p:blipFill>
            <a:blip r:embed="rId2"/>
            <a:stretch>
              <a:fillRect/>
            </a:stretch>
          </p:blipFill>
          <p:spPr>
            <a:xfrm>
              <a:off x="180803" y="1619954"/>
              <a:ext cx="8156044" cy="4890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8" name="Imagen 197">
              <a:extLst>
                <a:ext uri="{FF2B5EF4-FFF2-40B4-BE49-F238E27FC236}">
                  <a16:creationId xmlns:a16="http://schemas.microsoft.com/office/drawing/2014/main" id="{2BD0FF04-2766-439A-A8C4-3332E8DD00A2}"/>
                </a:ext>
              </a:extLst>
            </p:cNvPr>
            <p:cNvPicPr>
              <a:picLocks noChangeAspect="1"/>
            </p:cNvPicPr>
            <p:nvPr/>
          </p:nvPicPr>
          <p:blipFill>
            <a:blip r:embed="rId3"/>
            <a:stretch>
              <a:fillRect/>
            </a:stretch>
          </p:blipFill>
          <p:spPr>
            <a:xfrm>
              <a:off x="7362844" y="5006208"/>
              <a:ext cx="981622" cy="1504005"/>
            </a:xfrm>
            <a:prstGeom prst="rect">
              <a:avLst/>
            </a:prstGeom>
          </p:spPr>
        </p:pic>
        <p:sp>
          <p:nvSpPr>
            <p:cNvPr id="199" name="Rectángulo: esquinas redondeadas 198">
              <a:extLst>
                <a:ext uri="{FF2B5EF4-FFF2-40B4-BE49-F238E27FC236}">
                  <a16:creationId xmlns:a16="http://schemas.microsoft.com/office/drawing/2014/main" id="{748E50E7-D4F9-483D-9C2C-6809E6E03120}"/>
                </a:ext>
              </a:extLst>
            </p:cNvPr>
            <p:cNvSpPr/>
            <p:nvPr/>
          </p:nvSpPr>
          <p:spPr>
            <a:xfrm>
              <a:off x="4012800" y="4356110"/>
              <a:ext cx="807973" cy="86751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0" name="Conector recto 199">
              <a:extLst>
                <a:ext uri="{FF2B5EF4-FFF2-40B4-BE49-F238E27FC236}">
                  <a16:creationId xmlns:a16="http://schemas.microsoft.com/office/drawing/2014/main" id="{277E5CC5-1590-4DDB-9248-433960C41FF4}"/>
                </a:ext>
              </a:extLst>
            </p:cNvPr>
            <p:cNvCxnSpPr>
              <a:cxnSpLocks/>
            </p:cNvCxnSpPr>
            <p:nvPr/>
          </p:nvCxnSpPr>
          <p:spPr>
            <a:xfrm>
              <a:off x="1686487" y="6136078"/>
              <a:ext cx="304951" cy="34361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1" name="Conector recto de flecha 200">
              <a:extLst>
                <a:ext uri="{FF2B5EF4-FFF2-40B4-BE49-F238E27FC236}">
                  <a16:creationId xmlns:a16="http://schemas.microsoft.com/office/drawing/2014/main" id="{54209AD7-3667-413F-9928-754F473ED9A5}"/>
                </a:ext>
              </a:extLst>
            </p:cNvPr>
            <p:cNvCxnSpPr>
              <a:cxnSpLocks/>
            </p:cNvCxnSpPr>
            <p:nvPr/>
          </p:nvCxnSpPr>
          <p:spPr>
            <a:xfrm flipV="1">
              <a:off x="2099057" y="5265767"/>
              <a:ext cx="1451259" cy="1252066"/>
            </a:xfrm>
            <a:prstGeom prst="straightConnector1">
              <a:avLst/>
            </a:prstGeom>
            <a:ln w="19050">
              <a:solidFill>
                <a:srgbClr val="FFFF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02" name="CuadroTexto 201">
              <a:extLst>
                <a:ext uri="{FF2B5EF4-FFF2-40B4-BE49-F238E27FC236}">
                  <a16:creationId xmlns:a16="http://schemas.microsoft.com/office/drawing/2014/main" id="{A7EB48E1-86E9-4525-9343-E7457DC0AF05}"/>
                </a:ext>
              </a:extLst>
            </p:cNvPr>
            <p:cNvSpPr txBox="1"/>
            <p:nvPr/>
          </p:nvSpPr>
          <p:spPr>
            <a:xfrm rot="19180813">
              <a:off x="2522156" y="5392405"/>
              <a:ext cx="992998" cy="390023"/>
            </a:xfrm>
            <a:prstGeom prst="rect">
              <a:avLst/>
            </a:prstGeom>
            <a:noFill/>
          </p:spPr>
          <p:txBody>
            <a:bodyPr wrap="square" rtlCol="0">
              <a:spAutoFit/>
            </a:bodyPr>
            <a:lstStyle/>
            <a:p>
              <a:r>
                <a:rPr lang="es-ES" sz="700" b="1" dirty="0">
                  <a:solidFill>
                    <a:srgbClr val="FFFF00"/>
                  </a:solidFill>
                  <a:effectLst>
                    <a:outerShdw blurRad="38100" dist="38100" dir="2700000" algn="tl">
                      <a:srgbClr val="000000">
                        <a:alpha val="43137"/>
                      </a:srgbClr>
                    </a:outerShdw>
                  </a:effectLst>
                </a:rPr>
                <a:t>2531m</a:t>
              </a:r>
            </a:p>
          </p:txBody>
        </p:sp>
        <p:cxnSp>
          <p:nvCxnSpPr>
            <p:cNvPr id="203" name="Conector recto 202">
              <a:extLst>
                <a:ext uri="{FF2B5EF4-FFF2-40B4-BE49-F238E27FC236}">
                  <a16:creationId xmlns:a16="http://schemas.microsoft.com/office/drawing/2014/main" id="{8225CF09-EED7-44E1-A1F4-53C0A5E80A3F}"/>
                </a:ext>
              </a:extLst>
            </p:cNvPr>
            <p:cNvCxnSpPr>
              <a:cxnSpLocks/>
            </p:cNvCxnSpPr>
            <p:nvPr/>
          </p:nvCxnSpPr>
          <p:spPr>
            <a:xfrm flipV="1">
              <a:off x="1194863" y="4807904"/>
              <a:ext cx="2010209" cy="167178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Conector recto 203">
              <a:extLst>
                <a:ext uri="{FF2B5EF4-FFF2-40B4-BE49-F238E27FC236}">
                  <a16:creationId xmlns:a16="http://schemas.microsoft.com/office/drawing/2014/main" id="{8F110571-C4DB-4F41-B569-6C02D2CC46C9}"/>
                </a:ext>
              </a:extLst>
            </p:cNvPr>
            <p:cNvCxnSpPr>
              <a:cxnSpLocks/>
            </p:cNvCxnSpPr>
            <p:nvPr/>
          </p:nvCxnSpPr>
          <p:spPr>
            <a:xfrm>
              <a:off x="3215372" y="4879581"/>
              <a:ext cx="532021" cy="57427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5" name="Conector recto de flecha 204">
              <a:extLst>
                <a:ext uri="{FF2B5EF4-FFF2-40B4-BE49-F238E27FC236}">
                  <a16:creationId xmlns:a16="http://schemas.microsoft.com/office/drawing/2014/main" id="{D0A31B54-1838-4B9E-ADCB-2E95E388D2E2}"/>
                </a:ext>
              </a:extLst>
            </p:cNvPr>
            <p:cNvCxnSpPr>
              <a:cxnSpLocks/>
            </p:cNvCxnSpPr>
            <p:nvPr/>
          </p:nvCxnSpPr>
          <p:spPr>
            <a:xfrm flipV="1">
              <a:off x="2374391" y="5418167"/>
              <a:ext cx="1328325" cy="1131559"/>
            </a:xfrm>
            <a:prstGeom prst="straightConnector1">
              <a:avLst/>
            </a:prstGeom>
            <a:ln w="19050">
              <a:solidFill>
                <a:schemeClr val="accent6">
                  <a:lumMod val="60000"/>
                  <a:lumOff val="40000"/>
                </a:schemeClr>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06" name="CuadroTexto 205">
              <a:extLst>
                <a:ext uri="{FF2B5EF4-FFF2-40B4-BE49-F238E27FC236}">
                  <a16:creationId xmlns:a16="http://schemas.microsoft.com/office/drawing/2014/main" id="{E44BFC0F-5423-4D50-9F2A-7899D14C8292}"/>
                </a:ext>
              </a:extLst>
            </p:cNvPr>
            <p:cNvSpPr txBox="1"/>
            <p:nvPr/>
          </p:nvSpPr>
          <p:spPr>
            <a:xfrm rot="19180813">
              <a:off x="2674795" y="5557997"/>
              <a:ext cx="962763" cy="390023"/>
            </a:xfrm>
            <a:prstGeom prst="rect">
              <a:avLst/>
            </a:prstGeom>
            <a:noFill/>
          </p:spPr>
          <p:txBody>
            <a:bodyPr wrap="square" rtlCol="0">
              <a:spAutoFit/>
            </a:bodyPr>
            <a:lstStyle/>
            <a:p>
              <a:r>
                <a:rPr lang="es-ES" sz="700" b="1" dirty="0">
                  <a:solidFill>
                    <a:schemeClr val="accent6">
                      <a:lumMod val="60000"/>
                      <a:lumOff val="40000"/>
                    </a:schemeClr>
                  </a:solidFill>
                  <a:effectLst>
                    <a:outerShdw blurRad="38100" dist="38100" dir="2700000" algn="tl">
                      <a:srgbClr val="000000">
                        <a:alpha val="43137"/>
                      </a:srgbClr>
                    </a:outerShdw>
                  </a:effectLst>
                </a:rPr>
                <a:t>3593 m</a:t>
              </a:r>
            </a:p>
          </p:txBody>
        </p:sp>
      </p:grpSp>
      <p:grpSp>
        <p:nvGrpSpPr>
          <p:cNvPr id="99" name="Grupo 98">
            <a:extLst>
              <a:ext uri="{FF2B5EF4-FFF2-40B4-BE49-F238E27FC236}">
                <a16:creationId xmlns:a16="http://schemas.microsoft.com/office/drawing/2014/main" id="{264255EE-82C0-4660-B48D-14A524F3BC51}"/>
              </a:ext>
            </a:extLst>
          </p:cNvPr>
          <p:cNvGrpSpPr/>
          <p:nvPr/>
        </p:nvGrpSpPr>
        <p:grpSpPr>
          <a:xfrm>
            <a:off x="5870210" y="1133449"/>
            <a:ext cx="4145309" cy="2538598"/>
            <a:chOff x="215034" y="1577515"/>
            <a:chExt cx="8035343" cy="5081141"/>
          </a:xfrm>
        </p:grpSpPr>
        <p:pic>
          <p:nvPicPr>
            <p:cNvPr id="100" name="Imagen 99">
              <a:extLst>
                <a:ext uri="{FF2B5EF4-FFF2-40B4-BE49-F238E27FC236}">
                  <a16:creationId xmlns:a16="http://schemas.microsoft.com/office/drawing/2014/main" id="{E19E6201-7327-44D5-B3E7-B7F6C6837261}"/>
                </a:ext>
              </a:extLst>
            </p:cNvPr>
            <p:cNvPicPr>
              <a:picLocks noChangeAspect="1"/>
            </p:cNvPicPr>
            <p:nvPr/>
          </p:nvPicPr>
          <p:blipFill rotWithShape="1">
            <a:blip r:embed="rId4"/>
            <a:srcRect r="4842"/>
            <a:stretch/>
          </p:blipFill>
          <p:spPr>
            <a:xfrm>
              <a:off x="215034" y="1615709"/>
              <a:ext cx="8035343" cy="5042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1" name="CuadroTexto 100">
              <a:extLst>
                <a:ext uri="{FF2B5EF4-FFF2-40B4-BE49-F238E27FC236}">
                  <a16:creationId xmlns:a16="http://schemas.microsoft.com/office/drawing/2014/main" id="{F50B078F-5C45-4B81-AF25-731AADAC1D8B}"/>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102" name="Imagen 101">
              <a:extLst>
                <a:ext uri="{FF2B5EF4-FFF2-40B4-BE49-F238E27FC236}">
                  <a16:creationId xmlns:a16="http://schemas.microsoft.com/office/drawing/2014/main" id="{A0A09EE4-84AF-4D3E-8008-45BB654B2ABD}"/>
                </a:ext>
              </a:extLst>
            </p:cNvPr>
            <p:cNvPicPr>
              <a:picLocks noChangeAspect="1"/>
            </p:cNvPicPr>
            <p:nvPr/>
          </p:nvPicPr>
          <p:blipFill>
            <a:blip r:embed="rId3"/>
            <a:stretch>
              <a:fillRect/>
            </a:stretch>
          </p:blipFill>
          <p:spPr>
            <a:xfrm>
              <a:off x="7268755" y="5032261"/>
              <a:ext cx="981622" cy="1504005"/>
            </a:xfrm>
            <a:prstGeom prst="rect">
              <a:avLst/>
            </a:prstGeom>
          </p:spPr>
        </p:pic>
        <p:sp>
          <p:nvSpPr>
            <p:cNvPr id="103" name="Rectángulo: esquinas redondeadas 102">
              <a:extLst>
                <a:ext uri="{FF2B5EF4-FFF2-40B4-BE49-F238E27FC236}">
                  <a16:creationId xmlns:a16="http://schemas.microsoft.com/office/drawing/2014/main" id="{EBFE5B6F-5775-402A-8FA1-14CBF7DDDD09}"/>
                </a:ext>
              </a:extLst>
            </p:cNvPr>
            <p:cNvSpPr/>
            <p:nvPr/>
          </p:nvSpPr>
          <p:spPr>
            <a:xfrm>
              <a:off x="2564657" y="389891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Rectángulo: esquinas redondeadas 103">
              <a:extLst>
                <a:ext uri="{FF2B5EF4-FFF2-40B4-BE49-F238E27FC236}">
                  <a16:creationId xmlns:a16="http://schemas.microsoft.com/office/drawing/2014/main" id="{CE64737B-3E8B-45AF-91B9-7F3BC354866E}"/>
                </a:ext>
              </a:extLst>
            </p:cNvPr>
            <p:cNvSpPr/>
            <p:nvPr/>
          </p:nvSpPr>
          <p:spPr>
            <a:xfrm>
              <a:off x="2640857" y="345140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Rectángulo: esquinas redondeadas 104">
              <a:extLst>
                <a:ext uri="{FF2B5EF4-FFF2-40B4-BE49-F238E27FC236}">
                  <a16:creationId xmlns:a16="http://schemas.microsoft.com/office/drawing/2014/main" id="{6EDE2C0D-A65C-4BB4-8D17-B48BB23E1E00}"/>
                </a:ext>
              </a:extLst>
            </p:cNvPr>
            <p:cNvSpPr/>
            <p:nvPr/>
          </p:nvSpPr>
          <p:spPr>
            <a:xfrm>
              <a:off x="1163522" y="3776553"/>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 name="Grupo 5">
            <a:extLst>
              <a:ext uri="{FF2B5EF4-FFF2-40B4-BE49-F238E27FC236}">
                <a16:creationId xmlns:a16="http://schemas.microsoft.com/office/drawing/2014/main" id="{5418E2A6-4BC6-437A-A48F-84BCA4743ADA}"/>
              </a:ext>
            </a:extLst>
          </p:cNvPr>
          <p:cNvGrpSpPr/>
          <p:nvPr/>
        </p:nvGrpSpPr>
        <p:grpSpPr>
          <a:xfrm>
            <a:off x="5870211" y="1163382"/>
            <a:ext cx="4166158" cy="2527747"/>
            <a:chOff x="180802" y="1634376"/>
            <a:chExt cx="8172047" cy="4915350"/>
          </a:xfrm>
          <a:effectLst>
            <a:outerShdw blurRad="50800" dist="50800" dir="5400000" algn="ctr" rotWithShape="0">
              <a:schemeClr val="bg1"/>
            </a:outerShdw>
          </a:effectLst>
        </p:grpSpPr>
        <p:pic>
          <p:nvPicPr>
            <p:cNvPr id="186" name="Imagen 185">
              <a:extLst>
                <a:ext uri="{FF2B5EF4-FFF2-40B4-BE49-F238E27FC236}">
                  <a16:creationId xmlns:a16="http://schemas.microsoft.com/office/drawing/2014/main" id="{E3F8032C-ABA9-41D7-9C20-D8C1EB46FC66}"/>
                </a:ext>
              </a:extLst>
            </p:cNvPr>
            <p:cNvPicPr>
              <a:picLocks noChangeAspect="1"/>
            </p:cNvPicPr>
            <p:nvPr/>
          </p:nvPicPr>
          <p:blipFill rotWithShape="1">
            <a:blip r:embed="rId5"/>
            <a:srcRect t="1268" r="721" b="545"/>
            <a:stretch/>
          </p:blipFill>
          <p:spPr>
            <a:xfrm>
              <a:off x="180802" y="1634376"/>
              <a:ext cx="8156807" cy="4883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7" name="Imagen 186">
              <a:extLst>
                <a:ext uri="{FF2B5EF4-FFF2-40B4-BE49-F238E27FC236}">
                  <a16:creationId xmlns:a16="http://schemas.microsoft.com/office/drawing/2014/main" id="{FB0D48D7-1850-42E3-890B-35598ABB6979}"/>
                </a:ext>
              </a:extLst>
            </p:cNvPr>
            <p:cNvPicPr>
              <a:picLocks noChangeAspect="1"/>
            </p:cNvPicPr>
            <p:nvPr/>
          </p:nvPicPr>
          <p:blipFill>
            <a:blip r:embed="rId3"/>
            <a:stretch>
              <a:fillRect/>
            </a:stretch>
          </p:blipFill>
          <p:spPr>
            <a:xfrm>
              <a:off x="7371227" y="5013828"/>
              <a:ext cx="981622" cy="1504005"/>
            </a:xfrm>
            <a:prstGeom prst="rect">
              <a:avLst/>
            </a:prstGeom>
          </p:spPr>
        </p:pic>
        <p:cxnSp>
          <p:nvCxnSpPr>
            <p:cNvPr id="188" name="Conector recto 187">
              <a:extLst>
                <a:ext uri="{FF2B5EF4-FFF2-40B4-BE49-F238E27FC236}">
                  <a16:creationId xmlns:a16="http://schemas.microsoft.com/office/drawing/2014/main" id="{1B6D3A32-00B2-4722-A146-59BB3F2DC797}"/>
                </a:ext>
              </a:extLst>
            </p:cNvPr>
            <p:cNvCxnSpPr>
              <a:cxnSpLocks/>
            </p:cNvCxnSpPr>
            <p:nvPr/>
          </p:nvCxnSpPr>
          <p:spPr>
            <a:xfrm>
              <a:off x="1908032" y="5922479"/>
              <a:ext cx="375650" cy="42425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9" name="Conector recto de flecha 188">
              <a:extLst>
                <a:ext uri="{FF2B5EF4-FFF2-40B4-BE49-F238E27FC236}">
                  <a16:creationId xmlns:a16="http://schemas.microsoft.com/office/drawing/2014/main" id="{B326617D-C286-4783-A68C-D495E0EC7DC5}"/>
                </a:ext>
              </a:extLst>
            </p:cNvPr>
            <p:cNvCxnSpPr>
              <a:cxnSpLocks/>
            </p:cNvCxnSpPr>
            <p:nvPr/>
          </p:nvCxnSpPr>
          <p:spPr>
            <a:xfrm flipV="1">
              <a:off x="2292690" y="5265767"/>
              <a:ext cx="1257626" cy="1094386"/>
            </a:xfrm>
            <a:prstGeom prst="straightConnector1">
              <a:avLst/>
            </a:prstGeom>
            <a:ln w="19050">
              <a:solidFill>
                <a:srgbClr val="FFFF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AA2E96AE-9FA9-4F7B-BB5E-18E4387874E8}"/>
                </a:ext>
              </a:extLst>
            </p:cNvPr>
            <p:cNvCxnSpPr>
              <a:cxnSpLocks/>
            </p:cNvCxnSpPr>
            <p:nvPr/>
          </p:nvCxnSpPr>
          <p:spPr>
            <a:xfrm>
              <a:off x="1313848" y="6388784"/>
              <a:ext cx="96941" cy="12904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1" name="CuadroTexto 190">
              <a:extLst>
                <a:ext uri="{FF2B5EF4-FFF2-40B4-BE49-F238E27FC236}">
                  <a16:creationId xmlns:a16="http://schemas.microsoft.com/office/drawing/2014/main" id="{607CC3F4-B558-44D1-B06A-76B08D3C4100}"/>
                </a:ext>
              </a:extLst>
            </p:cNvPr>
            <p:cNvSpPr txBox="1"/>
            <p:nvPr/>
          </p:nvSpPr>
          <p:spPr>
            <a:xfrm rot="19180813">
              <a:off x="2492244" y="5446184"/>
              <a:ext cx="930776" cy="359094"/>
            </a:xfrm>
            <a:prstGeom prst="rect">
              <a:avLst/>
            </a:prstGeom>
            <a:noFill/>
          </p:spPr>
          <p:txBody>
            <a:bodyPr wrap="square" rtlCol="0">
              <a:spAutoFit/>
            </a:bodyPr>
            <a:lstStyle/>
            <a:p>
              <a:r>
                <a:rPr lang="es-ES" sz="600" b="1" dirty="0">
                  <a:solidFill>
                    <a:srgbClr val="FFFF00"/>
                  </a:solidFill>
                  <a:effectLst>
                    <a:outerShdw blurRad="38100" dist="38100" dir="2700000" algn="tl">
                      <a:srgbClr val="000000">
                        <a:alpha val="43137"/>
                      </a:srgbClr>
                    </a:outerShdw>
                  </a:effectLst>
                </a:rPr>
                <a:t>2172m</a:t>
              </a:r>
            </a:p>
          </p:txBody>
        </p:sp>
        <p:cxnSp>
          <p:nvCxnSpPr>
            <p:cNvPr id="192" name="Conector recto 191">
              <a:extLst>
                <a:ext uri="{FF2B5EF4-FFF2-40B4-BE49-F238E27FC236}">
                  <a16:creationId xmlns:a16="http://schemas.microsoft.com/office/drawing/2014/main" id="{13D8CAEC-0816-4F10-A868-A6AE28EBEC07}"/>
                </a:ext>
              </a:extLst>
            </p:cNvPr>
            <p:cNvCxnSpPr>
              <a:cxnSpLocks/>
            </p:cNvCxnSpPr>
            <p:nvPr/>
          </p:nvCxnSpPr>
          <p:spPr>
            <a:xfrm flipV="1">
              <a:off x="1329088" y="4807904"/>
              <a:ext cx="1875984" cy="158088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Conector recto 192">
              <a:extLst>
                <a:ext uri="{FF2B5EF4-FFF2-40B4-BE49-F238E27FC236}">
                  <a16:creationId xmlns:a16="http://schemas.microsoft.com/office/drawing/2014/main" id="{C7DBC389-38FA-4C12-BA0F-22FDA907B83A}"/>
                </a:ext>
              </a:extLst>
            </p:cNvPr>
            <p:cNvCxnSpPr>
              <a:cxnSpLocks/>
            </p:cNvCxnSpPr>
            <p:nvPr/>
          </p:nvCxnSpPr>
          <p:spPr>
            <a:xfrm>
              <a:off x="3215372" y="4879581"/>
              <a:ext cx="532021" cy="57427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4" name="Conector recto de flecha 193">
              <a:extLst>
                <a:ext uri="{FF2B5EF4-FFF2-40B4-BE49-F238E27FC236}">
                  <a16:creationId xmlns:a16="http://schemas.microsoft.com/office/drawing/2014/main" id="{540EAF5F-CE6F-4B24-AD69-94BED2EF1007}"/>
                </a:ext>
              </a:extLst>
            </p:cNvPr>
            <p:cNvCxnSpPr>
              <a:cxnSpLocks/>
            </p:cNvCxnSpPr>
            <p:nvPr/>
          </p:nvCxnSpPr>
          <p:spPr>
            <a:xfrm flipV="1">
              <a:off x="2374391" y="5418167"/>
              <a:ext cx="1328325" cy="1131559"/>
            </a:xfrm>
            <a:prstGeom prst="straightConnector1">
              <a:avLst/>
            </a:prstGeom>
            <a:ln w="19050">
              <a:solidFill>
                <a:schemeClr val="accent6">
                  <a:lumMod val="60000"/>
                  <a:lumOff val="40000"/>
                </a:schemeClr>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95" name="CuadroTexto 194">
              <a:extLst>
                <a:ext uri="{FF2B5EF4-FFF2-40B4-BE49-F238E27FC236}">
                  <a16:creationId xmlns:a16="http://schemas.microsoft.com/office/drawing/2014/main" id="{2DCD2A64-4E4A-446B-B77D-39BB06BB07E1}"/>
                </a:ext>
              </a:extLst>
            </p:cNvPr>
            <p:cNvSpPr txBox="1"/>
            <p:nvPr/>
          </p:nvSpPr>
          <p:spPr>
            <a:xfrm rot="19180813">
              <a:off x="2631966" y="5608850"/>
              <a:ext cx="957360" cy="389018"/>
            </a:xfrm>
            <a:prstGeom prst="rect">
              <a:avLst/>
            </a:prstGeom>
            <a:noFill/>
          </p:spPr>
          <p:txBody>
            <a:bodyPr wrap="square" rtlCol="0">
              <a:spAutoFit/>
            </a:bodyPr>
            <a:lstStyle/>
            <a:p>
              <a:r>
                <a:rPr lang="es-ES" sz="700" b="1" dirty="0">
                  <a:solidFill>
                    <a:schemeClr val="accent6">
                      <a:lumMod val="60000"/>
                      <a:lumOff val="40000"/>
                    </a:schemeClr>
                  </a:solidFill>
                  <a:effectLst>
                    <a:outerShdw blurRad="38100" dist="38100" dir="2700000" algn="tl">
                      <a:srgbClr val="000000">
                        <a:alpha val="43137"/>
                      </a:srgbClr>
                    </a:outerShdw>
                  </a:effectLst>
                </a:rPr>
                <a:t>3014</a:t>
              </a:r>
              <a:r>
                <a:rPr lang="es-ES" sz="600" b="1" dirty="0">
                  <a:solidFill>
                    <a:schemeClr val="accent6">
                      <a:lumMod val="60000"/>
                      <a:lumOff val="40000"/>
                    </a:schemeClr>
                  </a:solidFill>
                  <a:effectLst>
                    <a:outerShdw blurRad="38100" dist="38100" dir="2700000" algn="tl">
                      <a:srgbClr val="000000">
                        <a:alpha val="43137"/>
                      </a:srgbClr>
                    </a:outerShdw>
                  </a:effectLst>
                </a:rPr>
                <a:t>m</a:t>
              </a:r>
              <a:endParaRPr lang="es-ES" sz="5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96" name="Rectángulo: esquinas redondeadas 195">
              <a:extLst>
                <a:ext uri="{FF2B5EF4-FFF2-40B4-BE49-F238E27FC236}">
                  <a16:creationId xmlns:a16="http://schemas.microsoft.com/office/drawing/2014/main" id="{1803F4C8-C4D5-41D7-AD1F-043ABC8FE9D4}"/>
                </a:ext>
              </a:extLst>
            </p:cNvPr>
            <p:cNvSpPr/>
            <p:nvPr/>
          </p:nvSpPr>
          <p:spPr>
            <a:xfrm>
              <a:off x="4012800" y="4356110"/>
              <a:ext cx="807973" cy="86751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Grupo 3">
            <a:extLst>
              <a:ext uri="{FF2B5EF4-FFF2-40B4-BE49-F238E27FC236}">
                <a16:creationId xmlns:a16="http://schemas.microsoft.com/office/drawing/2014/main" id="{258F4C59-6F2E-4064-BF93-BEC8AF094535}"/>
              </a:ext>
            </a:extLst>
          </p:cNvPr>
          <p:cNvGrpSpPr/>
          <p:nvPr/>
        </p:nvGrpSpPr>
        <p:grpSpPr>
          <a:xfrm>
            <a:off x="1537735" y="1094883"/>
            <a:ext cx="4184549" cy="2572620"/>
            <a:chOff x="192540" y="1577518"/>
            <a:chExt cx="8181019" cy="4974557"/>
          </a:xfrm>
        </p:grpSpPr>
        <p:sp>
          <p:nvSpPr>
            <p:cNvPr id="106" name="CuadroTexto 105">
              <a:extLst>
                <a:ext uri="{FF2B5EF4-FFF2-40B4-BE49-F238E27FC236}">
                  <a16:creationId xmlns:a16="http://schemas.microsoft.com/office/drawing/2014/main" id="{61D4D8EF-8A14-4E0E-921C-00EA662E2F33}"/>
                </a:ext>
              </a:extLst>
            </p:cNvPr>
            <p:cNvSpPr txBox="1"/>
            <p:nvPr/>
          </p:nvSpPr>
          <p:spPr>
            <a:xfrm>
              <a:off x="333634" y="1577518"/>
              <a:ext cx="3304483" cy="439397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107" name="Imagen 106">
              <a:extLst>
                <a:ext uri="{FF2B5EF4-FFF2-40B4-BE49-F238E27FC236}">
                  <a16:creationId xmlns:a16="http://schemas.microsoft.com/office/drawing/2014/main" id="{AFB8B801-6682-493F-B44B-24403CDA9569}"/>
                </a:ext>
              </a:extLst>
            </p:cNvPr>
            <p:cNvPicPr>
              <a:picLocks noChangeAspect="1"/>
            </p:cNvPicPr>
            <p:nvPr/>
          </p:nvPicPr>
          <p:blipFill rotWithShape="1">
            <a:blip r:embed="rId6"/>
            <a:srcRect l="403" t="1809" r="932" b="498"/>
            <a:stretch/>
          </p:blipFill>
          <p:spPr>
            <a:xfrm>
              <a:off x="192540" y="1678412"/>
              <a:ext cx="8145064" cy="4868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Imagen 107">
              <a:extLst>
                <a:ext uri="{FF2B5EF4-FFF2-40B4-BE49-F238E27FC236}">
                  <a16:creationId xmlns:a16="http://schemas.microsoft.com/office/drawing/2014/main" id="{9EF78EBE-2F29-4F75-87EF-0AD57AF48419}"/>
                </a:ext>
              </a:extLst>
            </p:cNvPr>
            <p:cNvPicPr>
              <a:picLocks noChangeAspect="1"/>
            </p:cNvPicPr>
            <p:nvPr/>
          </p:nvPicPr>
          <p:blipFill>
            <a:blip r:embed="rId3"/>
            <a:stretch>
              <a:fillRect/>
            </a:stretch>
          </p:blipFill>
          <p:spPr>
            <a:xfrm>
              <a:off x="7391938" y="5048071"/>
              <a:ext cx="981621" cy="1504004"/>
            </a:xfrm>
            <a:prstGeom prst="rect">
              <a:avLst/>
            </a:prstGeom>
          </p:spPr>
        </p:pic>
        <p:sp>
          <p:nvSpPr>
            <p:cNvPr id="109" name="Rectángulo: esquinas redondeadas 108">
              <a:extLst>
                <a:ext uri="{FF2B5EF4-FFF2-40B4-BE49-F238E27FC236}">
                  <a16:creationId xmlns:a16="http://schemas.microsoft.com/office/drawing/2014/main" id="{45135224-3F10-47B4-899F-6C2A76E6CB70}"/>
                </a:ext>
              </a:extLst>
            </p:cNvPr>
            <p:cNvSpPr/>
            <p:nvPr/>
          </p:nvSpPr>
          <p:spPr>
            <a:xfrm>
              <a:off x="4012797" y="4356111"/>
              <a:ext cx="672410" cy="66827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0" name="Conector recto de flecha 109">
              <a:extLst>
                <a:ext uri="{FF2B5EF4-FFF2-40B4-BE49-F238E27FC236}">
                  <a16:creationId xmlns:a16="http://schemas.microsoft.com/office/drawing/2014/main" id="{174AAC61-1B1F-487D-8E1F-482FCB17DD20}"/>
                </a:ext>
              </a:extLst>
            </p:cNvPr>
            <p:cNvCxnSpPr>
              <a:cxnSpLocks/>
            </p:cNvCxnSpPr>
            <p:nvPr/>
          </p:nvCxnSpPr>
          <p:spPr>
            <a:xfrm flipV="1">
              <a:off x="2698237" y="5048070"/>
              <a:ext cx="642683" cy="580071"/>
            </a:xfrm>
            <a:prstGeom prst="straightConnector1">
              <a:avLst/>
            </a:prstGeom>
            <a:ln w="19050">
              <a:solidFill>
                <a:srgbClr val="FF00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9C0B69E3-52FF-4DC1-B475-06F1949919FE}"/>
                </a:ext>
              </a:extLst>
            </p:cNvPr>
            <p:cNvCxnSpPr>
              <a:cxnSpLocks/>
            </p:cNvCxnSpPr>
            <p:nvPr/>
          </p:nvCxnSpPr>
          <p:spPr>
            <a:xfrm>
              <a:off x="2479134" y="5410193"/>
              <a:ext cx="196583" cy="2179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4E86D5AE-BBDE-40E4-A70D-95DFFB5CAB10}"/>
                </a:ext>
              </a:extLst>
            </p:cNvPr>
            <p:cNvCxnSpPr>
              <a:cxnSpLocks/>
            </p:cNvCxnSpPr>
            <p:nvPr/>
          </p:nvCxnSpPr>
          <p:spPr>
            <a:xfrm>
              <a:off x="2165819" y="5678945"/>
              <a:ext cx="375650" cy="42425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Conector recto de flecha 112">
              <a:extLst>
                <a:ext uri="{FF2B5EF4-FFF2-40B4-BE49-F238E27FC236}">
                  <a16:creationId xmlns:a16="http://schemas.microsoft.com/office/drawing/2014/main" id="{3E622D80-751E-40C6-B13E-9AE07A272C56}"/>
                </a:ext>
              </a:extLst>
            </p:cNvPr>
            <p:cNvCxnSpPr>
              <a:cxnSpLocks/>
            </p:cNvCxnSpPr>
            <p:nvPr/>
          </p:nvCxnSpPr>
          <p:spPr>
            <a:xfrm flipV="1">
              <a:off x="2505511" y="5450206"/>
              <a:ext cx="1217551" cy="1040091"/>
            </a:xfrm>
            <a:prstGeom prst="straightConnector1">
              <a:avLst/>
            </a:prstGeom>
            <a:ln w="19050">
              <a:solidFill>
                <a:srgbClr val="FFFF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0A2E543F-8431-4075-AB24-6B1231CD7524}"/>
                </a:ext>
              </a:extLst>
            </p:cNvPr>
            <p:cNvCxnSpPr>
              <a:cxnSpLocks/>
            </p:cNvCxnSpPr>
            <p:nvPr/>
          </p:nvCxnSpPr>
          <p:spPr>
            <a:xfrm>
              <a:off x="1642232" y="6103205"/>
              <a:ext cx="306107" cy="3473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5" name="CuadroTexto 114">
              <a:extLst>
                <a:ext uri="{FF2B5EF4-FFF2-40B4-BE49-F238E27FC236}">
                  <a16:creationId xmlns:a16="http://schemas.microsoft.com/office/drawing/2014/main" id="{6FF977D4-BFF5-4D6F-83F3-3E1A7136316C}"/>
                </a:ext>
              </a:extLst>
            </p:cNvPr>
            <p:cNvSpPr txBox="1"/>
            <p:nvPr/>
          </p:nvSpPr>
          <p:spPr>
            <a:xfrm rot="19180813">
              <a:off x="2565911" y="5032264"/>
              <a:ext cx="899788" cy="325254"/>
            </a:xfrm>
            <a:prstGeom prst="rect">
              <a:avLst/>
            </a:prstGeom>
            <a:noFill/>
          </p:spPr>
          <p:txBody>
            <a:bodyPr wrap="square" rtlCol="0">
              <a:spAutoFit/>
            </a:bodyPr>
            <a:lstStyle/>
            <a:p>
              <a:r>
                <a:rPr lang="es-ES" sz="500" b="1" dirty="0">
                  <a:solidFill>
                    <a:srgbClr val="FF0000"/>
                  </a:solidFill>
                  <a:effectLst>
                    <a:outerShdw blurRad="38100" dist="38100" dir="2700000" algn="tl">
                      <a:srgbClr val="000000">
                        <a:alpha val="43137"/>
                      </a:srgbClr>
                    </a:outerShdw>
                  </a:effectLst>
                </a:rPr>
                <a:t>1103 m</a:t>
              </a:r>
            </a:p>
          </p:txBody>
        </p:sp>
        <p:sp>
          <p:nvSpPr>
            <p:cNvPr id="116" name="CuadroTexto 115">
              <a:extLst>
                <a:ext uri="{FF2B5EF4-FFF2-40B4-BE49-F238E27FC236}">
                  <a16:creationId xmlns:a16="http://schemas.microsoft.com/office/drawing/2014/main" id="{4343C960-81DD-40CB-A8FA-E2635A45BF98}"/>
                </a:ext>
              </a:extLst>
            </p:cNvPr>
            <p:cNvSpPr txBox="1"/>
            <p:nvPr/>
          </p:nvSpPr>
          <p:spPr>
            <a:xfrm rot="19180813">
              <a:off x="2618948" y="5349886"/>
              <a:ext cx="833809" cy="354824"/>
            </a:xfrm>
            <a:prstGeom prst="rect">
              <a:avLst/>
            </a:prstGeom>
            <a:noFill/>
          </p:spPr>
          <p:txBody>
            <a:bodyPr wrap="square" rtlCol="0">
              <a:spAutoFit/>
            </a:bodyPr>
            <a:lstStyle/>
            <a:p>
              <a:r>
                <a:rPr lang="es-ES" sz="600" b="1" dirty="0">
                  <a:solidFill>
                    <a:srgbClr val="FD9A23"/>
                  </a:solidFill>
                  <a:effectLst>
                    <a:outerShdw blurRad="38100" dist="38100" dir="2700000" algn="tl">
                      <a:srgbClr val="000000">
                        <a:alpha val="43137"/>
                      </a:srgbClr>
                    </a:outerShdw>
                  </a:effectLst>
                </a:rPr>
                <a:t>1698m</a:t>
              </a:r>
              <a:endParaRPr lang="es-ES" sz="700" b="1" dirty="0">
                <a:solidFill>
                  <a:srgbClr val="FD9A23"/>
                </a:solidFill>
                <a:effectLst>
                  <a:outerShdw blurRad="38100" dist="38100" dir="2700000" algn="tl">
                    <a:srgbClr val="000000">
                      <a:alpha val="43137"/>
                    </a:srgbClr>
                  </a:outerShdw>
                </a:effectLst>
              </a:endParaRPr>
            </a:p>
          </p:txBody>
        </p:sp>
        <p:cxnSp>
          <p:nvCxnSpPr>
            <p:cNvPr id="117" name="Conector recto de flecha 116">
              <a:extLst>
                <a:ext uri="{FF2B5EF4-FFF2-40B4-BE49-F238E27FC236}">
                  <a16:creationId xmlns:a16="http://schemas.microsoft.com/office/drawing/2014/main" id="{E61CC962-85F9-4B1D-B334-63B8CE98E402}"/>
                </a:ext>
              </a:extLst>
            </p:cNvPr>
            <p:cNvCxnSpPr>
              <a:cxnSpLocks/>
            </p:cNvCxnSpPr>
            <p:nvPr/>
          </p:nvCxnSpPr>
          <p:spPr>
            <a:xfrm flipV="1">
              <a:off x="2541469" y="5242829"/>
              <a:ext cx="975838" cy="829561"/>
            </a:xfrm>
            <a:prstGeom prst="straightConnector1">
              <a:avLst/>
            </a:prstGeom>
            <a:ln w="19050">
              <a:solidFill>
                <a:srgbClr val="FD9A23"/>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C28193C9-8086-4167-A71D-686D3737D967}"/>
                </a:ext>
              </a:extLst>
            </p:cNvPr>
            <p:cNvSpPr txBox="1"/>
            <p:nvPr/>
          </p:nvSpPr>
          <p:spPr>
            <a:xfrm rot="19180813">
              <a:off x="2713169" y="5638445"/>
              <a:ext cx="887211" cy="354824"/>
            </a:xfrm>
            <a:prstGeom prst="rect">
              <a:avLst/>
            </a:prstGeom>
            <a:noFill/>
          </p:spPr>
          <p:txBody>
            <a:bodyPr wrap="square" rtlCol="0">
              <a:spAutoFit/>
            </a:bodyPr>
            <a:lstStyle/>
            <a:p>
              <a:r>
                <a:rPr lang="es-ES" sz="600" b="1" dirty="0">
                  <a:solidFill>
                    <a:srgbClr val="FFFF00"/>
                  </a:solidFill>
                  <a:effectLst>
                    <a:outerShdw blurRad="38100" dist="38100" dir="2700000" algn="tl">
                      <a:srgbClr val="000000">
                        <a:alpha val="43137"/>
                      </a:srgbClr>
                    </a:outerShdw>
                  </a:effectLst>
                </a:rPr>
                <a:t>2476m</a:t>
              </a:r>
            </a:p>
          </p:txBody>
        </p:sp>
        <p:cxnSp>
          <p:nvCxnSpPr>
            <p:cNvPr id="128" name="Conector recto 127">
              <a:extLst>
                <a:ext uri="{FF2B5EF4-FFF2-40B4-BE49-F238E27FC236}">
                  <a16:creationId xmlns:a16="http://schemas.microsoft.com/office/drawing/2014/main" id="{4BE98512-221D-4E2E-B61F-8CFC7C6277A6}"/>
                </a:ext>
              </a:extLst>
            </p:cNvPr>
            <p:cNvCxnSpPr>
              <a:cxnSpLocks/>
            </p:cNvCxnSpPr>
            <p:nvPr/>
          </p:nvCxnSpPr>
          <p:spPr>
            <a:xfrm flipV="1">
              <a:off x="1642232" y="4807902"/>
              <a:ext cx="1562837" cy="129530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5AC98DB1-1988-48D0-B738-A24847159B5A}"/>
                </a:ext>
              </a:extLst>
            </p:cNvPr>
            <p:cNvCxnSpPr>
              <a:cxnSpLocks/>
            </p:cNvCxnSpPr>
            <p:nvPr/>
          </p:nvCxnSpPr>
          <p:spPr>
            <a:xfrm>
              <a:off x="3215372" y="4879581"/>
              <a:ext cx="532021" cy="57427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Grupo 1">
            <a:extLst>
              <a:ext uri="{FF2B5EF4-FFF2-40B4-BE49-F238E27FC236}">
                <a16:creationId xmlns:a16="http://schemas.microsoft.com/office/drawing/2014/main" id="{BCED9F87-9B46-4466-83E5-BFA5C124148B}"/>
              </a:ext>
            </a:extLst>
          </p:cNvPr>
          <p:cNvGrpSpPr/>
          <p:nvPr/>
        </p:nvGrpSpPr>
        <p:grpSpPr>
          <a:xfrm>
            <a:off x="1540150" y="3963685"/>
            <a:ext cx="4160383" cy="2503398"/>
            <a:chOff x="188379" y="1634377"/>
            <a:chExt cx="8149230" cy="4876244"/>
          </a:xfrm>
        </p:grpSpPr>
        <p:pic>
          <p:nvPicPr>
            <p:cNvPr id="53" name="Imagen 52">
              <a:extLst>
                <a:ext uri="{FF2B5EF4-FFF2-40B4-BE49-F238E27FC236}">
                  <a16:creationId xmlns:a16="http://schemas.microsoft.com/office/drawing/2014/main" id="{6B33815A-765A-427A-83A2-8552C6B84C57}"/>
                </a:ext>
              </a:extLst>
            </p:cNvPr>
            <p:cNvPicPr>
              <a:picLocks noChangeAspect="1"/>
            </p:cNvPicPr>
            <p:nvPr/>
          </p:nvPicPr>
          <p:blipFill rotWithShape="1">
            <a:blip r:embed="rId7"/>
            <a:srcRect b="1065"/>
            <a:stretch/>
          </p:blipFill>
          <p:spPr>
            <a:xfrm>
              <a:off x="188379" y="1634377"/>
              <a:ext cx="8149230" cy="4869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Imagen 53">
              <a:extLst>
                <a:ext uri="{FF2B5EF4-FFF2-40B4-BE49-F238E27FC236}">
                  <a16:creationId xmlns:a16="http://schemas.microsoft.com/office/drawing/2014/main" id="{D835818D-963A-49E7-AE74-756D78A58FAF}"/>
                </a:ext>
              </a:extLst>
            </p:cNvPr>
            <p:cNvPicPr>
              <a:picLocks noChangeAspect="1"/>
            </p:cNvPicPr>
            <p:nvPr/>
          </p:nvPicPr>
          <p:blipFill>
            <a:blip r:embed="rId3"/>
            <a:stretch>
              <a:fillRect/>
            </a:stretch>
          </p:blipFill>
          <p:spPr>
            <a:xfrm>
              <a:off x="7355987" y="4999428"/>
              <a:ext cx="981622" cy="1504005"/>
            </a:xfrm>
            <a:prstGeom prst="rect">
              <a:avLst/>
            </a:prstGeom>
          </p:spPr>
        </p:pic>
        <p:cxnSp>
          <p:nvCxnSpPr>
            <p:cNvPr id="55" name="Conector recto de flecha 54">
              <a:extLst>
                <a:ext uri="{FF2B5EF4-FFF2-40B4-BE49-F238E27FC236}">
                  <a16:creationId xmlns:a16="http://schemas.microsoft.com/office/drawing/2014/main" id="{2F675D96-FA8E-4F60-864E-2EF81C1FD458}"/>
                </a:ext>
              </a:extLst>
            </p:cNvPr>
            <p:cNvCxnSpPr>
              <a:cxnSpLocks/>
            </p:cNvCxnSpPr>
            <p:nvPr/>
          </p:nvCxnSpPr>
          <p:spPr>
            <a:xfrm flipV="1">
              <a:off x="2648775" y="5048068"/>
              <a:ext cx="692148" cy="596202"/>
            </a:xfrm>
            <a:prstGeom prst="straightConnector1">
              <a:avLst/>
            </a:prstGeom>
            <a:ln w="19050">
              <a:solidFill>
                <a:srgbClr val="FF00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F63987CA-AD0F-4670-B858-D739963A24AB}"/>
                </a:ext>
              </a:extLst>
            </p:cNvPr>
            <p:cNvCxnSpPr>
              <a:cxnSpLocks/>
            </p:cNvCxnSpPr>
            <p:nvPr/>
          </p:nvCxnSpPr>
          <p:spPr>
            <a:xfrm>
              <a:off x="2426740" y="5453856"/>
              <a:ext cx="196583" cy="21794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5A5842B2-6072-4B46-B4DB-6AD8553C508A}"/>
                </a:ext>
              </a:extLst>
            </p:cNvPr>
            <p:cNvCxnSpPr>
              <a:cxnSpLocks/>
            </p:cNvCxnSpPr>
            <p:nvPr/>
          </p:nvCxnSpPr>
          <p:spPr>
            <a:xfrm>
              <a:off x="2090477" y="5720445"/>
              <a:ext cx="375650" cy="42425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5E4F9BDE-1475-4FF5-94C4-409A9E57A0C3}"/>
                </a:ext>
              </a:extLst>
            </p:cNvPr>
            <p:cNvCxnSpPr>
              <a:cxnSpLocks/>
            </p:cNvCxnSpPr>
            <p:nvPr/>
          </p:nvCxnSpPr>
          <p:spPr>
            <a:xfrm flipV="1">
              <a:off x="2505514" y="5450205"/>
              <a:ext cx="1217552" cy="1040092"/>
            </a:xfrm>
            <a:prstGeom prst="straightConnector1">
              <a:avLst/>
            </a:prstGeom>
            <a:ln w="19050">
              <a:solidFill>
                <a:srgbClr val="FFFF00"/>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2089A751-6FB1-4FA0-809A-A292F96B9C8E}"/>
                </a:ext>
              </a:extLst>
            </p:cNvPr>
            <p:cNvCxnSpPr>
              <a:cxnSpLocks/>
            </p:cNvCxnSpPr>
            <p:nvPr/>
          </p:nvCxnSpPr>
          <p:spPr>
            <a:xfrm>
              <a:off x="1566753" y="6163243"/>
              <a:ext cx="306107" cy="3473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C9433EB5-188A-43B8-944B-AC447ABAED49}"/>
                </a:ext>
              </a:extLst>
            </p:cNvPr>
            <p:cNvSpPr txBox="1"/>
            <p:nvPr/>
          </p:nvSpPr>
          <p:spPr>
            <a:xfrm rot="19180813">
              <a:off x="2674564" y="5010613"/>
              <a:ext cx="744225" cy="323872"/>
            </a:xfrm>
            <a:prstGeom prst="rect">
              <a:avLst/>
            </a:prstGeom>
            <a:noFill/>
          </p:spPr>
          <p:txBody>
            <a:bodyPr wrap="square" rtlCol="0">
              <a:spAutoFit/>
            </a:bodyPr>
            <a:lstStyle/>
            <a:p>
              <a:r>
                <a:rPr lang="es-ES" sz="500" b="1" dirty="0">
                  <a:solidFill>
                    <a:srgbClr val="FF0000"/>
                  </a:solidFill>
                  <a:effectLst>
                    <a:outerShdw blurRad="38100" dist="38100" dir="2700000" algn="tl">
                      <a:srgbClr val="000000">
                        <a:alpha val="43137"/>
                      </a:srgbClr>
                    </a:outerShdw>
                  </a:effectLst>
                </a:rPr>
                <a:t>1160m</a:t>
              </a:r>
              <a:endParaRPr lang="es-ES" sz="300" b="1" dirty="0">
                <a:solidFill>
                  <a:srgbClr val="FF0000"/>
                </a:solidFill>
                <a:effectLst>
                  <a:outerShdw blurRad="38100" dist="38100" dir="2700000" algn="tl">
                    <a:srgbClr val="000000">
                      <a:alpha val="43137"/>
                    </a:srgbClr>
                  </a:outerShdw>
                </a:effectLst>
              </a:endParaRPr>
            </a:p>
          </p:txBody>
        </p:sp>
        <p:sp>
          <p:nvSpPr>
            <p:cNvPr id="65" name="CuadroTexto 64">
              <a:extLst>
                <a:ext uri="{FF2B5EF4-FFF2-40B4-BE49-F238E27FC236}">
                  <a16:creationId xmlns:a16="http://schemas.microsoft.com/office/drawing/2014/main" id="{029502B9-031E-4BFA-AE8C-9A08406CDCA9}"/>
                </a:ext>
              </a:extLst>
            </p:cNvPr>
            <p:cNvSpPr txBox="1"/>
            <p:nvPr/>
          </p:nvSpPr>
          <p:spPr>
            <a:xfrm rot="19180813">
              <a:off x="2541954" y="5378471"/>
              <a:ext cx="973430" cy="294429"/>
            </a:xfrm>
            <a:prstGeom prst="rect">
              <a:avLst/>
            </a:prstGeom>
            <a:noFill/>
          </p:spPr>
          <p:txBody>
            <a:bodyPr wrap="square" rtlCol="0">
              <a:spAutoFit/>
            </a:bodyPr>
            <a:lstStyle/>
            <a:p>
              <a:r>
                <a:rPr lang="es-ES" sz="400" b="1" dirty="0">
                  <a:solidFill>
                    <a:srgbClr val="FD9A23"/>
                  </a:solidFill>
                  <a:effectLst>
                    <a:outerShdw blurRad="38100" dist="38100" dir="2700000" algn="tl">
                      <a:srgbClr val="000000">
                        <a:alpha val="43137"/>
                      </a:srgbClr>
                    </a:outerShdw>
                  </a:effectLst>
                </a:rPr>
                <a:t>1780m</a:t>
              </a:r>
            </a:p>
          </p:txBody>
        </p:sp>
        <p:cxnSp>
          <p:nvCxnSpPr>
            <p:cNvPr id="66" name="Conector recto de flecha 65">
              <a:extLst>
                <a:ext uri="{FF2B5EF4-FFF2-40B4-BE49-F238E27FC236}">
                  <a16:creationId xmlns:a16="http://schemas.microsoft.com/office/drawing/2014/main" id="{21D5DA90-E8E7-44D8-AFC0-E3F9B2C98953}"/>
                </a:ext>
              </a:extLst>
            </p:cNvPr>
            <p:cNvCxnSpPr>
              <a:cxnSpLocks/>
            </p:cNvCxnSpPr>
            <p:nvPr/>
          </p:nvCxnSpPr>
          <p:spPr>
            <a:xfrm flipV="1">
              <a:off x="2466127" y="5242829"/>
              <a:ext cx="1051182" cy="901875"/>
            </a:xfrm>
            <a:prstGeom prst="straightConnector1">
              <a:avLst/>
            </a:prstGeom>
            <a:ln w="19050">
              <a:solidFill>
                <a:srgbClr val="FD9A23"/>
              </a:solidFill>
              <a:headEnd type="triangle"/>
              <a:tailEnd type="triangle"/>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67" name="CuadroTexto 66">
              <a:extLst>
                <a:ext uri="{FF2B5EF4-FFF2-40B4-BE49-F238E27FC236}">
                  <a16:creationId xmlns:a16="http://schemas.microsoft.com/office/drawing/2014/main" id="{567FD029-BDA0-4B39-92D8-DC0559766533}"/>
                </a:ext>
              </a:extLst>
            </p:cNvPr>
            <p:cNvSpPr txBox="1"/>
            <p:nvPr/>
          </p:nvSpPr>
          <p:spPr>
            <a:xfrm rot="19180813">
              <a:off x="2643453" y="5729505"/>
              <a:ext cx="919417" cy="294429"/>
            </a:xfrm>
            <a:prstGeom prst="rect">
              <a:avLst/>
            </a:prstGeom>
            <a:noFill/>
          </p:spPr>
          <p:txBody>
            <a:bodyPr wrap="square" rtlCol="0">
              <a:spAutoFit/>
            </a:bodyPr>
            <a:lstStyle/>
            <a:p>
              <a:r>
                <a:rPr lang="es-ES" sz="400" b="1" dirty="0">
                  <a:solidFill>
                    <a:srgbClr val="FFFF00"/>
                  </a:solidFill>
                  <a:effectLst>
                    <a:outerShdw blurRad="38100" dist="38100" dir="2700000" algn="tl">
                      <a:srgbClr val="000000">
                        <a:alpha val="43137"/>
                      </a:srgbClr>
                    </a:outerShdw>
                  </a:effectLst>
                </a:rPr>
                <a:t>2570m</a:t>
              </a:r>
            </a:p>
          </p:txBody>
        </p:sp>
        <p:cxnSp>
          <p:nvCxnSpPr>
            <p:cNvPr id="68" name="Conector recto 67">
              <a:extLst>
                <a:ext uri="{FF2B5EF4-FFF2-40B4-BE49-F238E27FC236}">
                  <a16:creationId xmlns:a16="http://schemas.microsoft.com/office/drawing/2014/main" id="{A5B48EB5-F1DF-46E2-B7E2-5CAAD1B8E34F}"/>
                </a:ext>
              </a:extLst>
            </p:cNvPr>
            <p:cNvCxnSpPr>
              <a:cxnSpLocks/>
            </p:cNvCxnSpPr>
            <p:nvPr/>
          </p:nvCxnSpPr>
          <p:spPr>
            <a:xfrm flipV="1">
              <a:off x="1559964" y="4807902"/>
              <a:ext cx="1645108" cy="135534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FE54E963-7BAE-4C34-A37C-CCD99F4CA0D5}"/>
                </a:ext>
              </a:extLst>
            </p:cNvPr>
            <p:cNvCxnSpPr>
              <a:cxnSpLocks/>
            </p:cNvCxnSpPr>
            <p:nvPr/>
          </p:nvCxnSpPr>
          <p:spPr>
            <a:xfrm>
              <a:off x="3215372" y="4879581"/>
              <a:ext cx="532021" cy="57427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Rectángulo: esquinas redondeadas 79">
              <a:extLst>
                <a:ext uri="{FF2B5EF4-FFF2-40B4-BE49-F238E27FC236}">
                  <a16:creationId xmlns:a16="http://schemas.microsoft.com/office/drawing/2014/main" id="{43FE85F5-9E9D-41E0-A9DD-4DC1D44A54EC}"/>
                </a:ext>
              </a:extLst>
            </p:cNvPr>
            <p:cNvSpPr/>
            <p:nvPr/>
          </p:nvSpPr>
          <p:spPr>
            <a:xfrm>
              <a:off x="4012800" y="4356110"/>
              <a:ext cx="807973" cy="86751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CuadroTexto 14">
            <a:extLst>
              <a:ext uri="{FF2B5EF4-FFF2-40B4-BE49-F238E27FC236}">
                <a16:creationId xmlns:a16="http://schemas.microsoft.com/office/drawing/2014/main" id="{BD1D3CC7-62AB-4A0D-ABB9-1748731B4204}"/>
              </a:ext>
            </a:extLst>
          </p:cNvPr>
          <p:cNvSpPr txBox="1"/>
          <p:nvPr/>
        </p:nvSpPr>
        <p:spPr>
          <a:xfrm>
            <a:off x="406571" y="176610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10126565" y="1103743"/>
            <a:ext cx="1774795" cy="53502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pic>
        <p:nvPicPr>
          <p:cNvPr id="76" name="Picture 4" descr="LTE (telecommunication) - Wikipedia">
            <a:extLst>
              <a:ext uri="{FF2B5EF4-FFF2-40B4-BE49-F238E27FC236}">
                <a16:creationId xmlns:a16="http://schemas.microsoft.com/office/drawing/2014/main" id="{B3EC17C9-5B75-4CB2-824C-DB2C7A4883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431" t="12162" r="19210" b="23050"/>
          <a:stretch/>
        </p:blipFill>
        <p:spPr bwMode="auto">
          <a:xfrm>
            <a:off x="366402" y="1976778"/>
            <a:ext cx="774256" cy="792616"/>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n 77">
            <a:extLst>
              <a:ext uri="{FF2B5EF4-FFF2-40B4-BE49-F238E27FC236}">
                <a16:creationId xmlns:a16="http://schemas.microsoft.com/office/drawing/2014/main" id="{CE2E53EC-C677-435A-B726-AB4614A32F0F}"/>
              </a:ext>
            </a:extLst>
          </p:cNvPr>
          <p:cNvPicPr>
            <a:picLocks noChangeAspect="1"/>
          </p:cNvPicPr>
          <p:nvPr/>
        </p:nvPicPr>
        <p:blipFill>
          <a:blip r:embed="rId9"/>
          <a:stretch>
            <a:fillRect/>
          </a:stretch>
        </p:blipFill>
        <p:spPr>
          <a:xfrm>
            <a:off x="127564" y="4824267"/>
            <a:ext cx="1251932" cy="704212"/>
          </a:xfrm>
          <a:prstGeom prst="rect">
            <a:avLst/>
          </a:prstGeom>
        </p:spPr>
      </p:pic>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16</a:t>
            </a:fld>
            <a:endParaRPr lang="es-ES" noProof="0" dirty="0"/>
          </a:p>
        </p:txBody>
      </p:sp>
      <p:grpSp>
        <p:nvGrpSpPr>
          <p:cNvPr id="69" name="Grupo 68">
            <a:extLst>
              <a:ext uri="{FF2B5EF4-FFF2-40B4-BE49-F238E27FC236}">
                <a16:creationId xmlns:a16="http://schemas.microsoft.com/office/drawing/2014/main" id="{52C56969-500E-4404-8941-9E38F319A2DF}"/>
              </a:ext>
            </a:extLst>
          </p:cNvPr>
          <p:cNvGrpSpPr/>
          <p:nvPr/>
        </p:nvGrpSpPr>
        <p:grpSpPr>
          <a:xfrm>
            <a:off x="3954611" y="794895"/>
            <a:ext cx="1849975" cy="338554"/>
            <a:chOff x="3368259" y="1518920"/>
            <a:chExt cx="1849975" cy="338554"/>
          </a:xfrm>
        </p:grpSpPr>
        <p:sp>
          <p:nvSpPr>
            <p:cNvPr id="70" name="CuadroTexto 69">
              <a:extLst>
                <a:ext uri="{FF2B5EF4-FFF2-40B4-BE49-F238E27FC236}">
                  <a16:creationId xmlns:a16="http://schemas.microsoft.com/office/drawing/2014/main" id="{A50DFB65-D28C-4463-990A-29567E172FB0}"/>
                </a:ext>
              </a:extLst>
            </p:cNvPr>
            <p:cNvSpPr txBox="1"/>
            <p:nvPr/>
          </p:nvSpPr>
          <p:spPr>
            <a:xfrm>
              <a:off x="3434348" y="1518920"/>
              <a:ext cx="1783886" cy="338554"/>
            </a:xfrm>
            <a:prstGeom prst="rect">
              <a:avLst/>
            </a:prstGeom>
            <a:noFill/>
            <a:ln>
              <a:noFill/>
            </a:ln>
          </p:spPr>
          <p:txBody>
            <a:bodyPr wrap="none" rtlCol="0">
              <a:spAutoFit/>
            </a:bodyPr>
            <a:lstStyle/>
            <a:p>
              <a:r>
                <a:rPr lang="es-ES" sz="1600" dirty="0">
                  <a:solidFill>
                    <a:srgbClr val="000078"/>
                  </a:solidFill>
                </a:rPr>
                <a:t>Banda baja LTE 800</a:t>
              </a:r>
            </a:p>
          </p:txBody>
        </p:sp>
        <p:sp>
          <p:nvSpPr>
            <p:cNvPr id="71" name="Rectángulo: esquinas redondeadas 70">
              <a:extLst>
                <a:ext uri="{FF2B5EF4-FFF2-40B4-BE49-F238E27FC236}">
                  <a16:creationId xmlns:a16="http://schemas.microsoft.com/office/drawing/2014/main" id="{5D7E19BD-D519-4C22-A172-5FAD92CC06EF}"/>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5" name="Grupo 74">
            <a:extLst>
              <a:ext uri="{FF2B5EF4-FFF2-40B4-BE49-F238E27FC236}">
                <a16:creationId xmlns:a16="http://schemas.microsoft.com/office/drawing/2014/main" id="{B809A1EA-CFC3-497B-B057-1D9B9EBBE619}"/>
              </a:ext>
            </a:extLst>
          </p:cNvPr>
          <p:cNvGrpSpPr/>
          <p:nvPr/>
        </p:nvGrpSpPr>
        <p:grpSpPr>
          <a:xfrm>
            <a:off x="8125573" y="794895"/>
            <a:ext cx="2048404" cy="338554"/>
            <a:chOff x="3368259" y="1518920"/>
            <a:chExt cx="2048404" cy="338554"/>
          </a:xfrm>
        </p:grpSpPr>
        <p:sp>
          <p:nvSpPr>
            <p:cNvPr id="83" name="CuadroTexto 82">
              <a:extLst>
                <a:ext uri="{FF2B5EF4-FFF2-40B4-BE49-F238E27FC236}">
                  <a16:creationId xmlns:a16="http://schemas.microsoft.com/office/drawing/2014/main" id="{2AECACCE-C959-4AAF-A52C-4820ED1F0D0A}"/>
                </a:ext>
              </a:extLst>
            </p:cNvPr>
            <p:cNvSpPr txBox="1"/>
            <p:nvPr/>
          </p:nvSpPr>
          <p:spPr>
            <a:xfrm>
              <a:off x="3434348" y="1518920"/>
              <a:ext cx="1982315" cy="338554"/>
            </a:xfrm>
            <a:prstGeom prst="rect">
              <a:avLst/>
            </a:prstGeom>
            <a:noFill/>
            <a:ln>
              <a:noFill/>
            </a:ln>
          </p:spPr>
          <p:txBody>
            <a:bodyPr wrap="square" rtlCol="0">
              <a:spAutoFit/>
            </a:bodyPr>
            <a:lstStyle/>
            <a:p>
              <a:r>
                <a:rPr lang="es-ES" sz="1600" dirty="0">
                  <a:solidFill>
                    <a:srgbClr val="000078"/>
                  </a:solidFill>
                </a:rPr>
                <a:t>Banda alta LTE 2600</a:t>
              </a:r>
            </a:p>
          </p:txBody>
        </p:sp>
        <p:sp>
          <p:nvSpPr>
            <p:cNvPr id="84" name="Rectángulo: esquinas redondeadas 83">
              <a:extLst>
                <a:ext uri="{FF2B5EF4-FFF2-40B4-BE49-F238E27FC236}">
                  <a16:creationId xmlns:a16="http://schemas.microsoft.com/office/drawing/2014/main" id="{7E127B15-9ED8-459E-A159-6981EE865C6C}"/>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 name="Grupo 71">
            <a:extLst>
              <a:ext uri="{FF2B5EF4-FFF2-40B4-BE49-F238E27FC236}">
                <a16:creationId xmlns:a16="http://schemas.microsoft.com/office/drawing/2014/main" id="{6AE16EA1-D212-4368-8041-99F3E58B6F41}"/>
              </a:ext>
            </a:extLst>
          </p:cNvPr>
          <p:cNvGrpSpPr/>
          <p:nvPr/>
        </p:nvGrpSpPr>
        <p:grpSpPr>
          <a:xfrm>
            <a:off x="3954611" y="6505493"/>
            <a:ext cx="1849975" cy="338554"/>
            <a:chOff x="3368259" y="1518920"/>
            <a:chExt cx="1849975" cy="338554"/>
          </a:xfrm>
        </p:grpSpPr>
        <p:sp>
          <p:nvSpPr>
            <p:cNvPr id="73" name="CuadroTexto 72">
              <a:extLst>
                <a:ext uri="{FF2B5EF4-FFF2-40B4-BE49-F238E27FC236}">
                  <a16:creationId xmlns:a16="http://schemas.microsoft.com/office/drawing/2014/main" id="{13AEBC02-A49B-478D-9C79-7F0B17E48648}"/>
                </a:ext>
              </a:extLst>
            </p:cNvPr>
            <p:cNvSpPr txBox="1"/>
            <p:nvPr/>
          </p:nvSpPr>
          <p:spPr>
            <a:xfrm>
              <a:off x="3434348" y="1518920"/>
              <a:ext cx="1757212" cy="338554"/>
            </a:xfrm>
            <a:prstGeom prst="rect">
              <a:avLst/>
            </a:prstGeom>
            <a:noFill/>
            <a:ln>
              <a:noFill/>
            </a:ln>
          </p:spPr>
          <p:txBody>
            <a:bodyPr wrap="none" rtlCol="0">
              <a:spAutoFit/>
            </a:bodyPr>
            <a:lstStyle/>
            <a:p>
              <a:r>
                <a:rPr lang="es-ES" sz="1600" dirty="0">
                  <a:solidFill>
                    <a:srgbClr val="000078"/>
                  </a:solidFill>
                </a:rPr>
                <a:t>Banda baja NR 700</a:t>
              </a:r>
            </a:p>
          </p:txBody>
        </p:sp>
        <p:sp>
          <p:nvSpPr>
            <p:cNvPr id="74" name="Rectángulo: esquinas redondeadas 73">
              <a:extLst>
                <a:ext uri="{FF2B5EF4-FFF2-40B4-BE49-F238E27FC236}">
                  <a16:creationId xmlns:a16="http://schemas.microsoft.com/office/drawing/2014/main" id="{2896293E-BCE6-41AF-8966-39BBD47FA802}"/>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8" name="Grupo 117">
            <a:extLst>
              <a:ext uri="{FF2B5EF4-FFF2-40B4-BE49-F238E27FC236}">
                <a16:creationId xmlns:a16="http://schemas.microsoft.com/office/drawing/2014/main" id="{95BF73E5-65D9-4CB8-9B3B-D2D92491CDBC}"/>
              </a:ext>
            </a:extLst>
          </p:cNvPr>
          <p:cNvGrpSpPr/>
          <p:nvPr/>
        </p:nvGrpSpPr>
        <p:grpSpPr>
          <a:xfrm>
            <a:off x="8153614" y="6505493"/>
            <a:ext cx="2020363" cy="365124"/>
            <a:chOff x="3368259" y="1518920"/>
            <a:chExt cx="2020363" cy="338554"/>
          </a:xfrm>
        </p:grpSpPr>
        <p:sp>
          <p:nvSpPr>
            <p:cNvPr id="119" name="CuadroTexto 118">
              <a:extLst>
                <a:ext uri="{FF2B5EF4-FFF2-40B4-BE49-F238E27FC236}">
                  <a16:creationId xmlns:a16="http://schemas.microsoft.com/office/drawing/2014/main" id="{3470B588-3EA1-4F81-AED8-D1C591E7B0AF}"/>
                </a:ext>
              </a:extLst>
            </p:cNvPr>
            <p:cNvSpPr txBox="1"/>
            <p:nvPr/>
          </p:nvSpPr>
          <p:spPr>
            <a:xfrm>
              <a:off x="3434348" y="1518920"/>
              <a:ext cx="1954274" cy="338554"/>
            </a:xfrm>
            <a:prstGeom prst="rect">
              <a:avLst/>
            </a:prstGeom>
            <a:noFill/>
            <a:ln>
              <a:noFill/>
            </a:ln>
          </p:spPr>
          <p:txBody>
            <a:bodyPr wrap="square" rtlCol="0">
              <a:spAutoFit/>
            </a:bodyPr>
            <a:lstStyle/>
            <a:p>
              <a:r>
                <a:rPr lang="es-ES" sz="1600" dirty="0">
                  <a:solidFill>
                    <a:srgbClr val="000078"/>
                  </a:solidFill>
                </a:rPr>
                <a:t>Banda alta NR 3500</a:t>
              </a:r>
            </a:p>
          </p:txBody>
        </p:sp>
        <p:sp>
          <p:nvSpPr>
            <p:cNvPr id="120" name="Rectángulo: esquinas redondeadas 119">
              <a:extLst>
                <a:ext uri="{FF2B5EF4-FFF2-40B4-BE49-F238E27FC236}">
                  <a16:creationId xmlns:a16="http://schemas.microsoft.com/office/drawing/2014/main" id="{2E687737-2039-49B0-8D0A-07A597862308}"/>
                </a:ext>
              </a:extLst>
            </p:cNvPr>
            <p:cNvSpPr/>
            <p:nvPr/>
          </p:nvSpPr>
          <p:spPr>
            <a:xfrm>
              <a:off x="3368259" y="1567435"/>
              <a:ext cx="1954274" cy="21248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61" name="Conector recto 60">
            <a:extLst>
              <a:ext uri="{FF2B5EF4-FFF2-40B4-BE49-F238E27FC236}">
                <a16:creationId xmlns:a16="http://schemas.microsoft.com/office/drawing/2014/main" id="{37FACCBC-FF11-4F20-B531-4821BCBE4477}"/>
              </a:ext>
            </a:extLst>
          </p:cNvPr>
          <p:cNvCxnSpPr>
            <a:cxnSpLocks/>
          </p:cNvCxnSpPr>
          <p:nvPr/>
        </p:nvCxnSpPr>
        <p:spPr>
          <a:xfrm>
            <a:off x="571500" y="283659"/>
            <a:ext cx="3109786"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3BF0C698-4795-49E0-8940-E80FD9A82EAB}"/>
              </a:ext>
            </a:extLst>
          </p:cNvPr>
          <p:cNvCxnSpPr>
            <a:cxnSpLocks/>
          </p:cNvCxnSpPr>
          <p:nvPr/>
        </p:nvCxnSpPr>
        <p:spPr>
          <a:xfrm>
            <a:off x="571500" y="790858"/>
            <a:ext cx="3109786"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8722A0B1-BA0F-4FAF-893C-5BE1D5449A09}"/>
              </a:ext>
            </a:extLst>
          </p:cNvPr>
          <p:cNvSpPr txBox="1"/>
          <p:nvPr/>
        </p:nvSpPr>
        <p:spPr>
          <a:xfrm>
            <a:off x="419099" y="283659"/>
            <a:ext cx="2811781" cy="461665"/>
          </a:xfrm>
          <a:prstGeom prst="rect">
            <a:avLst/>
          </a:prstGeom>
          <a:noFill/>
        </p:spPr>
        <p:txBody>
          <a:bodyPr wrap="square">
            <a:spAutoFit/>
          </a:bodyPr>
          <a:lstStyle/>
          <a:p>
            <a:r>
              <a:rPr lang="es-ES" sz="2400" dirty="0">
                <a:solidFill>
                  <a:srgbClr val="000078"/>
                </a:solidFill>
              </a:rPr>
              <a:t>Santa Pola – 4G / 5G</a:t>
            </a:r>
          </a:p>
        </p:txBody>
      </p:sp>
      <p:pic>
        <p:nvPicPr>
          <p:cNvPr id="64" name="Marcador de contenido 4" descr="Escena tropical con relleno sólido">
            <a:extLst>
              <a:ext uri="{FF2B5EF4-FFF2-40B4-BE49-F238E27FC236}">
                <a16:creationId xmlns:a16="http://schemas.microsoft.com/office/drawing/2014/main" id="{95E5BC4E-BE2E-41B9-B682-919B0D57C62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50721" y="133793"/>
            <a:ext cx="630565" cy="630565"/>
          </a:xfrm>
          <a:prstGeom prst="rect">
            <a:avLst/>
          </a:prstGeom>
          <a:ln>
            <a:noFill/>
          </a:ln>
        </p:spPr>
      </p:pic>
      <p:sp>
        <p:nvSpPr>
          <p:cNvPr id="87" name="Marcador de texto 2">
            <a:extLst>
              <a:ext uri="{FF2B5EF4-FFF2-40B4-BE49-F238E27FC236}">
                <a16:creationId xmlns:a16="http://schemas.microsoft.com/office/drawing/2014/main" id="{19893E5F-5706-4F05-91B6-0C00EE428DAF}"/>
              </a:ext>
            </a:extLst>
          </p:cNvPr>
          <p:cNvSpPr txBox="1">
            <a:spLocks/>
          </p:cNvSpPr>
          <p:nvPr/>
        </p:nvSpPr>
        <p:spPr>
          <a:xfrm>
            <a:off x="10126565" y="1103656"/>
            <a:ext cx="2037949" cy="53502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ea typeface="+mn-ea"/>
                <a:cs typeface="+mn-cs"/>
              </a:rPr>
              <a:t>La banda más baja de la tecnología 5G consigue aproximadamente 100m más de cobertura que la tecnología 4G.</a:t>
            </a:r>
          </a:p>
          <a:p>
            <a:r>
              <a:rPr kumimoji="0" lang="es-ES" sz="1800" b="0" i="0" u="none" strike="noStrike" kern="1200" cap="none" spc="0" normalizeH="0" baseline="0" noProof="0" dirty="0">
                <a:ln>
                  <a:noFill/>
                </a:ln>
                <a:solidFill>
                  <a:srgbClr val="000078"/>
                </a:solidFill>
                <a:effectLst/>
                <a:uLnTx/>
                <a:uFillTx/>
                <a:latin typeface="Arial titulos"/>
              </a:rPr>
              <a:t>La banda alta de 5G consigue llegar unos 400m más lejos que la banda alta de LTE.</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479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D883842-48AC-4A8E-B3EA-BBC31104C1EC}"/>
              </a:ext>
            </a:extLst>
          </p:cNvPr>
          <p:cNvGrpSpPr/>
          <p:nvPr/>
        </p:nvGrpSpPr>
        <p:grpSpPr>
          <a:xfrm>
            <a:off x="5870210" y="3947058"/>
            <a:ext cx="4163685" cy="2500420"/>
            <a:chOff x="166621" y="1599630"/>
            <a:chExt cx="8248819" cy="4890955"/>
          </a:xfrm>
        </p:grpSpPr>
        <p:pic>
          <p:nvPicPr>
            <p:cNvPr id="68" name="Imagen 67">
              <a:extLst>
                <a:ext uri="{FF2B5EF4-FFF2-40B4-BE49-F238E27FC236}">
                  <a16:creationId xmlns:a16="http://schemas.microsoft.com/office/drawing/2014/main" id="{7FE4DA74-40D1-46D5-A8B2-87DFE8C9FD00}"/>
                </a:ext>
              </a:extLst>
            </p:cNvPr>
            <p:cNvPicPr>
              <a:picLocks noChangeAspect="1"/>
            </p:cNvPicPr>
            <p:nvPr/>
          </p:nvPicPr>
          <p:blipFill rotWithShape="1">
            <a:blip r:embed="rId2"/>
            <a:srcRect r="313"/>
            <a:stretch/>
          </p:blipFill>
          <p:spPr>
            <a:xfrm>
              <a:off x="166621" y="1599630"/>
              <a:ext cx="8174700" cy="4890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9" name="Rectángulo: esquinas redondeadas 78">
              <a:extLst>
                <a:ext uri="{FF2B5EF4-FFF2-40B4-BE49-F238E27FC236}">
                  <a16:creationId xmlns:a16="http://schemas.microsoft.com/office/drawing/2014/main" id="{AD30FE4B-7318-4A06-A588-3095774970BA}"/>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0" name="Imagen 79">
              <a:extLst>
                <a:ext uri="{FF2B5EF4-FFF2-40B4-BE49-F238E27FC236}">
                  <a16:creationId xmlns:a16="http://schemas.microsoft.com/office/drawing/2014/main" id="{771B257F-6EED-4B77-99B3-BC1C5749240E}"/>
                </a:ext>
              </a:extLst>
            </p:cNvPr>
            <p:cNvPicPr>
              <a:picLocks noChangeAspect="1"/>
            </p:cNvPicPr>
            <p:nvPr/>
          </p:nvPicPr>
          <p:blipFill>
            <a:blip r:embed="rId3"/>
            <a:stretch>
              <a:fillRect/>
            </a:stretch>
          </p:blipFill>
          <p:spPr>
            <a:xfrm>
              <a:off x="7433818" y="4986580"/>
              <a:ext cx="981622" cy="1504005"/>
            </a:xfrm>
            <a:prstGeom prst="rect">
              <a:avLst/>
            </a:prstGeom>
          </p:spPr>
        </p:pic>
      </p:grpSp>
      <p:grpSp>
        <p:nvGrpSpPr>
          <p:cNvPr id="2" name="Grupo 1">
            <a:extLst>
              <a:ext uri="{FF2B5EF4-FFF2-40B4-BE49-F238E27FC236}">
                <a16:creationId xmlns:a16="http://schemas.microsoft.com/office/drawing/2014/main" id="{00E67774-F77B-43A1-B29A-C1D63B9B0B84}"/>
              </a:ext>
            </a:extLst>
          </p:cNvPr>
          <p:cNvGrpSpPr/>
          <p:nvPr/>
        </p:nvGrpSpPr>
        <p:grpSpPr>
          <a:xfrm>
            <a:off x="1548602" y="3953535"/>
            <a:ext cx="4130447" cy="2500420"/>
            <a:chOff x="162148" y="1599631"/>
            <a:chExt cx="8174699" cy="4890954"/>
          </a:xfrm>
        </p:grpSpPr>
        <p:pic>
          <p:nvPicPr>
            <p:cNvPr id="65" name="Imagen 64">
              <a:extLst>
                <a:ext uri="{FF2B5EF4-FFF2-40B4-BE49-F238E27FC236}">
                  <a16:creationId xmlns:a16="http://schemas.microsoft.com/office/drawing/2014/main" id="{8F3F6538-6CF3-4FD3-9229-11FD205ED0A1}"/>
                </a:ext>
              </a:extLst>
            </p:cNvPr>
            <p:cNvPicPr>
              <a:picLocks noChangeAspect="1"/>
            </p:cNvPicPr>
            <p:nvPr/>
          </p:nvPicPr>
          <p:blipFill>
            <a:blip r:embed="rId4"/>
            <a:stretch>
              <a:fillRect/>
            </a:stretch>
          </p:blipFill>
          <p:spPr>
            <a:xfrm>
              <a:off x="162148" y="1599631"/>
              <a:ext cx="8174699" cy="489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6" name="Imagen 65">
              <a:extLst>
                <a:ext uri="{FF2B5EF4-FFF2-40B4-BE49-F238E27FC236}">
                  <a16:creationId xmlns:a16="http://schemas.microsoft.com/office/drawing/2014/main" id="{63BB3CAF-2ACF-470D-8F1C-BA633AFCB6A1}"/>
                </a:ext>
              </a:extLst>
            </p:cNvPr>
            <p:cNvPicPr>
              <a:picLocks noChangeAspect="1"/>
            </p:cNvPicPr>
            <p:nvPr/>
          </p:nvPicPr>
          <p:blipFill>
            <a:blip r:embed="rId3"/>
            <a:stretch>
              <a:fillRect/>
            </a:stretch>
          </p:blipFill>
          <p:spPr>
            <a:xfrm>
              <a:off x="7355225" y="4986580"/>
              <a:ext cx="981622" cy="1504005"/>
            </a:xfrm>
            <a:prstGeom prst="rect">
              <a:avLst/>
            </a:prstGeom>
          </p:spPr>
        </p:pic>
        <p:sp>
          <p:nvSpPr>
            <p:cNvPr id="67" name="Rectángulo: esquinas redondeadas 66">
              <a:extLst>
                <a:ext uri="{FF2B5EF4-FFF2-40B4-BE49-F238E27FC236}">
                  <a16:creationId xmlns:a16="http://schemas.microsoft.com/office/drawing/2014/main" id="{BDF76392-D26A-4D15-B17B-9589F81D1A74}"/>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5" name="Grupo 54">
            <a:extLst>
              <a:ext uri="{FF2B5EF4-FFF2-40B4-BE49-F238E27FC236}">
                <a16:creationId xmlns:a16="http://schemas.microsoft.com/office/drawing/2014/main" id="{24610749-A46F-4805-894A-8DB0F4920C62}"/>
              </a:ext>
            </a:extLst>
          </p:cNvPr>
          <p:cNvGrpSpPr/>
          <p:nvPr/>
        </p:nvGrpSpPr>
        <p:grpSpPr>
          <a:xfrm>
            <a:off x="5870211" y="1152532"/>
            <a:ext cx="4197924" cy="2519516"/>
            <a:chOff x="173518" y="1599631"/>
            <a:chExt cx="8241922" cy="4890954"/>
          </a:xfrm>
        </p:grpSpPr>
        <p:pic>
          <p:nvPicPr>
            <p:cNvPr id="56" name="Imagen 55">
              <a:extLst>
                <a:ext uri="{FF2B5EF4-FFF2-40B4-BE49-F238E27FC236}">
                  <a16:creationId xmlns:a16="http://schemas.microsoft.com/office/drawing/2014/main" id="{1DA4D573-C7AB-4156-89D3-26CCD1D86E6A}"/>
                </a:ext>
              </a:extLst>
            </p:cNvPr>
            <p:cNvPicPr>
              <a:picLocks noChangeAspect="1"/>
            </p:cNvPicPr>
            <p:nvPr/>
          </p:nvPicPr>
          <p:blipFill>
            <a:blip r:embed="rId5"/>
            <a:stretch>
              <a:fillRect/>
            </a:stretch>
          </p:blipFill>
          <p:spPr>
            <a:xfrm>
              <a:off x="173518" y="1599631"/>
              <a:ext cx="8174700" cy="489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7" name="Imagen 56">
              <a:extLst>
                <a:ext uri="{FF2B5EF4-FFF2-40B4-BE49-F238E27FC236}">
                  <a16:creationId xmlns:a16="http://schemas.microsoft.com/office/drawing/2014/main" id="{EA7A70B8-B274-4F75-B749-7CC1231F0146}"/>
                </a:ext>
              </a:extLst>
            </p:cNvPr>
            <p:cNvPicPr>
              <a:picLocks noChangeAspect="1"/>
            </p:cNvPicPr>
            <p:nvPr/>
          </p:nvPicPr>
          <p:blipFill>
            <a:blip r:embed="rId3"/>
            <a:stretch>
              <a:fillRect/>
            </a:stretch>
          </p:blipFill>
          <p:spPr>
            <a:xfrm>
              <a:off x="7433818" y="4986580"/>
              <a:ext cx="981622" cy="1504005"/>
            </a:xfrm>
            <a:prstGeom prst="rect">
              <a:avLst/>
            </a:prstGeom>
          </p:spPr>
        </p:pic>
        <p:sp>
          <p:nvSpPr>
            <p:cNvPr id="58" name="Rectángulo: esquinas redondeadas 57">
              <a:extLst>
                <a:ext uri="{FF2B5EF4-FFF2-40B4-BE49-F238E27FC236}">
                  <a16:creationId xmlns:a16="http://schemas.microsoft.com/office/drawing/2014/main" id="{FEA511C1-C0CD-40DD-BD5D-D895942A479A}"/>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 name="Grupo 60">
            <a:extLst>
              <a:ext uri="{FF2B5EF4-FFF2-40B4-BE49-F238E27FC236}">
                <a16:creationId xmlns:a16="http://schemas.microsoft.com/office/drawing/2014/main" id="{4F26A631-80A3-4089-AA7B-3B836787C3D8}"/>
              </a:ext>
            </a:extLst>
          </p:cNvPr>
          <p:cNvGrpSpPr/>
          <p:nvPr/>
        </p:nvGrpSpPr>
        <p:grpSpPr>
          <a:xfrm>
            <a:off x="1554508" y="1145027"/>
            <a:ext cx="4130447" cy="2519516"/>
            <a:chOff x="162149" y="1602377"/>
            <a:chExt cx="8174698" cy="4890954"/>
          </a:xfrm>
        </p:grpSpPr>
        <p:pic>
          <p:nvPicPr>
            <p:cNvPr id="62" name="Imagen 61">
              <a:extLst>
                <a:ext uri="{FF2B5EF4-FFF2-40B4-BE49-F238E27FC236}">
                  <a16:creationId xmlns:a16="http://schemas.microsoft.com/office/drawing/2014/main" id="{D3AE252B-D00C-4F1F-8545-0B7BFDE085B5}"/>
                </a:ext>
              </a:extLst>
            </p:cNvPr>
            <p:cNvPicPr>
              <a:picLocks noChangeAspect="1"/>
            </p:cNvPicPr>
            <p:nvPr/>
          </p:nvPicPr>
          <p:blipFill>
            <a:blip r:embed="rId6"/>
            <a:stretch>
              <a:fillRect/>
            </a:stretch>
          </p:blipFill>
          <p:spPr>
            <a:xfrm>
              <a:off x="162149" y="1602377"/>
              <a:ext cx="8174698" cy="489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3" name="Imagen 62">
              <a:extLst>
                <a:ext uri="{FF2B5EF4-FFF2-40B4-BE49-F238E27FC236}">
                  <a16:creationId xmlns:a16="http://schemas.microsoft.com/office/drawing/2014/main" id="{3C22B4D9-A0C5-471E-B45A-BCAAAEA9A99C}"/>
                </a:ext>
              </a:extLst>
            </p:cNvPr>
            <p:cNvPicPr>
              <a:picLocks noChangeAspect="1"/>
            </p:cNvPicPr>
            <p:nvPr/>
          </p:nvPicPr>
          <p:blipFill>
            <a:blip r:embed="rId3"/>
            <a:stretch>
              <a:fillRect/>
            </a:stretch>
          </p:blipFill>
          <p:spPr>
            <a:xfrm>
              <a:off x="7355225" y="4989326"/>
              <a:ext cx="981622" cy="1504005"/>
            </a:xfrm>
            <a:prstGeom prst="rect">
              <a:avLst/>
            </a:prstGeom>
          </p:spPr>
        </p:pic>
        <p:sp>
          <p:nvSpPr>
            <p:cNvPr id="64" name="Rectángulo: esquinas redondeadas 63">
              <a:extLst>
                <a:ext uri="{FF2B5EF4-FFF2-40B4-BE49-F238E27FC236}">
                  <a16:creationId xmlns:a16="http://schemas.microsoft.com/office/drawing/2014/main" id="{ACA893C4-254A-4C5A-A5DF-DE510E391C28}"/>
                </a:ext>
              </a:extLst>
            </p:cNvPr>
            <p:cNvSpPr/>
            <p:nvPr/>
          </p:nvSpPr>
          <p:spPr>
            <a:xfrm>
              <a:off x="4361143" y="3776078"/>
              <a:ext cx="807973" cy="38165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CuadroTexto 14">
            <a:extLst>
              <a:ext uri="{FF2B5EF4-FFF2-40B4-BE49-F238E27FC236}">
                <a16:creationId xmlns:a16="http://schemas.microsoft.com/office/drawing/2014/main" id="{BD1D3CC7-62AB-4A0D-ABB9-1748731B4204}"/>
              </a:ext>
            </a:extLst>
          </p:cNvPr>
          <p:cNvSpPr txBox="1"/>
          <p:nvPr/>
        </p:nvSpPr>
        <p:spPr>
          <a:xfrm>
            <a:off x="406571" y="176610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76" name="Picture 4" descr="LTE (telecommunication) - Wikipedia">
            <a:extLst>
              <a:ext uri="{FF2B5EF4-FFF2-40B4-BE49-F238E27FC236}">
                <a16:creationId xmlns:a16="http://schemas.microsoft.com/office/drawing/2014/main" id="{B3EC17C9-5B75-4CB2-824C-DB2C7A4883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431" t="12162" r="19210" b="23050"/>
          <a:stretch/>
        </p:blipFill>
        <p:spPr bwMode="auto">
          <a:xfrm>
            <a:off x="366402" y="1976778"/>
            <a:ext cx="774256" cy="792616"/>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n 77">
            <a:extLst>
              <a:ext uri="{FF2B5EF4-FFF2-40B4-BE49-F238E27FC236}">
                <a16:creationId xmlns:a16="http://schemas.microsoft.com/office/drawing/2014/main" id="{CE2E53EC-C677-435A-B726-AB4614A32F0F}"/>
              </a:ext>
            </a:extLst>
          </p:cNvPr>
          <p:cNvPicPr>
            <a:picLocks noChangeAspect="1"/>
          </p:cNvPicPr>
          <p:nvPr/>
        </p:nvPicPr>
        <p:blipFill>
          <a:blip r:embed="rId8"/>
          <a:stretch>
            <a:fillRect/>
          </a:stretch>
        </p:blipFill>
        <p:spPr>
          <a:xfrm>
            <a:off x="127564" y="4824267"/>
            <a:ext cx="1251932" cy="704212"/>
          </a:xfrm>
          <a:prstGeom prst="rect">
            <a:avLst/>
          </a:prstGeom>
        </p:spPr>
      </p:pic>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17</a:t>
            </a:fld>
            <a:endParaRPr lang="es-ES" noProof="0" dirty="0"/>
          </a:p>
        </p:txBody>
      </p:sp>
      <p:grpSp>
        <p:nvGrpSpPr>
          <p:cNvPr id="75" name="Grupo 74">
            <a:extLst>
              <a:ext uri="{FF2B5EF4-FFF2-40B4-BE49-F238E27FC236}">
                <a16:creationId xmlns:a16="http://schemas.microsoft.com/office/drawing/2014/main" id="{B809A1EA-CFC3-497B-B057-1D9B9EBBE619}"/>
              </a:ext>
            </a:extLst>
          </p:cNvPr>
          <p:cNvGrpSpPr/>
          <p:nvPr/>
        </p:nvGrpSpPr>
        <p:grpSpPr>
          <a:xfrm>
            <a:off x="8125573" y="794895"/>
            <a:ext cx="2048404" cy="338554"/>
            <a:chOff x="3368259" y="1518920"/>
            <a:chExt cx="2048404" cy="338554"/>
          </a:xfrm>
        </p:grpSpPr>
        <p:sp>
          <p:nvSpPr>
            <p:cNvPr id="83" name="CuadroTexto 82">
              <a:extLst>
                <a:ext uri="{FF2B5EF4-FFF2-40B4-BE49-F238E27FC236}">
                  <a16:creationId xmlns:a16="http://schemas.microsoft.com/office/drawing/2014/main" id="{2AECACCE-C959-4AAF-A52C-4820ED1F0D0A}"/>
                </a:ext>
              </a:extLst>
            </p:cNvPr>
            <p:cNvSpPr txBox="1"/>
            <p:nvPr/>
          </p:nvSpPr>
          <p:spPr>
            <a:xfrm>
              <a:off x="3434348" y="1518920"/>
              <a:ext cx="1982315" cy="338554"/>
            </a:xfrm>
            <a:prstGeom prst="rect">
              <a:avLst/>
            </a:prstGeom>
            <a:noFill/>
            <a:ln>
              <a:noFill/>
            </a:ln>
          </p:spPr>
          <p:txBody>
            <a:bodyPr wrap="square" rtlCol="0">
              <a:spAutoFit/>
            </a:bodyPr>
            <a:lstStyle/>
            <a:p>
              <a:r>
                <a:rPr lang="es-ES" sz="1600" dirty="0">
                  <a:solidFill>
                    <a:srgbClr val="000078"/>
                  </a:solidFill>
                </a:rPr>
                <a:t>Banda alta LTE 2600</a:t>
              </a:r>
            </a:p>
          </p:txBody>
        </p:sp>
        <p:sp>
          <p:nvSpPr>
            <p:cNvPr id="84" name="Rectángulo: esquinas redondeadas 83">
              <a:extLst>
                <a:ext uri="{FF2B5EF4-FFF2-40B4-BE49-F238E27FC236}">
                  <a16:creationId xmlns:a16="http://schemas.microsoft.com/office/drawing/2014/main" id="{7E127B15-9ED8-459E-A159-6981EE865C6C}"/>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8" name="Grupo 117">
            <a:extLst>
              <a:ext uri="{FF2B5EF4-FFF2-40B4-BE49-F238E27FC236}">
                <a16:creationId xmlns:a16="http://schemas.microsoft.com/office/drawing/2014/main" id="{95BF73E5-65D9-4CB8-9B3B-D2D92491CDBC}"/>
              </a:ext>
            </a:extLst>
          </p:cNvPr>
          <p:cNvGrpSpPr/>
          <p:nvPr/>
        </p:nvGrpSpPr>
        <p:grpSpPr>
          <a:xfrm>
            <a:off x="8267914" y="6505493"/>
            <a:ext cx="2020363" cy="365124"/>
            <a:chOff x="3368259" y="1518920"/>
            <a:chExt cx="2020363" cy="338554"/>
          </a:xfrm>
        </p:grpSpPr>
        <p:sp>
          <p:nvSpPr>
            <p:cNvPr id="119" name="CuadroTexto 118">
              <a:extLst>
                <a:ext uri="{FF2B5EF4-FFF2-40B4-BE49-F238E27FC236}">
                  <a16:creationId xmlns:a16="http://schemas.microsoft.com/office/drawing/2014/main" id="{3470B588-3EA1-4F81-AED8-D1C591E7B0AF}"/>
                </a:ext>
              </a:extLst>
            </p:cNvPr>
            <p:cNvSpPr txBox="1"/>
            <p:nvPr/>
          </p:nvSpPr>
          <p:spPr>
            <a:xfrm>
              <a:off x="3434348" y="1518920"/>
              <a:ext cx="1954274" cy="338554"/>
            </a:xfrm>
            <a:prstGeom prst="rect">
              <a:avLst/>
            </a:prstGeom>
            <a:noFill/>
            <a:ln>
              <a:noFill/>
            </a:ln>
          </p:spPr>
          <p:txBody>
            <a:bodyPr wrap="square" rtlCol="0">
              <a:spAutoFit/>
            </a:bodyPr>
            <a:lstStyle/>
            <a:p>
              <a:r>
                <a:rPr lang="es-ES" sz="1600" dirty="0">
                  <a:solidFill>
                    <a:srgbClr val="000078"/>
                  </a:solidFill>
                </a:rPr>
                <a:t>Banda alta NR 3500</a:t>
              </a:r>
            </a:p>
          </p:txBody>
        </p:sp>
        <p:sp>
          <p:nvSpPr>
            <p:cNvPr id="120" name="Rectángulo: esquinas redondeadas 119">
              <a:extLst>
                <a:ext uri="{FF2B5EF4-FFF2-40B4-BE49-F238E27FC236}">
                  <a16:creationId xmlns:a16="http://schemas.microsoft.com/office/drawing/2014/main" id="{2E687737-2039-49B0-8D0A-07A597862308}"/>
                </a:ext>
              </a:extLst>
            </p:cNvPr>
            <p:cNvSpPr/>
            <p:nvPr/>
          </p:nvSpPr>
          <p:spPr>
            <a:xfrm>
              <a:off x="3368259" y="1567435"/>
              <a:ext cx="1954274" cy="21248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53" name="Conector recto 52">
            <a:extLst>
              <a:ext uri="{FF2B5EF4-FFF2-40B4-BE49-F238E27FC236}">
                <a16:creationId xmlns:a16="http://schemas.microsoft.com/office/drawing/2014/main" id="{3A2B57E8-6730-41D5-8950-1C394F5966DC}"/>
              </a:ext>
            </a:extLst>
          </p:cNvPr>
          <p:cNvCxnSpPr>
            <a:cxnSpLocks/>
          </p:cNvCxnSpPr>
          <p:nvPr/>
        </p:nvCxnSpPr>
        <p:spPr>
          <a:xfrm>
            <a:off x="571500" y="283659"/>
            <a:ext cx="4871769" cy="35097"/>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B6830AC0-03E7-41F4-891A-E59642816B9B}"/>
              </a:ext>
            </a:extLst>
          </p:cNvPr>
          <p:cNvCxnSpPr>
            <a:cxnSpLocks/>
          </p:cNvCxnSpPr>
          <p:nvPr/>
        </p:nvCxnSpPr>
        <p:spPr>
          <a:xfrm>
            <a:off x="457200" y="790860"/>
            <a:ext cx="4871769" cy="4035"/>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59" name="Marcador de contenido 4" descr="Escena de autopista con relleno sólido">
            <a:extLst>
              <a:ext uri="{FF2B5EF4-FFF2-40B4-BE49-F238E27FC236}">
                <a16:creationId xmlns:a16="http://schemas.microsoft.com/office/drawing/2014/main" id="{9DAE411B-3456-4FEB-827A-F7B34DEA39F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79891" y="130162"/>
            <a:ext cx="668533" cy="668533"/>
          </a:xfrm>
          <a:prstGeom prst="rect">
            <a:avLst/>
          </a:prstGeom>
          <a:ln>
            <a:noFill/>
          </a:ln>
        </p:spPr>
      </p:pic>
      <p:sp>
        <p:nvSpPr>
          <p:cNvPr id="60" name="CuadroTexto 59">
            <a:extLst>
              <a:ext uri="{FF2B5EF4-FFF2-40B4-BE49-F238E27FC236}">
                <a16:creationId xmlns:a16="http://schemas.microsoft.com/office/drawing/2014/main" id="{39EF50C4-AADA-4EEC-BC19-E967C13A5522}"/>
              </a:ext>
            </a:extLst>
          </p:cNvPr>
          <p:cNvSpPr txBox="1"/>
          <p:nvPr/>
        </p:nvSpPr>
        <p:spPr>
          <a:xfrm>
            <a:off x="375785" y="292368"/>
            <a:ext cx="4224459" cy="461665"/>
          </a:xfrm>
          <a:prstGeom prst="rect">
            <a:avLst/>
          </a:prstGeom>
          <a:noFill/>
        </p:spPr>
        <p:txBody>
          <a:bodyPr wrap="square">
            <a:spAutoFit/>
          </a:bodyPr>
          <a:lstStyle/>
          <a:p>
            <a:r>
              <a:rPr lang="es-ES" sz="2400" dirty="0">
                <a:solidFill>
                  <a:srgbClr val="000078"/>
                </a:solidFill>
              </a:rPr>
              <a:t>Santa </a:t>
            </a:r>
            <a:r>
              <a:rPr lang="es-ES" sz="2400" dirty="0" err="1">
                <a:solidFill>
                  <a:srgbClr val="000078"/>
                </a:solidFill>
              </a:rPr>
              <a:t>Cilia</a:t>
            </a:r>
            <a:r>
              <a:rPr lang="es-ES" sz="2400" dirty="0">
                <a:solidFill>
                  <a:srgbClr val="000078"/>
                </a:solidFill>
              </a:rPr>
              <a:t> De </a:t>
            </a:r>
            <a:r>
              <a:rPr lang="es-ES" sz="2400" dirty="0" err="1">
                <a:solidFill>
                  <a:srgbClr val="000078"/>
                </a:solidFill>
              </a:rPr>
              <a:t>Ponzano</a:t>
            </a:r>
            <a:r>
              <a:rPr lang="es-ES" sz="2400" dirty="0">
                <a:solidFill>
                  <a:srgbClr val="000078"/>
                </a:solidFill>
              </a:rPr>
              <a:t> – 4G / 5G</a:t>
            </a:r>
          </a:p>
        </p:txBody>
      </p:sp>
      <p:grpSp>
        <p:nvGrpSpPr>
          <p:cNvPr id="38" name="Grupo 37">
            <a:extLst>
              <a:ext uri="{FF2B5EF4-FFF2-40B4-BE49-F238E27FC236}">
                <a16:creationId xmlns:a16="http://schemas.microsoft.com/office/drawing/2014/main" id="{2816D351-5012-4218-B4FB-F89F89613565}"/>
              </a:ext>
            </a:extLst>
          </p:cNvPr>
          <p:cNvGrpSpPr/>
          <p:nvPr/>
        </p:nvGrpSpPr>
        <p:grpSpPr>
          <a:xfrm>
            <a:off x="3954611" y="794895"/>
            <a:ext cx="1849975" cy="338554"/>
            <a:chOff x="3368259" y="1518920"/>
            <a:chExt cx="1849975" cy="338554"/>
          </a:xfrm>
        </p:grpSpPr>
        <p:sp>
          <p:nvSpPr>
            <p:cNvPr id="39" name="CuadroTexto 38">
              <a:extLst>
                <a:ext uri="{FF2B5EF4-FFF2-40B4-BE49-F238E27FC236}">
                  <a16:creationId xmlns:a16="http://schemas.microsoft.com/office/drawing/2014/main" id="{27CDD5D5-2077-4924-ADF0-BBC5E7390F58}"/>
                </a:ext>
              </a:extLst>
            </p:cNvPr>
            <p:cNvSpPr txBox="1"/>
            <p:nvPr/>
          </p:nvSpPr>
          <p:spPr>
            <a:xfrm>
              <a:off x="3434348" y="1518920"/>
              <a:ext cx="1783886" cy="338554"/>
            </a:xfrm>
            <a:prstGeom prst="rect">
              <a:avLst/>
            </a:prstGeom>
            <a:noFill/>
            <a:ln>
              <a:noFill/>
            </a:ln>
          </p:spPr>
          <p:txBody>
            <a:bodyPr wrap="none" rtlCol="0">
              <a:spAutoFit/>
            </a:bodyPr>
            <a:lstStyle/>
            <a:p>
              <a:r>
                <a:rPr lang="es-ES" sz="1600" dirty="0">
                  <a:solidFill>
                    <a:srgbClr val="000078"/>
                  </a:solidFill>
                </a:rPr>
                <a:t>Banda baja LTE 800</a:t>
              </a:r>
            </a:p>
          </p:txBody>
        </p:sp>
        <p:sp>
          <p:nvSpPr>
            <p:cNvPr id="40" name="Rectángulo: esquinas redondeadas 39">
              <a:extLst>
                <a:ext uri="{FF2B5EF4-FFF2-40B4-BE49-F238E27FC236}">
                  <a16:creationId xmlns:a16="http://schemas.microsoft.com/office/drawing/2014/main" id="{6AAEBE3F-E431-4053-8AE7-A2D1D7911294}"/>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A681881-4455-4E8A-8BF8-9BA9A6EAFDAC}"/>
              </a:ext>
            </a:extLst>
          </p:cNvPr>
          <p:cNvGrpSpPr/>
          <p:nvPr/>
        </p:nvGrpSpPr>
        <p:grpSpPr>
          <a:xfrm>
            <a:off x="4068911" y="6505493"/>
            <a:ext cx="1849975" cy="338554"/>
            <a:chOff x="3368259" y="1518920"/>
            <a:chExt cx="1849975" cy="338554"/>
          </a:xfrm>
        </p:grpSpPr>
        <p:sp>
          <p:nvSpPr>
            <p:cNvPr id="42" name="CuadroTexto 41">
              <a:extLst>
                <a:ext uri="{FF2B5EF4-FFF2-40B4-BE49-F238E27FC236}">
                  <a16:creationId xmlns:a16="http://schemas.microsoft.com/office/drawing/2014/main" id="{95D69F2D-29A7-4CE3-8604-15B858184BC4}"/>
                </a:ext>
              </a:extLst>
            </p:cNvPr>
            <p:cNvSpPr txBox="1"/>
            <p:nvPr/>
          </p:nvSpPr>
          <p:spPr>
            <a:xfrm>
              <a:off x="3434348" y="1518920"/>
              <a:ext cx="1757212" cy="338554"/>
            </a:xfrm>
            <a:prstGeom prst="rect">
              <a:avLst/>
            </a:prstGeom>
            <a:noFill/>
            <a:ln>
              <a:noFill/>
            </a:ln>
          </p:spPr>
          <p:txBody>
            <a:bodyPr wrap="none" rtlCol="0">
              <a:spAutoFit/>
            </a:bodyPr>
            <a:lstStyle/>
            <a:p>
              <a:r>
                <a:rPr lang="es-ES" sz="1600" dirty="0">
                  <a:solidFill>
                    <a:srgbClr val="000078"/>
                  </a:solidFill>
                </a:rPr>
                <a:t>Banda baja NR 700</a:t>
              </a:r>
            </a:p>
          </p:txBody>
        </p:sp>
        <p:sp>
          <p:nvSpPr>
            <p:cNvPr id="43" name="Rectángulo: esquinas redondeadas 42">
              <a:extLst>
                <a:ext uri="{FF2B5EF4-FFF2-40B4-BE49-F238E27FC236}">
                  <a16:creationId xmlns:a16="http://schemas.microsoft.com/office/drawing/2014/main" id="{D3461880-5894-46A2-81AF-B8D1A5724D18}"/>
                </a:ext>
              </a:extLst>
            </p:cNvPr>
            <p:cNvSpPr/>
            <p:nvPr/>
          </p:nvSpPr>
          <p:spPr>
            <a:xfrm>
              <a:off x="3368259" y="1567434"/>
              <a:ext cx="1849975" cy="253103"/>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4" name="Marcador de texto 2">
            <a:extLst>
              <a:ext uri="{FF2B5EF4-FFF2-40B4-BE49-F238E27FC236}">
                <a16:creationId xmlns:a16="http://schemas.microsoft.com/office/drawing/2014/main" id="{786190D1-22A6-45CB-A9EA-B0B4C7CA8D05}"/>
              </a:ext>
            </a:extLst>
          </p:cNvPr>
          <p:cNvSpPr txBox="1">
            <a:spLocks/>
          </p:cNvSpPr>
          <p:nvPr/>
        </p:nvSpPr>
        <p:spPr>
          <a:xfrm>
            <a:off x="10126565" y="1103656"/>
            <a:ext cx="1774795" cy="53502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panose="020B0604020202020204"/>
              </a:rPr>
              <a:t>La tecnología 5G consigue mejores prestaciones que la 4G, sobre todo en bandas más altas.</a:t>
            </a:r>
            <a:endPar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endParaRPr>
          </a:p>
        </p:txBody>
      </p:sp>
    </p:spTree>
    <p:extLst>
      <p:ext uri="{BB962C8B-B14F-4D97-AF65-F5344CB8AC3E}">
        <p14:creationId xmlns:p14="http://schemas.microsoft.com/office/powerpoint/2010/main" val="70830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AA307DFA-D6C6-4D94-B4E7-BDF2CD70A4B4}"/>
              </a:ext>
            </a:extLst>
          </p:cNvPr>
          <p:cNvSpPr>
            <a:spLocks noGrp="1"/>
          </p:cNvSpPr>
          <p:nvPr>
            <p:ph type="title"/>
          </p:nvPr>
        </p:nvSpPr>
        <p:spPr>
          <a:xfrm>
            <a:off x="838200" y="347707"/>
            <a:ext cx="10247811" cy="1325563"/>
          </a:xfrm>
        </p:spPr>
        <p:txBody>
          <a:bodyPr rtlCol="0">
            <a:normAutofit/>
          </a:bodyPr>
          <a:lstStyle/>
          <a:p>
            <a:r>
              <a:rPr lang="es-ES" sz="4000" dirty="0">
                <a:solidFill>
                  <a:srgbClr val="000078"/>
                </a:solidFill>
                <a:latin typeface="Arial titulos"/>
                <a:cs typeface="Arial" panose="020B0604020202020204" pitchFamily="34" charset="0"/>
              </a:rPr>
              <a:t>Atenuación de la señal frente a obstáculos</a:t>
            </a:r>
          </a:p>
        </p:txBody>
      </p:sp>
      <p:cxnSp>
        <p:nvCxnSpPr>
          <p:cNvPr id="22" name="Conector recto 21">
            <a:extLst>
              <a:ext uri="{FF2B5EF4-FFF2-40B4-BE49-F238E27FC236}">
                <a16:creationId xmlns:a16="http://schemas.microsoft.com/office/drawing/2014/main" id="{3255AA15-74AF-4B7F-85EE-1589D9D6F0EA}"/>
              </a:ext>
            </a:extLst>
          </p:cNvPr>
          <p:cNvCxnSpPr>
            <a:cxnSpLocks/>
          </p:cNvCxnSpPr>
          <p:nvPr/>
        </p:nvCxnSpPr>
        <p:spPr>
          <a:xfrm>
            <a:off x="565648" y="731334"/>
            <a:ext cx="10250398"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283DB9A9-B916-4DEC-9599-C6DE3D5B8924}"/>
              </a:ext>
            </a:extLst>
          </p:cNvPr>
          <p:cNvCxnSpPr>
            <a:cxnSpLocks/>
          </p:cNvCxnSpPr>
          <p:nvPr/>
        </p:nvCxnSpPr>
        <p:spPr>
          <a:xfrm>
            <a:off x="565648" y="1275620"/>
            <a:ext cx="10250398"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36" name="Marcador de contenido 4" descr="Ciudad con relleno sólido">
            <a:extLst>
              <a:ext uri="{FF2B5EF4-FFF2-40B4-BE49-F238E27FC236}">
                <a16:creationId xmlns:a16="http://schemas.microsoft.com/office/drawing/2014/main" id="{06934A82-949F-487C-B90F-102B0273B5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76388" y="1129461"/>
            <a:ext cx="1671333" cy="1671333"/>
          </a:xfrm>
          <a:prstGeom prst="rect">
            <a:avLst/>
          </a:prstGeom>
          <a:ln>
            <a:noFill/>
          </a:ln>
        </p:spPr>
      </p:pic>
      <p:sp>
        <p:nvSpPr>
          <p:cNvPr id="37" name="Título 1">
            <a:extLst>
              <a:ext uri="{FF2B5EF4-FFF2-40B4-BE49-F238E27FC236}">
                <a16:creationId xmlns:a16="http://schemas.microsoft.com/office/drawing/2014/main" id="{49466070-524B-4888-810F-9222B3A7C307}"/>
              </a:ext>
            </a:extLst>
          </p:cNvPr>
          <p:cNvSpPr txBox="1">
            <a:spLocks/>
          </p:cNvSpPr>
          <p:nvPr/>
        </p:nvSpPr>
        <p:spPr>
          <a:xfrm>
            <a:off x="9195950" y="1498416"/>
            <a:ext cx="2054047"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Madrid</a:t>
            </a:r>
          </a:p>
        </p:txBody>
      </p:sp>
      <p:pic>
        <p:nvPicPr>
          <p:cNvPr id="39" name="Marcador de contenido 4" descr="Escena tropical con relleno sólido">
            <a:extLst>
              <a:ext uri="{FF2B5EF4-FFF2-40B4-BE49-F238E27FC236}">
                <a16:creationId xmlns:a16="http://schemas.microsoft.com/office/drawing/2014/main" id="{9DBD919C-CF50-4C7C-A4E4-E3703D71A5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80814" y="2983945"/>
            <a:ext cx="1462479" cy="1462479"/>
          </a:xfrm>
          <a:prstGeom prst="rect">
            <a:avLst/>
          </a:prstGeom>
          <a:ln>
            <a:noFill/>
          </a:ln>
        </p:spPr>
      </p:pic>
      <p:pic>
        <p:nvPicPr>
          <p:cNvPr id="41" name="Marcador de contenido 4" descr="Escena de autopista con relleno sólido">
            <a:extLst>
              <a:ext uri="{FF2B5EF4-FFF2-40B4-BE49-F238E27FC236}">
                <a16:creationId xmlns:a16="http://schemas.microsoft.com/office/drawing/2014/main" id="{6EA13800-D367-4A42-BBFD-CBC6821DC74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15200" y="4749949"/>
            <a:ext cx="1512414" cy="1512414"/>
          </a:xfrm>
          <a:prstGeom prst="rect">
            <a:avLst/>
          </a:prstGeom>
          <a:ln>
            <a:noFill/>
          </a:ln>
        </p:spPr>
      </p:pic>
      <p:sp>
        <p:nvSpPr>
          <p:cNvPr id="42" name="Título 1">
            <a:extLst>
              <a:ext uri="{FF2B5EF4-FFF2-40B4-BE49-F238E27FC236}">
                <a16:creationId xmlns:a16="http://schemas.microsoft.com/office/drawing/2014/main" id="{FC9DFE8A-C3E2-4307-94DC-5232CF282074}"/>
              </a:ext>
            </a:extLst>
          </p:cNvPr>
          <p:cNvSpPr txBox="1">
            <a:spLocks/>
          </p:cNvSpPr>
          <p:nvPr/>
        </p:nvSpPr>
        <p:spPr>
          <a:xfrm>
            <a:off x="9085314" y="3157360"/>
            <a:ext cx="2365354" cy="1160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Santa Pola</a:t>
            </a:r>
          </a:p>
        </p:txBody>
      </p:sp>
      <p:sp>
        <p:nvSpPr>
          <p:cNvPr id="44" name="CuadroTexto 43">
            <a:extLst>
              <a:ext uri="{FF2B5EF4-FFF2-40B4-BE49-F238E27FC236}">
                <a16:creationId xmlns:a16="http://schemas.microsoft.com/office/drawing/2014/main" id="{C2D8765A-F191-4B6B-A53A-BE727C242660}"/>
              </a:ext>
            </a:extLst>
          </p:cNvPr>
          <p:cNvSpPr txBox="1"/>
          <p:nvPr/>
        </p:nvSpPr>
        <p:spPr>
          <a:xfrm>
            <a:off x="9200455" y="5013428"/>
            <a:ext cx="2624268" cy="1051008"/>
          </a:xfrm>
          <a:prstGeom prst="rect">
            <a:avLst/>
          </a:prstGeom>
        </p:spPr>
        <p:txBody>
          <a:bodyPr vert="horz" lIns="91440" tIns="45720" rIns="91440" bIns="45720" rtlCol="0" anchor="ctr">
            <a:normAutofit/>
          </a:bodyPr>
          <a:lstStyle>
            <a:defPPr>
              <a:defRPr lang="es-ES"/>
            </a:defPPr>
            <a:lvl1pPr>
              <a:lnSpc>
                <a:spcPct val="90000"/>
              </a:lnSpc>
              <a:spcBef>
                <a:spcPct val="0"/>
              </a:spcBef>
              <a:buNone/>
              <a:defRPr sz="4000">
                <a:solidFill>
                  <a:srgbClr val="000078"/>
                </a:solidFill>
                <a:latin typeface="Arial titulos"/>
                <a:ea typeface="+mj-ea"/>
                <a:cs typeface="Arial" panose="020B0604020202020204" pitchFamily="34" charset="0"/>
              </a:defRPr>
            </a:lvl1pPr>
          </a:lstStyle>
          <a:p>
            <a:r>
              <a:rPr lang="es-ES" sz="3200" dirty="0"/>
              <a:t>Santa </a:t>
            </a:r>
            <a:r>
              <a:rPr lang="es-ES" sz="3200" dirty="0" err="1"/>
              <a:t>Cilia</a:t>
            </a:r>
            <a:r>
              <a:rPr lang="es-ES" sz="3200" dirty="0"/>
              <a:t> De </a:t>
            </a:r>
            <a:r>
              <a:rPr lang="es-ES" sz="3200" dirty="0" err="1"/>
              <a:t>Ponzano</a:t>
            </a:r>
            <a:endParaRPr lang="es-ES" sz="3200" dirty="0"/>
          </a:p>
        </p:txBody>
      </p:sp>
      <p:grpSp>
        <p:nvGrpSpPr>
          <p:cNvPr id="8" name="Grupo 7">
            <a:extLst>
              <a:ext uri="{FF2B5EF4-FFF2-40B4-BE49-F238E27FC236}">
                <a16:creationId xmlns:a16="http://schemas.microsoft.com/office/drawing/2014/main" id="{F83A1A07-2BBE-474F-B7B3-AE8B3B4EC077}"/>
              </a:ext>
            </a:extLst>
          </p:cNvPr>
          <p:cNvGrpSpPr/>
          <p:nvPr/>
        </p:nvGrpSpPr>
        <p:grpSpPr>
          <a:xfrm>
            <a:off x="5397195" y="4783635"/>
            <a:ext cx="1397610" cy="1350253"/>
            <a:chOff x="5271388" y="2078747"/>
            <a:chExt cx="1905000" cy="1905000"/>
          </a:xfrm>
        </p:grpSpPr>
        <p:pic>
          <p:nvPicPr>
            <p:cNvPr id="23" name="Picture 6" descr="Phone Frame PNG Free Images with Transparent Background - (298 Free  Downloads)">
              <a:extLst>
                <a:ext uri="{FF2B5EF4-FFF2-40B4-BE49-F238E27FC236}">
                  <a16:creationId xmlns:a16="http://schemas.microsoft.com/office/drawing/2014/main" id="{BC72570B-BB34-4C38-9136-AA339809F8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388" y="207874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D833ECB-9D51-45A3-BFD0-A3030F70294A}"/>
                </a:ext>
              </a:extLst>
            </p:cNvPr>
            <p:cNvPicPr>
              <a:picLocks noChangeAspect="1"/>
            </p:cNvPicPr>
            <p:nvPr/>
          </p:nvPicPr>
          <p:blipFill rotWithShape="1">
            <a:blip r:embed="rId9"/>
            <a:srcRect t="12320" r="68514" b="54753"/>
            <a:stretch/>
          </p:blipFill>
          <p:spPr>
            <a:xfrm>
              <a:off x="5867840" y="2272325"/>
              <a:ext cx="743628" cy="583239"/>
            </a:xfrm>
            <a:prstGeom prst="rect">
              <a:avLst/>
            </a:prstGeom>
          </p:spPr>
        </p:pic>
      </p:grpSp>
      <p:pic>
        <p:nvPicPr>
          <p:cNvPr id="5" name="Imagen 4">
            <a:extLst>
              <a:ext uri="{FF2B5EF4-FFF2-40B4-BE49-F238E27FC236}">
                <a16:creationId xmlns:a16="http://schemas.microsoft.com/office/drawing/2014/main" id="{07633EFA-4F60-4262-9E6F-726F15AA07BC}"/>
              </a:ext>
            </a:extLst>
          </p:cNvPr>
          <p:cNvPicPr>
            <a:picLocks noChangeAspect="1"/>
          </p:cNvPicPr>
          <p:nvPr/>
        </p:nvPicPr>
        <p:blipFill rotWithShape="1">
          <a:blip r:embed="rId10"/>
          <a:srcRect l="10385" t="18487" r="12201" b="2789"/>
          <a:stretch/>
        </p:blipFill>
        <p:spPr>
          <a:xfrm>
            <a:off x="270507" y="1734648"/>
            <a:ext cx="2456999" cy="2498594"/>
          </a:xfrm>
          <a:prstGeom prst="rect">
            <a:avLst/>
          </a:prstGeom>
        </p:spPr>
      </p:pic>
      <p:grpSp>
        <p:nvGrpSpPr>
          <p:cNvPr id="7" name="Grupo 6">
            <a:extLst>
              <a:ext uri="{FF2B5EF4-FFF2-40B4-BE49-F238E27FC236}">
                <a16:creationId xmlns:a16="http://schemas.microsoft.com/office/drawing/2014/main" id="{0C9C7C91-1D0E-42CC-934A-CBCBFF35EA91}"/>
              </a:ext>
            </a:extLst>
          </p:cNvPr>
          <p:cNvGrpSpPr/>
          <p:nvPr/>
        </p:nvGrpSpPr>
        <p:grpSpPr>
          <a:xfrm>
            <a:off x="2492106" y="3496191"/>
            <a:ext cx="1260410" cy="1260410"/>
            <a:chOff x="2732022" y="2986909"/>
            <a:chExt cx="1905000" cy="1905000"/>
          </a:xfrm>
        </p:grpSpPr>
        <p:pic>
          <p:nvPicPr>
            <p:cNvPr id="16" name="Imagen 15">
              <a:extLst>
                <a:ext uri="{FF2B5EF4-FFF2-40B4-BE49-F238E27FC236}">
                  <a16:creationId xmlns:a16="http://schemas.microsoft.com/office/drawing/2014/main" id="{0DD2A9A7-7F96-407B-ADBE-743B8BD0B18D}"/>
                </a:ext>
              </a:extLst>
            </p:cNvPr>
            <p:cNvPicPr>
              <a:picLocks noChangeAspect="1"/>
            </p:cNvPicPr>
            <p:nvPr/>
          </p:nvPicPr>
          <p:blipFill rotWithShape="1">
            <a:blip r:embed="rId9"/>
            <a:srcRect l="62459" t="53267" r="6055" b="13806"/>
            <a:stretch/>
          </p:blipFill>
          <p:spPr>
            <a:xfrm>
              <a:off x="3274336" y="3131598"/>
              <a:ext cx="743628" cy="583239"/>
            </a:xfrm>
            <a:prstGeom prst="rect">
              <a:avLst/>
            </a:prstGeom>
          </p:spPr>
        </p:pic>
        <p:pic>
          <p:nvPicPr>
            <p:cNvPr id="7174" name="Picture 6" descr="Phone Frame PNG Free Images with Transparent Background - (298 Free  Downloads)">
              <a:extLst>
                <a:ext uri="{FF2B5EF4-FFF2-40B4-BE49-F238E27FC236}">
                  <a16:creationId xmlns:a16="http://schemas.microsoft.com/office/drawing/2014/main" id="{06943B2E-CC4D-4053-B31A-681C2723F9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022" y="2986909"/>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Elipse 9">
            <a:extLst>
              <a:ext uri="{FF2B5EF4-FFF2-40B4-BE49-F238E27FC236}">
                <a16:creationId xmlns:a16="http://schemas.microsoft.com/office/drawing/2014/main" id="{197F28B2-3125-483E-BC37-242A88E9A858}"/>
              </a:ext>
            </a:extLst>
          </p:cNvPr>
          <p:cNvSpPr/>
          <p:nvPr/>
        </p:nvSpPr>
        <p:spPr>
          <a:xfrm rot="1152771">
            <a:off x="831223" y="3646383"/>
            <a:ext cx="6406176" cy="2397301"/>
          </a:xfrm>
          <a:prstGeom prst="ellipse">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74C5E29E-7565-48C2-9D20-2A78E8C9C480}"/>
              </a:ext>
            </a:extLst>
          </p:cNvPr>
          <p:cNvPicPr>
            <a:picLocks noChangeAspect="1"/>
          </p:cNvPicPr>
          <p:nvPr/>
        </p:nvPicPr>
        <p:blipFill>
          <a:blip r:embed="rId11"/>
          <a:stretch>
            <a:fillRect/>
          </a:stretch>
        </p:blipFill>
        <p:spPr>
          <a:xfrm>
            <a:off x="2826943" y="2686291"/>
            <a:ext cx="3270259" cy="3270259"/>
          </a:xfrm>
          <a:prstGeom prst="rect">
            <a:avLst/>
          </a:prstGeom>
        </p:spPr>
      </p:pic>
      <p:sp>
        <p:nvSpPr>
          <p:cNvPr id="11" name="Marcador de número de diapositiva 10">
            <a:extLst>
              <a:ext uri="{FF2B5EF4-FFF2-40B4-BE49-F238E27FC236}">
                <a16:creationId xmlns:a16="http://schemas.microsoft.com/office/drawing/2014/main" id="{A1D54DD8-5D0C-4F75-9305-89824E34492B}"/>
              </a:ext>
            </a:extLst>
          </p:cNvPr>
          <p:cNvSpPr>
            <a:spLocks noGrp="1"/>
          </p:cNvSpPr>
          <p:nvPr>
            <p:ph type="sldNum" sz="quarter" idx="12"/>
          </p:nvPr>
        </p:nvSpPr>
        <p:spPr/>
        <p:txBody>
          <a:bodyPr/>
          <a:lstStyle/>
          <a:p>
            <a:pPr rtl="0"/>
            <a:fld id="{3A98EE3D-8CD1-4C3F-BD1C-C98C9596463C}" type="slidenum">
              <a:rPr lang="es-ES" noProof="0" smtClean="0"/>
              <a:t>18</a:t>
            </a:fld>
            <a:endParaRPr lang="es-ES" noProof="0" dirty="0"/>
          </a:p>
        </p:txBody>
      </p:sp>
    </p:spTree>
    <p:extLst>
      <p:ext uri="{BB962C8B-B14F-4D97-AF65-F5344CB8AC3E}">
        <p14:creationId xmlns:p14="http://schemas.microsoft.com/office/powerpoint/2010/main" val="27272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19</a:t>
            </a:fld>
            <a:endParaRPr lang="es-ES" noProof="0" dirty="0"/>
          </a:p>
        </p:txBody>
      </p:sp>
      <p:cxnSp>
        <p:nvCxnSpPr>
          <p:cNvPr id="68" name="Conector recto 67">
            <a:extLst>
              <a:ext uri="{FF2B5EF4-FFF2-40B4-BE49-F238E27FC236}">
                <a16:creationId xmlns:a16="http://schemas.microsoft.com/office/drawing/2014/main" id="{84336CE1-CFB6-4DED-8385-1FE02D642839}"/>
              </a:ext>
            </a:extLst>
          </p:cNvPr>
          <p:cNvCxnSpPr>
            <a:cxnSpLocks/>
          </p:cNvCxnSpPr>
          <p:nvPr/>
        </p:nvCxnSpPr>
        <p:spPr>
          <a:xfrm>
            <a:off x="571500" y="283659"/>
            <a:ext cx="348524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558EB98-D729-4793-9256-0D61FDB21262}"/>
              </a:ext>
            </a:extLst>
          </p:cNvPr>
          <p:cNvCxnSpPr>
            <a:cxnSpLocks/>
          </p:cNvCxnSpPr>
          <p:nvPr/>
        </p:nvCxnSpPr>
        <p:spPr>
          <a:xfrm flipV="1">
            <a:off x="571500" y="780669"/>
            <a:ext cx="3485244" cy="10189"/>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DC520E62-0031-4889-851D-A615C473BD46}"/>
              </a:ext>
            </a:extLst>
          </p:cNvPr>
          <p:cNvSpPr txBox="1"/>
          <p:nvPr/>
        </p:nvSpPr>
        <p:spPr>
          <a:xfrm>
            <a:off x="419099" y="283659"/>
            <a:ext cx="3273335" cy="461665"/>
          </a:xfrm>
          <a:prstGeom prst="rect">
            <a:avLst/>
          </a:prstGeom>
          <a:noFill/>
        </p:spPr>
        <p:txBody>
          <a:bodyPr wrap="square">
            <a:spAutoFit/>
          </a:bodyPr>
          <a:lstStyle/>
          <a:p>
            <a:r>
              <a:rPr lang="es-ES" sz="2400" dirty="0">
                <a:solidFill>
                  <a:srgbClr val="000078"/>
                </a:solidFill>
              </a:rPr>
              <a:t>Madrid – Atenuación</a:t>
            </a:r>
          </a:p>
        </p:txBody>
      </p:sp>
      <p:pic>
        <p:nvPicPr>
          <p:cNvPr id="81" name="Marcador de contenido 4" descr="Ciudad con relleno sólido">
            <a:extLst>
              <a:ext uri="{FF2B5EF4-FFF2-40B4-BE49-F238E27FC236}">
                <a16:creationId xmlns:a16="http://schemas.microsoft.com/office/drawing/2014/main" id="{CFBB79EF-486D-4BC5-90B4-24F82633DDE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221883" y="57195"/>
            <a:ext cx="836366" cy="836366"/>
          </a:xfrm>
          <a:prstGeom prst="rect">
            <a:avLst/>
          </a:prstGeom>
          <a:ln>
            <a:noFill/>
          </a:ln>
        </p:spPr>
      </p:pic>
      <p:grpSp>
        <p:nvGrpSpPr>
          <p:cNvPr id="2" name="Grupo 1">
            <a:extLst>
              <a:ext uri="{FF2B5EF4-FFF2-40B4-BE49-F238E27FC236}">
                <a16:creationId xmlns:a16="http://schemas.microsoft.com/office/drawing/2014/main" id="{BEAE5DB2-EDDC-47EF-9749-1A2F91B63A65}"/>
              </a:ext>
            </a:extLst>
          </p:cNvPr>
          <p:cNvGrpSpPr/>
          <p:nvPr/>
        </p:nvGrpSpPr>
        <p:grpSpPr>
          <a:xfrm>
            <a:off x="8190035" y="37083"/>
            <a:ext cx="3922450" cy="2369107"/>
            <a:chOff x="7398078" y="37083"/>
            <a:chExt cx="4714407" cy="2827843"/>
          </a:xfrm>
        </p:grpSpPr>
        <p:pic>
          <p:nvPicPr>
            <p:cNvPr id="87" name="Imagen 86">
              <a:extLst>
                <a:ext uri="{FF2B5EF4-FFF2-40B4-BE49-F238E27FC236}">
                  <a16:creationId xmlns:a16="http://schemas.microsoft.com/office/drawing/2014/main" id="{7828802C-D822-4E17-8238-3F84E1FB9EB5}"/>
                </a:ext>
              </a:extLst>
            </p:cNvPr>
            <p:cNvPicPr>
              <a:picLocks noChangeAspect="1"/>
            </p:cNvPicPr>
            <p:nvPr/>
          </p:nvPicPr>
          <p:blipFill>
            <a:blip r:embed="rId4"/>
            <a:stretch>
              <a:fillRect/>
            </a:stretch>
          </p:blipFill>
          <p:spPr>
            <a:xfrm>
              <a:off x="7398078" y="37083"/>
              <a:ext cx="4714407" cy="2827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8" name="Triángulo isósceles 87">
              <a:extLst>
                <a:ext uri="{FF2B5EF4-FFF2-40B4-BE49-F238E27FC236}">
                  <a16:creationId xmlns:a16="http://schemas.microsoft.com/office/drawing/2014/main" id="{B20780F5-CAF7-4F33-AD4C-93D6B2A04EEC}"/>
                </a:ext>
              </a:extLst>
            </p:cNvPr>
            <p:cNvSpPr/>
            <p:nvPr/>
          </p:nvSpPr>
          <p:spPr>
            <a:xfrm rot="10800000">
              <a:off x="8533287" y="231506"/>
              <a:ext cx="868326" cy="1009736"/>
            </a:xfrm>
            <a:prstGeom prst="triangle">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9" name="Imagen 88">
              <a:extLst>
                <a:ext uri="{FF2B5EF4-FFF2-40B4-BE49-F238E27FC236}">
                  <a16:creationId xmlns:a16="http://schemas.microsoft.com/office/drawing/2014/main" id="{3940349F-9109-4717-BAEE-A2582AD8EF54}"/>
                </a:ext>
              </a:extLst>
            </p:cNvPr>
            <p:cNvPicPr>
              <a:picLocks noChangeAspect="1"/>
            </p:cNvPicPr>
            <p:nvPr/>
          </p:nvPicPr>
          <p:blipFill>
            <a:blip r:embed="rId5"/>
            <a:stretch>
              <a:fillRect/>
            </a:stretch>
          </p:blipFill>
          <p:spPr>
            <a:xfrm>
              <a:off x="8911496" y="919948"/>
              <a:ext cx="136696" cy="151474"/>
            </a:xfrm>
            <a:prstGeom prst="rect">
              <a:avLst/>
            </a:prstGeom>
          </p:spPr>
        </p:pic>
        <p:pic>
          <p:nvPicPr>
            <p:cNvPr id="90" name="Imagen 89">
              <a:extLst>
                <a:ext uri="{FF2B5EF4-FFF2-40B4-BE49-F238E27FC236}">
                  <a16:creationId xmlns:a16="http://schemas.microsoft.com/office/drawing/2014/main" id="{E297BDEE-DDC1-4D7F-A188-0960E0F8775B}"/>
                </a:ext>
              </a:extLst>
            </p:cNvPr>
            <p:cNvPicPr>
              <a:picLocks noChangeAspect="1"/>
            </p:cNvPicPr>
            <p:nvPr/>
          </p:nvPicPr>
          <p:blipFill>
            <a:blip r:embed="rId5"/>
            <a:stretch>
              <a:fillRect/>
            </a:stretch>
          </p:blipFill>
          <p:spPr>
            <a:xfrm>
              <a:off x="8899102" y="302418"/>
              <a:ext cx="136696" cy="151474"/>
            </a:xfrm>
            <a:prstGeom prst="rect">
              <a:avLst/>
            </a:prstGeom>
          </p:spPr>
        </p:pic>
        <mc:AlternateContent xmlns:mc="http://schemas.openxmlformats.org/markup-compatibility/2006" xmlns:a14="http://schemas.microsoft.com/office/drawing/2010/main">
          <mc:Choice Requires="a14">
            <p:sp>
              <p:nvSpPr>
                <p:cNvPr id="91" name="CuadroTexto 90">
                  <a:extLst>
                    <a:ext uri="{FF2B5EF4-FFF2-40B4-BE49-F238E27FC236}">
                      <a16:creationId xmlns:a16="http://schemas.microsoft.com/office/drawing/2014/main" id="{D4EF439E-5D62-4F01-AFF8-7613D5F8579A}"/>
                    </a:ext>
                  </a:extLst>
                </p:cNvPr>
                <p:cNvSpPr txBox="1"/>
                <p:nvPr/>
              </p:nvSpPr>
              <p:spPr>
                <a:xfrm>
                  <a:off x="9048192" y="884222"/>
                  <a:ext cx="72006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91" name="CuadroTexto 90">
                  <a:extLst>
                    <a:ext uri="{FF2B5EF4-FFF2-40B4-BE49-F238E27FC236}">
                      <a16:creationId xmlns:a16="http://schemas.microsoft.com/office/drawing/2014/main" id="{D4EF439E-5D62-4F01-AFF8-7613D5F8579A}"/>
                    </a:ext>
                  </a:extLst>
                </p:cNvPr>
                <p:cNvSpPr txBox="1">
                  <a:spLocks noRot="1" noChangeAspect="1" noMove="1" noResize="1" noEditPoints="1" noAdjustHandles="1" noChangeArrowheads="1" noChangeShapeType="1" noTextEdit="1"/>
                </p:cNvSpPr>
                <p:nvPr/>
              </p:nvSpPr>
              <p:spPr>
                <a:xfrm>
                  <a:off x="9048192" y="884222"/>
                  <a:ext cx="720069" cy="276999"/>
                </a:xfrm>
                <a:prstGeom prst="rect">
                  <a:avLst/>
                </a:prstGeom>
                <a:blipFill>
                  <a:blip r:embed="rId6"/>
                  <a:stretch>
                    <a:fillRect t="-5263" r="-21429" b="-368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1" name="CuadroTexto 120">
                  <a:extLst>
                    <a:ext uri="{FF2B5EF4-FFF2-40B4-BE49-F238E27FC236}">
                      <a16:creationId xmlns:a16="http://schemas.microsoft.com/office/drawing/2014/main" id="{FED15761-34FF-40A4-A445-C7E30D431ED5}"/>
                    </a:ext>
                  </a:extLst>
                </p:cNvPr>
                <p:cNvSpPr txBox="1"/>
                <p:nvPr/>
              </p:nvSpPr>
              <p:spPr>
                <a:xfrm>
                  <a:off x="9077108" y="216904"/>
                  <a:ext cx="80502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121" name="CuadroTexto 120">
                  <a:extLst>
                    <a:ext uri="{FF2B5EF4-FFF2-40B4-BE49-F238E27FC236}">
                      <a16:creationId xmlns:a16="http://schemas.microsoft.com/office/drawing/2014/main" id="{FED15761-34FF-40A4-A445-C7E30D431ED5}"/>
                    </a:ext>
                  </a:extLst>
                </p:cNvPr>
                <p:cNvSpPr txBox="1">
                  <a:spLocks noRot="1" noChangeAspect="1" noMove="1" noResize="1" noEditPoints="1" noAdjustHandles="1" noChangeArrowheads="1" noChangeShapeType="1" noTextEdit="1"/>
                </p:cNvSpPr>
                <p:nvPr/>
              </p:nvSpPr>
              <p:spPr>
                <a:xfrm>
                  <a:off x="9077108" y="216904"/>
                  <a:ext cx="805029" cy="276999"/>
                </a:xfrm>
                <a:prstGeom prst="rect">
                  <a:avLst/>
                </a:prstGeom>
                <a:blipFill>
                  <a:blip r:embed="rId7"/>
                  <a:stretch>
                    <a:fillRect t="-5263" r="-20909" b="-36842"/>
                  </a:stretch>
                </a:blipFill>
              </p:spPr>
              <p:txBody>
                <a:bodyPr/>
                <a:lstStyle/>
                <a:p>
                  <a:r>
                    <a:rPr lang="es-ES">
                      <a:noFill/>
                    </a:rPr>
                    <a:t> </a:t>
                  </a:r>
                </a:p>
              </p:txBody>
            </p:sp>
          </mc:Fallback>
        </mc:AlternateContent>
      </p:grpSp>
      <p:pic>
        <p:nvPicPr>
          <p:cNvPr id="22" name="Imagen 21">
            <a:extLst>
              <a:ext uri="{FF2B5EF4-FFF2-40B4-BE49-F238E27FC236}">
                <a16:creationId xmlns:a16="http://schemas.microsoft.com/office/drawing/2014/main" id="{4DFB079C-A7B1-44C9-A1BB-42B40EFAA564}"/>
              </a:ext>
            </a:extLst>
          </p:cNvPr>
          <p:cNvPicPr>
            <a:picLocks noChangeAspect="1"/>
          </p:cNvPicPr>
          <p:nvPr/>
        </p:nvPicPr>
        <p:blipFill>
          <a:blip r:embed="rId8"/>
          <a:stretch>
            <a:fillRect/>
          </a:stretch>
        </p:blipFill>
        <p:spPr>
          <a:xfrm>
            <a:off x="25812" y="3073223"/>
            <a:ext cx="8164223" cy="1197350"/>
          </a:xfrm>
          <a:prstGeom prst="rect">
            <a:avLst/>
          </a:prstGeom>
        </p:spPr>
      </p:pic>
      <p:pic>
        <p:nvPicPr>
          <p:cNvPr id="23" name="Imagen 22">
            <a:extLst>
              <a:ext uri="{FF2B5EF4-FFF2-40B4-BE49-F238E27FC236}">
                <a16:creationId xmlns:a16="http://schemas.microsoft.com/office/drawing/2014/main" id="{17FC9CB1-B7CA-410B-A4F0-FEE28BD6E597}"/>
              </a:ext>
            </a:extLst>
          </p:cNvPr>
          <p:cNvPicPr>
            <a:picLocks noChangeAspect="1"/>
          </p:cNvPicPr>
          <p:nvPr/>
        </p:nvPicPr>
        <p:blipFill>
          <a:blip r:embed="rId9"/>
          <a:stretch>
            <a:fillRect/>
          </a:stretch>
        </p:blipFill>
        <p:spPr>
          <a:xfrm>
            <a:off x="25812" y="1982706"/>
            <a:ext cx="8067398" cy="1318122"/>
          </a:xfrm>
          <a:prstGeom prst="rect">
            <a:avLst/>
          </a:prstGeom>
        </p:spPr>
      </p:pic>
      <p:pic>
        <p:nvPicPr>
          <p:cNvPr id="24" name="Imagen 23">
            <a:extLst>
              <a:ext uri="{FF2B5EF4-FFF2-40B4-BE49-F238E27FC236}">
                <a16:creationId xmlns:a16="http://schemas.microsoft.com/office/drawing/2014/main" id="{95C846F8-79B2-48FE-A796-BC1D592B10DC}"/>
              </a:ext>
            </a:extLst>
          </p:cNvPr>
          <p:cNvPicPr>
            <a:picLocks noChangeAspect="1"/>
          </p:cNvPicPr>
          <p:nvPr/>
        </p:nvPicPr>
        <p:blipFill>
          <a:blip r:embed="rId10"/>
          <a:stretch>
            <a:fillRect/>
          </a:stretch>
        </p:blipFill>
        <p:spPr>
          <a:xfrm>
            <a:off x="25811" y="5628115"/>
            <a:ext cx="8164224" cy="1186977"/>
          </a:xfrm>
          <a:prstGeom prst="rect">
            <a:avLst/>
          </a:prstGeom>
        </p:spPr>
      </p:pic>
      <p:pic>
        <p:nvPicPr>
          <p:cNvPr id="25" name="Imagen 24">
            <a:extLst>
              <a:ext uri="{FF2B5EF4-FFF2-40B4-BE49-F238E27FC236}">
                <a16:creationId xmlns:a16="http://schemas.microsoft.com/office/drawing/2014/main" id="{89A46811-4C52-486A-8F80-F3763161D055}"/>
              </a:ext>
            </a:extLst>
          </p:cNvPr>
          <p:cNvPicPr>
            <a:picLocks noChangeAspect="1"/>
          </p:cNvPicPr>
          <p:nvPr/>
        </p:nvPicPr>
        <p:blipFill>
          <a:blip r:embed="rId11"/>
          <a:stretch>
            <a:fillRect/>
          </a:stretch>
        </p:blipFill>
        <p:spPr>
          <a:xfrm>
            <a:off x="0" y="4754515"/>
            <a:ext cx="8315325" cy="916947"/>
          </a:xfrm>
          <a:prstGeom prst="rect">
            <a:avLst/>
          </a:prstGeom>
        </p:spPr>
      </p:pic>
      <p:grpSp>
        <p:nvGrpSpPr>
          <p:cNvPr id="45" name="Grupo 44">
            <a:extLst>
              <a:ext uri="{FF2B5EF4-FFF2-40B4-BE49-F238E27FC236}">
                <a16:creationId xmlns:a16="http://schemas.microsoft.com/office/drawing/2014/main" id="{2C3A17E9-8133-4551-8A23-52581F0A6C60}"/>
              </a:ext>
            </a:extLst>
          </p:cNvPr>
          <p:cNvGrpSpPr/>
          <p:nvPr/>
        </p:nvGrpSpPr>
        <p:grpSpPr>
          <a:xfrm>
            <a:off x="116003" y="4391603"/>
            <a:ext cx="764953" cy="338554"/>
            <a:chOff x="3434348" y="1518920"/>
            <a:chExt cx="764953" cy="338554"/>
          </a:xfrm>
        </p:grpSpPr>
        <p:sp>
          <p:nvSpPr>
            <p:cNvPr id="46" name="CuadroTexto 45">
              <a:extLst>
                <a:ext uri="{FF2B5EF4-FFF2-40B4-BE49-F238E27FC236}">
                  <a16:creationId xmlns:a16="http://schemas.microsoft.com/office/drawing/2014/main" id="{24D81BE7-B5E6-4E70-934F-82B9047BD212}"/>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47" name="Rectángulo: esquinas redondeadas 46">
              <a:extLst>
                <a:ext uri="{FF2B5EF4-FFF2-40B4-BE49-F238E27FC236}">
                  <a16:creationId xmlns:a16="http://schemas.microsoft.com/office/drawing/2014/main" id="{A3217F92-2616-41FD-B303-FDBD14BB82DE}"/>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 name="Grupo 47">
            <a:extLst>
              <a:ext uri="{FF2B5EF4-FFF2-40B4-BE49-F238E27FC236}">
                <a16:creationId xmlns:a16="http://schemas.microsoft.com/office/drawing/2014/main" id="{D81CF094-571A-4D24-9BFA-B5FD12CA04BC}"/>
              </a:ext>
            </a:extLst>
          </p:cNvPr>
          <p:cNvGrpSpPr/>
          <p:nvPr/>
        </p:nvGrpSpPr>
        <p:grpSpPr>
          <a:xfrm>
            <a:off x="102012" y="1639040"/>
            <a:ext cx="726847" cy="338554"/>
            <a:chOff x="3368259" y="1518920"/>
            <a:chExt cx="726847" cy="338554"/>
          </a:xfrm>
        </p:grpSpPr>
        <p:sp>
          <p:nvSpPr>
            <p:cNvPr id="49" name="CuadroTexto 48">
              <a:extLst>
                <a:ext uri="{FF2B5EF4-FFF2-40B4-BE49-F238E27FC236}">
                  <a16:creationId xmlns:a16="http://schemas.microsoft.com/office/drawing/2014/main" id="{B7399B0A-19AC-479C-AEE0-D2CA27175F36}"/>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0" name="Rectángulo: esquinas redondeadas 49">
              <a:extLst>
                <a:ext uri="{FF2B5EF4-FFF2-40B4-BE49-F238E27FC236}">
                  <a16:creationId xmlns:a16="http://schemas.microsoft.com/office/drawing/2014/main" id="{E78CEEEF-3D31-4D21-A665-F7F423460392}"/>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5" name="Marcador de texto 2">
            <a:extLst>
              <a:ext uri="{FF2B5EF4-FFF2-40B4-BE49-F238E27FC236}">
                <a16:creationId xmlns:a16="http://schemas.microsoft.com/office/drawing/2014/main" id="{99B0D865-BAEE-40D9-803F-2D5A76AC98E5}"/>
              </a:ext>
            </a:extLst>
          </p:cNvPr>
          <p:cNvSpPr txBox="1">
            <a:spLocks/>
          </p:cNvSpPr>
          <p:nvPr/>
        </p:nvSpPr>
        <p:spPr>
          <a:xfrm>
            <a:off x="8432823" y="4414955"/>
            <a:ext cx="3674524" cy="19931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Las bandas bajas tienen menos pérdidas por ello llegan más lejos.</a:t>
            </a:r>
          </a:p>
          <a:p>
            <a:r>
              <a:rPr lang="es-ES" sz="1800" dirty="0">
                <a:solidFill>
                  <a:srgbClr val="000078"/>
                </a:solidFill>
                <a:latin typeface="Arial titulos"/>
                <a:sym typeface="Wingdings" panose="05000000000000000000" pitchFamily="2" charset="2"/>
              </a:rPr>
              <a:t>La intensidad de señal útil no es muy buena (a excepción de NR700) debido a la presencia de edificios.</a:t>
            </a:r>
          </a:p>
        </p:txBody>
      </p:sp>
      <p:pic>
        <p:nvPicPr>
          <p:cNvPr id="55" name="Gráfico 54" descr="Conejo contorno">
            <a:extLst>
              <a:ext uri="{FF2B5EF4-FFF2-40B4-BE49-F238E27FC236}">
                <a16:creationId xmlns:a16="http://schemas.microsoft.com/office/drawing/2014/main" id="{9D84FD68-9B5E-4BD0-9432-CF41CCDD7B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3772" y="2977064"/>
            <a:ext cx="449453" cy="449453"/>
          </a:xfrm>
          <a:prstGeom prst="rect">
            <a:avLst/>
          </a:prstGeom>
        </p:spPr>
      </p:pic>
      <p:pic>
        <p:nvPicPr>
          <p:cNvPr id="56" name="Gráfico 55" descr="Tortuga contorno">
            <a:extLst>
              <a:ext uri="{FF2B5EF4-FFF2-40B4-BE49-F238E27FC236}">
                <a16:creationId xmlns:a16="http://schemas.microsoft.com/office/drawing/2014/main" id="{E9A35965-3670-4F34-B25F-A519D6F8E2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6025" y="3526335"/>
            <a:ext cx="457200" cy="457200"/>
          </a:xfrm>
          <a:prstGeom prst="rect">
            <a:avLst/>
          </a:prstGeom>
        </p:spPr>
      </p:pic>
      <p:sp>
        <p:nvSpPr>
          <p:cNvPr id="57" name="CuadroTexto 56">
            <a:extLst>
              <a:ext uri="{FF2B5EF4-FFF2-40B4-BE49-F238E27FC236}">
                <a16:creationId xmlns:a16="http://schemas.microsoft.com/office/drawing/2014/main" id="{FB0D4022-5832-415F-A460-4DC6198312B8}"/>
              </a:ext>
            </a:extLst>
          </p:cNvPr>
          <p:cNvSpPr txBox="1"/>
          <p:nvPr/>
        </p:nvSpPr>
        <p:spPr>
          <a:xfrm>
            <a:off x="8829634" y="3050736"/>
            <a:ext cx="2641560" cy="646331"/>
          </a:xfrm>
          <a:prstGeom prst="rect">
            <a:avLst/>
          </a:prstGeom>
          <a:noFill/>
        </p:spPr>
        <p:txBody>
          <a:bodyPr wrap="square">
            <a:spAutoFit/>
          </a:bodyPr>
          <a:lstStyle/>
          <a:p>
            <a:r>
              <a:rPr lang="es-ES" sz="1800" dirty="0">
                <a:solidFill>
                  <a:srgbClr val="000078"/>
                </a:solidFill>
                <a:latin typeface="Arial titulos"/>
              </a:rPr>
              <a:t>Desvanecimiento rápido       </a:t>
            </a:r>
          </a:p>
          <a:p>
            <a:r>
              <a:rPr lang="es-ES" sz="1800" dirty="0">
                <a:solidFill>
                  <a:srgbClr val="000078"/>
                </a:solidFill>
                <a:latin typeface="Arial titulos"/>
                <a:sym typeface="Wingdings" panose="05000000000000000000" pitchFamily="2" charset="2"/>
              </a:rPr>
              <a:t> edificios</a:t>
            </a:r>
            <a:endParaRPr lang="es-ES" sz="1800" dirty="0">
              <a:solidFill>
                <a:srgbClr val="000078"/>
              </a:solidFill>
              <a:latin typeface="Arial titulos"/>
            </a:endParaRPr>
          </a:p>
        </p:txBody>
      </p:sp>
      <p:sp>
        <p:nvSpPr>
          <p:cNvPr id="58" name="CuadroTexto 57">
            <a:extLst>
              <a:ext uri="{FF2B5EF4-FFF2-40B4-BE49-F238E27FC236}">
                <a16:creationId xmlns:a16="http://schemas.microsoft.com/office/drawing/2014/main" id="{5E48D195-10DA-43C4-BC61-AB89D6FDD0F5}"/>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r>
              <a:rPr lang="es-ES" sz="1800" dirty="0">
                <a:solidFill>
                  <a:srgbClr val="000078"/>
                </a:solidFill>
                <a:latin typeface="Arial titulos"/>
                <a:sym typeface="Wingdings" panose="05000000000000000000" pitchFamily="2" charset="2"/>
              </a:rPr>
              <a:t> edificios</a:t>
            </a:r>
            <a:endParaRPr lang="es-ES" sz="1800" dirty="0">
              <a:solidFill>
                <a:srgbClr val="000078"/>
              </a:solidFill>
              <a:latin typeface="Arial titulos"/>
            </a:endParaRPr>
          </a:p>
        </p:txBody>
      </p:sp>
      <p:pic>
        <p:nvPicPr>
          <p:cNvPr id="61" name="Gráfico 60" descr="Casilla cruzada con relleno sólido">
            <a:extLst>
              <a:ext uri="{FF2B5EF4-FFF2-40B4-BE49-F238E27FC236}">
                <a16:creationId xmlns:a16="http://schemas.microsoft.com/office/drawing/2014/main" id="{CCFA8953-5D0C-43B0-A82F-5D781B960A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95196" y="2511290"/>
            <a:ext cx="485497" cy="485497"/>
          </a:xfrm>
          <a:prstGeom prst="rect">
            <a:avLst/>
          </a:prstGeom>
        </p:spPr>
      </p:pic>
      <p:sp>
        <p:nvSpPr>
          <p:cNvPr id="62" name="CuadroTexto 61">
            <a:extLst>
              <a:ext uri="{FF2B5EF4-FFF2-40B4-BE49-F238E27FC236}">
                <a16:creationId xmlns:a16="http://schemas.microsoft.com/office/drawing/2014/main" id="{87463040-8EE6-4503-87A8-268B21B993B3}"/>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63" name="Gráfico 62" descr="Ojo contorno">
            <a:extLst>
              <a:ext uri="{FF2B5EF4-FFF2-40B4-BE49-F238E27FC236}">
                <a16:creationId xmlns:a16="http://schemas.microsoft.com/office/drawing/2014/main" id="{4E24131D-195C-4AF5-A8A9-33DCA12895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46414" y="2566974"/>
            <a:ext cx="396811" cy="396811"/>
          </a:xfrm>
          <a:prstGeom prst="rect">
            <a:avLst/>
          </a:prstGeom>
        </p:spPr>
      </p:pic>
      <p:pic>
        <p:nvPicPr>
          <p:cNvPr id="64" name="Gráfico 63" descr="Casilla marcada contorno">
            <a:extLst>
              <a:ext uri="{FF2B5EF4-FFF2-40B4-BE49-F238E27FC236}">
                <a16:creationId xmlns:a16="http://schemas.microsoft.com/office/drawing/2014/main" id="{23614AA6-F487-4207-9FEA-8F94ECC6CF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264" y="3508448"/>
            <a:ext cx="494992" cy="494992"/>
          </a:xfrm>
          <a:prstGeom prst="rect">
            <a:avLst/>
          </a:prstGeom>
        </p:spPr>
      </p:pic>
      <p:pic>
        <p:nvPicPr>
          <p:cNvPr id="65" name="Gráfico 64" descr="Casilla marcada contorno">
            <a:extLst>
              <a:ext uri="{FF2B5EF4-FFF2-40B4-BE49-F238E27FC236}">
                <a16:creationId xmlns:a16="http://schemas.microsoft.com/office/drawing/2014/main" id="{F8F5825F-31D1-41FC-B660-515DFFE3AF3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264" y="2995533"/>
            <a:ext cx="494992" cy="494992"/>
          </a:xfrm>
          <a:prstGeom prst="rect">
            <a:avLst/>
          </a:prstGeom>
        </p:spPr>
      </p:pic>
      <p:grpSp>
        <p:nvGrpSpPr>
          <p:cNvPr id="43" name="Grupo 42">
            <a:extLst>
              <a:ext uri="{FF2B5EF4-FFF2-40B4-BE49-F238E27FC236}">
                <a16:creationId xmlns:a16="http://schemas.microsoft.com/office/drawing/2014/main" id="{2C096052-5C61-46B8-B61E-F2C08B265B02}"/>
              </a:ext>
            </a:extLst>
          </p:cNvPr>
          <p:cNvGrpSpPr/>
          <p:nvPr/>
        </p:nvGrpSpPr>
        <p:grpSpPr>
          <a:xfrm>
            <a:off x="6050599" y="188388"/>
            <a:ext cx="899077" cy="733486"/>
            <a:chOff x="4526599" y="188388"/>
            <a:chExt cx="899077" cy="733486"/>
          </a:xfrm>
        </p:grpSpPr>
        <p:sp>
          <p:nvSpPr>
            <p:cNvPr id="44" name="Rectángulo: esquinas redondeadas 43">
              <a:extLst>
                <a:ext uri="{FF2B5EF4-FFF2-40B4-BE49-F238E27FC236}">
                  <a16:creationId xmlns:a16="http://schemas.microsoft.com/office/drawing/2014/main" id="{A53FD85B-10F8-40CA-9644-12B31B2147D1}"/>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esquinas redondeadas 50">
              <a:extLst>
                <a:ext uri="{FF2B5EF4-FFF2-40B4-BE49-F238E27FC236}">
                  <a16:creationId xmlns:a16="http://schemas.microsoft.com/office/drawing/2014/main" id="{048CC496-F01C-44F9-8367-FB33734E93DD}"/>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esquinas redondeadas 52">
              <a:extLst>
                <a:ext uri="{FF2B5EF4-FFF2-40B4-BE49-F238E27FC236}">
                  <a16:creationId xmlns:a16="http://schemas.microsoft.com/office/drawing/2014/main" id="{853DC028-919E-4A96-A9A5-A3E2B633E754}"/>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53">
              <a:extLst>
                <a:ext uri="{FF2B5EF4-FFF2-40B4-BE49-F238E27FC236}">
                  <a16:creationId xmlns:a16="http://schemas.microsoft.com/office/drawing/2014/main" id="{01BC1339-0574-4919-8C47-82ABC591FDA5}"/>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59" name="CuadroTexto 58">
              <a:extLst>
                <a:ext uri="{FF2B5EF4-FFF2-40B4-BE49-F238E27FC236}">
                  <a16:creationId xmlns:a16="http://schemas.microsoft.com/office/drawing/2014/main" id="{1A7A956C-4CAA-4538-A72C-F73AB70438DC}"/>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60" name="CuadroTexto 59">
              <a:extLst>
                <a:ext uri="{FF2B5EF4-FFF2-40B4-BE49-F238E27FC236}">
                  <a16:creationId xmlns:a16="http://schemas.microsoft.com/office/drawing/2014/main" id="{1CFC80C0-8782-481C-A2EA-3489374F01FB}"/>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66" name="Rectángulo: esquinas redondeadas 65">
            <a:extLst>
              <a:ext uri="{FF2B5EF4-FFF2-40B4-BE49-F238E27FC236}">
                <a16:creationId xmlns:a16="http://schemas.microsoft.com/office/drawing/2014/main" id="{1AE6FD45-6A20-4174-8511-DFBB28D2374F}"/>
              </a:ext>
            </a:extLst>
          </p:cNvPr>
          <p:cNvSpPr/>
          <p:nvPr/>
        </p:nvSpPr>
        <p:spPr>
          <a:xfrm>
            <a:off x="5981949" y="158103"/>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8758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EF75F507-4671-45A3-A46F-1BA3EADF350C}"/>
              </a:ext>
            </a:extLst>
          </p:cNvPr>
          <p:cNvSpPr txBox="1"/>
          <p:nvPr/>
        </p:nvSpPr>
        <p:spPr>
          <a:xfrm>
            <a:off x="419099" y="350334"/>
            <a:ext cx="5810253" cy="461665"/>
          </a:xfrm>
          <a:prstGeom prst="rect">
            <a:avLst/>
          </a:prstGeom>
          <a:noFill/>
        </p:spPr>
        <p:txBody>
          <a:bodyPr wrap="square">
            <a:spAutoFit/>
          </a:bodyPr>
          <a:lstStyle/>
          <a:p>
            <a:r>
              <a:rPr lang="es-ES" sz="2400" dirty="0">
                <a:solidFill>
                  <a:srgbClr val="000078"/>
                </a:solidFill>
              </a:rPr>
              <a:t>Evolución de las tecnologías de acceso móvil</a:t>
            </a:r>
          </a:p>
        </p:txBody>
      </p:sp>
      <p:cxnSp>
        <p:nvCxnSpPr>
          <p:cNvPr id="15" name="Conector recto 14">
            <a:extLst>
              <a:ext uri="{FF2B5EF4-FFF2-40B4-BE49-F238E27FC236}">
                <a16:creationId xmlns:a16="http://schemas.microsoft.com/office/drawing/2014/main" id="{2986D7EB-FE5A-4695-86B5-0DF918ECB120}"/>
              </a:ext>
            </a:extLst>
          </p:cNvPr>
          <p:cNvCxnSpPr/>
          <p:nvPr/>
        </p:nvCxnSpPr>
        <p:spPr>
          <a:xfrm>
            <a:off x="571500" y="350334"/>
            <a:ext cx="5391150"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E26488A9-A747-4F65-83BA-F03559158C5E}"/>
              </a:ext>
            </a:extLst>
          </p:cNvPr>
          <p:cNvCxnSpPr/>
          <p:nvPr/>
        </p:nvCxnSpPr>
        <p:spPr>
          <a:xfrm>
            <a:off x="571500" y="857533"/>
            <a:ext cx="5391150"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3074" name="Picture 2" descr="5 GENERACIONES de redes MÓVILES en 5 MINUTOS | 1G, 2G, 3G, 4G, 5G">
            <a:extLst>
              <a:ext uri="{FF2B5EF4-FFF2-40B4-BE49-F238E27FC236}">
                <a16:creationId xmlns:a16="http://schemas.microsoft.com/office/drawing/2014/main" id="{EFD9E220-5E60-4AC4-B950-557519336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87"/>
          <a:stretch/>
        </p:blipFill>
        <p:spPr bwMode="auto">
          <a:xfrm>
            <a:off x="0" y="1162053"/>
            <a:ext cx="12192001" cy="541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44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áfico 89" descr="Casilla cruzada con relleno sólido">
            <a:extLst>
              <a:ext uri="{FF2B5EF4-FFF2-40B4-BE49-F238E27FC236}">
                <a16:creationId xmlns:a16="http://schemas.microsoft.com/office/drawing/2014/main" id="{530D29D6-050E-4197-9E22-5F958B51D7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29274" y="3005048"/>
            <a:ext cx="485497" cy="485497"/>
          </a:xfrm>
          <a:prstGeom prst="rect">
            <a:avLst/>
          </a:prstGeom>
        </p:spPr>
      </p:pic>
      <p:grpSp>
        <p:nvGrpSpPr>
          <p:cNvPr id="4" name="Grupo 3">
            <a:extLst>
              <a:ext uri="{FF2B5EF4-FFF2-40B4-BE49-F238E27FC236}">
                <a16:creationId xmlns:a16="http://schemas.microsoft.com/office/drawing/2014/main" id="{FAF2020B-AEC5-41DE-8BAC-58A8D62DB70B}"/>
              </a:ext>
            </a:extLst>
          </p:cNvPr>
          <p:cNvGrpSpPr/>
          <p:nvPr/>
        </p:nvGrpSpPr>
        <p:grpSpPr>
          <a:xfrm>
            <a:off x="8190035" y="37083"/>
            <a:ext cx="3922450" cy="2369107"/>
            <a:chOff x="8190035" y="37083"/>
            <a:chExt cx="3922450" cy="2369107"/>
          </a:xfrm>
        </p:grpSpPr>
        <p:pic>
          <p:nvPicPr>
            <p:cNvPr id="46" name="Imagen 45">
              <a:extLst>
                <a:ext uri="{FF2B5EF4-FFF2-40B4-BE49-F238E27FC236}">
                  <a16:creationId xmlns:a16="http://schemas.microsoft.com/office/drawing/2014/main" id="{7152D6D5-A6F9-44DE-914C-3F5DACBD5416}"/>
                </a:ext>
              </a:extLst>
            </p:cNvPr>
            <p:cNvPicPr>
              <a:picLocks noChangeAspect="1"/>
            </p:cNvPicPr>
            <p:nvPr/>
          </p:nvPicPr>
          <p:blipFill>
            <a:blip r:embed="rId4"/>
            <a:stretch>
              <a:fillRect/>
            </a:stretch>
          </p:blipFill>
          <p:spPr>
            <a:xfrm>
              <a:off x="8190035" y="37083"/>
              <a:ext cx="3922450" cy="2369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Triángulo isósceles 46">
              <a:extLst>
                <a:ext uri="{FF2B5EF4-FFF2-40B4-BE49-F238E27FC236}">
                  <a16:creationId xmlns:a16="http://schemas.microsoft.com/office/drawing/2014/main" id="{56269822-D6DD-4B89-A94B-97F492CD6BC6}"/>
                </a:ext>
              </a:extLst>
            </p:cNvPr>
            <p:cNvSpPr/>
            <p:nvPr/>
          </p:nvSpPr>
          <p:spPr>
            <a:xfrm rot="18050905">
              <a:off x="9469169" y="750685"/>
              <a:ext cx="1142815" cy="1188928"/>
            </a:xfrm>
            <a:prstGeom prst="triangle">
              <a:avLst/>
            </a:prstGeom>
            <a:solidFill>
              <a:schemeClr val="accent1">
                <a:lumMod val="60000"/>
                <a:lumOff val="40000"/>
                <a:alpha val="21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Imagen 47">
              <a:extLst>
                <a:ext uri="{FF2B5EF4-FFF2-40B4-BE49-F238E27FC236}">
                  <a16:creationId xmlns:a16="http://schemas.microsoft.com/office/drawing/2014/main" id="{CE195B82-62D3-4B30-9A47-C7065C747EEB}"/>
                </a:ext>
              </a:extLst>
            </p:cNvPr>
            <p:cNvPicPr>
              <a:picLocks noChangeAspect="1"/>
            </p:cNvPicPr>
            <p:nvPr/>
          </p:nvPicPr>
          <p:blipFill>
            <a:blip r:embed="rId5"/>
            <a:stretch>
              <a:fillRect/>
            </a:stretch>
          </p:blipFill>
          <p:spPr>
            <a:xfrm>
              <a:off x="9748772" y="1158185"/>
              <a:ext cx="113733" cy="126902"/>
            </a:xfrm>
            <a:prstGeom prst="rect">
              <a:avLst/>
            </a:prstGeom>
          </p:spPr>
        </p:pic>
        <p:pic>
          <p:nvPicPr>
            <p:cNvPr id="49" name="Imagen 48">
              <a:extLst>
                <a:ext uri="{FF2B5EF4-FFF2-40B4-BE49-F238E27FC236}">
                  <a16:creationId xmlns:a16="http://schemas.microsoft.com/office/drawing/2014/main" id="{B31BB6F8-6FE4-4228-BF4E-802884D222C3}"/>
                </a:ext>
              </a:extLst>
            </p:cNvPr>
            <p:cNvPicPr>
              <a:picLocks noChangeAspect="1"/>
            </p:cNvPicPr>
            <p:nvPr/>
          </p:nvPicPr>
          <p:blipFill>
            <a:blip r:embed="rId5"/>
            <a:stretch>
              <a:fillRect/>
            </a:stretch>
          </p:blipFill>
          <p:spPr>
            <a:xfrm>
              <a:off x="10151260" y="1399486"/>
              <a:ext cx="113733" cy="126902"/>
            </a:xfrm>
            <a:prstGeom prst="rect">
              <a:avLst/>
            </a:prstGeom>
          </p:spPr>
        </p:pic>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EA759E91-B998-4650-B036-1A4F24731D6A}"/>
                    </a:ext>
                  </a:extLst>
                </p:cNvPr>
                <p:cNvSpPr txBox="1"/>
                <p:nvPr/>
              </p:nvSpPr>
              <p:spPr>
                <a:xfrm>
                  <a:off x="9226661" y="1183060"/>
                  <a:ext cx="599107" cy="232064"/>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50" name="CuadroTexto 49">
                  <a:extLst>
                    <a:ext uri="{FF2B5EF4-FFF2-40B4-BE49-F238E27FC236}">
                      <a16:creationId xmlns:a16="http://schemas.microsoft.com/office/drawing/2014/main" id="{EA759E91-B998-4650-B036-1A4F24731D6A}"/>
                    </a:ext>
                  </a:extLst>
                </p:cNvPr>
                <p:cNvSpPr txBox="1">
                  <a:spLocks noRot="1" noChangeAspect="1" noMove="1" noResize="1" noEditPoints="1" noAdjustHandles="1" noChangeArrowheads="1" noChangeShapeType="1" noTextEdit="1"/>
                </p:cNvSpPr>
                <p:nvPr/>
              </p:nvSpPr>
              <p:spPr>
                <a:xfrm>
                  <a:off x="9226661" y="1183060"/>
                  <a:ext cx="599107" cy="232064"/>
                </a:xfrm>
                <a:prstGeom prst="rect">
                  <a:avLst/>
                </a:prstGeom>
                <a:blipFill>
                  <a:blip r:embed="rId6"/>
                  <a:stretch>
                    <a:fillRect t="-2632" r="-21429" b="-368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E93DE2F6-65F7-4B75-BC08-E1D402294F76}"/>
                    </a:ext>
                  </a:extLst>
                </p:cNvPr>
                <p:cNvSpPr txBox="1"/>
                <p:nvPr/>
              </p:nvSpPr>
              <p:spPr>
                <a:xfrm>
                  <a:off x="9521197" y="1416969"/>
                  <a:ext cx="669795" cy="232064"/>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51" name="CuadroTexto 50">
                  <a:extLst>
                    <a:ext uri="{FF2B5EF4-FFF2-40B4-BE49-F238E27FC236}">
                      <a16:creationId xmlns:a16="http://schemas.microsoft.com/office/drawing/2014/main" id="{E93DE2F6-65F7-4B75-BC08-E1D402294F76}"/>
                    </a:ext>
                  </a:extLst>
                </p:cNvPr>
                <p:cNvSpPr txBox="1">
                  <a:spLocks noRot="1" noChangeAspect="1" noMove="1" noResize="1" noEditPoints="1" noAdjustHandles="1" noChangeArrowheads="1" noChangeShapeType="1" noTextEdit="1"/>
                </p:cNvSpPr>
                <p:nvPr/>
              </p:nvSpPr>
              <p:spPr>
                <a:xfrm>
                  <a:off x="9521197" y="1416969"/>
                  <a:ext cx="669795" cy="232064"/>
                </a:xfrm>
                <a:prstGeom prst="rect">
                  <a:avLst/>
                </a:prstGeom>
                <a:blipFill>
                  <a:blip r:embed="rId7"/>
                  <a:stretch>
                    <a:fillRect t="-2564" r="-20909" b="-33333"/>
                  </a:stretch>
                </a:blipFill>
              </p:spPr>
              <p:txBody>
                <a:bodyPr/>
                <a:lstStyle/>
                <a:p>
                  <a:r>
                    <a:rPr lang="es-ES">
                      <a:noFill/>
                    </a:rPr>
                    <a:t> </a:t>
                  </a:r>
                </a:p>
              </p:txBody>
            </p:sp>
          </mc:Fallback>
        </mc:AlternateContent>
      </p:grpSp>
      <p:pic>
        <p:nvPicPr>
          <p:cNvPr id="43" name="Imagen 42">
            <a:extLst>
              <a:ext uri="{FF2B5EF4-FFF2-40B4-BE49-F238E27FC236}">
                <a16:creationId xmlns:a16="http://schemas.microsoft.com/office/drawing/2014/main" id="{848D79CB-6554-422D-8914-2C992A317AD5}"/>
              </a:ext>
            </a:extLst>
          </p:cNvPr>
          <p:cNvPicPr>
            <a:picLocks noChangeAspect="1"/>
          </p:cNvPicPr>
          <p:nvPr/>
        </p:nvPicPr>
        <p:blipFill>
          <a:blip r:embed="rId8"/>
          <a:stretch>
            <a:fillRect/>
          </a:stretch>
        </p:blipFill>
        <p:spPr>
          <a:xfrm>
            <a:off x="31107" y="1999823"/>
            <a:ext cx="8017518" cy="1284743"/>
          </a:xfrm>
          <a:prstGeom prst="rect">
            <a:avLst/>
          </a:prstGeom>
        </p:spPr>
      </p:pic>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20</a:t>
            </a:fld>
            <a:endParaRPr lang="es-ES" noProof="0" dirty="0"/>
          </a:p>
        </p:txBody>
      </p:sp>
      <p:pic>
        <p:nvPicPr>
          <p:cNvPr id="42" name="Imagen 41">
            <a:extLst>
              <a:ext uri="{FF2B5EF4-FFF2-40B4-BE49-F238E27FC236}">
                <a16:creationId xmlns:a16="http://schemas.microsoft.com/office/drawing/2014/main" id="{86E3F77B-DEC9-45F7-AB4F-EF89E96EA1A8}"/>
              </a:ext>
            </a:extLst>
          </p:cNvPr>
          <p:cNvPicPr>
            <a:picLocks noChangeAspect="1"/>
          </p:cNvPicPr>
          <p:nvPr/>
        </p:nvPicPr>
        <p:blipFill>
          <a:blip r:embed="rId9"/>
          <a:stretch>
            <a:fillRect/>
          </a:stretch>
        </p:blipFill>
        <p:spPr>
          <a:xfrm>
            <a:off x="16287" y="3284566"/>
            <a:ext cx="8032338" cy="1013946"/>
          </a:xfrm>
          <a:prstGeom prst="rect">
            <a:avLst/>
          </a:prstGeom>
        </p:spPr>
      </p:pic>
      <p:pic>
        <p:nvPicPr>
          <p:cNvPr id="44" name="Imagen 43">
            <a:extLst>
              <a:ext uri="{FF2B5EF4-FFF2-40B4-BE49-F238E27FC236}">
                <a16:creationId xmlns:a16="http://schemas.microsoft.com/office/drawing/2014/main" id="{3C3EBF45-2E23-4757-B40B-6C1211A2F7DC}"/>
              </a:ext>
            </a:extLst>
          </p:cNvPr>
          <p:cNvPicPr>
            <a:picLocks noChangeAspect="1"/>
          </p:cNvPicPr>
          <p:nvPr/>
        </p:nvPicPr>
        <p:blipFill>
          <a:blip r:embed="rId10"/>
          <a:stretch>
            <a:fillRect/>
          </a:stretch>
        </p:blipFill>
        <p:spPr>
          <a:xfrm>
            <a:off x="31106" y="5583255"/>
            <a:ext cx="8158929" cy="1213343"/>
          </a:xfrm>
          <a:prstGeom prst="rect">
            <a:avLst/>
          </a:prstGeom>
        </p:spPr>
      </p:pic>
      <p:pic>
        <p:nvPicPr>
          <p:cNvPr id="45" name="Imagen 44">
            <a:extLst>
              <a:ext uri="{FF2B5EF4-FFF2-40B4-BE49-F238E27FC236}">
                <a16:creationId xmlns:a16="http://schemas.microsoft.com/office/drawing/2014/main" id="{7E6066D2-D31E-4A5E-BB9F-DF0C866AE957}"/>
              </a:ext>
            </a:extLst>
          </p:cNvPr>
          <p:cNvPicPr>
            <a:picLocks noChangeAspect="1"/>
          </p:cNvPicPr>
          <p:nvPr/>
        </p:nvPicPr>
        <p:blipFill>
          <a:blip r:embed="rId11"/>
          <a:stretch>
            <a:fillRect/>
          </a:stretch>
        </p:blipFill>
        <p:spPr>
          <a:xfrm>
            <a:off x="31106" y="4834074"/>
            <a:ext cx="8250522" cy="693794"/>
          </a:xfrm>
          <a:prstGeom prst="rect">
            <a:avLst/>
          </a:prstGeom>
        </p:spPr>
      </p:pic>
      <p:cxnSp>
        <p:nvCxnSpPr>
          <p:cNvPr id="95" name="Conector recto 94">
            <a:extLst>
              <a:ext uri="{FF2B5EF4-FFF2-40B4-BE49-F238E27FC236}">
                <a16:creationId xmlns:a16="http://schemas.microsoft.com/office/drawing/2014/main" id="{3FB0D899-8413-4803-8E09-18C8B5EA8D01}"/>
              </a:ext>
            </a:extLst>
          </p:cNvPr>
          <p:cNvCxnSpPr>
            <a:cxnSpLocks/>
          </p:cNvCxnSpPr>
          <p:nvPr/>
        </p:nvCxnSpPr>
        <p:spPr>
          <a:xfrm>
            <a:off x="571500" y="283659"/>
            <a:ext cx="348524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EBECF564-1F9B-4680-BCA5-6C403496F27E}"/>
              </a:ext>
            </a:extLst>
          </p:cNvPr>
          <p:cNvCxnSpPr>
            <a:cxnSpLocks/>
          </p:cNvCxnSpPr>
          <p:nvPr/>
        </p:nvCxnSpPr>
        <p:spPr>
          <a:xfrm flipV="1">
            <a:off x="571500" y="780669"/>
            <a:ext cx="3485244" cy="10189"/>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id="{5DEE5879-5155-4651-8D50-EACE851C9DCE}"/>
              </a:ext>
            </a:extLst>
          </p:cNvPr>
          <p:cNvSpPr txBox="1"/>
          <p:nvPr/>
        </p:nvSpPr>
        <p:spPr>
          <a:xfrm>
            <a:off x="419099" y="283659"/>
            <a:ext cx="3273335" cy="461665"/>
          </a:xfrm>
          <a:prstGeom prst="rect">
            <a:avLst/>
          </a:prstGeom>
          <a:noFill/>
        </p:spPr>
        <p:txBody>
          <a:bodyPr wrap="square">
            <a:spAutoFit/>
          </a:bodyPr>
          <a:lstStyle/>
          <a:p>
            <a:r>
              <a:rPr lang="es-ES" sz="2400" dirty="0">
                <a:solidFill>
                  <a:srgbClr val="000078"/>
                </a:solidFill>
              </a:rPr>
              <a:t>Madrid – Atenuación</a:t>
            </a:r>
          </a:p>
        </p:txBody>
      </p:sp>
      <p:pic>
        <p:nvPicPr>
          <p:cNvPr id="98" name="Marcador de contenido 4" descr="Ciudad con relleno sólido">
            <a:extLst>
              <a:ext uri="{FF2B5EF4-FFF2-40B4-BE49-F238E27FC236}">
                <a16:creationId xmlns:a16="http://schemas.microsoft.com/office/drawing/2014/main" id="{1152B150-BDA0-4DCE-88D9-1CA372BA7F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21883" y="57195"/>
            <a:ext cx="836366" cy="836366"/>
          </a:xfrm>
          <a:prstGeom prst="rect">
            <a:avLst/>
          </a:prstGeom>
          <a:ln>
            <a:noFill/>
          </a:ln>
        </p:spPr>
      </p:pic>
      <p:grpSp>
        <p:nvGrpSpPr>
          <p:cNvPr id="99" name="Grupo 98">
            <a:extLst>
              <a:ext uri="{FF2B5EF4-FFF2-40B4-BE49-F238E27FC236}">
                <a16:creationId xmlns:a16="http://schemas.microsoft.com/office/drawing/2014/main" id="{14D017A4-4094-4AB8-B130-74B874EA0AEC}"/>
              </a:ext>
            </a:extLst>
          </p:cNvPr>
          <p:cNvGrpSpPr/>
          <p:nvPr/>
        </p:nvGrpSpPr>
        <p:grpSpPr>
          <a:xfrm>
            <a:off x="6050599" y="188388"/>
            <a:ext cx="899077" cy="733486"/>
            <a:chOff x="4526599" y="188388"/>
            <a:chExt cx="899077" cy="733486"/>
          </a:xfrm>
        </p:grpSpPr>
        <p:sp>
          <p:nvSpPr>
            <p:cNvPr id="100" name="Rectángulo: esquinas redondeadas 99">
              <a:extLst>
                <a:ext uri="{FF2B5EF4-FFF2-40B4-BE49-F238E27FC236}">
                  <a16:creationId xmlns:a16="http://schemas.microsoft.com/office/drawing/2014/main" id="{37DC6E55-0376-4A57-850D-1146D6428702}"/>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Rectángulo: esquinas redondeadas 100">
              <a:extLst>
                <a:ext uri="{FF2B5EF4-FFF2-40B4-BE49-F238E27FC236}">
                  <a16:creationId xmlns:a16="http://schemas.microsoft.com/office/drawing/2014/main" id="{DB308188-74FC-4F32-8AC9-D027554BD4B4}"/>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Rectángulo: esquinas redondeadas 101">
              <a:extLst>
                <a:ext uri="{FF2B5EF4-FFF2-40B4-BE49-F238E27FC236}">
                  <a16:creationId xmlns:a16="http://schemas.microsoft.com/office/drawing/2014/main" id="{16D95F24-9FC1-4E91-9EDE-3F22A40CC823}"/>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CuadroTexto 102">
              <a:extLst>
                <a:ext uri="{FF2B5EF4-FFF2-40B4-BE49-F238E27FC236}">
                  <a16:creationId xmlns:a16="http://schemas.microsoft.com/office/drawing/2014/main" id="{372C3AF4-9F11-48DB-8FE2-94E7F749DB99}"/>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104" name="CuadroTexto 103">
              <a:extLst>
                <a:ext uri="{FF2B5EF4-FFF2-40B4-BE49-F238E27FC236}">
                  <a16:creationId xmlns:a16="http://schemas.microsoft.com/office/drawing/2014/main" id="{E23B8FE2-CDCB-43EC-BA1D-CBCA7E57378B}"/>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105" name="CuadroTexto 104">
              <a:extLst>
                <a:ext uri="{FF2B5EF4-FFF2-40B4-BE49-F238E27FC236}">
                  <a16:creationId xmlns:a16="http://schemas.microsoft.com/office/drawing/2014/main" id="{AB2D4CA2-EF42-4012-8CA7-05E239794327}"/>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106" name="Rectángulo: esquinas redondeadas 105">
            <a:extLst>
              <a:ext uri="{FF2B5EF4-FFF2-40B4-BE49-F238E27FC236}">
                <a16:creationId xmlns:a16="http://schemas.microsoft.com/office/drawing/2014/main" id="{1F1B3688-2521-4FE7-8F2B-9AFE61732A32}"/>
              </a:ext>
            </a:extLst>
          </p:cNvPr>
          <p:cNvSpPr/>
          <p:nvPr/>
        </p:nvSpPr>
        <p:spPr>
          <a:xfrm>
            <a:off x="5981949" y="401945"/>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9" name="Grupo 58">
            <a:extLst>
              <a:ext uri="{FF2B5EF4-FFF2-40B4-BE49-F238E27FC236}">
                <a16:creationId xmlns:a16="http://schemas.microsoft.com/office/drawing/2014/main" id="{EA0992E4-558B-495F-A7FD-1315DCA1A22F}"/>
              </a:ext>
            </a:extLst>
          </p:cNvPr>
          <p:cNvGrpSpPr/>
          <p:nvPr/>
        </p:nvGrpSpPr>
        <p:grpSpPr>
          <a:xfrm>
            <a:off x="116003" y="4391603"/>
            <a:ext cx="764953" cy="338554"/>
            <a:chOff x="3434348" y="1518920"/>
            <a:chExt cx="764953" cy="338554"/>
          </a:xfrm>
        </p:grpSpPr>
        <p:sp>
          <p:nvSpPr>
            <p:cNvPr id="60" name="CuadroTexto 59">
              <a:extLst>
                <a:ext uri="{FF2B5EF4-FFF2-40B4-BE49-F238E27FC236}">
                  <a16:creationId xmlns:a16="http://schemas.microsoft.com/office/drawing/2014/main" id="{B8250E2E-9755-45A3-A4CE-D21FFD0367D7}"/>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61" name="Rectángulo: esquinas redondeadas 60">
              <a:extLst>
                <a:ext uri="{FF2B5EF4-FFF2-40B4-BE49-F238E27FC236}">
                  <a16:creationId xmlns:a16="http://schemas.microsoft.com/office/drawing/2014/main" id="{5F4F4AD1-046D-41D5-8596-9103E89E33CA}"/>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 name="Grupo 61">
            <a:extLst>
              <a:ext uri="{FF2B5EF4-FFF2-40B4-BE49-F238E27FC236}">
                <a16:creationId xmlns:a16="http://schemas.microsoft.com/office/drawing/2014/main" id="{D92C9077-941E-4F51-8179-AABE2B9A3329}"/>
              </a:ext>
            </a:extLst>
          </p:cNvPr>
          <p:cNvGrpSpPr/>
          <p:nvPr/>
        </p:nvGrpSpPr>
        <p:grpSpPr>
          <a:xfrm>
            <a:off x="102012" y="1639040"/>
            <a:ext cx="726847" cy="338554"/>
            <a:chOff x="3368259" y="1518920"/>
            <a:chExt cx="726847" cy="338554"/>
          </a:xfrm>
        </p:grpSpPr>
        <p:sp>
          <p:nvSpPr>
            <p:cNvPr id="63" name="CuadroTexto 62">
              <a:extLst>
                <a:ext uri="{FF2B5EF4-FFF2-40B4-BE49-F238E27FC236}">
                  <a16:creationId xmlns:a16="http://schemas.microsoft.com/office/drawing/2014/main" id="{A783FFCF-9561-443C-82F1-09F290A8F425}"/>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64" name="Rectángulo: esquinas redondeadas 63">
              <a:extLst>
                <a:ext uri="{FF2B5EF4-FFF2-40B4-BE49-F238E27FC236}">
                  <a16:creationId xmlns:a16="http://schemas.microsoft.com/office/drawing/2014/main" id="{396D22E3-78E9-4437-B147-310A22B942CC}"/>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5" name="Marcador de texto 2">
            <a:extLst>
              <a:ext uri="{FF2B5EF4-FFF2-40B4-BE49-F238E27FC236}">
                <a16:creationId xmlns:a16="http://schemas.microsoft.com/office/drawing/2014/main" id="{8FF4B6B9-FB3F-4481-92A0-75F39722FB14}"/>
              </a:ext>
            </a:extLst>
          </p:cNvPr>
          <p:cNvSpPr txBox="1">
            <a:spLocks/>
          </p:cNvSpPr>
          <p:nvPr/>
        </p:nvSpPr>
        <p:spPr>
          <a:xfrm>
            <a:off x="8432823" y="4905375"/>
            <a:ext cx="3674524" cy="189122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Hay un edificio justo enfrente de la antena, lo que dificulta enormemente su transmisión.</a:t>
            </a:r>
          </a:p>
          <a:p>
            <a:r>
              <a:rPr lang="es-ES" sz="1800" dirty="0">
                <a:solidFill>
                  <a:srgbClr val="000078"/>
                </a:solidFill>
                <a:latin typeface="Arial titulos"/>
                <a:sym typeface="Wingdings" panose="05000000000000000000" pitchFamily="2" charset="2"/>
              </a:rPr>
              <a:t>Las bandas bajas tienen mayor intensidad de señal, pero aún así es muy débil para asegurar una buena conexión.</a:t>
            </a:r>
          </a:p>
          <a:p>
            <a:endParaRPr lang="es-ES" sz="1800" dirty="0">
              <a:solidFill>
                <a:srgbClr val="000078"/>
              </a:solidFill>
              <a:latin typeface="Arial titulos"/>
              <a:sym typeface="Wingdings" panose="05000000000000000000" pitchFamily="2" charset="2"/>
            </a:endParaRPr>
          </a:p>
        </p:txBody>
      </p:sp>
      <p:pic>
        <p:nvPicPr>
          <p:cNvPr id="81" name="Gráfico 80" descr="Conejo contorno">
            <a:extLst>
              <a:ext uri="{FF2B5EF4-FFF2-40B4-BE49-F238E27FC236}">
                <a16:creationId xmlns:a16="http://schemas.microsoft.com/office/drawing/2014/main" id="{42525C6E-FD34-438F-B5F6-57EE7F6BB6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3772" y="2977064"/>
            <a:ext cx="449453" cy="449453"/>
          </a:xfrm>
          <a:prstGeom prst="rect">
            <a:avLst/>
          </a:prstGeom>
        </p:spPr>
      </p:pic>
      <p:pic>
        <p:nvPicPr>
          <p:cNvPr id="82" name="Gráfico 81" descr="Tortuga contorno">
            <a:extLst>
              <a:ext uri="{FF2B5EF4-FFF2-40B4-BE49-F238E27FC236}">
                <a16:creationId xmlns:a16="http://schemas.microsoft.com/office/drawing/2014/main" id="{4AA2F1BD-8C31-4E7C-A414-8BDD35F3BBE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86025" y="3526335"/>
            <a:ext cx="457200" cy="457200"/>
          </a:xfrm>
          <a:prstGeom prst="rect">
            <a:avLst/>
          </a:prstGeom>
        </p:spPr>
      </p:pic>
      <p:sp>
        <p:nvSpPr>
          <p:cNvPr id="83" name="CuadroTexto 82">
            <a:extLst>
              <a:ext uri="{FF2B5EF4-FFF2-40B4-BE49-F238E27FC236}">
                <a16:creationId xmlns:a16="http://schemas.microsoft.com/office/drawing/2014/main" id="{F59DF387-2FD0-463C-A6E0-F4971F77C5DE}"/>
              </a:ext>
            </a:extLst>
          </p:cNvPr>
          <p:cNvSpPr txBox="1"/>
          <p:nvPr/>
        </p:nvSpPr>
        <p:spPr>
          <a:xfrm>
            <a:off x="8829634" y="3050736"/>
            <a:ext cx="2641560" cy="646331"/>
          </a:xfrm>
          <a:prstGeom prst="rect">
            <a:avLst/>
          </a:prstGeom>
          <a:noFill/>
        </p:spPr>
        <p:txBody>
          <a:bodyPr wrap="square">
            <a:spAutoFit/>
          </a:bodyPr>
          <a:lstStyle/>
          <a:p>
            <a:r>
              <a:rPr lang="es-ES" sz="1800" dirty="0">
                <a:solidFill>
                  <a:srgbClr val="000078"/>
                </a:solidFill>
                <a:latin typeface="Arial titulos"/>
              </a:rPr>
              <a:t>Desvanecimiento rápido       </a:t>
            </a:r>
          </a:p>
          <a:p>
            <a:endParaRPr lang="es-ES" sz="1800" dirty="0">
              <a:solidFill>
                <a:srgbClr val="000078"/>
              </a:solidFill>
              <a:latin typeface="Arial titulos"/>
            </a:endParaRPr>
          </a:p>
        </p:txBody>
      </p:sp>
      <p:sp>
        <p:nvSpPr>
          <p:cNvPr id="84" name="CuadroTexto 83">
            <a:extLst>
              <a:ext uri="{FF2B5EF4-FFF2-40B4-BE49-F238E27FC236}">
                <a16:creationId xmlns:a16="http://schemas.microsoft.com/office/drawing/2014/main" id="{5D80FD50-D310-4B90-B4F7-5B65FE76D68D}"/>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r>
              <a:rPr lang="es-ES" sz="1800" dirty="0">
                <a:solidFill>
                  <a:srgbClr val="000078"/>
                </a:solidFill>
                <a:latin typeface="Arial titulos"/>
                <a:sym typeface="Wingdings" panose="05000000000000000000" pitchFamily="2" charset="2"/>
              </a:rPr>
              <a:t> edificio</a:t>
            </a:r>
            <a:endParaRPr lang="es-ES" sz="1800" dirty="0">
              <a:solidFill>
                <a:srgbClr val="000078"/>
              </a:solidFill>
              <a:latin typeface="Arial titulos"/>
            </a:endParaRPr>
          </a:p>
        </p:txBody>
      </p:sp>
      <p:pic>
        <p:nvPicPr>
          <p:cNvPr id="86" name="Gráfico 85" descr="Casilla cruzada con relleno sólido">
            <a:extLst>
              <a:ext uri="{FF2B5EF4-FFF2-40B4-BE49-F238E27FC236}">
                <a16:creationId xmlns:a16="http://schemas.microsoft.com/office/drawing/2014/main" id="{24334F4C-9B83-46A8-B753-F3D83923D5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5196" y="2511290"/>
            <a:ext cx="485497" cy="485497"/>
          </a:xfrm>
          <a:prstGeom prst="rect">
            <a:avLst/>
          </a:prstGeom>
        </p:spPr>
      </p:pic>
      <p:sp>
        <p:nvSpPr>
          <p:cNvPr id="87" name="CuadroTexto 86">
            <a:extLst>
              <a:ext uri="{FF2B5EF4-FFF2-40B4-BE49-F238E27FC236}">
                <a16:creationId xmlns:a16="http://schemas.microsoft.com/office/drawing/2014/main" id="{D3F95B0F-0B4F-4322-B7F9-78B68F1D9662}"/>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88" name="Gráfico 87" descr="Ojo contorno">
            <a:extLst>
              <a:ext uri="{FF2B5EF4-FFF2-40B4-BE49-F238E27FC236}">
                <a16:creationId xmlns:a16="http://schemas.microsoft.com/office/drawing/2014/main" id="{C9CEF15B-D8EF-447A-9058-569D913ACA0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46414" y="2566974"/>
            <a:ext cx="396811" cy="396811"/>
          </a:xfrm>
          <a:prstGeom prst="rect">
            <a:avLst/>
          </a:prstGeom>
        </p:spPr>
      </p:pic>
      <p:pic>
        <p:nvPicPr>
          <p:cNvPr id="89" name="Gráfico 88" descr="Casilla marcada contorno">
            <a:extLst>
              <a:ext uri="{FF2B5EF4-FFF2-40B4-BE49-F238E27FC236}">
                <a16:creationId xmlns:a16="http://schemas.microsoft.com/office/drawing/2014/main" id="{8785ED86-1949-4BDA-8C44-12251BE4E34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19779" y="3508448"/>
            <a:ext cx="494992" cy="494992"/>
          </a:xfrm>
          <a:prstGeom prst="rect">
            <a:avLst/>
          </a:prstGeom>
        </p:spPr>
      </p:pic>
      <p:pic>
        <p:nvPicPr>
          <p:cNvPr id="54" name="Gráfico 53" descr="Notas adhesivas  con relleno sólido">
            <a:extLst>
              <a:ext uri="{FF2B5EF4-FFF2-40B4-BE49-F238E27FC236}">
                <a16:creationId xmlns:a16="http://schemas.microsoft.com/office/drawing/2014/main" id="{77DE9004-B26A-4792-8021-E660A977A52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167328" y="4280930"/>
            <a:ext cx="416683" cy="416683"/>
          </a:xfrm>
          <a:prstGeom prst="rect">
            <a:avLst/>
          </a:prstGeom>
        </p:spPr>
      </p:pic>
      <p:sp>
        <p:nvSpPr>
          <p:cNvPr id="56" name="Marcador de texto 2">
            <a:extLst>
              <a:ext uri="{FF2B5EF4-FFF2-40B4-BE49-F238E27FC236}">
                <a16:creationId xmlns:a16="http://schemas.microsoft.com/office/drawing/2014/main" id="{6EED65AB-670F-4FED-B845-C08CAE33A2F2}"/>
              </a:ext>
            </a:extLst>
          </p:cNvPr>
          <p:cNvSpPr txBox="1">
            <a:spLocks/>
          </p:cNvSpPr>
          <p:nvPr/>
        </p:nvSpPr>
        <p:spPr>
          <a:xfrm>
            <a:off x="8584011" y="4179808"/>
            <a:ext cx="3576883" cy="693794"/>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bg2">
                    <a:lumMod val="75000"/>
                  </a:schemeClr>
                </a:solidFill>
                <a:latin typeface="Arial titulos"/>
                <a:sym typeface="Wingdings" panose="05000000000000000000" pitchFamily="2" charset="2"/>
              </a:rPr>
              <a:t>Siempre habrá desvanecimiento rápido debido a algún objeto puntual (pájaro, farola, persona, etc.). Lo consideramos bajo.</a:t>
            </a:r>
          </a:p>
        </p:txBody>
      </p:sp>
    </p:spTree>
    <p:extLst>
      <p:ext uri="{BB962C8B-B14F-4D97-AF65-F5344CB8AC3E}">
        <p14:creationId xmlns:p14="http://schemas.microsoft.com/office/powerpoint/2010/main" val="304734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Gráfico 93" descr="Casilla marcada contorno">
            <a:extLst>
              <a:ext uri="{FF2B5EF4-FFF2-40B4-BE49-F238E27FC236}">
                <a16:creationId xmlns:a16="http://schemas.microsoft.com/office/drawing/2014/main" id="{81DA1B8E-7333-4DC5-94F4-E642F8FF35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5671" y="2510056"/>
            <a:ext cx="494992" cy="494992"/>
          </a:xfrm>
          <a:prstGeom prst="rect">
            <a:avLst/>
          </a:prstGeom>
        </p:spPr>
      </p:pic>
      <p:pic>
        <p:nvPicPr>
          <p:cNvPr id="62" name="Imagen 61">
            <a:extLst>
              <a:ext uri="{FF2B5EF4-FFF2-40B4-BE49-F238E27FC236}">
                <a16:creationId xmlns:a16="http://schemas.microsoft.com/office/drawing/2014/main" id="{B30E2F61-48F0-4090-B0C0-4FB2C37DD3F6}"/>
              </a:ext>
            </a:extLst>
          </p:cNvPr>
          <p:cNvPicPr>
            <a:picLocks noChangeAspect="1"/>
          </p:cNvPicPr>
          <p:nvPr/>
        </p:nvPicPr>
        <p:blipFill>
          <a:blip r:embed="rId4"/>
          <a:stretch>
            <a:fillRect/>
          </a:stretch>
        </p:blipFill>
        <p:spPr>
          <a:xfrm>
            <a:off x="8190035" y="37083"/>
            <a:ext cx="3922450" cy="2369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9" name="Triángulo isósceles 48">
            <a:extLst>
              <a:ext uri="{FF2B5EF4-FFF2-40B4-BE49-F238E27FC236}">
                <a16:creationId xmlns:a16="http://schemas.microsoft.com/office/drawing/2014/main" id="{DA4239E3-F2C0-4C4E-B44D-64AA9D174C5B}"/>
              </a:ext>
            </a:extLst>
          </p:cNvPr>
          <p:cNvSpPr/>
          <p:nvPr/>
        </p:nvSpPr>
        <p:spPr>
          <a:xfrm rot="3326791">
            <a:off x="8506476" y="777211"/>
            <a:ext cx="973421" cy="1242428"/>
          </a:xfrm>
          <a:prstGeom prst="triangle">
            <a:avLst/>
          </a:prstGeom>
          <a:solidFill>
            <a:schemeClr val="accent6">
              <a:lumMod val="50000"/>
              <a:alpha val="21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0" name="Imagen 49">
            <a:extLst>
              <a:ext uri="{FF2B5EF4-FFF2-40B4-BE49-F238E27FC236}">
                <a16:creationId xmlns:a16="http://schemas.microsoft.com/office/drawing/2014/main" id="{A87BA95A-ADB7-4D61-AFCA-21DA75251C41}"/>
              </a:ext>
            </a:extLst>
          </p:cNvPr>
          <p:cNvPicPr>
            <a:picLocks noChangeAspect="1"/>
          </p:cNvPicPr>
          <p:nvPr/>
        </p:nvPicPr>
        <p:blipFill>
          <a:blip r:embed="rId5"/>
          <a:stretch>
            <a:fillRect/>
          </a:stretch>
        </p:blipFill>
        <p:spPr>
          <a:xfrm>
            <a:off x="9252866" y="1113185"/>
            <a:ext cx="114294" cy="126902"/>
          </a:xfrm>
          <a:prstGeom prst="rect">
            <a:avLst/>
          </a:prstGeom>
        </p:spPr>
      </p:pic>
      <p:pic>
        <p:nvPicPr>
          <p:cNvPr id="51" name="Imagen 50">
            <a:extLst>
              <a:ext uri="{FF2B5EF4-FFF2-40B4-BE49-F238E27FC236}">
                <a16:creationId xmlns:a16="http://schemas.microsoft.com/office/drawing/2014/main" id="{D00589A3-2CA4-4404-A029-0949A543600E}"/>
              </a:ext>
            </a:extLst>
          </p:cNvPr>
          <p:cNvPicPr>
            <a:picLocks noChangeAspect="1"/>
          </p:cNvPicPr>
          <p:nvPr/>
        </p:nvPicPr>
        <p:blipFill>
          <a:blip r:embed="rId5"/>
          <a:stretch>
            <a:fillRect/>
          </a:stretch>
        </p:blipFill>
        <p:spPr>
          <a:xfrm>
            <a:off x="8684450" y="1388605"/>
            <a:ext cx="114294" cy="126902"/>
          </a:xfrm>
          <a:prstGeom prst="rect">
            <a:avLst/>
          </a:prstGeom>
        </p:spPr>
      </p:pic>
      <mc:AlternateContent xmlns:mc="http://schemas.openxmlformats.org/markup-compatibility/2006" xmlns:a14="http://schemas.microsoft.com/office/drawing/2010/main">
        <mc:Choice Requires="a14">
          <p:sp>
            <p:nvSpPr>
              <p:cNvPr id="53" name="CuadroTexto 52">
                <a:extLst>
                  <a:ext uri="{FF2B5EF4-FFF2-40B4-BE49-F238E27FC236}">
                    <a16:creationId xmlns:a16="http://schemas.microsoft.com/office/drawing/2014/main" id="{30107942-3E5A-4219-B860-3C06A1A16DBB}"/>
                  </a:ext>
                </a:extLst>
              </p:cNvPr>
              <p:cNvSpPr txBox="1"/>
              <p:nvPr/>
            </p:nvSpPr>
            <p:spPr>
              <a:xfrm>
                <a:off x="9301894" y="1156309"/>
                <a:ext cx="602061" cy="232064"/>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53" name="CuadroTexto 52">
                <a:extLst>
                  <a:ext uri="{FF2B5EF4-FFF2-40B4-BE49-F238E27FC236}">
                    <a16:creationId xmlns:a16="http://schemas.microsoft.com/office/drawing/2014/main" id="{30107942-3E5A-4219-B860-3C06A1A16DBB}"/>
                  </a:ext>
                </a:extLst>
              </p:cNvPr>
              <p:cNvSpPr txBox="1">
                <a:spLocks noRot="1" noChangeAspect="1" noMove="1" noResize="1" noEditPoints="1" noAdjustHandles="1" noChangeArrowheads="1" noChangeShapeType="1" noTextEdit="1"/>
              </p:cNvSpPr>
              <p:nvPr/>
            </p:nvSpPr>
            <p:spPr>
              <a:xfrm>
                <a:off x="9301894" y="1156309"/>
                <a:ext cx="602061" cy="232064"/>
              </a:xfrm>
              <a:prstGeom prst="rect">
                <a:avLst/>
              </a:prstGeom>
              <a:blipFill>
                <a:blip r:embed="rId6"/>
                <a:stretch>
                  <a:fillRect t="-5263" r="-20202" b="-368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4" name="CuadroTexto 53">
                <a:extLst>
                  <a:ext uri="{FF2B5EF4-FFF2-40B4-BE49-F238E27FC236}">
                    <a16:creationId xmlns:a16="http://schemas.microsoft.com/office/drawing/2014/main" id="{D00F7900-4337-41A0-A54D-B223228B4014}"/>
                  </a:ext>
                </a:extLst>
              </p:cNvPr>
              <p:cNvSpPr txBox="1"/>
              <p:nvPr/>
            </p:nvSpPr>
            <p:spPr>
              <a:xfrm>
                <a:off x="8218706" y="1103489"/>
                <a:ext cx="673097" cy="232064"/>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54" name="CuadroTexto 53">
                <a:extLst>
                  <a:ext uri="{FF2B5EF4-FFF2-40B4-BE49-F238E27FC236}">
                    <a16:creationId xmlns:a16="http://schemas.microsoft.com/office/drawing/2014/main" id="{D00F7900-4337-41A0-A54D-B223228B4014}"/>
                  </a:ext>
                </a:extLst>
              </p:cNvPr>
              <p:cNvSpPr txBox="1">
                <a:spLocks noRot="1" noChangeAspect="1" noMove="1" noResize="1" noEditPoints="1" noAdjustHandles="1" noChangeArrowheads="1" noChangeShapeType="1" noTextEdit="1"/>
              </p:cNvSpPr>
              <p:nvPr/>
            </p:nvSpPr>
            <p:spPr>
              <a:xfrm>
                <a:off x="8218706" y="1103489"/>
                <a:ext cx="673097" cy="232064"/>
              </a:xfrm>
              <a:prstGeom prst="rect">
                <a:avLst/>
              </a:prstGeom>
              <a:blipFill>
                <a:blip r:embed="rId7"/>
                <a:stretch>
                  <a:fillRect t="-2632" r="-20721" b="-36842"/>
                </a:stretch>
              </a:blipFill>
            </p:spPr>
            <p:txBody>
              <a:bodyPr/>
              <a:lstStyle/>
              <a:p>
                <a:r>
                  <a:rPr lang="es-ES">
                    <a:noFill/>
                  </a:rPr>
                  <a:t> </a:t>
                </a:r>
              </a:p>
            </p:txBody>
          </p:sp>
        </mc:Fallback>
      </mc:AlternateContent>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34299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21</a:t>
            </a:fld>
            <a:endParaRPr lang="es-ES" noProof="0" dirty="0"/>
          </a:p>
        </p:txBody>
      </p:sp>
      <p:pic>
        <p:nvPicPr>
          <p:cNvPr id="55" name="Imagen 54">
            <a:extLst>
              <a:ext uri="{FF2B5EF4-FFF2-40B4-BE49-F238E27FC236}">
                <a16:creationId xmlns:a16="http://schemas.microsoft.com/office/drawing/2014/main" id="{1E84BE2D-B7D2-4930-BFB4-CDE4955C76F7}"/>
              </a:ext>
            </a:extLst>
          </p:cNvPr>
          <p:cNvPicPr>
            <a:picLocks noChangeAspect="1"/>
          </p:cNvPicPr>
          <p:nvPr/>
        </p:nvPicPr>
        <p:blipFill>
          <a:blip r:embed="rId8"/>
          <a:stretch>
            <a:fillRect/>
          </a:stretch>
        </p:blipFill>
        <p:spPr>
          <a:xfrm>
            <a:off x="31106" y="3115088"/>
            <a:ext cx="8166190" cy="1171357"/>
          </a:xfrm>
          <a:prstGeom prst="rect">
            <a:avLst/>
          </a:prstGeom>
        </p:spPr>
      </p:pic>
      <p:pic>
        <p:nvPicPr>
          <p:cNvPr id="56" name="Imagen 55">
            <a:extLst>
              <a:ext uri="{FF2B5EF4-FFF2-40B4-BE49-F238E27FC236}">
                <a16:creationId xmlns:a16="http://schemas.microsoft.com/office/drawing/2014/main" id="{C5B494B9-55E8-463B-BDE9-E875B7137DE3}"/>
              </a:ext>
            </a:extLst>
          </p:cNvPr>
          <p:cNvPicPr>
            <a:picLocks noChangeAspect="1"/>
          </p:cNvPicPr>
          <p:nvPr/>
        </p:nvPicPr>
        <p:blipFill>
          <a:blip r:embed="rId9"/>
          <a:stretch>
            <a:fillRect/>
          </a:stretch>
        </p:blipFill>
        <p:spPr>
          <a:xfrm>
            <a:off x="60173" y="1984713"/>
            <a:ext cx="8067675" cy="1257142"/>
          </a:xfrm>
          <a:prstGeom prst="rect">
            <a:avLst/>
          </a:prstGeom>
        </p:spPr>
      </p:pic>
      <p:pic>
        <p:nvPicPr>
          <p:cNvPr id="57" name="Imagen 56">
            <a:extLst>
              <a:ext uri="{FF2B5EF4-FFF2-40B4-BE49-F238E27FC236}">
                <a16:creationId xmlns:a16="http://schemas.microsoft.com/office/drawing/2014/main" id="{9D6610B2-B904-4B7C-B6B4-C825ED96A339}"/>
              </a:ext>
            </a:extLst>
          </p:cNvPr>
          <p:cNvPicPr>
            <a:picLocks noChangeAspect="1"/>
          </p:cNvPicPr>
          <p:nvPr/>
        </p:nvPicPr>
        <p:blipFill>
          <a:blip r:embed="rId10"/>
          <a:stretch>
            <a:fillRect/>
          </a:stretch>
        </p:blipFill>
        <p:spPr>
          <a:xfrm>
            <a:off x="-1" y="5648815"/>
            <a:ext cx="8166190" cy="1195672"/>
          </a:xfrm>
          <a:prstGeom prst="rect">
            <a:avLst/>
          </a:prstGeom>
        </p:spPr>
      </p:pic>
      <p:pic>
        <p:nvPicPr>
          <p:cNvPr id="58" name="Imagen 57">
            <a:extLst>
              <a:ext uri="{FF2B5EF4-FFF2-40B4-BE49-F238E27FC236}">
                <a16:creationId xmlns:a16="http://schemas.microsoft.com/office/drawing/2014/main" id="{A02EE7AF-1953-433C-A877-870DBD067865}"/>
              </a:ext>
            </a:extLst>
          </p:cNvPr>
          <p:cNvPicPr>
            <a:picLocks noChangeAspect="1"/>
          </p:cNvPicPr>
          <p:nvPr/>
        </p:nvPicPr>
        <p:blipFill>
          <a:blip r:embed="rId11"/>
          <a:stretch>
            <a:fillRect/>
          </a:stretch>
        </p:blipFill>
        <p:spPr>
          <a:xfrm>
            <a:off x="31106" y="4730158"/>
            <a:ext cx="8067675" cy="1051518"/>
          </a:xfrm>
          <a:prstGeom prst="rect">
            <a:avLst/>
          </a:prstGeom>
        </p:spPr>
      </p:pic>
      <p:cxnSp>
        <p:nvCxnSpPr>
          <p:cNvPr id="106" name="Conector recto 105">
            <a:extLst>
              <a:ext uri="{FF2B5EF4-FFF2-40B4-BE49-F238E27FC236}">
                <a16:creationId xmlns:a16="http://schemas.microsoft.com/office/drawing/2014/main" id="{C7652A68-A5BF-48FC-A680-9B9D10705143}"/>
              </a:ext>
            </a:extLst>
          </p:cNvPr>
          <p:cNvCxnSpPr>
            <a:cxnSpLocks/>
          </p:cNvCxnSpPr>
          <p:nvPr/>
        </p:nvCxnSpPr>
        <p:spPr>
          <a:xfrm>
            <a:off x="571500" y="283659"/>
            <a:ext cx="348524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6C786141-8E66-430C-A7C0-DE1A1F56CE2F}"/>
              </a:ext>
            </a:extLst>
          </p:cNvPr>
          <p:cNvCxnSpPr>
            <a:cxnSpLocks/>
          </p:cNvCxnSpPr>
          <p:nvPr/>
        </p:nvCxnSpPr>
        <p:spPr>
          <a:xfrm flipV="1">
            <a:off x="571500" y="780669"/>
            <a:ext cx="3485244" cy="10189"/>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108" name="CuadroTexto 107">
            <a:extLst>
              <a:ext uri="{FF2B5EF4-FFF2-40B4-BE49-F238E27FC236}">
                <a16:creationId xmlns:a16="http://schemas.microsoft.com/office/drawing/2014/main" id="{3F517351-DAB5-4E02-A292-ABAF057598FE}"/>
              </a:ext>
            </a:extLst>
          </p:cNvPr>
          <p:cNvSpPr txBox="1"/>
          <p:nvPr/>
        </p:nvSpPr>
        <p:spPr>
          <a:xfrm>
            <a:off x="419099" y="283659"/>
            <a:ext cx="3273335" cy="461665"/>
          </a:xfrm>
          <a:prstGeom prst="rect">
            <a:avLst/>
          </a:prstGeom>
          <a:noFill/>
        </p:spPr>
        <p:txBody>
          <a:bodyPr wrap="square">
            <a:spAutoFit/>
          </a:bodyPr>
          <a:lstStyle/>
          <a:p>
            <a:r>
              <a:rPr lang="es-ES" sz="2400" dirty="0">
                <a:solidFill>
                  <a:srgbClr val="000078"/>
                </a:solidFill>
              </a:rPr>
              <a:t>Madrid – Atenuación</a:t>
            </a:r>
          </a:p>
        </p:txBody>
      </p:sp>
      <p:pic>
        <p:nvPicPr>
          <p:cNvPr id="109" name="Marcador de contenido 4" descr="Ciudad con relleno sólido">
            <a:extLst>
              <a:ext uri="{FF2B5EF4-FFF2-40B4-BE49-F238E27FC236}">
                <a16:creationId xmlns:a16="http://schemas.microsoft.com/office/drawing/2014/main" id="{3A35606A-0936-41A8-B848-C8916B94EA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21883" y="57195"/>
            <a:ext cx="836366" cy="836366"/>
          </a:xfrm>
          <a:prstGeom prst="rect">
            <a:avLst/>
          </a:prstGeom>
          <a:ln>
            <a:noFill/>
          </a:ln>
        </p:spPr>
      </p:pic>
      <p:grpSp>
        <p:nvGrpSpPr>
          <p:cNvPr id="110" name="Grupo 109">
            <a:extLst>
              <a:ext uri="{FF2B5EF4-FFF2-40B4-BE49-F238E27FC236}">
                <a16:creationId xmlns:a16="http://schemas.microsoft.com/office/drawing/2014/main" id="{2B3AD8FE-15C2-4534-B59B-078A5385CEFD}"/>
              </a:ext>
            </a:extLst>
          </p:cNvPr>
          <p:cNvGrpSpPr/>
          <p:nvPr/>
        </p:nvGrpSpPr>
        <p:grpSpPr>
          <a:xfrm>
            <a:off x="6050599" y="188388"/>
            <a:ext cx="899077" cy="733486"/>
            <a:chOff x="4526599" y="188388"/>
            <a:chExt cx="899077" cy="733486"/>
          </a:xfrm>
        </p:grpSpPr>
        <p:sp>
          <p:nvSpPr>
            <p:cNvPr id="111" name="Rectángulo: esquinas redondeadas 110">
              <a:extLst>
                <a:ext uri="{FF2B5EF4-FFF2-40B4-BE49-F238E27FC236}">
                  <a16:creationId xmlns:a16="http://schemas.microsoft.com/office/drawing/2014/main" id="{57BB64DE-9C19-4C7F-BBAF-4A01D7DBCB10}"/>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Rectángulo: esquinas redondeadas 111">
              <a:extLst>
                <a:ext uri="{FF2B5EF4-FFF2-40B4-BE49-F238E27FC236}">
                  <a16:creationId xmlns:a16="http://schemas.microsoft.com/office/drawing/2014/main" id="{AD402B4D-64FB-4ADE-AD94-5B6374BF7705}"/>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esquinas redondeadas 112">
              <a:extLst>
                <a:ext uri="{FF2B5EF4-FFF2-40B4-BE49-F238E27FC236}">
                  <a16:creationId xmlns:a16="http://schemas.microsoft.com/office/drawing/2014/main" id="{4FA76384-B004-4A80-9C76-0BFED9DE94E1}"/>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CuadroTexto 113">
              <a:extLst>
                <a:ext uri="{FF2B5EF4-FFF2-40B4-BE49-F238E27FC236}">
                  <a16:creationId xmlns:a16="http://schemas.microsoft.com/office/drawing/2014/main" id="{1C8A0BA8-B4E2-4783-BF81-A757D6CECBD7}"/>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115" name="CuadroTexto 114">
              <a:extLst>
                <a:ext uri="{FF2B5EF4-FFF2-40B4-BE49-F238E27FC236}">
                  <a16:creationId xmlns:a16="http://schemas.microsoft.com/office/drawing/2014/main" id="{B610A436-915A-4A59-A149-6DB88D07D9F0}"/>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116" name="CuadroTexto 115">
              <a:extLst>
                <a:ext uri="{FF2B5EF4-FFF2-40B4-BE49-F238E27FC236}">
                  <a16:creationId xmlns:a16="http://schemas.microsoft.com/office/drawing/2014/main" id="{2596D804-3AF3-4A52-A5F3-78748C0D71B9}"/>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117" name="Rectángulo: esquinas redondeadas 116">
            <a:extLst>
              <a:ext uri="{FF2B5EF4-FFF2-40B4-BE49-F238E27FC236}">
                <a16:creationId xmlns:a16="http://schemas.microsoft.com/office/drawing/2014/main" id="{190CA868-C223-4DEE-9508-5A44FEFBCE03}"/>
              </a:ext>
            </a:extLst>
          </p:cNvPr>
          <p:cNvSpPr/>
          <p:nvPr/>
        </p:nvSpPr>
        <p:spPr>
          <a:xfrm>
            <a:off x="5981949" y="630543"/>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3" name="Grupo 62">
            <a:extLst>
              <a:ext uri="{FF2B5EF4-FFF2-40B4-BE49-F238E27FC236}">
                <a16:creationId xmlns:a16="http://schemas.microsoft.com/office/drawing/2014/main" id="{12DAB125-88B6-4DFD-918F-E387E0067B77}"/>
              </a:ext>
            </a:extLst>
          </p:cNvPr>
          <p:cNvGrpSpPr/>
          <p:nvPr/>
        </p:nvGrpSpPr>
        <p:grpSpPr>
          <a:xfrm>
            <a:off x="116003" y="4391603"/>
            <a:ext cx="764953" cy="338554"/>
            <a:chOff x="3434348" y="1518920"/>
            <a:chExt cx="764953" cy="338554"/>
          </a:xfrm>
        </p:grpSpPr>
        <p:sp>
          <p:nvSpPr>
            <p:cNvPr id="64" name="CuadroTexto 63">
              <a:extLst>
                <a:ext uri="{FF2B5EF4-FFF2-40B4-BE49-F238E27FC236}">
                  <a16:creationId xmlns:a16="http://schemas.microsoft.com/office/drawing/2014/main" id="{DBF0B3E1-F8EA-466C-8C96-8DDF0CC50C39}"/>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65" name="Rectángulo: esquinas redondeadas 64">
              <a:extLst>
                <a:ext uri="{FF2B5EF4-FFF2-40B4-BE49-F238E27FC236}">
                  <a16:creationId xmlns:a16="http://schemas.microsoft.com/office/drawing/2014/main" id="{607204A6-742B-48FF-BF89-0C636989BED0}"/>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6" name="Grupo 65">
            <a:extLst>
              <a:ext uri="{FF2B5EF4-FFF2-40B4-BE49-F238E27FC236}">
                <a16:creationId xmlns:a16="http://schemas.microsoft.com/office/drawing/2014/main" id="{F0309A44-6664-4856-8605-B3F8A8DBFC32}"/>
              </a:ext>
            </a:extLst>
          </p:cNvPr>
          <p:cNvGrpSpPr/>
          <p:nvPr/>
        </p:nvGrpSpPr>
        <p:grpSpPr>
          <a:xfrm>
            <a:off x="102012" y="1639040"/>
            <a:ext cx="726847" cy="338554"/>
            <a:chOff x="3368259" y="1518920"/>
            <a:chExt cx="726847" cy="338554"/>
          </a:xfrm>
        </p:grpSpPr>
        <p:sp>
          <p:nvSpPr>
            <p:cNvPr id="67" name="CuadroTexto 66">
              <a:extLst>
                <a:ext uri="{FF2B5EF4-FFF2-40B4-BE49-F238E27FC236}">
                  <a16:creationId xmlns:a16="http://schemas.microsoft.com/office/drawing/2014/main" id="{0D5B7B69-9F4A-400B-933A-D34197ED9540}"/>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68" name="Rectángulo: esquinas redondeadas 67">
              <a:extLst>
                <a:ext uri="{FF2B5EF4-FFF2-40B4-BE49-F238E27FC236}">
                  <a16:creationId xmlns:a16="http://schemas.microsoft.com/office/drawing/2014/main" id="{13BC1B03-33AD-4700-8F85-CBB00280758A}"/>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0" name="Marcador de texto 2">
            <a:extLst>
              <a:ext uri="{FF2B5EF4-FFF2-40B4-BE49-F238E27FC236}">
                <a16:creationId xmlns:a16="http://schemas.microsoft.com/office/drawing/2014/main" id="{ED61F8DE-8221-4B36-BA79-7B0CD03C8909}"/>
              </a:ext>
            </a:extLst>
          </p:cNvPr>
          <p:cNvSpPr txBox="1">
            <a:spLocks/>
          </p:cNvSpPr>
          <p:nvPr/>
        </p:nvSpPr>
        <p:spPr>
          <a:xfrm>
            <a:off x="8432823" y="4414955"/>
            <a:ext cx="3674524" cy="19931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La señal llega en las dos ocasiones con LOS, por lo que la potencia de recepción en el terminal es muy buena ya que no existen objetos que debiliten la señal o impidan su transmisión.</a:t>
            </a:r>
          </a:p>
          <a:p>
            <a:endParaRPr lang="es-ES" sz="1800" dirty="0">
              <a:solidFill>
                <a:srgbClr val="000078"/>
              </a:solidFill>
              <a:latin typeface="Arial titulos"/>
              <a:sym typeface="Wingdings" panose="05000000000000000000" pitchFamily="2" charset="2"/>
            </a:endParaRPr>
          </a:p>
        </p:txBody>
      </p:sp>
      <p:pic>
        <p:nvPicPr>
          <p:cNvPr id="85" name="Gráfico 84" descr="Casilla cruzada con relleno sólido">
            <a:extLst>
              <a:ext uri="{FF2B5EF4-FFF2-40B4-BE49-F238E27FC236}">
                <a16:creationId xmlns:a16="http://schemas.microsoft.com/office/drawing/2014/main" id="{81C29D14-6731-41F8-8138-09B3D1029A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29274" y="3005048"/>
            <a:ext cx="485497" cy="485497"/>
          </a:xfrm>
          <a:prstGeom prst="rect">
            <a:avLst/>
          </a:prstGeom>
        </p:spPr>
      </p:pic>
      <p:pic>
        <p:nvPicPr>
          <p:cNvPr id="86" name="Gráfico 85" descr="Conejo contorno">
            <a:extLst>
              <a:ext uri="{FF2B5EF4-FFF2-40B4-BE49-F238E27FC236}">
                <a16:creationId xmlns:a16="http://schemas.microsoft.com/office/drawing/2014/main" id="{17ABE6E5-EB8A-46F3-8AE5-03DCBEA1FD7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93772" y="2977064"/>
            <a:ext cx="449453" cy="449453"/>
          </a:xfrm>
          <a:prstGeom prst="rect">
            <a:avLst/>
          </a:prstGeom>
        </p:spPr>
      </p:pic>
      <p:pic>
        <p:nvPicPr>
          <p:cNvPr id="87" name="Gráfico 86" descr="Tortuga contorno">
            <a:extLst>
              <a:ext uri="{FF2B5EF4-FFF2-40B4-BE49-F238E27FC236}">
                <a16:creationId xmlns:a16="http://schemas.microsoft.com/office/drawing/2014/main" id="{2AF6003F-59D4-49B3-B048-083D0B9BD2E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86025" y="3526335"/>
            <a:ext cx="457200" cy="457200"/>
          </a:xfrm>
          <a:prstGeom prst="rect">
            <a:avLst/>
          </a:prstGeom>
        </p:spPr>
      </p:pic>
      <p:sp>
        <p:nvSpPr>
          <p:cNvPr id="88" name="CuadroTexto 87">
            <a:extLst>
              <a:ext uri="{FF2B5EF4-FFF2-40B4-BE49-F238E27FC236}">
                <a16:creationId xmlns:a16="http://schemas.microsoft.com/office/drawing/2014/main" id="{910FDE2D-E367-4ADC-9582-66DDE9B4647F}"/>
              </a:ext>
            </a:extLst>
          </p:cNvPr>
          <p:cNvSpPr txBox="1"/>
          <p:nvPr/>
        </p:nvSpPr>
        <p:spPr>
          <a:xfrm>
            <a:off x="8829634" y="3050736"/>
            <a:ext cx="2641560" cy="646331"/>
          </a:xfrm>
          <a:prstGeom prst="rect">
            <a:avLst/>
          </a:prstGeom>
          <a:noFill/>
        </p:spPr>
        <p:txBody>
          <a:bodyPr wrap="square">
            <a:spAutoFit/>
          </a:bodyPr>
          <a:lstStyle/>
          <a:p>
            <a:r>
              <a:rPr lang="es-ES" sz="1800" dirty="0">
                <a:solidFill>
                  <a:srgbClr val="000078"/>
                </a:solidFill>
                <a:latin typeface="Arial titulos"/>
              </a:rPr>
              <a:t>Desvanecimiento rápido    </a:t>
            </a:r>
          </a:p>
          <a:p>
            <a:endParaRPr lang="es-ES" sz="1800" dirty="0">
              <a:solidFill>
                <a:srgbClr val="000078"/>
              </a:solidFill>
              <a:latin typeface="Arial titulos"/>
            </a:endParaRPr>
          </a:p>
        </p:txBody>
      </p:sp>
      <p:sp>
        <p:nvSpPr>
          <p:cNvPr id="89" name="CuadroTexto 88">
            <a:extLst>
              <a:ext uri="{FF2B5EF4-FFF2-40B4-BE49-F238E27FC236}">
                <a16:creationId xmlns:a16="http://schemas.microsoft.com/office/drawing/2014/main" id="{945E3F3E-6F34-4EF0-993C-621DA234BD83}"/>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endParaRPr lang="es-ES" sz="1800" dirty="0">
              <a:solidFill>
                <a:srgbClr val="000078"/>
              </a:solidFill>
              <a:latin typeface="Arial titulos"/>
            </a:endParaRPr>
          </a:p>
        </p:txBody>
      </p:sp>
      <p:sp>
        <p:nvSpPr>
          <p:cNvPr id="91" name="CuadroTexto 90">
            <a:extLst>
              <a:ext uri="{FF2B5EF4-FFF2-40B4-BE49-F238E27FC236}">
                <a16:creationId xmlns:a16="http://schemas.microsoft.com/office/drawing/2014/main" id="{BEA93106-F7C0-4C6A-942C-801B5BC936DC}"/>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92" name="Gráfico 91" descr="Ojo contorno">
            <a:extLst>
              <a:ext uri="{FF2B5EF4-FFF2-40B4-BE49-F238E27FC236}">
                <a16:creationId xmlns:a16="http://schemas.microsoft.com/office/drawing/2014/main" id="{6DF21493-C6E4-42C1-9C1A-34B73E7C1D9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46414" y="2566974"/>
            <a:ext cx="396811" cy="396811"/>
          </a:xfrm>
          <a:prstGeom prst="rect">
            <a:avLst/>
          </a:prstGeom>
        </p:spPr>
      </p:pic>
      <p:pic>
        <p:nvPicPr>
          <p:cNvPr id="95" name="Gráfico 94" descr="Casilla cruzada con relleno sólido">
            <a:extLst>
              <a:ext uri="{FF2B5EF4-FFF2-40B4-BE49-F238E27FC236}">
                <a16:creationId xmlns:a16="http://schemas.microsoft.com/office/drawing/2014/main" id="{F48D3C56-ED26-4CFA-A5BC-DECA5E4CAB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29274" y="3527990"/>
            <a:ext cx="485497" cy="485497"/>
          </a:xfrm>
          <a:prstGeom prst="rect">
            <a:avLst/>
          </a:prstGeom>
        </p:spPr>
      </p:pic>
    </p:spTree>
    <p:extLst>
      <p:ext uri="{BB962C8B-B14F-4D97-AF65-F5344CB8AC3E}">
        <p14:creationId xmlns:p14="http://schemas.microsoft.com/office/powerpoint/2010/main" val="87785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22</a:t>
            </a:fld>
            <a:endParaRPr lang="es-ES" noProof="0" dirty="0"/>
          </a:p>
        </p:txBody>
      </p:sp>
      <p:cxnSp>
        <p:nvCxnSpPr>
          <p:cNvPr id="68" name="Conector recto 67">
            <a:extLst>
              <a:ext uri="{FF2B5EF4-FFF2-40B4-BE49-F238E27FC236}">
                <a16:creationId xmlns:a16="http://schemas.microsoft.com/office/drawing/2014/main" id="{84336CE1-CFB6-4DED-8385-1FE02D642839}"/>
              </a:ext>
            </a:extLst>
          </p:cNvPr>
          <p:cNvCxnSpPr>
            <a:cxnSpLocks/>
          </p:cNvCxnSpPr>
          <p:nvPr/>
        </p:nvCxnSpPr>
        <p:spPr>
          <a:xfrm>
            <a:off x="571500" y="283659"/>
            <a:ext cx="3710392"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558EB98-D729-4793-9256-0D61FDB21262}"/>
              </a:ext>
            </a:extLst>
          </p:cNvPr>
          <p:cNvCxnSpPr>
            <a:cxnSpLocks/>
          </p:cNvCxnSpPr>
          <p:nvPr/>
        </p:nvCxnSpPr>
        <p:spPr>
          <a:xfrm flipV="1">
            <a:off x="571500" y="767407"/>
            <a:ext cx="3710392" cy="23452"/>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DC520E62-0031-4889-851D-A615C473BD46}"/>
              </a:ext>
            </a:extLst>
          </p:cNvPr>
          <p:cNvSpPr txBox="1"/>
          <p:nvPr/>
        </p:nvSpPr>
        <p:spPr>
          <a:xfrm>
            <a:off x="419099" y="283659"/>
            <a:ext cx="3273335" cy="461665"/>
          </a:xfrm>
          <a:prstGeom prst="rect">
            <a:avLst/>
          </a:prstGeom>
          <a:noFill/>
        </p:spPr>
        <p:txBody>
          <a:bodyPr wrap="square">
            <a:spAutoFit/>
          </a:bodyPr>
          <a:lstStyle/>
          <a:p>
            <a:r>
              <a:rPr lang="es-ES" sz="2400" dirty="0">
                <a:solidFill>
                  <a:srgbClr val="000078"/>
                </a:solidFill>
              </a:rPr>
              <a:t>Madrid – Interferencia</a:t>
            </a:r>
          </a:p>
        </p:txBody>
      </p:sp>
      <p:pic>
        <p:nvPicPr>
          <p:cNvPr id="81" name="Marcador de contenido 4" descr="Ciudad con relleno sólido">
            <a:extLst>
              <a:ext uri="{FF2B5EF4-FFF2-40B4-BE49-F238E27FC236}">
                <a16:creationId xmlns:a16="http://schemas.microsoft.com/office/drawing/2014/main" id="{CFBB79EF-486D-4BC5-90B4-24F82633DDE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445335" y="28723"/>
            <a:ext cx="836366" cy="836366"/>
          </a:xfrm>
          <a:prstGeom prst="rect">
            <a:avLst/>
          </a:prstGeom>
          <a:ln>
            <a:noFill/>
          </a:ln>
        </p:spPr>
      </p:pic>
      <p:grpSp>
        <p:nvGrpSpPr>
          <p:cNvPr id="45" name="Grupo 44">
            <a:extLst>
              <a:ext uri="{FF2B5EF4-FFF2-40B4-BE49-F238E27FC236}">
                <a16:creationId xmlns:a16="http://schemas.microsoft.com/office/drawing/2014/main" id="{2C3A17E9-8133-4551-8A23-52581F0A6C60}"/>
              </a:ext>
            </a:extLst>
          </p:cNvPr>
          <p:cNvGrpSpPr/>
          <p:nvPr/>
        </p:nvGrpSpPr>
        <p:grpSpPr>
          <a:xfrm>
            <a:off x="11178072" y="3090446"/>
            <a:ext cx="764953" cy="338554"/>
            <a:chOff x="3434348" y="1518920"/>
            <a:chExt cx="764953" cy="338554"/>
          </a:xfrm>
        </p:grpSpPr>
        <p:sp>
          <p:nvSpPr>
            <p:cNvPr id="46" name="CuadroTexto 45">
              <a:extLst>
                <a:ext uri="{FF2B5EF4-FFF2-40B4-BE49-F238E27FC236}">
                  <a16:creationId xmlns:a16="http://schemas.microsoft.com/office/drawing/2014/main" id="{24D81BE7-B5E6-4E70-934F-82B9047BD212}"/>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47" name="Rectángulo: esquinas redondeadas 46">
              <a:extLst>
                <a:ext uri="{FF2B5EF4-FFF2-40B4-BE49-F238E27FC236}">
                  <a16:creationId xmlns:a16="http://schemas.microsoft.com/office/drawing/2014/main" id="{A3217F92-2616-41FD-B303-FDBD14BB82DE}"/>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 name="Grupo 47">
            <a:extLst>
              <a:ext uri="{FF2B5EF4-FFF2-40B4-BE49-F238E27FC236}">
                <a16:creationId xmlns:a16="http://schemas.microsoft.com/office/drawing/2014/main" id="{D81CF094-571A-4D24-9BFA-B5FD12CA04BC}"/>
              </a:ext>
            </a:extLst>
          </p:cNvPr>
          <p:cNvGrpSpPr/>
          <p:nvPr/>
        </p:nvGrpSpPr>
        <p:grpSpPr>
          <a:xfrm>
            <a:off x="11178072" y="2515302"/>
            <a:ext cx="726847" cy="338554"/>
            <a:chOff x="3368259" y="1518920"/>
            <a:chExt cx="726847" cy="338554"/>
          </a:xfrm>
        </p:grpSpPr>
        <p:sp>
          <p:nvSpPr>
            <p:cNvPr id="49" name="CuadroTexto 48">
              <a:extLst>
                <a:ext uri="{FF2B5EF4-FFF2-40B4-BE49-F238E27FC236}">
                  <a16:creationId xmlns:a16="http://schemas.microsoft.com/office/drawing/2014/main" id="{B7399B0A-19AC-479C-AEE0-D2CA27175F36}"/>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0" name="Rectángulo: esquinas redondeadas 49">
              <a:extLst>
                <a:ext uri="{FF2B5EF4-FFF2-40B4-BE49-F238E27FC236}">
                  <a16:creationId xmlns:a16="http://schemas.microsoft.com/office/drawing/2014/main" id="{E78CEEEF-3D31-4D21-A665-F7F423460392}"/>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3" name="CuadroTexto 72">
            <a:extLst>
              <a:ext uri="{FF2B5EF4-FFF2-40B4-BE49-F238E27FC236}">
                <a16:creationId xmlns:a16="http://schemas.microsoft.com/office/drawing/2014/main" id="{0BB8696C-11A2-4E97-A478-EA53575A057E}"/>
              </a:ext>
            </a:extLst>
          </p:cNvPr>
          <p:cNvSpPr txBox="1"/>
          <p:nvPr/>
        </p:nvSpPr>
        <p:spPr>
          <a:xfrm>
            <a:off x="737158" y="2080877"/>
            <a:ext cx="700961" cy="276999"/>
          </a:xfrm>
          <a:prstGeom prst="rect">
            <a:avLst/>
          </a:prstGeom>
          <a:noFill/>
        </p:spPr>
        <p:txBody>
          <a:bodyPr wrap="none" rtlCol="0">
            <a:spAutoFit/>
          </a:bodyPr>
          <a:lstStyle/>
          <a:p>
            <a:r>
              <a:rPr lang="es-ES" sz="1200" b="1" dirty="0">
                <a:solidFill>
                  <a:srgbClr val="FFFF00"/>
                </a:solidFill>
              </a:rPr>
              <a:t>Sector 1</a:t>
            </a:r>
          </a:p>
        </p:txBody>
      </p:sp>
      <p:sp>
        <p:nvSpPr>
          <p:cNvPr id="74" name="CuadroTexto 73">
            <a:extLst>
              <a:ext uri="{FF2B5EF4-FFF2-40B4-BE49-F238E27FC236}">
                <a16:creationId xmlns:a16="http://schemas.microsoft.com/office/drawing/2014/main" id="{67FCEEC0-5B4B-410B-BAFC-04738CA650ED}"/>
              </a:ext>
            </a:extLst>
          </p:cNvPr>
          <p:cNvSpPr txBox="1"/>
          <p:nvPr/>
        </p:nvSpPr>
        <p:spPr>
          <a:xfrm>
            <a:off x="737158" y="3676972"/>
            <a:ext cx="700961" cy="276999"/>
          </a:xfrm>
          <a:prstGeom prst="rect">
            <a:avLst/>
          </a:prstGeom>
          <a:noFill/>
        </p:spPr>
        <p:txBody>
          <a:bodyPr wrap="none" rtlCol="0">
            <a:spAutoFit/>
          </a:bodyPr>
          <a:lstStyle/>
          <a:p>
            <a:r>
              <a:rPr lang="es-ES" sz="1200" b="1" dirty="0">
                <a:solidFill>
                  <a:srgbClr val="004BD2"/>
                </a:solidFill>
              </a:rPr>
              <a:t>Sector 2</a:t>
            </a:r>
          </a:p>
        </p:txBody>
      </p:sp>
      <p:sp>
        <p:nvSpPr>
          <p:cNvPr id="75" name="CuadroTexto 74">
            <a:extLst>
              <a:ext uri="{FF2B5EF4-FFF2-40B4-BE49-F238E27FC236}">
                <a16:creationId xmlns:a16="http://schemas.microsoft.com/office/drawing/2014/main" id="{24648B5E-6A85-4A5D-985D-10FF07AE5420}"/>
              </a:ext>
            </a:extLst>
          </p:cNvPr>
          <p:cNvSpPr txBox="1"/>
          <p:nvPr/>
        </p:nvSpPr>
        <p:spPr>
          <a:xfrm>
            <a:off x="737158" y="5257951"/>
            <a:ext cx="700961" cy="276999"/>
          </a:xfrm>
          <a:prstGeom prst="rect">
            <a:avLst/>
          </a:prstGeom>
          <a:noFill/>
        </p:spPr>
        <p:txBody>
          <a:bodyPr wrap="none" rtlCol="0">
            <a:spAutoFit/>
          </a:bodyPr>
          <a:lstStyle/>
          <a:p>
            <a:r>
              <a:rPr lang="es-ES" sz="1200" b="1" dirty="0">
                <a:solidFill>
                  <a:srgbClr val="8CE739"/>
                </a:solidFill>
              </a:rPr>
              <a:t>Sector 3</a:t>
            </a:r>
          </a:p>
        </p:txBody>
      </p:sp>
      <p:pic>
        <p:nvPicPr>
          <p:cNvPr id="34" name="Imagen 33">
            <a:extLst>
              <a:ext uri="{FF2B5EF4-FFF2-40B4-BE49-F238E27FC236}">
                <a16:creationId xmlns:a16="http://schemas.microsoft.com/office/drawing/2014/main" id="{82840732-2BAC-4850-94E2-01D5AD10FBCD}"/>
              </a:ext>
            </a:extLst>
          </p:cNvPr>
          <p:cNvPicPr>
            <a:picLocks noChangeAspect="1"/>
          </p:cNvPicPr>
          <p:nvPr/>
        </p:nvPicPr>
        <p:blipFill>
          <a:blip r:embed="rId4"/>
          <a:stretch>
            <a:fillRect/>
          </a:stretch>
        </p:blipFill>
        <p:spPr>
          <a:xfrm>
            <a:off x="287081" y="2353415"/>
            <a:ext cx="10543953" cy="662328"/>
          </a:xfrm>
          <a:prstGeom prst="rect">
            <a:avLst/>
          </a:prstGeom>
        </p:spPr>
      </p:pic>
      <p:pic>
        <p:nvPicPr>
          <p:cNvPr id="35" name="Imagen 34">
            <a:extLst>
              <a:ext uri="{FF2B5EF4-FFF2-40B4-BE49-F238E27FC236}">
                <a16:creationId xmlns:a16="http://schemas.microsoft.com/office/drawing/2014/main" id="{D86A6B7B-F9A4-4D41-8C54-3157E1C95C4C}"/>
              </a:ext>
            </a:extLst>
          </p:cNvPr>
          <p:cNvPicPr>
            <a:picLocks noChangeAspect="1"/>
          </p:cNvPicPr>
          <p:nvPr/>
        </p:nvPicPr>
        <p:blipFill>
          <a:blip r:embed="rId5"/>
          <a:stretch>
            <a:fillRect/>
          </a:stretch>
        </p:blipFill>
        <p:spPr>
          <a:xfrm>
            <a:off x="287080" y="3015859"/>
            <a:ext cx="10543953" cy="661850"/>
          </a:xfrm>
          <a:prstGeom prst="rect">
            <a:avLst/>
          </a:prstGeom>
        </p:spPr>
      </p:pic>
      <p:pic>
        <p:nvPicPr>
          <p:cNvPr id="36" name="Imagen 35">
            <a:extLst>
              <a:ext uri="{FF2B5EF4-FFF2-40B4-BE49-F238E27FC236}">
                <a16:creationId xmlns:a16="http://schemas.microsoft.com/office/drawing/2014/main" id="{525EB2F9-6A58-4596-B93C-2A8AD886D1BE}"/>
              </a:ext>
            </a:extLst>
          </p:cNvPr>
          <p:cNvPicPr>
            <a:picLocks noChangeAspect="1"/>
          </p:cNvPicPr>
          <p:nvPr/>
        </p:nvPicPr>
        <p:blipFill>
          <a:blip r:embed="rId6"/>
          <a:stretch>
            <a:fillRect/>
          </a:stretch>
        </p:blipFill>
        <p:spPr>
          <a:xfrm>
            <a:off x="293228" y="3948710"/>
            <a:ext cx="10750445" cy="626916"/>
          </a:xfrm>
          <a:prstGeom prst="rect">
            <a:avLst/>
          </a:prstGeom>
        </p:spPr>
      </p:pic>
      <p:pic>
        <p:nvPicPr>
          <p:cNvPr id="37" name="Imagen 36">
            <a:extLst>
              <a:ext uri="{FF2B5EF4-FFF2-40B4-BE49-F238E27FC236}">
                <a16:creationId xmlns:a16="http://schemas.microsoft.com/office/drawing/2014/main" id="{EE5974EA-B00F-4F05-9E68-5443B9149CB9}"/>
              </a:ext>
            </a:extLst>
          </p:cNvPr>
          <p:cNvPicPr>
            <a:picLocks noChangeAspect="1"/>
          </p:cNvPicPr>
          <p:nvPr/>
        </p:nvPicPr>
        <p:blipFill>
          <a:blip r:embed="rId7"/>
          <a:stretch>
            <a:fillRect/>
          </a:stretch>
        </p:blipFill>
        <p:spPr>
          <a:xfrm>
            <a:off x="293228" y="4613373"/>
            <a:ext cx="10750445" cy="610997"/>
          </a:xfrm>
          <a:prstGeom prst="rect">
            <a:avLst/>
          </a:prstGeom>
        </p:spPr>
      </p:pic>
      <p:pic>
        <p:nvPicPr>
          <p:cNvPr id="38" name="Imagen 37">
            <a:extLst>
              <a:ext uri="{FF2B5EF4-FFF2-40B4-BE49-F238E27FC236}">
                <a16:creationId xmlns:a16="http://schemas.microsoft.com/office/drawing/2014/main" id="{1600939B-0036-4971-B2C4-5639321CAD0B}"/>
              </a:ext>
            </a:extLst>
          </p:cNvPr>
          <p:cNvPicPr>
            <a:picLocks noChangeAspect="1"/>
          </p:cNvPicPr>
          <p:nvPr/>
        </p:nvPicPr>
        <p:blipFill>
          <a:blip r:embed="rId8"/>
          <a:stretch>
            <a:fillRect/>
          </a:stretch>
        </p:blipFill>
        <p:spPr>
          <a:xfrm>
            <a:off x="287080" y="5493953"/>
            <a:ext cx="10704016" cy="626916"/>
          </a:xfrm>
          <a:prstGeom prst="rect">
            <a:avLst/>
          </a:prstGeom>
        </p:spPr>
      </p:pic>
      <p:pic>
        <p:nvPicPr>
          <p:cNvPr id="39" name="Imagen 38">
            <a:extLst>
              <a:ext uri="{FF2B5EF4-FFF2-40B4-BE49-F238E27FC236}">
                <a16:creationId xmlns:a16="http://schemas.microsoft.com/office/drawing/2014/main" id="{8CB13C1B-10D6-497D-A9D6-99E715A723FD}"/>
              </a:ext>
            </a:extLst>
          </p:cNvPr>
          <p:cNvPicPr>
            <a:picLocks noChangeAspect="1"/>
          </p:cNvPicPr>
          <p:nvPr/>
        </p:nvPicPr>
        <p:blipFill>
          <a:blip r:embed="rId9"/>
          <a:stretch>
            <a:fillRect/>
          </a:stretch>
        </p:blipFill>
        <p:spPr>
          <a:xfrm>
            <a:off x="287079" y="6170955"/>
            <a:ext cx="10704015" cy="619176"/>
          </a:xfrm>
          <a:prstGeom prst="rect">
            <a:avLst/>
          </a:prstGeom>
        </p:spPr>
      </p:pic>
      <p:sp>
        <p:nvSpPr>
          <p:cNvPr id="5" name="Rectángulo: esquinas redondeadas 4">
            <a:extLst>
              <a:ext uri="{FF2B5EF4-FFF2-40B4-BE49-F238E27FC236}">
                <a16:creationId xmlns:a16="http://schemas.microsoft.com/office/drawing/2014/main" id="{5798FB28-02CA-4E4B-A5A6-56661A661EDE}"/>
              </a:ext>
            </a:extLst>
          </p:cNvPr>
          <p:cNvSpPr/>
          <p:nvPr/>
        </p:nvSpPr>
        <p:spPr>
          <a:xfrm>
            <a:off x="127977" y="2315566"/>
            <a:ext cx="10930548" cy="1331211"/>
          </a:xfrm>
          <a:prstGeom prst="roundRect">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esquinas redondeadas 40">
            <a:extLst>
              <a:ext uri="{FF2B5EF4-FFF2-40B4-BE49-F238E27FC236}">
                <a16:creationId xmlns:a16="http://schemas.microsoft.com/office/drawing/2014/main" id="{6584EC2B-77A3-443D-B148-CEB15F7DA842}"/>
              </a:ext>
            </a:extLst>
          </p:cNvPr>
          <p:cNvSpPr/>
          <p:nvPr/>
        </p:nvSpPr>
        <p:spPr>
          <a:xfrm>
            <a:off x="127977" y="3918212"/>
            <a:ext cx="10930548" cy="1331211"/>
          </a:xfrm>
          <a:prstGeom prst="roundRect">
            <a:avLst/>
          </a:prstGeom>
          <a:noFill/>
          <a:ln w="28575">
            <a:solidFill>
              <a:srgbClr val="004BD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esquinas redondeadas 41">
            <a:extLst>
              <a:ext uri="{FF2B5EF4-FFF2-40B4-BE49-F238E27FC236}">
                <a16:creationId xmlns:a16="http://schemas.microsoft.com/office/drawing/2014/main" id="{9504E8FD-3001-4C32-A0E8-705794AFBFE7}"/>
              </a:ext>
            </a:extLst>
          </p:cNvPr>
          <p:cNvSpPr/>
          <p:nvPr/>
        </p:nvSpPr>
        <p:spPr>
          <a:xfrm>
            <a:off x="127977" y="5473450"/>
            <a:ext cx="10930548" cy="1331211"/>
          </a:xfrm>
          <a:prstGeom prst="roundRect">
            <a:avLst/>
          </a:prstGeom>
          <a:noFill/>
          <a:ln w="28575">
            <a:solidFill>
              <a:srgbClr val="8CE73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a:extLst>
              <a:ext uri="{FF2B5EF4-FFF2-40B4-BE49-F238E27FC236}">
                <a16:creationId xmlns:a16="http://schemas.microsoft.com/office/drawing/2014/main" id="{EA342824-C2AA-4540-89A4-B06659F5E072}"/>
              </a:ext>
            </a:extLst>
          </p:cNvPr>
          <p:cNvCxnSpPr>
            <a:stCxn id="5" idx="1"/>
            <a:endCxn id="5" idx="3"/>
          </p:cNvCxnSpPr>
          <p:nvPr/>
        </p:nvCxnSpPr>
        <p:spPr>
          <a:xfrm>
            <a:off x="127977" y="2981172"/>
            <a:ext cx="10930548" cy="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74E6356D-F4D7-4596-B672-29AC6B70493E}"/>
              </a:ext>
            </a:extLst>
          </p:cNvPr>
          <p:cNvCxnSpPr>
            <a:cxnSpLocks/>
            <a:stCxn id="41" idx="1"/>
          </p:cNvCxnSpPr>
          <p:nvPr/>
        </p:nvCxnSpPr>
        <p:spPr>
          <a:xfrm>
            <a:off x="127977" y="4583818"/>
            <a:ext cx="10896353" cy="29555"/>
          </a:xfrm>
          <a:prstGeom prst="line">
            <a:avLst/>
          </a:prstGeom>
          <a:ln w="28575">
            <a:solidFill>
              <a:srgbClr val="004BD2"/>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F405A7A4-F64B-4A33-8291-2CD55194B484}"/>
              </a:ext>
            </a:extLst>
          </p:cNvPr>
          <p:cNvCxnSpPr>
            <a:cxnSpLocks/>
          </p:cNvCxnSpPr>
          <p:nvPr/>
        </p:nvCxnSpPr>
        <p:spPr>
          <a:xfrm flipV="1">
            <a:off x="170509" y="6120870"/>
            <a:ext cx="10840872" cy="18186"/>
          </a:xfrm>
          <a:prstGeom prst="line">
            <a:avLst/>
          </a:prstGeom>
          <a:ln w="28575">
            <a:solidFill>
              <a:srgbClr val="8CE739"/>
            </a:solidFill>
            <a:prstDash val="sysDot"/>
          </a:ln>
        </p:spPr>
        <p:style>
          <a:lnRef idx="1">
            <a:schemeClr val="accent1"/>
          </a:lnRef>
          <a:fillRef idx="0">
            <a:schemeClr val="accent1"/>
          </a:fillRef>
          <a:effectRef idx="0">
            <a:schemeClr val="accent1"/>
          </a:effectRef>
          <a:fontRef idx="minor">
            <a:schemeClr val="tx1"/>
          </a:fontRef>
        </p:style>
      </p:cxnSp>
      <p:grpSp>
        <p:nvGrpSpPr>
          <p:cNvPr id="54" name="Grupo 53">
            <a:extLst>
              <a:ext uri="{FF2B5EF4-FFF2-40B4-BE49-F238E27FC236}">
                <a16:creationId xmlns:a16="http://schemas.microsoft.com/office/drawing/2014/main" id="{300B977B-8EFC-446C-AAEC-786C79D157F4}"/>
              </a:ext>
            </a:extLst>
          </p:cNvPr>
          <p:cNvGrpSpPr/>
          <p:nvPr/>
        </p:nvGrpSpPr>
        <p:grpSpPr>
          <a:xfrm>
            <a:off x="11194933" y="4720772"/>
            <a:ext cx="764953" cy="338554"/>
            <a:chOff x="3434348" y="1518920"/>
            <a:chExt cx="764953" cy="338554"/>
          </a:xfrm>
        </p:grpSpPr>
        <p:sp>
          <p:nvSpPr>
            <p:cNvPr id="55" name="CuadroTexto 54">
              <a:extLst>
                <a:ext uri="{FF2B5EF4-FFF2-40B4-BE49-F238E27FC236}">
                  <a16:creationId xmlns:a16="http://schemas.microsoft.com/office/drawing/2014/main" id="{4753D4BC-5CB4-45BB-8AFA-BC6B241C1E08}"/>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56" name="Rectángulo: esquinas redondeadas 55">
              <a:extLst>
                <a:ext uri="{FF2B5EF4-FFF2-40B4-BE49-F238E27FC236}">
                  <a16:creationId xmlns:a16="http://schemas.microsoft.com/office/drawing/2014/main" id="{FBC5D9C7-32DB-4482-87FE-582AD6DC9555}"/>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 name="Grupo 56">
            <a:extLst>
              <a:ext uri="{FF2B5EF4-FFF2-40B4-BE49-F238E27FC236}">
                <a16:creationId xmlns:a16="http://schemas.microsoft.com/office/drawing/2014/main" id="{02EC4EBB-530A-4E43-BED3-775C5147178E}"/>
              </a:ext>
            </a:extLst>
          </p:cNvPr>
          <p:cNvGrpSpPr/>
          <p:nvPr/>
        </p:nvGrpSpPr>
        <p:grpSpPr>
          <a:xfrm>
            <a:off x="11194933" y="4145628"/>
            <a:ext cx="726847" cy="338554"/>
            <a:chOff x="3368259" y="1518920"/>
            <a:chExt cx="726847" cy="338554"/>
          </a:xfrm>
        </p:grpSpPr>
        <p:sp>
          <p:nvSpPr>
            <p:cNvPr id="58" name="CuadroTexto 57">
              <a:extLst>
                <a:ext uri="{FF2B5EF4-FFF2-40B4-BE49-F238E27FC236}">
                  <a16:creationId xmlns:a16="http://schemas.microsoft.com/office/drawing/2014/main" id="{B6866075-3139-4E19-A4F9-FDC3B30EA0CD}"/>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9" name="Rectángulo: esquinas redondeadas 58">
              <a:extLst>
                <a:ext uri="{FF2B5EF4-FFF2-40B4-BE49-F238E27FC236}">
                  <a16:creationId xmlns:a16="http://schemas.microsoft.com/office/drawing/2014/main" id="{2A7D13FF-8E28-4CAB-BF5F-2DED66A91515}"/>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 name="Grupo 59">
            <a:extLst>
              <a:ext uri="{FF2B5EF4-FFF2-40B4-BE49-F238E27FC236}">
                <a16:creationId xmlns:a16="http://schemas.microsoft.com/office/drawing/2014/main" id="{04A44F2F-4D29-4287-A7B8-B47D6FF3CEE0}"/>
              </a:ext>
            </a:extLst>
          </p:cNvPr>
          <p:cNvGrpSpPr/>
          <p:nvPr/>
        </p:nvGrpSpPr>
        <p:grpSpPr>
          <a:xfrm>
            <a:off x="11230170" y="6181821"/>
            <a:ext cx="764953" cy="338554"/>
            <a:chOff x="3434348" y="1518920"/>
            <a:chExt cx="764953" cy="338554"/>
          </a:xfrm>
        </p:grpSpPr>
        <p:sp>
          <p:nvSpPr>
            <p:cNvPr id="61" name="CuadroTexto 60">
              <a:extLst>
                <a:ext uri="{FF2B5EF4-FFF2-40B4-BE49-F238E27FC236}">
                  <a16:creationId xmlns:a16="http://schemas.microsoft.com/office/drawing/2014/main" id="{D8B0479A-420F-4D42-B184-22A3E7DA389A}"/>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62" name="Rectángulo: esquinas redondeadas 61">
              <a:extLst>
                <a:ext uri="{FF2B5EF4-FFF2-40B4-BE49-F238E27FC236}">
                  <a16:creationId xmlns:a16="http://schemas.microsoft.com/office/drawing/2014/main" id="{EA9B921B-5899-4C5E-B0E2-AB187E79496A}"/>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3" name="Grupo 62">
            <a:extLst>
              <a:ext uri="{FF2B5EF4-FFF2-40B4-BE49-F238E27FC236}">
                <a16:creationId xmlns:a16="http://schemas.microsoft.com/office/drawing/2014/main" id="{0E7CF43E-44D4-4D46-B318-400895FE6302}"/>
              </a:ext>
            </a:extLst>
          </p:cNvPr>
          <p:cNvGrpSpPr/>
          <p:nvPr/>
        </p:nvGrpSpPr>
        <p:grpSpPr>
          <a:xfrm>
            <a:off x="11230170" y="5606677"/>
            <a:ext cx="726847" cy="338554"/>
            <a:chOff x="3368259" y="1518920"/>
            <a:chExt cx="726847" cy="338554"/>
          </a:xfrm>
        </p:grpSpPr>
        <p:sp>
          <p:nvSpPr>
            <p:cNvPr id="64" name="CuadroTexto 63">
              <a:extLst>
                <a:ext uri="{FF2B5EF4-FFF2-40B4-BE49-F238E27FC236}">
                  <a16:creationId xmlns:a16="http://schemas.microsoft.com/office/drawing/2014/main" id="{AA43D3DD-D52A-41FC-B980-E461E85DF979}"/>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65" name="Rectángulo: esquinas redondeadas 64">
              <a:extLst>
                <a:ext uri="{FF2B5EF4-FFF2-40B4-BE49-F238E27FC236}">
                  <a16:creationId xmlns:a16="http://schemas.microsoft.com/office/drawing/2014/main" id="{D256A9F7-FBA7-48A0-B9D4-18639D540FA8}"/>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3" name="Marcador de texto 2">
            <a:extLst>
              <a:ext uri="{FF2B5EF4-FFF2-40B4-BE49-F238E27FC236}">
                <a16:creationId xmlns:a16="http://schemas.microsoft.com/office/drawing/2014/main" id="{B2D833C5-4B48-46F0-BD3C-C5144C0B2EAF}"/>
              </a:ext>
            </a:extLst>
          </p:cNvPr>
          <p:cNvSpPr txBox="1">
            <a:spLocks/>
          </p:cNvSpPr>
          <p:nvPr/>
        </p:nvSpPr>
        <p:spPr>
          <a:xfrm>
            <a:off x="188993" y="983090"/>
            <a:ext cx="11715925" cy="10832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La interferencia recibida será menor cuanto mejor llegue la señal deseada al punto de medida.</a:t>
            </a:r>
          </a:p>
          <a:p>
            <a:r>
              <a:rPr lang="es-ES" sz="1800" dirty="0">
                <a:solidFill>
                  <a:srgbClr val="000078"/>
                </a:solidFill>
                <a:latin typeface="Arial titulos"/>
                <a:sym typeface="Wingdings" panose="05000000000000000000" pitchFamily="2" charset="2"/>
              </a:rPr>
              <a:t>Se puede ver en el sector 2 que en el caso de 500 m la interferencia es casi igual que el valor de la señal, y a 2.000 m la supera. Esto se traducirá en conexiones deficientes o imposibles de completarse.</a:t>
            </a:r>
          </a:p>
        </p:txBody>
      </p:sp>
    </p:spTree>
    <p:extLst>
      <p:ext uri="{BB962C8B-B14F-4D97-AF65-F5344CB8AC3E}">
        <p14:creationId xmlns:p14="http://schemas.microsoft.com/office/powerpoint/2010/main" val="2209810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23</a:t>
            </a:fld>
            <a:endParaRPr lang="es-ES" noProof="0" dirty="0"/>
          </a:p>
        </p:txBody>
      </p:sp>
      <p:cxnSp>
        <p:nvCxnSpPr>
          <p:cNvPr id="38" name="Conector recto 37">
            <a:extLst>
              <a:ext uri="{FF2B5EF4-FFF2-40B4-BE49-F238E27FC236}">
                <a16:creationId xmlns:a16="http://schemas.microsoft.com/office/drawing/2014/main" id="{B345F7D7-D406-4BE9-991F-009CD50E73EF}"/>
              </a:ext>
            </a:extLst>
          </p:cNvPr>
          <p:cNvCxnSpPr>
            <a:cxnSpLocks/>
          </p:cNvCxnSpPr>
          <p:nvPr/>
        </p:nvCxnSpPr>
        <p:spPr>
          <a:xfrm>
            <a:off x="571500" y="283659"/>
            <a:ext cx="373537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AEADFFA6-E77D-4010-BC56-9E9A82EC58EF}"/>
              </a:ext>
            </a:extLst>
          </p:cNvPr>
          <p:cNvCxnSpPr>
            <a:cxnSpLocks/>
          </p:cNvCxnSpPr>
          <p:nvPr/>
        </p:nvCxnSpPr>
        <p:spPr>
          <a:xfrm flipV="1">
            <a:off x="571500" y="778757"/>
            <a:ext cx="3746032" cy="12101"/>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348BBCC9-2868-40EF-A214-B08BE828E7BF}"/>
              </a:ext>
            </a:extLst>
          </p:cNvPr>
          <p:cNvSpPr txBox="1"/>
          <p:nvPr/>
        </p:nvSpPr>
        <p:spPr>
          <a:xfrm>
            <a:off x="419099" y="283659"/>
            <a:ext cx="3387357" cy="461665"/>
          </a:xfrm>
          <a:prstGeom prst="rect">
            <a:avLst/>
          </a:prstGeom>
          <a:noFill/>
        </p:spPr>
        <p:txBody>
          <a:bodyPr wrap="square">
            <a:spAutoFit/>
          </a:bodyPr>
          <a:lstStyle/>
          <a:p>
            <a:r>
              <a:rPr lang="es-ES" sz="2400" dirty="0">
                <a:solidFill>
                  <a:srgbClr val="000078"/>
                </a:solidFill>
              </a:rPr>
              <a:t>Santa Pola – Atenuación</a:t>
            </a:r>
          </a:p>
        </p:txBody>
      </p:sp>
      <p:pic>
        <p:nvPicPr>
          <p:cNvPr id="41" name="Marcador de contenido 4" descr="Escena tropical con relleno sólido">
            <a:extLst>
              <a:ext uri="{FF2B5EF4-FFF2-40B4-BE49-F238E27FC236}">
                <a16:creationId xmlns:a16="http://schemas.microsoft.com/office/drawing/2014/main" id="{1766A246-7626-4B3E-BBE5-4FA655A4ACA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55043" y="110317"/>
            <a:ext cx="630565" cy="630565"/>
          </a:xfrm>
          <a:prstGeom prst="rect">
            <a:avLst/>
          </a:prstGeom>
          <a:ln>
            <a:noFill/>
          </a:ln>
        </p:spPr>
      </p:pic>
      <p:grpSp>
        <p:nvGrpSpPr>
          <p:cNvPr id="42" name="Grupo 41">
            <a:extLst>
              <a:ext uri="{FF2B5EF4-FFF2-40B4-BE49-F238E27FC236}">
                <a16:creationId xmlns:a16="http://schemas.microsoft.com/office/drawing/2014/main" id="{A723A2CC-BE73-4705-A5D3-DB716B01DE86}"/>
              </a:ext>
            </a:extLst>
          </p:cNvPr>
          <p:cNvGrpSpPr/>
          <p:nvPr/>
        </p:nvGrpSpPr>
        <p:grpSpPr>
          <a:xfrm>
            <a:off x="6050599" y="188388"/>
            <a:ext cx="899077" cy="733486"/>
            <a:chOff x="4526599" y="188388"/>
            <a:chExt cx="899077" cy="733486"/>
          </a:xfrm>
        </p:grpSpPr>
        <p:sp>
          <p:nvSpPr>
            <p:cNvPr id="43" name="Rectángulo: esquinas redondeadas 42">
              <a:extLst>
                <a:ext uri="{FF2B5EF4-FFF2-40B4-BE49-F238E27FC236}">
                  <a16:creationId xmlns:a16="http://schemas.microsoft.com/office/drawing/2014/main" id="{E6581B5F-A75E-439B-87DB-636A076EE44A}"/>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esquinas redondeadas 43">
              <a:extLst>
                <a:ext uri="{FF2B5EF4-FFF2-40B4-BE49-F238E27FC236}">
                  <a16:creationId xmlns:a16="http://schemas.microsoft.com/office/drawing/2014/main" id="{80CD7B84-4134-4FC8-B9AF-BE2F35362F5B}"/>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esquinas redondeadas 50">
              <a:extLst>
                <a:ext uri="{FF2B5EF4-FFF2-40B4-BE49-F238E27FC236}">
                  <a16:creationId xmlns:a16="http://schemas.microsoft.com/office/drawing/2014/main" id="{0A72D7A2-FE96-4F7D-BA09-DAC8147014A0}"/>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04FE983E-0F6E-46B8-BA70-E89805BC8961}"/>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54" name="CuadroTexto 53">
              <a:extLst>
                <a:ext uri="{FF2B5EF4-FFF2-40B4-BE49-F238E27FC236}">
                  <a16:creationId xmlns:a16="http://schemas.microsoft.com/office/drawing/2014/main" id="{C9F5262E-2A9F-4E64-94B6-98761BF8A93D}"/>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55" name="CuadroTexto 54">
              <a:extLst>
                <a:ext uri="{FF2B5EF4-FFF2-40B4-BE49-F238E27FC236}">
                  <a16:creationId xmlns:a16="http://schemas.microsoft.com/office/drawing/2014/main" id="{22F0D423-DF02-414E-AFE4-4CFEFEEA1995}"/>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56" name="Rectángulo: esquinas redondeadas 55">
            <a:extLst>
              <a:ext uri="{FF2B5EF4-FFF2-40B4-BE49-F238E27FC236}">
                <a16:creationId xmlns:a16="http://schemas.microsoft.com/office/drawing/2014/main" id="{1CE0BBDB-F94E-48AD-AC82-4CBBC0C072EC}"/>
              </a:ext>
            </a:extLst>
          </p:cNvPr>
          <p:cNvSpPr/>
          <p:nvPr/>
        </p:nvSpPr>
        <p:spPr>
          <a:xfrm>
            <a:off x="5981949" y="385014"/>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Imagen 56">
            <a:extLst>
              <a:ext uri="{FF2B5EF4-FFF2-40B4-BE49-F238E27FC236}">
                <a16:creationId xmlns:a16="http://schemas.microsoft.com/office/drawing/2014/main" id="{F39CC4EA-E576-4A0B-8DB1-6275A3D5A122}"/>
              </a:ext>
            </a:extLst>
          </p:cNvPr>
          <p:cNvPicPr>
            <a:picLocks noChangeAspect="1"/>
          </p:cNvPicPr>
          <p:nvPr/>
        </p:nvPicPr>
        <p:blipFill>
          <a:blip r:embed="rId4"/>
          <a:stretch>
            <a:fillRect/>
          </a:stretch>
        </p:blipFill>
        <p:spPr>
          <a:xfrm>
            <a:off x="-1" y="2919207"/>
            <a:ext cx="8065055" cy="1170286"/>
          </a:xfrm>
          <a:prstGeom prst="rect">
            <a:avLst/>
          </a:prstGeom>
        </p:spPr>
      </p:pic>
      <p:pic>
        <p:nvPicPr>
          <p:cNvPr id="58" name="Imagen 57">
            <a:extLst>
              <a:ext uri="{FF2B5EF4-FFF2-40B4-BE49-F238E27FC236}">
                <a16:creationId xmlns:a16="http://schemas.microsoft.com/office/drawing/2014/main" id="{C8ECF6FB-D9C4-477F-A97D-F7A13AFF283F}"/>
              </a:ext>
            </a:extLst>
          </p:cNvPr>
          <p:cNvPicPr>
            <a:picLocks noChangeAspect="1"/>
          </p:cNvPicPr>
          <p:nvPr/>
        </p:nvPicPr>
        <p:blipFill>
          <a:blip r:embed="rId5"/>
          <a:stretch>
            <a:fillRect/>
          </a:stretch>
        </p:blipFill>
        <p:spPr>
          <a:xfrm>
            <a:off x="0" y="2047409"/>
            <a:ext cx="8065053" cy="887278"/>
          </a:xfrm>
          <a:prstGeom prst="rect">
            <a:avLst/>
          </a:prstGeom>
        </p:spPr>
      </p:pic>
      <p:pic>
        <p:nvPicPr>
          <p:cNvPr id="59" name="Imagen 58">
            <a:extLst>
              <a:ext uri="{FF2B5EF4-FFF2-40B4-BE49-F238E27FC236}">
                <a16:creationId xmlns:a16="http://schemas.microsoft.com/office/drawing/2014/main" id="{29BEFB63-1B86-465B-B259-AFB81CE9F260}"/>
              </a:ext>
            </a:extLst>
          </p:cNvPr>
          <p:cNvPicPr>
            <a:picLocks noChangeAspect="1"/>
          </p:cNvPicPr>
          <p:nvPr/>
        </p:nvPicPr>
        <p:blipFill>
          <a:blip r:embed="rId6"/>
          <a:stretch>
            <a:fillRect/>
          </a:stretch>
        </p:blipFill>
        <p:spPr>
          <a:xfrm>
            <a:off x="0" y="5695949"/>
            <a:ext cx="8065054" cy="1170727"/>
          </a:xfrm>
          <a:prstGeom prst="rect">
            <a:avLst/>
          </a:prstGeom>
        </p:spPr>
      </p:pic>
      <p:pic>
        <p:nvPicPr>
          <p:cNvPr id="60" name="Imagen 59">
            <a:extLst>
              <a:ext uri="{FF2B5EF4-FFF2-40B4-BE49-F238E27FC236}">
                <a16:creationId xmlns:a16="http://schemas.microsoft.com/office/drawing/2014/main" id="{683E8773-81F6-48FA-9DAF-3BADAE456D52}"/>
              </a:ext>
            </a:extLst>
          </p:cNvPr>
          <p:cNvPicPr>
            <a:picLocks noChangeAspect="1"/>
          </p:cNvPicPr>
          <p:nvPr/>
        </p:nvPicPr>
        <p:blipFill>
          <a:blip r:embed="rId7"/>
          <a:stretch>
            <a:fillRect/>
          </a:stretch>
        </p:blipFill>
        <p:spPr>
          <a:xfrm>
            <a:off x="28288" y="4694268"/>
            <a:ext cx="8036765" cy="1076027"/>
          </a:xfrm>
          <a:prstGeom prst="rect">
            <a:avLst/>
          </a:prstGeom>
        </p:spPr>
      </p:pic>
      <p:grpSp>
        <p:nvGrpSpPr>
          <p:cNvPr id="2" name="Grupo 1">
            <a:extLst>
              <a:ext uri="{FF2B5EF4-FFF2-40B4-BE49-F238E27FC236}">
                <a16:creationId xmlns:a16="http://schemas.microsoft.com/office/drawing/2014/main" id="{0FBA2621-B28B-4421-9994-12B7CF4E1E41}"/>
              </a:ext>
            </a:extLst>
          </p:cNvPr>
          <p:cNvGrpSpPr/>
          <p:nvPr/>
        </p:nvGrpSpPr>
        <p:grpSpPr>
          <a:xfrm>
            <a:off x="8191540" y="40718"/>
            <a:ext cx="3950274" cy="2369107"/>
            <a:chOff x="7383354" y="40718"/>
            <a:chExt cx="4758460" cy="2853802"/>
          </a:xfrm>
        </p:grpSpPr>
        <p:pic>
          <p:nvPicPr>
            <p:cNvPr id="63" name="Imagen 62">
              <a:extLst>
                <a:ext uri="{FF2B5EF4-FFF2-40B4-BE49-F238E27FC236}">
                  <a16:creationId xmlns:a16="http://schemas.microsoft.com/office/drawing/2014/main" id="{D3486C3C-CC35-4C6C-AA39-2E12DA59FA6D}"/>
                </a:ext>
              </a:extLst>
            </p:cNvPr>
            <p:cNvPicPr>
              <a:picLocks noChangeAspect="1"/>
            </p:cNvPicPr>
            <p:nvPr/>
          </p:nvPicPr>
          <p:blipFill>
            <a:blip r:embed="rId8"/>
            <a:stretch>
              <a:fillRect/>
            </a:stretch>
          </p:blipFill>
          <p:spPr>
            <a:xfrm>
              <a:off x="7383354" y="40718"/>
              <a:ext cx="4758460" cy="2853802"/>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4" name="Triángulo isósceles 63">
              <a:extLst>
                <a:ext uri="{FF2B5EF4-FFF2-40B4-BE49-F238E27FC236}">
                  <a16:creationId xmlns:a16="http://schemas.microsoft.com/office/drawing/2014/main" id="{CB44E9C2-FFF0-46D8-96E5-B6961BC7820E}"/>
                </a:ext>
              </a:extLst>
            </p:cNvPr>
            <p:cNvSpPr/>
            <p:nvPr/>
          </p:nvSpPr>
          <p:spPr>
            <a:xfrm rot="17192608">
              <a:off x="9308078" y="1390905"/>
              <a:ext cx="1036788" cy="1428977"/>
            </a:xfrm>
            <a:prstGeom prst="triangle">
              <a:avLst/>
            </a:prstGeom>
            <a:solidFill>
              <a:schemeClr val="accent1">
                <a:lumMod val="60000"/>
                <a:lumOff val="40000"/>
                <a:alpha val="21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5" name="Imagen 64">
              <a:extLst>
                <a:ext uri="{FF2B5EF4-FFF2-40B4-BE49-F238E27FC236}">
                  <a16:creationId xmlns:a16="http://schemas.microsoft.com/office/drawing/2014/main" id="{E9303FF9-B032-4988-988A-CFC01F879B96}"/>
                </a:ext>
              </a:extLst>
            </p:cNvPr>
            <p:cNvPicPr>
              <a:picLocks noChangeAspect="1"/>
            </p:cNvPicPr>
            <p:nvPr/>
          </p:nvPicPr>
          <p:blipFill>
            <a:blip r:embed="rId9"/>
            <a:stretch>
              <a:fillRect/>
            </a:stretch>
          </p:blipFill>
          <p:spPr>
            <a:xfrm>
              <a:off x="9465738" y="1971309"/>
              <a:ext cx="136696" cy="151474"/>
            </a:xfrm>
            <a:prstGeom prst="rect">
              <a:avLst/>
            </a:prstGeom>
          </p:spPr>
        </p:pic>
        <p:pic>
          <p:nvPicPr>
            <p:cNvPr id="66" name="Imagen 65">
              <a:extLst>
                <a:ext uri="{FF2B5EF4-FFF2-40B4-BE49-F238E27FC236}">
                  <a16:creationId xmlns:a16="http://schemas.microsoft.com/office/drawing/2014/main" id="{57FE674F-7ABC-400F-8BE5-516E7C0FF082}"/>
                </a:ext>
              </a:extLst>
            </p:cNvPr>
            <p:cNvPicPr>
              <a:picLocks noChangeAspect="1"/>
            </p:cNvPicPr>
            <p:nvPr/>
          </p:nvPicPr>
          <p:blipFill>
            <a:blip r:embed="rId9"/>
            <a:stretch>
              <a:fillRect/>
            </a:stretch>
          </p:blipFill>
          <p:spPr>
            <a:xfrm>
              <a:off x="10094646" y="1988025"/>
              <a:ext cx="136696" cy="151474"/>
            </a:xfrm>
            <a:prstGeom prst="rect">
              <a:avLst/>
            </a:prstGeom>
          </p:spPr>
        </p:pic>
        <mc:AlternateContent xmlns:mc="http://schemas.openxmlformats.org/markup-compatibility/2006" xmlns:a14="http://schemas.microsoft.com/office/drawing/2010/main">
          <mc:Choice Requires="a14">
            <p:sp>
              <p:nvSpPr>
                <p:cNvPr id="67" name="CuadroTexto 66">
                  <a:extLst>
                    <a:ext uri="{FF2B5EF4-FFF2-40B4-BE49-F238E27FC236}">
                      <a16:creationId xmlns:a16="http://schemas.microsoft.com/office/drawing/2014/main" id="{51893653-F79A-4C9F-B539-223EAB81D902}"/>
                    </a:ext>
                  </a:extLst>
                </p:cNvPr>
                <p:cNvSpPr txBox="1"/>
                <p:nvPr/>
              </p:nvSpPr>
              <p:spPr>
                <a:xfrm>
                  <a:off x="8838211" y="2001000"/>
                  <a:ext cx="72006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67" name="CuadroTexto 66">
                  <a:extLst>
                    <a:ext uri="{FF2B5EF4-FFF2-40B4-BE49-F238E27FC236}">
                      <a16:creationId xmlns:a16="http://schemas.microsoft.com/office/drawing/2014/main" id="{51893653-F79A-4C9F-B539-223EAB81D902}"/>
                    </a:ext>
                  </a:extLst>
                </p:cNvPr>
                <p:cNvSpPr txBox="1">
                  <a:spLocks noRot="1" noChangeAspect="1" noMove="1" noResize="1" noEditPoints="1" noAdjustHandles="1" noChangeArrowheads="1" noChangeShapeType="1" noTextEdit="1"/>
                </p:cNvSpPr>
                <p:nvPr/>
              </p:nvSpPr>
              <p:spPr>
                <a:xfrm>
                  <a:off x="8838211" y="2001000"/>
                  <a:ext cx="720069" cy="276999"/>
                </a:xfrm>
                <a:prstGeom prst="rect">
                  <a:avLst/>
                </a:prstGeom>
                <a:blipFill>
                  <a:blip r:embed="rId10"/>
                  <a:stretch>
                    <a:fillRect t="-5405" r="-21429" b="-4054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7" name="CuadroTexto 76">
                  <a:extLst>
                    <a:ext uri="{FF2B5EF4-FFF2-40B4-BE49-F238E27FC236}">
                      <a16:creationId xmlns:a16="http://schemas.microsoft.com/office/drawing/2014/main" id="{C79F992B-A9E4-48C5-ABDD-ADC0F64F4295}"/>
                    </a:ext>
                  </a:extLst>
                </p:cNvPr>
                <p:cNvSpPr txBox="1"/>
                <p:nvPr/>
              </p:nvSpPr>
              <p:spPr>
                <a:xfrm>
                  <a:off x="10216852" y="1916523"/>
                  <a:ext cx="80502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77" name="CuadroTexto 76">
                  <a:extLst>
                    <a:ext uri="{FF2B5EF4-FFF2-40B4-BE49-F238E27FC236}">
                      <a16:creationId xmlns:a16="http://schemas.microsoft.com/office/drawing/2014/main" id="{C79F992B-A9E4-48C5-ABDD-ADC0F64F4295}"/>
                    </a:ext>
                  </a:extLst>
                </p:cNvPr>
                <p:cNvSpPr txBox="1">
                  <a:spLocks noRot="1" noChangeAspect="1" noMove="1" noResize="1" noEditPoints="1" noAdjustHandles="1" noChangeArrowheads="1" noChangeShapeType="1" noTextEdit="1"/>
                </p:cNvSpPr>
                <p:nvPr/>
              </p:nvSpPr>
              <p:spPr>
                <a:xfrm>
                  <a:off x="10216852" y="1916523"/>
                  <a:ext cx="805029" cy="276999"/>
                </a:xfrm>
                <a:prstGeom prst="rect">
                  <a:avLst/>
                </a:prstGeom>
                <a:blipFill>
                  <a:blip r:embed="rId11"/>
                  <a:stretch>
                    <a:fillRect t="-2632" r="-22018" b="-36842"/>
                  </a:stretch>
                </a:blipFill>
              </p:spPr>
              <p:txBody>
                <a:bodyPr/>
                <a:lstStyle/>
                <a:p>
                  <a:r>
                    <a:rPr lang="es-ES">
                      <a:noFill/>
                    </a:rPr>
                    <a:t> </a:t>
                  </a:r>
                </a:p>
              </p:txBody>
            </p:sp>
          </mc:Fallback>
        </mc:AlternateContent>
      </p:grpSp>
      <p:grpSp>
        <p:nvGrpSpPr>
          <p:cNvPr id="34" name="Grupo 33">
            <a:extLst>
              <a:ext uri="{FF2B5EF4-FFF2-40B4-BE49-F238E27FC236}">
                <a16:creationId xmlns:a16="http://schemas.microsoft.com/office/drawing/2014/main" id="{EF88FAF7-A7FE-44B9-9749-4B6927ECB32D}"/>
              </a:ext>
            </a:extLst>
          </p:cNvPr>
          <p:cNvGrpSpPr/>
          <p:nvPr/>
        </p:nvGrpSpPr>
        <p:grpSpPr>
          <a:xfrm>
            <a:off x="116003" y="4391603"/>
            <a:ext cx="764953" cy="338554"/>
            <a:chOff x="3434348" y="1518920"/>
            <a:chExt cx="764953" cy="338554"/>
          </a:xfrm>
        </p:grpSpPr>
        <p:sp>
          <p:nvSpPr>
            <p:cNvPr id="35" name="CuadroTexto 34">
              <a:extLst>
                <a:ext uri="{FF2B5EF4-FFF2-40B4-BE49-F238E27FC236}">
                  <a16:creationId xmlns:a16="http://schemas.microsoft.com/office/drawing/2014/main" id="{9FD415F9-04D0-4367-8974-1DB5A485A7E9}"/>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36" name="Rectángulo: esquinas redondeadas 35">
              <a:extLst>
                <a:ext uri="{FF2B5EF4-FFF2-40B4-BE49-F238E27FC236}">
                  <a16:creationId xmlns:a16="http://schemas.microsoft.com/office/drawing/2014/main" id="{65C66A41-E229-475E-8798-7CF9D094B5DC}"/>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7" name="Grupo 36">
            <a:extLst>
              <a:ext uri="{FF2B5EF4-FFF2-40B4-BE49-F238E27FC236}">
                <a16:creationId xmlns:a16="http://schemas.microsoft.com/office/drawing/2014/main" id="{32E707B8-92BC-484B-97A6-94A14C9F6B03}"/>
              </a:ext>
            </a:extLst>
          </p:cNvPr>
          <p:cNvGrpSpPr/>
          <p:nvPr/>
        </p:nvGrpSpPr>
        <p:grpSpPr>
          <a:xfrm>
            <a:off x="102012" y="1639040"/>
            <a:ext cx="726847" cy="338554"/>
            <a:chOff x="3368259" y="1518920"/>
            <a:chExt cx="726847" cy="338554"/>
          </a:xfrm>
        </p:grpSpPr>
        <p:sp>
          <p:nvSpPr>
            <p:cNvPr id="61" name="CuadroTexto 60">
              <a:extLst>
                <a:ext uri="{FF2B5EF4-FFF2-40B4-BE49-F238E27FC236}">
                  <a16:creationId xmlns:a16="http://schemas.microsoft.com/office/drawing/2014/main" id="{A39427F4-979A-4CCE-BA67-CC72D41EBFA6}"/>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62" name="Rectángulo: esquinas redondeadas 61">
              <a:extLst>
                <a:ext uri="{FF2B5EF4-FFF2-40B4-BE49-F238E27FC236}">
                  <a16:creationId xmlns:a16="http://schemas.microsoft.com/office/drawing/2014/main" id="{DF53610E-5BFE-4CF8-9816-8E8B6C5C85E6}"/>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3" name="Gráfico 82" descr="Conejo contorno">
            <a:extLst>
              <a:ext uri="{FF2B5EF4-FFF2-40B4-BE49-F238E27FC236}">
                <a16:creationId xmlns:a16="http://schemas.microsoft.com/office/drawing/2014/main" id="{E7AA4D4C-AEB8-4C93-B06A-26DB078E97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3772" y="2977064"/>
            <a:ext cx="449453" cy="449453"/>
          </a:xfrm>
          <a:prstGeom prst="rect">
            <a:avLst/>
          </a:prstGeom>
        </p:spPr>
      </p:pic>
      <p:pic>
        <p:nvPicPr>
          <p:cNvPr id="84" name="Gráfico 83" descr="Tortuga contorno">
            <a:extLst>
              <a:ext uri="{FF2B5EF4-FFF2-40B4-BE49-F238E27FC236}">
                <a16:creationId xmlns:a16="http://schemas.microsoft.com/office/drawing/2014/main" id="{BA0D1E9A-94D8-4F13-B722-87AD766D9E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6025" y="3526335"/>
            <a:ext cx="457200" cy="457200"/>
          </a:xfrm>
          <a:prstGeom prst="rect">
            <a:avLst/>
          </a:prstGeom>
        </p:spPr>
      </p:pic>
      <p:sp>
        <p:nvSpPr>
          <p:cNvPr id="85" name="CuadroTexto 84">
            <a:extLst>
              <a:ext uri="{FF2B5EF4-FFF2-40B4-BE49-F238E27FC236}">
                <a16:creationId xmlns:a16="http://schemas.microsoft.com/office/drawing/2014/main" id="{792EF219-CE1A-487A-BA7A-D54957E58AC1}"/>
              </a:ext>
            </a:extLst>
          </p:cNvPr>
          <p:cNvSpPr txBox="1"/>
          <p:nvPr/>
        </p:nvSpPr>
        <p:spPr>
          <a:xfrm>
            <a:off x="8829634" y="3050736"/>
            <a:ext cx="2641560" cy="923330"/>
          </a:xfrm>
          <a:prstGeom prst="rect">
            <a:avLst/>
          </a:prstGeom>
          <a:noFill/>
        </p:spPr>
        <p:txBody>
          <a:bodyPr wrap="square">
            <a:spAutoFit/>
          </a:bodyPr>
          <a:lstStyle/>
          <a:p>
            <a:r>
              <a:rPr lang="es-ES" sz="1800" dirty="0">
                <a:solidFill>
                  <a:srgbClr val="000078"/>
                </a:solidFill>
                <a:latin typeface="Arial titulos"/>
              </a:rPr>
              <a:t>Desvanecimiento rápido </a:t>
            </a:r>
            <a:r>
              <a:rPr lang="es-ES" sz="1800" dirty="0">
                <a:solidFill>
                  <a:srgbClr val="000078"/>
                </a:solidFill>
                <a:latin typeface="Arial titulos"/>
                <a:sym typeface="Wingdings" panose="05000000000000000000" pitchFamily="2" charset="2"/>
              </a:rPr>
              <a:t></a:t>
            </a:r>
            <a:r>
              <a:rPr lang="es-ES" sz="1800" dirty="0">
                <a:solidFill>
                  <a:srgbClr val="000078"/>
                </a:solidFill>
                <a:latin typeface="Arial titulos"/>
              </a:rPr>
              <a:t> edificios   </a:t>
            </a:r>
          </a:p>
          <a:p>
            <a:endParaRPr lang="es-ES" sz="1800" dirty="0">
              <a:solidFill>
                <a:srgbClr val="000078"/>
              </a:solidFill>
              <a:latin typeface="Arial titulos"/>
            </a:endParaRPr>
          </a:p>
        </p:txBody>
      </p:sp>
      <p:sp>
        <p:nvSpPr>
          <p:cNvPr id="86" name="CuadroTexto 85">
            <a:extLst>
              <a:ext uri="{FF2B5EF4-FFF2-40B4-BE49-F238E27FC236}">
                <a16:creationId xmlns:a16="http://schemas.microsoft.com/office/drawing/2014/main" id="{639C30AE-9C02-4C2C-B8F5-4E43E62B7362}"/>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endParaRPr lang="es-ES" sz="1800" dirty="0">
              <a:solidFill>
                <a:srgbClr val="000078"/>
              </a:solidFill>
              <a:latin typeface="Arial titulos"/>
            </a:endParaRPr>
          </a:p>
        </p:txBody>
      </p:sp>
      <p:sp>
        <p:nvSpPr>
          <p:cNvPr id="87" name="CuadroTexto 86">
            <a:extLst>
              <a:ext uri="{FF2B5EF4-FFF2-40B4-BE49-F238E27FC236}">
                <a16:creationId xmlns:a16="http://schemas.microsoft.com/office/drawing/2014/main" id="{237C47A4-9BBF-494E-8311-614891AF7E74}"/>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88" name="Gráfico 87" descr="Ojo contorno">
            <a:extLst>
              <a:ext uri="{FF2B5EF4-FFF2-40B4-BE49-F238E27FC236}">
                <a16:creationId xmlns:a16="http://schemas.microsoft.com/office/drawing/2014/main" id="{4BA106F4-0F83-40B8-9AC1-DE565B5030C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46414" y="2566974"/>
            <a:ext cx="396811" cy="396811"/>
          </a:xfrm>
          <a:prstGeom prst="rect">
            <a:avLst/>
          </a:prstGeom>
        </p:spPr>
      </p:pic>
      <p:pic>
        <p:nvPicPr>
          <p:cNvPr id="89" name="Gráfico 88" descr="Casilla cruzada con relleno sólido">
            <a:extLst>
              <a:ext uri="{FF2B5EF4-FFF2-40B4-BE49-F238E27FC236}">
                <a16:creationId xmlns:a16="http://schemas.microsoft.com/office/drawing/2014/main" id="{3AB24196-DB3C-4E11-B5C1-AF68AC075F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29274" y="3527990"/>
            <a:ext cx="485497" cy="485497"/>
          </a:xfrm>
          <a:prstGeom prst="rect">
            <a:avLst/>
          </a:prstGeom>
        </p:spPr>
      </p:pic>
      <p:pic>
        <p:nvPicPr>
          <p:cNvPr id="90" name="Gráfico 89" descr="Casilla cruzada con relleno sólido">
            <a:extLst>
              <a:ext uri="{FF2B5EF4-FFF2-40B4-BE49-F238E27FC236}">
                <a16:creationId xmlns:a16="http://schemas.microsoft.com/office/drawing/2014/main" id="{7D319C77-8528-4406-854A-E32EE49D1EE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95196" y="2511290"/>
            <a:ext cx="485497" cy="485497"/>
          </a:xfrm>
          <a:prstGeom prst="rect">
            <a:avLst/>
          </a:prstGeom>
        </p:spPr>
      </p:pic>
      <p:pic>
        <p:nvPicPr>
          <p:cNvPr id="91" name="Gráfico 90" descr="Casilla marcada contorno">
            <a:extLst>
              <a:ext uri="{FF2B5EF4-FFF2-40B4-BE49-F238E27FC236}">
                <a16:creationId xmlns:a16="http://schemas.microsoft.com/office/drawing/2014/main" id="{54086253-B102-4C47-9889-DB3FD43BAFD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264" y="2995533"/>
            <a:ext cx="494992" cy="494992"/>
          </a:xfrm>
          <a:prstGeom prst="rect">
            <a:avLst/>
          </a:prstGeom>
        </p:spPr>
      </p:pic>
      <p:sp>
        <p:nvSpPr>
          <p:cNvPr id="92" name="Marcador de texto 2">
            <a:extLst>
              <a:ext uri="{FF2B5EF4-FFF2-40B4-BE49-F238E27FC236}">
                <a16:creationId xmlns:a16="http://schemas.microsoft.com/office/drawing/2014/main" id="{5FA50089-1CA6-43B1-B3FE-DEE1C6CBF8FC}"/>
              </a:ext>
            </a:extLst>
          </p:cNvPr>
          <p:cNvSpPr txBox="1">
            <a:spLocks/>
          </p:cNvSpPr>
          <p:nvPr/>
        </p:nvSpPr>
        <p:spPr>
          <a:xfrm>
            <a:off x="8432823" y="3983535"/>
            <a:ext cx="3674524" cy="27854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A 500 m las bandas bajas del sector 2, seguidas de las bandas altas, serán las que lleguen con mayor intensidad. Hay menos presencia de otros sectores por la la falta de </a:t>
            </a:r>
            <a:r>
              <a:rPr lang="es-ES" sz="1800" dirty="0" err="1">
                <a:solidFill>
                  <a:srgbClr val="000078"/>
                </a:solidFill>
                <a:latin typeface="Arial titulos"/>
                <a:sym typeface="Wingdings" panose="05000000000000000000" pitchFamily="2" charset="2"/>
              </a:rPr>
              <a:t>multitrayecto</a:t>
            </a:r>
            <a:r>
              <a:rPr lang="es-ES" sz="1800" dirty="0">
                <a:solidFill>
                  <a:srgbClr val="000078"/>
                </a:solidFill>
                <a:latin typeface="Arial titulos"/>
                <a:sym typeface="Wingdings" panose="05000000000000000000" pitchFamily="2" charset="2"/>
              </a:rPr>
              <a:t> debida a obstáculos.</a:t>
            </a:r>
          </a:p>
          <a:p>
            <a:r>
              <a:rPr lang="es-ES" sz="1800" dirty="0">
                <a:solidFill>
                  <a:srgbClr val="000078"/>
                </a:solidFill>
                <a:latin typeface="Arial titulos"/>
                <a:sym typeface="Wingdings" panose="05000000000000000000" pitchFamily="2" charset="2"/>
              </a:rPr>
              <a:t>A 2.000m, hay más edificios y el </a:t>
            </a:r>
            <a:r>
              <a:rPr lang="es-ES" sz="1800" dirty="0" err="1">
                <a:solidFill>
                  <a:srgbClr val="000078"/>
                </a:solidFill>
                <a:latin typeface="Arial titulos"/>
                <a:sym typeface="Wingdings" panose="05000000000000000000" pitchFamily="2" charset="2"/>
              </a:rPr>
              <a:t>multitrayecto</a:t>
            </a:r>
            <a:r>
              <a:rPr lang="es-ES" sz="1800" dirty="0">
                <a:solidFill>
                  <a:srgbClr val="000078"/>
                </a:solidFill>
                <a:latin typeface="Arial titulos"/>
                <a:sym typeface="Wingdings" panose="05000000000000000000" pitchFamily="2" charset="2"/>
              </a:rPr>
              <a:t> aumenta, así como la presencia de otras bandas.</a:t>
            </a:r>
          </a:p>
          <a:p>
            <a:endParaRPr lang="es-ES" sz="1800" dirty="0">
              <a:solidFill>
                <a:srgbClr val="000078"/>
              </a:solidFill>
              <a:latin typeface="Arial titulos"/>
              <a:sym typeface="Wingdings" panose="05000000000000000000" pitchFamily="2" charset="2"/>
            </a:endParaRPr>
          </a:p>
        </p:txBody>
      </p:sp>
    </p:spTree>
    <p:extLst>
      <p:ext uri="{BB962C8B-B14F-4D97-AF65-F5344CB8AC3E}">
        <p14:creationId xmlns:p14="http://schemas.microsoft.com/office/powerpoint/2010/main" val="186817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uadroTexto 73">
            <a:extLst>
              <a:ext uri="{FF2B5EF4-FFF2-40B4-BE49-F238E27FC236}">
                <a16:creationId xmlns:a16="http://schemas.microsoft.com/office/drawing/2014/main" id="{67FCEEC0-5B4B-410B-BAFC-04738CA650ED}"/>
              </a:ext>
            </a:extLst>
          </p:cNvPr>
          <p:cNvSpPr txBox="1"/>
          <p:nvPr/>
        </p:nvSpPr>
        <p:spPr>
          <a:xfrm>
            <a:off x="822218" y="3731829"/>
            <a:ext cx="700961" cy="276999"/>
          </a:xfrm>
          <a:prstGeom prst="rect">
            <a:avLst/>
          </a:prstGeom>
          <a:noFill/>
        </p:spPr>
        <p:txBody>
          <a:bodyPr wrap="none" rtlCol="0">
            <a:spAutoFit/>
          </a:bodyPr>
          <a:lstStyle/>
          <a:p>
            <a:r>
              <a:rPr lang="es-ES" sz="1200" b="1" dirty="0">
                <a:solidFill>
                  <a:srgbClr val="004BD2"/>
                </a:solidFill>
              </a:rPr>
              <a:t>Sector 2</a:t>
            </a:r>
          </a:p>
        </p:txBody>
      </p:sp>
      <p:sp>
        <p:nvSpPr>
          <p:cNvPr id="41" name="Rectángulo: esquinas redondeadas 40">
            <a:extLst>
              <a:ext uri="{FF2B5EF4-FFF2-40B4-BE49-F238E27FC236}">
                <a16:creationId xmlns:a16="http://schemas.microsoft.com/office/drawing/2014/main" id="{6584EC2B-77A3-443D-B148-CEB15F7DA842}"/>
              </a:ext>
            </a:extLst>
          </p:cNvPr>
          <p:cNvSpPr/>
          <p:nvPr/>
        </p:nvSpPr>
        <p:spPr>
          <a:xfrm>
            <a:off x="213037" y="3973069"/>
            <a:ext cx="10930548" cy="1331211"/>
          </a:xfrm>
          <a:prstGeom prst="roundRect">
            <a:avLst/>
          </a:prstGeom>
          <a:noFill/>
          <a:ln w="28575">
            <a:solidFill>
              <a:srgbClr val="004BD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1" name="Conector recto 50">
            <a:extLst>
              <a:ext uri="{FF2B5EF4-FFF2-40B4-BE49-F238E27FC236}">
                <a16:creationId xmlns:a16="http://schemas.microsoft.com/office/drawing/2014/main" id="{74E6356D-F4D7-4596-B672-29AC6B70493E}"/>
              </a:ext>
            </a:extLst>
          </p:cNvPr>
          <p:cNvCxnSpPr>
            <a:cxnSpLocks/>
            <a:stCxn id="41" idx="1"/>
          </p:cNvCxnSpPr>
          <p:nvPr/>
        </p:nvCxnSpPr>
        <p:spPr>
          <a:xfrm>
            <a:off x="213037" y="4638675"/>
            <a:ext cx="10896353" cy="29555"/>
          </a:xfrm>
          <a:prstGeom prst="line">
            <a:avLst/>
          </a:prstGeom>
          <a:ln w="28575">
            <a:solidFill>
              <a:srgbClr val="004BD2"/>
            </a:solidFill>
            <a:prstDash val="sysDot"/>
          </a:ln>
        </p:spPr>
        <p:style>
          <a:lnRef idx="1">
            <a:schemeClr val="accent1"/>
          </a:lnRef>
          <a:fillRef idx="0">
            <a:schemeClr val="accent1"/>
          </a:fillRef>
          <a:effectRef idx="0">
            <a:schemeClr val="accent1"/>
          </a:effectRef>
          <a:fontRef idx="minor">
            <a:schemeClr val="tx1"/>
          </a:fontRef>
        </p:style>
      </p:cxnSp>
      <p:grpSp>
        <p:nvGrpSpPr>
          <p:cNvPr id="54" name="Grupo 53">
            <a:extLst>
              <a:ext uri="{FF2B5EF4-FFF2-40B4-BE49-F238E27FC236}">
                <a16:creationId xmlns:a16="http://schemas.microsoft.com/office/drawing/2014/main" id="{300B977B-8EFC-446C-AAEC-786C79D157F4}"/>
              </a:ext>
            </a:extLst>
          </p:cNvPr>
          <p:cNvGrpSpPr/>
          <p:nvPr/>
        </p:nvGrpSpPr>
        <p:grpSpPr>
          <a:xfrm>
            <a:off x="11279993" y="4775629"/>
            <a:ext cx="764953" cy="338554"/>
            <a:chOff x="3434348" y="1518920"/>
            <a:chExt cx="764953" cy="338554"/>
          </a:xfrm>
        </p:grpSpPr>
        <p:sp>
          <p:nvSpPr>
            <p:cNvPr id="55" name="CuadroTexto 54">
              <a:extLst>
                <a:ext uri="{FF2B5EF4-FFF2-40B4-BE49-F238E27FC236}">
                  <a16:creationId xmlns:a16="http://schemas.microsoft.com/office/drawing/2014/main" id="{4753D4BC-5CB4-45BB-8AFA-BC6B241C1E08}"/>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56" name="Rectángulo: esquinas redondeadas 55">
              <a:extLst>
                <a:ext uri="{FF2B5EF4-FFF2-40B4-BE49-F238E27FC236}">
                  <a16:creationId xmlns:a16="http://schemas.microsoft.com/office/drawing/2014/main" id="{FBC5D9C7-32DB-4482-87FE-582AD6DC9555}"/>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 name="Grupo 56">
            <a:extLst>
              <a:ext uri="{FF2B5EF4-FFF2-40B4-BE49-F238E27FC236}">
                <a16:creationId xmlns:a16="http://schemas.microsoft.com/office/drawing/2014/main" id="{02EC4EBB-530A-4E43-BED3-775C5147178E}"/>
              </a:ext>
            </a:extLst>
          </p:cNvPr>
          <p:cNvGrpSpPr/>
          <p:nvPr/>
        </p:nvGrpSpPr>
        <p:grpSpPr>
          <a:xfrm>
            <a:off x="11279993" y="4200485"/>
            <a:ext cx="726847" cy="338554"/>
            <a:chOff x="3368259" y="1518920"/>
            <a:chExt cx="726847" cy="338554"/>
          </a:xfrm>
        </p:grpSpPr>
        <p:sp>
          <p:nvSpPr>
            <p:cNvPr id="58" name="CuadroTexto 57">
              <a:extLst>
                <a:ext uri="{FF2B5EF4-FFF2-40B4-BE49-F238E27FC236}">
                  <a16:creationId xmlns:a16="http://schemas.microsoft.com/office/drawing/2014/main" id="{B6866075-3139-4E19-A4F9-FDC3B30EA0CD}"/>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9" name="Rectángulo: esquinas redondeadas 58">
              <a:extLst>
                <a:ext uri="{FF2B5EF4-FFF2-40B4-BE49-F238E27FC236}">
                  <a16:creationId xmlns:a16="http://schemas.microsoft.com/office/drawing/2014/main" id="{2A7D13FF-8E28-4CAB-BF5F-2DED66A91515}"/>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3" name="Imagen 42">
            <a:extLst>
              <a:ext uri="{FF2B5EF4-FFF2-40B4-BE49-F238E27FC236}">
                <a16:creationId xmlns:a16="http://schemas.microsoft.com/office/drawing/2014/main" id="{30A75BBF-0199-4905-9235-6259907E414F}"/>
              </a:ext>
            </a:extLst>
          </p:cNvPr>
          <p:cNvPicPr>
            <a:picLocks noChangeAspect="1"/>
          </p:cNvPicPr>
          <p:nvPr/>
        </p:nvPicPr>
        <p:blipFill>
          <a:blip r:embed="rId2"/>
          <a:stretch>
            <a:fillRect/>
          </a:stretch>
        </p:blipFill>
        <p:spPr>
          <a:xfrm>
            <a:off x="491009" y="4008828"/>
            <a:ext cx="10603276" cy="598882"/>
          </a:xfrm>
          <a:prstGeom prst="rect">
            <a:avLst/>
          </a:prstGeom>
        </p:spPr>
      </p:pic>
      <p:pic>
        <p:nvPicPr>
          <p:cNvPr id="44" name="Imagen 43">
            <a:extLst>
              <a:ext uri="{FF2B5EF4-FFF2-40B4-BE49-F238E27FC236}">
                <a16:creationId xmlns:a16="http://schemas.microsoft.com/office/drawing/2014/main" id="{9B80A3AB-17E8-4359-B871-72435419E5C4}"/>
              </a:ext>
            </a:extLst>
          </p:cNvPr>
          <p:cNvPicPr>
            <a:picLocks noChangeAspect="1"/>
          </p:cNvPicPr>
          <p:nvPr/>
        </p:nvPicPr>
        <p:blipFill>
          <a:blip r:embed="rId3"/>
          <a:stretch>
            <a:fillRect/>
          </a:stretch>
        </p:blipFill>
        <p:spPr>
          <a:xfrm>
            <a:off x="491009" y="4683194"/>
            <a:ext cx="10603276" cy="606121"/>
          </a:xfrm>
          <a:prstGeom prst="rect">
            <a:avLst/>
          </a:prstGeom>
        </p:spPr>
      </p:pic>
      <p:cxnSp>
        <p:nvCxnSpPr>
          <p:cNvPr id="71" name="Conector recto 70">
            <a:extLst>
              <a:ext uri="{FF2B5EF4-FFF2-40B4-BE49-F238E27FC236}">
                <a16:creationId xmlns:a16="http://schemas.microsoft.com/office/drawing/2014/main" id="{BA849316-3282-4606-B114-4713BE61AD1E}"/>
              </a:ext>
            </a:extLst>
          </p:cNvPr>
          <p:cNvCxnSpPr>
            <a:cxnSpLocks/>
          </p:cNvCxnSpPr>
          <p:nvPr/>
        </p:nvCxnSpPr>
        <p:spPr>
          <a:xfrm>
            <a:off x="571500" y="283659"/>
            <a:ext cx="386552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0E4A1E3B-2621-41E5-AAE5-085AC428C5C7}"/>
              </a:ext>
            </a:extLst>
          </p:cNvPr>
          <p:cNvCxnSpPr>
            <a:cxnSpLocks/>
          </p:cNvCxnSpPr>
          <p:nvPr/>
        </p:nvCxnSpPr>
        <p:spPr>
          <a:xfrm flipV="1">
            <a:off x="571500" y="790859"/>
            <a:ext cx="3865521" cy="1"/>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6519DD5E-59B3-4854-AFC6-6F4ADF2ED95B}"/>
              </a:ext>
            </a:extLst>
          </p:cNvPr>
          <p:cNvSpPr txBox="1"/>
          <p:nvPr/>
        </p:nvSpPr>
        <p:spPr>
          <a:xfrm>
            <a:off x="419099" y="283659"/>
            <a:ext cx="3387357" cy="461665"/>
          </a:xfrm>
          <a:prstGeom prst="rect">
            <a:avLst/>
          </a:prstGeom>
          <a:noFill/>
        </p:spPr>
        <p:txBody>
          <a:bodyPr wrap="square">
            <a:spAutoFit/>
          </a:bodyPr>
          <a:lstStyle/>
          <a:p>
            <a:r>
              <a:rPr lang="es-ES" sz="2400" dirty="0">
                <a:solidFill>
                  <a:srgbClr val="000078"/>
                </a:solidFill>
              </a:rPr>
              <a:t>Santa Pola – Interferencia</a:t>
            </a:r>
          </a:p>
        </p:txBody>
      </p:sp>
      <p:pic>
        <p:nvPicPr>
          <p:cNvPr id="77" name="Marcador de contenido 4" descr="Escena tropical con relleno sólido">
            <a:extLst>
              <a:ext uri="{FF2B5EF4-FFF2-40B4-BE49-F238E27FC236}">
                <a16:creationId xmlns:a16="http://schemas.microsoft.com/office/drawing/2014/main" id="{7BEE9CAB-D21A-4875-B320-9536B9DE39D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06456" y="112533"/>
            <a:ext cx="630565" cy="630565"/>
          </a:xfrm>
          <a:prstGeom prst="rect">
            <a:avLst/>
          </a:prstGeom>
          <a:ln>
            <a:noFill/>
          </a:ln>
        </p:spPr>
      </p:pic>
      <p:sp>
        <p:nvSpPr>
          <p:cNvPr id="17" name="Marcador de texto 2">
            <a:extLst>
              <a:ext uri="{FF2B5EF4-FFF2-40B4-BE49-F238E27FC236}">
                <a16:creationId xmlns:a16="http://schemas.microsoft.com/office/drawing/2014/main" id="{23266881-1490-4F18-B4FE-267B14BD1BF1}"/>
              </a:ext>
            </a:extLst>
          </p:cNvPr>
          <p:cNvSpPr txBox="1">
            <a:spLocks/>
          </p:cNvSpPr>
          <p:nvPr/>
        </p:nvSpPr>
        <p:spPr>
          <a:xfrm>
            <a:off x="213037" y="1456467"/>
            <a:ext cx="11715925" cy="21564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El nivel de señal útil es muy buena, por lo que la interferencia se situará muy por debajo de esta, permitiendo buenos niveles de potencia para las conexiones móviles.</a:t>
            </a:r>
          </a:p>
          <a:p>
            <a:r>
              <a:rPr lang="es-ES" sz="1800" dirty="0">
                <a:solidFill>
                  <a:srgbClr val="000078"/>
                </a:solidFill>
                <a:latin typeface="Arial titulos"/>
                <a:sym typeface="Wingdings" panose="05000000000000000000" pitchFamily="2" charset="2"/>
              </a:rPr>
              <a:t>Las señales de los sectores que no apuntan al lugar de medida son más bajas que la interferencia, ya que la interferencia es la asociada a la señal útil en un punto determinado y estas señales de otros sectores llegan con menor nivel. Esto ocurre porque llegarán gracias al </a:t>
            </a:r>
            <a:r>
              <a:rPr lang="es-ES" sz="1800" dirty="0" err="1">
                <a:solidFill>
                  <a:srgbClr val="000078"/>
                </a:solidFill>
                <a:latin typeface="Arial titulos"/>
                <a:sym typeface="Wingdings" panose="05000000000000000000" pitchFamily="2" charset="2"/>
              </a:rPr>
              <a:t>multitrayecto</a:t>
            </a:r>
            <a:r>
              <a:rPr lang="es-ES" sz="1800" dirty="0">
                <a:solidFill>
                  <a:srgbClr val="000078"/>
                </a:solidFill>
                <a:latin typeface="Arial titulos"/>
                <a:sym typeface="Wingdings" panose="05000000000000000000" pitchFamily="2" charset="2"/>
              </a:rPr>
              <a:t> y a la dispersión propia de las señales radio.</a:t>
            </a:r>
          </a:p>
        </p:txBody>
      </p:sp>
    </p:spTree>
    <p:extLst>
      <p:ext uri="{BB962C8B-B14F-4D97-AF65-F5344CB8AC3E}">
        <p14:creationId xmlns:p14="http://schemas.microsoft.com/office/powerpoint/2010/main" val="2730773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25</a:t>
            </a:fld>
            <a:endParaRPr lang="es-ES" noProof="0" dirty="0"/>
          </a:p>
        </p:txBody>
      </p:sp>
      <p:grpSp>
        <p:nvGrpSpPr>
          <p:cNvPr id="69" name="Grupo 68">
            <a:extLst>
              <a:ext uri="{FF2B5EF4-FFF2-40B4-BE49-F238E27FC236}">
                <a16:creationId xmlns:a16="http://schemas.microsoft.com/office/drawing/2014/main" id="{932E9363-15C7-4E36-BEAF-0D0DBD0F443A}"/>
              </a:ext>
            </a:extLst>
          </p:cNvPr>
          <p:cNvGrpSpPr/>
          <p:nvPr/>
        </p:nvGrpSpPr>
        <p:grpSpPr>
          <a:xfrm>
            <a:off x="6050599" y="188388"/>
            <a:ext cx="899077" cy="733486"/>
            <a:chOff x="4526599" y="188388"/>
            <a:chExt cx="899077" cy="733486"/>
          </a:xfrm>
        </p:grpSpPr>
        <p:sp>
          <p:nvSpPr>
            <p:cNvPr id="70" name="Rectángulo: esquinas redondeadas 69">
              <a:extLst>
                <a:ext uri="{FF2B5EF4-FFF2-40B4-BE49-F238E27FC236}">
                  <a16:creationId xmlns:a16="http://schemas.microsoft.com/office/drawing/2014/main" id="{23B997F8-6B55-41E7-86A7-9487FAE4507A}"/>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esquinas redondeadas 70">
              <a:extLst>
                <a:ext uri="{FF2B5EF4-FFF2-40B4-BE49-F238E27FC236}">
                  <a16:creationId xmlns:a16="http://schemas.microsoft.com/office/drawing/2014/main" id="{1E9C18C8-B5E1-403C-A710-B26CB747B690}"/>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esquinas redondeadas 71">
              <a:extLst>
                <a:ext uri="{FF2B5EF4-FFF2-40B4-BE49-F238E27FC236}">
                  <a16:creationId xmlns:a16="http://schemas.microsoft.com/office/drawing/2014/main" id="{CBC3A2DF-3AE3-48C1-BE40-17AA7A0C9CAD}"/>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CuadroTexto 72">
              <a:extLst>
                <a:ext uri="{FF2B5EF4-FFF2-40B4-BE49-F238E27FC236}">
                  <a16:creationId xmlns:a16="http://schemas.microsoft.com/office/drawing/2014/main" id="{0BB8696C-11A2-4E97-A478-EA53575A057E}"/>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74" name="CuadroTexto 73">
              <a:extLst>
                <a:ext uri="{FF2B5EF4-FFF2-40B4-BE49-F238E27FC236}">
                  <a16:creationId xmlns:a16="http://schemas.microsoft.com/office/drawing/2014/main" id="{67FCEEC0-5B4B-410B-BAFC-04738CA650ED}"/>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75" name="CuadroTexto 74">
              <a:extLst>
                <a:ext uri="{FF2B5EF4-FFF2-40B4-BE49-F238E27FC236}">
                  <a16:creationId xmlns:a16="http://schemas.microsoft.com/office/drawing/2014/main" id="{24648B5E-6A85-4A5D-985D-10FF07AE5420}"/>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76" name="Rectángulo: esquinas redondeadas 75">
            <a:extLst>
              <a:ext uri="{FF2B5EF4-FFF2-40B4-BE49-F238E27FC236}">
                <a16:creationId xmlns:a16="http://schemas.microsoft.com/office/drawing/2014/main" id="{4B5760D0-510E-46CB-952A-5B68C0CA6468}"/>
              </a:ext>
            </a:extLst>
          </p:cNvPr>
          <p:cNvSpPr/>
          <p:nvPr/>
        </p:nvSpPr>
        <p:spPr>
          <a:xfrm>
            <a:off x="5981949" y="156410"/>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70C251CB-92C5-444E-84EF-6ACFA36DB95E}"/>
              </a:ext>
            </a:extLst>
          </p:cNvPr>
          <p:cNvCxnSpPr>
            <a:cxnSpLocks/>
          </p:cNvCxnSpPr>
          <p:nvPr/>
        </p:nvCxnSpPr>
        <p:spPr>
          <a:xfrm>
            <a:off x="571500" y="283659"/>
            <a:ext cx="522922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3D1F4513-BFD9-4931-95EA-6CE6B92B3710}"/>
              </a:ext>
            </a:extLst>
          </p:cNvPr>
          <p:cNvCxnSpPr>
            <a:cxnSpLocks/>
          </p:cNvCxnSpPr>
          <p:nvPr/>
        </p:nvCxnSpPr>
        <p:spPr>
          <a:xfrm>
            <a:off x="571500" y="790860"/>
            <a:ext cx="525889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36" name="Marcador de contenido 4" descr="Escena de autopista con relleno sólido">
            <a:extLst>
              <a:ext uri="{FF2B5EF4-FFF2-40B4-BE49-F238E27FC236}">
                <a16:creationId xmlns:a16="http://schemas.microsoft.com/office/drawing/2014/main" id="{01119C12-6AC9-4E2D-B2A0-D8F3AB05785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112533" y="141111"/>
            <a:ext cx="668533" cy="668533"/>
          </a:xfrm>
          <a:prstGeom prst="rect">
            <a:avLst/>
          </a:prstGeom>
          <a:ln>
            <a:noFill/>
          </a:ln>
        </p:spPr>
      </p:pic>
      <p:sp>
        <p:nvSpPr>
          <p:cNvPr id="37" name="CuadroTexto 36">
            <a:extLst>
              <a:ext uri="{FF2B5EF4-FFF2-40B4-BE49-F238E27FC236}">
                <a16:creationId xmlns:a16="http://schemas.microsoft.com/office/drawing/2014/main" id="{CA50921C-7829-4C85-9AFE-F6982648525E}"/>
              </a:ext>
            </a:extLst>
          </p:cNvPr>
          <p:cNvSpPr txBox="1"/>
          <p:nvPr/>
        </p:nvSpPr>
        <p:spPr>
          <a:xfrm>
            <a:off x="375785" y="292368"/>
            <a:ext cx="5258895" cy="461665"/>
          </a:xfrm>
          <a:prstGeom prst="rect">
            <a:avLst/>
          </a:prstGeom>
          <a:noFill/>
        </p:spPr>
        <p:txBody>
          <a:bodyPr wrap="square">
            <a:spAutoFit/>
          </a:bodyPr>
          <a:lstStyle/>
          <a:p>
            <a:r>
              <a:rPr lang="es-ES" sz="2400" dirty="0">
                <a:solidFill>
                  <a:srgbClr val="000078"/>
                </a:solidFill>
              </a:rPr>
              <a:t>Santa </a:t>
            </a:r>
            <a:r>
              <a:rPr lang="es-ES" sz="2400" dirty="0" err="1">
                <a:solidFill>
                  <a:srgbClr val="000078"/>
                </a:solidFill>
              </a:rPr>
              <a:t>Cilia</a:t>
            </a:r>
            <a:r>
              <a:rPr lang="es-ES" sz="2400" dirty="0">
                <a:solidFill>
                  <a:srgbClr val="000078"/>
                </a:solidFill>
              </a:rPr>
              <a:t> De </a:t>
            </a:r>
            <a:r>
              <a:rPr lang="es-ES" sz="2400" dirty="0" err="1">
                <a:solidFill>
                  <a:srgbClr val="000078"/>
                </a:solidFill>
              </a:rPr>
              <a:t>Ponzano</a:t>
            </a:r>
            <a:r>
              <a:rPr lang="es-ES" sz="2400" dirty="0">
                <a:solidFill>
                  <a:srgbClr val="000078"/>
                </a:solidFill>
              </a:rPr>
              <a:t> – Atenuación</a:t>
            </a:r>
          </a:p>
        </p:txBody>
      </p:sp>
      <p:pic>
        <p:nvPicPr>
          <p:cNvPr id="28" name="Imagen 27">
            <a:extLst>
              <a:ext uri="{FF2B5EF4-FFF2-40B4-BE49-F238E27FC236}">
                <a16:creationId xmlns:a16="http://schemas.microsoft.com/office/drawing/2014/main" id="{8C9979E6-199E-4BFF-A9BF-F264916F3718}"/>
              </a:ext>
            </a:extLst>
          </p:cNvPr>
          <p:cNvPicPr>
            <a:picLocks noChangeAspect="1"/>
          </p:cNvPicPr>
          <p:nvPr/>
        </p:nvPicPr>
        <p:blipFill>
          <a:blip r:embed="rId4"/>
          <a:stretch>
            <a:fillRect/>
          </a:stretch>
        </p:blipFill>
        <p:spPr>
          <a:xfrm>
            <a:off x="-1" y="1971768"/>
            <a:ext cx="8086725" cy="1299653"/>
          </a:xfrm>
          <a:prstGeom prst="rect">
            <a:avLst/>
          </a:prstGeom>
        </p:spPr>
      </p:pic>
      <p:pic>
        <p:nvPicPr>
          <p:cNvPr id="29" name="Imagen 28">
            <a:extLst>
              <a:ext uri="{FF2B5EF4-FFF2-40B4-BE49-F238E27FC236}">
                <a16:creationId xmlns:a16="http://schemas.microsoft.com/office/drawing/2014/main" id="{436967EF-E2B4-4B8F-B401-B929B5E7E27D}"/>
              </a:ext>
            </a:extLst>
          </p:cNvPr>
          <p:cNvPicPr>
            <a:picLocks noChangeAspect="1"/>
          </p:cNvPicPr>
          <p:nvPr/>
        </p:nvPicPr>
        <p:blipFill>
          <a:blip r:embed="rId5"/>
          <a:stretch>
            <a:fillRect/>
          </a:stretch>
        </p:blipFill>
        <p:spPr>
          <a:xfrm>
            <a:off x="8905" y="3261924"/>
            <a:ext cx="8086725" cy="1002596"/>
          </a:xfrm>
          <a:prstGeom prst="rect">
            <a:avLst/>
          </a:prstGeom>
        </p:spPr>
      </p:pic>
      <p:pic>
        <p:nvPicPr>
          <p:cNvPr id="30" name="Imagen 29">
            <a:extLst>
              <a:ext uri="{FF2B5EF4-FFF2-40B4-BE49-F238E27FC236}">
                <a16:creationId xmlns:a16="http://schemas.microsoft.com/office/drawing/2014/main" id="{DD73C42B-F1B8-4F4C-8B10-DB434AD12FCB}"/>
              </a:ext>
            </a:extLst>
          </p:cNvPr>
          <p:cNvPicPr>
            <a:picLocks noChangeAspect="1"/>
          </p:cNvPicPr>
          <p:nvPr/>
        </p:nvPicPr>
        <p:blipFill>
          <a:blip r:embed="rId6"/>
          <a:stretch>
            <a:fillRect/>
          </a:stretch>
        </p:blipFill>
        <p:spPr>
          <a:xfrm>
            <a:off x="-10144" y="5972175"/>
            <a:ext cx="7915894" cy="885825"/>
          </a:xfrm>
          <a:prstGeom prst="rect">
            <a:avLst/>
          </a:prstGeom>
        </p:spPr>
      </p:pic>
      <p:pic>
        <p:nvPicPr>
          <p:cNvPr id="31" name="Imagen 30">
            <a:extLst>
              <a:ext uri="{FF2B5EF4-FFF2-40B4-BE49-F238E27FC236}">
                <a16:creationId xmlns:a16="http://schemas.microsoft.com/office/drawing/2014/main" id="{E3E81F33-8957-472F-9ABD-BD9CCCA48416}"/>
              </a:ext>
            </a:extLst>
          </p:cNvPr>
          <p:cNvPicPr>
            <a:picLocks noChangeAspect="1"/>
          </p:cNvPicPr>
          <p:nvPr/>
        </p:nvPicPr>
        <p:blipFill>
          <a:blip r:embed="rId7"/>
          <a:stretch>
            <a:fillRect/>
          </a:stretch>
        </p:blipFill>
        <p:spPr>
          <a:xfrm>
            <a:off x="9525" y="4716420"/>
            <a:ext cx="7905750" cy="1128671"/>
          </a:xfrm>
          <a:prstGeom prst="rect">
            <a:avLst/>
          </a:prstGeom>
        </p:spPr>
      </p:pic>
      <p:pic>
        <p:nvPicPr>
          <p:cNvPr id="32" name="Imagen 31">
            <a:extLst>
              <a:ext uri="{FF2B5EF4-FFF2-40B4-BE49-F238E27FC236}">
                <a16:creationId xmlns:a16="http://schemas.microsoft.com/office/drawing/2014/main" id="{41E388E9-AF93-4D33-8447-E635F3507C12}"/>
              </a:ext>
            </a:extLst>
          </p:cNvPr>
          <p:cNvPicPr>
            <a:picLocks noChangeAspect="1"/>
          </p:cNvPicPr>
          <p:nvPr/>
        </p:nvPicPr>
        <p:blipFill>
          <a:blip r:embed="rId8"/>
          <a:stretch>
            <a:fillRect/>
          </a:stretch>
        </p:blipFill>
        <p:spPr>
          <a:xfrm>
            <a:off x="8191540" y="40224"/>
            <a:ext cx="3978564" cy="2369601"/>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A6B1E5E3-2D30-45E0-814E-F66C044F5004}"/>
              </a:ext>
            </a:extLst>
          </p:cNvPr>
          <p:cNvGrpSpPr/>
          <p:nvPr/>
        </p:nvGrpSpPr>
        <p:grpSpPr>
          <a:xfrm>
            <a:off x="9632800" y="82982"/>
            <a:ext cx="994506" cy="784790"/>
            <a:chOff x="9479367" y="49433"/>
            <a:chExt cx="1355002" cy="1069267"/>
          </a:xfrm>
        </p:grpSpPr>
        <p:sp>
          <p:nvSpPr>
            <p:cNvPr id="33" name="Triángulo isósceles 32">
              <a:extLst>
                <a:ext uri="{FF2B5EF4-FFF2-40B4-BE49-F238E27FC236}">
                  <a16:creationId xmlns:a16="http://schemas.microsoft.com/office/drawing/2014/main" id="{B6994114-D539-409D-B528-4447D2FE42B6}"/>
                </a:ext>
              </a:extLst>
            </p:cNvPr>
            <p:cNvSpPr/>
            <p:nvPr/>
          </p:nvSpPr>
          <p:spPr>
            <a:xfrm rot="10800000">
              <a:off x="9479367" y="108964"/>
              <a:ext cx="868326" cy="1009736"/>
            </a:xfrm>
            <a:prstGeom prst="triangle">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8" name="Imagen 37">
              <a:extLst>
                <a:ext uri="{FF2B5EF4-FFF2-40B4-BE49-F238E27FC236}">
                  <a16:creationId xmlns:a16="http://schemas.microsoft.com/office/drawing/2014/main" id="{09B5714E-5DBE-4954-B59A-2C18307F3B31}"/>
                </a:ext>
              </a:extLst>
            </p:cNvPr>
            <p:cNvPicPr>
              <a:picLocks noChangeAspect="1"/>
            </p:cNvPicPr>
            <p:nvPr/>
          </p:nvPicPr>
          <p:blipFill>
            <a:blip r:embed="rId9"/>
            <a:stretch>
              <a:fillRect/>
            </a:stretch>
          </p:blipFill>
          <p:spPr>
            <a:xfrm>
              <a:off x="9863728" y="752477"/>
              <a:ext cx="136696" cy="151474"/>
            </a:xfrm>
            <a:prstGeom prst="rect">
              <a:avLst/>
            </a:prstGeom>
          </p:spPr>
        </p:pic>
        <p:pic>
          <p:nvPicPr>
            <p:cNvPr id="39" name="Imagen 38">
              <a:extLst>
                <a:ext uri="{FF2B5EF4-FFF2-40B4-BE49-F238E27FC236}">
                  <a16:creationId xmlns:a16="http://schemas.microsoft.com/office/drawing/2014/main" id="{170AAD38-0080-4FAC-A5EC-6E2527EB49C1}"/>
                </a:ext>
              </a:extLst>
            </p:cNvPr>
            <p:cNvPicPr>
              <a:picLocks noChangeAspect="1"/>
            </p:cNvPicPr>
            <p:nvPr/>
          </p:nvPicPr>
          <p:blipFill>
            <a:blip r:embed="rId9"/>
            <a:stretch>
              <a:fillRect/>
            </a:stretch>
          </p:blipFill>
          <p:spPr>
            <a:xfrm>
              <a:off x="9851334" y="134947"/>
              <a:ext cx="136696" cy="151474"/>
            </a:xfrm>
            <a:prstGeom prst="rect">
              <a:avLst/>
            </a:prstGeom>
          </p:spPr>
        </p:pic>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129813A3-186A-45BA-A81C-EFC4920E4E76}"/>
                    </a:ext>
                  </a:extLst>
                </p:cNvPr>
                <p:cNvSpPr txBox="1"/>
                <p:nvPr/>
              </p:nvSpPr>
              <p:spPr>
                <a:xfrm>
                  <a:off x="10000424" y="716751"/>
                  <a:ext cx="72006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40" name="CuadroTexto 39">
                  <a:extLst>
                    <a:ext uri="{FF2B5EF4-FFF2-40B4-BE49-F238E27FC236}">
                      <a16:creationId xmlns:a16="http://schemas.microsoft.com/office/drawing/2014/main" id="{129813A3-186A-45BA-A81C-EFC4920E4E76}"/>
                    </a:ext>
                  </a:extLst>
                </p:cNvPr>
                <p:cNvSpPr txBox="1">
                  <a:spLocks noRot="1" noChangeAspect="1" noMove="1" noResize="1" noEditPoints="1" noAdjustHandles="1" noChangeArrowheads="1" noChangeShapeType="1" noTextEdit="1"/>
                </p:cNvSpPr>
                <p:nvPr/>
              </p:nvSpPr>
              <p:spPr>
                <a:xfrm>
                  <a:off x="10000424" y="716751"/>
                  <a:ext cx="720069" cy="276999"/>
                </a:xfrm>
                <a:prstGeom prst="rect">
                  <a:avLst/>
                </a:prstGeom>
                <a:blipFill>
                  <a:blip r:embed="rId10"/>
                  <a:stretch>
                    <a:fillRect t="-6061" r="-36782" b="-5757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D4F45E73-50A8-443C-80B9-A1A6CB04C953}"/>
                    </a:ext>
                  </a:extLst>
                </p:cNvPr>
                <p:cNvSpPr txBox="1"/>
                <p:nvPr/>
              </p:nvSpPr>
              <p:spPr>
                <a:xfrm>
                  <a:off x="10029340" y="49433"/>
                  <a:ext cx="805029" cy="276999"/>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41" name="CuadroTexto 40">
                  <a:extLst>
                    <a:ext uri="{FF2B5EF4-FFF2-40B4-BE49-F238E27FC236}">
                      <a16:creationId xmlns:a16="http://schemas.microsoft.com/office/drawing/2014/main" id="{D4F45E73-50A8-443C-80B9-A1A6CB04C953}"/>
                    </a:ext>
                  </a:extLst>
                </p:cNvPr>
                <p:cNvSpPr txBox="1">
                  <a:spLocks noRot="1" noChangeAspect="1" noMove="1" noResize="1" noEditPoints="1" noAdjustHandles="1" noChangeArrowheads="1" noChangeShapeType="1" noTextEdit="1"/>
                </p:cNvSpPr>
                <p:nvPr/>
              </p:nvSpPr>
              <p:spPr>
                <a:xfrm>
                  <a:off x="10029340" y="49433"/>
                  <a:ext cx="805029" cy="276999"/>
                </a:xfrm>
                <a:prstGeom prst="rect">
                  <a:avLst/>
                </a:prstGeom>
                <a:blipFill>
                  <a:blip r:embed="rId11"/>
                  <a:stretch>
                    <a:fillRect t="-6061" r="-38144" b="-57576"/>
                  </a:stretch>
                </a:blipFill>
              </p:spPr>
              <p:txBody>
                <a:bodyPr/>
                <a:lstStyle/>
                <a:p>
                  <a:r>
                    <a:rPr lang="es-ES">
                      <a:noFill/>
                    </a:rPr>
                    <a:t> </a:t>
                  </a:r>
                </a:p>
              </p:txBody>
            </p:sp>
          </mc:Fallback>
        </mc:AlternateContent>
      </p:grpSp>
      <p:grpSp>
        <p:nvGrpSpPr>
          <p:cNvPr id="56" name="Grupo 55">
            <a:extLst>
              <a:ext uri="{FF2B5EF4-FFF2-40B4-BE49-F238E27FC236}">
                <a16:creationId xmlns:a16="http://schemas.microsoft.com/office/drawing/2014/main" id="{C4C4C9ED-DD8A-42D5-97E2-AA0AE38BAE4A}"/>
              </a:ext>
            </a:extLst>
          </p:cNvPr>
          <p:cNvGrpSpPr/>
          <p:nvPr/>
        </p:nvGrpSpPr>
        <p:grpSpPr>
          <a:xfrm>
            <a:off x="116003" y="4391603"/>
            <a:ext cx="764953" cy="338554"/>
            <a:chOff x="3434348" y="1518920"/>
            <a:chExt cx="764953" cy="338554"/>
          </a:xfrm>
        </p:grpSpPr>
        <p:sp>
          <p:nvSpPr>
            <p:cNvPr id="57" name="CuadroTexto 56">
              <a:extLst>
                <a:ext uri="{FF2B5EF4-FFF2-40B4-BE49-F238E27FC236}">
                  <a16:creationId xmlns:a16="http://schemas.microsoft.com/office/drawing/2014/main" id="{CDE22570-A8F3-4634-9CDA-04C1D65B7BC3}"/>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58" name="Rectángulo: esquinas redondeadas 57">
              <a:extLst>
                <a:ext uri="{FF2B5EF4-FFF2-40B4-BE49-F238E27FC236}">
                  <a16:creationId xmlns:a16="http://schemas.microsoft.com/office/drawing/2014/main" id="{31AD2209-6D38-43E1-AA92-8EC174CD6A24}"/>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9" name="Grupo 58">
            <a:extLst>
              <a:ext uri="{FF2B5EF4-FFF2-40B4-BE49-F238E27FC236}">
                <a16:creationId xmlns:a16="http://schemas.microsoft.com/office/drawing/2014/main" id="{98F92BF5-E56A-49CD-98F6-A3A91BEF2F3C}"/>
              </a:ext>
            </a:extLst>
          </p:cNvPr>
          <p:cNvGrpSpPr/>
          <p:nvPr/>
        </p:nvGrpSpPr>
        <p:grpSpPr>
          <a:xfrm>
            <a:off x="102012" y="1639040"/>
            <a:ext cx="726847" cy="338554"/>
            <a:chOff x="3368259" y="1518920"/>
            <a:chExt cx="726847" cy="338554"/>
          </a:xfrm>
        </p:grpSpPr>
        <p:sp>
          <p:nvSpPr>
            <p:cNvPr id="60" name="CuadroTexto 59">
              <a:extLst>
                <a:ext uri="{FF2B5EF4-FFF2-40B4-BE49-F238E27FC236}">
                  <a16:creationId xmlns:a16="http://schemas.microsoft.com/office/drawing/2014/main" id="{DB21FFA5-054A-47DF-9241-70C64DFB38E4}"/>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61" name="Rectángulo: esquinas redondeadas 60">
              <a:extLst>
                <a:ext uri="{FF2B5EF4-FFF2-40B4-BE49-F238E27FC236}">
                  <a16:creationId xmlns:a16="http://schemas.microsoft.com/office/drawing/2014/main" id="{ACE65B7D-C244-4FE1-BE9F-19491FF62940}"/>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2" name="Gráfico 81" descr="Casilla marcada contorno">
            <a:extLst>
              <a:ext uri="{FF2B5EF4-FFF2-40B4-BE49-F238E27FC236}">
                <a16:creationId xmlns:a16="http://schemas.microsoft.com/office/drawing/2014/main" id="{C3C0CA0C-B8C2-401E-BF37-FEB884ED86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85671" y="2510056"/>
            <a:ext cx="494992" cy="494992"/>
          </a:xfrm>
          <a:prstGeom prst="rect">
            <a:avLst/>
          </a:prstGeom>
        </p:spPr>
      </p:pic>
      <p:pic>
        <p:nvPicPr>
          <p:cNvPr id="84" name="Gráfico 83" descr="Conejo contorno">
            <a:extLst>
              <a:ext uri="{FF2B5EF4-FFF2-40B4-BE49-F238E27FC236}">
                <a16:creationId xmlns:a16="http://schemas.microsoft.com/office/drawing/2014/main" id="{B200256C-4963-48F9-AC70-6790BA0A18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3772" y="2977064"/>
            <a:ext cx="449453" cy="449453"/>
          </a:xfrm>
          <a:prstGeom prst="rect">
            <a:avLst/>
          </a:prstGeom>
        </p:spPr>
      </p:pic>
      <p:pic>
        <p:nvPicPr>
          <p:cNvPr id="85" name="Gráfico 84" descr="Tortuga contorno">
            <a:extLst>
              <a:ext uri="{FF2B5EF4-FFF2-40B4-BE49-F238E27FC236}">
                <a16:creationId xmlns:a16="http://schemas.microsoft.com/office/drawing/2014/main" id="{BF30A275-46AD-484D-A6C7-1C52FD5144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86025" y="3526335"/>
            <a:ext cx="457200" cy="457200"/>
          </a:xfrm>
          <a:prstGeom prst="rect">
            <a:avLst/>
          </a:prstGeom>
        </p:spPr>
      </p:pic>
      <p:sp>
        <p:nvSpPr>
          <p:cNvPr id="86" name="CuadroTexto 85">
            <a:extLst>
              <a:ext uri="{FF2B5EF4-FFF2-40B4-BE49-F238E27FC236}">
                <a16:creationId xmlns:a16="http://schemas.microsoft.com/office/drawing/2014/main" id="{F2BE7952-28F6-4276-AD44-C15F79FE2ABC}"/>
              </a:ext>
            </a:extLst>
          </p:cNvPr>
          <p:cNvSpPr txBox="1"/>
          <p:nvPr/>
        </p:nvSpPr>
        <p:spPr>
          <a:xfrm>
            <a:off x="8829634" y="3050736"/>
            <a:ext cx="2641560" cy="646331"/>
          </a:xfrm>
          <a:prstGeom prst="rect">
            <a:avLst/>
          </a:prstGeom>
          <a:noFill/>
        </p:spPr>
        <p:txBody>
          <a:bodyPr wrap="square">
            <a:spAutoFit/>
          </a:bodyPr>
          <a:lstStyle/>
          <a:p>
            <a:r>
              <a:rPr lang="es-ES" sz="1800" dirty="0">
                <a:solidFill>
                  <a:srgbClr val="000078"/>
                </a:solidFill>
                <a:latin typeface="Arial titulos"/>
              </a:rPr>
              <a:t>Desvanecimiento rápido    </a:t>
            </a:r>
          </a:p>
          <a:p>
            <a:endParaRPr lang="es-ES" sz="1800" dirty="0">
              <a:solidFill>
                <a:srgbClr val="000078"/>
              </a:solidFill>
              <a:latin typeface="Arial titulos"/>
            </a:endParaRPr>
          </a:p>
        </p:txBody>
      </p:sp>
      <p:sp>
        <p:nvSpPr>
          <p:cNvPr id="87" name="CuadroTexto 86">
            <a:extLst>
              <a:ext uri="{FF2B5EF4-FFF2-40B4-BE49-F238E27FC236}">
                <a16:creationId xmlns:a16="http://schemas.microsoft.com/office/drawing/2014/main" id="{E64FD2AA-FA78-4D81-9E95-EA99EC5C1585}"/>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endParaRPr lang="es-ES" sz="1800" dirty="0">
              <a:solidFill>
                <a:srgbClr val="000078"/>
              </a:solidFill>
              <a:latin typeface="Arial titulos"/>
            </a:endParaRPr>
          </a:p>
        </p:txBody>
      </p:sp>
      <p:sp>
        <p:nvSpPr>
          <p:cNvPr id="88" name="CuadroTexto 87">
            <a:extLst>
              <a:ext uri="{FF2B5EF4-FFF2-40B4-BE49-F238E27FC236}">
                <a16:creationId xmlns:a16="http://schemas.microsoft.com/office/drawing/2014/main" id="{E9B479F8-E80C-477A-86A1-D9241FA57448}"/>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89" name="Gráfico 88" descr="Ojo contorno">
            <a:extLst>
              <a:ext uri="{FF2B5EF4-FFF2-40B4-BE49-F238E27FC236}">
                <a16:creationId xmlns:a16="http://schemas.microsoft.com/office/drawing/2014/main" id="{41CBBCFF-6550-432C-BA5E-603F8B4ACC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46414" y="2566974"/>
            <a:ext cx="396811" cy="396811"/>
          </a:xfrm>
          <a:prstGeom prst="rect">
            <a:avLst/>
          </a:prstGeom>
        </p:spPr>
      </p:pic>
      <p:pic>
        <p:nvPicPr>
          <p:cNvPr id="90" name="Gráfico 89" descr="Casilla cruzada con relleno sólido">
            <a:extLst>
              <a:ext uri="{FF2B5EF4-FFF2-40B4-BE49-F238E27FC236}">
                <a16:creationId xmlns:a16="http://schemas.microsoft.com/office/drawing/2014/main" id="{57748B31-E0AC-4517-812F-DF313C2C4C1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9274" y="3527990"/>
            <a:ext cx="485497" cy="485497"/>
          </a:xfrm>
          <a:prstGeom prst="rect">
            <a:avLst/>
          </a:prstGeom>
        </p:spPr>
      </p:pic>
      <p:sp>
        <p:nvSpPr>
          <p:cNvPr id="91" name="Marcador de texto 2">
            <a:extLst>
              <a:ext uri="{FF2B5EF4-FFF2-40B4-BE49-F238E27FC236}">
                <a16:creationId xmlns:a16="http://schemas.microsoft.com/office/drawing/2014/main" id="{CA6E29ED-C6C7-4D68-B313-6C8498351C04}"/>
              </a:ext>
            </a:extLst>
          </p:cNvPr>
          <p:cNvSpPr txBox="1">
            <a:spLocks/>
          </p:cNvSpPr>
          <p:nvPr/>
        </p:nvSpPr>
        <p:spPr>
          <a:xfrm>
            <a:off x="8432823" y="4414955"/>
            <a:ext cx="3674524" cy="19931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Existe LOS, pero el punto se encuentra por encima de la antena (la antena apunta al suelo con 4º), por ello la intensidad de señal no es tan buena como se esperaría.</a:t>
            </a:r>
          </a:p>
        </p:txBody>
      </p:sp>
      <p:pic>
        <p:nvPicPr>
          <p:cNvPr id="92" name="Gráfico 91" descr="Casilla marcada contorno">
            <a:extLst>
              <a:ext uri="{FF2B5EF4-FFF2-40B4-BE49-F238E27FC236}">
                <a16:creationId xmlns:a16="http://schemas.microsoft.com/office/drawing/2014/main" id="{9C027FA7-D059-4272-88D0-D56EA1CE7D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21264" y="2995533"/>
            <a:ext cx="494992" cy="494992"/>
          </a:xfrm>
          <a:prstGeom prst="rect">
            <a:avLst/>
          </a:prstGeom>
        </p:spPr>
      </p:pic>
    </p:spTree>
    <p:extLst>
      <p:ext uri="{BB962C8B-B14F-4D97-AF65-F5344CB8AC3E}">
        <p14:creationId xmlns:p14="http://schemas.microsoft.com/office/powerpoint/2010/main" val="360738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Imagen 96">
            <a:extLst>
              <a:ext uri="{FF2B5EF4-FFF2-40B4-BE49-F238E27FC236}">
                <a16:creationId xmlns:a16="http://schemas.microsoft.com/office/drawing/2014/main" id="{54F8A00B-5A2C-4743-B760-1A82D076B004}"/>
              </a:ext>
            </a:extLst>
          </p:cNvPr>
          <p:cNvPicPr>
            <a:picLocks noChangeAspect="1"/>
          </p:cNvPicPr>
          <p:nvPr/>
        </p:nvPicPr>
        <p:blipFill>
          <a:blip r:embed="rId2"/>
          <a:stretch>
            <a:fillRect/>
          </a:stretch>
        </p:blipFill>
        <p:spPr>
          <a:xfrm>
            <a:off x="8191540" y="40224"/>
            <a:ext cx="3978564" cy="2369601"/>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 name="Triángulo isósceles 91">
            <a:extLst>
              <a:ext uri="{FF2B5EF4-FFF2-40B4-BE49-F238E27FC236}">
                <a16:creationId xmlns:a16="http://schemas.microsoft.com/office/drawing/2014/main" id="{0E5C2F42-3DD1-425A-B67B-ABFC40AE6E26}"/>
              </a:ext>
            </a:extLst>
          </p:cNvPr>
          <p:cNvSpPr/>
          <p:nvPr/>
        </p:nvSpPr>
        <p:spPr>
          <a:xfrm rot="18050905">
            <a:off x="9908545" y="637358"/>
            <a:ext cx="1127143" cy="1186409"/>
          </a:xfrm>
          <a:prstGeom prst="triangle">
            <a:avLst/>
          </a:prstGeom>
          <a:solidFill>
            <a:schemeClr val="accent1">
              <a:lumMod val="60000"/>
              <a:lumOff val="40000"/>
              <a:alpha val="21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3" name="Imagen 92">
            <a:extLst>
              <a:ext uri="{FF2B5EF4-FFF2-40B4-BE49-F238E27FC236}">
                <a16:creationId xmlns:a16="http://schemas.microsoft.com/office/drawing/2014/main" id="{ED83BE9C-7652-4F73-988D-CFC560666FA5}"/>
              </a:ext>
            </a:extLst>
          </p:cNvPr>
          <p:cNvPicPr>
            <a:picLocks noChangeAspect="1"/>
          </p:cNvPicPr>
          <p:nvPr/>
        </p:nvPicPr>
        <p:blipFill>
          <a:blip r:embed="rId3"/>
          <a:stretch>
            <a:fillRect/>
          </a:stretch>
        </p:blipFill>
        <p:spPr>
          <a:xfrm>
            <a:off x="10213559" y="1053543"/>
            <a:ext cx="113492" cy="125161"/>
          </a:xfrm>
          <a:prstGeom prst="rect">
            <a:avLst/>
          </a:prstGeom>
        </p:spPr>
      </p:pic>
      <p:pic>
        <p:nvPicPr>
          <p:cNvPr id="94" name="Imagen 93">
            <a:extLst>
              <a:ext uri="{FF2B5EF4-FFF2-40B4-BE49-F238E27FC236}">
                <a16:creationId xmlns:a16="http://schemas.microsoft.com/office/drawing/2014/main" id="{492A48F2-6F92-44A6-AB93-4009488D299F}"/>
              </a:ext>
            </a:extLst>
          </p:cNvPr>
          <p:cNvPicPr>
            <a:picLocks noChangeAspect="1"/>
          </p:cNvPicPr>
          <p:nvPr/>
        </p:nvPicPr>
        <p:blipFill>
          <a:blip r:embed="rId3"/>
          <a:stretch>
            <a:fillRect/>
          </a:stretch>
        </p:blipFill>
        <p:spPr>
          <a:xfrm>
            <a:off x="10628290" y="1284536"/>
            <a:ext cx="113492" cy="125161"/>
          </a:xfrm>
          <a:prstGeom prst="rect">
            <a:avLst/>
          </a:prstGeom>
        </p:spPr>
      </p:pic>
      <mc:AlternateContent xmlns:mc="http://schemas.openxmlformats.org/markup-compatibility/2006" xmlns:a14="http://schemas.microsoft.com/office/drawing/2010/main">
        <mc:Choice Requires="a14">
          <p:sp>
            <p:nvSpPr>
              <p:cNvPr id="95" name="CuadroTexto 94">
                <a:extLst>
                  <a:ext uri="{FF2B5EF4-FFF2-40B4-BE49-F238E27FC236}">
                    <a16:creationId xmlns:a16="http://schemas.microsoft.com/office/drawing/2014/main" id="{6CF2EB47-E43B-4CEE-BA8B-A41767DE7915}"/>
                  </a:ext>
                </a:extLst>
              </p:cNvPr>
              <p:cNvSpPr txBox="1"/>
              <p:nvPr/>
            </p:nvSpPr>
            <p:spPr>
              <a:xfrm>
                <a:off x="9597164" y="1042407"/>
                <a:ext cx="597838" cy="228881"/>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500m</a:t>
                </a:r>
              </a:p>
            </p:txBody>
          </p:sp>
        </mc:Choice>
        <mc:Fallback xmlns="">
          <p:sp>
            <p:nvSpPr>
              <p:cNvPr id="95" name="CuadroTexto 94">
                <a:extLst>
                  <a:ext uri="{FF2B5EF4-FFF2-40B4-BE49-F238E27FC236}">
                    <a16:creationId xmlns:a16="http://schemas.microsoft.com/office/drawing/2014/main" id="{6CF2EB47-E43B-4CEE-BA8B-A41767DE7915}"/>
                  </a:ext>
                </a:extLst>
              </p:cNvPr>
              <p:cNvSpPr txBox="1">
                <a:spLocks noRot="1" noChangeAspect="1" noMove="1" noResize="1" noEditPoints="1" noAdjustHandles="1" noChangeArrowheads="1" noChangeShapeType="1" noTextEdit="1"/>
              </p:cNvSpPr>
              <p:nvPr/>
            </p:nvSpPr>
            <p:spPr>
              <a:xfrm>
                <a:off x="9597164" y="1042407"/>
                <a:ext cx="597838" cy="228881"/>
              </a:xfrm>
              <a:prstGeom prst="rect">
                <a:avLst/>
              </a:prstGeom>
              <a:blipFill>
                <a:blip r:embed="rId4"/>
                <a:stretch>
                  <a:fillRect t="-5263" r="-22449" b="-368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6" name="CuadroTexto 95">
                <a:extLst>
                  <a:ext uri="{FF2B5EF4-FFF2-40B4-BE49-F238E27FC236}">
                    <a16:creationId xmlns:a16="http://schemas.microsoft.com/office/drawing/2014/main" id="{C26757F8-B6B8-458C-9C01-3AA52286A23F}"/>
                  </a:ext>
                </a:extLst>
              </p:cNvPr>
              <p:cNvSpPr txBox="1"/>
              <p:nvPr/>
            </p:nvSpPr>
            <p:spPr>
              <a:xfrm>
                <a:off x="10036716" y="1377232"/>
                <a:ext cx="668376" cy="228881"/>
              </a:xfrm>
              <a:prstGeom prst="rect">
                <a:avLst/>
              </a:prstGeom>
              <a:noFill/>
            </p:spPr>
            <p:txBody>
              <a:bodyPr wrap="none" rtlCol="0">
                <a:spAutoFit/>
              </a:bodyPr>
              <a:lstStyle/>
              <a:p>
                <a14:m>
                  <m:oMath xmlns:m="http://schemas.openxmlformats.org/officeDocument/2006/math">
                    <m:r>
                      <a:rPr lang="es-ES" sz="1200" i="1" smtClean="0">
                        <a:latin typeface="Cambria Math" panose="02040503050406030204" pitchFamily="18" charset="0"/>
                        <a:ea typeface="Cambria Math" panose="02040503050406030204" pitchFamily="18" charset="0"/>
                        <a:cs typeface="Arial" panose="020B0604020202020204" pitchFamily="34" charset="0"/>
                      </a:rPr>
                      <m:t>~</m:t>
                    </m:r>
                  </m:oMath>
                </a14:m>
                <a:r>
                  <a:rPr lang="es-ES" sz="1200" dirty="0">
                    <a:latin typeface="Arial" panose="020B0604020202020204" pitchFamily="34" charset="0"/>
                    <a:cs typeface="Arial" panose="020B0604020202020204" pitchFamily="34" charset="0"/>
                  </a:rPr>
                  <a:t> 2000m</a:t>
                </a:r>
              </a:p>
            </p:txBody>
          </p:sp>
        </mc:Choice>
        <mc:Fallback xmlns="">
          <p:sp>
            <p:nvSpPr>
              <p:cNvPr id="96" name="CuadroTexto 95">
                <a:extLst>
                  <a:ext uri="{FF2B5EF4-FFF2-40B4-BE49-F238E27FC236}">
                    <a16:creationId xmlns:a16="http://schemas.microsoft.com/office/drawing/2014/main" id="{C26757F8-B6B8-458C-9C01-3AA52286A23F}"/>
                  </a:ext>
                </a:extLst>
              </p:cNvPr>
              <p:cNvSpPr txBox="1">
                <a:spLocks noRot="1" noChangeAspect="1" noMove="1" noResize="1" noEditPoints="1" noAdjustHandles="1" noChangeArrowheads="1" noChangeShapeType="1" noTextEdit="1"/>
              </p:cNvSpPr>
              <p:nvPr/>
            </p:nvSpPr>
            <p:spPr>
              <a:xfrm>
                <a:off x="10036716" y="1377232"/>
                <a:ext cx="668376" cy="228881"/>
              </a:xfrm>
              <a:prstGeom prst="rect">
                <a:avLst/>
              </a:prstGeom>
              <a:blipFill>
                <a:blip r:embed="rId5"/>
                <a:stretch>
                  <a:fillRect t="-5405" r="-21818" b="-40541"/>
                </a:stretch>
              </a:blipFill>
            </p:spPr>
            <p:txBody>
              <a:bodyPr/>
              <a:lstStyle/>
              <a:p>
                <a:r>
                  <a:rPr lang="es-ES">
                    <a:noFill/>
                  </a:rPr>
                  <a:t> </a:t>
                </a:r>
              </a:p>
            </p:txBody>
          </p:sp>
        </mc:Fallback>
      </mc:AlternateContent>
      <p:sp>
        <p:nvSpPr>
          <p:cNvPr id="52" name="Rectángulo: esquinas redondeadas 51">
            <a:extLst>
              <a:ext uri="{FF2B5EF4-FFF2-40B4-BE49-F238E27FC236}">
                <a16:creationId xmlns:a16="http://schemas.microsoft.com/office/drawing/2014/main" id="{6147AF75-0D5F-419F-BEA6-BAAA6A91A246}"/>
              </a:ext>
            </a:extLst>
          </p:cNvPr>
          <p:cNvSpPr/>
          <p:nvPr/>
        </p:nvSpPr>
        <p:spPr>
          <a:xfrm>
            <a:off x="2324045" y="6438248"/>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24E2443-CB53-4102-80C1-F3D635038F30}"/>
              </a:ext>
            </a:extLst>
          </p:cNvPr>
          <p:cNvSpPr>
            <a:spLocks noGrp="1"/>
          </p:cNvSpPr>
          <p:nvPr>
            <p:ph type="sldNum" sz="quarter" idx="12"/>
          </p:nvPr>
        </p:nvSpPr>
        <p:spPr>
          <a:xfrm>
            <a:off x="8315325" y="6356350"/>
            <a:ext cx="2743200" cy="365125"/>
          </a:xfrm>
        </p:spPr>
        <p:txBody>
          <a:bodyPr/>
          <a:lstStyle/>
          <a:p>
            <a:pPr rtl="0"/>
            <a:fld id="{3A98EE3D-8CD1-4C3F-BD1C-C98C9596463C}" type="slidenum">
              <a:rPr lang="es-ES" noProof="0" smtClean="0"/>
              <a:t>26</a:t>
            </a:fld>
            <a:endParaRPr lang="es-ES" noProof="0" dirty="0"/>
          </a:p>
        </p:txBody>
      </p:sp>
      <p:grpSp>
        <p:nvGrpSpPr>
          <p:cNvPr id="69" name="Grupo 68">
            <a:extLst>
              <a:ext uri="{FF2B5EF4-FFF2-40B4-BE49-F238E27FC236}">
                <a16:creationId xmlns:a16="http://schemas.microsoft.com/office/drawing/2014/main" id="{932E9363-15C7-4E36-BEAF-0D0DBD0F443A}"/>
              </a:ext>
            </a:extLst>
          </p:cNvPr>
          <p:cNvGrpSpPr/>
          <p:nvPr/>
        </p:nvGrpSpPr>
        <p:grpSpPr>
          <a:xfrm>
            <a:off x="6050599" y="188388"/>
            <a:ext cx="899077" cy="733486"/>
            <a:chOff x="4526599" y="188388"/>
            <a:chExt cx="899077" cy="733486"/>
          </a:xfrm>
        </p:grpSpPr>
        <p:sp>
          <p:nvSpPr>
            <p:cNvPr id="70" name="Rectángulo: esquinas redondeadas 69">
              <a:extLst>
                <a:ext uri="{FF2B5EF4-FFF2-40B4-BE49-F238E27FC236}">
                  <a16:creationId xmlns:a16="http://schemas.microsoft.com/office/drawing/2014/main" id="{23B997F8-6B55-41E7-86A7-9487FAE4507A}"/>
                </a:ext>
              </a:extLst>
            </p:cNvPr>
            <p:cNvSpPr/>
            <p:nvPr/>
          </p:nvSpPr>
          <p:spPr>
            <a:xfrm>
              <a:off x="4526599" y="253387"/>
              <a:ext cx="198116" cy="13318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esquinas redondeadas 70">
              <a:extLst>
                <a:ext uri="{FF2B5EF4-FFF2-40B4-BE49-F238E27FC236}">
                  <a16:creationId xmlns:a16="http://schemas.microsoft.com/office/drawing/2014/main" id="{1E9C18C8-B5E1-403C-A710-B26CB747B690}"/>
                </a:ext>
              </a:extLst>
            </p:cNvPr>
            <p:cNvSpPr/>
            <p:nvPr/>
          </p:nvSpPr>
          <p:spPr>
            <a:xfrm>
              <a:off x="4526599" y="475378"/>
              <a:ext cx="198116" cy="133186"/>
            </a:xfrm>
            <a:prstGeom prst="roundRect">
              <a:avLst/>
            </a:prstGeom>
            <a:solidFill>
              <a:srgbClr val="004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esquinas redondeadas 71">
              <a:extLst>
                <a:ext uri="{FF2B5EF4-FFF2-40B4-BE49-F238E27FC236}">
                  <a16:creationId xmlns:a16="http://schemas.microsoft.com/office/drawing/2014/main" id="{CBC3A2DF-3AE3-48C1-BE40-17AA7A0C9CAD}"/>
                </a:ext>
              </a:extLst>
            </p:cNvPr>
            <p:cNvSpPr/>
            <p:nvPr/>
          </p:nvSpPr>
          <p:spPr>
            <a:xfrm>
              <a:off x="4526599" y="701037"/>
              <a:ext cx="198116" cy="133186"/>
            </a:xfrm>
            <a:prstGeom prst="roundRect">
              <a:avLst/>
            </a:prstGeom>
            <a:solidFill>
              <a:srgbClr val="8CE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CuadroTexto 72">
              <a:extLst>
                <a:ext uri="{FF2B5EF4-FFF2-40B4-BE49-F238E27FC236}">
                  <a16:creationId xmlns:a16="http://schemas.microsoft.com/office/drawing/2014/main" id="{0BB8696C-11A2-4E97-A478-EA53575A057E}"/>
                </a:ext>
              </a:extLst>
            </p:cNvPr>
            <p:cNvSpPr txBox="1"/>
            <p:nvPr/>
          </p:nvSpPr>
          <p:spPr>
            <a:xfrm>
              <a:off x="4724715" y="188388"/>
              <a:ext cx="700961" cy="276999"/>
            </a:xfrm>
            <a:prstGeom prst="rect">
              <a:avLst/>
            </a:prstGeom>
            <a:noFill/>
          </p:spPr>
          <p:txBody>
            <a:bodyPr wrap="none" rtlCol="0">
              <a:spAutoFit/>
            </a:bodyPr>
            <a:lstStyle/>
            <a:p>
              <a:r>
                <a:rPr lang="es-ES" sz="1200" b="1" dirty="0">
                  <a:solidFill>
                    <a:srgbClr val="000078"/>
                  </a:solidFill>
                </a:rPr>
                <a:t>Sector 1</a:t>
              </a:r>
            </a:p>
          </p:txBody>
        </p:sp>
        <p:sp>
          <p:nvSpPr>
            <p:cNvPr id="74" name="CuadroTexto 73">
              <a:extLst>
                <a:ext uri="{FF2B5EF4-FFF2-40B4-BE49-F238E27FC236}">
                  <a16:creationId xmlns:a16="http://schemas.microsoft.com/office/drawing/2014/main" id="{67FCEEC0-5B4B-410B-BAFC-04738CA650ED}"/>
                </a:ext>
              </a:extLst>
            </p:cNvPr>
            <p:cNvSpPr txBox="1"/>
            <p:nvPr/>
          </p:nvSpPr>
          <p:spPr>
            <a:xfrm>
              <a:off x="4724715" y="424457"/>
              <a:ext cx="700961" cy="276999"/>
            </a:xfrm>
            <a:prstGeom prst="rect">
              <a:avLst/>
            </a:prstGeom>
            <a:noFill/>
          </p:spPr>
          <p:txBody>
            <a:bodyPr wrap="none" rtlCol="0">
              <a:spAutoFit/>
            </a:bodyPr>
            <a:lstStyle/>
            <a:p>
              <a:r>
                <a:rPr lang="es-ES" sz="1200" b="1" dirty="0">
                  <a:solidFill>
                    <a:srgbClr val="000078"/>
                  </a:solidFill>
                </a:rPr>
                <a:t>Sector 2</a:t>
              </a:r>
            </a:p>
          </p:txBody>
        </p:sp>
        <p:sp>
          <p:nvSpPr>
            <p:cNvPr id="75" name="CuadroTexto 74">
              <a:extLst>
                <a:ext uri="{FF2B5EF4-FFF2-40B4-BE49-F238E27FC236}">
                  <a16:creationId xmlns:a16="http://schemas.microsoft.com/office/drawing/2014/main" id="{24648B5E-6A85-4A5D-985D-10FF07AE5420}"/>
                </a:ext>
              </a:extLst>
            </p:cNvPr>
            <p:cNvSpPr txBox="1"/>
            <p:nvPr/>
          </p:nvSpPr>
          <p:spPr>
            <a:xfrm>
              <a:off x="4724715" y="644875"/>
              <a:ext cx="700961" cy="276999"/>
            </a:xfrm>
            <a:prstGeom prst="rect">
              <a:avLst/>
            </a:prstGeom>
            <a:noFill/>
          </p:spPr>
          <p:txBody>
            <a:bodyPr wrap="none" rtlCol="0">
              <a:spAutoFit/>
            </a:bodyPr>
            <a:lstStyle/>
            <a:p>
              <a:r>
                <a:rPr lang="es-ES" sz="1200" b="1" dirty="0">
                  <a:solidFill>
                    <a:srgbClr val="000078"/>
                  </a:solidFill>
                </a:rPr>
                <a:t>Sector 3</a:t>
              </a:r>
            </a:p>
          </p:txBody>
        </p:sp>
      </p:grpSp>
      <p:sp>
        <p:nvSpPr>
          <p:cNvPr id="76" name="Rectángulo: esquinas redondeadas 75">
            <a:extLst>
              <a:ext uri="{FF2B5EF4-FFF2-40B4-BE49-F238E27FC236}">
                <a16:creationId xmlns:a16="http://schemas.microsoft.com/office/drawing/2014/main" id="{4B5760D0-510E-46CB-952A-5B68C0CA6468}"/>
              </a:ext>
            </a:extLst>
          </p:cNvPr>
          <p:cNvSpPr/>
          <p:nvPr/>
        </p:nvSpPr>
        <p:spPr>
          <a:xfrm>
            <a:off x="5981949" y="400961"/>
            <a:ext cx="1073962" cy="305309"/>
          </a:xfrm>
          <a:prstGeom prst="roundRect">
            <a:avLst/>
          </a:prstGeom>
          <a:solidFill>
            <a:srgbClr val="73EDFF">
              <a:alpha val="10000"/>
            </a:srgbClr>
          </a:solid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 name="Imagen 40">
            <a:extLst>
              <a:ext uri="{FF2B5EF4-FFF2-40B4-BE49-F238E27FC236}">
                <a16:creationId xmlns:a16="http://schemas.microsoft.com/office/drawing/2014/main" id="{4654CBCB-36CD-45F9-91F8-4556A8D488D6}"/>
              </a:ext>
            </a:extLst>
          </p:cNvPr>
          <p:cNvPicPr>
            <a:picLocks noChangeAspect="1"/>
          </p:cNvPicPr>
          <p:nvPr/>
        </p:nvPicPr>
        <p:blipFill>
          <a:blip r:embed="rId6"/>
          <a:stretch>
            <a:fillRect/>
          </a:stretch>
        </p:blipFill>
        <p:spPr>
          <a:xfrm>
            <a:off x="50200" y="3218395"/>
            <a:ext cx="8141339" cy="1125005"/>
          </a:xfrm>
          <a:prstGeom prst="rect">
            <a:avLst/>
          </a:prstGeom>
        </p:spPr>
      </p:pic>
      <p:pic>
        <p:nvPicPr>
          <p:cNvPr id="42" name="Imagen 41">
            <a:extLst>
              <a:ext uri="{FF2B5EF4-FFF2-40B4-BE49-F238E27FC236}">
                <a16:creationId xmlns:a16="http://schemas.microsoft.com/office/drawing/2014/main" id="{8FFBD3AB-EEC1-47DF-8A20-C15B9AA4B6DD}"/>
              </a:ext>
            </a:extLst>
          </p:cNvPr>
          <p:cNvPicPr>
            <a:picLocks noChangeAspect="1"/>
          </p:cNvPicPr>
          <p:nvPr/>
        </p:nvPicPr>
        <p:blipFill>
          <a:blip r:embed="rId7"/>
          <a:stretch>
            <a:fillRect/>
          </a:stretch>
        </p:blipFill>
        <p:spPr>
          <a:xfrm>
            <a:off x="30211" y="1987184"/>
            <a:ext cx="8075564" cy="1296003"/>
          </a:xfrm>
          <a:prstGeom prst="rect">
            <a:avLst/>
          </a:prstGeom>
        </p:spPr>
      </p:pic>
      <p:pic>
        <p:nvPicPr>
          <p:cNvPr id="43" name="Imagen 42">
            <a:extLst>
              <a:ext uri="{FF2B5EF4-FFF2-40B4-BE49-F238E27FC236}">
                <a16:creationId xmlns:a16="http://schemas.microsoft.com/office/drawing/2014/main" id="{5AD3DF10-9669-4144-8457-24ED6BC8970A}"/>
              </a:ext>
            </a:extLst>
          </p:cNvPr>
          <p:cNvPicPr>
            <a:picLocks noChangeAspect="1"/>
          </p:cNvPicPr>
          <p:nvPr/>
        </p:nvPicPr>
        <p:blipFill>
          <a:blip r:embed="rId8"/>
          <a:stretch>
            <a:fillRect/>
          </a:stretch>
        </p:blipFill>
        <p:spPr>
          <a:xfrm>
            <a:off x="35652" y="5703844"/>
            <a:ext cx="8143299" cy="1138688"/>
          </a:xfrm>
          <a:prstGeom prst="rect">
            <a:avLst/>
          </a:prstGeom>
        </p:spPr>
      </p:pic>
      <p:pic>
        <p:nvPicPr>
          <p:cNvPr id="44" name="Imagen 43">
            <a:extLst>
              <a:ext uri="{FF2B5EF4-FFF2-40B4-BE49-F238E27FC236}">
                <a16:creationId xmlns:a16="http://schemas.microsoft.com/office/drawing/2014/main" id="{5DC38EBF-A224-466E-8BE0-2AA6EE032488}"/>
              </a:ext>
            </a:extLst>
          </p:cNvPr>
          <p:cNvPicPr>
            <a:picLocks noChangeAspect="1"/>
          </p:cNvPicPr>
          <p:nvPr/>
        </p:nvPicPr>
        <p:blipFill>
          <a:blip r:embed="rId9"/>
          <a:stretch>
            <a:fillRect/>
          </a:stretch>
        </p:blipFill>
        <p:spPr>
          <a:xfrm>
            <a:off x="-4765" y="4814627"/>
            <a:ext cx="8320090" cy="889217"/>
          </a:xfrm>
          <a:prstGeom prst="rect">
            <a:avLst/>
          </a:prstGeom>
        </p:spPr>
      </p:pic>
      <p:cxnSp>
        <p:nvCxnSpPr>
          <p:cNvPr id="51" name="Conector recto 50">
            <a:extLst>
              <a:ext uri="{FF2B5EF4-FFF2-40B4-BE49-F238E27FC236}">
                <a16:creationId xmlns:a16="http://schemas.microsoft.com/office/drawing/2014/main" id="{60294753-831B-415B-B4F8-F982AFA3B08C}"/>
              </a:ext>
            </a:extLst>
          </p:cNvPr>
          <p:cNvCxnSpPr>
            <a:cxnSpLocks/>
          </p:cNvCxnSpPr>
          <p:nvPr/>
        </p:nvCxnSpPr>
        <p:spPr>
          <a:xfrm>
            <a:off x="571500" y="283659"/>
            <a:ext cx="522922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A19F84C1-9496-4699-B65C-5A70BA8E10E2}"/>
              </a:ext>
            </a:extLst>
          </p:cNvPr>
          <p:cNvCxnSpPr>
            <a:cxnSpLocks/>
          </p:cNvCxnSpPr>
          <p:nvPr/>
        </p:nvCxnSpPr>
        <p:spPr>
          <a:xfrm>
            <a:off x="571500" y="790860"/>
            <a:ext cx="525889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54" name="Marcador de contenido 4" descr="Escena de autopista con relleno sólido">
            <a:extLst>
              <a:ext uri="{FF2B5EF4-FFF2-40B4-BE49-F238E27FC236}">
                <a16:creationId xmlns:a16="http://schemas.microsoft.com/office/drawing/2014/main" id="{0551F1FE-9FD4-480B-A928-593C5224D6B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112533" y="141111"/>
            <a:ext cx="668533" cy="668533"/>
          </a:xfrm>
          <a:prstGeom prst="rect">
            <a:avLst/>
          </a:prstGeom>
          <a:ln>
            <a:noFill/>
          </a:ln>
        </p:spPr>
      </p:pic>
      <p:sp>
        <p:nvSpPr>
          <p:cNvPr id="55" name="CuadroTexto 54">
            <a:extLst>
              <a:ext uri="{FF2B5EF4-FFF2-40B4-BE49-F238E27FC236}">
                <a16:creationId xmlns:a16="http://schemas.microsoft.com/office/drawing/2014/main" id="{4B0F98E4-10C1-4005-AF0B-06DA0D70B7F5}"/>
              </a:ext>
            </a:extLst>
          </p:cNvPr>
          <p:cNvSpPr txBox="1"/>
          <p:nvPr/>
        </p:nvSpPr>
        <p:spPr>
          <a:xfrm>
            <a:off x="375785" y="292368"/>
            <a:ext cx="5258895" cy="461665"/>
          </a:xfrm>
          <a:prstGeom prst="rect">
            <a:avLst/>
          </a:prstGeom>
          <a:noFill/>
        </p:spPr>
        <p:txBody>
          <a:bodyPr wrap="square">
            <a:spAutoFit/>
          </a:bodyPr>
          <a:lstStyle/>
          <a:p>
            <a:r>
              <a:rPr lang="es-ES" sz="2400" dirty="0">
                <a:solidFill>
                  <a:srgbClr val="000078"/>
                </a:solidFill>
              </a:rPr>
              <a:t>Santa </a:t>
            </a:r>
            <a:r>
              <a:rPr lang="es-ES" sz="2400" dirty="0" err="1">
                <a:solidFill>
                  <a:srgbClr val="000078"/>
                </a:solidFill>
              </a:rPr>
              <a:t>Cilia</a:t>
            </a:r>
            <a:r>
              <a:rPr lang="es-ES" sz="2400" dirty="0">
                <a:solidFill>
                  <a:srgbClr val="000078"/>
                </a:solidFill>
              </a:rPr>
              <a:t> De </a:t>
            </a:r>
            <a:r>
              <a:rPr lang="es-ES" sz="2400" dirty="0" err="1">
                <a:solidFill>
                  <a:srgbClr val="000078"/>
                </a:solidFill>
              </a:rPr>
              <a:t>Ponzano</a:t>
            </a:r>
            <a:r>
              <a:rPr lang="es-ES" sz="2400" dirty="0">
                <a:solidFill>
                  <a:srgbClr val="000078"/>
                </a:solidFill>
              </a:rPr>
              <a:t> – Atenuación</a:t>
            </a:r>
          </a:p>
        </p:txBody>
      </p:sp>
      <p:grpSp>
        <p:nvGrpSpPr>
          <p:cNvPr id="37" name="Grupo 36">
            <a:extLst>
              <a:ext uri="{FF2B5EF4-FFF2-40B4-BE49-F238E27FC236}">
                <a16:creationId xmlns:a16="http://schemas.microsoft.com/office/drawing/2014/main" id="{DABF4F9A-C9EC-4861-A8B2-C532EA4D295C}"/>
              </a:ext>
            </a:extLst>
          </p:cNvPr>
          <p:cNvGrpSpPr/>
          <p:nvPr/>
        </p:nvGrpSpPr>
        <p:grpSpPr>
          <a:xfrm>
            <a:off x="116003" y="4391603"/>
            <a:ext cx="764953" cy="338554"/>
            <a:chOff x="3434348" y="1518920"/>
            <a:chExt cx="764953" cy="338554"/>
          </a:xfrm>
        </p:grpSpPr>
        <p:sp>
          <p:nvSpPr>
            <p:cNvPr id="40" name="CuadroTexto 39">
              <a:extLst>
                <a:ext uri="{FF2B5EF4-FFF2-40B4-BE49-F238E27FC236}">
                  <a16:creationId xmlns:a16="http://schemas.microsoft.com/office/drawing/2014/main" id="{8E191CC4-9D19-4ABA-B503-3039FC2822CE}"/>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56" name="Rectángulo: esquinas redondeadas 55">
              <a:extLst>
                <a:ext uri="{FF2B5EF4-FFF2-40B4-BE49-F238E27FC236}">
                  <a16:creationId xmlns:a16="http://schemas.microsoft.com/office/drawing/2014/main" id="{33379E6D-D4C0-4A4E-8697-533B9A49A7CF}"/>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 name="Grupo 56">
            <a:extLst>
              <a:ext uri="{FF2B5EF4-FFF2-40B4-BE49-F238E27FC236}">
                <a16:creationId xmlns:a16="http://schemas.microsoft.com/office/drawing/2014/main" id="{B3DDBF97-4328-4F49-BC42-6FF9163B0536}"/>
              </a:ext>
            </a:extLst>
          </p:cNvPr>
          <p:cNvGrpSpPr/>
          <p:nvPr/>
        </p:nvGrpSpPr>
        <p:grpSpPr>
          <a:xfrm>
            <a:off x="102012" y="1639040"/>
            <a:ext cx="726847" cy="338554"/>
            <a:chOff x="3368259" y="1518920"/>
            <a:chExt cx="726847" cy="338554"/>
          </a:xfrm>
        </p:grpSpPr>
        <p:sp>
          <p:nvSpPr>
            <p:cNvPr id="58" name="CuadroTexto 57">
              <a:extLst>
                <a:ext uri="{FF2B5EF4-FFF2-40B4-BE49-F238E27FC236}">
                  <a16:creationId xmlns:a16="http://schemas.microsoft.com/office/drawing/2014/main" id="{359AE604-2205-4ED6-A40A-3E5CFC9BAB34}"/>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9" name="Rectángulo: esquinas redondeadas 58">
              <a:extLst>
                <a:ext uri="{FF2B5EF4-FFF2-40B4-BE49-F238E27FC236}">
                  <a16:creationId xmlns:a16="http://schemas.microsoft.com/office/drawing/2014/main" id="{6BDAF4DC-8193-4D05-9655-65DD2F630832}"/>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0" name="Gráfico 79" descr="Conejo contorno">
            <a:extLst>
              <a:ext uri="{FF2B5EF4-FFF2-40B4-BE49-F238E27FC236}">
                <a16:creationId xmlns:a16="http://schemas.microsoft.com/office/drawing/2014/main" id="{CEE477E7-36E3-405E-87EE-ECB8D13CDE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3772" y="2977064"/>
            <a:ext cx="449453" cy="449453"/>
          </a:xfrm>
          <a:prstGeom prst="rect">
            <a:avLst/>
          </a:prstGeom>
        </p:spPr>
      </p:pic>
      <p:pic>
        <p:nvPicPr>
          <p:cNvPr id="81" name="Gráfico 80" descr="Tortuga contorno">
            <a:extLst>
              <a:ext uri="{FF2B5EF4-FFF2-40B4-BE49-F238E27FC236}">
                <a16:creationId xmlns:a16="http://schemas.microsoft.com/office/drawing/2014/main" id="{7C55D2A0-5AE9-49D5-A109-22664298A2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6025" y="3526335"/>
            <a:ext cx="457200" cy="457200"/>
          </a:xfrm>
          <a:prstGeom prst="rect">
            <a:avLst/>
          </a:prstGeom>
        </p:spPr>
      </p:pic>
      <p:sp>
        <p:nvSpPr>
          <p:cNvPr id="82" name="CuadroTexto 81">
            <a:extLst>
              <a:ext uri="{FF2B5EF4-FFF2-40B4-BE49-F238E27FC236}">
                <a16:creationId xmlns:a16="http://schemas.microsoft.com/office/drawing/2014/main" id="{29E28C2E-16A9-4896-B5F7-10E84BC0A708}"/>
              </a:ext>
            </a:extLst>
          </p:cNvPr>
          <p:cNvSpPr txBox="1"/>
          <p:nvPr/>
        </p:nvSpPr>
        <p:spPr>
          <a:xfrm>
            <a:off x="8829634" y="3050736"/>
            <a:ext cx="2641560" cy="646331"/>
          </a:xfrm>
          <a:prstGeom prst="rect">
            <a:avLst/>
          </a:prstGeom>
          <a:noFill/>
        </p:spPr>
        <p:txBody>
          <a:bodyPr wrap="square">
            <a:spAutoFit/>
          </a:bodyPr>
          <a:lstStyle/>
          <a:p>
            <a:r>
              <a:rPr lang="es-ES" sz="1800" dirty="0">
                <a:solidFill>
                  <a:srgbClr val="000078"/>
                </a:solidFill>
                <a:latin typeface="Arial titulos"/>
              </a:rPr>
              <a:t>Desvanecimiento rápido       </a:t>
            </a:r>
          </a:p>
          <a:p>
            <a:r>
              <a:rPr lang="es-ES" sz="1800" dirty="0">
                <a:solidFill>
                  <a:srgbClr val="000078"/>
                </a:solidFill>
                <a:latin typeface="Arial titulos"/>
                <a:sym typeface="Wingdings" panose="05000000000000000000" pitchFamily="2" charset="2"/>
              </a:rPr>
              <a:t> montaña</a:t>
            </a:r>
            <a:endParaRPr lang="es-ES" sz="1800" dirty="0">
              <a:solidFill>
                <a:srgbClr val="000078"/>
              </a:solidFill>
              <a:latin typeface="Arial titulos"/>
            </a:endParaRPr>
          </a:p>
        </p:txBody>
      </p:sp>
      <p:sp>
        <p:nvSpPr>
          <p:cNvPr id="83" name="CuadroTexto 82">
            <a:extLst>
              <a:ext uri="{FF2B5EF4-FFF2-40B4-BE49-F238E27FC236}">
                <a16:creationId xmlns:a16="http://schemas.microsoft.com/office/drawing/2014/main" id="{E5AD6EBA-436E-43CA-A74D-91BF78DE43F7}"/>
              </a:ext>
            </a:extLst>
          </p:cNvPr>
          <p:cNvSpPr txBox="1"/>
          <p:nvPr/>
        </p:nvSpPr>
        <p:spPr>
          <a:xfrm>
            <a:off x="8829634" y="3602885"/>
            <a:ext cx="2572790" cy="646331"/>
          </a:xfrm>
          <a:prstGeom prst="rect">
            <a:avLst/>
          </a:prstGeom>
          <a:noFill/>
        </p:spPr>
        <p:txBody>
          <a:bodyPr wrap="square">
            <a:spAutoFit/>
          </a:bodyPr>
          <a:lstStyle/>
          <a:p>
            <a:r>
              <a:rPr lang="es-ES" sz="1800" dirty="0">
                <a:solidFill>
                  <a:srgbClr val="000078"/>
                </a:solidFill>
                <a:latin typeface="Arial titulos"/>
              </a:rPr>
              <a:t>Desvanecimiento lento         </a:t>
            </a:r>
          </a:p>
          <a:p>
            <a:r>
              <a:rPr lang="es-ES" sz="1800" dirty="0">
                <a:solidFill>
                  <a:srgbClr val="000078"/>
                </a:solidFill>
                <a:latin typeface="Arial titulos"/>
                <a:sym typeface="Wingdings" panose="05000000000000000000" pitchFamily="2" charset="2"/>
              </a:rPr>
              <a:t> </a:t>
            </a:r>
            <a:r>
              <a:rPr lang="es-ES" dirty="0">
                <a:solidFill>
                  <a:srgbClr val="000078"/>
                </a:solidFill>
                <a:latin typeface="Arial titulos"/>
                <a:sym typeface="Wingdings" panose="05000000000000000000" pitchFamily="2" charset="2"/>
              </a:rPr>
              <a:t>montaña</a:t>
            </a:r>
            <a:endParaRPr lang="es-ES" sz="1800" dirty="0">
              <a:solidFill>
                <a:srgbClr val="000078"/>
              </a:solidFill>
              <a:latin typeface="Arial titulos"/>
            </a:endParaRPr>
          </a:p>
        </p:txBody>
      </p:sp>
      <p:sp>
        <p:nvSpPr>
          <p:cNvPr id="85" name="CuadroTexto 84">
            <a:extLst>
              <a:ext uri="{FF2B5EF4-FFF2-40B4-BE49-F238E27FC236}">
                <a16:creationId xmlns:a16="http://schemas.microsoft.com/office/drawing/2014/main" id="{593DC6D5-1F8D-494A-9183-A42E9FA5E9F3}"/>
              </a:ext>
            </a:extLst>
          </p:cNvPr>
          <p:cNvSpPr txBox="1"/>
          <p:nvPr/>
        </p:nvSpPr>
        <p:spPr>
          <a:xfrm>
            <a:off x="8887945" y="2575403"/>
            <a:ext cx="1600144" cy="369332"/>
          </a:xfrm>
          <a:prstGeom prst="rect">
            <a:avLst/>
          </a:prstGeom>
          <a:noFill/>
        </p:spPr>
        <p:txBody>
          <a:bodyPr wrap="square">
            <a:spAutoFit/>
          </a:bodyPr>
          <a:lstStyle/>
          <a:p>
            <a:r>
              <a:rPr lang="es-ES" sz="1800" dirty="0">
                <a:solidFill>
                  <a:srgbClr val="000078"/>
                </a:solidFill>
                <a:latin typeface="Arial titulos"/>
              </a:rPr>
              <a:t>Line </a:t>
            </a:r>
            <a:r>
              <a:rPr lang="es-ES" sz="1800" dirty="0" err="1">
                <a:solidFill>
                  <a:srgbClr val="000078"/>
                </a:solidFill>
                <a:latin typeface="Arial titulos"/>
              </a:rPr>
              <a:t>Of</a:t>
            </a:r>
            <a:r>
              <a:rPr lang="es-ES" sz="1800" dirty="0">
                <a:solidFill>
                  <a:srgbClr val="000078"/>
                </a:solidFill>
                <a:latin typeface="Arial titulos"/>
              </a:rPr>
              <a:t> </a:t>
            </a:r>
            <a:r>
              <a:rPr lang="es-ES" sz="1800" dirty="0" err="1">
                <a:solidFill>
                  <a:srgbClr val="000078"/>
                </a:solidFill>
                <a:latin typeface="Arial titulos"/>
              </a:rPr>
              <a:t>Sigth</a:t>
            </a:r>
            <a:r>
              <a:rPr lang="es-ES" sz="1800" dirty="0">
                <a:solidFill>
                  <a:srgbClr val="000078"/>
                </a:solidFill>
                <a:latin typeface="Arial titulos"/>
              </a:rPr>
              <a:t> </a:t>
            </a:r>
          </a:p>
        </p:txBody>
      </p:sp>
      <p:pic>
        <p:nvPicPr>
          <p:cNvPr id="86" name="Gráfico 85" descr="Ojo contorno">
            <a:extLst>
              <a:ext uri="{FF2B5EF4-FFF2-40B4-BE49-F238E27FC236}">
                <a16:creationId xmlns:a16="http://schemas.microsoft.com/office/drawing/2014/main" id="{377E9A0E-2898-4BC1-9444-F35B40F9B1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46414" y="2566974"/>
            <a:ext cx="396811" cy="396811"/>
          </a:xfrm>
          <a:prstGeom prst="rect">
            <a:avLst/>
          </a:prstGeom>
        </p:spPr>
      </p:pic>
      <p:pic>
        <p:nvPicPr>
          <p:cNvPr id="88" name="Gráfico 87" descr="Casilla marcada contorno">
            <a:extLst>
              <a:ext uri="{FF2B5EF4-FFF2-40B4-BE49-F238E27FC236}">
                <a16:creationId xmlns:a16="http://schemas.microsoft.com/office/drawing/2014/main" id="{FD607A1F-B831-44D7-A041-B17A8AE617C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21264" y="2995533"/>
            <a:ext cx="494992" cy="494992"/>
          </a:xfrm>
          <a:prstGeom prst="rect">
            <a:avLst/>
          </a:prstGeom>
        </p:spPr>
      </p:pic>
      <p:pic>
        <p:nvPicPr>
          <p:cNvPr id="89" name="Gráfico 88" descr="Casilla marcada contorno">
            <a:extLst>
              <a:ext uri="{FF2B5EF4-FFF2-40B4-BE49-F238E27FC236}">
                <a16:creationId xmlns:a16="http://schemas.microsoft.com/office/drawing/2014/main" id="{E6867650-C92B-4522-A990-7CD43CF44DC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85671" y="2510056"/>
            <a:ext cx="494992" cy="494992"/>
          </a:xfrm>
          <a:prstGeom prst="rect">
            <a:avLst/>
          </a:prstGeom>
        </p:spPr>
      </p:pic>
      <p:sp>
        <p:nvSpPr>
          <p:cNvPr id="90" name="Marcador de texto 2">
            <a:extLst>
              <a:ext uri="{FF2B5EF4-FFF2-40B4-BE49-F238E27FC236}">
                <a16:creationId xmlns:a16="http://schemas.microsoft.com/office/drawing/2014/main" id="{20DCAF61-E158-4E19-A9F0-3D6353887455}"/>
              </a:ext>
            </a:extLst>
          </p:cNvPr>
          <p:cNvSpPr txBox="1">
            <a:spLocks/>
          </p:cNvSpPr>
          <p:nvPr/>
        </p:nvSpPr>
        <p:spPr>
          <a:xfrm>
            <a:off x="8432823" y="4414955"/>
            <a:ext cx="3674524" cy="19931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Existe LOS, y desvanecimientos rápidos y lentos. La señal en el terminal en los puntos de medida es muy buena ya que llega directamente, y la presencia de </a:t>
            </a:r>
            <a:r>
              <a:rPr lang="es-ES" sz="1800" dirty="0" err="1">
                <a:solidFill>
                  <a:srgbClr val="000078"/>
                </a:solidFill>
                <a:latin typeface="Arial titulos"/>
                <a:sym typeface="Wingdings" panose="05000000000000000000" pitchFamily="2" charset="2"/>
              </a:rPr>
              <a:t>multitrayecto</a:t>
            </a:r>
            <a:r>
              <a:rPr lang="es-ES" sz="1800" dirty="0">
                <a:solidFill>
                  <a:srgbClr val="000078"/>
                </a:solidFill>
                <a:latin typeface="Arial titulos"/>
                <a:sym typeface="Wingdings" panose="05000000000000000000" pitchFamily="2" charset="2"/>
              </a:rPr>
              <a:t> hace que también lleguen señales de otras bandas.</a:t>
            </a:r>
          </a:p>
        </p:txBody>
      </p:sp>
      <p:pic>
        <p:nvPicPr>
          <p:cNvPr id="98" name="Gráfico 97" descr="Casilla cruzada con relleno sólido">
            <a:extLst>
              <a:ext uri="{FF2B5EF4-FFF2-40B4-BE49-F238E27FC236}">
                <a16:creationId xmlns:a16="http://schemas.microsoft.com/office/drawing/2014/main" id="{DE52C9D1-9FE7-4D0B-8AA6-3A4B5AD8EDD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9274" y="3527990"/>
            <a:ext cx="485497" cy="485497"/>
          </a:xfrm>
          <a:prstGeom prst="rect">
            <a:avLst/>
          </a:prstGeom>
        </p:spPr>
      </p:pic>
    </p:spTree>
    <p:extLst>
      <p:ext uri="{BB962C8B-B14F-4D97-AF65-F5344CB8AC3E}">
        <p14:creationId xmlns:p14="http://schemas.microsoft.com/office/powerpoint/2010/main" val="4182320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o 44">
            <a:extLst>
              <a:ext uri="{FF2B5EF4-FFF2-40B4-BE49-F238E27FC236}">
                <a16:creationId xmlns:a16="http://schemas.microsoft.com/office/drawing/2014/main" id="{2C3A17E9-8133-4551-8A23-52581F0A6C60}"/>
              </a:ext>
            </a:extLst>
          </p:cNvPr>
          <p:cNvGrpSpPr/>
          <p:nvPr/>
        </p:nvGrpSpPr>
        <p:grpSpPr>
          <a:xfrm>
            <a:off x="11178072" y="3976271"/>
            <a:ext cx="764953" cy="338554"/>
            <a:chOff x="3434348" y="1518920"/>
            <a:chExt cx="764953" cy="338554"/>
          </a:xfrm>
        </p:grpSpPr>
        <p:sp>
          <p:nvSpPr>
            <p:cNvPr id="46" name="CuadroTexto 45">
              <a:extLst>
                <a:ext uri="{FF2B5EF4-FFF2-40B4-BE49-F238E27FC236}">
                  <a16:creationId xmlns:a16="http://schemas.microsoft.com/office/drawing/2014/main" id="{24D81BE7-B5E6-4E70-934F-82B9047BD212}"/>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47" name="Rectángulo: esquinas redondeadas 46">
              <a:extLst>
                <a:ext uri="{FF2B5EF4-FFF2-40B4-BE49-F238E27FC236}">
                  <a16:creationId xmlns:a16="http://schemas.microsoft.com/office/drawing/2014/main" id="{A3217F92-2616-41FD-B303-FDBD14BB82DE}"/>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 name="Grupo 47">
            <a:extLst>
              <a:ext uri="{FF2B5EF4-FFF2-40B4-BE49-F238E27FC236}">
                <a16:creationId xmlns:a16="http://schemas.microsoft.com/office/drawing/2014/main" id="{D81CF094-571A-4D24-9BFA-B5FD12CA04BC}"/>
              </a:ext>
            </a:extLst>
          </p:cNvPr>
          <p:cNvGrpSpPr/>
          <p:nvPr/>
        </p:nvGrpSpPr>
        <p:grpSpPr>
          <a:xfrm>
            <a:off x="11178072" y="3401127"/>
            <a:ext cx="726847" cy="338554"/>
            <a:chOff x="3368259" y="1518920"/>
            <a:chExt cx="726847" cy="338554"/>
          </a:xfrm>
        </p:grpSpPr>
        <p:sp>
          <p:nvSpPr>
            <p:cNvPr id="49" name="CuadroTexto 48">
              <a:extLst>
                <a:ext uri="{FF2B5EF4-FFF2-40B4-BE49-F238E27FC236}">
                  <a16:creationId xmlns:a16="http://schemas.microsoft.com/office/drawing/2014/main" id="{B7399B0A-19AC-479C-AEE0-D2CA27175F36}"/>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0" name="Rectángulo: esquinas redondeadas 49">
              <a:extLst>
                <a:ext uri="{FF2B5EF4-FFF2-40B4-BE49-F238E27FC236}">
                  <a16:creationId xmlns:a16="http://schemas.microsoft.com/office/drawing/2014/main" id="{E78CEEEF-3D31-4D21-A665-F7F423460392}"/>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3" name="CuadroTexto 72">
            <a:extLst>
              <a:ext uri="{FF2B5EF4-FFF2-40B4-BE49-F238E27FC236}">
                <a16:creationId xmlns:a16="http://schemas.microsoft.com/office/drawing/2014/main" id="{0BB8696C-11A2-4E97-A478-EA53575A057E}"/>
              </a:ext>
            </a:extLst>
          </p:cNvPr>
          <p:cNvSpPr txBox="1"/>
          <p:nvPr/>
        </p:nvSpPr>
        <p:spPr>
          <a:xfrm>
            <a:off x="737158" y="2966702"/>
            <a:ext cx="700961" cy="276999"/>
          </a:xfrm>
          <a:prstGeom prst="rect">
            <a:avLst/>
          </a:prstGeom>
          <a:noFill/>
        </p:spPr>
        <p:txBody>
          <a:bodyPr wrap="none" rtlCol="0">
            <a:spAutoFit/>
          </a:bodyPr>
          <a:lstStyle/>
          <a:p>
            <a:r>
              <a:rPr lang="es-ES" sz="1200" b="1" dirty="0">
                <a:solidFill>
                  <a:srgbClr val="FFFF00"/>
                </a:solidFill>
              </a:rPr>
              <a:t>Sector 1</a:t>
            </a:r>
          </a:p>
        </p:txBody>
      </p:sp>
      <p:sp>
        <p:nvSpPr>
          <p:cNvPr id="74" name="CuadroTexto 73">
            <a:extLst>
              <a:ext uri="{FF2B5EF4-FFF2-40B4-BE49-F238E27FC236}">
                <a16:creationId xmlns:a16="http://schemas.microsoft.com/office/drawing/2014/main" id="{67FCEEC0-5B4B-410B-BAFC-04738CA650ED}"/>
              </a:ext>
            </a:extLst>
          </p:cNvPr>
          <p:cNvSpPr txBox="1"/>
          <p:nvPr/>
        </p:nvSpPr>
        <p:spPr>
          <a:xfrm>
            <a:off x="737158" y="4562797"/>
            <a:ext cx="700961" cy="276999"/>
          </a:xfrm>
          <a:prstGeom prst="rect">
            <a:avLst/>
          </a:prstGeom>
          <a:noFill/>
        </p:spPr>
        <p:txBody>
          <a:bodyPr wrap="none" rtlCol="0">
            <a:spAutoFit/>
          </a:bodyPr>
          <a:lstStyle/>
          <a:p>
            <a:r>
              <a:rPr lang="es-ES" sz="1200" b="1" dirty="0">
                <a:solidFill>
                  <a:srgbClr val="004BD2"/>
                </a:solidFill>
              </a:rPr>
              <a:t>Sector 2</a:t>
            </a:r>
          </a:p>
        </p:txBody>
      </p:sp>
      <p:sp>
        <p:nvSpPr>
          <p:cNvPr id="5" name="Rectángulo: esquinas redondeadas 4">
            <a:extLst>
              <a:ext uri="{FF2B5EF4-FFF2-40B4-BE49-F238E27FC236}">
                <a16:creationId xmlns:a16="http://schemas.microsoft.com/office/drawing/2014/main" id="{5798FB28-02CA-4E4B-A5A6-56661A661EDE}"/>
              </a:ext>
            </a:extLst>
          </p:cNvPr>
          <p:cNvSpPr/>
          <p:nvPr/>
        </p:nvSpPr>
        <p:spPr>
          <a:xfrm>
            <a:off x="127977" y="3201391"/>
            <a:ext cx="10930548" cy="1331211"/>
          </a:xfrm>
          <a:prstGeom prst="roundRect">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esquinas redondeadas 40">
            <a:extLst>
              <a:ext uri="{FF2B5EF4-FFF2-40B4-BE49-F238E27FC236}">
                <a16:creationId xmlns:a16="http://schemas.microsoft.com/office/drawing/2014/main" id="{6584EC2B-77A3-443D-B148-CEB15F7DA842}"/>
              </a:ext>
            </a:extLst>
          </p:cNvPr>
          <p:cNvSpPr/>
          <p:nvPr/>
        </p:nvSpPr>
        <p:spPr>
          <a:xfrm>
            <a:off x="127977" y="4804037"/>
            <a:ext cx="10930548" cy="1331211"/>
          </a:xfrm>
          <a:prstGeom prst="roundRect">
            <a:avLst/>
          </a:prstGeom>
          <a:noFill/>
          <a:ln w="28575">
            <a:solidFill>
              <a:srgbClr val="004BD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a:extLst>
              <a:ext uri="{FF2B5EF4-FFF2-40B4-BE49-F238E27FC236}">
                <a16:creationId xmlns:a16="http://schemas.microsoft.com/office/drawing/2014/main" id="{EA342824-C2AA-4540-89A4-B06659F5E072}"/>
              </a:ext>
            </a:extLst>
          </p:cNvPr>
          <p:cNvCxnSpPr>
            <a:stCxn id="5" idx="1"/>
            <a:endCxn id="5" idx="3"/>
          </p:cNvCxnSpPr>
          <p:nvPr/>
        </p:nvCxnSpPr>
        <p:spPr>
          <a:xfrm>
            <a:off x="127977" y="3866997"/>
            <a:ext cx="10930548" cy="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74E6356D-F4D7-4596-B672-29AC6B70493E}"/>
              </a:ext>
            </a:extLst>
          </p:cNvPr>
          <p:cNvCxnSpPr>
            <a:cxnSpLocks/>
            <a:stCxn id="41" idx="1"/>
          </p:cNvCxnSpPr>
          <p:nvPr/>
        </p:nvCxnSpPr>
        <p:spPr>
          <a:xfrm>
            <a:off x="127977" y="5469643"/>
            <a:ext cx="10896353" cy="29555"/>
          </a:xfrm>
          <a:prstGeom prst="line">
            <a:avLst/>
          </a:prstGeom>
          <a:ln w="28575">
            <a:solidFill>
              <a:srgbClr val="004BD2"/>
            </a:solidFill>
            <a:prstDash val="sysDot"/>
          </a:ln>
        </p:spPr>
        <p:style>
          <a:lnRef idx="1">
            <a:schemeClr val="accent1"/>
          </a:lnRef>
          <a:fillRef idx="0">
            <a:schemeClr val="accent1"/>
          </a:fillRef>
          <a:effectRef idx="0">
            <a:schemeClr val="accent1"/>
          </a:effectRef>
          <a:fontRef idx="minor">
            <a:schemeClr val="tx1"/>
          </a:fontRef>
        </p:style>
      </p:cxnSp>
      <p:grpSp>
        <p:nvGrpSpPr>
          <p:cNvPr id="54" name="Grupo 53">
            <a:extLst>
              <a:ext uri="{FF2B5EF4-FFF2-40B4-BE49-F238E27FC236}">
                <a16:creationId xmlns:a16="http://schemas.microsoft.com/office/drawing/2014/main" id="{300B977B-8EFC-446C-AAEC-786C79D157F4}"/>
              </a:ext>
            </a:extLst>
          </p:cNvPr>
          <p:cNvGrpSpPr/>
          <p:nvPr/>
        </p:nvGrpSpPr>
        <p:grpSpPr>
          <a:xfrm>
            <a:off x="11194933" y="5606597"/>
            <a:ext cx="764953" cy="338554"/>
            <a:chOff x="3434348" y="1518920"/>
            <a:chExt cx="764953" cy="338554"/>
          </a:xfrm>
        </p:grpSpPr>
        <p:sp>
          <p:nvSpPr>
            <p:cNvPr id="55" name="CuadroTexto 54">
              <a:extLst>
                <a:ext uri="{FF2B5EF4-FFF2-40B4-BE49-F238E27FC236}">
                  <a16:creationId xmlns:a16="http://schemas.microsoft.com/office/drawing/2014/main" id="{4753D4BC-5CB4-45BB-8AFA-BC6B241C1E08}"/>
                </a:ext>
              </a:extLst>
            </p:cNvPr>
            <p:cNvSpPr txBox="1"/>
            <p:nvPr/>
          </p:nvSpPr>
          <p:spPr>
            <a:xfrm>
              <a:off x="3434348" y="1518920"/>
              <a:ext cx="764953" cy="338554"/>
            </a:xfrm>
            <a:prstGeom prst="rect">
              <a:avLst/>
            </a:prstGeom>
            <a:noFill/>
            <a:ln>
              <a:noFill/>
            </a:ln>
          </p:spPr>
          <p:txBody>
            <a:bodyPr wrap="none" rtlCol="0">
              <a:spAutoFit/>
            </a:bodyPr>
            <a:lstStyle/>
            <a:p>
              <a:r>
                <a:rPr lang="es-ES" sz="1600" b="1" dirty="0">
                  <a:solidFill>
                    <a:srgbClr val="000078"/>
                  </a:solidFill>
                </a:rPr>
                <a:t>2000m</a:t>
              </a:r>
            </a:p>
          </p:txBody>
        </p:sp>
        <p:sp>
          <p:nvSpPr>
            <p:cNvPr id="56" name="Rectángulo: esquinas redondeadas 55">
              <a:extLst>
                <a:ext uri="{FF2B5EF4-FFF2-40B4-BE49-F238E27FC236}">
                  <a16:creationId xmlns:a16="http://schemas.microsoft.com/office/drawing/2014/main" id="{FBC5D9C7-32DB-4482-87FE-582AD6DC9555}"/>
                </a:ext>
              </a:extLst>
            </p:cNvPr>
            <p:cNvSpPr/>
            <p:nvPr/>
          </p:nvSpPr>
          <p:spPr>
            <a:xfrm>
              <a:off x="3434348" y="1570059"/>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7" name="Grupo 56">
            <a:extLst>
              <a:ext uri="{FF2B5EF4-FFF2-40B4-BE49-F238E27FC236}">
                <a16:creationId xmlns:a16="http://schemas.microsoft.com/office/drawing/2014/main" id="{02EC4EBB-530A-4E43-BED3-775C5147178E}"/>
              </a:ext>
            </a:extLst>
          </p:cNvPr>
          <p:cNvGrpSpPr/>
          <p:nvPr/>
        </p:nvGrpSpPr>
        <p:grpSpPr>
          <a:xfrm>
            <a:off x="11194933" y="5031453"/>
            <a:ext cx="726847" cy="338554"/>
            <a:chOff x="3368259" y="1518920"/>
            <a:chExt cx="726847" cy="338554"/>
          </a:xfrm>
        </p:grpSpPr>
        <p:sp>
          <p:nvSpPr>
            <p:cNvPr id="58" name="CuadroTexto 57">
              <a:extLst>
                <a:ext uri="{FF2B5EF4-FFF2-40B4-BE49-F238E27FC236}">
                  <a16:creationId xmlns:a16="http://schemas.microsoft.com/office/drawing/2014/main" id="{B6866075-3139-4E19-A4F9-FDC3B30EA0CD}"/>
                </a:ext>
              </a:extLst>
            </p:cNvPr>
            <p:cNvSpPr txBox="1"/>
            <p:nvPr/>
          </p:nvSpPr>
          <p:spPr>
            <a:xfrm>
              <a:off x="3434348" y="1518920"/>
              <a:ext cx="660758" cy="338554"/>
            </a:xfrm>
            <a:prstGeom prst="rect">
              <a:avLst/>
            </a:prstGeom>
            <a:noFill/>
            <a:ln>
              <a:noFill/>
            </a:ln>
          </p:spPr>
          <p:txBody>
            <a:bodyPr wrap="none" rtlCol="0">
              <a:spAutoFit/>
            </a:bodyPr>
            <a:lstStyle/>
            <a:p>
              <a:r>
                <a:rPr lang="es-ES" sz="1600" b="1" dirty="0">
                  <a:solidFill>
                    <a:srgbClr val="000078"/>
                  </a:solidFill>
                </a:rPr>
                <a:t>500m</a:t>
              </a:r>
            </a:p>
          </p:txBody>
        </p:sp>
        <p:sp>
          <p:nvSpPr>
            <p:cNvPr id="59" name="Rectángulo: esquinas redondeadas 58">
              <a:extLst>
                <a:ext uri="{FF2B5EF4-FFF2-40B4-BE49-F238E27FC236}">
                  <a16:creationId xmlns:a16="http://schemas.microsoft.com/office/drawing/2014/main" id="{2A7D13FF-8E28-4CAB-BF5F-2DED66A91515}"/>
                </a:ext>
              </a:extLst>
            </p:cNvPr>
            <p:cNvSpPr/>
            <p:nvPr/>
          </p:nvSpPr>
          <p:spPr>
            <a:xfrm>
              <a:off x="3368259" y="1567435"/>
              <a:ext cx="726847" cy="243990"/>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69" name="Conector recto 68">
            <a:extLst>
              <a:ext uri="{FF2B5EF4-FFF2-40B4-BE49-F238E27FC236}">
                <a16:creationId xmlns:a16="http://schemas.microsoft.com/office/drawing/2014/main" id="{E1294ED5-04B1-4050-868A-8ACA2EA4DE9F}"/>
              </a:ext>
            </a:extLst>
          </p:cNvPr>
          <p:cNvCxnSpPr>
            <a:cxnSpLocks/>
          </p:cNvCxnSpPr>
          <p:nvPr/>
        </p:nvCxnSpPr>
        <p:spPr>
          <a:xfrm>
            <a:off x="571500" y="283659"/>
            <a:ext cx="5524500"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1B2EED3F-30F8-442F-BBED-15A37A6FFCAF}"/>
              </a:ext>
            </a:extLst>
          </p:cNvPr>
          <p:cNvCxnSpPr>
            <a:cxnSpLocks/>
          </p:cNvCxnSpPr>
          <p:nvPr/>
        </p:nvCxnSpPr>
        <p:spPr>
          <a:xfrm flipV="1">
            <a:off x="571500" y="754033"/>
            <a:ext cx="5524500" cy="36827"/>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71" name="Marcador de contenido 4" descr="Escena de autopista con relleno sólido">
            <a:extLst>
              <a:ext uri="{FF2B5EF4-FFF2-40B4-BE49-F238E27FC236}">
                <a16:creationId xmlns:a16="http://schemas.microsoft.com/office/drawing/2014/main" id="{61C8CACE-83E5-4ED7-8332-B998787872A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346867" y="96057"/>
            <a:ext cx="668533" cy="668533"/>
          </a:xfrm>
          <a:prstGeom prst="rect">
            <a:avLst/>
          </a:prstGeom>
          <a:ln>
            <a:noFill/>
          </a:ln>
        </p:spPr>
      </p:pic>
      <p:sp>
        <p:nvSpPr>
          <p:cNvPr id="72" name="CuadroTexto 71">
            <a:extLst>
              <a:ext uri="{FF2B5EF4-FFF2-40B4-BE49-F238E27FC236}">
                <a16:creationId xmlns:a16="http://schemas.microsoft.com/office/drawing/2014/main" id="{D5E6BE94-8AD0-4A60-B2CA-6B47A8810DEB}"/>
              </a:ext>
            </a:extLst>
          </p:cNvPr>
          <p:cNvSpPr txBox="1"/>
          <p:nvPr/>
        </p:nvSpPr>
        <p:spPr>
          <a:xfrm>
            <a:off x="375786" y="292368"/>
            <a:ext cx="4890482" cy="461665"/>
          </a:xfrm>
          <a:prstGeom prst="rect">
            <a:avLst/>
          </a:prstGeom>
          <a:noFill/>
        </p:spPr>
        <p:txBody>
          <a:bodyPr wrap="square">
            <a:spAutoFit/>
          </a:bodyPr>
          <a:lstStyle/>
          <a:p>
            <a:r>
              <a:rPr lang="es-ES" sz="2400" dirty="0">
                <a:solidFill>
                  <a:srgbClr val="000078"/>
                </a:solidFill>
              </a:rPr>
              <a:t>Santa </a:t>
            </a:r>
            <a:r>
              <a:rPr lang="es-ES" sz="2400" dirty="0" err="1">
                <a:solidFill>
                  <a:srgbClr val="000078"/>
                </a:solidFill>
              </a:rPr>
              <a:t>Cilia</a:t>
            </a:r>
            <a:r>
              <a:rPr lang="es-ES" sz="2400" dirty="0">
                <a:solidFill>
                  <a:srgbClr val="000078"/>
                </a:solidFill>
              </a:rPr>
              <a:t> De </a:t>
            </a:r>
            <a:r>
              <a:rPr lang="es-ES" sz="2400" dirty="0" err="1">
                <a:solidFill>
                  <a:srgbClr val="000078"/>
                </a:solidFill>
              </a:rPr>
              <a:t>Ponzano</a:t>
            </a:r>
            <a:r>
              <a:rPr lang="es-ES" sz="2400" dirty="0">
                <a:solidFill>
                  <a:srgbClr val="000078"/>
                </a:solidFill>
              </a:rPr>
              <a:t> – Interferencia</a:t>
            </a:r>
          </a:p>
        </p:txBody>
      </p:sp>
      <p:pic>
        <p:nvPicPr>
          <p:cNvPr id="76" name="Imagen 75">
            <a:extLst>
              <a:ext uri="{FF2B5EF4-FFF2-40B4-BE49-F238E27FC236}">
                <a16:creationId xmlns:a16="http://schemas.microsoft.com/office/drawing/2014/main" id="{FF93D388-A43D-4936-8307-32BE14BAD98A}"/>
              </a:ext>
            </a:extLst>
          </p:cNvPr>
          <p:cNvPicPr>
            <a:picLocks noChangeAspect="1"/>
          </p:cNvPicPr>
          <p:nvPr/>
        </p:nvPicPr>
        <p:blipFill>
          <a:blip r:embed="rId4"/>
          <a:stretch>
            <a:fillRect/>
          </a:stretch>
        </p:blipFill>
        <p:spPr>
          <a:xfrm>
            <a:off x="275284" y="3232458"/>
            <a:ext cx="10214916" cy="583242"/>
          </a:xfrm>
          <a:prstGeom prst="rect">
            <a:avLst/>
          </a:prstGeom>
        </p:spPr>
      </p:pic>
      <p:pic>
        <p:nvPicPr>
          <p:cNvPr id="77" name="Imagen 76">
            <a:extLst>
              <a:ext uri="{FF2B5EF4-FFF2-40B4-BE49-F238E27FC236}">
                <a16:creationId xmlns:a16="http://schemas.microsoft.com/office/drawing/2014/main" id="{969D1EBD-0E9C-418D-8327-D93009F4CA03}"/>
              </a:ext>
            </a:extLst>
          </p:cNvPr>
          <p:cNvPicPr>
            <a:picLocks noChangeAspect="1"/>
          </p:cNvPicPr>
          <p:nvPr/>
        </p:nvPicPr>
        <p:blipFill>
          <a:blip r:embed="rId5"/>
          <a:stretch>
            <a:fillRect/>
          </a:stretch>
        </p:blipFill>
        <p:spPr>
          <a:xfrm>
            <a:off x="287081" y="3924500"/>
            <a:ext cx="10203119" cy="567363"/>
          </a:xfrm>
          <a:prstGeom prst="rect">
            <a:avLst/>
          </a:prstGeom>
        </p:spPr>
      </p:pic>
      <p:pic>
        <p:nvPicPr>
          <p:cNvPr id="78" name="Imagen 77">
            <a:extLst>
              <a:ext uri="{FF2B5EF4-FFF2-40B4-BE49-F238E27FC236}">
                <a16:creationId xmlns:a16="http://schemas.microsoft.com/office/drawing/2014/main" id="{A9709360-6A9A-42E6-A58D-27FAAF563AD8}"/>
              </a:ext>
            </a:extLst>
          </p:cNvPr>
          <p:cNvPicPr>
            <a:picLocks noChangeAspect="1"/>
          </p:cNvPicPr>
          <p:nvPr/>
        </p:nvPicPr>
        <p:blipFill>
          <a:blip r:embed="rId6"/>
          <a:stretch>
            <a:fillRect/>
          </a:stretch>
        </p:blipFill>
        <p:spPr>
          <a:xfrm>
            <a:off x="319661" y="4836394"/>
            <a:ext cx="10433331" cy="611948"/>
          </a:xfrm>
          <a:prstGeom prst="rect">
            <a:avLst/>
          </a:prstGeom>
        </p:spPr>
      </p:pic>
      <p:pic>
        <p:nvPicPr>
          <p:cNvPr id="82" name="Imagen 81">
            <a:extLst>
              <a:ext uri="{FF2B5EF4-FFF2-40B4-BE49-F238E27FC236}">
                <a16:creationId xmlns:a16="http://schemas.microsoft.com/office/drawing/2014/main" id="{DE548749-8BE5-410D-88F6-91B1F77AD579}"/>
              </a:ext>
            </a:extLst>
          </p:cNvPr>
          <p:cNvPicPr>
            <a:picLocks noChangeAspect="1"/>
          </p:cNvPicPr>
          <p:nvPr/>
        </p:nvPicPr>
        <p:blipFill>
          <a:blip r:embed="rId7"/>
          <a:stretch>
            <a:fillRect/>
          </a:stretch>
        </p:blipFill>
        <p:spPr>
          <a:xfrm>
            <a:off x="319660" y="5499198"/>
            <a:ext cx="10433331" cy="611063"/>
          </a:xfrm>
          <a:prstGeom prst="rect">
            <a:avLst/>
          </a:prstGeom>
        </p:spPr>
      </p:pic>
      <p:sp>
        <p:nvSpPr>
          <p:cNvPr id="29" name="Marcador de texto 2">
            <a:extLst>
              <a:ext uri="{FF2B5EF4-FFF2-40B4-BE49-F238E27FC236}">
                <a16:creationId xmlns:a16="http://schemas.microsoft.com/office/drawing/2014/main" id="{BC63AACB-6A06-4268-BBA3-7F170E1712CA}"/>
              </a:ext>
            </a:extLst>
          </p:cNvPr>
          <p:cNvSpPr txBox="1">
            <a:spLocks/>
          </p:cNvSpPr>
          <p:nvPr/>
        </p:nvSpPr>
        <p:spPr>
          <a:xfrm>
            <a:off x="213037" y="1456467"/>
            <a:ext cx="11715925" cy="14527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rgbClr val="000078"/>
                </a:solidFill>
                <a:latin typeface="Arial titulos"/>
                <a:sym typeface="Wingdings" panose="05000000000000000000" pitchFamily="2" charset="2"/>
              </a:rPr>
              <a:t>En el sector 1 la señal es menor y por ello la interferencia crece. </a:t>
            </a:r>
          </a:p>
          <a:p>
            <a:r>
              <a:rPr lang="es-ES" sz="1800" dirty="0">
                <a:solidFill>
                  <a:srgbClr val="000078"/>
                </a:solidFill>
                <a:latin typeface="Arial titulos"/>
                <a:sym typeface="Wingdings" panose="05000000000000000000" pitchFamily="2" charset="2"/>
              </a:rPr>
              <a:t>En el sector 2 la señal útil es muy buena, lo que hace que la interferencia se sitúe muy por debajo de esta. Las comunicaciones se realizarán con éxito.</a:t>
            </a:r>
          </a:p>
        </p:txBody>
      </p:sp>
    </p:spTree>
    <p:extLst>
      <p:ext uri="{BB962C8B-B14F-4D97-AF65-F5344CB8AC3E}">
        <p14:creationId xmlns:p14="http://schemas.microsoft.com/office/powerpoint/2010/main" val="128313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B0FF38F-A5A7-4801-9C5C-576288AC64F4}"/>
              </a:ext>
            </a:extLst>
          </p:cNvPr>
          <p:cNvSpPr>
            <a:spLocks noGrp="1"/>
          </p:cNvSpPr>
          <p:nvPr>
            <p:ph type="sldNum" sz="quarter" idx="12"/>
          </p:nvPr>
        </p:nvSpPr>
        <p:spPr/>
        <p:txBody>
          <a:bodyPr/>
          <a:lstStyle/>
          <a:p>
            <a:pPr rtl="0"/>
            <a:fld id="{3A98EE3D-8CD1-4C3F-BD1C-C98C9596463C}" type="slidenum">
              <a:rPr lang="es-ES" noProof="0" smtClean="0"/>
              <a:t>28</a:t>
            </a:fld>
            <a:endParaRPr lang="es-ES" noProof="0" dirty="0"/>
          </a:p>
        </p:txBody>
      </p:sp>
      <p:pic>
        <p:nvPicPr>
          <p:cNvPr id="5" name="Gráfico 4" descr="Preguntas con relleno sólido">
            <a:extLst>
              <a:ext uri="{FF2B5EF4-FFF2-40B4-BE49-F238E27FC236}">
                <a16:creationId xmlns:a16="http://schemas.microsoft.com/office/drawing/2014/main" id="{CC7946C8-8C08-4C39-80BE-5323C0E62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796" y="123769"/>
            <a:ext cx="6232581" cy="6232581"/>
          </a:xfrm>
          <a:prstGeom prst="rect">
            <a:avLst/>
          </a:prstGeom>
        </p:spPr>
      </p:pic>
      <p:cxnSp>
        <p:nvCxnSpPr>
          <p:cNvPr id="10" name="Conector recto 9">
            <a:extLst>
              <a:ext uri="{FF2B5EF4-FFF2-40B4-BE49-F238E27FC236}">
                <a16:creationId xmlns:a16="http://schemas.microsoft.com/office/drawing/2014/main" id="{3B55A7B6-DBC3-4225-819C-FA030B42E0AC}"/>
              </a:ext>
            </a:extLst>
          </p:cNvPr>
          <p:cNvCxnSpPr>
            <a:cxnSpLocks/>
          </p:cNvCxnSpPr>
          <p:nvPr/>
        </p:nvCxnSpPr>
        <p:spPr>
          <a:xfrm>
            <a:off x="607561" y="1444566"/>
            <a:ext cx="4942847"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7B138C64-0D8B-48FB-9F5A-752113B74600}"/>
              </a:ext>
            </a:extLst>
          </p:cNvPr>
          <p:cNvCxnSpPr>
            <a:cxnSpLocks/>
          </p:cNvCxnSpPr>
          <p:nvPr/>
        </p:nvCxnSpPr>
        <p:spPr>
          <a:xfrm>
            <a:off x="607561" y="635540"/>
            <a:ext cx="4942847"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13" name="Gráfico 12" descr="Signo de interrogación con relleno sólido">
            <a:extLst>
              <a:ext uri="{FF2B5EF4-FFF2-40B4-BE49-F238E27FC236}">
                <a16:creationId xmlns:a16="http://schemas.microsoft.com/office/drawing/2014/main" id="{7F796570-4290-4E46-A123-78D14CFE2C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0492" y="446168"/>
            <a:ext cx="1163176" cy="1163176"/>
          </a:xfrm>
          <a:prstGeom prst="rect">
            <a:avLst/>
          </a:prstGeom>
        </p:spPr>
      </p:pic>
      <p:pic>
        <p:nvPicPr>
          <p:cNvPr id="19" name="Gráfico 18" descr="Signo de interrogación con relleno sólido">
            <a:extLst>
              <a:ext uri="{FF2B5EF4-FFF2-40B4-BE49-F238E27FC236}">
                <a16:creationId xmlns:a16="http://schemas.microsoft.com/office/drawing/2014/main" id="{36CB49AD-6C5B-4398-9183-D28593E01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163297" y="446168"/>
            <a:ext cx="1163176" cy="1163176"/>
          </a:xfrm>
          <a:prstGeom prst="rect">
            <a:avLst/>
          </a:prstGeom>
        </p:spPr>
      </p:pic>
      <p:sp>
        <p:nvSpPr>
          <p:cNvPr id="9" name="Título 1">
            <a:extLst>
              <a:ext uri="{FF2B5EF4-FFF2-40B4-BE49-F238E27FC236}">
                <a16:creationId xmlns:a16="http://schemas.microsoft.com/office/drawing/2014/main" id="{55917386-2D88-4841-86E9-9486CDA8BCBE}"/>
              </a:ext>
            </a:extLst>
          </p:cNvPr>
          <p:cNvSpPr txBox="1">
            <a:spLocks/>
          </p:cNvSpPr>
          <p:nvPr/>
        </p:nvSpPr>
        <p:spPr>
          <a:xfrm>
            <a:off x="432058" y="635540"/>
            <a:ext cx="3971543" cy="87322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dirty="0">
                <a:solidFill>
                  <a:srgbClr val="000078"/>
                </a:solidFill>
                <a:latin typeface="Arial titulos"/>
                <a:cs typeface="Arial" panose="020B0604020202020204" pitchFamily="34" charset="0"/>
              </a:rPr>
              <a:t>Preguntas</a:t>
            </a:r>
          </a:p>
        </p:txBody>
      </p:sp>
    </p:spTree>
    <p:extLst>
      <p:ext uri="{BB962C8B-B14F-4D97-AF65-F5344CB8AC3E}">
        <p14:creationId xmlns:p14="http://schemas.microsoft.com/office/powerpoint/2010/main" val="415564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27A63A7C-04C9-445F-B916-9F21FCFB3979}"/>
              </a:ext>
            </a:extLst>
          </p:cNvPr>
          <p:cNvGraphicFramePr/>
          <p:nvPr>
            <p:extLst>
              <p:ext uri="{D42A27DB-BD31-4B8C-83A1-F6EECF244321}">
                <p14:modId xmlns:p14="http://schemas.microsoft.com/office/powerpoint/2010/main" val="2745540309"/>
              </p:ext>
            </p:extLst>
          </p:nvPr>
        </p:nvGraphicFramePr>
        <p:xfrm>
          <a:off x="2032000" y="1133475"/>
          <a:ext cx="7874000" cy="5004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7D523A30-220B-4936-9A7A-87995D5229D2}"/>
              </a:ext>
            </a:extLst>
          </p:cNvPr>
          <p:cNvSpPr txBox="1"/>
          <p:nvPr/>
        </p:nvSpPr>
        <p:spPr>
          <a:xfrm>
            <a:off x="419099" y="350334"/>
            <a:ext cx="7629525" cy="461665"/>
          </a:xfrm>
          <a:prstGeom prst="rect">
            <a:avLst/>
          </a:prstGeom>
          <a:noFill/>
        </p:spPr>
        <p:txBody>
          <a:bodyPr wrap="square">
            <a:spAutoFit/>
          </a:bodyPr>
          <a:lstStyle/>
          <a:p>
            <a:r>
              <a:rPr lang="es-ES" sz="2400" dirty="0">
                <a:solidFill>
                  <a:srgbClr val="000078"/>
                </a:solidFill>
              </a:rPr>
              <a:t>La tecnología cambia, el 5G trae consigo la introducción de:</a:t>
            </a:r>
          </a:p>
        </p:txBody>
      </p:sp>
      <p:sp>
        <p:nvSpPr>
          <p:cNvPr id="8" name="CuadroTexto 7">
            <a:extLst>
              <a:ext uri="{FF2B5EF4-FFF2-40B4-BE49-F238E27FC236}">
                <a16:creationId xmlns:a16="http://schemas.microsoft.com/office/drawing/2014/main" id="{6B2A671D-FC69-48D5-B250-C9860BCCE22A}"/>
              </a:ext>
            </a:extLst>
          </p:cNvPr>
          <p:cNvSpPr txBox="1"/>
          <p:nvPr/>
        </p:nvSpPr>
        <p:spPr>
          <a:xfrm>
            <a:off x="2717655" y="5385400"/>
            <a:ext cx="6661439" cy="369332"/>
          </a:xfrm>
          <a:prstGeom prst="rect">
            <a:avLst/>
          </a:prstGeom>
          <a:noFill/>
        </p:spPr>
        <p:txBody>
          <a:bodyPr wrap="none" rtlCol="0">
            <a:spAutoFit/>
          </a:bodyPr>
          <a:lstStyle/>
          <a:p>
            <a:r>
              <a:rPr lang="es-ES" dirty="0">
                <a:solidFill>
                  <a:schemeClr val="bg1"/>
                </a:solidFill>
              </a:rPr>
              <a:t>Todo esto hace necesario el estudio de nuevos modelos de cobertura</a:t>
            </a:r>
          </a:p>
        </p:txBody>
      </p:sp>
      <p:cxnSp>
        <p:nvCxnSpPr>
          <p:cNvPr id="9" name="Conector recto 8">
            <a:extLst>
              <a:ext uri="{FF2B5EF4-FFF2-40B4-BE49-F238E27FC236}">
                <a16:creationId xmlns:a16="http://schemas.microsoft.com/office/drawing/2014/main" id="{EA6AC583-9C5F-4871-B82A-343B4C8590A5}"/>
              </a:ext>
            </a:extLst>
          </p:cNvPr>
          <p:cNvCxnSpPr>
            <a:cxnSpLocks/>
          </p:cNvCxnSpPr>
          <p:nvPr/>
        </p:nvCxnSpPr>
        <p:spPr>
          <a:xfrm>
            <a:off x="571500" y="350334"/>
            <a:ext cx="721042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3ACF98BD-CDC4-43A6-8551-C9F652956003}"/>
              </a:ext>
            </a:extLst>
          </p:cNvPr>
          <p:cNvCxnSpPr>
            <a:cxnSpLocks/>
          </p:cNvCxnSpPr>
          <p:nvPr/>
        </p:nvCxnSpPr>
        <p:spPr>
          <a:xfrm>
            <a:off x="571500" y="857533"/>
            <a:ext cx="7210425"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2" name="Elipse 1">
            <a:extLst>
              <a:ext uri="{FF2B5EF4-FFF2-40B4-BE49-F238E27FC236}">
                <a16:creationId xmlns:a16="http://schemas.microsoft.com/office/drawing/2014/main" id="{558B2E4C-B1E7-4363-B55C-9092C0927D11}"/>
              </a:ext>
            </a:extLst>
          </p:cNvPr>
          <p:cNvSpPr/>
          <p:nvPr/>
        </p:nvSpPr>
        <p:spPr>
          <a:xfrm>
            <a:off x="5590905" y="1445623"/>
            <a:ext cx="252548" cy="783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093BBB54-B90A-454F-9D4A-B8996FF1AE44}"/>
              </a:ext>
            </a:extLst>
          </p:cNvPr>
          <p:cNvSpPr/>
          <p:nvPr/>
        </p:nvSpPr>
        <p:spPr>
          <a:xfrm rot="8992394">
            <a:off x="5553457" y="1436913"/>
            <a:ext cx="252548" cy="783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00A9D287-D33D-4D00-A01C-83AC7E7E2289}"/>
              </a:ext>
            </a:extLst>
          </p:cNvPr>
          <p:cNvSpPr/>
          <p:nvPr/>
        </p:nvSpPr>
        <p:spPr>
          <a:xfrm rot="8992394">
            <a:off x="5484300" y="1482618"/>
            <a:ext cx="252548"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a:extLst>
              <a:ext uri="{FF2B5EF4-FFF2-40B4-BE49-F238E27FC236}">
                <a16:creationId xmlns:a16="http://schemas.microsoft.com/office/drawing/2014/main" id="{9082F632-2020-4520-956E-AC63AE9C72B5}"/>
              </a:ext>
            </a:extLst>
          </p:cNvPr>
          <p:cNvSpPr>
            <a:spLocks noGrp="1"/>
          </p:cNvSpPr>
          <p:nvPr>
            <p:ph type="sldNum" sz="quarter" idx="12"/>
          </p:nvPr>
        </p:nvSpPr>
        <p:spPr/>
        <p:txBody>
          <a:bodyPr/>
          <a:lstStyle/>
          <a:p>
            <a:pPr rtl="0"/>
            <a:fld id="{3A98EE3D-8CD1-4C3F-BD1C-C98C9596463C}" type="slidenum">
              <a:rPr lang="es-ES" noProof="0" smtClean="0"/>
              <a:t>3</a:t>
            </a:fld>
            <a:endParaRPr lang="es-ES" noProof="0" dirty="0"/>
          </a:p>
        </p:txBody>
      </p:sp>
    </p:spTree>
    <p:extLst>
      <p:ext uri="{BB962C8B-B14F-4D97-AF65-F5344CB8AC3E}">
        <p14:creationId xmlns:p14="http://schemas.microsoft.com/office/powerpoint/2010/main" val="11402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15997B87-B64B-4E75-A7DC-F07A851F286E}"/>
              </a:ext>
            </a:extLst>
          </p:cNvPr>
          <p:cNvSpPr txBox="1"/>
          <p:nvPr/>
        </p:nvSpPr>
        <p:spPr>
          <a:xfrm>
            <a:off x="419099" y="350334"/>
            <a:ext cx="7629525" cy="461665"/>
          </a:xfrm>
          <a:prstGeom prst="rect">
            <a:avLst/>
          </a:prstGeom>
          <a:noFill/>
        </p:spPr>
        <p:txBody>
          <a:bodyPr wrap="square">
            <a:spAutoFit/>
          </a:bodyPr>
          <a:lstStyle/>
          <a:p>
            <a:r>
              <a:rPr lang="es-ES" sz="2400" dirty="0">
                <a:solidFill>
                  <a:srgbClr val="000078"/>
                </a:solidFill>
              </a:rPr>
              <a:t>Antenas </a:t>
            </a:r>
            <a:r>
              <a:rPr lang="es-ES" sz="2400" dirty="0" err="1">
                <a:solidFill>
                  <a:srgbClr val="000078"/>
                </a:solidFill>
              </a:rPr>
              <a:t>Massive</a:t>
            </a:r>
            <a:r>
              <a:rPr lang="es-ES" sz="2400" dirty="0">
                <a:solidFill>
                  <a:srgbClr val="000078"/>
                </a:solidFill>
              </a:rPr>
              <a:t> MIMO</a:t>
            </a:r>
          </a:p>
        </p:txBody>
      </p:sp>
      <p:cxnSp>
        <p:nvCxnSpPr>
          <p:cNvPr id="11" name="Conector recto 10">
            <a:extLst>
              <a:ext uri="{FF2B5EF4-FFF2-40B4-BE49-F238E27FC236}">
                <a16:creationId xmlns:a16="http://schemas.microsoft.com/office/drawing/2014/main" id="{0DE0746C-18E7-4C16-A5FD-06E9B8AFF958}"/>
              </a:ext>
            </a:extLst>
          </p:cNvPr>
          <p:cNvCxnSpPr>
            <a:cxnSpLocks/>
          </p:cNvCxnSpPr>
          <p:nvPr/>
        </p:nvCxnSpPr>
        <p:spPr>
          <a:xfrm>
            <a:off x="571500" y="350334"/>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AECBB21-3955-47FE-90AB-EA3700E84D2B}"/>
              </a:ext>
            </a:extLst>
          </p:cNvPr>
          <p:cNvCxnSpPr>
            <a:cxnSpLocks/>
          </p:cNvCxnSpPr>
          <p:nvPr/>
        </p:nvCxnSpPr>
        <p:spPr>
          <a:xfrm>
            <a:off x="571500" y="857533"/>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graphicFrame>
        <p:nvGraphicFramePr>
          <p:cNvPr id="16" name="Diagrama 15">
            <a:extLst>
              <a:ext uri="{FF2B5EF4-FFF2-40B4-BE49-F238E27FC236}">
                <a16:creationId xmlns:a16="http://schemas.microsoft.com/office/drawing/2014/main" id="{288AE8D7-1A57-421C-93ED-42741950AAF6}"/>
              </a:ext>
            </a:extLst>
          </p:cNvPr>
          <p:cNvGraphicFramePr/>
          <p:nvPr>
            <p:extLst>
              <p:ext uri="{D42A27DB-BD31-4B8C-83A1-F6EECF244321}">
                <p14:modId xmlns:p14="http://schemas.microsoft.com/office/powerpoint/2010/main" val="2814397902"/>
              </p:ext>
            </p:extLst>
          </p:nvPr>
        </p:nvGraphicFramePr>
        <p:xfrm>
          <a:off x="1143362" y="1288868"/>
          <a:ext cx="10210438" cy="5049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Imagen 12">
            <a:extLst>
              <a:ext uri="{FF2B5EF4-FFF2-40B4-BE49-F238E27FC236}">
                <a16:creationId xmlns:a16="http://schemas.microsoft.com/office/drawing/2014/main" id="{D8C08402-5750-4AE8-999C-50F667508D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43" t="12520" r="2422" b="5338"/>
          <a:stretch/>
        </p:blipFill>
        <p:spPr bwMode="auto">
          <a:xfrm>
            <a:off x="2347745" y="4913603"/>
            <a:ext cx="1321889" cy="124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a:extLst>
              <a:ext uri="{FF2B5EF4-FFF2-40B4-BE49-F238E27FC236}">
                <a16:creationId xmlns:a16="http://schemas.microsoft.com/office/drawing/2014/main" id="{F3067F9D-1A45-45FB-A0BE-82CE8C199BB3}"/>
              </a:ext>
            </a:extLst>
          </p:cNvPr>
          <p:cNvSpPr txBox="1"/>
          <p:nvPr/>
        </p:nvSpPr>
        <p:spPr>
          <a:xfrm>
            <a:off x="1590099" y="1922261"/>
            <a:ext cx="757646" cy="415498"/>
          </a:xfrm>
          <a:prstGeom prst="rect">
            <a:avLst/>
          </a:prstGeom>
          <a:noFill/>
        </p:spPr>
        <p:txBody>
          <a:bodyPr wrap="square" rtlCol="0">
            <a:spAutoFit/>
          </a:bodyPr>
          <a:lstStyle/>
          <a:p>
            <a:r>
              <a:rPr lang="en-GB" sz="1050" dirty="0">
                <a:solidFill>
                  <a:srgbClr val="72A4B9"/>
                </a:solidFill>
              </a:rPr>
              <a:t>Transmit Antennas</a:t>
            </a:r>
          </a:p>
        </p:txBody>
      </p:sp>
      <p:sp>
        <p:nvSpPr>
          <p:cNvPr id="20" name="CuadroTexto 19">
            <a:extLst>
              <a:ext uri="{FF2B5EF4-FFF2-40B4-BE49-F238E27FC236}">
                <a16:creationId xmlns:a16="http://schemas.microsoft.com/office/drawing/2014/main" id="{EEC9CE6E-610E-49BA-9C01-4A9D82467DC9}"/>
              </a:ext>
            </a:extLst>
          </p:cNvPr>
          <p:cNvSpPr txBox="1"/>
          <p:nvPr/>
        </p:nvSpPr>
        <p:spPr>
          <a:xfrm>
            <a:off x="3699278" y="1922261"/>
            <a:ext cx="757646" cy="415498"/>
          </a:xfrm>
          <a:prstGeom prst="rect">
            <a:avLst/>
          </a:prstGeom>
          <a:noFill/>
        </p:spPr>
        <p:txBody>
          <a:bodyPr wrap="square" rtlCol="0">
            <a:spAutoFit/>
          </a:bodyPr>
          <a:lstStyle/>
          <a:p>
            <a:r>
              <a:rPr lang="en-GB" sz="1050" dirty="0">
                <a:solidFill>
                  <a:srgbClr val="72A4B9"/>
                </a:solidFill>
              </a:rPr>
              <a:t>Receive Antennas</a:t>
            </a:r>
          </a:p>
        </p:txBody>
      </p:sp>
      <p:pic>
        <p:nvPicPr>
          <p:cNvPr id="2052" name="Imagen 1">
            <a:extLst>
              <a:ext uri="{FF2B5EF4-FFF2-40B4-BE49-F238E27FC236}">
                <a16:creationId xmlns:a16="http://schemas.microsoft.com/office/drawing/2014/main" id="{C1A78B63-FD93-4190-BDE6-79CF1AE7B2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57" t="7211" b="10835"/>
          <a:stretch/>
        </p:blipFill>
        <p:spPr bwMode="auto">
          <a:xfrm>
            <a:off x="1602371" y="3190764"/>
            <a:ext cx="2812639" cy="124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a:extLst>
              <a:ext uri="{FF2B5EF4-FFF2-40B4-BE49-F238E27FC236}">
                <a16:creationId xmlns:a16="http://schemas.microsoft.com/office/drawing/2014/main" id="{3B5FA383-C376-49F1-BF5C-EF77D4D59E9F}"/>
              </a:ext>
            </a:extLst>
          </p:cNvPr>
          <p:cNvSpPr>
            <a:spLocks noGrp="1"/>
          </p:cNvSpPr>
          <p:nvPr>
            <p:ph type="sldNum" sz="quarter" idx="12"/>
          </p:nvPr>
        </p:nvSpPr>
        <p:spPr/>
        <p:txBody>
          <a:bodyPr/>
          <a:lstStyle/>
          <a:p>
            <a:pPr rtl="0"/>
            <a:fld id="{3A98EE3D-8CD1-4C3F-BD1C-C98C9596463C}" type="slidenum">
              <a:rPr lang="es-ES" noProof="0" smtClean="0"/>
              <a:t>4</a:t>
            </a:fld>
            <a:endParaRPr lang="es-ES" noProof="0" dirty="0"/>
          </a:p>
        </p:txBody>
      </p:sp>
      <p:pic>
        <p:nvPicPr>
          <p:cNvPr id="1028" name="Picture 4" descr="Wireless MIMO Driving RF Challenges | DigiKey">
            <a:extLst>
              <a:ext uri="{FF2B5EF4-FFF2-40B4-BE49-F238E27FC236}">
                <a16:creationId xmlns:a16="http://schemas.microsoft.com/office/drawing/2014/main" id="{D8EF5293-F81F-4372-A3AE-F903C86EB5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8481" y="1334403"/>
            <a:ext cx="1370797" cy="152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6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0DE0746C-18E7-4C16-A5FD-06E9B8AFF958}"/>
              </a:ext>
            </a:extLst>
          </p:cNvPr>
          <p:cNvCxnSpPr>
            <a:cxnSpLocks/>
          </p:cNvCxnSpPr>
          <p:nvPr/>
        </p:nvCxnSpPr>
        <p:spPr>
          <a:xfrm>
            <a:off x="571500" y="350334"/>
            <a:ext cx="6020889"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AECBB21-3955-47FE-90AB-EA3700E84D2B}"/>
              </a:ext>
            </a:extLst>
          </p:cNvPr>
          <p:cNvCxnSpPr>
            <a:cxnSpLocks/>
          </p:cNvCxnSpPr>
          <p:nvPr/>
        </p:nvCxnSpPr>
        <p:spPr>
          <a:xfrm flipV="1">
            <a:off x="571500" y="853440"/>
            <a:ext cx="6003471" cy="4093"/>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graphicFrame>
        <p:nvGraphicFramePr>
          <p:cNvPr id="16" name="Diagrama 15">
            <a:extLst>
              <a:ext uri="{FF2B5EF4-FFF2-40B4-BE49-F238E27FC236}">
                <a16:creationId xmlns:a16="http://schemas.microsoft.com/office/drawing/2014/main" id="{288AE8D7-1A57-421C-93ED-42741950AAF6}"/>
              </a:ext>
            </a:extLst>
          </p:cNvPr>
          <p:cNvGraphicFramePr/>
          <p:nvPr>
            <p:extLst>
              <p:ext uri="{D42A27DB-BD31-4B8C-83A1-F6EECF244321}">
                <p14:modId xmlns:p14="http://schemas.microsoft.com/office/powerpoint/2010/main" val="2153553770"/>
              </p:ext>
            </p:extLst>
          </p:nvPr>
        </p:nvGraphicFramePr>
        <p:xfrm>
          <a:off x="419099" y="1076325"/>
          <a:ext cx="11058739" cy="564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uadroTexto 12">
            <a:extLst>
              <a:ext uri="{FF2B5EF4-FFF2-40B4-BE49-F238E27FC236}">
                <a16:creationId xmlns:a16="http://schemas.microsoft.com/office/drawing/2014/main" id="{4942E8CE-224D-43B0-8B98-91F41034E560}"/>
              </a:ext>
            </a:extLst>
          </p:cNvPr>
          <p:cNvSpPr txBox="1"/>
          <p:nvPr/>
        </p:nvSpPr>
        <p:spPr>
          <a:xfrm>
            <a:off x="419099" y="350334"/>
            <a:ext cx="7629525" cy="461665"/>
          </a:xfrm>
          <a:prstGeom prst="rect">
            <a:avLst/>
          </a:prstGeom>
          <a:noFill/>
        </p:spPr>
        <p:txBody>
          <a:bodyPr wrap="square">
            <a:spAutoFit/>
          </a:bodyPr>
          <a:lstStyle/>
          <a:p>
            <a:r>
              <a:rPr lang="es-ES" sz="2400" dirty="0">
                <a:solidFill>
                  <a:srgbClr val="000078"/>
                </a:solidFill>
              </a:rPr>
              <a:t>Implicaciones de las nuevas bandas de frecuencia</a:t>
            </a:r>
          </a:p>
        </p:txBody>
      </p:sp>
      <p:sp>
        <p:nvSpPr>
          <p:cNvPr id="2" name="Marcador de número de diapositiva 1">
            <a:extLst>
              <a:ext uri="{FF2B5EF4-FFF2-40B4-BE49-F238E27FC236}">
                <a16:creationId xmlns:a16="http://schemas.microsoft.com/office/drawing/2014/main" id="{2492492E-9AFE-486B-A2BC-6D7CB4EAC4DF}"/>
              </a:ext>
            </a:extLst>
          </p:cNvPr>
          <p:cNvSpPr>
            <a:spLocks noGrp="1"/>
          </p:cNvSpPr>
          <p:nvPr>
            <p:ph type="sldNum" sz="quarter" idx="12"/>
          </p:nvPr>
        </p:nvSpPr>
        <p:spPr/>
        <p:txBody>
          <a:bodyPr/>
          <a:lstStyle/>
          <a:p>
            <a:pPr rtl="0"/>
            <a:fld id="{3A98EE3D-8CD1-4C3F-BD1C-C98C9596463C}" type="slidenum">
              <a:rPr lang="es-ES" noProof="0" smtClean="0"/>
              <a:t>5</a:t>
            </a:fld>
            <a:endParaRPr lang="es-ES" noProof="0" dirty="0"/>
          </a:p>
        </p:txBody>
      </p:sp>
      <p:pic>
        <p:nvPicPr>
          <p:cNvPr id="2052" name="Picture 4" descr="EMF - EXPLICANDO EL 5G - How 5G Works">
            <a:extLst>
              <a:ext uri="{FF2B5EF4-FFF2-40B4-BE49-F238E27FC236}">
                <a16:creationId xmlns:a16="http://schemas.microsoft.com/office/drawing/2014/main" id="{E58F292B-8B33-4CF4-88EB-00A474E7B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585" y="1437558"/>
            <a:ext cx="3231208" cy="138336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3A66064F-E9D6-4483-91CB-3A510151E894}"/>
              </a:ext>
            </a:extLst>
          </p:cNvPr>
          <p:cNvSpPr/>
          <p:nvPr/>
        </p:nvSpPr>
        <p:spPr>
          <a:xfrm>
            <a:off x="2189607" y="1562100"/>
            <a:ext cx="15716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D51CD1-5F9B-4654-BA21-AE3229BDDE39}"/>
              </a:ext>
            </a:extLst>
          </p:cNvPr>
          <p:cNvSpPr/>
          <p:nvPr/>
        </p:nvSpPr>
        <p:spPr>
          <a:xfrm>
            <a:off x="925830" y="2594610"/>
            <a:ext cx="293370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6548861C-F67E-4A0F-ACAB-EA08AAA6AA53}"/>
              </a:ext>
            </a:extLst>
          </p:cNvPr>
          <p:cNvPicPr>
            <a:picLocks noChangeAspect="1"/>
          </p:cNvPicPr>
          <p:nvPr/>
        </p:nvPicPr>
        <p:blipFill rotWithShape="1">
          <a:blip r:embed="rId8"/>
          <a:srcRect r="328"/>
          <a:stretch/>
        </p:blipFill>
        <p:spPr>
          <a:xfrm>
            <a:off x="990600" y="3085817"/>
            <a:ext cx="2838450" cy="1634382"/>
          </a:xfrm>
          <a:prstGeom prst="rect">
            <a:avLst/>
          </a:prstGeom>
        </p:spPr>
      </p:pic>
      <p:pic>
        <p:nvPicPr>
          <p:cNvPr id="2054" name="Picture 6" descr="Signal-to-Noise Ratio (SNR) and Wireless Signal Strength - Cisco Meraki">
            <a:extLst>
              <a:ext uri="{FF2B5EF4-FFF2-40B4-BE49-F238E27FC236}">
                <a16:creationId xmlns:a16="http://schemas.microsoft.com/office/drawing/2014/main" id="{B763EEB0-9D61-46A6-B8C6-6C3EAB0981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98" t="4026" r="10389" b="6987"/>
          <a:stretch/>
        </p:blipFill>
        <p:spPr bwMode="auto">
          <a:xfrm>
            <a:off x="962023" y="5034753"/>
            <a:ext cx="2867027" cy="158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6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17B6CF4-6A11-414A-B3AC-427140880800}"/>
              </a:ext>
            </a:extLst>
          </p:cNvPr>
          <p:cNvGrpSpPr/>
          <p:nvPr/>
        </p:nvGrpSpPr>
        <p:grpSpPr>
          <a:xfrm>
            <a:off x="6067424" y="4105739"/>
            <a:ext cx="5660571" cy="1052207"/>
            <a:chOff x="6067424" y="4105739"/>
            <a:chExt cx="5660571" cy="1052207"/>
          </a:xfrm>
        </p:grpSpPr>
        <p:sp>
          <p:nvSpPr>
            <p:cNvPr id="15" name="Rectángulo: esquinas redondeadas 14">
              <a:extLst>
                <a:ext uri="{FF2B5EF4-FFF2-40B4-BE49-F238E27FC236}">
                  <a16:creationId xmlns:a16="http://schemas.microsoft.com/office/drawing/2014/main" id="{7CEA8E6D-1DA0-475B-8259-75A8CE553094}"/>
                </a:ext>
              </a:extLst>
            </p:cNvPr>
            <p:cNvSpPr/>
            <p:nvPr/>
          </p:nvSpPr>
          <p:spPr>
            <a:xfrm>
              <a:off x="6067424" y="4105739"/>
              <a:ext cx="5660571" cy="1052207"/>
            </a:xfrm>
            <a:prstGeom prst="roundRect">
              <a:avLst>
                <a:gd name="adj" fmla="val 6313"/>
              </a:avLst>
            </a:prstGeom>
            <a:solidFill>
              <a:schemeClr val="bg1"/>
            </a:solidFill>
            <a:ln w="38100">
              <a:solidFill>
                <a:srgbClr val="73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AE0ABBE5-85AE-4CEC-BDCE-54EB9B7A3911}"/>
                </a:ext>
              </a:extLst>
            </p:cNvPr>
            <p:cNvSpPr txBox="1"/>
            <p:nvPr/>
          </p:nvSpPr>
          <p:spPr>
            <a:xfrm>
              <a:off x="6587780" y="4206944"/>
              <a:ext cx="4959786" cy="738664"/>
            </a:xfrm>
            <a:prstGeom prst="rect">
              <a:avLst/>
            </a:prstGeom>
            <a:noFill/>
          </p:spPr>
          <p:txBody>
            <a:bodyPr wrap="square">
              <a:spAutoFit/>
            </a:bodyPr>
            <a:lstStyle/>
            <a:p>
              <a:r>
                <a:rPr lang="es-ES" sz="1400" dirty="0">
                  <a:solidFill>
                    <a:srgbClr val="000078"/>
                  </a:solidFill>
                  <a:latin typeface="Arial" panose="020B0604020202020204" pitchFamily="34" charset="0"/>
                  <a:cs typeface="Arial" panose="020B0604020202020204" pitchFamily="34" charset="0"/>
                </a:rPr>
                <a:t>Pueden seleccionarse los modelos de propagación, los parámetros de los equipos, las pérdidas de los elementos pasivos, etc.</a:t>
              </a:r>
            </a:p>
          </p:txBody>
        </p:sp>
      </p:grpSp>
      <p:grpSp>
        <p:nvGrpSpPr>
          <p:cNvPr id="7" name="Grupo 6">
            <a:extLst>
              <a:ext uri="{FF2B5EF4-FFF2-40B4-BE49-F238E27FC236}">
                <a16:creationId xmlns:a16="http://schemas.microsoft.com/office/drawing/2014/main" id="{EF2EA464-812F-46D1-A7BE-4186D056E743}"/>
              </a:ext>
            </a:extLst>
          </p:cNvPr>
          <p:cNvGrpSpPr/>
          <p:nvPr/>
        </p:nvGrpSpPr>
        <p:grpSpPr>
          <a:xfrm>
            <a:off x="6076132" y="2764128"/>
            <a:ext cx="5660571" cy="1052207"/>
            <a:chOff x="6076132" y="2764128"/>
            <a:chExt cx="5660571" cy="1052207"/>
          </a:xfrm>
        </p:grpSpPr>
        <p:sp>
          <p:nvSpPr>
            <p:cNvPr id="14" name="Rectángulo: esquinas redondeadas 13">
              <a:extLst>
                <a:ext uri="{FF2B5EF4-FFF2-40B4-BE49-F238E27FC236}">
                  <a16:creationId xmlns:a16="http://schemas.microsoft.com/office/drawing/2014/main" id="{DEC5E002-D863-4970-99C3-D3570040D7A6}"/>
                </a:ext>
              </a:extLst>
            </p:cNvPr>
            <p:cNvSpPr/>
            <p:nvPr/>
          </p:nvSpPr>
          <p:spPr>
            <a:xfrm>
              <a:off x="6076132" y="2764128"/>
              <a:ext cx="5660571" cy="1052207"/>
            </a:xfrm>
            <a:prstGeom prst="roundRect">
              <a:avLst>
                <a:gd name="adj" fmla="val 6313"/>
              </a:avLst>
            </a:prstGeom>
            <a:solidFill>
              <a:schemeClr val="bg1"/>
            </a:solidFill>
            <a:ln w="38100">
              <a:solidFill>
                <a:srgbClr val="73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E84341B1-223D-41D3-A187-E48D38E58292}"/>
                </a:ext>
              </a:extLst>
            </p:cNvPr>
            <p:cNvSpPr txBox="1"/>
            <p:nvPr/>
          </p:nvSpPr>
          <p:spPr>
            <a:xfrm>
              <a:off x="6587780" y="2907265"/>
              <a:ext cx="4959786" cy="738664"/>
            </a:xfrm>
            <a:prstGeom prst="rect">
              <a:avLst/>
            </a:prstGeom>
            <a:noFill/>
          </p:spPr>
          <p:txBody>
            <a:bodyPr wrap="square">
              <a:spAutoFit/>
            </a:bodyPr>
            <a:lstStyle/>
            <a:p>
              <a:r>
                <a:rPr lang="es-ES" sz="1400" dirty="0">
                  <a:solidFill>
                    <a:srgbClr val="000078"/>
                  </a:solidFill>
                  <a:latin typeface="Arial" panose="020B0604020202020204" pitchFamily="34" charset="0"/>
                  <a:cs typeface="Arial" panose="020B0604020202020204" pitchFamily="34" charset="0"/>
                </a:rPr>
                <a:t>Interfaz compatible con Windows</a:t>
              </a:r>
            </a:p>
            <a:p>
              <a:r>
                <a:rPr lang="es-ES" sz="1400" dirty="0">
                  <a:solidFill>
                    <a:srgbClr val="000078"/>
                  </a:solidFill>
                  <a:latin typeface="Arial" panose="020B0604020202020204" pitchFamily="34" charset="0"/>
                  <a:cs typeface="Arial" panose="020B0604020202020204" pitchFamily="34" charset="0"/>
                </a:rPr>
                <a:t>Pueden introducirse modelos de antenas, mapas, etc.</a:t>
              </a:r>
            </a:p>
            <a:p>
              <a:r>
                <a:rPr lang="es-ES" sz="1400" dirty="0">
                  <a:solidFill>
                    <a:srgbClr val="000078"/>
                  </a:solidFill>
                  <a:latin typeface="Arial" panose="020B0604020202020204" pitchFamily="34" charset="0"/>
                  <a:cs typeface="Arial" panose="020B0604020202020204" pitchFamily="34" charset="0"/>
                </a:rPr>
                <a:t>Los datos pueden exportarse a Excel.</a:t>
              </a:r>
            </a:p>
          </p:txBody>
        </p:sp>
      </p:grpSp>
      <p:grpSp>
        <p:nvGrpSpPr>
          <p:cNvPr id="2" name="Grupo 1">
            <a:extLst>
              <a:ext uri="{FF2B5EF4-FFF2-40B4-BE49-F238E27FC236}">
                <a16:creationId xmlns:a16="http://schemas.microsoft.com/office/drawing/2014/main" id="{E157522C-E53E-4020-8365-F18E76416067}"/>
              </a:ext>
            </a:extLst>
          </p:cNvPr>
          <p:cNvGrpSpPr/>
          <p:nvPr/>
        </p:nvGrpSpPr>
        <p:grpSpPr>
          <a:xfrm>
            <a:off x="6095999" y="1413808"/>
            <a:ext cx="5660571" cy="1052207"/>
            <a:chOff x="6095999" y="1413808"/>
            <a:chExt cx="5660571" cy="1052207"/>
          </a:xfrm>
        </p:grpSpPr>
        <p:sp>
          <p:nvSpPr>
            <p:cNvPr id="13" name="Rectángulo: esquinas redondeadas 12">
              <a:extLst>
                <a:ext uri="{FF2B5EF4-FFF2-40B4-BE49-F238E27FC236}">
                  <a16:creationId xmlns:a16="http://schemas.microsoft.com/office/drawing/2014/main" id="{93433D0D-F3E0-4BAB-A340-1BA77E5B7B38}"/>
                </a:ext>
              </a:extLst>
            </p:cNvPr>
            <p:cNvSpPr/>
            <p:nvPr/>
          </p:nvSpPr>
          <p:spPr>
            <a:xfrm>
              <a:off x="6095999" y="1413808"/>
              <a:ext cx="5660571" cy="1052207"/>
            </a:xfrm>
            <a:prstGeom prst="roundRect">
              <a:avLst>
                <a:gd name="adj" fmla="val 6313"/>
              </a:avLst>
            </a:prstGeom>
            <a:solidFill>
              <a:schemeClr val="bg1"/>
            </a:solidFill>
            <a:ln w="38100">
              <a:solidFill>
                <a:srgbClr val="73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10D86556-ECE2-4E5F-96B2-5097D3772606}"/>
                </a:ext>
              </a:extLst>
            </p:cNvPr>
            <p:cNvSpPr txBox="1"/>
            <p:nvPr/>
          </p:nvSpPr>
          <p:spPr>
            <a:xfrm>
              <a:off x="6587780" y="1595571"/>
              <a:ext cx="4959786" cy="738664"/>
            </a:xfrm>
            <a:prstGeom prst="rect">
              <a:avLst/>
            </a:prstGeom>
            <a:noFill/>
          </p:spPr>
          <p:txBody>
            <a:bodyPr wrap="square">
              <a:spAutoFit/>
            </a:bodyPr>
            <a:lstStyle/>
            <a:p>
              <a:r>
                <a:rPr lang="es-ES" sz="1400" dirty="0">
                  <a:solidFill>
                    <a:srgbClr val="000078"/>
                  </a:solidFill>
                  <a:latin typeface="Arial" panose="020B0604020202020204" pitchFamily="34" charset="0"/>
                  <a:cs typeface="Arial" panose="020B0604020202020204" pitchFamily="34" charset="0"/>
                </a:rPr>
                <a:t>Herramienta para modelar escenarios de cobertura, interferencia o capacidad en diferentes tecnologías (</a:t>
              </a:r>
              <a:r>
                <a:rPr lang="es-ES" altLang="es-ES" sz="1400" dirty="0">
                  <a:solidFill>
                    <a:srgbClr val="000078"/>
                  </a:solidFill>
                  <a:latin typeface="Arial" panose="020B0604020202020204" pitchFamily="34" charset="0"/>
                  <a:cs typeface="Arial" panose="020B0604020202020204" pitchFamily="34" charset="0"/>
                </a:rPr>
                <a:t>desde 2G hasta 5G).</a:t>
              </a:r>
              <a:endParaRPr lang="es-ES" sz="1400" dirty="0">
                <a:solidFill>
                  <a:srgbClr val="000078"/>
                </a:solidFill>
                <a:latin typeface="Arial" panose="020B0604020202020204" pitchFamily="34" charset="0"/>
                <a:cs typeface="Arial" panose="020B0604020202020204" pitchFamily="34" charset="0"/>
              </a:endParaRPr>
            </a:p>
          </p:txBody>
        </p:sp>
      </p:grpSp>
      <p:sp>
        <p:nvSpPr>
          <p:cNvPr id="4" name="CuadroTexto 3">
            <a:extLst>
              <a:ext uri="{FF2B5EF4-FFF2-40B4-BE49-F238E27FC236}">
                <a16:creationId xmlns:a16="http://schemas.microsoft.com/office/drawing/2014/main" id="{2630311C-C093-4BDD-B2A7-B823987C8480}"/>
              </a:ext>
            </a:extLst>
          </p:cNvPr>
          <p:cNvSpPr txBox="1"/>
          <p:nvPr/>
        </p:nvSpPr>
        <p:spPr>
          <a:xfrm>
            <a:off x="419099" y="350334"/>
            <a:ext cx="7629525" cy="461665"/>
          </a:xfrm>
          <a:prstGeom prst="rect">
            <a:avLst/>
          </a:prstGeom>
          <a:noFill/>
        </p:spPr>
        <p:txBody>
          <a:bodyPr wrap="square">
            <a:spAutoFit/>
          </a:bodyPr>
          <a:lstStyle/>
          <a:p>
            <a:r>
              <a:rPr lang="es-ES" sz="2400" dirty="0">
                <a:solidFill>
                  <a:srgbClr val="000078"/>
                </a:solidFill>
              </a:rPr>
              <a:t>ATOLL como herramienta de simulación de cobertura</a:t>
            </a:r>
          </a:p>
        </p:txBody>
      </p:sp>
      <p:cxnSp>
        <p:nvCxnSpPr>
          <p:cNvPr id="5" name="Conector recto 4">
            <a:extLst>
              <a:ext uri="{FF2B5EF4-FFF2-40B4-BE49-F238E27FC236}">
                <a16:creationId xmlns:a16="http://schemas.microsoft.com/office/drawing/2014/main" id="{C7675D8A-B65A-4D07-A2DC-F6DD16FFA91A}"/>
              </a:ext>
            </a:extLst>
          </p:cNvPr>
          <p:cNvCxnSpPr>
            <a:cxnSpLocks/>
          </p:cNvCxnSpPr>
          <p:nvPr/>
        </p:nvCxnSpPr>
        <p:spPr>
          <a:xfrm>
            <a:off x="571500" y="350334"/>
            <a:ext cx="6534150"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887BACA-B926-40FA-9771-A9A4D320F8DF}"/>
              </a:ext>
            </a:extLst>
          </p:cNvPr>
          <p:cNvCxnSpPr>
            <a:cxnSpLocks/>
          </p:cNvCxnSpPr>
          <p:nvPr/>
        </p:nvCxnSpPr>
        <p:spPr>
          <a:xfrm>
            <a:off x="571500" y="857533"/>
            <a:ext cx="6534150"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739CD551-FB26-44EE-B530-34737F0C11B9}"/>
              </a:ext>
            </a:extLst>
          </p:cNvPr>
          <p:cNvSpPr/>
          <p:nvPr/>
        </p:nvSpPr>
        <p:spPr>
          <a:xfrm>
            <a:off x="323850" y="1400175"/>
            <a:ext cx="6048375" cy="3752847"/>
          </a:xfrm>
          <a:prstGeom prst="roundRect">
            <a:avLst>
              <a:gd name="adj" fmla="val 5246"/>
            </a:avLst>
          </a:prstGeom>
          <a:solidFill>
            <a:schemeClr val="bg1"/>
          </a:solidFill>
          <a:ln w="38100">
            <a:solidFill>
              <a:srgbClr val="73E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23212B15-BD8B-408C-A131-FC1DCD13CCEC}"/>
              </a:ext>
            </a:extLst>
          </p:cNvPr>
          <p:cNvPicPr>
            <a:picLocks noChangeAspect="1"/>
          </p:cNvPicPr>
          <p:nvPr/>
        </p:nvPicPr>
        <p:blipFill rotWithShape="1">
          <a:blip r:embed="rId2"/>
          <a:srcRect l="7861" r="9522"/>
          <a:stretch/>
        </p:blipFill>
        <p:spPr>
          <a:xfrm>
            <a:off x="711654" y="1517004"/>
            <a:ext cx="5168790" cy="3519187"/>
          </a:xfrm>
          <a:prstGeom prst="rect">
            <a:avLst/>
          </a:prstGeom>
        </p:spPr>
      </p:pic>
      <p:pic>
        <p:nvPicPr>
          <p:cNvPr id="23" name="Imagen 22">
            <a:extLst>
              <a:ext uri="{FF2B5EF4-FFF2-40B4-BE49-F238E27FC236}">
                <a16:creationId xmlns:a16="http://schemas.microsoft.com/office/drawing/2014/main" id="{844CB86E-AD88-491A-8CDE-BE7ED6C0D1AA}"/>
              </a:ext>
            </a:extLst>
          </p:cNvPr>
          <p:cNvPicPr>
            <a:picLocks noChangeAspect="1"/>
          </p:cNvPicPr>
          <p:nvPr/>
        </p:nvPicPr>
        <p:blipFill>
          <a:blip r:embed="rId3"/>
          <a:stretch>
            <a:fillRect/>
          </a:stretch>
        </p:blipFill>
        <p:spPr>
          <a:xfrm>
            <a:off x="10428257" y="5371985"/>
            <a:ext cx="1472263" cy="886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CuadroTexto 24">
            <a:extLst>
              <a:ext uri="{FF2B5EF4-FFF2-40B4-BE49-F238E27FC236}">
                <a16:creationId xmlns:a16="http://schemas.microsoft.com/office/drawing/2014/main" id="{C49D89BF-39D9-42AB-8695-BE61A92B92EE}"/>
              </a:ext>
            </a:extLst>
          </p:cNvPr>
          <p:cNvSpPr txBox="1"/>
          <p:nvPr/>
        </p:nvSpPr>
        <p:spPr>
          <a:xfrm>
            <a:off x="682312" y="5486075"/>
            <a:ext cx="9824322" cy="707886"/>
          </a:xfrm>
          <a:prstGeom prst="rect">
            <a:avLst/>
          </a:prstGeom>
          <a:noFill/>
        </p:spPr>
        <p:txBody>
          <a:bodyPr wrap="square">
            <a:spAutoFit/>
          </a:bodyPr>
          <a:lstStyle/>
          <a:p>
            <a:pPr algn="ctr"/>
            <a:r>
              <a:rPr lang="es-ES" sz="2000" dirty="0">
                <a:solidFill>
                  <a:srgbClr val="000078"/>
                </a:solidFill>
              </a:rPr>
              <a:t>Esta aplicación nos brindará la oportunidad de realizar simulaciones complejas a partir de métodos de predicción de la cobertura sobre escenarios topográficos de alta resolución. </a:t>
            </a:r>
          </a:p>
        </p:txBody>
      </p:sp>
      <p:sp>
        <p:nvSpPr>
          <p:cNvPr id="3" name="Marcador de número de diapositiva 2">
            <a:extLst>
              <a:ext uri="{FF2B5EF4-FFF2-40B4-BE49-F238E27FC236}">
                <a16:creationId xmlns:a16="http://schemas.microsoft.com/office/drawing/2014/main" id="{E9AD219A-C615-46F2-8372-A3E68D319983}"/>
              </a:ext>
            </a:extLst>
          </p:cNvPr>
          <p:cNvSpPr>
            <a:spLocks noGrp="1"/>
          </p:cNvSpPr>
          <p:nvPr>
            <p:ph type="sldNum" sz="quarter" idx="12"/>
          </p:nvPr>
        </p:nvSpPr>
        <p:spPr/>
        <p:txBody>
          <a:bodyPr/>
          <a:lstStyle/>
          <a:p>
            <a:pPr rtl="0"/>
            <a:fld id="{3A98EE3D-8CD1-4C3F-BD1C-C98C9596463C}" type="slidenum">
              <a:rPr lang="es-ES" noProof="0" smtClean="0"/>
              <a:t>6</a:t>
            </a:fld>
            <a:endParaRPr lang="es-ES" noProof="0" dirty="0"/>
          </a:p>
        </p:txBody>
      </p:sp>
    </p:spTree>
    <p:extLst>
      <p:ext uri="{BB962C8B-B14F-4D97-AF65-F5344CB8AC3E}">
        <p14:creationId xmlns:p14="http://schemas.microsoft.com/office/powerpoint/2010/main" val="162380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a 30">
            <a:extLst>
              <a:ext uri="{FF2B5EF4-FFF2-40B4-BE49-F238E27FC236}">
                <a16:creationId xmlns:a16="http://schemas.microsoft.com/office/drawing/2014/main" id="{7175D35A-CAA8-4C5D-91BC-CC63E0B0329D}"/>
              </a:ext>
            </a:extLst>
          </p:cNvPr>
          <p:cNvGraphicFramePr/>
          <p:nvPr>
            <p:extLst>
              <p:ext uri="{D42A27DB-BD31-4B8C-83A1-F6EECF244321}">
                <p14:modId xmlns:p14="http://schemas.microsoft.com/office/powerpoint/2010/main" val="4202172979"/>
              </p:ext>
            </p:extLst>
          </p:nvPr>
        </p:nvGraphicFramePr>
        <p:xfrm>
          <a:off x="603153" y="2596377"/>
          <a:ext cx="4151728" cy="2929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cto 4">
            <a:extLst>
              <a:ext uri="{FF2B5EF4-FFF2-40B4-BE49-F238E27FC236}">
                <a16:creationId xmlns:a16="http://schemas.microsoft.com/office/drawing/2014/main" id="{C7675D8A-B65A-4D07-A2DC-F6DD16FFA91A}"/>
              </a:ext>
            </a:extLst>
          </p:cNvPr>
          <p:cNvCxnSpPr>
            <a:cxnSpLocks/>
          </p:cNvCxnSpPr>
          <p:nvPr/>
        </p:nvCxnSpPr>
        <p:spPr>
          <a:xfrm>
            <a:off x="571500" y="350334"/>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887BACA-B926-40FA-9771-A9A4D320F8DF}"/>
              </a:ext>
            </a:extLst>
          </p:cNvPr>
          <p:cNvCxnSpPr>
            <a:cxnSpLocks/>
          </p:cNvCxnSpPr>
          <p:nvPr/>
        </p:nvCxnSpPr>
        <p:spPr>
          <a:xfrm>
            <a:off x="571500" y="857533"/>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2481E8C6-21F4-491C-9717-DB197CB49F96}"/>
              </a:ext>
            </a:extLst>
          </p:cNvPr>
          <p:cNvSpPr txBox="1"/>
          <p:nvPr/>
        </p:nvSpPr>
        <p:spPr>
          <a:xfrm>
            <a:off x="419099" y="350334"/>
            <a:ext cx="3273335" cy="461665"/>
          </a:xfrm>
          <a:prstGeom prst="rect">
            <a:avLst/>
          </a:prstGeom>
          <a:noFill/>
        </p:spPr>
        <p:txBody>
          <a:bodyPr wrap="square">
            <a:spAutoFit/>
          </a:bodyPr>
          <a:lstStyle/>
          <a:p>
            <a:r>
              <a:rPr lang="es-ES" sz="2400" dirty="0">
                <a:solidFill>
                  <a:srgbClr val="000078"/>
                </a:solidFill>
              </a:rPr>
              <a:t>Escenarios de simulación</a:t>
            </a:r>
          </a:p>
        </p:txBody>
      </p:sp>
      <p:pic>
        <p:nvPicPr>
          <p:cNvPr id="33" name="Imagen 32">
            <a:extLst>
              <a:ext uri="{FF2B5EF4-FFF2-40B4-BE49-F238E27FC236}">
                <a16:creationId xmlns:a16="http://schemas.microsoft.com/office/drawing/2014/main" id="{3458D7BD-4B6A-4E80-92BA-69691D2175E9}"/>
              </a:ext>
            </a:extLst>
          </p:cNvPr>
          <p:cNvPicPr>
            <a:picLocks noChangeAspect="1"/>
          </p:cNvPicPr>
          <p:nvPr/>
        </p:nvPicPr>
        <p:blipFill>
          <a:blip r:embed="rId7"/>
          <a:stretch>
            <a:fillRect/>
          </a:stretch>
        </p:blipFill>
        <p:spPr>
          <a:xfrm>
            <a:off x="769844" y="2962653"/>
            <a:ext cx="499430" cy="439258"/>
          </a:xfrm>
          <a:prstGeom prst="rect">
            <a:avLst/>
          </a:prstGeom>
        </p:spPr>
      </p:pic>
      <p:sp>
        <p:nvSpPr>
          <p:cNvPr id="35" name="Título 1">
            <a:extLst>
              <a:ext uri="{FF2B5EF4-FFF2-40B4-BE49-F238E27FC236}">
                <a16:creationId xmlns:a16="http://schemas.microsoft.com/office/drawing/2014/main" id="{1D2DC241-7218-42FF-94F5-6EC7C1DE252F}"/>
              </a:ext>
            </a:extLst>
          </p:cNvPr>
          <p:cNvSpPr txBox="1">
            <a:spLocks/>
          </p:cNvSpPr>
          <p:nvPr/>
        </p:nvSpPr>
        <p:spPr>
          <a:xfrm>
            <a:off x="296536" y="1587031"/>
            <a:ext cx="582494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Tipos de entornos</a:t>
            </a:r>
          </a:p>
        </p:txBody>
      </p:sp>
      <p:pic>
        <p:nvPicPr>
          <p:cNvPr id="41" name="Imagen 40">
            <a:extLst>
              <a:ext uri="{FF2B5EF4-FFF2-40B4-BE49-F238E27FC236}">
                <a16:creationId xmlns:a16="http://schemas.microsoft.com/office/drawing/2014/main" id="{212B18AE-1706-4B57-973E-134638383067}"/>
              </a:ext>
            </a:extLst>
          </p:cNvPr>
          <p:cNvPicPr>
            <a:picLocks noChangeAspect="1"/>
          </p:cNvPicPr>
          <p:nvPr/>
        </p:nvPicPr>
        <p:blipFill>
          <a:blip r:embed="rId8"/>
          <a:stretch>
            <a:fillRect/>
          </a:stretch>
        </p:blipFill>
        <p:spPr>
          <a:xfrm>
            <a:off x="998032" y="3802946"/>
            <a:ext cx="449929" cy="506171"/>
          </a:xfrm>
          <a:prstGeom prst="rect">
            <a:avLst/>
          </a:prstGeom>
        </p:spPr>
      </p:pic>
      <p:pic>
        <p:nvPicPr>
          <p:cNvPr id="43" name="Imagen 42">
            <a:extLst>
              <a:ext uri="{FF2B5EF4-FFF2-40B4-BE49-F238E27FC236}">
                <a16:creationId xmlns:a16="http://schemas.microsoft.com/office/drawing/2014/main" id="{8A1A9F01-E9E9-4E6A-841D-C86874775209}"/>
              </a:ext>
            </a:extLst>
          </p:cNvPr>
          <p:cNvPicPr>
            <a:picLocks noChangeAspect="1"/>
          </p:cNvPicPr>
          <p:nvPr/>
        </p:nvPicPr>
        <p:blipFill>
          <a:blip r:embed="rId9"/>
          <a:stretch>
            <a:fillRect/>
          </a:stretch>
        </p:blipFill>
        <p:spPr>
          <a:xfrm>
            <a:off x="769844" y="4710152"/>
            <a:ext cx="499430" cy="465760"/>
          </a:xfrm>
          <a:prstGeom prst="rect">
            <a:avLst/>
          </a:prstGeom>
        </p:spPr>
      </p:pic>
      <p:sp>
        <p:nvSpPr>
          <p:cNvPr id="17" name="Título 1">
            <a:extLst>
              <a:ext uri="{FF2B5EF4-FFF2-40B4-BE49-F238E27FC236}">
                <a16:creationId xmlns:a16="http://schemas.microsoft.com/office/drawing/2014/main" id="{51E1BC24-DBCF-4F0D-B2CA-5C6A23BA43AB}"/>
              </a:ext>
            </a:extLst>
          </p:cNvPr>
          <p:cNvSpPr txBox="1">
            <a:spLocks/>
          </p:cNvSpPr>
          <p:nvPr/>
        </p:nvSpPr>
        <p:spPr>
          <a:xfrm>
            <a:off x="5778191" y="1473957"/>
            <a:ext cx="304500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Coberturas</a:t>
            </a:r>
          </a:p>
        </p:txBody>
      </p:sp>
      <p:sp>
        <p:nvSpPr>
          <p:cNvPr id="19" name="Título 1">
            <a:extLst>
              <a:ext uri="{FF2B5EF4-FFF2-40B4-BE49-F238E27FC236}">
                <a16:creationId xmlns:a16="http://schemas.microsoft.com/office/drawing/2014/main" id="{CB6A5EB2-C3BB-4470-95D9-A343EFAB9F1B}"/>
              </a:ext>
            </a:extLst>
          </p:cNvPr>
          <p:cNvSpPr txBox="1">
            <a:spLocks/>
          </p:cNvSpPr>
          <p:nvPr/>
        </p:nvSpPr>
        <p:spPr>
          <a:xfrm>
            <a:off x="5843686" y="3840381"/>
            <a:ext cx="3045007" cy="9500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solidFill>
                  <a:srgbClr val="000078"/>
                </a:solidFill>
                <a:latin typeface="Arial titulos"/>
                <a:cs typeface="Arial" panose="020B0604020202020204" pitchFamily="34" charset="0"/>
              </a:rPr>
              <a:t>Señal</a:t>
            </a:r>
          </a:p>
        </p:txBody>
      </p:sp>
      <p:sp>
        <p:nvSpPr>
          <p:cNvPr id="2" name="Marcador de número de diapositiva 1">
            <a:extLst>
              <a:ext uri="{FF2B5EF4-FFF2-40B4-BE49-F238E27FC236}">
                <a16:creationId xmlns:a16="http://schemas.microsoft.com/office/drawing/2014/main" id="{0EA88414-1616-48A8-80A7-D89106119A93}"/>
              </a:ext>
            </a:extLst>
          </p:cNvPr>
          <p:cNvSpPr>
            <a:spLocks noGrp="1"/>
          </p:cNvSpPr>
          <p:nvPr>
            <p:ph type="sldNum" sz="quarter" idx="12"/>
          </p:nvPr>
        </p:nvSpPr>
        <p:spPr/>
        <p:txBody>
          <a:bodyPr/>
          <a:lstStyle/>
          <a:p>
            <a:pPr rtl="0"/>
            <a:fld id="{3A98EE3D-8CD1-4C3F-BD1C-C98C9596463C}" type="slidenum">
              <a:rPr lang="es-ES" noProof="0" smtClean="0"/>
              <a:t>7</a:t>
            </a:fld>
            <a:endParaRPr lang="es-ES" noProof="0" dirty="0"/>
          </a:p>
        </p:txBody>
      </p:sp>
      <p:sp>
        <p:nvSpPr>
          <p:cNvPr id="3" name="Rectángulo 2">
            <a:extLst>
              <a:ext uri="{FF2B5EF4-FFF2-40B4-BE49-F238E27FC236}">
                <a16:creationId xmlns:a16="http://schemas.microsoft.com/office/drawing/2014/main" id="{5B0C32A0-CCA8-4836-8603-03250EF77386}"/>
              </a:ext>
            </a:extLst>
          </p:cNvPr>
          <p:cNvSpPr/>
          <p:nvPr/>
        </p:nvSpPr>
        <p:spPr>
          <a:xfrm>
            <a:off x="5651222" y="2674357"/>
            <a:ext cx="1692925" cy="1015849"/>
          </a:xfrm>
          <a:prstGeom prst="rect">
            <a:avLst/>
          </a:prstGeom>
          <a:solidFill>
            <a:schemeClr val="bg1"/>
          </a:solidFill>
          <a:ln w="28575">
            <a:solidFill>
              <a:srgbClr val="73EDFF"/>
            </a:solidFill>
          </a:ln>
          <a:effectLst/>
        </p:spPr>
        <p:txBody>
          <a:bodyPr spcFirstLastPara="0" vert="horz" wrap="square" lIns="53340" tIns="53340" rIns="53340" bIns="53340" numCol="1" spcCol="1270" rtlCol="0" anchor="ctr" anchorCtr="0">
            <a:noAutofit/>
          </a:bodyPr>
          <a:lstStyle/>
          <a:p>
            <a:pPr algn="ctr"/>
            <a:r>
              <a:rPr lang="es-ES" sz="1400" b="1" dirty="0">
                <a:solidFill>
                  <a:srgbClr val="000078"/>
                </a:solidFill>
              </a:rPr>
              <a:t>Tilt</a:t>
            </a:r>
          </a:p>
          <a:p>
            <a:pPr algn="ctr"/>
            <a:r>
              <a:rPr lang="es-ES" sz="1400" dirty="0">
                <a:solidFill>
                  <a:srgbClr val="000078"/>
                </a:solidFill>
              </a:rPr>
              <a:t>0º - 4º - 10º</a:t>
            </a:r>
          </a:p>
          <a:p>
            <a:pPr algn="ctr"/>
            <a:r>
              <a:rPr lang="es-ES" sz="1400" dirty="0">
                <a:solidFill>
                  <a:srgbClr val="000078"/>
                </a:solidFill>
              </a:rPr>
              <a:t>RET - MDT</a:t>
            </a:r>
          </a:p>
        </p:txBody>
      </p:sp>
      <p:sp>
        <p:nvSpPr>
          <p:cNvPr id="20" name="Rectángulo 19">
            <a:extLst>
              <a:ext uri="{FF2B5EF4-FFF2-40B4-BE49-F238E27FC236}">
                <a16:creationId xmlns:a16="http://schemas.microsoft.com/office/drawing/2014/main" id="{B5C2C7B8-30D2-4971-BB4A-66062F7FABFD}"/>
              </a:ext>
            </a:extLst>
          </p:cNvPr>
          <p:cNvSpPr/>
          <p:nvPr/>
        </p:nvSpPr>
        <p:spPr>
          <a:xfrm>
            <a:off x="7637546" y="2674357"/>
            <a:ext cx="1692925" cy="1015849"/>
          </a:xfrm>
          <a:prstGeom prst="rect">
            <a:avLst/>
          </a:prstGeom>
          <a:solidFill>
            <a:schemeClr val="bg1"/>
          </a:solidFill>
          <a:ln w="28575">
            <a:solidFill>
              <a:srgbClr val="73EDFF"/>
            </a:solidFill>
          </a:ln>
          <a:effectLst/>
        </p:spPr>
        <p:txBody>
          <a:bodyPr spcFirstLastPara="0" vert="horz" wrap="square" lIns="53340" tIns="53340" rIns="53340" bIns="53340" numCol="1" spcCol="1270" rtlCol="0" anchor="ctr" anchorCtr="0">
            <a:noAutofit/>
          </a:bodyPr>
          <a:lstStyle/>
          <a:p>
            <a:pPr algn="ctr"/>
            <a:r>
              <a:rPr lang="es-ES" sz="1400" b="1" dirty="0">
                <a:solidFill>
                  <a:srgbClr val="000078"/>
                </a:solidFill>
              </a:rPr>
              <a:t>Bandas</a:t>
            </a:r>
          </a:p>
          <a:p>
            <a:pPr algn="ctr"/>
            <a:r>
              <a:rPr lang="es-ES" sz="1400" dirty="0">
                <a:solidFill>
                  <a:srgbClr val="000078"/>
                </a:solidFill>
              </a:rPr>
              <a:t>Bandas Bajas</a:t>
            </a:r>
          </a:p>
          <a:p>
            <a:pPr algn="ctr"/>
            <a:r>
              <a:rPr lang="es-ES" sz="1400" dirty="0">
                <a:solidFill>
                  <a:srgbClr val="000078"/>
                </a:solidFill>
              </a:rPr>
              <a:t>Bandas Altas</a:t>
            </a:r>
          </a:p>
        </p:txBody>
      </p:sp>
      <p:sp>
        <p:nvSpPr>
          <p:cNvPr id="21" name="Rectángulo 20">
            <a:extLst>
              <a:ext uri="{FF2B5EF4-FFF2-40B4-BE49-F238E27FC236}">
                <a16:creationId xmlns:a16="http://schemas.microsoft.com/office/drawing/2014/main" id="{F73B0B28-1253-4425-A604-92EFDD0F3E85}"/>
              </a:ext>
            </a:extLst>
          </p:cNvPr>
          <p:cNvSpPr/>
          <p:nvPr/>
        </p:nvSpPr>
        <p:spPr>
          <a:xfrm>
            <a:off x="9623870" y="2674357"/>
            <a:ext cx="1692925" cy="1015849"/>
          </a:xfrm>
          <a:prstGeom prst="rect">
            <a:avLst/>
          </a:prstGeom>
          <a:solidFill>
            <a:schemeClr val="bg1"/>
          </a:solidFill>
          <a:ln w="28575">
            <a:solidFill>
              <a:srgbClr val="73EDFF"/>
            </a:solidFill>
          </a:ln>
          <a:effectLst/>
        </p:spPr>
        <p:txBody>
          <a:bodyPr spcFirstLastPara="0" vert="horz" wrap="square" lIns="53340" tIns="53340" rIns="53340" bIns="53340" numCol="1" spcCol="1270" rtlCol="0" anchor="ctr" anchorCtr="0">
            <a:noAutofit/>
          </a:bodyPr>
          <a:lstStyle/>
          <a:p>
            <a:pPr algn="ctr"/>
            <a:r>
              <a:rPr lang="es-ES" sz="1400" b="1" dirty="0">
                <a:solidFill>
                  <a:srgbClr val="000078"/>
                </a:solidFill>
              </a:rPr>
              <a:t>Tecnología</a:t>
            </a:r>
          </a:p>
          <a:p>
            <a:pPr lvl="0" algn="ctr">
              <a:lnSpc>
                <a:spcPct val="100000"/>
              </a:lnSpc>
            </a:pPr>
            <a:r>
              <a:rPr lang="es-ES" sz="1400" noProof="0" dirty="0">
                <a:solidFill>
                  <a:srgbClr val="000078"/>
                </a:solidFill>
              </a:rPr>
              <a:t>4G, 5G</a:t>
            </a:r>
          </a:p>
          <a:p>
            <a:pPr lvl="0" algn="ctr">
              <a:lnSpc>
                <a:spcPct val="100000"/>
              </a:lnSpc>
            </a:pPr>
            <a:r>
              <a:rPr lang="es-ES" sz="1400" noProof="0" dirty="0">
                <a:solidFill>
                  <a:srgbClr val="000078"/>
                </a:solidFill>
              </a:rPr>
              <a:t>4x4, 64x64</a:t>
            </a:r>
          </a:p>
        </p:txBody>
      </p:sp>
      <p:sp>
        <p:nvSpPr>
          <p:cNvPr id="22" name="Rectángulo 21">
            <a:extLst>
              <a:ext uri="{FF2B5EF4-FFF2-40B4-BE49-F238E27FC236}">
                <a16:creationId xmlns:a16="http://schemas.microsoft.com/office/drawing/2014/main" id="{0163E0B2-CF06-4225-89A8-1DC8E81F7139}"/>
              </a:ext>
            </a:extLst>
          </p:cNvPr>
          <p:cNvSpPr/>
          <p:nvPr/>
        </p:nvSpPr>
        <p:spPr>
          <a:xfrm>
            <a:off x="6791083" y="4815447"/>
            <a:ext cx="1692925" cy="1015849"/>
          </a:xfrm>
          <a:prstGeom prst="rect">
            <a:avLst/>
          </a:prstGeom>
          <a:solidFill>
            <a:schemeClr val="bg1"/>
          </a:solidFill>
          <a:ln w="28575">
            <a:solidFill>
              <a:srgbClr val="73EDFF"/>
            </a:solidFill>
          </a:ln>
          <a:effectLst/>
        </p:spPr>
        <p:txBody>
          <a:bodyPr spcFirstLastPara="0" vert="horz" wrap="square" lIns="53340" tIns="53340" rIns="53340" bIns="53340" numCol="1" spcCol="1270" rtlCol="0" anchor="ctr" anchorCtr="0">
            <a:noAutofit/>
          </a:bodyPr>
          <a:lstStyle/>
          <a:p>
            <a:pPr marL="0" lvl="0" algn="ctr" defTabSz="622300">
              <a:lnSpc>
                <a:spcPct val="100000"/>
              </a:lnSpc>
              <a:spcBef>
                <a:spcPct val="0"/>
              </a:spcBef>
              <a:spcAft>
                <a:spcPct val="35000"/>
              </a:spcAft>
              <a:buNone/>
            </a:pPr>
            <a:r>
              <a:rPr lang="es-ES" sz="1400" b="1" kern="1200" noProof="0" dirty="0">
                <a:solidFill>
                  <a:srgbClr val="000078"/>
                </a:solidFill>
                <a:latin typeface="Calibri" panose="020F0502020204030204"/>
                <a:ea typeface="+mn-ea"/>
                <a:cs typeface="+mn-cs"/>
              </a:rPr>
              <a:t>Atenuación frente a obstáculos</a:t>
            </a:r>
          </a:p>
          <a:p>
            <a:pPr marL="0" lvl="0" algn="ctr" defTabSz="622300">
              <a:lnSpc>
                <a:spcPct val="100000"/>
              </a:lnSpc>
              <a:spcBef>
                <a:spcPct val="0"/>
              </a:spcBef>
              <a:spcAft>
                <a:spcPct val="35000"/>
              </a:spcAft>
              <a:buNone/>
            </a:pPr>
            <a:r>
              <a:rPr lang="es-ES" sz="1400" b="0" kern="1200" noProof="0" dirty="0">
                <a:solidFill>
                  <a:srgbClr val="000078"/>
                </a:solidFill>
                <a:latin typeface="Calibri" panose="020F0502020204030204"/>
                <a:ea typeface="+mn-ea"/>
                <a:cs typeface="+mn-cs"/>
              </a:rPr>
              <a:t>Puntos de medida a   500 m y 2.000 m</a:t>
            </a:r>
          </a:p>
        </p:txBody>
      </p:sp>
      <p:sp>
        <p:nvSpPr>
          <p:cNvPr id="23" name="Rectángulo 22">
            <a:extLst>
              <a:ext uri="{FF2B5EF4-FFF2-40B4-BE49-F238E27FC236}">
                <a16:creationId xmlns:a16="http://schemas.microsoft.com/office/drawing/2014/main" id="{D5B87B72-7141-4C8A-89A1-374C17A6CF0A}"/>
              </a:ext>
            </a:extLst>
          </p:cNvPr>
          <p:cNvSpPr/>
          <p:nvPr/>
        </p:nvSpPr>
        <p:spPr>
          <a:xfrm>
            <a:off x="8777407" y="4815447"/>
            <a:ext cx="1692925" cy="1015849"/>
          </a:xfrm>
          <a:prstGeom prst="rect">
            <a:avLst/>
          </a:prstGeom>
          <a:solidFill>
            <a:schemeClr val="bg1"/>
          </a:solidFill>
          <a:ln w="28575">
            <a:solidFill>
              <a:srgbClr val="73EDFF"/>
            </a:solidFill>
          </a:ln>
          <a:effectLst/>
        </p:spPr>
        <p:txBody>
          <a:bodyPr spcFirstLastPara="0" vert="horz" wrap="square" lIns="53340" tIns="53340" rIns="53340" bIns="53340" numCol="1" spcCol="1270" rtlCol="0" anchor="ctr" anchorCtr="0">
            <a:noAutofit/>
          </a:bodyPr>
          <a:lstStyle/>
          <a:p>
            <a:pPr marL="0" lvl="0" algn="ctr" defTabSz="622300">
              <a:lnSpc>
                <a:spcPct val="100000"/>
              </a:lnSpc>
              <a:spcBef>
                <a:spcPct val="0"/>
              </a:spcBef>
              <a:spcAft>
                <a:spcPct val="35000"/>
              </a:spcAft>
              <a:buNone/>
            </a:pPr>
            <a:r>
              <a:rPr lang="es-ES" sz="1400" b="1" kern="1200" noProof="0" dirty="0">
                <a:solidFill>
                  <a:srgbClr val="000078"/>
                </a:solidFill>
                <a:latin typeface="Calibri" panose="020F0502020204030204"/>
                <a:ea typeface="+mn-ea"/>
                <a:cs typeface="+mn-cs"/>
              </a:rPr>
              <a:t>Potencia de señal</a:t>
            </a:r>
          </a:p>
          <a:p>
            <a:pPr marL="0" lvl="0" algn="ctr" defTabSz="622300">
              <a:lnSpc>
                <a:spcPct val="100000"/>
              </a:lnSpc>
              <a:spcBef>
                <a:spcPct val="0"/>
              </a:spcBef>
              <a:spcAft>
                <a:spcPct val="35000"/>
              </a:spcAft>
              <a:buNone/>
            </a:pPr>
            <a:r>
              <a:rPr lang="es-ES" sz="1400" b="0" kern="1200" noProof="0" dirty="0">
                <a:solidFill>
                  <a:srgbClr val="000078"/>
                </a:solidFill>
                <a:latin typeface="Calibri" panose="020F0502020204030204"/>
                <a:ea typeface="+mn-ea"/>
                <a:cs typeface="+mn-cs"/>
              </a:rPr>
              <a:t>Nivel de señal útil y de interferencia a             500 m y 2.000 m</a:t>
            </a:r>
          </a:p>
        </p:txBody>
      </p:sp>
    </p:spTree>
    <p:extLst>
      <p:ext uri="{BB962C8B-B14F-4D97-AF65-F5344CB8AC3E}">
        <p14:creationId xmlns:p14="http://schemas.microsoft.com/office/powerpoint/2010/main" val="16905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47"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DC1E9640-1D99-4865-B24B-109CB6D078EC}"/>
              </a:ext>
            </a:extLst>
          </p:cNvPr>
          <p:cNvGraphicFramePr/>
          <p:nvPr>
            <p:extLst>
              <p:ext uri="{D42A27DB-BD31-4B8C-83A1-F6EECF244321}">
                <p14:modId xmlns:p14="http://schemas.microsoft.com/office/powerpoint/2010/main" val="329599548"/>
              </p:ext>
            </p:extLst>
          </p:nvPr>
        </p:nvGraphicFramePr>
        <p:xfrm>
          <a:off x="87086" y="1499282"/>
          <a:ext cx="6566260" cy="3891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ítulo 1">
            <a:extLst>
              <a:ext uri="{FF2B5EF4-FFF2-40B4-BE49-F238E27FC236}">
                <a16:creationId xmlns:a16="http://schemas.microsoft.com/office/drawing/2014/main" id="{AA307DFA-D6C6-4D94-B4E7-BDF2CD70A4B4}"/>
              </a:ext>
            </a:extLst>
          </p:cNvPr>
          <p:cNvSpPr>
            <a:spLocks noGrp="1"/>
          </p:cNvSpPr>
          <p:nvPr>
            <p:ph type="title"/>
          </p:nvPr>
        </p:nvSpPr>
        <p:spPr>
          <a:xfrm>
            <a:off x="838200" y="347707"/>
            <a:ext cx="5083629" cy="1325563"/>
          </a:xfrm>
        </p:spPr>
        <p:txBody>
          <a:bodyPr rtlCol="0">
            <a:normAutofit/>
          </a:bodyPr>
          <a:lstStyle/>
          <a:p>
            <a:r>
              <a:rPr lang="es-ES" sz="4000" dirty="0">
                <a:solidFill>
                  <a:srgbClr val="000078"/>
                </a:solidFill>
                <a:latin typeface="Arial titulos"/>
                <a:cs typeface="Arial" panose="020B0604020202020204" pitchFamily="34" charset="0"/>
              </a:rPr>
              <a:t>TILT – RET / MDT</a:t>
            </a:r>
          </a:p>
        </p:txBody>
      </p:sp>
      <p:cxnSp>
        <p:nvCxnSpPr>
          <p:cNvPr id="17" name="Conector recto 16">
            <a:extLst>
              <a:ext uri="{FF2B5EF4-FFF2-40B4-BE49-F238E27FC236}">
                <a16:creationId xmlns:a16="http://schemas.microsoft.com/office/drawing/2014/main" id="{48FEE968-4FA1-476D-8C37-BFB392CB1384}"/>
              </a:ext>
            </a:extLst>
          </p:cNvPr>
          <p:cNvCxnSpPr>
            <a:cxnSpLocks/>
          </p:cNvCxnSpPr>
          <p:nvPr/>
        </p:nvCxnSpPr>
        <p:spPr>
          <a:xfrm>
            <a:off x="565648" y="731334"/>
            <a:ext cx="480754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D5DF9B1-8FD8-42C8-8CD4-4953CE47D673}"/>
              </a:ext>
            </a:extLst>
          </p:cNvPr>
          <p:cNvCxnSpPr>
            <a:cxnSpLocks/>
          </p:cNvCxnSpPr>
          <p:nvPr/>
        </p:nvCxnSpPr>
        <p:spPr>
          <a:xfrm flipV="1">
            <a:off x="565648" y="1219200"/>
            <a:ext cx="4807541" cy="19333"/>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D08FAB04-A81E-48C0-A9B1-078819BA86C6}"/>
              </a:ext>
            </a:extLst>
          </p:cNvPr>
          <p:cNvPicPr>
            <a:picLocks noChangeAspect="1"/>
          </p:cNvPicPr>
          <p:nvPr/>
        </p:nvPicPr>
        <p:blipFill rotWithShape="1">
          <a:blip r:embed="rId7"/>
          <a:srcRect t="13782"/>
          <a:stretch/>
        </p:blipFill>
        <p:spPr>
          <a:xfrm>
            <a:off x="3540078" y="2615214"/>
            <a:ext cx="2024263" cy="1448108"/>
          </a:xfrm>
          <a:prstGeom prst="rect">
            <a:avLst/>
          </a:prstGeom>
        </p:spPr>
      </p:pic>
      <p:pic>
        <p:nvPicPr>
          <p:cNvPr id="21" name="Marcador de contenido 4" descr="Ciudad con relleno sólido">
            <a:extLst>
              <a:ext uri="{FF2B5EF4-FFF2-40B4-BE49-F238E27FC236}">
                <a16:creationId xmlns:a16="http://schemas.microsoft.com/office/drawing/2014/main" id="{9E44D1D2-01B1-4B1C-9880-225B3BC700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3346" y="1219200"/>
            <a:ext cx="4419600" cy="4419600"/>
          </a:xfrm>
          <a:prstGeom prst="rect">
            <a:avLst/>
          </a:prstGeom>
          <a:ln>
            <a:noFill/>
          </a:ln>
        </p:spPr>
      </p:pic>
      <p:cxnSp>
        <p:nvCxnSpPr>
          <p:cNvPr id="22" name="Conector recto 21">
            <a:extLst>
              <a:ext uri="{FF2B5EF4-FFF2-40B4-BE49-F238E27FC236}">
                <a16:creationId xmlns:a16="http://schemas.microsoft.com/office/drawing/2014/main" id="{3255AA15-74AF-4B7F-85EE-1589D9D6F0EA}"/>
              </a:ext>
            </a:extLst>
          </p:cNvPr>
          <p:cNvCxnSpPr>
            <a:cxnSpLocks/>
          </p:cNvCxnSpPr>
          <p:nvPr/>
        </p:nvCxnSpPr>
        <p:spPr>
          <a:xfrm>
            <a:off x="565648" y="731334"/>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8CB89E16-1258-4FCD-8D85-9C1B830C22FC}"/>
              </a:ext>
            </a:extLst>
          </p:cNvPr>
          <p:cNvCxnSpPr>
            <a:cxnSpLocks/>
          </p:cNvCxnSpPr>
          <p:nvPr/>
        </p:nvCxnSpPr>
        <p:spPr>
          <a:xfrm>
            <a:off x="565648" y="1238533"/>
            <a:ext cx="2833551"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27" name="Título 1">
            <a:extLst>
              <a:ext uri="{FF2B5EF4-FFF2-40B4-BE49-F238E27FC236}">
                <a16:creationId xmlns:a16="http://schemas.microsoft.com/office/drawing/2014/main" id="{A0AD7A31-7299-4587-843D-1C06BEFEF9DC}"/>
              </a:ext>
            </a:extLst>
          </p:cNvPr>
          <p:cNvSpPr txBox="1">
            <a:spLocks/>
          </p:cNvSpPr>
          <p:nvPr/>
        </p:nvSpPr>
        <p:spPr>
          <a:xfrm>
            <a:off x="6653346" y="4832988"/>
            <a:ext cx="47853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solidFill>
                  <a:srgbClr val="000078"/>
                </a:solidFill>
                <a:latin typeface="Arial titulos"/>
                <a:cs typeface="Arial" panose="020B0604020202020204" pitchFamily="34" charset="0"/>
              </a:rPr>
              <a:t>MADRID – LTE800</a:t>
            </a:r>
          </a:p>
        </p:txBody>
      </p:sp>
      <p:sp>
        <p:nvSpPr>
          <p:cNvPr id="9" name="Marcador de número de diapositiva 8">
            <a:extLst>
              <a:ext uri="{FF2B5EF4-FFF2-40B4-BE49-F238E27FC236}">
                <a16:creationId xmlns:a16="http://schemas.microsoft.com/office/drawing/2014/main" id="{1FA63038-DE66-46D7-AB9A-C7F66AAE5E30}"/>
              </a:ext>
            </a:extLst>
          </p:cNvPr>
          <p:cNvSpPr>
            <a:spLocks noGrp="1"/>
          </p:cNvSpPr>
          <p:nvPr>
            <p:ph type="sldNum" sz="quarter" idx="12"/>
          </p:nvPr>
        </p:nvSpPr>
        <p:spPr/>
        <p:txBody>
          <a:bodyPr/>
          <a:lstStyle/>
          <a:p>
            <a:pPr rtl="0"/>
            <a:fld id="{3A98EE3D-8CD1-4C3F-BD1C-C98C9596463C}" type="slidenum">
              <a:rPr lang="es-ES" noProof="0" smtClean="0"/>
              <a:t>8</a:t>
            </a:fld>
            <a:endParaRPr lang="es-ES" noProof="0" dirty="0"/>
          </a:p>
        </p:txBody>
      </p:sp>
      <p:grpSp>
        <p:nvGrpSpPr>
          <p:cNvPr id="25" name="Grupo 24">
            <a:extLst>
              <a:ext uri="{FF2B5EF4-FFF2-40B4-BE49-F238E27FC236}">
                <a16:creationId xmlns:a16="http://schemas.microsoft.com/office/drawing/2014/main" id="{322CA57A-F74F-4722-8B76-5D57B986C7C7}"/>
              </a:ext>
            </a:extLst>
          </p:cNvPr>
          <p:cNvGrpSpPr/>
          <p:nvPr/>
        </p:nvGrpSpPr>
        <p:grpSpPr>
          <a:xfrm>
            <a:off x="670443" y="3121566"/>
            <a:ext cx="1780630" cy="1538606"/>
            <a:chOff x="670443" y="3244111"/>
            <a:chExt cx="1047631" cy="927654"/>
          </a:xfrm>
        </p:grpSpPr>
        <p:pic>
          <p:nvPicPr>
            <p:cNvPr id="15" name="Imagen 14">
              <a:extLst>
                <a:ext uri="{FF2B5EF4-FFF2-40B4-BE49-F238E27FC236}">
                  <a16:creationId xmlns:a16="http://schemas.microsoft.com/office/drawing/2014/main" id="{CC51010B-86C9-4F97-8355-B0376FE452F4}"/>
                </a:ext>
              </a:extLst>
            </p:cNvPr>
            <p:cNvPicPr>
              <a:picLocks noChangeAspect="1"/>
            </p:cNvPicPr>
            <p:nvPr/>
          </p:nvPicPr>
          <p:blipFill rotWithShape="1">
            <a:blip r:embed="rId10"/>
            <a:srcRect t="13696"/>
            <a:stretch/>
          </p:blipFill>
          <p:spPr>
            <a:xfrm>
              <a:off x="670443" y="3244111"/>
              <a:ext cx="1047631" cy="819211"/>
            </a:xfrm>
            <a:prstGeom prst="rect">
              <a:avLst/>
            </a:prstGeom>
          </p:spPr>
        </p:pic>
        <p:cxnSp>
          <p:nvCxnSpPr>
            <p:cNvPr id="18" name="Conector recto 17">
              <a:extLst>
                <a:ext uri="{FF2B5EF4-FFF2-40B4-BE49-F238E27FC236}">
                  <a16:creationId xmlns:a16="http://schemas.microsoft.com/office/drawing/2014/main" id="{7EDBAEC2-E7A7-440E-A3D1-6454F02B7842}"/>
                </a:ext>
              </a:extLst>
            </p:cNvPr>
            <p:cNvCxnSpPr>
              <a:cxnSpLocks/>
            </p:cNvCxnSpPr>
            <p:nvPr/>
          </p:nvCxnSpPr>
          <p:spPr>
            <a:xfrm>
              <a:off x="1330023" y="3904062"/>
              <a:ext cx="230787" cy="2677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33ED7A0F-FA43-4E46-9018-040E824A44F1}"/>
                </a:ext>
              </a:extLst>
            </p:cNvPr>
            <p:cNvCxnSpPr>
              <a:cxnSpLocks/>
            </p:cNvCxnSpPr>
            <p:nvPr/>
          </p:nvCxnSpPr>
          <p:spPr>
            <a:xfrm>
              <a:off x="1261955" y="3851706"/>
              <a:ext cx="53728" cy="50768"/>
            </a:xfrm>
            <a:prstGeom prst="line">
              <a:avLst/>
            </a:prstGeom>
            <a:ln w="76200">
              <a:solidFill>
                <a:srgbClr val="C7C7C7"/>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02EDAFD9-FF6A-4D4C-9DBE-FFF77B0B8CBD}"/>
                </a:ext>
              </a:extLst>
            </p:cNvPr>
            <p:cNvCxnSpPr>
              <a:cxnSpLocks/>
            </p:cNvCxnSpPr>
            <p:nvPr/>
          </p:nvCxnSpPr>
          <p:spPr>
            <a:xfrm>
              <a:off x="1258688" y="3781750"/>
              <a:ext cx="24708" cy="3325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423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C7675D8A-B65A-4D07-A2DC-F6DD16FFA91A}"/>
              </a:ext>
            </a:extLst>
          </p:cNvPr>
          <p:cNvCxnSpPr>
            <a:cxnSpLocks/>
          </p:cNvCxnSpPr>
          <p:nvPr/>
        </p:nvCxnSpPr>
        <p:spPr>
          <a:xfrm>
            <a:off x="571500" y="350334"/>
            <a:ext cx="3120934" cy="0"/>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887BACA-B926-40FA-9771-A9A4D320F8DF}"/>
              </a:ext>
            </a:extLst>
          </p:cNvPr>
          <p:cNvCxnSpPr>
            <a:cxnSpLocks/>
          </p:cNvCxnSpPr>
          <p:nvPr/>
        </p:nvCxnSpPr>
        <p:spPr>
          <a:xfrm flipV="1">
            <a:off x="571500" y="836467"/>
            <a:ext cx="3120934" cy="21066"/>
          </a:xfrm>
          <a:prstGeom prst="line">
            <a:avLst/>
          </a:prstGeom>
          <a:ln w="57150">
            <a:solidFill>
              <a:srgbClr val="73EDFF"/>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2481E8C6-21F4-491C-9717-DB197CB49F96}"/>
              </a:ext>
            </a:extLst>
          </p:cNvPr>
          <p:cNvSpPr txBox="1"/>
          <p:nvPr/>
        </p:nvSpPr>
        <p:spPr>
          <a:xfrm>
            <a:off x="419099" y="350334"/>
            <a:ext cx="3273335" cy="461665"/>
          </a:xfrm>
          <a:prstGeom prst="rect">
            <a:avLst/>
          </a:prstGeom>
          <a:noFill/>
        </p:spPr>
        <p:txBody>
          <a:bodyPr wrap="square">
            <a:spAutoFit/>
          </a:bodyPr>
          <a:lstStyle/>
          <a:p>
            <a:r>
              <a:rPr lang="es-ES" sz="2400" dirty="0">
                <a:solidFill>
                  <a:srgbClr val="000078"/>
                </a:solidFill>
              </a:rPr>
              <a:t>Madrid – LTE 800</a:t>
            </a:r>
          </a:p>
        </p:txBody>
      </p:sp>
      <p:sp>
        <p:nvSpPr>
          <p:cNvPr id="15" name="CuadroTexto 14">
            <a:extLst>
              <a:ext uri="{FF2B5EF4-FFF2-40B4-BE49-F238E27FC236}">
                <a16:creationId xmlns:a16="http://schemas.microsoft.com/office/drawing/2014/main" id="{BD1D3CC7-62AB-4A0D-ABB9-1748731B4204}"/>
              </a:ext>
            </a:extLst>
          </p:cNvPr>
          <p:cNvSpPr txBox="1"/>
          <p:nvPr/>
        </p:nvSpPr>
        <p:spPr>
          <a:xfrm>
            <a:off x="520871" y="155655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23" name="Rectángulo: esquinas redondeadas 22">
            <a:extLst>
              <a:ext uri="{FF2B5EF4-FFF2-40B4-BE49-F238E27FC236}">
                <a16:creationId xmlns:a16="http://schemas.microsoft.com/office/drawing/2014/main" id="{4861457B-DFBA-4550-A520-99858DA5CE97}"/>
              </a:ext>
            </a:extLst>
          </p:cNvPr>
          <p:cNvSpPr/>
          <p:nvPr/>
        </p:nvSpPr>
        <p:spPr>
          <a:xfrm>
            <a:off x="1550632" y="3532074"/>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esquinas redondeadas 51">
            <a:extLst>
              <a:ext uri="{FF2B5EF4-FFF2-40B4-BE49-F238E27FC236}">
                <a16:creationId xmlns:a16="http://schemas.microsoft.com/office/drawing/2014/main" id="{6147AF75-0D5F-419F-BEA6-BAAA6A91A246}"/>
              </a:ext>
            </a:extLst>
          </p:cNvPr>
          <p:cNvSpPr/>
          <p:nvPr/>
        </p:nvSpPr>
        <p:spPr>
          <a:xfrm>
            <a:off x="2619320" y="635252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3" name="Grupo 52">
            <a:extLst>
              <a:ext uri="{FF2B5EF4-FFF2-40B4-BE49-F238E27FC236}">
                <a16:creationId xmlns:a16="http://schemas.microsoft.com/office/drawing/2014/main" id="{9A1E4325-873E-44E5-879B-0EAED504F114}"/>
              </a:ext>
            </a:extLst>
          </p:cNvPr>
          <p:cNvGrpSpPr/>
          <p:nvPr/>
        </p:nvGrpSpPr>
        <p:grpSpPr>
          <a:xfrm>
            <a:off x="1511266" y="3647934"/>
            <a:ext cx="3458669" cy="2153969"/>
            <a:chOff x="240875" y="1577515"/>
            <a:chExt cx="8047199" cy="4976657"/>
          </a:xfrm>
        </p:grpSpPr>
        <p:pic>
          <p:nvPicPr>
            <p:cNvPr id="54" name="Imagen 53">
              <a:extLst>
                <a:ext uri="{FF2B5EF4-FFF2-40B4-BE49-F238E27FC236}">
                  <a16:creationId xmlns:a16="http://schemas.microsoft.com/office/drawing/2014/main" id="{11307436-CA57-4762-AB85-4096EFB4E7FD}"/>
                </a:ext>
              </a:extLst>
            </p:cNvPr>
            <p:cNvPicPr>
              <a:picLocks noChangeAspect="1"/>
            </p:cNvPicPr>
            <p:nvPr/>
          </p:nvPicPr>
          <p:blipFill>
            <a:blip r:embed="rId2"/>
            <a:stretch>
              <a:fillRect/>
            </a:stretch>
          </p:blipFill>
          <p:spPr>
            <a:xfrm>
              <a:off x="240875" y="1708649"/>
              <a:ext cx="8047199" cy="484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 name="CuadroTexto 54">
              <a:extLst>
                <a:ext uri="{FF2B5EF4-FFF2-40B4-BE49-F238E27FC236}">
                  <a16:creationId xmlns:a16="http://schemas.microsoft.com/office/drawing/2014/main" id="{47C60073-2598-41DC-AEC2-6EEB2AEA2160}"/>
                </a:ext>
              </a:extLst>
            </p:cNvPr>
            <p:cNvSpPr txBox="1"/>
            <p:nvPr/>
          </p:nvSpPr>
          <p:spPr>
            <a:xfrm>
              <a:off x="368471"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56" name="Imagen 55">
              <a:extLst>
                <a:ext uri="{FF2B5EF4-FFF2-40B4-BE49-F238E27FC236}">
                  <a16:creationId xmlns:a16="http://schemas.microsoft.com/office/drawing/2014/main" id="{4239264F-8390-49F8-8DF4-C6C4322DF149}"/>
                </a:ext>
              </a:extLst>
            </p:cNvPr>
            <p:cNvPicPr>
              <a:picLocks noChangeAspect="1"/>
            </p:cNvPicPr>
            <p:nvPr/>
          </p:nvPicPr>
          <p:blipFill>
            <a:blip r:embed="rId3"/>
            <a:stretch>
              <a:fillRect/>
            </a:stretch>
          </p:blipFill>
          <p:spPr>
            <a:xfrm>
              <a:off x="7303591" y="5032261"/>
              <a:ext cx="981622" cy="1504005"/>
            </a:xfrm>
            <a:prstGeom prst="rect">
              <a:avLst/>
            </a:prstGeom>
          </p:spPr>
        </p:pic>
        <p:sp>
          <p:nvSpPr>
            <p:cNvPr id="57" name="Rectángulo: esquinas redondeadas 56">
              <a:extLst>
                <a:ext uri="{FF2B5EF4-FFF2-40B4-BE49-F238E27FC236}">
                  <a16:creationId xmlns:a16="http://schemas.microsoft.com/office/drawing/2014/main" id="{CD78998F-BB78-497A-80B2-5F91A4B21A0A}"/>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Rectángulo: esquinas redondeadas 57">
              <a:extLst>
                <a:ext uri="{FF2B5EF4-FFF2-40B4-BE49-F238E27FC236}">
                  <a16:creationId xmlns:a16="http://schemas.microsoft.com/office/drawing/2014/main" id="{178B0B03-817D-42C9-8FBA-720CBFE40698}"/>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esquinas redondeadas 58">
              <a:extLst>
                <a:ext uri="{FF2B5EF4-FFF2-40B4-BE49-F238E27FC236}">
                  <a16:creationId xmlns:a16="http://schemas.microsoft.com/office/drawing/2014/main" id="{DD9EFD72-9F4C-4249-8BEC-EE2C07C2B7CF}"/>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2" name="Marcador de contenido 4" descr="Ciudad con relleno sólido">
            <a:extLst>
              <a:ext uri="{FF2B5EF4-FFF2-40B4-BE49-F238E27FC236}">
                <a16:creationId xmlns:a16="http://schemas.microsoft.com/office/drawing/2014/main" id="{A5DC559B-2297-4980-852B-A32954F5D465}"/>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821232" y="94915"/>
            <a:ext cx="836366" cy="836366"/>
          </a:xfrm>
          <a:prstGeom prst="rect">
            <a:avLst/>
          </a:prstGeom>
          <a:ln>
            <a:noFill/>
          </a:ln>
        </p:spPr>
      </p:pic>
      <p:pic>
        <p:nvPicPr>
          <p:cNvPr id="88" name="Imagen 87">
            <a:extLst>
              <a:ext uri="{FF2B5EF4-FFF2-40B4-BE49-F238E27FC236}">
                <a16:creationId xmlns:a16="http://schemas.microsoft.com/office/drawing/2014/main" id="{B654118D-F0B4-4F60-AFE4-1B4CAFAD7BD4}"/>
              </a:ext>
            </a:extLst>
          </p:cNvPr>
          <p:cNvPicPr>
            <a:picLocks noChangeAspect="1"/>
          </p:cNvPicPr>
          <p:nvPr/>
        </p:nvPicPr>
        <p:blipFill rotWithShape="1">
          <a:blip r:embed="rId6"/>
          <a:srcRect t="13782"/>
          <a:stretch/>
        </p:blipFill>
        <p:spPr>
          <a:xfrm>
            <a:off x="152071" y="4428840"/>
            <a:ext cx="1145149" cy="819211"/>
          </a:xfrm>
          <a:prstGeom prst="rect">
            <a:avLst/>
          </a:prstGeom>
        </p:spPr>
      </p:pic>
      <p:sp>
        <p:nvSpPr>
          <p:cNvPr id="77" name="Marcador de texto 2">
            <a:extLst>
              <a:ext uri="{FF2B5EF4-FFF2-40B4-BE49-F238E27FC236}">
                <a16:creationId xmlns:a16="http://schemas.microsoft.com/office/drawing/2014/main" id="{72C79A39-8D81-49CD-A1C5-E01B68F067E7}"/>
              </a:ext>
            </a:extLst>
          </p:cNvPr>
          <p:cNvSpPr txBox="1">
            <a:spLocks/>
          </p:cNvSpPr>
          <p:nvPr/>
        </p:nvSpPr>
        <p:spPr>
          <a:xfrm>
            <a:off x="323850" y="5893333"/>
            <a:ext cx="11744325" cy="925290"/>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Tx/>
              <a:buNone/>
              <a:defRPr sz="250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rPr>
              <a:t>Las coberturas conseguidas son muy parecidas. Podemos observar en los casos de tilt negativo como la potencia de señal cerca de la antena es más baja que en el caso de los positivos debido a que la antena no apunta al suelo.</a:t>
            </a:r>
            <a:endParaRPr lang="es-ES" sz="1800" dirty="0">
              <a:solidFill>
                <a:srgbClr val="000078"/>
              </a:solidFill>
              <a:latin typeface="Arial" panose="020B0604020202020204"/>
            </a:endParaRPr>
          </a:p>
          <a:p>
            <a:pPr algn="ctr"/>
            <a:r>
              <a:rPr kumimoji="0" lang="es-ES" sz="1800" b="0" i="0" u="none" strike="noStrike" kern="1200" cap="none" spc="0" normalizeH="0" baseline="0" noProof="0" dirty="0">
                <a:ln>
                  <a:noFill/>
                </a:ln>
                <a:solidFill>
                  <a:srgbClr val="000078"/>
                </a:solidFill>
                <a:effectLst/>
                <a:uLnTx/>
                <a:uFillTx/>
                <a:latin typeface="Arial" panose="020B0604020202020204"/>
                <a:ea typeface="+mn-ea"/>
                <a:cs typeface="+mn-cs"/>
              </a:rPr>
              <a:t>La diferencia entre MDT y RET es muy pequeña</a:t>
            </a:r>
            <a:r>
              <a:rPr kumimoji="0" lang="es-ES" sz="1000" b="0" i="0" u="none" strike="noStrike" kern="1200" cap="none" spc="0" normalizeH="0" baseline="0" noProof="0" dirty="0">
                <a:ln>
                  <a:noFill/>
                </a:ln>
                <a:solidFill>
                  <a:srgbClr val="000078"/>
                </a:solidFill>
                <a:effectLst/>
                <a:uLnTx/>
                <a:uFillTx/>
                <a:latin typeface="Arial" panose="020B0604020202020204"/>
                <a:ea typeface="+mn-ea"/>
                <a:cs typeface="+mn-cs"/>
              </a:rPr>
              <a:t>.</a:t>
            </a:r>
          </a:p>
        </p:txBody>
      </p:sp>
      <p:grpSp>
        <p:nvGrpSpPr>
          <p:cNvPr id="8" name="Grupo 7">
            <a:extLst>
              <a:ext uri="{FF2B5EF4-FFF2-40B4-BE49-F238E27FC236}">
                <a16:creationId xmlns:a16="http://schemas.microsoft.com/office/drawing/2014/main" id="{CA543D54-737F-4583-8B22-518F4E78CE73}"/>
              </a:ext>
            </a:extLst>
          </p:cNvPr>
          <p:cNvGrpSpPr/>
          <p:nvPr/>
        </p:nvGrpSpPr>
        <p:grpSpPr>
          <a:xfrm>
            <a:off x="5082561" y="3639757"/>
            <a:ext cx="3480750" cy="2170323"/>
            <a:chOff x="220788" y="1577515"/>
            <a:chExt cx="8049344" cy="4973456"/>
          </a:xfrm>
        </p:grpSpPr>
        <p:pic>
          <p:nvPicPr>
            <p:cNvPr id="78" name="Imagen 77">
              <a:extLst>
                <a:ext uri="{FF2B5EF4-FFF2-40B4-BE49-F238E27FC236}">
                  <a16:creationId xmlns:a16="http://schemas.microsoft.com/office/drawing/2014/main" id="{3336E923-B8A8-4EB4-9C9E-49BC5C33C507}"/>
                </a:ext>
              </a:extLst>
            </p:cNvPr>
            <p:cNvPicPr>
              <a:picLocks noChangeAspect="1"/>
            </p:cNvPicPr>
            <p:nvPr/>
          </p:nvPicPr>
          <p:blipFill rotWithShape="1">
            <a:blip r:embed="rId7"/>
            <a:srcRect r="811"/>
            <a:stretch/>
          </p:blipFill>
          <p:spPr>
            <a:xfrm>
              <a:off x="220788" y="1708805"/>
              <a:ext cx="8049344" cy="4842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9" name="CuadroTexto 78">
              <a:extLst>
                <a:ext uri="{FF2B5EF4-FFF2-40B4-BE49-F238E27FC236}">
                  <a16:creationId xmlns:a16="http://schemas.microsoft.com/office/drawing/2014/main" id="{A2AA0044-73B1-4A79-8C19-5F0791F018A6}"/>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80" name="Rectángulo: esquinas redondeadas 79">
              <a:extLst>
                <a:ext uri="{FF2B5EF4-FFF2-40B4-BE49-F238E27FC236}">
                  <a16:creationId xmlns:a16="http://schemas.microsoft.com/office/drawing/2014/main" id="{AE3F1679-F8E8-4664-9A03-4D7A7C4DE5A8}"/>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Rectángulo: esquinas redondeadas 80">
              <a:extLst>
                <a:ext uri="{FF2B5EF4-FFF2-40B4-BE49-F238E27FC236}">
                  <a16:creationId xmlns:a16="http://schemas.microsoft.com/office/drawing/2014/main" id="{068B5629-35C8-4C59-BAD4-77D4E6D35CA9}"/>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Rectángulo: esquinas redondeadas 82">
              <a:extLst>
                <a:ext uri="{FF2B5EF4-FFF2-40B4-BE49-F238E27FC236}">
                  <a16:creationId xmlns:a16="http://schemas.microsoft.com/office/drawing/2014/main" id="{271934A7-4657-41F5-A08B-3BC05598F862}"/>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4" name="Imagen 83">
              <a:extLst>
                <a:ext uri="{FF2B5EF4-FFF2-40B4-BE49-F238E27FC236}">
                  <a16:creationId xmlns:a16="http://schemas.microsoft.com/office/drawing/2014/main" id="{F91CD6F8-C0BA-4F15-864C-634201CF83CA}"/>
                </a:ext>
              </a:extLst>
            </p:cNvPr>
            <p:cNvPicPr>
              <a:picLocks noChangeAspect="1"/>
            </p:cNvPicPr>
            <p:nvPr/>
          </p:nvPicPr>
          <p:blipFill>
            <a:blip r:embed="rId3"/>
            <a:stretch>
              <a:fillRect/>
            </a:stretch>
          </p:blipFill>
          <p:spPr>
            <a:xfrm>
              <a:off x="7268755" y="5032261"/>
              <a:ext cx="981622" cy="1504005"/>
            </a:xfrm>
            <a:prstGeom prst="rect">
              <a:avLst/>
            </a:prstGeom>
          </p:spPr>
        </p:pic>
      </p:grpSp>
      <p:grpSp>
        <p:nvGrpSpPr>
          <p:cNvPr id="9" name="Grupo 8">
            <a:extLst>
              <a:ext uri="{FF2B5EF4-FFF2-40B4-BE49-F238E27FC236}">
                <a16:creationId xmlns:a16="http://schemas.microsoft.com/office/drawing/2014/main" id="{5304F8BF-14D4-40AD-A6BA-805DADD2F3D4}"/>
              </a:ext>
            </a:extLst>
          </p:cNvPr>
          <p:cNvGrpSpPr/>
          <p:nvPr/>
        </p:nvGrpSpPr>
        <p:grpSpPr>
          <a:xfrm>
            <a:off x="8675937" y="3630950"/>
            <a:ext cx="3473437" cy="2187936"/>
            <a:chOff x="207747" y="1577515"/>
            <a:chExt cx="8055669" cy="4980263"/>
          </a:xfrm>
        </p:grpSpPr>
        <p:pic>
          <p:nvPicPr>
            <p:cNvPr id="90" name="Imagen 89">
              <a:extLst>
                <a:ext uri="{FF2B5EF4-FFF2-40B4-BE49-F238E27FC236}">
                  <a16:creationId xmlns:a16="http://schemas.microsoft.com/office/drawing/2014/main" id="{D1E2CFB1-3EB3-495B-B4EE-F881CDE4895C}"/>
                </a:ext>
              </a:extLst>
            </p:cNvPr>
            <p:cNvPicPr>
              <a:picLocks noChangeAspect="1"/>
            </p:cNvPicPr>
            <p:nvPr/>
          </p:nvPicPr>
          <p:blipFill>
            <a:blip r:embed="rId8"/>
            <a:stretch>
              <a:fillRect/>
            </a:stretch>
          </p:blipFill>
          <p:spPr>
            <a:xfrm>
              <a:off x="207747" y="1707331"/>
              <a:ext cx="8055669" cy="4850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1" name="CuadroTexto 90">
              <a:extLst>
                <a:ext uri="{FF2B5EF4-FFF2-40B4-BE49-F238E27FC236}">
                  <a16:creationId xmlns:a16="http://schemas.microsoft.com/office/drawing/2014/main" id="{76AB829E-69EB-4339-B805-90D1BC04809E}"/>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92" name="Rectángulo: esquinas redondeadas 91">
              <a:extLst>
                <a:ext uri="{FF2B5EF4-FFF2-40B4-BE49-F238E27FC236}">
                  <a16:creationId xmlns:a16="http://schemas.microsoft.com/office/drawing/2014/main" id="{8E3EE8AE-E86F-4C22-86E9-D708E63426CE}"/>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Rectángulo: esquinas redondeadas 92">
              <a:extLst>
                <a:ext uri="{FF2B5EF4-FFF2-40B4-BE49-F238E27FC236}">
                  <a16:creationId xmlns:a16="http://schemas.microsoft.com/office/drawing/2014/main" id="{741747BC-4923-4CEF-B851-F0435CEACE23}"/>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Rectángulo: esquinas redondeadas 93">
              <a:extLst>
                <a:ext uri="{FF2B5EF4-FFF2-40B4-BE49-F238E27FC236}">
                  <a16:creationId xmlns:a16="http://schemas.microsoft.com/office/drawing/2014/main" id="{1C3428A9-E0E5-49EC-9DA8-D8FC32396FE7}"/>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5" name="Imagen 94">
              <a:extLst>
                <a:ext uri="{FF2B5EF4-FFF2-40B4-BE49-F238E27FC236}">
                  <a16:creationId xmlns:a16="http://schemas.microsoft.com/office/drawing/2014/main" id="{77594056-FD08-4F4D-8B3B-87E860EA63D6}"/>
                </a:ext>
              </a:extLst>
            </p:cNvPr>
            <p:cNvPicPr>
              <a:picLocks noChangeAspect="1"/>
            </p:cNvPicPr>
            <p:nvPr/>
          </p:nvPicPr>
          <p:blipFill>
            <a:blip r:embed="rId3"/>
            <a:stretch>
              <a:fillRect/>
            </a:stretch>
          </p:blipFill>
          <p:spPr>
            <a:xfrm>
              <a:off x="7268755" y="5032261"/>
              <a:ext cx="981622" cy="1504005"/>
            </a:xfrm>
            <a:prstGeom prst="rect">
              <a:avLst/>
            </a:prstGeom>
          </p:spPr>
        </p:pic>
      </p:grpSp>
      <p:sp>
        <p:nvSpPr>
          <p:cNvPr id="85" name="CuadroTexto 84">
            <a:extLst>
              <a:ext uri="{FF2B5EF4-FFF2-40B4-BE49-F238E27FC236}">
                <a16:creationId xmlns:a16="http://schemas.microsoft.com/office/drawing/2014/main" id="{02ACC8A6-36B8-4342-9A0C-68D99754347C}"/>
              </a:ext>
            </a:extLst>
          </p:cNvPr>
          <p:cNvSpPr txBox="1"/>
          <p:nvPr/>
        </p:nvSpPr>
        <p:spPr>
          <a:xfrm>
            <a:off x="2852344" y="3393612"/>
            <a:ext cx="820353" cy="338554"/>
          </a:xfrm>
          <a:prstGeom prst="rect">
            <a:avLst/>
          </a:prstGeom>
          <a:noFill/>
          <a:ln>
            <a:noFill/>
          </a:ln>
        </p:spPr>
        <p:txBody>
          <a:bodyPr wrap="none" rtlCol="0">
            <a:spAutoFit/>
          </a:bodyPr>
          <a:lstStyle/>
          <a:p>
            <a:r>
              <a:rPr lang="es-ES" sz="1600" dirty="0">
                <a:solidFill>
                  <a:srgbClr val="000078"/>
                </a:solidFill>
              </a:rPr>
              <a:t>MDT 0º</a:t>
            </a:r>
          </a:p>
        </p:txBody>
      </p:sp>
      <p:sp>
        <p:nvSpPr>
          <p:cNvPr id="10" name="Rectángulo: esquinas redondeadas 9">
            <a:extLst>
              <a:ext uri="{FF2B5EF4-FFF2-40B4-BE49-F238E27FC236}">
                <a16:creationId xmlns:a16="http://schemas.microsoft.com/office/drawing/2014/main" id="{FAEE1C79-1E3D-40DA-BA1A-BF4DA766FCAA}"/>
              </a:ext>
            </a:extLst>
          </p:cNvPr>
          <p:cNvSpPr/>
          <p:nvPr/>
        </p:nvSpPr>
        <p:spPr>
          <a:xfrm>
            <a:off x="2787050" y="3447068"/>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CuadroTexto 97">
            <a:extLst>
              <a:ext uri="{FF2B5EF4-FFF2-40B4-BE49-F238E27FC236}">
                <a16:creationId xmlns:a16="http://schemas.microsoft.com/office/drawing/2014/main" id="{1B2FA219-E766-4C7A-81E9-CE607ABA34B9}"/>
              </a:ext>
            </a:extLst>
          </p:cNvPr>
          <p:cNvSpPr txBox="1"/>
          <p:nvPr/>
        </p:nvSpPr>
        <p:spPr>
          <a:xfrm>
            <a:off x="9856898" y="3374595"/>
            <a:ext cx="987065" cy="338554"/>
          </a:xfrm>
          <a:prstGeom prst="rect">
            <a:avLst/>
          </a:prstGeom>
          <a:noFill/>
          <a:ln>
            <a:noFill/>
          </a:ln>
        </p:spPr>
        <p:txBody>
          <a:bodyPr wrap="none" rtlCol="0">
            <a:spAutoFit/>
          </a:bodyPr>
          <a:lstStyle/>
          <a:p>
            <a:r>
              <a:rPr lang="es-ES" sz="1600" dirty="0">
                <a:solidFill>
                  <a:srgbClr val="000078"/>
                </a:solidFill>
              </a:rPr>
              <a:t>MDT -10º</a:t>
            </a:r>
          </a:p>
        </p:txBody>
      </p:sp>
      <p:sp>
        <p:nvSpPr>
          <p:cNvPr id="99" name="Rectángulo: esquinas redondeadas 98">
            <a:extLst>
              <a:ext uri="{FF2B5EF4-FFF2-40B4-BE49-F238E27FC236}">
                <a16:creationId xmlns:a16="http://schemas.microsoft.com/office/drawing/2014/main" id="{7475971B-827F-4D1B-87E9-A9E02CF2EC7D}"/>
              </a:ext>
            </a:extLst>
          </p:cNvPr>
          <p:cNvSpPr/>
          <p:nvPr/>
        </p:nvSpPr>
        <p:spPr>
          <a:xfrm>
            <a:off x="9875135" y="3429554"/>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CuadroTexto 100">
            <a:extLst>
              <a:ext uri="{FF2B5EF4-FFF2-40B4-BE49-F238E27FC236}">
                <a16:creationId xmlns:a16="http://schemas.microsoft.com/office/drawing/2014/main" id="{4AF6BDBA-B5A0-4A85-BDB1-670D25923495}"/>
              </a:ext>
            </a:extLst>
          </p:cNvPr>
          <p:cNvSpPr txBox="1"/>
          <p:nvPr/>
        </p:nvSpPr>
        <p:spPr>
          <a:xfrm>
            <a:off x="6364240" y="3386885"/>
            <a:ext cx="924548" cy="338554"/>
          </a:xfrm>
          <a:prstGeom prst="rect">
            <a:avLst/>
          </a:prstGeom>
          <a:noFill/>
          <a:ln>
            <a:noFill/>
          </a:ln>
        </p:spPr>
        <p:txBody>
          <a:bodyPr wrap="none" rtlCol="0">
            <a:spAutoFit/>
          </a:bodyPr>
          <a:lstStyle/>
          <a:p>
            <a:r>
              <a:rPr lang="es-ES" sz="1600" dirty="0">
                <a:solidFill>
                  <a:srgbClr val="000078"/>
                </a:solidFill>
              </a:rPr>
              <a:t>MDT 10º</a:t>
            </a:r>
          </a:p>
        </p:txBody>
      </p:sp>
      <p:sp>
        <p:nvSpPr>
          <p:cNvPr id="102" name="Rectángulo: esquinas redondeadas 101">
            <a:extLst>
              <a:ext uri="{FF2B5EF4-FFF2-40B4-BE49-F238E27FC236}">
                <a16:creationId xmlns:a16="http://schemas.microsoft.com/office/drawing/2014/main" id="{B32F6A43-0B5E-4DE2-8AE6-C9BF5426E9C3}"/>
              </a:ext>
            </a:extLst>
          </p:cNvPr>
          <p:cNvSpPr/>
          <p:nvPr/>
        </p:nvSpPr>
        <p:spPr>
          <a:xfrm>
            <a:off x="6347177" y="3434202"/>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CuadroTexto 103">
            <a:extLst>
              <a:ext uri="{FF2B5EF4-FFF2-40B4-BE49-F238E27FC236}">
                <a16:creationId xmlns:a16="http://schemas.microsoft.com/office/drawing/2014/main" id="{1180AC94-DED9-4211-9A18-ED234603E22E}"/>
              </a:ext>
            </a:extLst>
          </p:cNvPr>
          <p:cNvSpPr txBox="1"/>
          <p:nvPr/>
        </p:nvSpPr>
        <p:spPr>
          <a:xfrm>
            <a:off x="2898057" y="926189"/>
            <a:ext cx="734496" cy="338554"/>
          </a:xfrm>
          <a:prstGeom prst="rect">
            <a:avLst/>
          </a:prstGeom>
          <a:noFill/>
          <a:ln>
            <a:noFill/>
          </a:ln>
        </p:spPr>
        <p:txBody>
          <a:bodyPr wrap="none" rtlCol="0">
            <a:spAutoFit/>
          </a:bodyPr>
          <a:lstStyle/>
          <a:p>
            <a:r>
              <a:rPr lang="es-ES" sz="1600" dirty="0">
                <a:solidFill>
                  <a:srgbClr val="000078"/>
                </a:solidFill>
              </a:rPr>
              <a:t>RET 0º</a:t>
            </a:r>
          </a:p>
        </p:txBody>
      </p:sp>
      <p:sp>
        <p:nvSpPr>
          <p:cNvPr id="113" name="CuadroTexto 112">
            <a:extLst>
              <a:ext uri="{FF2B5EF4-FFF2-40B4-BE49-F238E27FC236}">
                <a16:creationId xmlns:a16="http://schemas.microsoft.com/office/drawing/2014/main" id="{DDE2650C-4119-4CA2-BC47-3A819ADF305F}"/>
              </a:ext>
            </a:extLst>
          </p:cNvPr>
          <p:cNvSpPr txBox="1"/>
          <p:nvPr/>
        </p:nvSpPr>
        <p:spPr>
          <a:xfrm>
            <a:off x="6390198" y="909709"/>
            <a:ext cx="838691" cy="338554"/>
          </a:xfrm>
          <a:prstGeom prst="rect">
            <a:avLst/>
          </a:prstGeom>
          <a:noFill/>
          <a:ln>
            <a:noFill/>
          </a:ln>
        </p:spPr>
        <p:txBody>
          <a:bodyPr wrap="none" rtlCol="0">
            <a:spAutoFit/>
          </a:bodyPr>
          <a:lstStyle/>
          <a:p>
            <a:r>
              <a:rPr lang="es-ES" sz="1600" dirty="0">
                <a:solidFill>
                  <a:srgbClr val="000078"/>
                </a:solidFill>
              </a:rPr>
              <a:t>RET 10º</a:t>
            </a:r>
          </a:p>
        </p:txBody>
      </p:sp>
      <p:sp>
        <p:nvSpPr>
          <p:cNvPr id="17" name="Marcador de número de diapositiva 16">
            <a:extLst>
              <a:ext uri="{FF2B5EF4-FFF2-40B4-BE49-F238E27FC236}">
                <a16:creationId xmlns:a16="http://schemas.microsoft.com/office/drawing/2014/main" id="{E66C6F59-E4FA-44AE-B927-AA0569610EB8}"/>
              </a:ext>
            </a:extLst>
          </p:cNvPr>
          <p:cNvSpPr>
            <a:spLocks noGrp="1"/>
          </p:cNvSpPr>
          <p:nvPr>
            <p:ph type="sldNum" sz="quarter" idx="12"/>
          </p:nvPr>
        </p:nvSpPr>
        <p:spPr/>
        <p:txBody>
          <a:bodyPr/>
          <a:lstStyle/>
          <a:p>
            <a:pPr rtl="0"/>
            <a:fld id="{3A98EE3D-8CD1-4C3F-BD1C-C98C9596463C}" type="slidenum">
              <a:rPr lang="es-ES" noProof="0" smtClean="0"/>
              <a:t>9</a:t>
            </a:fld>
            <a:endParaRPr lang="es-ES" noProof="0" dirty="0"/>
          </a:p>
        </p:txBody>
      </p:sp>
      <p:grpSp>
        <p:nvGrpSpPr>
          <p:cNvPr id="25" name="Grupo 24">
            <a:extLst>
              <a:ext uri="{FF2B5EF4-FFF2-40B4-BE49-F238E27FC236}">
                <a16:creationId xmlns:a16="http://schemas.microsoft.com/office/drawing/2014/main" id="{4C097390-892E-4BDF-8739-01FAA2C02F6F}"/>
              </a:ext>
            </a:extLst>
          </p:cNvPr>
          <p:cNvGrpSpPr/>
          <p:nvPr/>
        </p:nvGrpSpPr>
        <p:grpSpPr>
          <a:xfrm>
            <a:off x="1479251" y="1183299"/>
            <a:ext cx="3458669" cy="2153969"/>
            <a:chOff x="240875" y="1577515"/>
            <a:chExt cx="8047199" cy="4976657"/>
          </a:xfrm>
        </p:grpSpPr>
        <p:pic>
          <p:nvPicPr>
            <p:cNvPr id="26" name="Imagen 25">
              <a:extLst>
                <a:ext uri="{FF2B5EF4-FFF2-40B4-BE49-F238E27FC236}">
                  <a16:creationId xmlns:a16="http://schemas.microsoft.com/office/drawing/2014/main" id="{39880746-C2FB-4FE0-899E-54C56276273A}"/>
                </a:ext>
              </a:extLst>
            </p:cNvPr>
            <p:cNvPicPr>
              <a:picLocks noChangeAspect="1"/>
            </p:cNvPicPr>
            <p:nvPr/>
          </p:nvPicPr>
          <p:blipFill>
            <a:blip r:embed="rId2"/>
            <a:stretch>
              <a:fillRect/>
            </a:stretch>
          </p:blipFill>
          <p:spPr>
            <a:xfrm>
              <a:off x="240875" y="1708649"/>
              <a:ext cx="8047199" cy="484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CuadroTexto 26">
              <a:extLst>
                <a:ext uri="{FF2B5EF4-FFF2-40B4-BE49-F238E27FC236}">
                  <a16:creationId xmlns:a16="http://schemas.microsoft.com/office/drawing/2014/main" id="{59A9E9EB-EBAE-4A59-B9E9-FB89E8E8F0D1}"/>
                </a:ext>
              </a:extLst>
            </p:cNvPr>
            <p:cNvSpPr txBox="1"/>
            <p:nvPr/>
          </p:nvSpPr>
          <p:spPr>
            <a:xfrm>
              <a:off x="368471"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28" name="Imagen 27">
              <a:extLst>
                <a:ext uri="{FF2B5EF4-FFF2-40B4-BE49-F238E27FC236}">
                  <a16:creationId xmlns:a16="http://schemas.microsoft.com/office/drawing/2014/main" id="{8EBA9EEF-9F77-4F2C-9ADC-7F4FE1F2FA4F}"/>
                </a:ext>
              </a:extLst>
            </p:cNvPr>
            <p:cNvPicPr>
              <a:picLocks noChangeAspect="1"/>
            </p:cNvPicPr>
            <p:nvPr/>
          </p:nvPicPr>
          <p:blipFill>
            <a:blip r:embed="rId3"/>
            <a:stretch>
              <a:fillRect/>
            </a:stretch>
          </p:blipFill>
          <p:spPr>
            <a:xfrm>
              <a:off x="7303591" y="5032261"/>
              <a:ext cx="981622" cy="1504005"/>
            </a:xfrm>
            <a:prstGeom prst="rect">
              <a:avLst/>
            </a:prstGeom>
          </p:spPr>
        </p:pic>
        <p:sp>
          <p:nvSpPr>
            <p:cNvPr id="29" name="Rectángulo: esquinas redondeadas 28">
              <a:extLst>
                <a:ext uri="{FF2B5EF4-FFF2-40B4-BE49-F238E27FC236}">
                  <a16:creationId xmlns:a16="http://schemas.microsoft.com/office/drawing/2014/main" id="{AC65451C-291D-48B0-8662-12AFA8D480DC}"/>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esquinas redondeadas 29">
              <a:extLst>
                <a:ext uri="{FF2B5EF4-FFF2-40B4-BE49-F238E27FC236}">
                  <a16:creationId xmlns:a16="http://schemas.microsoft.com/office/drawing/2014/main" id="{711C779E-BF5A-459C-99B5-676A9B01AC97}"/>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esquinas redondeadas 31">
              <a:extLst>
                <a:ext uri="{FF2B5EF4-FFF2-40B4-BE49-F238E27FC236}">
                  <a16:creationId xmlns:a16="http://schemas.microsoft.com/office/drawing/2014/main" id="{2AB460EE-E7B8-4CEF-A9DC-B1EE980DD0F4}"/>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9" name="Imagen 88">
            <a:extLst>
              <a:ext uri="{FF2B5EF4-FFF2-40B4-BE49-F238E27FC236}">
                <a16:creationId xmlns:a16="http://schemas.microsoft.com/office/drawing/2014/main" id="{46B1EC0A-9AE6-47FB-8B82-D61F3C2E92CB}"/>
              </a:ext>
            </a:extLst>
          </p:cNvPr>
          <p:cNvPicPr>
            <a:picLocks noChangeAspect="1"/>
          </p:cNvPicPr>
          <p:nvPr/>
        </p:nvPicPr>
        <p:blipFill rotWithShape="1">
          <a:blip r:embed="rId9"/>
          <a:srcRect t="13696"/>
          <a:stretch/>
        </p:blipFill>
        <p:spPr>
          <a:xfrm>
            <a:off x="196310" y="2078561"/>
            <a:ext cx="1047631" cy="819211"/>
          </a:xfrm>
          <a:prstGeom prst="rect">
            <a:avLst/>
          </a:prstGeom>
        </p:spPr>
      </p:pic>
      <p:sp>
        <p:nvSpPr>
          <p:cNvPr id="105" name="Rectángulo: esquinas redondeadas 104">
            <a:extLst>
              <a:ext uri="{FF2B5EF4-FFF2-40B4-BE49-F238E27FC236}">
                <a16:creationId xmlns:a16="http://schemas.microsoft.com/office/drawing/2014/main" id="{D09571A0-173F-4338-BE1D-66BCC02A905E}"/>
              </a:ext>
            </a:extLst>
          </p:cNvPr>
          <p:cNvSpPr/>
          <p:nvPr/>
        </p:nvSpPr>
        <p:spPr>
          <a:xfrm>
            <a:off x="2805422" y="979422"/>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FBADE74E-5A0C-441C-9CA3-D11685C0C81D}"/>
              </a:ext>
            </a:extLst>
          </p:cNvPr>
          <p:cNvGrpSpPr/>
          <p:nvPr/>
        </p:nvGrpSpPr>
        <p:grpSpPr>
          <a:xfrm>
            <a:off x="5050150" y="1165754"/>
            <a:ext cx="3489454" cy="2155180"/>
            <a:chOff x="216332" y="1577515"/>
            <a:chExt cx="8034045" cy="4958751"/>
          </a:xfrm>
        </p:grpSpPr>
        <p:pic>
          <p:nvPicPr>
            <p:cNvPr id="106" name="Imagen 105">
              <a:extLst>
                <a:ext uri="{FF2B5EF4-FFF2-40B4-BE49-F238E27FC236}">
                  <a16:creationId xmlns:a16="http://schemas.microsoft.com/office/drawing/2014/main" id="{E5463C5F-2E12-40CF-BD12-61F2573B1A69}"/>
                </a:ext>
              </a:extLst>
            </p:cNvPr>
            <p:cNvPicPr>
              <a:picLocks noChangeAspect="1"/>
            </p:cNvPicPr>
            <p:nvPr/>
          </p:nvPicPr>
          <p:blipFill rotWithShape="1">
            <a:blip r:embed="rId10"/>
            <a:srcRect r="3272" b="1233"/>
            <a:stretch/>
          </p:blipFill>
          <p:spPr>
            <a:xfrm>
              <a:off x="216332" y="1705688"/>
              <a:ext cx="8034045" cy="4825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7" name="CuadroTexto 106">
              <a:extLst>
                <a:ext uri="{FF2B5EF4-FFF2-40B4-BE49-F238E27FC236}">
                  <a16:creationId xmlns:a16="http://schemas.microsoft.com/office/drawing/2014/main" id="{941C0184-BEBA-427A-B14C-F1BCCD03EAB8}"/>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108" name="Rectángulo: esquinas redondeadas 107">
              <a:extLst>
                <a:ext uri="{FF2B5EF4-FFF2-40B4-BE49-F238E27FC236}">
                  <a16:creationId xmlns:a16="http://schemas.microsoft.com/office/drawing/2014/main" id="{C77F9EA4-95E1-4EA3-874B-8FC3D98DBE00}"/>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Rectángulo: esquinas redondeadas 108">
              <a:extLst>
                <a:ext uri="{FF2B5EF4-FFF2-40B4-BE49-F238E27FC236}">
                  <a16:creationId xmlns:a16="http://schemas.microsoft.com/office/drawing/2014/main" id="{B8AC527B-0959-4D7B-ADA7-E229C171C01C}"/>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Rectángulo: esquinas redondeadas 109">
              <a:extLst>
                <a:ext uri="{FF2B5EF4-FFF2-40B4-BE49-F238E27FC236}">
                  <a16:creationId xmlns:a16="http://schemas.microsoft.com/office/drawing/2014/main" id="{7D5BB82E-3CD2-468E-B182-AEF783BB0E1D}"/>
                </a:ext>
              </a:extLst>
            </p:cNvPr>
            <p:cNvSpPr/>
            <p:nvPr/>
          </p:nvSpPr>
          <p:spPr>
            <a:xfrm>
              <a:off x="1150310" y="3698087"/>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1" name="Imagen 110">
              <a:extLst>
                <a:ext uri="{FF2B5EF4-FFF2-40B4-BE49-F238E27FC236}">
                  <a16:creationId xmlns:a16="http://schemas.microsoft.com/office/drawing/2014/main" id="{C4B2AF65-BA4B-4173-B476-9B107269C3F2}"/>
                </a:ext>
              </a:extLst>
            </p:cNvPr>
            <p:cNvPicPr>
              <a:picLocks noChangeAspect="1"/>
            </p:cNvPicPr>
            <p:nvPr/>
          </p:nvPicPr>
          <p:blipFill>
            <a:blip r:embed="rId3"/>
            <a:stretch>
              <a:fillRect/>
            </a:stretch>
          </p:blipFill>
          <p:spPr>
            <a:xfrm>
              <a:off x="7268755" y="5032261"/>
              <a:ext cx="981622" cy="1504005"/>
            </a:xfrm>
            <a:prstGeom prst="rect">
              <a:avLst/>
            </a:prstGeom>
          </p:spPr>
        </p:pic>
      </p:grpSp>
      <p:sp>
        <p:nvSpPr>
          <p:cNvPr id="114" name="Rectángulo: esquinas redondeadas 113">
            <a:extLst>
              <a:ext uri="{FF2B5EF4-FFF2-40B4-BE49-F238E27FC236}">
                <a16:creationId xmlns:a16="http://schemas.microsoft.com/office/drawing/2014/main" id="{6916F46C-A65A-49F4-BBF7-3EBEE991874A}"/>
              </a:ext>
            </a:extLst>
          </p:cNvPr>
          <p:cNvSpPr/>
          <p:nvPr/>
        </p:nvSpPr>
        <p:spPr>
          <a:xfrm>
            <a:off x="6337779" y="964668"/>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a16="http://schemas.microsoft.com/office/drawing/2014/main" id="{96A6646F-B413-47AD-A4E9-6DB84FDD9D70}"/>
              </a:ext>
            </a:extLst>
          </p:cNvPr>
          <p:cNvGrpSpPr/>
          <p:nvPr/>
        </p:nvGrpSpPr>
        <p:grpSpPr>
          <a:xfrm>
            <a:off x="8651834" y="1209965"/>
            <a:ext cx="3490684" cy="2155180"/>
            <a:chOff x="220788" y="1577515"/>
            <a:chExt cx="8029589" cy="4958751"/>
          </a:xfrm>
        </p:grpSpPr>
        <p:pic>
          <p:nvPicPr>
            <p:cNvPr id="115" name="Imagen 114">
              <a:extLst>
                <a:ext uri="{FF2B5EF4-FFF2-40B4-BE49-F238E27FC236}">
                  <a16:creationId xmlns:a16="http://schemas.microsoft.com/office/drawing/2014/main" id="{15B6D6F7-7FBD-4AA6-A9E3-5C3DE5C1BC64}"/>
                </a:ext>
              </a:extLst>
            </p:cNvPr>
            <p:cNvPicPr>
              <a:picLocks noChangeAspect="1"/>
            </p:cNvPicPr>
            <p:nvPr/>
          </p:nvPicPr>
          <p:blipFill>
            <a:blip r:embed="rId11"/>
            <a:stretch>
              <a:fillRect/>
            </a:stretch>
          </p:blipFill>
          <p:spPr>
            <a:xfrm>
              <a:off x="220788" y="1707331"/>
              <a:ext cx="8029589" cy="4828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6" name="CuadroTexto 115">
              <a:extLst>
                <a:ext uri="{FF2B5EF4-FFF2-40B4-BE49-F238E27FC236}">
                  <a16:creationId xmlns:a16="http://schemas.microsoft.com/office/drawing/2014/main" id="{3114BFEE-A3C8-46E6-B5C0-B8BEFB4F82F9}"/>
                </a:ext>
              </a:extLst>
            </p:cNvPr>
            <p:cNvSpPr txBox="1"/>
            <p:nvPr/>
          </p:nvSpPr>
          <p:spPr>
            <a:xfrm>
              <a:off x="333635" y="1577515"/>
              <a:ext cx="330448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117" name="Rectángulo: esquinas redondeadas 116">
              <a:extLst>
                <a:ext uri="{FF2B5EF4-FFF2-40B4-BE49-F238E27FC236}">
                  <a16:creationId xmlns:a16="http://schemas.microsoft.com/office/drawing/2014/main" id="{FE5238BF-EB3B-497E-B445-A01BBCBB5F2E}"/>
                </a:ext>
              </a:extLst>
            </p:cNvPr>
            <p:cNvSpPr/>
            <p:nvPr/>
          </p:nvSpPr>
          <p:spPr>
            <a:xfrm>
              <a:off x="2550485" y="3863472"/>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ángulo: esquinas redondeadas 117">
              <a:extLst>
                <a:ext uri="{FF2B5EF4-FFF2-40B4-BE49-F238E27FC236}">
                  <a16:creationId xmlns:a16="http://schemas.microsoft.com/office/drawing/2014/main" id="{9A8FC93C-42B4-401D-936D-97B47364DBF3}"/>
                </a:ext>
              </a:extLst>
            </p:cNvPr>
            <p:cNvSpPr/>
            <p:nvPr/>
          </p:nvSpPr>
          <p:spPr>
            <a:xfrm>
              <a:off x="2626685" y="3415963"/>
              <a:ext cx="433975" cy="330769"/>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Rectángulo: esquinas redondeadas 118">
              <a:extLst>
                <a:ext uri="{FF2B5EF4-FFF2-40B4-BE49-F238E27FC236}">
                  <a16:creationId xmlns:a16="http://schemas.microsoft.com/office/drawing/2014/main" id="{D5031EB9-4985-4CE3-AC2C-8D89CC4E1912}"/>
                </a:ext>
              </a:extLst>
            </p:cNvPr>
            <p:cNvSpPr/>
            <p:nvPr/>
          </p:nvSpPr>
          <p:spPr>
            <a:xfrm>
              <a:off x="1149350" y="3741113"/>
              <a:ext cx="1348798" cy="112480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0" name="Imagen 119">
              <a:extLst>
                <a:ext uri="{FF2B5EF4-FFF2-40B4-BE49-F238E27FC236}">
                  <a16:creationId xmlns:a16="http://schemas.microsoft.com/office/drawing/2014/main" id="{2B219A2D-81B8-41FC-9207-929DEA0CA193}"/>
                </a:ext>
              </a:extLst>
            </p:cNvPr>
            <p:cNvPicPr>
              <a:picLocks noChangeAspect="1"/>
            </p:cNvPicPr>
            <p:nvPr/>
          </p:nvPicPr>
          <p:blipFill>
            <a:blip r:embed="rId3"/>
            <a:stretch>
              <a:fillRect/>
            </a:stretch>
          </p:blipFill>
          <p:spPr>
            <a:xfrm>
              <a:off x="7268755" y="5032261"/>
              <a:ext cx="981622" cy="1504005"/>
            </a:xfrm>
            <a:prstGeom prst="rect">
              <a:avLst/>
            </a:prstGeom>
          </p:spPr>
        </p:pic>
      </p:grpSp>
      <p:sp>
        <p:nvSpPr>
          <p:cNvPr id="128" name="CuadroTexto 127">
            <a:extLst>
              <a:ext uri="{FF2B5EF4-FFF2-40B4-BE49-F238E27FC236}">
                <a16:creationId xmlns:a16="http://schemas.microsoft.com/office/drawing/2014/main" id="{850B42AB-92E3-4ADD-ABAF-C83533426FAC}"/>
              </a:ext>
            </a:extLst>
          </p:cNvPr>
          <p:cNvSpPr txBox="1"/>
          <p:nvPr/>
        </p:nvSpPr>
        <p:spPr>
          <a:xfrm>
            <a:off x="9899824" y="953109"/>
            <a:ext cx="901209" cy="338554"/>
          </a:xfrm>
          <a:prstGeom prst="rect">
            <a:avLst/>
          </a:prstGeom>
          <a:noFill/>
          <a:ln>
            <a:noFill/>
          </a:ln>
        </p:spPr>
        <p:txBody>
          <a:bodyPr wrap="none" rtlCol="0">
            <a:spAutoFit/>
          </a:bodyPr>
          <a:lstStyle/>
          <a:p>
            <a:r>
              <a:rPr lang="es-ES" sz="1600" dirty="0">
                <a:solidFill>
                  <a:srgbClr val="000078"/>
                </a:solidFill>
              </a:rPr>
              <a:t>RET -10º</a:t>
            </a:r>
          </a:p>
        </p:txBody>
      </p:sp>
      <p:sp>
        <p:nvSpPr>
          <p:cNvPr id="129" name="Rectángulo: esquinas redondeadas 128">
            <a:extLst>
              <a:ext uri="{FF2B5EF4-FFF2-40B4-BE49-F238E27FC236}">
                <a16:creationId xmlns:a16="http://schemas.microsoft.com/office/drawing/2014/main" id="{B0E1073D-BB9B-48B9-BBFB-84600ADC5A94}"/>
              </a:ext>
            </a:extLst>
          </p:cNvPr>
          <p:cNvSpPr/>
          <p:nvPr/>
        </p:nvSpPr>
        <p:spPr>
          <a:xfrm>
            <a:off x="9893332" y="1008719"/>
            <a:ext cx="914195" cy="228637"/>
          </a:xfrm>
          <a:prstGeom prst="roundRect">
            <a:avLst/>
          </a:prstGeom>
          <a:noFill/>
          <a:ln w="28575">
            <a:solidFill>
              <a:srgbClr val="73ED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 name="Conector recto 2">
            <a:extLst>
              <a:ext uri="{FF2B5EF4-FFF2-40B4-BE49-F238E27FC236}">
                <a16:creationId xmlns:a16="http://schemas.microsoft.com/office/drawing/2014/main" id="{C2CC18F8-591B-43E9-A019-2272297054A5}"/>
              </a:ext>
            </a:extLst>
          </p:cNvPr>
          <p:cNvCxnSpPr>
            <a:cxnSpLocks/>
          </p:cNvCxnSpPr>
          <p:nvPr/>
        </p:nvCxnSpPr>
        <p:spPr>
          <a:xfrm>
            <a:off x="855890" y="2738512"/>
            <a:ext cx="230787" cy="2677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517CE1F6-C3C0-45F9-A29A-D9ACF32AAAE5}"/>
              </a:ext>
            </a:extLst>
          </p:cNvPr>
          <p:cNvCxnSpPr>
            <a:cxnSpLocks/>
          </p:cNvCxnSpPr>
          <p:nvPr/>
        </p:nvCxnSpPr>
        <p:spPr>
          <a:xfrm>
            <a:off x="787822" y="2686156"/>
            <a:ext cx="53728" cy="50768"/>
          </a:xfrm>
          <a:prstGeom prst="line">
            <a:avLst/>
          </a:prstGeom>
          <a:ln w="76200">
            <a:solidFill>
              <a:srgbClr val="C7C7C7"/>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6C37D671-31F8-406C-A5B2-E7CADCB128CD}"/>
              </a:ext>
            </a:extLst>
          </p:cNvPr>
          <p:cNvCxnSpPr>
            <a:cxnSpLocks/>
          </p:cNvCxnSpPr>
          <p:nvPr/>
        </p:nvCxnSpPr>
        <p:spPr>
          <a:xfrm>
            <a:off x="784555" y="2616200"/>
            <a:ext cx="24708" cy="3325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3857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16c05727-aa75-4e4a-9b5f-8a80a1165891"/>
    <ds:schemaRef ds:uri="http://schemas.openxmlformats.org/package/2006/metadata/core-properties"/>
    <ds:schemaRef ds:uri="71af3243-3dd4-4a8d-8c0d-dd76da1f02a5"/>
    <ds:schemaRef ds:uri="http://purl.org/dc/dcmitype/"/>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4776</TotalTime>
  <Words>1563</Words>
  <Application>Microsoft Office PowerPoint</Application>
  <PresentationFormat>Panorámica</PresentationFormat>
  <Paragraphs>274</Paragraphs>
  <Slides>28</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Arial titulos</vt:lpstr>
      <vt:lpstr>Calibri</vt:lpstr>
      <vt:lpstr>Calibri Light</vt:lpstr>
      <vt:lpstr>Cambria Math</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TILT – RET / MDT</vt:lpstr>
      <vt:lpstr>Presentación de PowerPoint</vt:lpstr>
      <vt:lpstr>Banda de frecuencia</vt:lpstr>
      <vt:lpstr>Presentación de PowerPoint</vt:lpstr>
      <vt:lpstr>Presentación de PowerPoint</vt:lpstr>
      <vt:lpstr>Presentación de PowerPoint</vt:lpstr>
      <vt:lpstr>Tecnología – 4G / 5G</vt:lpstr>
      <vt:lpstr>Presentación de PowerPoint</vt:lpstr>
      <vt:lpstr>Presentación de PowerPoint</vt:lpstr>
      <vt:lpstr>Presentación de PowerPoint</vt:lpstr>
      <vt:lpstr>Atenuación de la señal frente a obstáculos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Simulaciones ATOLL</dc:title>
  <dc:creator>MONICA RAMIREZ PANDURO</dc:creator>
  <cp:lastModifiedBy>MONICA RAMIREZ PANDURO</cp:lastModifiedBy>
  <cp:revision>325</cp:revision>
  <dcterms:created xsi:type="dcterms:W3CDTF">2022-11-17T10:44:42Z</dcterms:created>
  <dcterms:modified xsi:type="dcterms:W3CDTF">2023-01-31T15:20:35Z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