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5"/>
  </p:notesMasterIdLst>
  <p:handoutMasterIdLst>
    <p:handoutMasterId r:id="rId26"/>
  </p:handoutMasterIdLst>
  <p:sldIdLst>
    <p:sldId id="351" r:id="rId5"/>
    <p:sldId id="352" r:id="rId6"/>
    <p:sldId id="365" r:id="rId7"/>
    <p:sldId id="4130" r:id="rId8"/>
    <p:sldId id="4129" r:id="rId9"/>
    <p:sldId id="4131" r:id="rId10"/>
    <p:sldId id="4132" r:id="rId11"/>
    <p:sldId id="4133" r:id="rId12"/>
    <p:sldId id="4134" r:id="rId13"/>
    <p:sldId id="4135" r:id="rId14"/>
    <p:sldId id="4136" r:id="rId15"/>
    <p:sldId id="375" r:id="rId16"/>
    <p:sldId id="377" r:id="rId17"/>
    <p:sldId id="378" r:id="rId18"/>
    <p:sldId id="380" r:id="rId19"/>
    <p:sldId id="382" r:id="rId20"/>
    <p:sldId id="367" r:id="rId21"/>
    <p:sldId id="4137" r:id="rId22"/>
    <p:sldId id="4138" r:id="rId23"/>
    <p:sldId id="389" r:id="rId2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CC170-DCD3-4C45-9E3F-30433615CBBE}" v="1304" dt="2023-06-09T09:51:33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9" autoAdjust="0"/>
    <p:restoredTop sz="95153" autoAdjust="0"/>
  </p:normalViewPr>
  <p:slideViewPr>
    <p:cSldViewPr snapToGrid="0">
      <p:cViewPr varScale="1">
        <p:scale>
          <a:sx n="106" d="100"/>
          <a:sy n="106" d="100"/>
        </p:scale>
        <p:origin x="61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María Sanchez Navarro" userId="adfbc59b-5cf6-487a-9f2b-52ac0ca3f567" providerId="ADAL" clId="{D35DA7B2-380B-934D-86D9-AB285E411D2C}"/>
    <pc:docChg chg="modSld">
      <pc:chgData name="José María Sanchez Navarro" userId="adfbc59b-5cf6-487a-9f2b-52ac0ca3f567" providerId="ADAL" clId="{D35DA7B2-380B-934D-86D9-AB285E411D2C}" dt="2023-06-05T16:34:44.802" v="0" actId="120"/>
      <pc:docMkLst>
        <pc:docMk/>
      </pc:docMkLst>
      <pc:sldChg chg="modSp">
        <pc:chgData name="José María Sanchez Navarro" userId="adfbc59b-5cf6-487a-9f2b-52ac0ca3f567" providerId="ADAL" clId="{D35DA7B2-380B-934D-86D9-AB285E411D2C}" dt="2023-06-05T16:34:44.802" v="0" actId="120"/>
        <pc:sldMkLst>
          <pc:docMk/>
          <pc:sldMk cId="1532323373" sldId="4130"/>
        </pc:sldMkLst>
        <pc:graphicFrameChg chg="mod">
          <ac:chgData name="José María Sanchez Navarro" userId="adfbc59b-5cf6-487a-9f2b-52ac0ca3f567" providerId="ADAL" clId="{D35DA7B2-380B-934D-86D9-AB285E411D2C}" dt="2023-06-05T16:34:44.802" v="0" actId="120"/>
          <ac:graphicFrameMkLst>
            <pc:docMk/>
            <pc:sldMk cId="1532323373" sldId="4130"/>
            <ac:graphicFrameMk id="7" creationId="{16121F67-57B1-0628-4C1B-ECAD5ED71BC6}"/>
          </ac:graphicFrameMkLst>
        </pc:graphicFrameChg>
      </pc:sldChg>
    </pc:docChg>
  </pc:docChgLst>
  <pc:docChgLst>
    <pc:chgData name="José María" userId="adfbc59b-5cf6-487a-9f2b-52ac0ca3f567" providerId="ADAL" clId="{069CC170-DCD3-4C45-9E3F-30433615CBBE}"/>
    <pc:docChg chg="undo custSel addSld delSld modSld sldOrd">
      <pc:chgData name="José María" userId="adfbc59b-5cf6-487a-9f2b-52ac0ca3f567" providerId="ADAL" clId="{069CC170-DCD3-4C45-9E3F-30433615CBBE}" dt="2023-06-09T15:08:59.645" v="3056" actId="1076"/>
      <pc:docMkLst>
        <pc:docMk/>
      </pc:docMkLst>
      <pc:sldChg chg="add del ord">
        <pc:chgData name="José María" userId="adfbc59b-5cf6-487a-9f2b-52ac0ca3f567" providerId="ADAL" clId="{069CC170-DCD3-4C45-9E3F-30433615CBBE}" dt="2023-06-04T18:56:31.005" v="172" actId="2696"/>
        <pc:sldMkLst>
          <pc:docMk/>
          <pc:sldMk cId="384741327" sldId="256"/>
        </pc:sldMkLst>
      </pc:sldChg>
      <pc:sldChg chg="del">
        <pc:chgData name="José María" userId="adfbc59b-5cf6-487a-9f2b-52ac0ca3f567" providerId="ADAL" clId="{069CC170-DCD3-4C45-9E3F-30433615CBBE}" dt="2023-06-05T05:52:00.986" v="2042" actId="2696"/>
        <pc:sldMkLst>
          <pc:docMk/>
          <pc:sldMk cId="2105465797" sldId="334"/>
        </pc:sldMkLst>
      </pc:sldChg>
      <pc:sldChg chg="addSp delSp modSp mod modTransition modAnim">
        <pc:chgData name="José María" userId="adfbc59b-5cf6-487a-9f2b-52ac0ca3f567" providerId="ADAL" clId="{069CC170-DCD3-4C45-9E3F-30433615CBBE}" dt="2023-06-06T14:17:11.674" v="2729"/>
        <pc:sldMkLst>
          <pc:docMk/>
          <pc:sldMk cId="1487871350" sldId="351"/>
        </pc:sldMkLst>
        <pc:spChg chg="mod">
          <ac:chgData name="José María" userId="adfbc59b-5cf6-487a-9f2b-52ac0ca3f567" providerId="ADAL" clId="{069CC170-DCD3-4C45-9E3F-30433615CBBE}" dt="2023-06-05T06:02:14.469" v="2148" actId="207"/>
          <ac:spMkLst>
            <pc:docMk/>
            <pc:sldMk cId="1487871350" sldId="351"/>
            <ac:spMk id="3" creationId="{F18E61D8-31A3-2D45-8E25-CBE846E26E1C}"/>
          </ac:spMkLst>
        </pc:spChg>
        <pc:picChg chg="add del mod">
          <ac:chgData name="José María" userId="adfbc59b-5cf6-487a-9f2b-52ac0ca3f567" providerId="ADAL" clId="{069CC170-DCD3-4C45-9E3F-30433615CBBE}" dt="2023-06-06T14:16:45.081" v="2728"/>
          <ac:picMkLst>
            <pc:docMk/>
            <pc:sldMk cId="1487871350" sldId="351"/>
            <ac:picMk id="9" creationId="{9E29D9E5-023C-090E-C636-AB4C0648FD25}"/>
          </ac:picMkLst>
        </pc:picChg>
        <pc:picChg chg="add del mod ord">
          <ac:chgData name="José María" userId="adfbc59b-5cf6-487a-9f2b-52ac0ca3f567" providerId="ADAL" clId="{069CC170-DCD3-4C45-9E3F-30433615CBBE}" dt="2023-06-06T14:17:11.674" v="2729"/>
          <ac:picMkLst>
            <pc:docMk/>
            <pc:sldMk cId="1487871350" sldId="351"/>
            <ac:picMk id="13" creationId="{9792A246-29A1-6317-4665-169EB57FB391}"/>
          </ac:picMkLst>
        </pc:picChg>
        <pc:picChg chg="add mod">
          <ac:chgData name="José María" userId="adfbc59b-5cf6-487a-9f2b-52ac0ca3f567" providerId="ADAL" clId="{069CC170-DCD3-4C45-9E3F-30433615CBBE}" dt="2023-06-06T14:17:11.674" v="2729"/>
          <ac:picMkLst>
            <pc:docMk/>
            <pc:sldMk cId="1487871350" sldId="351"/>
            <ac:picMk id="14" creationId="{A75EE7E9-9962-6361-6D85-9CF57697EFDD}"/>
          </ac:picMkLst>
        </pc:picChg>
      </pc:sldChg>
      <pc:sldChg chg="addSp delSp modSp mod modTransition modAnim chgLayout">
        <pc:chgData name="José María" userId="adfbc59b-5cf6-487a-9f2b-52ac0ca3f567" providerId="ADAL" clId="{069CC170-DCD3-4C45-9E3F-30433615CBBE}" dt="2023-06-06T14:18:29.359" v="2736"/>
        <pc:sldMkLst>
          <pc:docMk/>
          <pc:sldMk cId="289860937" sldId="352"/>
        </pc:sldMkLst>
        <pc:spChg chg="mod">
          <ac:chgData name="José María" userId="adfbc59b-5cf6-487a-9f2b-52ac0ca3f567" providerId="ADAL" clId="{069CC170-DCD3-4C45-9E3F-30433615CBBE}" dt="2023-06-04T18:41:48.044" v="64" actId="26606"/>
          <ac:spMkLst>
            <pc:docMk/>
            <pc:sldMk cId="289860937" sldId="352"/>
            <ac:spMk id="2" creationId="{2DD54756-A790-C845-A85F-35391529E591}"/>
          </ac:spMkLst>
        </pc:spChg>
        <pc:spChg chg="del mod">
          <ac:chgData name="José María" userId="adfbc59b-5cf6-487a-9f2b-52ac0ca3f567" providerId="ADAL" clId="{069CC170-DCD3-4C45-9E3F-30433615CBBE}" dt="2023-06-04T18:41:18.061" v="54" actId="478"/>
          <ac:spMkLst>
            <pc:docMk/>
            <pc:sldMk cId="289860937" sldId="352"/>
            <ac:spMk id="3" creationId="{91AA5D8C-0134-F046-A548-3465F817747C}"/>
          </ac:spMkLst>
        </pc:spChg>
        <pc:spChg chg="mod">
          <ac:chgData name="José María" userId="adfbc59b-5cf6-487a-9f2b-52ac0ca3f567" providerId="ADAL" clId="{069CC170-DCD3-4C45-9E3F-30433615CBBE}" dt="2023-06-04T18:41:48.044" v="64" actId="26606"/>
          <ac:spMkLst>
            <pc:docMk/>
            <pc:sldMk cId="289860937" sldId="352"/>
            <ac:spMk id="4" creationId="{C7EC6698-132B-1143-A2A9-00A97D9572D8}"/>
          </ac:spMkLst>
        </pc:spChg>
        <pc:spChg chg="mod ord">
          <ac:chgData name="José María" userId="adfbc59b-5cf6-487a-9f2b-52ac0ca3f567" providerId="ADAL" clId="{069CC170-DCD3-4C45-9E3F-30433615CBBE}" dt="2023-06-04T18:41:48.044" v="64" actId="26606"/>
          <ac:spMkLst>
            <pc:docMk/>
            <pc:sldMk cId="289860937" sldId="352"/>
            <ac:spMk id="6" creationId="{C0015C52-08ED-464E-B7E8-24892D9C1319}"/>
          </ac:spMkLst>
        </pc:spChg>
        <pc:spChg chg="add del mod">
          <ac:chgData name="José María" userId="adfbc59b-5cf6-487a-9f2b-52ac0ca3f567" providerId="ADAL" clId="{069CC170-DCD3-4C45-9E3F-30433615CBBE}" dt="2023-06-04T18:41:20.131" v="55" actId="478"/>
          <ac:spMkLst>
            <pc:docMk/>
            <pc:sldMk cId="289860937" sldId="352"/>
            <ac:spMk id="7" creationId="{A1DC0D8F-3EF2-E0AD-EC5D-604D4BC265BC}"/>
          </ac:spMkLst>
        </pc:spChg>
        <pc:spChg chg="mod ord">
          <ac:chgData name="José María" userId="adfbc59b-5cf6-487a-9f2b-52ac0ca3f567" providerId="ADAL" clId="{069CC170-DCD3-4C45-9E3F-30433615CBBE}" dt="2023-06-04T18:43:15.398" v="92" actId="20577"/>
          <ac:spMkLst>
            <pc:docMk/>
            <pc:sldMk cId="289860937" sldId="352"/>
            <ac:spMk id="8" creationId="{B32B0C1D-C221-7C47-B7D6-77E7BDB41749}"/>
          </ac:spMkLst>
        </pc:spChg>
        <pc:spChg chg="mod ord">
          <ac:chgData name="José María" userId="adfbc59b-5cf6-487a-9f2b-52ac0ca3f567" providerId="ADAL" clId="{069CC170-DCD3-4C45-9E3F-30433615CBBE}" dt="2023-06-04T18:41:48.044" v="64" actId="26606"/>
          <ac:spMkLst>
            <pc:docMk/>
            <pc:sldMk cId="289860937" sldId="352"/>
            <ac:spMk id="10" creationId="{69BD3932-D1D0-1045-BD96-8B26F11B8515}"/>
          </ac:spMkLst>
        </pc:spChg>
        <pc:spChg chg="del">
          <ac:chgData name="José María" userId="adfbc59b-5cf6-487a-9f2b-52ac0ca3f567" providerId="ADAL" clId="{069CC170-DCD3-4C45-9E3F-30433615CBBE}" dt="2023-06-04T18:40:52.912" v="48" actId="478"/>
          <ac:spMkLst>
            <pc:docMk/>
            <pc:sldMk cId="289860937" sldId="352"/>
            <ac:spMk id="12" creationId="{B115086E-2AC3-4F4D-8F85-104CFA64FECF}"/>
          </ac:spMkLst>
        </pc:spChg>
        <pc:spChg chg="add del mod">
          <ac:chgData name="José María" userId="adfbc59b-5cf6-487a-9f2b-52ac0ca3f567" providerId="ADAL" clId="{069CC170-DCD3-4C45-9E3F-30433615CBBE}" dt="2023-06-04T18:42:32.029" v="72" actId="478"/>
          <ac:spMkLst>
            <pc:docMk/>
            <pc:sldMk cId="289860937" sldId="352"/>
            <ac:spMk id="13" creationId="{D86C879C-04B3-C6E9-1F0A-5B26A1608CD3}"/>
          </ac:spMkLst>
        </pc:spChg>
        <pc:spChg chg="add del mod">
          <ac:chgData name="José María" userId="adfbc59b-5cf6-487a-9f2b-52ac0ca3f567" providerId="ADAL" clId="{069CC170-DCD3-4C45-9E3F-30433615CBBE}" dt="2023-06-04T18:42:33.537" v="73" actId="478"/>
          <ac:spMkLst>
            <pc:docMk/>
            <pc:sldMk cId="289860937" sldId="352"/>
            <ac:spMk id="14" creationId="{656B66DC-2BC7-5B4F-4B63-F0ADB8913471}"/>
          </ac:spMkLst>
        </pc:spChg>
        <pc:spChg chg="add del mod">
          <ac:chgData name="José María" userId="adfbc59b-5cf6-487a-9f2b-52ac0ca3f567" providerId="ADAL" clId="{069CC170-DCD3-4C45-9E3F-30433615CBBE}" dt="2023-06-04T18:41:30.931" v="57" actId="26606"/>
          <ac:spMkLst>
            <pc:docMk/>
            <pc:sldMk cId="289860937" sldId="352"/>
            <ac:spMk id="15" creationId="{061C8AB1-9EF5-FA2D-E4EB-2B5DFEDDE6FE}"/>
          </ac:spMkLst>
        </pc:spChg>
        <pc:spChg chg="add del mod">
          <ac:chgData name="José María" userId="adfbc59b-5cf6-487a-9f2b-52ac0ca3f567" providerId="ADAL" clId="{069CC170-DCD3-4C45-9E3F-30433615CBBE}" dt="2023-06-04T18:42:36" v="75" actId="478"/>
          <ac:spMkLst>
            <pc:docMk/>
            <pc:sldMk cId="289860937" sldId="352"/>
            <ac:spMk id="16" creationId="{D2B5A5B2-496A-B64C-13FE-5D93C2DF4D13}"/>
          </ac:spMkLst>
        </pc:spChg>
        <pc:spChg chg="add del mod">
          <ac:chgData name="José María" userId="adfbc59b-5cf6-487a-9f2b-52ac0ca3f567" providerId="ADAL" clId="{069CC170-DCD3-4C45-9E3F-30433615CBBE}" dt="2023-06-04T18:41:30.931" v="57" actId="26606"/>
          <ac:spMkLst>
            <pc:docMk/>
            <pc:sldMk cId="289860937" sldId="352"/>
            <ac:spMk id="17" creationId="{5C908D60-A6EA-329B-F953-69BFE4FB34C0}"/>
          </ac:spMkLst>
        </pc:spChg>
        <pc:spChg chg="add del mod">
          <ac:chgData name="José María" userId="adfbc59b-5cf6-487a-9f2b-52ac0ca3f567" providerId="ADAL" clId="{069CC170-DCD3-4C45-9E3F-30433615CBBE}" dt="2023-06-04T18:42:34.773" v="74" actId="478"/>
          <ac:spMkLst>
            <pc:docMk/>
            <pc:sldMk cId="289860937" sldId="352"/>
            <ac:spMk id="18" creationId="{E5C53B61-46B1-BE4E-90A2-13873B2B1187}"/>
          </ac:spMkLst>
        </pc:spChg>
        <pc:spChg chg="add del mod">
          <ac:chgData name="José María" userId="adfbc59b-5cf6-487a-9f2b-52ac0ca3f567" providerId="ADAL" clId="{069CC170-DCD3-4C45-9E3F-30433615CBBE}" dt="2023-06-04T18:41:30.931" v="57" actId="26606"/>
          <ac:spMkLst>
            <pc:docMk/>
            <pc:sldMk cId="289860937" sldId="352"/>
            <ac:spMk id="19" creationId="{55A1892D-E89C-69B6-E11A-C5818358D82F}"/>
          </ac:spMkLst>
        </pc:spChg>
        <pc:spChg chg="add del mod">
          <ac:chgData name="José María" userId="adfbc59b-5cf6-487a-9f2b-52ac0ca3f567" providerId="ADAL" clId="{069CC170-DCD3-4C45-9E3F-30433615CBBE}" dt="2023-06-04T18:43:01.617" v="83" actId="478"/>
          <ac:spMkLst>
            <pc:docMk/>
            <pc:sldMk cId="289860937" sldId="352"/>
            <ac:spMk id="20" creationId="{6543302F-5D60-74BB-28C8-A236DB6C2F52}"/>
          </ac:spMkLst>
        </pc:spChg>
        <pc:spChg chg="add del mod">
          <ac:chgData name="José María" userId="adfbc59b-5cf6-487a-9f2b-52ac0ca3f567" providerId="ADAL" clId="{069CC170-DCD3-4C45-9E3F-30433615CBBE}" dt="2023-06-04T18:41:30.931" v="57" actId="26606"/>
          <ac:spMkLst>
            <pc:docMk/>
            <pc:sldMk cId="289860937" sldId="352"/>
            <ac:spMk id="21" creationId="{33E26790-4FF3-9BA6-1517-8EA5B4029A62}"/>
          </ac:spMkLst>
        </pc:spChg>
        <pc:spChg chg="add del mod">
          <ac:chgData name="José María" userId="adfbc59b-5cf6-487a-9f2b-52ac0ca3f567" providerId="ADAL" clId="{069CC170-DCD3-4C45-9E3F-30433615CBBE}" dt="2023-06-04T18:43:02.898" v="84" actId="478"/>
          <ac:spMkLst>
            <pc:docMk/>
            <pc:sldMk cId="289860937" sldId="352"/>
            <ac:spMk id="22" creationId="{B56BDDBE-D189-9FB4-1E03-8F2F24999427}"/>
          </ac:spMkLst>
        </pc:spChg>
        <pc:spChg chg="add del mod">
          <ac:chgData name="José María" userId="adfbc59b-5cf6-487a-9f2b-52ac0ca3f567" providerId="ADAL" clId="{069CC170-DCD3-4C45-9E3F-30433615CBBE}" dt="2023-06-04T18:41:30.931" v="57" actId="26606"/>
          <ac:spMkLst>
            <pc:docMk/>
            <pc:sldMk cId="289860937" sldId="352"/>
            <ac:spMk id="23" creationId="{906E8445-B8A8-132F-C855-485379311D01}"/>
          </ac:spMkLst>
        </pc:spChg>
        <pc:spChg chg="add del mod">
          <ac:chgData name="José María" userId="adfbc59b-5cf6-487a-9f2b-52ac0ca3f567" providerId="ADAL" clId="{069CC170-DCD3-4C45-9E3F-30433615CBBE}" dt="2023-06-04T18:43:04.552" v="85" actId="478"/>
          <ac:spMkLst>
            <pc:docMk/>
            <pc:sldMk cId="289860937" sldId="352"/>
            <ac:spMk id="24" creationId="{0F7A9E1D-1AC9-24AE-A313-BB38DAEEFD48}"/>
          </ac:spMkLst>
        </pc:spChg>
        <pc:spChg chg="add del mod">
          <ac:chgData name="José María" userId="adfbc59b-5cf6-487a-9f2b-52ac0ca3f567" providerId="ADAL" clId="{069CC170-DCD3-4C45-9E3F-30433615CBBE}" dt="2023-06-04T18:41:30.931" v="57" actId="26606"/>
          <ac:spMkLst>
            <pc:docMk/>
            <pc:sldMk cId="289860937" sldId="352"/>
            <ac:spMk id="25" creationId="{CBAA748E-DA4F-46E6-F039-F2D5FDBD28E2}"/>
          </ac:spMkLst>
        </pc:spChg>
        <pc:spChg chg="add del mod">
          <ac:chgData name="José María" userId="adfbc59b-5cf6-487a-9f2b-52ac0ca3f567" providerId="ADAL" clId="{069CC170-DCD3-4C45-9E3F-30433615CBBE}" dt="2023-06-04T18:41:30.931" v="57" actId="26606"/>
          <ac:spMkLst>
            <pc:docMk/>
            <pc:sldMk cId="289860937" sldId="352"/>
            <ac:spMk id="27" creationId="{0984C1D8-2624-A01E-7A99-4FBDF372360C}"/>
          </ac:spMkLst>
        </pc:spChg>
        <pc:spChg chg="add del mod">
          <ac:chgData name="José María" userId="adfbc59b-5cf6-487a-9f2b-52ac0ca3f567" providerId="ADAL" clId="{069CC170-DCD3-4C45-9E3F-30433615CBBE}" dt="2023-06-04T18:41:32.933" v="59" actId="26606"/>
          <ac:spMkLst>
            <pc:docMk/>
            <pc:sldMk cId="289860937" sldId="352"/>
            <ac:spMk id="29" creationId="{E7349BA2-E0CC-8381-E8D6-2AF84B501554}"/>
          </ac:spMkLst>
        </pc:spChg>
        <pc:spChg chg="add del mod">
          <ac:chgData name="José María" userId="adfbc59b-5cf6-487a-9f2b-52ac0ca3f567" providerId="ADAL" clId="{069CC170-DCD3-4C45-9E3F-30433615CBBE}" dt="2023-06-04T18:41:32.933" v="59" actId="26606"/>
          <ac:spMkLst>
            <pc:docMk/>
            <pc:sldMk cId="289860937" sldId="352"/>
            <ac:spMk id="30" creationId="{22E72577-2840-0A33-BD01-607DCBAA6655}"/>
          </ac:spMkLst>
        </pc:spChg>
        <pc:spChg chg="add del mod">
          <ac:chgData name="José María" userId="adfbc59b-5cf6-487a-9f2b-52ac0ca3f567" providerId="ADAL" clId="{069CC170-DCD3-4C45-9E3F-30433615CBBE}" dt="2023-06-04T18:41:32.933" v="59" actId="26606"/>
          <ac:spMkLst>
            <pc:docMk/>
            <pc:sldMk cId="289860937" sldId="352"/>
            <ac:spMk id="31" creationId="{80F1C502-D190-E415-C724-FC791A9B697A}"/>
          </ac:spMkLst>
        </pc:spChg>
        <pc:spChg chg="add del mod">
          <ac:chgData name="José María" userId="adfbc59b-5cf6-487a-9f2b-52ac0ca3f567" providerId="ADAL" clId="{069CC170-DCD3-4C45-9E3F-30433615CBBE}" dt="2023-06-04T18:41:34.701" v="61" actId="26606"/>
          <ac:spMkLst>
            <pc:docMk/>
            <pc:sldMk cId="289860937" sldId="352"/>
            <ac:spMk id="33" creationId="{99DFF914-EAF8-C2FF-2396-E65299461866}"/>
          </ac:spMkLst>
        </pc:spChg>
        <pc:spChg chg="add del mod">
          <ac:chgData name="José María" userId="adfbc59b-5cf6-487a-9f2b-52ac0ca3f567" providerId="ADAL" clId="{069CC170-DCD3-4C45-9E3F-30433615CBBE}" dt="2023-06-04T18:41:34.701" v="61" actId="26606"/>
          <ac:spMkLst>
            <pc:docMk/>
            <pc:sldMk cId="289860937" sldId="352"/>
            <ac:spMk id="34" creationId="{DEEE0C67-7E85-8175-8A4F-F448C017F7EB}"/>
          </ac:spMkLst>
        </pc:spChg>
        <pc:spChg chg="add del mod">
          <ac:chgData name="José María" userId="adfbc59b-5cf6-487a-9f2b-52ac0ca3f567" providerId="ADAL" clId="{069CC170-DCD3-4C45-9E3F-30433615CBBE}" dt="2023-06-04T18:41:34.701" v="61" actId="26606"/>
          <ac:spMkLst>
            <pc:docMk/>
            <pc:sldMk cId="289860937" sldId="352"/>
            <ac:spMk id="35" creationId="{9D66A177-9E02-BF1B-BC88-91E990DC20D1}"/>
          </ac:spMkLst>
        </pc:spChg>
        <pc:spChg chg="del">
          <ac:chgData name="José María" userId="adfbc59b-5cf6-487a-9f2b-52ac0ca3f567" providerId="ADAL" clId="{069CC170-DCD3-4C45-9E3F-30433615CBBE}" dt="2023-06-04T18:41:07.114" v="53" actId="478"/>
          <ac:spMkLst>
            <pc:docMk/>
            <pc:sldMk cId="289860937" sldId="352"/>
            <ac:spMk id="36" creationId="{83296F15-F370-EC6E-0A70-9AE63F5C6708}"/>
          </ac:spMkLst>
        </pc:spChg>
        <pc:spChg chg="del">
          <ac:chgData name="José María" userId="adfbc59b-5cf6-487a-9f2b-52ac0ca3f567" providerId="ADAL" clId="{069CC170-DCD3-4C45-9E3F-30433615CBBE}" dt="2023-06-04T18:41:06.417" v="52" actId="478"/>
          <ac:spMkLst>
            <pc:docMk/>
            <pc:sldMk cId="289860937" sldId="352"/>
            <ac:spMk id="37" creationId="{939187B9-CD23-5C69-7826-E961ACEAAC90}"/>
          </ac:spMkLst>
        </pc:spChg>
        <pc:spChg chg="del">
          <ac:chgData name="José María" userId="adfbc59b-5cf6-487a-9f2b-52ac0ca3f567" providerId="ADAL" clId="{069CC170-DCD3-4C45-9E3F-30433615CBBE}" dt="2023-06-04T18:40:54.930" v="49" actId="478"/>
          <ac:spMkLst>
            <pc:docMk/>
            <pc:sldMk cId="289860937" sldId="352"/>
            <ac:spMk id="38" creationId="{F5C4FB68-E657-082E-BCBC-0965F56211A9}"/>
          </ac:spMkLst>
        </pc:spChg>
        <pc:spChg chg="del">
          <ac:chgData name="José María" userId="adfbc59b-5cf6-487a-9f2b-52ac0ca3f567" providerId="ADAL" clId="{069CC170-DCD3-4C45-9E3F-30433615CBBE}" dt="2023-06-04T18:41:02.715" v="51" actId="478"/>
          <ac:spMkLst>
            <pc:docMk/>
            <pc:sldMk cId="289860937" sldId="352"/>
            <ac:spMk id="39" creationId="{5A9E4548-70FB-C2C3-42D3-81588CBADFAF}"/>
          </ac:spMkLst>
        </pc:spChg>
        <pc:spChg chg="add del mod">
          <ac:chgData name="José María" userId="adfbc59b-5cf6-487a-9f2b-52ac0ca3f567" providerId="ADAL" clId="{069CC170-DCD3-4C45-9E3F-30433615CBBE}" dt="2023-06-04T18:41:34.701" v="61" actId="26606"/>
          <ac:spMkLst>
            <pc:docMk/>
            <pc:sldMk cId="289860937" sldId="352"/>
            <ac:spMk id="40" creationId="{401A87C0-D1F4-F04D-29DF-E2CE5661979D}"/>
          </ac:spMkLst>
        </pc:spChg>
        <pc:spChg chg="add del mod">
          <ac:chgData name="José María" userId="adfbc59b-5cf6-487a-9f2b-52ac0ca3f567" providerId="ADAL" clId="{069CC170-DCD3-4C45-9E3F-30433615CBBE}" dt="2023-06-04T18:41:34.701" v="61" actId="26606"/>
          <ac:spMkLst>
            <pc:docMk/>
            <pc:sldMk cId="289860937" sldId="352"/>
            <ac:spMk id="41" creationId="{1BD61E59-8615-A05B-94CF-ED5EFEE5D0D1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43" creationId="{B161A718-D857-28BB-2949-5C79D2E7D4AF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44" creationId="{F93B87D9-E3E7-6752-857A-A60FDBEB8F26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45" creationId="{3A0BCC8A-D3EC-B3D0-5619-B290259520F5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46" creationId="{A871C5D9-017B-E1FA-ADDC-842598AC9AB2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47" creationId="{326FA6CC-7F0E-9A11-998A-FBA07C84C3D2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48" creationId="{E75522D1-ACDA-E783-BAF1-27659BEC2010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49" creationId="{4E0F3E03-26A5-95A8-916A-ACF9CA79A78C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50" creationId="{A4D2CC5B-D872-0E30-7DA5-324E4F922DC2}"/>
          </ac:spMkLst>
        </pc:spChg>
        <pc:spChg chg="add del mod">
          <ac:chgData name="José María" userId="adfbc59b-5cf6-487a-9f2b-52ac0ca3f567" providerId="ADAL" clId="{069CC170-DCD3-4C45-9E3F-30433615CBBE}" dt="2023-06-04T18:41:41.134" v="63" actId="26606"/>
          <ac:spMkLst>
            <pc:docMk/>
            <pc:sldMk cId="289860937" sldId="352"/>
            <ac:spMk id="51" creationId="{B4C15953-EACC-C9B5-23EF-013215A65A58}"/>
          </ac:spMkLst>
        </pc:spChg>
        <pc:picChg chg="add mod">
          <ac:chgData name="José María" userId="adfbc59b-5cf6-487a-9f2b-52ac0ca3f567" providerId="ADAL" clId="{069CC170-DCD3-4C45-9E3F-30433615CBBE}" dt="2023-06-04T18:46:28.602" v="108" actId="1076"/>
          <ac:picMkLst>
            <pc:docMk/>
            <pc:sldMk cId="289860937" sldId="352"/>
            <ac:picMk id="11" creationId="{1195FE68-961E-0475-5BEA-3F64CE3456BC}"/>
          </ac:picMkLst>
        </pc:picChg>
        <pc:picChg chg="add del mod">
          <ac:chgData name="José María" userId="adfbc59b-5cf6-487a-9f2b-52ac0ca3f567" providerId="ADAL" clId="{069CC170-DCD3-4C45-9E3F-30433615CBBE}" dt="2023-06-06T14:17:33.155" v="2732"/>
          <ac:picMkLst>
            <pc:docMk/>
            <pc:sldMk cId="289860937" sldId="352"/>
            <ac:picMk id="13" creationId="{88F3742B-9337-5BB5-7BEF-8E898818633A}"/>
          </ac:picMkLst>
        </pc:picChg>
        <pc:picChg chg="add del mod ord">
          <ac:chgData name="José María" userId="adfbc59b-5cf6-487a-9f2b-52ac0ca3f567" providerId="ADAL" clId="{069CC170-DCD3-4C45-9E3F-30433615CBBE}" dt="2023-06-06T14:17:55.264" v="2733"/>
          <ac:picMkLst>
            <pc:docMk/>
            <pc:sldMk cId="289860937" sldId="352"/>
            <ac:picMk id="16" creationId="{A7FF51D1-7893-ECEB-DC5D-2A846C38C9D2}"/>
          </ac:picMkLst>
        </pc:picChg>
        <pc:picChg chg="add del mod">
          <ac:chgData name="José María" userId="adfbc59b-5cf6-487a-9f2b-52ac0ca3f567" providerId="ADAL" clId="{069CC170-DCD3-4C45-9E3F-30433615CBBE}" dt="2023-06-06T14:18:07.884" v="2735"/>
          <ac:picMkLst>
            <pc:docMk/>
            <pc:sldMk cId="289860937" sldId="352"/>
            <ac:picMk id="17" creationId="{9C1A6B07-B9A9-9546-43B1-50910D5808E5}"/>
          </ac:picMkLst>
        </pc:picChg>
        <pc:picChg chg="add del mod ord">
          <ac:chgData name="José María" userId="adfbc59b-5cf6-487a-9f2b-52ac0ca3f567" providerId="ADAL" clId="{069CC170-DCD3-4C45-9E3F-30433615CBBE}" dt="2023-06-06T14:18:29.359" v="2736"/>
          <ac:picMkLst>
            <pc:docMk/>
            <pc:sldMk cId="289860937" sldId="352"/>
            <ac:picMk id="20" creationId="{F06DD3E3-4747-D5FA-C24E-8A84A9BFB91C}"/>
          </ac:picMkLst>
        </pc:picChg>
        <pc:picChg chg="add mod">
          <ac:chgData name="José María" userId="adfbc59b-5cf6-487a-9f2b-52ac0ca3f567" providerId="ADAL" clId="{069CC170-DCD3-4C45-9E3F-30433615CBBE}" dt="2023-06-06T14:18:29.359" v="2736"/>
          <ac:picMkLst>
            <pc:docMk/>
            <pc:sldMk cId="289860937" sldId="352"/>
            <ac:picMk id="21" creationId="{3D7D87C0-E698-91E9-B078-F8457F6273F3}"/>
          </ac:picMkLst>
        </pc:picChg>
        <pc:picChg chg="add mod">
          <ac:chgData name="José María" userId="adfbc59b-5cf6-487a-9f2b-52ac0ca3f567" providerId="ADAL" clId="{069CC170-DCD3-4C45-9E3F-30433615CBBE}" dt="2023-06-04T18:46:31.110" v="110" actId="1076"/>
          <ac:picMkLst>
            <pc:docMk/>
            <pc:sldMk cId="289860937" sldId="352"/>
            <ac:picMk id="28" creationId="{34F11EF3-4ACF-7696-779A-74F6DDBC614B}"/>
          </ac:picMkLst>
        </pc:picChg>
        <pc:picChg chg="add mod">
          <ac:chgData name="José María" userId="adfbc59b-5cf6-487a-9f2b-52ac0ca3f567" providerId="ADAL" clId="{069CC170-DCD3-4C45-9E3F-30433615CBBE}" dt="2023-06-04T18:43:36.039" v="100" actId="1076"/>
          <ac:picMkLst>
            <pc:docMk/>
            <pc:sldMk cId="289860937" sldId="352"/>
            <ac:picMk id="42" creationId="{12FDA1EF-49F3-62D5-4CB3-0E12E7F6DA73}"/>
          </ac:picMkLst>
        </pc:picChg>
        <pc:picChg chg="add mod">
          <ac:chgData name="José María" userId="adfbc59b-5cf6-487a-9f2b-52ac0ca3f567" providerId="ADAL" clId="{069CC170-DCD3-4C45-9E3F-30433615CBBE}" dt="2023-06-04T18:46:35.047" v="112" actId="1076"/>
          <ac:picMkLst>
            <pc:docMk/>
            <pc:sldMk cId="289860937" sldId="352"/>
            <ac:picMk id="53" creationId="{83D23499-DB99-F23D-7265-9578C8B3E400}"/>
          </ac:picMkLst>
        </pc:picChg>
      </pc:sldChg>
      <pc:sldChg chg="modSp del mod">
        <pc:chgData name="José María" userId="adfbc59b-5cf6-487a-9f2b-52ac0ca3f567" providerId="ADAL" clId="{069CC170-DCD3-4C45-9E3F-30433615CBBE}" dt="2023-06-04T19:42:59.645" v="393" actId="2696"/>
        <pc:sldMkLst>
          <pc:docMk/>
          <pc:sldMk cId="391246093" sldId="361"/>
        </pc:sldMkLst>
        <pc:spChg chg="mod">
          <ac:chgData name="José María" userId="adfbc59b-5cf6-487a-9f2b-52ac0ca3f567" providerId="ADAL" clId="{069CC170-DCD3-4C45-9E3F-30433615CBBE}" dt="2023-06-04T19:28:08.333" v="296" actId="1076"/>
          <ac:spMkLst>
            <pc:docMk/>
            <pc:sldMk cId="391246093" sldId="361"/>
            <ac:spMk id="3" creationId="{1353F689-2E51-BF4F-AE47-7CEB7CC4C52A}"/>
          </ac:spMkLst>
        </pc:spChg>
        <pc:spChg chg="mod">
          <ac:chgData name="José María" userId="adfbc59b-5cf6-487a-9f2b-52ac0ca3f567" providerId="ADAL" clId="{069CC170-DCD3-4C45-9E3F-30433615CBBE}" dt="2023-06-04T19:37:42.095" v="339" actId="313"/>
          <ac:spMkLst>
            <pc:docMk/>
            <pc:sldMk cId="391246093" sldId="361"/>
            <ac:spMk id="4" creationId="{A17F80A9-6337-524E-AC61-32C5AFEE8E6D}"/>
          </ac:spMkLst>
        </pc:spChg>
      </pc:sldChg>
      <pc:sldChg chg="modSp mod ord">
        <pc:chgData name="José María" userId="adfbc59b-5cf6-487a-9f2b-52ac0ca3f567" providerId="ADAL" clId="{069CC170-DCD3-4C45-9E3F-30433615CBBE}" dt="2023-06-09T09:51:53.700" v="3052" actId="790"/>
        <pc:sldMkLst>
          <pc:docMk/>
          <pc:sldMk cId="545811402" sldId="365"/>
        </pc:sldMkLst>
        <pc:spChg chg="mod">
          <ac:chgData name="José María" userId="adfbc59b-5cf6-487a-9f2b-52ac0ca3f567" providerId="ADAL" clId="{069CC170-DCD3-4C45-9E3F-30433615CBBE}" dt="2023-06-09T09:51:53.700" v="3052" actId="790"/>
          <ac:spMkLst>
            <pc:docMk/>
            <pc:sldMk cId="545811402" sldId="365"/>
            <ac:spMk id="13" creationId="{525B8C9A-EB1E-E400-287B-F0D8AA5791D3}"/>
          </ac:spMkLst>
        </pc:spChg>
      </pc:sldChg>
      <pc:sldChg chg="del">
        <pc:chgData name="José María" userId="adfbc59b-5cf6-487a-9f2b-52ac0ca3f567" providerId="ADAL" clId="{069CC170-DCD3-4C45-9E3F-30433615CBBE}" dt="2023-06-05T05:14:06.093" v="1520" actId="2696"/>
        <pc:sldMkLst>
          <pc:docMk/>
          <pc:sldMk cId="3720730275" sldId="366"/>
        </pc:sldMkLst>
      </pc:sldChg>
      <pc:sldChg chg="modSp mod">
        <pc:chgData name="José María" userId="adfbc59b-5cf6-487a-9f2b-52ac0ca3f567" providerId="ADAL" clId="{069CC170-DCD3-4C45-9E3F-30433615CBBE}" dt="2023-06-05T05:51:48.916" v="2040" actId="20577"/>
        <pc:sldMkLst>
          <pc:docMk/>
          <pc:sldMk cId="3869607069" sldId="367"/>
        </pc:sldMkLst>
        <pc:spChg chg="mod">
          <ac:chgData name="José María" userId="adfbc59b-5cf6-487a-9f2b-52ac0ca3f567" providerId="ADAL" clId="{069CC170-DCD3-4C45-9E3F-30433615CBBE}" dt="2023-06-05T05:51:48.916" v="2040" actId="20577"/>
          <ac:spMkLst>
            <pc:docMk/>
            <pc:sldMk cId="3869607069" sldId="367"/>
            <ac:spMk id="13" creationId="{525B8C9A-EB1E-E400-287B-F0D8AA5791D3}"/>
          </ac:spMkLst>
        </pc:spChg>
      </pc:sldChg>
      <pc:sldChg chg="del">
        <pc:chgData name="José María" userId="adfbc59b-5cf6-487a-9f2b-52ac0ca3f567" providerId="ADAL" clId="{069CC170-DCD3-4C45-9E3F-30433615CBBE}" dt="2023-06-05T05:51:55.530" v="2041" actId="2696"/>
        <pc:sldMkLst>
          <pc:docMk/>
          <pc:sldMk cId="3480510248" sldId="368"/>
        </pc:sldMkLst>
      </pc:sldChg>
      <pc:sldChg chg="del">
        <pc:chgData name="José María" userId="adfbc59b-5cf6-487a-9f2b-52ac0ca3f567" providerId="ADAL" clId="{069CC170-DCD3-4C45-9E3F-30433615CBBE}" dt="2023-06-05T05:51:55.530" v="2041" actId="2696"/>
        <pc:sldMkLst>
          <pc:docMk/>
          <pc:sldMk cId="2924091951" sldId="369"/>
        </pc:sldMkLst>
      </pc:sldChg>
      <pc:sldChg chg="del">
        <pc:chgData name="José María" userId="adfbc59b-5cf6-487a-9f2b-52ac0ca3f567" providerId="ADAL" clId="{069CC170-DCD3-4C45-9E3F-30433615CBBE}" dt="2023-06-05T05:52:00.986" v="2042" actId="2696"/>
        <pc:sldMkLst>
          <pc:docMk/>
          <pc:sldMk cId="4020349153" sldId="370"/>
        </pc:sldMkLst>
      </pc:sldChg>
      <pc:sldChg chg="del">
        <pc:chgData name="José María" userId="adfbc59b-5cf6-487a-9f2b-52ac0ca3f567" providerId="ADAL" clId="{069CC170-DCD3-4C45-9E3F-30433615CBBE}" dt="2023-06-05T05:52:00.986" v="2042" actId="2696"/>
        <pc:sldMkLst>
          <pc:docMk/>
          <pc:sldMk cId="677614215" sldId="371"/>
        </pc:sldMkLst>
      </pc:sldChg>
      <pc:sldChg chg="del">
        <pc:chgData name="José María" userId="adfbc59b-5cf6-487a-9f2b-52ac0ca3f567" providerId="ADAL" clId="{069CC170-DCD3-4C45-9E3F-30433615CBBE}" dt="2023-06-05T05:52:00.986" v="2042" actId="2696"/>
        <pc:sldMkLst>
          <pc:docMk/>
          <pc:sldMk cId="2607020585" sldId="372"/>
        </pc:sldMkLst>
      </pc:sldChg>
      <pc:sldChg chg="modSp del mod ord">
        <pc:chgData name="José María" userId="adfbc59b-5cf6-487a-9f2b-52ac0ca3f567" providerId="ADAL" clId="{069CC170-DCD3-4C45-9E3F-30433615CBBE}" dt="2023-06-04T19:33:21.946" v="320" actId="2696"/>
        <pc:sldMkLst>
          <pc:docMk/>
          <pc:sldMk cId="2592342488" sldId="373"/>
        </pc:sldMkLst>
        <pc:spChg chg="mod">
          <ac:chgData name="José María" userId="adfbc59b-5cf6-487a-9f2b-52ac0ca3f567" providerId="ADAL" clId="{069CC170-DCD3-4C45-9E3F-30433615CBBE}" dt="2023-06-04T18:53:49.861" v="170" actId="404"/>
          <ac:spMkLst>
            <pc:docMk/>
            <pc:sldMk cId="2592342488" sldId="373"/>
            <ac:spMk id="13" creationId="{66486703-4FF4-F47E-E4E4-2CF0F3C47CBA}"/>
          </ac:spMkLst>
        </pc:spChg>
      </pc:sldChg>
      <pc:sldChg chg="del">
        <pc:chgData name="José María" userId="adfbc59b-5cf6-487a-9f2b-52ac0ca3f567" providerId="ADAL" clId="{069CC170-DCD3-4C45-9E3F-30433615CBBE}" dt="2023-06-05T05:14:15.323" v="1521" actId="2696"/>
        <pc:sldMkLst>
          <pc:docMk/>
          <pc:sldMk cId="2539787548" sldId="374"/>
        </pc:sldMkLst>
      </pc:sldChg>
      <pc:sldChg chg="addSp delSp modSp mod modTransition delAnim modAnim">
        <pc:chgData name="José María" userId="adfbc59b-5cf6-487a-9f2b-52ac0ca3f567" providerId="ADAL" clId="{069CC170-DCD3-4C45-9E3F-30433615CBBE}" dt="2023-06-06T18:00:59.757" v="2824"/>
        <pc:sldMkLst>
          <pc:docMk/>
          <pc:sldMk cId="3057156949" sldId="375"/>
        </pc:sldMkLst>
        <pc:spChg chg="mod">
          <ac:chgData name="José María" userId="adfbc59b-5cf6-487a-9f2b-52ac0ca3f567" providerId="ADAL" clId="{069CC170-DCD3-4C45-9E3F-30433615CBBE}" dt="2023-06-05T05:20:10.394" v="1583" actId="123"/>
          <ac:spMkLst>
            <pc:docMk/>
            <pc:sldMk cId="3057156949" sldId="375"/>
            <ac:spMk id="4" creationId="{E0C9206E-9DEF-F753-C161-617EB503E1C8}"/>
          </ac:spMkLst>
        </pc:spChg>
        <pc:spChg chg="del">
          <ac:chgData name="José María" userId="adfbc59b-5cf6-487a-9f2b-52ac0ca3f567" providerId="ADAL" clId="{069CC170-DCD3-4C45-9E3F-30433615CBBE}" dt="2023-06-05T05:15:02.110" v="1524" actId="478"/>
          <ac:spMkLst>
            <pc:docMk/>
            <pc:sldMk cId="3057156949" sldId="375"/>
            <ac:spMk id="5" creationId="{355EC445-58A3-53CD-2473-A3200663A05A}"/>
          </ac:spMkLst>
        </pc:spChg>
        <pc:spChg chg="del">
          <ac:chgData name="José María" userId="adfbc59b-5cf6-487a-9f2b-52ac0ca3f567" providerId="ADAL" clId="{069CC170-DCD3-4C45-9E3F-30433615CBBE}" dt="2023-06-05T05:15:04.563" v="1525" actId="478"/>
          <ac:spMkLst>
            <pc:docMk/>
            <pc:sldMk cId="3057156949" sldId="375"/>
            <ac:spMk id="6" creationId="{D9FD5484-B3EA-F8B6-0E96-80B99FB7E877}"/>
          </ac:spMkLst>
        </pc:spChg>
        <pc:spChg chg="del">
          <ac:chgData name="José María" userId="adfbc59b-5cf6-487a-9f2b-52ac0ca3f567" providerId="ADAL" clId="{069CC170-DCD3-4C45-9E3F-30433615CBBE}" dt="2023-06-05T05:15:06.566" v="1526" actId="478"/>
          <ac:spMkLst>
            <pc:docMk/>
            <pc:sldMk cId="3057156949" sldId="375"/>
            <ac:spMk id="7" creationId="{CC7E3AA6-FD8D-C363-56E0-83B03A482D38}"/>
          </ac:spMkLst>
        </pc:spChg>
        <pc:graphicFrameChg chg="add mod modGraphic">
          <ac:chgData name="José María" userId="adfbc59b-5cf6-487a-9f2b-52ac0ca3f567" providerId="ADAL" clId="{069CC170-DCD3-4C45-9E3F-30433615CBBE}" dt="2023-06-05T09:27:38.953" v="2682"/>
          <ac:graphicFrameMkLst>
            <pc:docMk/>
            <pc:sldMk cId="3057156949" sldId="375"/>
            <ac:graphicFrameMk id="2" creationId="{3FED2C20-C4FC-F961-08A4-1110598AD181}"/>
          </ac:graphicFrameMkLst>
        </pc:graphicFrameChg>
        <pc:picChg chg="add del mod">
          <ac:chgData name="José María" userId="adfbc59b-5cf6-487a-9f2b-52ac0ca3f567" providerId="ADAL" clId="{069CC170-DCD3-4C45-9E3F-30433615CBBE}" dt="2023-06-06T17:58:31.793" v="2823"/>
          <ac:picMkLst>
            <pc:docMk/>
            <pc:sldMk cId="3057156949" sldId="375"/>
            <ac:picMk id="8" creationId="{2A3F2EC7-DC19-9FD2-0493-72C6DB3C9956}"/>
          </ac:picMkLst>
        </pc:picChg>
        <pc:picChg chg="del">
          <ac:chgData name="José María" userId="adfbc59b-5cf6-487a-9f2b-52ac0ca3f567" providerId="ADAL" clId="{069CC170-DCD3-4C45-9E3F-30433615CBBE}" dt="2023-06-05T05:15:18.369" v="1527" actId="478"/>
          <ac:picMkLst>
            <pc:docMk/>
            <pc:sldMk cId="3057156949" sldId="375"/>
            <ac:picMk id="9" creationId="{5E31EBC1-2DAD-F5E6-CAB2-406222DDD0B1}"/>
          </ac:picMkLst>
        </pc:picChg>
        <pc:picChg chg="add del mod ord">
          <ac:chgData name="José María" userId="adfbc59b-5cf6-487a-9f2b-52ac0ca3f567" providerId="ADAL" clId="{069CC170-DCD3-4C45-9E3F-30433615CBBE}" dt="2023-06-06T18:00:59.757" v="2824"/>
          <ac:picMkLst>
            <pc:docMk/>
            <pc:sldMk cId="3057156949" sldId="375"/>
            <ac:picMk id="10" creationId="{811B0F76-821A-85AD-2A3B-BADF2127F64E}"/>
          </ac:picMkLst>
        </pc:picChg>
        <pc:picChg chg="add mod">
          <ac:chgData name="José María" userId="adfbc59b-5cf6-487a-9f2b-52ac0ca3f567" providerId="ADAL" clId="{069CC170-DCD3-4C45-9E3F-30433615CBBE}" dt="2023-06-06T18:00:59.757" v="2824"/>
          <ac:picMkLst>
            <pc:docMk/>
            <pc:sldMk cId="3057156949" sldId="375"/>
            <ac:picMk id="11" creationId="{157553F9-7EA2-2C5B-F2AF-55B20EC598C2}"/>
          </ac:picMkLst>
        </pc:picChg>
      </pc:sldChg>
      <pc:sldChg chg="del">
        <pc:chgData name="José María" userId="adfbc59b-5cf6-487a-9f2b-52ac0ca3f567" providerId="ADAL" clId="{069CC170-DCD3-4C45-9E3F-30433615CBBE}" dt="2023-06-05T05:22:30.302" v="1590" actId="2696"/>
        <pc:sldMkLst>
          <pc:docMk/>
          <pc:sldMk cId="310861541" sldId="376"/>
        </pc:sldMkLst>
      </pc:sldChg>
      <pc:sldChg chg="addSp delSp modSp mod modTransition modAnim chgLayout">
        <pc:chgData name="José María" userId="adfbc59b-5cf6-487a-9f2b-52ac0ca3f567" providerId="ADAL" clId="{069CC170-DCD3-4C45-9E3F-30433615CBBE}" dt="2023-06-06T18:04:59.619" v="2836"/>
        <pc:sldMkLst>
          <pc:docMk/>
          <pc:sldMk cId="2870619772" sldId="377"/>
        </pc:sldMkLst>
        <pc:spChg chg="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3" creationId="{E4077FF2-70D7-F0D1-12E3-76B94025AD46}"/>
          </ac:spMkLst>
        </pc:spChg>
        <pc:spChg chg="del">
          <ac:chgData name="José María" userId="adfbc59b-5cf6-487a-9f2b-52ac0ca3f567" providerId="ADAL" clId="{069CC170-DCD3-4C45-9E3F-30433615CBBE}" dt="2023-06-05T05:23:24.886" v="1592" actId="478"/>
          <ac:spMkLst>
            <pc:docMk/>
            <pc:sldMk cId="2870619772" sldId="377"/>
            <ac:spMk id="4" creationId="{91D3403F-2FEE-1AC1-EC78-17C56CDD5C91}"/>
          </ac:spMkLst>
        </pc:spChg>
        <pc:spChg chg="del mod">
          <ac:chgData name="José María" userId="adfbc59b-5cf6-487a-9f2b-52ac0ca3f567" providerId="ADAL" clId="{069CC170-DCD3-4C45-9E3F-30433615CBBE}" dt="2023-06-05T05:31:04.883" v="1721" actId="478"/>
          <ac:spMkLst>
            <pc:docMk/>
            <pc:sldMk cId="2870619772" sldId="377"/>
            <ac:spMk id="5" creationId="{7CDF6778-FA8B-E37F-2DE6-67D8DC18A312}"/>
          </ac:spMkLst>
        </pc:spChg>
        <pc:spChg chg="del mod">
          <ac:chgData name="José María" userId="adfbc59b-5cf6-487a-9f2b-52ac0ca3f567" providerId="ADAL" clId="{069CC170-DCD3-4C45-9E3F-30433615CBBE}" dt="2023-06-05T05:31:06.402" v="1722" actId="478"/>
          <ac:spMkLst>
            <pc:docMk/>
            <pc:sldMk cId="2870619772" sldId="377"/>
            <ac:spMk id="6" creationId="{2367DD85-CFC9-C7EE-BA3B-1C572FDFDBB9}"/>
          </ac:spMkLst>
        </pc:spChg>
        <pc:spChg chg="del mod">
          <ac:chgData name="José María" userId="adfbc59b-5cf6-487a-9f2b-52ac0ca3f567" providerId="ADAL" clId="{069CC170-DCD3-4C45-9E3F-30433615CBBE}" dt="2023-06-05T05:31:07.685" v="1723" actId="478"/>
          <ac:spMkLst>
            <pc:docMk/>
            <pc:sldMk cId="2870619772" sldId="377"/>
            <ac:spMk id="7" creationId="{A678A86B-A1D6-DF44-7944-FD7D8B962D37}"/>
          </ac:spMkLst>
        </pc:spChg>
        <pc:spChg chg="add del mod">
          <ac:chgData name="José María" userId="adfbc59b-5cf6-487a-9f2b-52ac0ca3f567" providerId="ADAL" clId="{069CC170-DCD3-4C45-9E3F-30433615CBBE}" dt="2023-06-05T05:23:26.582" v="1593" actId="478"/>
          <ac:spMkLst>
            <pc:docMk/>
            <pc:sldMk cId="2870619772" sldId="377"/>
            <ac:spMk id="8" creationId="{E0CA54C9-3864-4234-66A6-C9AB74CB1B06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12" creationId="{A45AF056-3F71-706E-78BF-44E2F9ED7520}"/>
          </ac:spMkLst>
        </pc:spChg>
        <pc:spChg chg="add mod">
          <ac:chgData name="José María" userId="adfbc59b-5cf6-487a-9f2b-52ac0ca3f567" providerId="ADAL" clId="{069CC170-DCD3-4C45-9E3F-30433615CBBE}" dt="2023-06-05T05:34:30.911" v="1748" actId="1076"/>
          <ac:spMkLst>
            <pc:docMk/>
            <pc:sldMk cId="2870619772" sldId="377"/>
            <ac:spMk id="13" creationId="{070C2E68-ECEB-77F2-301A-087FA66BAF28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14" creationId="{A356334E-AADF-FEF1-F99C-156022D18150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16" creationId="{9EAC7D02-0170-F13B-DB40-B330888CFB6D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18" creationId="{42756F59-79DB-2C8E-6105-DD62178DBF56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20" creationId="{52A25249-A0D0-988C-E17E-7450865BA8F7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22" creationId="{CA0491BA-1948-E170-0165-E0B28950CFE2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24" creationId="{8E485112-DFFA-862B-1D22-95AB49CE3B67}"/>
          </ac:spMkLst>
        </pc:spChg>
        <pc:spChg chg="add del mod">
          <ac:chgData name="José María" userId="adfbc59b-5cf6-487a-9f2b-52ac0ca3f567" providerId="ADAL" clId="{069CC170-DCD3-4C45-9E3F-30433615CBBE}" dt="2023-06-05T05:24:28.435" v="1597" actId="26606"/>
          <ac:spMkLst>
            <pc:docMk/>
            <pc:sldMk cId="2870619772" sldId="377"/>
            <ac:spMk id="26" creationId="{FD94BD33-3FB0-5DB9-4F66-E5915E3936C3}"/>
          </ac:spMkLst>
        </pc:spChg>
        <pc:graphicFrameChg chg="add del mod">
          <ac:chgData name="José María" userId="adfbc59b-5cf6-487a-9f2b-52ac0ca3f567" providerId="ADAL" clId="{069CC170-DCD3-4C45-9E3F-30433615CBBE}" dt="2023-06-05T05:24:20.148" v="1595" actId="478"/>
          <ac:graphicFrameMkLst>
            <pc:docMk/>
            <pc:sldMk cId="2870619772" sldId="377"/>
            <ac:graphicFrameMk id="10" creationId="{139AE706-D3DC-FC6B-AB51-E8D87E28FE81}"/>
          </ac:graphicFrameMkLst>
        </pc:graphicFrameChg>
        <pc:graphicFrameChg chg="add mod modGraphic">
          <ac:chgData name="José María" userId="adfbc59b-5cf6-487a-9f2b-52ac0ca3f567" providerId="ADAL" clId="{069CC170-DCD3-4C45-9E3F-30433615CBBE}" dt="2023-06-05T05:57:51.562" v="2128"/>
          <ac:graphicFrameMkLst>
            <pc:docMk/>
            <pc:sldMk cId="2870619772" sldId="377"/>
            <ac:graphicFrameMk id="11" creationId="{A47B1703-8DA9-AA44-8BF9-A2B3BFEB6359}"/>
          </ac:graphicFrameMkLst>
        </pc:graphicFrameChg>
        <pc:picChg chg="add del mod">
          <ac:chgData name="José María" userId="adfbc59b-5cf6-487a-9f2b-52ac0ca3f567" providerId="ADAL" clId="{069CC170-DCD3-4C45-9E3F-30433615CBBE}" dt="2023-06-06T18:01:42.345" v="2826"/>
          <ac:picMkLst>
            <pc:docMk/>
            <pc:sldMk cId="2870619772" sldId="377"/>
            <ac:picMk id="5" creationId="{B7ACFCAC-9114-ECF9-A0BC-69CB0B6FAB37}"/>
          </ac:picMkLst>
        </pc:picChg>
        <pc:picChg chg="del">
          <ac:chgData name="José María" userId="adfbc59b-5cf6-487a-9f2b-52ac0ca3f567" providerId="ADAL" clId="{069CC170-DCD3-4C45-9E3F-30433615CBBE}" dt="2023-06-05T05:23:23.342" v="1591" actId="478"/>
          <ac:picMkLst>
            <pc:docMk/>
            <pc:sldMk cId="2870619772" sldId="377"/>
            <ac:picMk id="9" creationId="{FB150165-E5A4-1DF2-8926-D4B05B48A5EE}"/>
          </ac:picMkLst>
        </pc:picChg>
        <pc:picChg chg="add del mod ord">
          <ac:chgData name="José María" userId="adfbc59b-5cf6-487a-9f2b-52ac0ca3f567" providerId="ADAL" clId="{069CC170-DCD3-4C45-9E3F-30433615CBBE}" dt="2023-06-06T18:01:59.282" v="2827"/>
          <ac:picMkLst>
            <pc:docMk/>
            <pc:sldMk cId="2870619772" sldId="377"/>
            <ac:picMk id="12" creationId="{17F66896-DAE5-72EE-48DB-B92CF897C4FC}"/>
          </ac:picMkLst>
        </pc:picChg>
        <pc:picChg chg="add del mod">
          <ac:chgData name="José María" userId="adfbc59b-5cf6-487a-9f2b-52ac0ca3f567" providerId="ADAL" clId="{069CC170-DCD3-4C45-9E3F-30433615CBBE}" dt="2023-06-06T18:02:00.474" v="2829"/>
          <ac:picMkLst>
            <pc:docMk/>
            <pc:sldMk cId="2870619772" sldId="377"/>
            <ac:picMk id="14" creationId="{0394BBCE-D3B7-A1C1-62DC-8E122BECB67B}"/>
          </ac:picMkLst>
        </pc:picChg>
        <pc:picChg chg="add mod">
          <ac:chgData name="José María" userId="adfbc59b-5cf6-487a-9f2b-52ac0ca3f567" providerId="ADAL" clId="{069CC170-DCD3-4C45-9E3F-30433615CBBE}" dt="2023-06-05T05:33:10.283" v="1743" actId="1076"/>
          <ac:picMkLst>
            <pc:docMk/>
            <pc:sldMk cId="2870619772" sldId="377"/>
            <ac:picMk id="15" creationId="{AE980381-4B6D-8E22-FC50-FE2C21CF7F04}"/>
          </ac:picMkLst>
        </pc:picChg>
        <pc:picChg chg="add del mod ord">
          <ac:chgData name="José María" userId="adfbc59b-5cf6-487a-9f2b-52ac0ca3f567" providerId="ADAL" clId="{069CC170-DCD3-4C45-9E3F-30433615CBBE}" dt="2023-06-06T18:02:16.562" v="2830"/>
          <ac:picMkLst>
            <pc:docMk/>
            <pc:sldMk cId="2870619772" sldId="377"/>
            <ac:picMk id="18" creationId="{822ABD1E-05E9-A1E3-30E3-9B5E97CA0295}"/>
          </ac:picMkLst>
        </pc:picChg>
        <pc:picChg chg="add del mod">
          <ac:chgData name="José María" userId="adfbc59b-5cf6-487a-9f2b-52ac0ca3f567" providerId="ADAL" clId="{069CC170-DCD3-4C45-9E3F-30433615CBBE}" dt="2023-06-06T18:02:22.021" v="2832"/>
          <ac:picMkLst>
            <pc:docMk/>
            <pc:sldMk cId="2870619772" sldId="377"/>
            <ac:picMk id="19" creationId="{54307FCE-7BF2-C9C4-2427-B92725AF77A9}"/>
          </ac:picMkLst>
        </pc:picChg>
        <pc:picChg chg="add del mod ord">
          <ac:chgData name="José María" userId="adfbc59b-5cf6-487a-9f2b-52ac0ca3f567" providerId="ADAL" clId="{069CC170-DCD3-4C45-9E3F-30433615CBBE}" dt="2023-06-06T18:02:50.105" v="2833"/>
          <ac:picMkLst>
            <pc:docMk/>
            <pc:sldMk cId="2870619772" sldId="377"/>
            <ac:picMk id="22" creationId="{F4619A01-A964-5553-E11C-CF46BCBE3915}"/>
          </ac:picMkLst>
        </pc:picChg>
        <pc:picChg chg="add del mod">
          <ac:chgData name="José María" userId="adfbc59b-5cf6-487a-9f2b-52ac0ca3f567" providerId="ADAL" clId="{069CC170-DCD3-4C45-9E3F-30433615CBBE}" dt="2023-06-06T18:03:00" v="2835"/>
          <ac:picMkLst>
            <pc:docMk/>
            <pc:sldMk cId="2870619772" sldId="377"/>
            <ac:picMk id="23" creationId="{602C8E2A-76E7-5C24-F724-985EE8A15A3D}"/>
          </ac:picMkLst>
        </pc:picChg>
        <pc:picChg chg="add del mod ord">
          <ac:chgData name="José María" userId="adfbc59b-5cf6-487a-9f2b-52ac0ca3f567" providerId="ADAL" clId="{069CC170-DCD3-4C45-9E3F-30433615CBBE}" dt="2023-06-06T18:04:59.619" v="2836"/>
          <ac:picMkLst>
            <pc:docMk/>
            <pc:sldMk cId="2870619772" sldId="377"/>
            <ac:picMk id="26" creationId="{7EE3438F-EF4C-3505-ED83-1C8FBE290D92}"/>
          </ac:picMkLst>
        </pc:picChg>
        <pc:picChg chg="add mod">
          <ac:chgData name="José María" userId="adfbc59b-5cf6-487a-9f2b-52ac0ca3f567" providerId="ADAL" clId="{069CC170-DCD3-4C45-9E3F-30433615CBBE}" dt="2023-06-06T18:04:59.619" v="2836"/>
          <ac:picMkLst>
            <pc:docMk/>
            <pc:sldMk cId="2870619772" sldId="377"/>
            <ac:picMk id="27" creationId="{91F92D82-8B8A-DE87-0A52-B02EC34FBA11}"/>
          </ac:picMkLst>
        </pc:picChg>
      </pc:sldChg>
      <pc:sldChg chg="addSp delSp modSp mod modTransition delAnim modAnim">
        <pc:chgData name="José María" userId="adfbc59b-5cf6-487a-9f2b-52ac0ca3f567" providerId="ADAL" clId="{069CC170-DCD3-4C45-9E3F-30433615CBBE}" dt="2023-06-06T18:06:33.176" v="2839"/>
        <pc:sldMkLst>
          <pc:docMk/>
          <pc:sldMk cId="4099846755" sldId="378"/>
        </pc:sldMkLst>
        <pc:spChg chg="mod">
          <ac:chgData name="José María" userId="adfbc59b-5cf6-487a-9f2b-52ac0ca3f567" providerId="ADAL" clId="{069CC170-DCD3-4C45-9E3F-30433615CBBE}" dt="2023-06-05T05:39:59.871" v="1947" actId="1076"/>
          <ac:spMkLst>
            <pc:docMk/>
            <pc:sldMk cId="4099846755" sldId="378"/>
            <ac:spMk id="3" creationId="{DAF90D70-BAB3-50EA-A92E-C608E40D9D7C}"/>
          </ac:spMkLst>
        </pc:spChg>
        <pc:spChg chg="del mod">
          <ac:chgData name="José María" userId="adfbc59b-5cf6-487a-9f2b-52ac0ca3f567" providerId="ADAL" clId="{069CC170-DCD3-4C45-9E3F-30433615CBBE}" dt="2023-06-05T05:35:46.662" v="1756" actId="478"/>
          <ac:spMkLst>
            <pc:docMk/>
            <pc:sldMk cId="4099846755" sldId="378"/>
            <ac:spMk id="4" creationId="{B42D8921-4DDF-000B-B320-88EACEB3AA5B}"/>
          </ac:spMkLst>
        </pc:spChg>
        <pc:spChg chg="del">
          <ac:chgData name="José María" userId="adfbc59b-5cf6-487a-9f2b-52ac0ca3f567" providerId="ADAL" clId="{069CC170-DCD3-4C45-9E3F-30433615CBBE}" dt="2023-06-05T05:36:56.895" v="1875" actId="478"/>
          <ac:spMkLst>
            <pc:docMk/>
            <pc:sldMk cId="4099846755" sldId="378"/>
            <ac:spMk id="5" creationId="{EBD6CB6C-E4F3-25EF-B7D7-4126439622D7}"/>
          </ac:spMkLst>
        </pc:spChg>
        <pc:spChg chg="del">
          <ac:chgData name="José María" userId="adfbc59b-5cf6-487a-9f2b-52ac0ca3f567" providerId="ADAL" clId="{069CC170-DCD3-4C45-9E3F-30433615CBBE}" dt="2023-06-05T05:36:58.335" v="1876" actId="478"/>
          <ac:spMkLst>
            <pc:docMk/>
            <pc:sldMk cId="4099846755" sldId="378"/>
            <ac:spMk id="6" creationId="{1DD5BA00-B6B4-D31E-4236-D47E12F4F401}"/>
          </ac:spMkLst>
        </pc:spChg>
        <pc:spChg chg="del">
          <ac:chgData name="José María" userId="adfbc59b-5cf6-487a-9f2b-52ac0ca3f567" providerId="ADAL" clId="{069CC170-DCD3-4C45-9E3F-30433615CBBE}" dt="2023-06-05T05:36:59.662" v="1877" actId="478"/>
          <ac:spMkLst>
            <pc:docMk/>
            <pc:sldMk cId="4099846755" sldId="378"/>
            <ac:spMk id="7" creationId="{8A219708-1282-19BC-F22A-12C1230C7B2E}"/>
          </ac:spMkLst>
        </pc:spChg>
        <pc:graphicFrameChg chg="add mod modGraphic">
          <ac:chgData name="José María" userId="adfbc59b-5cf6-487a-9f2b-52ac0ca3f567" providerId="ADAL" clId="{069CC170-DCD3-4C45-9E3F-30433615CBBE}" dt="2023-06-05T05:38:58.081" v="1909" actId="1076"/>
          <ac:graphicFrameMkLst>
            <pc:docMk/>
            <pc:sldMk cId="4099846755" sldId="378"/>
            <ac:graphicFrameMk id="10" creationId="{AAE63B50-F3C6-CEF9-A21B-7FFBFCEBBF34}"/>
          </ac:graphicFrameMkLst>
        </pc:graphicFrameChg>
        <pc:picChg chg="add del mod">
          <ac:chgData name="José María" userId="adfbc59b-5cf6-487a-9f2b-52ac0ca3f567" providerId="ADAL" clId="{069CC170-DCD3-4C45-9E3F-30433615CBBE}" dt="2023-06-05T05:35:27.463" v="1750" actId="478"/>
          <ac:picMkLst>
            <pc:docMk/>
            <pc:sldMk cId="4099846755" sldId="378"/>
            <ac:picMk id="2" creationId="{F12AA858-C84A-C3C8-BB6D-7E929B0B554E}"/>
          </ac:picMkLst>
        </pc:picChg>
        <pc:picChg chg="add del mod">
          <ac:chgData name="José María" userId="adfbc59b-5cf6-487a-9f2b-52ac0ca3f567" providerId="ADAL" clId="{069CC170-DCD3-4C45-9E3F-30433615CBBE}" dt="2023-06-06T18:05:14.061" v="2838"/>
          <ac:picMkLst>
            <pc:docMk/>
            <pc:sldMk cId="4099846755" sldId="378"/>
            <ac:picMk id="5" creationId="{C36B1155-1A38-BBD7-D1CE-FFC6A8FB963B}"/>
          </ac:picMkLst>
        </pc:picChg>
        <pc:picChg chg="add del mod">
          <ac:chgData name="José María" userId="adfbc59b-5cf6-487a-9f2b-52ac0ca3f567" providerId="ADAL" clId="{069CC170-DCD3-4C45-9E3F-30433615CBBE}" dt="2023-06-05T05:36:51.533" v="1873" actId="478"/>
          <ac:picMkLst>
            <pc:docMk/>
            <pc:sldMk cId="4099846755" sldId="378"/>
            <ac:picMk id="8" creationId="{78BD6EA5-49CC-C529-555F-3F612FC15599}"/>
          </ac:picMkLst>
        </pc:picChg>
        <pc:picChg chg="del">
          <ac:chgData name="José María" userId="adfbc59b-5cf6-487a-9f2b-52ac0ca3f567" providerId="ADAL" clId="{069CC170-DCD3-4C45-9E3F-30433615CBBE}" dt="2023-06-05T05:35:28.571" v="1751" actId="478"/>
          <ac:picMkLst>
            <pc:docMk/>
            <pc:sldMk cId="4099846755" sldId="378"/>
            <ac:picMk id="9" creationId="{A80FA5E8-7158-4667-58BB-90A84E0D3186}"/>
          </ac:picMkLst>
        </pc:picChg>
        <pc:picChg chg="add del mod ord">
          <ac:chgData name="José María" userId="adfbc59b-5cf6-487a-9f2b-52ac0ca3f567" providerId="ADAL" clId="{069CC170-DCD3-4C45-9E3F-30433615CBBE}" dt="2023-06-06T18:06:33.176" v="2839"/>
          <ac:picMkLst>
            <pc:docMk/>
            <pc:sldMk cId="4099846755" sldId="378"/>
            <ac:picMk id="11" creationId="{762C77C1-ACFD-6AA5-1155-E2D386A1D234}"/>
          </ac:picMkLst>
        </pc:picChg>
        <pc:picChg chg="add mod">
          <ac:chgData name="José María" userId="adfbc59b-5cf6-487a-9f2b-52ac0ca3f567" providerId="ADAL" clId="{069CC170-DCD3-4C45-9E3F-30433615CBBE}" dt="2023-06-05T05:38:48.873" v="1905" actId="1076"/>
          <ac:picMkLst>
            <pc:docMk/>
            <pc:sldMk cId="4099846755" sldId="378"/>
            <ac:picMk id="12" creationId="{91348D32-1B7C-FAAB-666E-FFA4C169D8C6}"/>
          </ac:picMkLst>
        </pc:picChg>
        <pc:picChg chg="add mod">
          <ac:chgData name="José María" userId="adfbc59b-5cf6-487a-9f2b-52ac0ca3f567" providerId="ADAL" clId="{069CC170-DCD3-4C45-9E3F-30433615CBBE}" dt="2023-06-06T18:06:33.176" v="2839"/>
          <ac:picMkLst>
            <pc:docMk/>
            <pc:sldMk cId="4099846755" sldId="378"/>
            <ac:picMk id="13" creationId="{5C843D87-24A7-441A-BBB4-FAFA871807E7}"/>
          </ac:picMkLst>
        </pc:picChg>
        <pc:picChg chg="add mod">
          <ac:chgData name="José María" userId="adfbc59b-5cf6-487a-9f2b-52ac0ca3f567" providerId="ADAL" clId="{069CC170-DCD3-4C45-9E3F-30433615CBBE}" dt="2023-06-05T05:38:50.808" v="1906" actId="1076"/>
          <ac:picMkLst>
            <pc:docMk/>
            <pc:sldMk cId="4099846755" sldId="378"/>
            <ac:picMk id="14" creationId="{C5B22275-F9F9-7644-FF18-4879974F04BE}"/>
          </ac:picMkLst>
        </pc:picChg>
        <pc:picChg chg="add mod">
          <ac:chgData name="José María" userId="adfbc59b-5cf6-487a-9f2b-52ac0ca3f567" providerId="ADAL" clId="{069CC170-DCD3-4C45-9E3F-30433615CBBE}" dt="2023-06-05T05:38:52.495" v="1907" actId="1076"/>
          <ac:picMkLst>
            <pc:docMk/>
            <pc:sldMk cId="4099846755" sldId="378"/>
            <ac:picMk id="16" creationId="{1959ED5B-E958-64F2-BB03-C51D58E1B741}"/>
          </ac:picMkLst>
        </pc:picChg>
        <pc:picChg chg="add mod">
          <ac:chgData name="José María" userId="adfbc59b-5cf6-487a-9f2b-52ac0ca3f567" providerId="ADAL" clId="{069CC170-DCD3-4C45-9E3F-30433615CBBE}" dt="2023-06-05T05:38:54.262" v="1908" actId="1076"/>
          <ac:picMkLst>
            <pc:docMk/>
            <pc:sldMk cId="4099846755" sldId="378"/>
            <ac:picMk id="18" creationId="{F5E1724B-9555-CA99-6821-FA936BEB6E93}"/>
          </ac:picMkLst>
        </pc:picChg>
      </pc:sldChg>
      <pc:sldChg chg="del">
        <pc:chgData name="José María" userId="adfbc59b-5cf6-487a-9f2b-52ac0ca3f567" providerId="ADAL" clId="{069CC170-DCD3-4C45-9E3F-30433615CBBE}" dt="2023-06-05T05:41:06.455" v="1948" actId="2696"/>
        <pc:sldMkLst>
          <pc:docMk/>
          <pc:sldMk cId="4249869159" sldId="379"/>
        </pc:sldMkLst>
      </pc:sldChg>
      <pc:sldChg chg="addSp delSp modSp mod modTransition delAnim modAnim">
        <pc:chgData name="José María" userId="adfbc59b-5cf6-487a-9f2b-52ac0ca3f567" providerId="ADAL" clId="{069CC170-DCD3-4C45-9E3F-30433615CBBE}" dt="2023-06-09T15:08:41.653" v="3054" actId="33524"/>
        <pc:sldMkLst>
          <pc:docMk/>
          <pc:sldMk cId="1676011356" sldId="380"/>
        </pc:sldMkLst>
        <pc:spChg chg="mod">
          <ac:chgData name="José María" userId="adfbc59b-5cf6-487a-9f2b-52ac0ca3f567" providerId="ADAL" clId="{069CC170-DCD3-4C45-9E3F-30433615CBBE}" dt="2023-06-05T06:32:40.899" v="2679" actId="27636"/>
          <ac:spMkLst>
            <pc:docMk/>
            <pc:sldMk cId="1676011356" sldId="380"/>
            <ac:spMk id="3" creationId="{7944B4D2-0C59-76F8-29E0-53146F30E532}"/>
          </ac:spMkLst>
        </pc:spChg>
        <pc:spChg chg="del mod">
          <ac:chgData name="José María" userId="adfbc59b-5cf6-487a-9f2b-52ac0ca3f567" providerId="ADAL" clId="{069CC170-DCD3-4C45-9E3F-30433615CBBE}" dt="2023-06-05T05:42:00.464" v="1952" actId="478"/>
          <ac:spMkLst>
            <pc:docMk/>
            <pc:sldMk cId="1676011356" sldId="380"/>
            <ac:spMk id="4" creationId="{D2CC1A20-F2C0-D37D-F07D-5FEC019B5AAF}"/>
          </ac:spMkLst>
        </pc:spChg>
        <pc:spChg chg="del">
          <ac:chgData name="José María" userId="adfbc59b-5cf6-487a-9f2b-52ac0ca3f567" providerId="ADAL" clId="{069CC170-DCD3-4C45-9E3F-30433615CBBE}" dt="2023-06-05T05:42:30.535" v="1958" actId="478"/>
          <ac:spMkLst>
            <pc:docMk/>
            <pc:sldMk cId="1676011356" sldId="380"/>
            <ac:spMk id="5" creationId="{97325EBD-C8DC-ABC5-8DBE-2D8E18EF85C7}"/>
          </ac:spMkLst>
        </pc:spChg>
        <pc:spChg chg="del">
          <ac:chgData name="José María" userId="adfbc59b-5cf6-487a-9f2b-52ac0ca3f567" providerId="ADAL" clId="{069CC170-DCD3-4C45-9E3F-30433615CBBE}" dt="2023-06-05T05:42:31.930" v="1959" actId="478"/>
          <ac:spMkLst>
            <pc:docMk/>
            <pc:sldMk cId="1676011356" sldId="380"/>
            <ac:spMk id="6" creationId="{635BFC22-1BD0-AFE3-3944-0EA9C6361F6B}"/>
          </ac:spMkLst>
        </pc:spChg>
        <pc:spChg chg="del">
          <ac:chgData name="José María" userId="adfbc59b-5cf6-487a-9f2b-52ac0ca3f567" providerId="ADAL" clId="{069CC170-DCD3-4C45-9E3F-30433615CBBE}" dt="2023-06-05T05:42:33.146" v="1960" actId="478"/>
          <ac:spMkLst>
            <pc:docMk/>
            <pc:sldMk cId="1676011356" sldId="380"/>
            <ac:spMk id="7" creationId="{C5911AE9-DAC8-1182-971D-93F25D5FBC10}"/>
          </ac:spMkLst>
        </pc:spChg>
        <pc:spChg chg="add mod">
          <ac:chgData name="José María" userId="adfbc59b-5cf6-487a-9f2b-52ac0ca3f567" providerId="ADAL" clId="{069CC170-DCD3-4C45-9E3F-30433615CBBE}" dt="2023-06-09T15:08:41.653" v="3054" actId="33524"/>
          <ac:spMkLst>
            <pc:docMk/>
            <pc:sldMk cId="1676011356" sldId="380"/>
            <ac:spMk id="12" creationId="{3B2953D0-0692-0EDC-D9CD-F2B0DD5BF2F3}"/>
          </ac:spMkLst>
        </pc:spChg>
        <pc:picChg chg="add mod ord">
          <ac:chgData name="José María" userId="adfbc59b-5cf6-487a-9f2b-52ac0ca3f567" providerId="ADAL" clId="{069CC170-DCD3-4C45-9E3F-30433615CBBE}" dt="2023-06-05T05:42:48.217" v="1963" actId="1076"/>
          <ac:picMkLst>
            <pc:docMk/>
            <pc:sldMk cId="1676011356" sldId="380"/>
            <ac:picMk id="2" creationId="{E9DCFCB8-0C8D-E4FE-26C7-3EFDCA099953}"/>
          </ac:picMkLst>
        </pc:picChg>
        <pc:picChg chg="add del mod">
          <ac:chgData name="José María" userId="adfbc59b-5cf6-487a-9f2b-52ac0ca3f567" providerId="ADAL" clId="{069CC170-DCD3-4C45-9E3F-30433615CBBE}" dt="2023-06-06T18:06:41.286" v="2841"/>
          <ac:picMkLst>
            <pc:docMk/>
            <pc:sldMk cId="1676011356" sldId="380"/>
            <ac:picMk id="6" creationId="{4B593132-1C85-A5C2-3E89-F872EF3A19E6}"/>
          </ac:picMkLst>
        </pc:picChg>
        <pc:picChg chg="del">
          <ac:chgData name="José María" userId="adfbc59b-5cf6-487a-9f2b-52ac0ca3f567" providerId="ADAL" clId="{069CC170-DCD3-4C45-9E3F-30433615CBBE}" dt="2023-06-05T05:41:56.417" v="1950" actId="478"/>
          <ac:picMkLst>
            <pc:docMk/>
            <pc:sldMk cId="1676011356" sldId="380"/>
            <ac:picMk id="9" creationId="{C5468EF4-814F-F08A-CFAC-CCD3F59FC371}"/>
          </ac:picMkLst>
        </pc:picChg>
        <pc:picChg chg="add del mod ord">
          <ac:chgData name="José María" userId="adfbc59b-5cf6-487a-9f2b-52ac0ca3f567" providerId="ADAL" clId="{069CC170-DCD3-4C45-9E3F-30433615CBBE}" dt="2023-06-06T18:08:21.971" v="2842"/>
          <ac:picMkLst>
            <pc:docMk/>
            <pc:sldMk cId="1676011356" sldId="380"/>
            <ac:picMk id="11" creationId="{BDAAB7CD-537D-6802-F4E8-6BE57EA47EB8}"/>
          </ac:picMkLst>
        </pc:picChg>
        <pc:picChg chg="add mod">
          <ac:chgData name="José María" userId="adfbc59b-5cf6-487a-9f2b-52ac0ca3f567" providerId="ADAL" clId="{069CC170-DCD3-4C45-9E3F-30433615CBBE}" dt="2023-06-06T18:08:21.971" v="2842"/>
          <ac:picMkLst>
            <pc:docMk/>
            <pc:sldMk cId="1676011356" sldId="380"/>
            <ac:picMk id="13" creationId="{B6979AB9-8BD2-4B02-0509-BEF152E64ADE}"/>
          </ac:picMkLst>
        </pc:picChg>
      </pc:sldChg>
      <pc:sldChg chg="del">
        <pc:chgData name="José María" userId="adfbc59b-5cf6-487a-9f2b-52ac0ca3f567" providerId="ADAL" clId="{069CC170-DCD3-4C45-9E3F-30433615CBBE}" dt="2023-06-05T05:41:21.454" v="1949" actId="2696"/>
        <pc:sldMkLst>
          <pc:docMk/>
          <pc:sldMk cId="4175972656" sldId="381"/>
        </pc:sldMkLst>
      </pc:sldChg>
      <pc:sldChg chg="addSp delSp modSp mod modTransition modClrScheme delAnim modAnim chgLayout">
        <pc:chgData name="José María" userId="adfbc59b-5cf6-487a-9f2b-52ac0ca3f567" providerId="ADAL" clId="{069CC170-DCD3-4C45-9E3F-30433615CBBE}" dt="2023-06-06T18:15:08.426" v="2851"/>
        <pc:sldMkLst>
          <pc:docMk/>
          <pc:sldMk cId="1266721573" sldId="382"/>
        </pc:sldMkLst>
        <pc:spChg chg="mod">
          <ac:chgData name="José María" userId="adfbc59b-5cf6-487a-9f2b-52ac0ca3f567" providerId="ADAL" clId="{069CC170-DCD3-4C45-9E3F-30433615CBBE}" dt="2023-06-05T05:46:07.554" v="1978" actId="1076"/>
          <ac:spMkLst>
            <pc:docMk/>
            <pc:sldMk cId="1266721573" sldId="382"/>
            <ac:spMk id="3" creationId="{EA762294-E30B-DAFC-DBE7-878D04BB8A5C}"/>
          </ac:spMkLst>
        </pc:spChg>
        <pc:spChg chg="del">
          <ac:chgData name="José María" userId="adfbc59b-5cf6-487a-9f2b-52ac0ca3f567" providerId="ADAL" clId="{069CC170-DCD3-4C45-9E3F-30433615CBBE}" dt="2023-06-05T05:43:15.157" v="1965" actId="478"/>
          <ac:spMkLst>
            <pc:docMk/>
            <pc:sldMk cId="1266721573" sldId="382"/>
            <ac:spMk id="4" creationId="{A9B248E4-9970-227D-7BA8-12C8C26CE0D8}"/>
          </ac:spMkLst>
        </pc:spChg>
        <pc:spChg chg="del">
          <ac:chgData name="José María" userId="adfbc59b-5cf6-487a-9f2b-52ac0ca3f567" providerId="ADAL" clId="{069CC170-DCD3-4C45-9E3F-30433615CBBE}" dt="2023-06-05T05:44:44.726" v="1969" actId="478"/>
          <ac:spMkLst>
            <pc:docMk/>
            <pc:sldMk cId="1266721573" sldId="382"/>
            <ac:spMk id="5" creationId="{48EE1DF8-CC5C-ECC6-E071-C0739C970D10}"/>
          </ac:spMkLst>
        </pc:spChg>
        <pc:spChg chg="del">
          <ac:chgData name="José María" userId="adfbc59b-5cf6-487a-9f2b-52ac0ca3f567" providerId="ADAL" clId="{069CC170-DCD3-4C45-9E3F-30433615CBBE}" dt="2023-06-05T05:44:46.077" v="1970" actId="478"/>
          <ac:spMkLst>
            <pc:docMk/>
            <pc:sldMk cId="1266721573" sldId="382"/>
            <ac:spMk id="6" creationId="{DE30F67E-D90B-939A-A879-B2DABEE3661A}"/>
          </ac:spMkLst>
        </pc:spChg>
        <pc:spChg chg="del">
          <ac:chgData name="José María" userId="adfbc59b-5cf6-487a-9f2b-52ac0ca3f567" providerId="ADAL" clId="{069CC170-DCD3-4C45-9E3F-30433615CBBE}" dt="2023-06-05T05:44:47.560" v="1971" actId="478"/>
          <ac:spMkLst>
            <pc:docMk/>
            <pc:sldMk cId="1266721573" sldId="382"/>
            <ac:spMk id="7" creationId="{96F53FDD-3801-7044-B858-7BB875260E8D}"/>
          </ac:spMkLst>
        </pc:spChg>
        <pc:spChg chg="add del mod">
          <ac:chgData name="José María" userId="adfbc59b-5cf6-487a-9f2b-52ac0ca3f567" providerId="ADAL" clId="{069CC170-DCD3-4C45-9E3F-30433615CBBE}" dt="2023-06-05T05:43:16.121" v="1966" actId="478"/>
          <ac:spMkLst>
            <pc:docMk/>
            <pc:sldMk cId="1266721573" sldId="382"/>
            <ac:spMk id="8" creationId="{F73CED25-728D-E420-2084-CE71F850E483}"/>
          </ac:spMkLst>
        </pc:spChg>
        <pc:spChg chg="add del mod">
          <ac:chgData name="José María" userId="adfbc59b-5cf6-487a-9f2b-52ac0ca3f567" providerId="ADAL" clId="{069CC170-DCD3-4C45-9E3F-30433615CBBE}" dt="2023-06-05T05:46:10.901" v="1980" actId="478"/>
          <ac:spMkLst>
            <pc:docMk/>
            <pc:sldMk cId="1266721573" sldId="382"/>
            <ac:spMk id="10" creationId="{AB9283BE-BB20-11CA-0E82-3CA41E91B5CC}"/>
          </ac:spMkLst>
        </pc:spChg>
        <pc:spChg chg="add del mod">
          <ac:chgData name="José María" userId="adfbc59b-5cf6-487a-9f2b-52ac0ca3f567" providerId="ADAL" clId="{069CC170-DCD3-4C45-9E3F-30433615CBBE}" dt="2023-06-05T05:46:09.438" v="1979" actId="478"/>
          <ac:spMkLst>
            <pc:docMk/>
            <pc:sldMk cId="1266721573" sldId="382"/>
            <ac:spMk id="12" creationId="{0BBE747F-F2D7-0D1A-E94C-A214D5763DFE}"/>
          </ac:spMkLst>
        </pc:spChg>
        <pc:graphicFrameChg chg="add del mod">
          <ac:chgData name="José María" userId="adfbc59b-5cf6-487a-9f2b-52ac0ca3f567" providerId="ADAL" clId="{069CC170-DCD3-4C45-9E3F-30433615CBBE}" dt="2023-06-05T05:45:58.851" v="1975" actId="478"/>
          <ac:graphicFrameMkLst>
            <pc:docMk/>
            <pc:sldMk cId="1266721573" sldId="382"/>
            <ac:graphicFrameMk id="9" creationId="{31A54911-CB77-C970-6E39-B46DA8F6A6DD}"/>
          </ac:graphicFrameMkLst>
        </pc:graphicFrameChg>
        <pc:graphicFrameChg chg="add mod">
          <ac:chgData name="José María" userId="adfbc59b-5cf6-487a-9f2b-52ac0ca3f567" providerId="ADAL" clId="{069CC170-DCD3-4C45-9E3F-30433615CBBE}" dt="2023-06-05T09:32:19.403" v="2684"/>
          <ac:graphicFrameMkLst>
            <pc:docMk/>
            <pc:sldMk cId="1266721573" sldId="382"/>
            <ac:graphicFrameMk id="16" creationId="{AE723181-182C-48A4-F571-37BE91D1F1E8}"/>
          </ac:graphicFrameMkLst>
        </pc:graphicFrameChg>
        <pc:picChg chg="add del mod">
          <ac:chgData name="José María" userId="adfbc59b-5cf6-487a-9f2b-52ac0ca3f567" providerId="ADAL" clId="{069CC170-DCD3-4C45-9E3F-30433615CBBE}" dt="2023-06-06T18:08:49.321" v="2844"/>
          <ac:picMkLst>
            <pc:docMk/>
            <pc:sldMk cId="1266721573" sldId="382"/>
            <ac:picMk id="5" creationId="{0C8ABC35-52AD-B1E2-98D1-061152C1B63A}"/>
          </ac:picMkLst>
        </pc:picChg>
        <pc:picChg chg="del">
          <ac:chgData name="José María" userId="adfbc59b-5cf6-487a-9f2b-52ac0ca3f567" providerId="ADAL" clId="{069CC170-DCD3-4C45-9E3F-30433615CBBE}" dt="2023-06-05T05:43:13.728" v="1964" actId="478"/>
          <ac:picMkLst>
            <pc:docMk/>
            <pc:sldMk cId="1266721573" sldId="382"/>
            <ac:picMk id="11" creationId="{441FFC19-AF37-1A03-E21E-176D81D4A49B}"/>
          </ac:picMkLst>
        </pc:picChg>
        <pc:picChg chg="add del mod ord">
          <ac:chgData name="José María" userId="adfbc59b-5cf6-487a-9f2b-52ac0ca3f567" providerId="ADAL" clId="{069CC170-DCD3-4C45-9E3F-30433615CBBE}" dt="2023-06-06T18:08:58.665" v="2845"/>
          <ac:picMkLst>
            <pc:docMk/>
            <pc:sldMk cId="1266721573" sldId="382"/>
            <ac:picMk id="11" creationId="{7076E31E-2881-042C-D546-C7F78181DEA7}"/>
          </ac:picMkLst>
        </pc:picChg>
        <pc:picChg chg="add del mod">
          <ac:chgData name="José María" userId="adfbc59b-5cf6-487a-9f2b-52ac0ca3f567" providerId="ADAL" clId="{069CC170-DCD3-4C45-9E3F-30433615CBBE}" dt="2023-06-06T18:11:41.471" v="2847"/>
          <ac:picMkLst>
            <pc:docMk/>
            <pc:sldMk cId="1266721573" sldId="382"/>
            <ac:picMk id="12" creationId="{4E7B74DA-C273-97E7-1287-41AB775DD889}"/>
          </ac:picMkLst>
        </pc:picChg>
        <pc:picChg chg="add del">
          <ac:chgData name="José María" userId="adfbc59b-5cf6-487a-9f2b-52ac0ca3f567" providerId="ADAL" clId="{069CC170-DCD3-4C45-9E3F-30433615CBBE}" dt="2023-06-05T05:46:04.735" v="1977" actId="478"/>
          <ac:picMkLst>
            <pc:docMk/>
            <pc:sldMk cId="1266721573" sldId="382"/>
            <ac:picMk id="13" creationId="{B6ECF681-05F9-E0E5-1A60-62583A09D6EF}"/>
          </ac:picMkLst>
        </pc:picChg>
        <pc:picChg chg="add mod">
          <ac:chgData name="José María" userId="adfbc59b-5cf6-487a-9f2b-52ac0ca3f567" providerId="ADAL" clId="{069CC170-DCD3-4C45-9E3F-30433615CBBE}" dt="2023-06-05T05:46:32.586" v="1983" actId="14100"/>
          <ac:picMkLst>
            <pc:docMk/>
            <pc:sldMk cId="1266721573" sldId="382"/>
            <ac:picMk id="14" creationId="{E5A723F8-8DFA-B5F3-D3CB-CAED3559C467}"/>
          </ac:picMkLst>
        </pc:picChg>
        <pc:picChg chg="add del mod">
          <ac:chgData name="José María" userId="adfbc59b-5cf6-487a-9f2b-52ac0ca3f567" providerId="ADAL" clId="{069CC170-DCD3-4C45-9E3F-30433615CBBE}" dt="2023-06-05T05:48:06.576" v="1985"/>
          <ac:picMkLst>
            <pc:docMk/>
            <pc:sldMk cId="1266721573" sldId="382"/>
            <ac:picMk id="15" creationId="{D18CAD54-A8C2-B0A4-236E-4DB106E4065E}"/>
          </ac:picMkLst>
        </pc:picChg>
        <pc:picChg chg="add del mod ord">
          <ac:chgData name="José María" userId="adfbc59b-5cf6-487a-9f2b-52ac0ca3f567" providerId="ADAL" clId="{069CC170-DCD3-4C45-9E3F-30433615CBBE}" dt="2023-06-06T18:13:32.067" v="2848"/>
          <ac:picMkLst>
            <pc:docMk/>
            <pc:sldMk cId="1266721573" sldId="382"/>
            <ac:picMk id="17" creationId="{0B738D9A-652B-1C68-E6FF-623956C39EDC}"/>
          </ac:picMkLst>
        </pc:picChg>
        <pc:picChg chg="add del mod">
          <ac:chgData name="José María" userId="adfbc59b-5cf6-487a-9f2b-52ac0ca3f567" providerId="ADAL" clId="{069CC170-DCD3-4C45-9E3F-30433615CBBE}" dt="2023-06-06T18:13:39.887" v="2850"/>
          <ac:picMkLst>
            <pc:docMk/>
            <pc:sldMk cId="1266721573" sldId="382"/>
            <ac:picMk id="18" creationId="{791AB2C8-9192-ABEC-55CB-B9515C7CF91F}"/>
          </ac:picMkLst>
        </pc:picChg>
        <pc:picChg chg="add del mod ord">
          <ac:chgData name="José María" userId="adfbc59b-5cf6-487a-9f2b-52ac0ca3f567" providerId="ADAL" clId="{069CC170-DCD3-4C45-9E3F-30433615CBBE}" dt="2023-06-06T18:15:08.426" v="2851"/>
          <ac:picMkLst>
            <pc:docMk/>
            <pc:sldMk cId="1266721573" sldId="382"/>
            <ac:picMk id="21" creationId="{FE5A1F05-0203-7359-2EC2-ECC1091D7B50}"/>
          </ac:picMkLst>
        </pc:picChg>
        <pc:picChg chg="add mod">
          <ac:chgData name="José María" userId="adfbc59b-5cf6-487a-9f2b-52ac0ca3f567" providerId="ADAL" clId="{069CC170-DCD3-4C45-9E3F-30433615CBBE}" dt="2023-06-06T18:15:08.426" v="2851"/>
          <ac:picMkLst>
            <pc:docMk/>
            <pc:sldMk cId="1266721573" sldId="382"/>
            <ac:picMk id="22" creationId="{84A8E02A-0078-F969-10A6-1F248BE03456}"/>
          </ac:picMkLst>
        </pc:picChg>
      </pc:sldChg>
      <pc:sldChg chg="del">
        <pc:chgData name="José María" userId="adfbc59b-5cf6-487a-9f2b-52ac0ca3f567" providerId="ADAL" clId="{069CC170-DCD3-4C45-9E3F-30433615CBBE}" dt="2023-06-05T05:51:38.706" v="2025" actId="2696"/>
        <pc:sldMkLst>
          <pc:docMk/>
          <pc:sldMk cId="2665227219" sldId="383"/>
        </pc:sldMkLst>
      </pc:sldChg>
      <pc:sldChg chg="del">
        <pc:chgData name="José María" userId="adfbc59b-5cf6-487a-9f2b-52ac0ca3f567" providerId="ADAL" clId="{069CC170-DCD3-4C45-9E3F-30433615CBBE}" dt="2023-06-05T05:51:38.706" v="2025" actId="2696"/>
        <pc:sldMkLst>
          <pc:docMk/>
          <pc:sldMk cId="57403204" sldId="384"/>
        </pc:sldMkLst>
      </pc:sldChg>
      <pc:sldChg chg="del">
        <pc:chgData name="José María" userId="adfbc59b-5cf6-487a-9f2b-52ac0ca3f567" providerId="ADAL" clId="{069CC170-DCD3-4C45-9E3F-30433615CBBE}" dt="2023-06-05T05:51:38.706" v="2025" actId="2696"/>
        <pc:sldMkLst>
          <pc:docMk/>
          <pc:sldMk cId="1910097391" sldId="385"/>
        </pc:sldMkLst>
      </pc:sldChg>
      <pc:sldChg chg="del">
        <pc:chgData name="José María" userId="adfbc59b-5cf6-487a-9f2b-52ac0ca3f567" providerId="ADAL" clId="{069CC170-DCD3-4C45-9E3F-30433615CBBE}" dt="2023-06-05T05:51:38.706" v="2025" actId="2696"/>
        <pc:sldMkLst>
          <pc:docMk/>
          <pc:sldMk cId="2023739281" sldId="386"/>
        </pc:sldMkLst>
      </pc:sldChg>
      <pc:sldChg chg="delSp del mod ord">
        <pc:chgData name="José María" userId="adfbc59b-5cf6-487a-9f2b-52ac0ca3f567" providerId="ADAL" clId="{069CC170-DCD3-4C45-9E3F-30433615CBBE}" dt="2023-06-05T05:55:50.214" v="2094" actId="47"/>
        <pc:sldMkLst>
          <pc:docMk/>
          <pc:sldMk cId="1849977292" sldId="387"/>
        </pc:sldMkLst>
        <pc:picChg chg="del">
          <ac:chgData name="José María" userId="adfbc59b-5cf6-487a-9f2b-52ac0ca3f567" providerId="ADAL" clId="{069CC170-DCD3-4C45-9E3F-30433615CBBE}" dt="2023-06-05T05:55:42.681" v="2090" actId="478"/>
          <ac:picMkLst>
            <pc:docMk/>
            <pc:sldMk cId="1849977292" sldId="387"/>
            <ac:picMk id="9" creationId="{7443DA1C-3016-53DD-9866-AECCB919E0A7}"/>
          </ac:picMkLst>
        </pc:picChg>
      </pc:sldChg>
      <pc:sldChg chg="addSp delSp modSp del mod modClrScheme chgLayout">
        <pc:chgData name="José María" userId="adfbc59b-5cf6-487a-9f2b-52ac0ca3f567" providerId="ADAL" clId="{069CC170-DCD3-4C45-9E3F-30433615CBBE}" dt="2023-06-05T06:22:17.703" v="2632" actId="2696"/>
        <pc:sldMkLst>
          <pc:docMk/>
          <pc:sldMk cId="1373969956" sldId="388"/>
        </pc:sldMkLst>
        <pc:spChg chg="mod">
          <ac:chgData name="José María" userId="adfbc59b-5cf6-487a-9f2b-52ac0ca3f567" providerId="ADAL" clId="{069CC170-DCD3-4C45-9E3F-30433615CBBE}" dt="2023-06-05T05:55:55.337" v="2106" actId="20577"/>
          <ac:spMkLst>
            <pc:docMk/>
            <pc:sldMk cId="1373969956" sldId="388"/>
            <ac:spMk id="3" creationId="{65949DEC-338D-FDB1-1CD7-98065F476555}"/>
          </ac:spMkLst>
        </pc:spChg>
        <pc:spChg chg="del">
          <ac:chgData name="José María" userId="adfbc59b-5cf6-487a-9f2b-52ac0ca3f567" providerId="ADAL" clId="{069CC170-DCD3-4C45-9E3F-30433615CBBE}" dt="2023-06-05T05:53:36.741" v="2083" actId="478"/>
          <ac:spMkLst>
            <pc:docMk/>
            <pc:sldMk cId="1373969956" sldId="388"/>
            <ac:spMk id="4" creationId="{E4BBB558-1326-9F08-E496-A0F7861642B4}"/>
          </ac:spMkLst>
        </pc:spChg>
        <pc:spChg chg="del mod">
          <ac:chgData name="José María" userId="adfbc59b-5cf6-487a-9f2b-52ac0ca3f567" providerId="ADAL" clId="{069CC170-DCD3-4C45-9E3F-30433615CBBE}" dt="2023-06-05T05:53:51.587" v="2087" actId="478"/>
          <ac:spMkLst>
            <pc:docMk/>
            <pc:sldMk cId="1373969956" sldId="388"/>
            <ac:spMk id="5" creationId="{D1C4A943-07AB-B9EC-AFDB-B688D31A236A}"/>
          </ac:spMkLst>
        </pc:spChg>
        <pc:spChg chg="del mod">
          <ac:chgData name="José María" userId="adfbc59b-5cf6-487a-9f2b-52ac0ca3f567" providerId="ADAL" clId="{069CC170-DCD3-4C45-9E3F-30433615CBBE}" dt="2023-06-05T05:53:50.260" v="2086" actId="478"/>
          <ac:spMkLst>
            <pc:docMk/>
            <pc:sldMk cId="1373969956" sldId="388"/>
            <ac:spMk id="6" creationId="{69935402-6D91-828F-5CF3-D43BBD9902C0}"/>
          </ac:spMkLst>
        </pc:spChg>
        <pc:spChg chg="del mod">
          <ac:chgData name="José María" userId="adfbc59b-5cf6-487a-9f2b-52ac0ca3f567" providerId="ADAL" clId="{069CC170-DCD3-4C45-9E3F-30433615CBBE}" dt="2023-06-05T05:53:53.084" v="2088" actId="478"/>
          <ac:spMkLst>
            <pc:docMk/>
            <pc:sldMk cId="1373969956" sldId="388"/>
            <ac:spMk id="7" creationId="{17E11982-86BC-125A-AE79-E83AB1F87AFD}"/>
          </ac:spMkLst>
        </pc:spChg>
        <pc:spChg chg="add del mod">
          <ac:chgData name="José María" userId="adfbc59b-5cf6-487a-9f2b-52ac0ca3f567" providerId="ADAL" clId="{069CC170-DCD3-4C45-9E3F-30433615CBBE}" dt="2023-06-05T05:53:44.496" v="2084" actId="26606"/>
          <ac:spMkLst>
            <pc:docMk/>
            <pc:sldMk cId="1373969956" sldId="388"/>
            <ac:spMk id="8" creationId="{2FE79167-83EC-A4D8-AE4D-CB81BF235823}"/>
          </ac:spMkLst>
        </pc:spChg>
        <pc:spChg chg="add mod">
          <ac:chgData name="José María" userId="adfbc59b-5cf6-487a-9f2b-52ac0ca3f567" providerId="ADAL" clId="{069CC170-DCD3-4C45-9E3F-30433615CBBE}" dt="2023-06-05T06:17:22.757" v="2554" actId="1076"/>
          <ac:spMkLst>
            <pc:docMk/>
            <pc:sldMk cId="1373969956" sldId="388"/>
            <ac:spMk id="12" creationId="{BC784315-F28D-6215-26E0-8C96CFF33559}"/>
          </ac:spMkLst>
        </pc:spChg>
        <pc:spChg chg="add del mod">
          <ac:chgData name="José María" userId="adfbc59b-5cf6-487a-9f2b-52ac0ca3f567" providerId="ADAL" clId="{069CC170-DCD3-4C45-9E3F-30433615CBBE}" dt="2023-06-05T05:53:54.333" v="2089" actId="478"/>
          <ac:spMkLst>
            <pc:docMk/>
            <pc:sldMk cId="1373969956" sldId="388"/>
            <ac:spMk id="13" creationId="{2CE12DDE-8988-51B3-590A-622DDBAF2683}"/>
          </ac:spMkLst>
        </pc:spChg>
        <pc:spChg chg="add mod">
          <ac:chgData name="José María" userId="adfbc59b-5cf6-487a-9f2b-52ac0ca3f567" providerId="ADAL" clId="{069CC170-DCD3-4C45-9E3F-30433615CBBE}" dt="2023-06-05T06:15:07.908" v="2527"/>
          <ac:spMkLst>
            <pc:docMk/>
            <pc:sldMk cId="1373969956" sldId="388"/>
            <ac:spMk id="14" creationId="{BD63EDDC-940E-A86F-31AA-8C1572DFA995}"/>
          </ac:spMkLst>
        </pc:spChg>
        <pc:spChg chg="add mod">
          <ac:chgData name="José María" userId="adfbc59b-5cf6-487a-9f2b-52ac0ca3f567" providerId="ADAL" clId="{069CC170-DCD3-4C45-9E3F-30433615CBBE}" dt="2023-06-05T06:15:12.351" v="2528"/>
          <ac:spMkLst>
            <pc:docMk/>
            <pc:sldMk cId="1373969956" sldId="388"/>
            <ac:spMk id="15" creationId="{192E0883-D18B-0F12-B6F5-5B36503882E2}"/>
          </ac:spMkLst>
        </pc:spChg>
        <pc:spChg chg="add mod">
          <ac:chgData name="José María" userId="adfbc59b-5cf6-487a-9f2b-52ac0ca3f567" providerId="ADAL" clId="{069CC170-DCD3-4C45-9E3F-30433615CBBE}" dt="2023-06-05T06:15:26.515" v="2531"/>
          <ac:spMkLst>
            <pc:docMk/>
            <pc:sldMk cId="1373969956" sldId="388"/>
            <ac:spMk id="16" creationId="{90C46051-BEA5-5C6A-2382-20DACBF6AD0B}"/>
          </ac:spMkLst>
        </pc:spChg>
        <pc:spChg chg="add mod">
          <ac:chgData name="José María" userId="adfbc59b-5cf6-487a-9f2b-52ac0ca3f567" providerId="ADAL" clId="{069CC170-DCD3-4C45-9E3F-30433615CBBE}" dt="2023-06-05T06:15:36.935" v="2534"/>
          <ac:spMkLst>
            <pc:docMk/>
            <pc:sldMk cId="1373969956" sldId="388"/>
            <ac:spMk id="17" creationId="{E72877F3-BF22-8273-7598-08D796E424B1}"/>
          </ac:spMkLst>
        </pc:spChg>
        <pc:picChg chg="del">
          <ac:chgData name="José María" userId="adfbc59b-5cf6-487a-9f2b-52ac0ca3f567" providerId="ADAL" clId="{069CC170-DCD3-4C45-9E3F-30433615CBBE}" dt="2023-06-05T05:53:34.915" v="2082" actId="478"/>
          <ac:picMkLst>
            <pc:docMk/>
            <pc:sldMk cId="1373969956" sldId="388"/>
            <ac:picMk id="9" creationId="{5B110B76-541D-2279-C1EB-643BCB643F0F}"/>
          </ac:picMkLst>
        </pc:picChg>
        <pc:picChg chg="add del">
          <ac:chgData name="José María" userId="adfbc59b-5cf6-487a-9f2b-52ac0ca3f567" providerId="ADAL" clId="{069CC170-DCD3-4C45-9E3F-30433615CBBE}" dt="2023-06-05T05:56:51.993" v="2116" actId="22"/>
          <ac:picMkLst>
            <pc:docMk/>
            <pc:sldMk cId="1373969956" sldId="388"/>
            <ac:picMk id="11" creationId="{889882B0-A679-D5B9-C6F0-BA904B20B6E7}"/>
          </ac:picMkLst>
        </pc:picChg>
        <pc:picChg chg="add mod">
          <ac:chgData name="José María" userId="adfbc59b-5cf6-487a-9f2b-52ac0ca3f567" providerId="ADAL" clId="{069CC170-DCD3-4C45-9E3F-30433615CBBE}" dt="2023-06-05T06:17:37.607" v="2557" actId="1076"/>
          <ac:picMkLst>
            <pc:docMk/>
            <pc:sldMk cId="1373969956" sldId="388"/>
            <ac:picMk id="18" creationId="{697FD309-F5B1-7657-63A3-427A0491E297}"/>
          </ac:picMkLst>
        </pc:picChg>
      </pc:sldChg>
      <pc:sldChg chg="addSp delSp modSp mod modTransition modClrScheme modAnim chgLayout">
        <pc:chgData name="José María" userId="adfbc59b-5cf6-487a-9f2b-52ac0ca3f567" providerId="ADAL" clId="{069CC170-DCD3-4C45-9E3F-30433615CBBE}" dt="2023-06-06T18:29:22.526" v="2884"/>
        <pc:sldMkLst>
          <pc:docMk/>
          <pc:sldMk cId="3894851301" sldId="389"/>
        </pc:sldMkLst>
        <pc:spChg chg="mod">
          <ac:chgData name="José María" userId="adfbc59b-5cf6-487a-9f2b-52ac0ca3f567" providerId="ADAL" clId="{069CC170-DCD3-4C45-9E3F-30433615CBBE}" dt="2023-06-05T06:16:20.323" v="2553" actId="27636"/>
          <ac:spMkLst>
            <pc:docMk/>
            <pc:sldMk cId="3894851301" sldId="389"/>
            <ac:spMk id="3" creationId="{6B0EDE53-4482-B1BA-2A78-20ADD235CE8F}"/>
          </ac:spMkLst>
        </pc:spChg>
        <pc:spChg chg="del">
          <ac:chgData name="José María" userId="adfbc59b-5cf6-487a-9f2b-52ac0ca3f567" providerId="ADAL" clId="{069CC170-DCD3-4C45-9E3F-30433615CBBE}" dt="2023-06-05T05:57:11.569" v="2121" actId="478"/>
          <ac:spMkLst>
            <pc:docMk/>
            <pc:sldMk cId="3894851301" sldId="389"/>
            <ac:spMk id="4" creationId="{B565A369-D72D-3EDC-901E-32467EDCB747}"/>
          </ac:spMkLst>
        </pc:spChg>
        <pc:spChg chg="del">
          <ac:chgData name="José María" userId="adfbc59b-5cf6-487a-9f2b-52ac0ca3f567" providerId="ADAL" clId="{069CC170-DCD3-4C45-9E3F-30433615CBBE}" dt="2023-06-05T05:57:22.490" v="2123" actId="478"/>
          <ac:spMkLst>
            <pc:docMk/>
            <pc:sldMk cId="3894851301" sldId="389"/>
            <ac:spMk id="5" creationId="{A7CE8206-B8DD-A66C-85C0-CE496E8F4429}"/>
          </ac:spMkLst>
        </pc:spChg>
        <pc:spChg chg="del">
          <ac:chgData name="José María" userId="adfbc59b-5cf6-487a-9f2b-52ac0ca3f567" providerId="ADAL" clId="{069CC170-DCD3-4C45-9E3F-30433615CBBE}" dt="2023-06-05T05:57:23.582" v="2124" actId="478"/>
          <ac:spMkLst>
            <pc:docMk/>
            <pc:sldMk cId="3894851301" sldId="389"/>
            <ac:spMk id="6" creationId="{AAFA19A9-6EEF-0BA5-F0E5-B07B22E4F0E6}"/>
          </ac:spMkLst>
        </pc:spChg>
        <pc:spChg chg="del">
          <ac:chgData name="José María" userId="adfbc59b-5cf6-487a-9f2b-52ac0ca3f567" providerId="ADAL" clId="{069CC170-DCD3-4C45-9E3F-30433615CBBE}" dt="2023-06-05T05:57:24.774" v="2125" actId="478"/>
          <ac:spMkLst>
            <pc:docMk/>
            <pc:sldMk cId="3894851301" sldId="389"/>
            <ac:spMk id="7" creationId="{EE234231-AD5B-46B1-25E5-1968A0AFED19}"/>
          </ac:spMkLst>
        </pc:spChg>
        <pc:spChg chg="add del mod">
          <ac:chgData name="José María" userId="adfbc59b-5cf6-487a-9f2b-52ac0ca3f567" providerId="ADAL" clId="{069CC170-DCD3-4C45-9E3F-30433615CBBE}" dt="2023-06-05T05:57:19.858" v="2122" actId="478"/>
          <ac:spMkLst>
            <pc:docMk/>
            <pc:sldMk cId="3894851301" sldId="389"/>
            <ac:spMk id="8" creationId="{6F0AB821-D82E-02A1-27FC-23DA5FEEC555}"/>
          </ac:spMkLst>
        </pc:spChg>
        <pc:spChg chg="add del mod">
          <ac:chgData name="José María" userId="adfbc59b-5cf6-487a-9f2b-52ac0ca3f567" providerId="ADAL" clId="{069CC170-DCD3-4C45-9E3F-30433615CBBE}" dt="2023-06-05T05:57:58.614" v="2133" actId="478"/>
          <ac:spMkLst>
            <pc:docMk/>
            <pc:sldMk cId="3894851301" sldId="389"/>
            <ac:spMk id="10" creationId="{F3D81DBD-0030-7F12-9544-2048E569525C}"/>
          </ac:spMkLst>
        </pc:spChg>
        <pc:spChg chg="add del mod">
          <ac:chgData name="José María" userId="adfbc59b-5cf6-487a-9f2b-52ac0ca3f567" providerId="ADAL" clId="{069CC170-DCD3-4C45-9E3F-30433615CBBE}" dt="2023-06-05T06:00:41.887" v="2142"/>
          <ac:spMkLst>
            <pc:docMk/>
            <pc:sldMk cId="3894851301" sldId="389"/>
            <ac:spMk id="11" creationId="{0A447F0A-F16A-7D48-C35F-AED6E14BF71A}"/>
          </ac:spMkLst>
        </pc:spChg>
        <pc:spChg chg="add del mod">
          <ac:chgData name="José María" userId="adfbc59b-5cf6-487a-9f2b-52ac0ca3f567" providerId="ADAL" clId="{069CC170-DCD3-4C45-9E3F-30433615CBBE}" dt="2023-06-05T06:00:49.286" v="2143" actId="931"/>
          <ac:spMkLst>
            <pc:docMk/>
            <pc:sldMk cId="3894851301" sldId="389"/>
            <ac:spMk id="12" creationId="{4ABCE02F-3BED-47AD-96FD-200348838C0F}"/>
          </ac:spMkLst>
        </pc:spChg>
        <pc:picChg chg="add del mod">
          <ac:chgData name="José María" userId="adfbc59b-5cf6-487a-9f2b-52ac0ca3f567" providerId="ADAL" clId="{069CC170-DCD3-4C45-9E3F-30433615CBBE}" dt="2023-06-06T18:26:51.512" v="2877"/>
          <ac:picMkLst>
            <pc:docMk/>
            <pc:sldMk cId="3894851301" sldId="389"/>
            <ac:picMk id="6" creationId="{729B0D90-C237-687E-1109-216120F52F89}"/>
          </ac:picMkLst>
        </pc:picChg>
        <pc:picChg chg="add del mod">
          <ac:chgData name="José María" userId="adfbc59b-5cf6-487a-9f2b-52ac0ca3f567" providerId="ADAL" clId="{069CC170-DCD3-4C45-9E3F-30433615CBBE}" dt="2023-06-05T06:00:39.928" v="2141" actId="478"/>
          <ac:picMkLst>
            <pc:docMk/>
            <pc:sldMk cId="3894851301" sldId="389"/>
            <ac:picMk id="9" creationId="{C63609E8-340A-AB32-CF8C-103A8AC1A350}"/>
          </ac:picMkLst>
        </pc:picChg>
        <pc:picChg chg="add del mod ord">
          <ac:chgData name="José María" userId="adfbc59b-5cf6-487a-9f2b-52ac0ca3f567" providerId="ADAL" clId="{069CC170-DCD3-4C45-9E3F-30433615CBBE}" dt="2023-06-06T18:27:45.769" v="2878"/>
          <ac:picMkLst>
            <pc:docMk/>
            <pc:sldMk cId="3894851301" sldId="389"/>
            <ac:picMk id="9" creationId="{E805736D-C456-6972-E696-672018AC3DA0}"/>
          </ac:picMkLst>
        </pc:picChg>
        <pc:picChg chg="add del mod">
          <ac:chgData name="José María" userId="adfbc59b-5cf6-487a-9f2b-52ac0ca3f567" providerId="ADAL" clId="{069CC170-DCD3-4C45-9E3F-30433615CBBE}" dt="2023-06-06T18:27:46.855" v="2880"/>
          <ac:picMkLst>
            <pc:docMk/>
            <pc:sldMk cId="3894851301" sldId="389"/>
            <ac:picMk id="10" creationId="{E0B1B882-404D-1525-37C8-0FD9BE692B9B}"/>
          </ac:picMkLst>
        </pc:picChg>
        <pc:picChg chg="add del mod ord">
          <ac:chgData name="José María" userId="adfbc59b-5cf6-487a-9f2b-52ac0ca3f567" providerId="ADAL" clId="{069CC170-DCD3-4C45-9E3F-30433615CBBE}" dt="2023-06-06T18:28:28.919" v="2881"/>
          <ac:picMkLst>
            <pc:docMk/>
            <pc:sldMk cId="3894851301" sldId="389"/>
            <ac:picMk id="13" creationId="{381A0FF8-1F9A-CEB7-7057-3DCFF6710EF2}"/>
          </ac:picMkLst>
        </pc:picChg>
        <pc:picChg chg="add mod">
          <ac:chgData name="José María" userId="adfbc59b-5cf6-487a-9f2b-52ac0ca3f567" providerId="ADAL" clId="{069CC170-DCD3-4C45-9E3F-30433615CBBE}" dt="2023-06-05T06:15:52.439" v="2538" actId="1076"/>
          <ac:picMkLst>
            <pc:docMk/>
            <pc:sldMk cId="3894851301" sldId="389"/>
            <ac:picMk id="14" creationId="{13630E03-709F-0E50-689F-BC1DBC3A7C88}"/>
          </ac:picMkLst>
        </pc:picChg>
        <pc:picChg chg="add del mod">
          <ac:chgData name="José María" userId="adfbc59b-5cf6-487a-9f2b-52ac0ca3f567" providerId="ADAL" clId="{069CC170-DCD3-4C45-9E3F-30433615CBBE}" dt="2023-06-06T18:28:38.837" v="2883"/>
          <ac:picMkLst>
            <pc:docMk/>
            <pc:sldMk cId="3894851301" sldId="389"/>
            <ac:picMk id="15" creationId="{794E226C-8247-8EF6-E2C3-4F2344F12107}"/>
          </ac:picMkLst>
        </pc:picChg>
        <pc:picChg chg="add del mod ord">
          <ac:chgData name="José María" userId="adfbc59b-5cf6-487a-9f2b-52ac0ca3f567" providerId="ADAL" clId="{069CC170-DCD3-4C45-9E3F-30433615CBBE}" dt="2023-06-06T18:29:22.526" v="2884"/>
          <ac:picMkLst>
            <pc:docMk/>
            <pc:sldMk cId="3894851301" sldId="389"/>
            <ac:picMk id="18" creationId="{DD9F4CD5-A92B-DDA4-CB43-1FBA70507DE7}"/>
          </ac:picMkLst>
        </pc:picChg>
        <pc:picChg chg="add mod">
          <ac:chgData name="José María" userId="adfbc59b-5cf6-487a-9f2b-52ac0ca3f567" providerId="ADAL" clId="{069CC170-DCD3-4C45-9E3F-30433615CBBE}" dt="2023-06-06T18:29:22.526" v="2884"/>
          <ac:picMkLst>
            <pc:docMk/>
            <pc:sldMk cId="3894851301" sldId="389"/>
            <ac:picMk id="19" creationId="{CFB60158-A34B-2486-E8F4-61C74E9FD2E0}"/>
          </ac:picMkLst>
        </pc:picChg>
        <pc:picChg chg="add del mod">
          <ac:chgData name="José María" userId="adfbc59b-5cf6-487a-9f2b-52ac0ca3f567" providerId="ADAL" clId="{069CC170-DCD3-4C45-9E3F-30433615CBBE}" dt="2023-06-05T06:00:39.928" v="2141" actId="478"/>
          <ac:picMkLst>
            <pc:docMk/>
            <pc:sldMk cId="3894851301" sldId="389"/>
            <ac:picMk id="2050" creationId="{D0A26110-0917-8065-521F-A9DC1D30A1C9}"/>
          </ac:picMkLst>
        </pc:picChg>
      </pc:sldChg>
      <pc:sldChg chg="addSp new del mod ord">
        <pc:chgData name="José María" userId="adfbc59b-5cf6-487a-9f2b-52ac0ca3f567" providerId="ADAL" clId="{069CC170-DCD3-4C45-9E3F-30433615CBBE}" dt="2023-06-05T05:14:03.797" v="1519" actId="2696"/>
        <pc:sldMkLst>
          <pc:docMk/>
          <pc:sldMk cId="1295971722" sldId="390"/>
        </pc:sldMkLst>
        <pc:picChg chg="add">
          <ac:chgData name="José María" userId="adfbc59b-5cf6-487a-9f2b-52ac0ca3f567" providerId="ADAL" clId="{069CC170-DCD3-4C45-9E3F-30433615CBBE}" dt="2023-06-04T18:23:58.162" v="1" actId="22"/>
          <ac:picMkLst>
            <pc:docMk/>
            <pc:sldMk cId="1295971722" sldId="390"/>
            <ac:picMk id="9" creationId="{7BF6D895-EFD6-BB77-FD8B-9343784A7511}"/>
          </ac:picMkLst>
        </pc:picChg>
      </pc:sldChg>
      <pc:sldChg chg="add del">
        <pc:chgData name="José María" userId="adfbc59b-5cf6-487a-9f2b-52ac0ca3f567" providerId="ADAL" clId="{069CC170-DCD3-4C45-9E3F-30433615CBBE}" dt="2023-06-04T19:34:10.245" v="322" actId="2696"/>
        <pc:sldMkLst>
          <pc:docMk/>
          <pc:sldMk cId="3936916221" sldId="4126"/>
        </pc:sldMkLst>
      </pc:sldChg>
      <pc:sldChg chg="add del ord">
        <pc:chgData name="José María" userId="adfbc59b-5cf6-487a-9f2b-52ac0ca3f567" providerId="ADAL" clId="{069CC170-DCD3-4C45-9E3F-30433615CBBE}" dt="2023-06-04T19:21:47.872" v="256" actId="2696"/>
        <pc:sldMkLst>
          <pc:docMk/>
          <pc:sldMk cId="2058837818" sldId="4127"/>
        </pc:sldMkLst>
      </pc:sldChg>
      <pc:sldChg chg="new del">
        <pc:chgData name="José María" userId="adfbc59b-5cf6-487a-9f2b-52ac0ca3f567" providerId="ADAL" clId="{069CC170-DCD3-4C45-9E3F-30433615CBBE}" dt="2023-06-04T19:33:24.192" v="321" actId="2696"/>
        <pc:sldMkLst>
          <pc:docMk/>
          <pc:sldMk cId="1247107731" sldId="4128"/>
        </pc:sldMkLst>
      </pc:sldChg>
      <pc:sldChg chg="addSp delSp modSp new mod ord modTransition modClrScheme modAnim chgLayout">
        <pc:chgData name="José María" userId="adfbc59b-5cf6-487a-9f2b-52ac0ca3f567" providerId="ADAL" clId="{069CC170-DCD3-4C45-9E3F-30433615CBBE}" dt="2023-06-06T18:33:16.508" v="2887"/>
        <pc:sldMkLst>
          <pc:docMk/>
          <pc:sldMk cId="926113899" sldId="4129"/>
        </pc:sldMkLst>
        <pc:spChg chg="del">
          <ac:chgData name="José María" userId="adfbc59b-5cf6-487a-9f2b-52ac0ca3f567" providerId="ADAL" clId="{069CC170-DCD3-4C45-9E3F-30433615CBBE}" dt="2023-06-04T18:56:49.888" v="176" actId="26606"/>
          <ac:spMkLst>
            <pc:docMk/>
            <pc:sldMk cId="926113899" sldId="4129"/>
            <ac:spMk id="2" creationId="{8761AD4F-973D-BF78-7FE4-0E6D1B1DF524}"/>
          </ac:spMkLst>
        </pc:spChg>
        <pc:spChg chg="del">
          <ac:chgData name="José María" userId="adfbc59b-5cf6-487a-9f2b-52ac0ca3f567" providerId="ADAL" clId="{069CC170-DCD3-4C45-9E3F-30433615CBBE}" dt="2023-06-04T18:56:49.888" v="176" actId="26606"/>
          <ac:spMkLst>
            <pc:docMk/>
            <pc:sldMk cId="926113899" sldId="4129"/>
            <ac:spMk id="3" creationId="{3C533AFD-445D-3393-38BA-FB8C40EE3ECE}"/>
          </ac:spMkLst>
        </pc:spChg>
        <pc:spChg chg="del">
          <ac:chgData name="José María" userId="adfbc59b-5cf6-487a-9f2b-52ac0ca3f567" providerId="ADAL" clId="{069CC170-DCD3-4C45-9E3F-30433615CBBE}" dt="2023-06-04T18:56:49.888" v="176" actId="26606"/>
          <ac:spMkLst>
            <pc:docMk/>
            <pc:sldMk cId="926113899" sldId="4129"/>
            <ac:spMk id="4" creationId="{A6D62990-DB7D-97BC-78E0-448ED102D0A5}"/>
          </ac:spMkLst>
        </pc:spChg>
        <pc:spChg chg="del mod">
          <ac:chgData name="José María" userId="adfbc59b-5cf6-487a-9f2b-52ac0ca3f567" providerId="ADAL" clId="{069CC170-DCD3-4C45-9E3F-30433615CBBE}" dt="2023-06-04T18:57:25.491" v="214" actId="478"/>
          <ac:spMkLst>
            <pc:docMk/>
            <pc:sldMk cId="926113899" sldId="4129"/>
            <ac:spMk id="5" creationId="{D0A43E20-69E2-7476-3D69-F6BC714E5997}"/>
          </ac:spMkLst>
        </pc:spChg>
        <pc:spChg chg="del mod">
          <ac:chgData name="José María" userId="adfbc59b-5cf6-487a-9f2b-52ac0ca3f567" providerId="ADAL" clId="{069CC170-DCD3-4C45-9E3F-30433615CBBE}" dt="2023-06-04T18:57:22.722" v="212" actId="478"/>
          <ac:spMkLst>
            <pc:docMk/>
            <pc:sldMk cId="926113899" sldId="4129"/>
            <ac:spMk id="6" creationId="{37162B74-B27E-AF73-412A-965BB03BAC06}"/>
          </ac:spMkLst>
        </pc:spChg>
        <pc:spChg chg="del mod">
          <ac:chgData name="José María" userId="adfbc59b-5cf6-487a-9f2b-52ac0ca3f567" providerId="ADAL" clId="{069CC170-DCD3-4C45-9E3F-30433615CBBE}" dt="2023-06-04T18:57:24.309" v="213" actId="478"/>
          <ac:spMkLst>
            <pc:docMk/>
            <pc:sldMk cId="926113899" sldId="4129"/>
            <ac:spMk id="7" creationId="{737E0A1B-A4E8-36AB-9E1E-606C076A9C0A}"/>
          </ac:spMkLst>
        </pc:spChg>
        <pc:spChg chg="add mod">
          <ac:chgData name="José María" userId="adfbc59b-5cf6-487a-9f2b-52ac0ca3f567" providerId="ADAL" clId="{069CC170-DCD3-4C45-9E3F-30433615CBBE}" dt="2023-06-04T19:32:27.070" v="306" actId="1076"/>
          <ac:spMkLst>
            <pc:docMk/>
            <pc:sldMk cId="926113899" sldId="4129"/>
            <ac:spMk id="9" creationId="{5047084E-86A6-5BA1-CD5C-E12948F8B2F4}"/>
          </ac:spMkLst>
        </pc:spChg>
        <pc:spChg chg="add del mod">
          <ac:chgData name="José María" userId="adfbc59b-5cf6-487a-9f2b-52ac0ca3f567" providerId="ADAL" clId="{069CC170-DCD3-4C45-9E3F-30433615CBBE}" dt="2023-06-04T18:57:19.809" v="211" actId="478"/>
          <ac:spMkLst>
            <pc:docMk/>
            <pc:sldMk cId="926113899" sldId="4129"/>
            <ac:spMk id="12" creationId="{189DD5F2-1C3A-6F67-D99C-BFE260280578}"/>
          </ac:spMkLst>
        </pc:spChg>
        <pc:spChg chg="add mod">
          <ac:chgData name="José María" userId="adfbc59b-5cf6-487a-9f2b-52ac0ca3f567" providerId="ADAL" clId="{069CC170-DCD3-4C45-9E3F-30433615CBBE}" dt="2023-06-04T19:32:40.256" v="312" actId="1076"/>
          <ac:spMkLst>
            <pc:docMk/>
            <pc:sldMk cId="926113899" sldId="4129"/>
            <ac:spMk id="13" creationId="{FCA07F03-F985-93BC-DEA9-4B8F80B19736}"/>
          </ac:spMkLst>
        </pc:spChg>
        <pc:spChg chg="add mod">
          <ac:chgData name="José María" userId="adfbc59b-5cf6-487a-9f2b-52ac0ca3f567" providerId="ADAL" clId="{069CC170-DCD3-4C45-9E3F-30433615CBBE}" dt="2023-06-04T18:57:07.171" v="210" actId="27636"/>
          <ac:spMkLst>
            <pc:docMk/>
            <pc:sldMk cId="926113899" sldId="4129"/>
            <ac:spMk id="14" creationId="{A3264D4C-10BE-029C-FE04-9E1A5DD57C48}"/>
          </ac:spMkLst>
        </pc:spChg>
        <pc:spChg chg="add mod">
          <ac:chgData name="José María" userId="adfbc59b-5cf6-487a-9f2b-52ac0ca3f567" providerId="ADAL" clId="{069CC170-DCD3-4C45-9E3F-30433615CBBE}" dt="2023-06-04T19:32:31.257" v="308" actId="1076"/>
          <ac:spMkLst>
            <pc:docMk/>
            <pc:sldMk cId="926113899" sldId="4129"/>
            <ac:spMk id="15" creationId="{554B2CC6-EC40-EA4A-E613-BA5C83B232C4}"/>
          </ac:spMkLst>
        </pc:spChg>
        <pc:spChg chg="add mod">
          <ac:chgData name="José María" userId="adfbc59b-5cf6-487a-9f2b-52ac0ca3f567" providerId="ADAL" clId="{069CC170-DCD3-4C45-9E3F-30433615CBBE}" dt="2023-06-04T19:32:35.901" v="310" actId="1076"/>
          <ac:spMkLst>
            <pc:docMk/>
            <pc:sldMk cId="926113899" sldId="4129"/>
            <ac:spMk id="16" creationId="{4048115B-E326-78E8-0BCB-E59E0B8C5469}"/>
          </ac:spMkLst>
        </pc:spChg>
        <pc:spChg chg="add del mod">
          <ac:chgData name="José María" userId="adfbc59b-5cf6-487a-9f2b-52ac0ca3f567" providerId="ADAL" clId="{069CC170-DCD3-4C45-9E3F-30433615CBBE}" dt="2023-06-06T17:26:53.980" v="2739" actId="478"/>
          <ac:spMkLst>
            <pc:docMk/>
            <pc:sldMk cId="926113899" sldId="4129"/>
            <ac:spMk id="17" creationId="{8F7C215F-C33C-E785-398A-3A5EF21AC187}"/>
          </ac:spMkLst>
        </pc:spChg>
        <pc:graphicFrameChg chg="add del mod modGraphic">
          <ac:chgData name="José María" userId="adfbc59b-5cf6-487a-9f2b-52ac0ca3f567" providerId="ADAL" clId="{069CC170-DCD3-4C45-9E3F-30433615CBBE}" dt="2023-06-04T19:18:57.060" v="220" actId="1032"/>
          <ac:graphicFrameMkLst>
            <pc:docMk/>
            <pc:sldMk cId="926113899" sldId="4129"/>
            <ac:graphicFrameMk id="8" creationId="{E4518ECB-C785-09BF-1530-99FDB7CF6182}"/>
          </ac:graphicFrameMkLst>
        </pc:graphicFrameChg>
        <pc:picChg chg="add del mod">
          <ac:chgData name="José María" userId="adfbc59b-5cf6-487a-9f2b-52ac0ca3f567" providerId="ADAL" clId="{069CC170-DCD3-4C45-9E3F-30433615CBBE}" dt="2023-06-06T17:27:07.017" v="2742"/>
          <ac:picMkLst>
            <pc:docMk/>
            <pc:sldMk cId="926113899" sldId="4129"/>
            <ac:picMk id="5" creationId="{15A34D8E-D6AC-BC36-7633-4E5159F7CECD}"/>
          </ac:picMkLst>
        </pc:picChg>
        <pc:picChg chg="add del mod ord">
          <ac:chgData name="José María" userId="adfbc59b-5cf6-487a-9f2b-52ac0ca3f567" providerId="ADAL" clId="{069CC170-DCD3-4C45-9E3F-30433615CBBE}" dt="2023-06-06T17:30:01.519" v="2743"/>
          <ac:picMkLst>
            <pc:docMk/>
            <pc:sldMk cId="926113899" sldId="4129"/>
            <ac:picMk id="10" creationId="{D347D8A1-55D1-8B79-B229-16F2E8DE11A4}"/>
          </ac:picMkLst>
        </pc:picChg>
        <pc:picChg chg="add mod">
          <ac:chgData name="José María" userId="adfbc59b-5cf6-487a-9f2b-52ac0ca3f567" providerId="ADAL" clId="{069CC170-DCD3-4C45-9E3F-30433615CBBE}" dt="2023-06-05T07:05:04.588" v="2681" actId="1076"/>
          <ac:picMkLst>
            <pc:docMk/>
            <pc:sldMk cId="926113899" sldId="4129"/>
            <ac:picMk id="11" creationId="{A9B0FCA0-7E04-EBCD-CF16-B7040EB04602}"/>
          </ac:picMkLst>
        </pc:picChg>
        <pc:picChg chg="add del mod">
          <ac:chgData name="José María" userId="adfbc59b-5cf6-487a-9f2b-52ac0ca3f567" providerId="ADAL" clId="{069CC170-DCD3-4C45-9E3F-30433615CBBE}" dt="2023-06-06T18:31:32.297" v="2886"/>
          <ac:picMkLst>
            <pc:docMk/>
            <pc:sldMk cId="926113899" sldId="4129"/>
            <ac:picMk id="12" creationId="{10685C85-F17F-1CDF-557C-F1B67FBAC00D}"/>
          </ac:picMkLst>
        </pc:picChg>
        <pc:picChg chg="add mod">
          <ac:chgData name="José María" userId="adfbc59b-5cf6-487a-9f2b-52ac0ca3f567" providerId="ADAL" clId="{069CC170-DCD3-4C45-9E3F-30433615CBBE}" dt="2023-06-04T19:32:33.043" v="309" actId="1076"/>
          <ac:picMkLst>
            <pc:docMk/>
            <pc:sldMk cId="926113899" sldId="4129"/>
            <ac:picMk id="19" creationId="{C3E2A88D-44BF-B4DA-4DDA-59AC9CEF46FD}"/>
          </ac:picMkLst>
        </pc:picChg>
        <pc:picChg chg="add mod">
          <ac:chgData name="José María" userId="adfbc59b-5cf6-487a-9f2b-52ac0ca3f567" providerId="ADAL" clId="{069CC170-DCD3-4C45-9E3F-30433615CBBE}" dt="2023-06-04T19:32:43.766" v="315" actId="1076"/>
          <ac:picMkLst>
            <pc:docMk/>
            <pc:sldMk cId="926113899" sldId="4129"/>
            <ac:picMk id="21" creationId="{AA2155C2-B5E2-CB34-6C6B-3C6F57FED82D}"/>
          </ac:picMkLst>
        </pc:picChg>
        <pc:picChg chg="add mod">
          <ac:chgData name="José María" userId="adfbc59b-5cf6-487a-9f2b-52ac0ca3f567" providerId="ADAL" clId="{069CC170-DCD3-4C45-9E3F-30433615CBBE}" dt="2023-06-04T19:32:37.309" v="311" actId="1076"/>
          <ac:picMkLst>
            <pc:docMk/>
            <pc:sldMk cId="926113899" sldId="4129"/>
            <ac:picMk id="23" creationId="{16239C3B-1988-D1B0-77BD-7801C2654407}"/>
          </ac:picMkLst>
        </pc:picChg>
        <pc:picChg chg="add del mod">
          <ac:chgData name="José María" userId="adfbc59b-5cf6-487a-9f2b-52ac0ca3f567" providerId="ADAL" clId="{069CC170-DCD3-4C45-9E3F-30433615CBBE}" dt="2023-06-06T17:26:55.587" v="2740" actId="478"/>
          <ac:picMkLst>
            <pc:docMk/>
            <pc:sldMk cId="926113899" sldId="4129"/>
            <ac:picMk id="25" creationId="{EFEF7B50-845E-9C0C-7806-BC3C76A1A8E2}"/>
          </ac:picMkLst>
        </pc:picChg>
        <pc:picChg chg="add mod">
          <ac:chgData name="José María" userId="adfbc59b-5cf6-487a-9f2b-52ac0ca3f567" providerId="ADAL" clId="{069CC170-DCD3-4C45-9E3F-30433615CBBE}" dt="2023-06-04T19:32:19.826" v="304" actId="14100"/>
          <ac:picMkLst>
            <pc:docMk/>
            <pc:sldMk cId="926113899" sldId="4129"/>
            <ac:picMk id="27" creationId="{CC6CFD06-7CE9-5302-801E-7535AD266B2B}"/>
          </ac:picMkLst>
        </pc:picChg>
        <pc:picChg chg="add del mod ord">
          <ac:chgData name="José María" userId="adfbc59b-5cf6-487a-9f2b-52ac0ca3f567" providerId="ADAL" clId="{069CC170-DCD3-4C45-9E3F-30433615CBBE}" dt="2023-06-06T18:33:16.508" v="2887"/>
          <ac:picMkLst>
            <pc:docMk/>
            <pc:sldMk cId="926113899" sldId="4129"/>
            <ac:picMk id="28" creationId="{B88EF959-2424-4B89-C0C6-0AABE77703A8}"/>
          </ac:picMkLst>
        </pc:picChg>
        <pc:picChg chg="add mod">
          <ac:chgData name="José María" userId="adfbc59b-5cf6-487a-9f2b-52ac0ca3f567" providerId="ADAL" clId="{069CC170-DCD3-4C45-9E3F-30433615CBBE}" dt="2023-06-06T18:33:16.508" v="2887"/>
          <ac:picMkLst>
            <pc:docMk/>
            <pc:sldMk cId="926113899" sldId="4129"/>
            <ac:picMk id="29" creationId="{9DEF3668-5C0F-CDA9-888F-8C1D285BC837}"/>
          </ac:picMkLst>
        </pc:picChg>
      </pc:sldChg>
      <pc:sldChg chg="addSp delSp modSp new mod ord">
        <pc:chgData name="José María" userId="adfbc59b-5cf6-487a-9f2b-52ac0ca3f567" providerId="ADAL" clId="{069CC170-DCD3-4C45-9E3F-30433615CBBE}" dt="2023-06-07T18:07:24.871" v="2941" actId="113"/>
        <pc:sldMkLst>
          <pc:docMk/>
          <pc:sldMk cId="1532323373" sldId="4130"/>
        </pc:sldMkLst>
        <pc:spChg chg="del">
          <ac:chgData name="José María" userId="adfbc59b-5cf6-487a-9f2b-52ac0ca3f567" providerId="ADAL" clId="{069CC170-DCD3-4C45-9E3F-30433615CBBE}" dt="2023-06-04T19:38:58.008" v="352" actId="478"/>
          <ac:spMkLst>
            <pc:docMk/>
            <pc:sldMk cId="1532323373" sldId="4130"/>
            <ac:spMk id="2" creationId="{83ECBDBB-6945-33CF-CCFC-2D64627B8C57}"/>
          </ac:spMkLst>
        </pc:spChg>
        <pc:spChg chg="mod">
          <ac:chgData name="José María" userId="adfbc59b-5cf6-487a-9f2b-52ac0ca3f567" providerId="ADAL" clId="{069CC170-DCD3-4C45-9E3F-30433615CBBE}" dt="2023-06-04T19:38:10.659" v="344" actId="27636"/>
          <ac:spMkLst>
            <pc:docMk/>
            <pc:sldMk cId="1532323373" sldId="4130"/>
            <ac:spMk id="3" creationId="{21500715-6181-D167-0C61-2BE94C910F21}"/>
          </ac:spMkLst>
        </pc:spChg>
        <pc:spChg chg="del">
          <ac:chgData name="José María" userId="adfbc59b-5cf6-487a-9f2b-52ac0ca3f567" providerId="ADAL" clId="{069CC170-DCD3-4C45-9E3F-30433615CBBE}" dt="2023-06-04T19:39:03.668" v="355" actId="478"/>
          <ac:spMkLst>
            <pc:docMk/>
            <pc:sldMk cId="1532323373" sldId="4130"/>
            <ac:spMk id="4" creationId="{88970C20-D0C8-9C36-90C2-F24DD8440A7B}"/>
          </ac:spMkLst>
        </pc:spChg>
        <pc:spChg chg="del">
          <ac:chgData name="José María" userId="adfbc59b-5cf6-487a-9f2b-52ac0ca3f567" providerId="ADAL" clId="{069CC170-DCD3-4C45-9E3F-30433615CBBE}" dt="2023-06-04T19:39:01.418" v="353" actId="478"/>
          <ac:spMkLst>
            <pc:docMk/>
            <pc:sldMk cId="1532323373" sldId="4130"/>
            <ac:spMk id="5" creationId="{0BAAA391-6B22-EEF7-77C9-FD861FF71B90}"/>
          </ac:spMkLst>
        </pc:spChg>
        <pc:spChg chg="del">
          <ac:chgData name="José María" userId="adfbc59b-5cf6-487a-9f2b-52ac0ca3f567" providerId="ADAL" clId="{069CC170-DCD3-4C45-9E3F-30433615CBBE}" dt="2023-06-04T19:39:02.690" v="354" actId="478"/>
          <ac:spMkLst>
            <pc:docMk/>
            <pc:sldMk cId="1532323373" sldId="4130"/>
            <ac:spMk id="6" creationId="{FEC68552-3AD9-6CB0-F916-3F65F7BDF569}"/>
          </ac:spMkLst>
        </pc:spChg>
        <pc:graphicFrameChg chg="add mod modGraphic">
          <ac:chgData name="José María" userId="adfbc59b-5cf6-487a-9f2b-52ac0ca3f567" providerId="ADAL" clId="{069CC170-DCD3-4C45-9E3F-30433615CBBE}" dt="2023-06-07T18:07:24.871" v="2941" actId="113"/>
          <ac:graphicFrameMkLst>
            <pc:docMk/>
            <pc:sldMk cId="1532323373" sldId="4130"/>
            <ac:graphicFrameMk id="7" creationId="{16121F67-57B1-0628-4C1B-ECAD5ED71BC6}"/>
          </ac:graphicFrameMkLst>
        </pc:graphicFrameChg>
        <pc:picChg chg="add mod">
          <ac:chgData name="José María" userId="adfbc59b-5cf6-487a-9f2b-52ac0ca3f567" providerId="ADAL" clId="{069CC170-DCD3-4C45-9E3F-30433615CBBE}" dt="2023-06-06T14:20:24.107" v="2737"/>
          <ac:picMkLst>
            <pc:docMk/>
            <pc:sldMk cId="1532323373" sldId="4130"/>
            <ac:picMk id="5" creationId="{662F7E39-97B7-C01F-9AD7-4ECB1329590C}"/>
          </ac:picMkLst>
        </pc:picChg>
        <pc:picChg chg="add mod">
          <ac:chgData name="José María" userId="adfbc59b-5cf6-487a-9f2b-52ac0ca3f567" providerId="ADAL" clId="{069CC170-DCD3-4C45-9E3F-30433615CBBE}" dt="2023-06-04T19:43:16.317" v="399" actId="1076"/>
          <ac:picMkLst>
            <pc:docMk/>
            <pc:sldMk cId="1532323373" sldId="4130"/>
            <ac:picMk id="8" creationId="{DEBD7A49-102A-F86A-3F4F-A2FFE7113AC6}"/>
          </ac:picMkLst>
        </pc:picChg>
      </pc:sldChg>
      <pc:sldChg chg="modSp add mod ord">
        <pc:chgData name="José María" userId="adfbc59b-5cf6-487a-9f2b-52ac0ca3f567" providerId="ADAL" clId="{069CC170-DCD3-4C45-9E3F-30433615CBBE}" dt="2023-06-04T19:43:39.919" v="421" actId="313"/>
        <pc:sldMkLst>
          <pc:docMk/>
          <pc:sldMk cId="2743954290" sldId="4131"/>
        </pc:sldMkLst>
        <pc:spChg chg="mod">
          <ac:chgData name="José María" userId="adfbc59b-5cf6-487a-9f2b-52ac0ca3f567" providerId="ADAL" clId="{069CC170-DCD3-4C45-9E3F-30433615CBBE}" dt="2023-06-04T19:43:39.919" v="421" actId="313"/>
          <ac:spMkLst>
            <pc:docMk/>
            <pc:sldMk cId="2743954290" sldId="4131"/>
            <ac:spMk id="13" creationId="{525B8C9A-EB1E-E400-287B-F0D8AA5791D3}"/>
          </ac:spMkLst>
        </pc:spChg>
      </pc:sldChg>
      <pc:sldChg chg="addSp delSp modSp new del mod ord chgLayout">
        <pc:chgData name="José María" userId="adfbc59b-5cf6-487a-9f2b-52ac0ca3f567" providerId="ADAL" clId="{069CC170-DCD3-4C45-9E3F-30433615CBBE}" dt="2023-06-05T04:22:19.458" v="538" actId="2696"/>
        <pc:sldMkLst>
          <pc:docMk/>
          <pc:sldMk cId="1271560668" sldId="4132"/>
        </pc:sldMkLst>
        <pc:spChg chg="add del">
          <ac:chgData name="José María" userId="adfbc59b-5cf6-487a-9f2b-52ac0ca3f567" providerId="ADAL" clId="{069CC170-DCD3-4C45-9E3F-30433615CBBE}" dt="2023-06-05T04:16:05.569" v="452" actId="478"/>
          <ac:spMkLst>
            <pc:docMk/>
            <pc:sldMk cId="1271560668" sldId="4132"/>
            <ac:spMk id="2" creationId="{61A755E9-AB94-D86F-4A18-A61DCEC3B157}"/>
          </ac:spMkLst>
        </pc:spChg>
        <pc:spChg chg="mod ord">
          <ac:chgData name="José María" userId="adfbc59b-5cf6-487a-9f2b-52ac0ca3f567" providerId="ADAL" clId="{069CC170-DCD3-4C45-9E3F-30433615CBBE}" dt="2023-06-05T04:16:26.452" v="459" actId="26606"/>
          <ac:spMkLst>
            <pc:docMk/>
            <pc:sldMk cId="1271560668" sldId="4132"/>
            <ac:spMk id="3" creationId="{00B031F1-A800-B746-CDDE-71AA628BE7C6}"/>
          </ac:spMkLst>
        </pc:spChg>
        <pc:spChg chg="del">
          <ac:chgData name="José María" userId="adfbc59b-5cf6-487a-9f2b-52ac0ca3f567" providerId="ADAL" clId="{069CC170-DCD3-4C45-9E3F-30433615CBBE}" dt="2023-06-05T04:16:07.673" v="453" actId="478"/>
          <ac:spMkLst>
            <pc:docMk/>
            <pc:sldMk cId="1271560668" sldId="4132"/>
            <ac:spMk id="4" creationId="{EE358FBF-DB03-CB1C-F58E-EF76CD23C1CE}"/>
          </ac:spMkLst>
        </pc:spChg>
        <pc:spChg chg="del">
          <ac:chgData name="José María" userId="adfbc59b-5cf6-487a-9f2b-52ac0ca3f567" providerId="ADAL" clId="{069CC170-DCD3-4C45-9E3F-30433615CBBE}" dt="2023-06-05T04:15:52.192" v="449" actId="478"/>
          <ac:spMkLst>
            <pc:docMk/>
            <pc:sldMk cId="1271560668" sldId="4132"/>
            <ac:spMk id="5" creationId="{092CA1D5-662F-7E83-9C09-E61DD78C186C}"/>
          </ac:spMkLst>
        </pc:spChg>
        <pc:spChg chg="del">
          <ac:chgData name="José María" userId="adfbc59b-5cf6-487a-9f2b-52ac0ca3f567" providerId="ADAL" clId="{069CC170-DCD3-4C45-9E3F-30433615CBBE}" dt="2023-06-05T04:15:50.020" v="448" actId="478"/>
          <ac:spMkLst>
            <pc:docMk/>
            <pc:sldMk cId="1271560668" sldId="4132"/>
            <ac:spMk id="6" creationId="{AD1DD468-2F20-42A5-91A5-0374B20002A4}"/>
          </ac:spMkLst>
        </pc:spChg>
        <pc:spChg chg="del">
          <ac:chgData name="José María" userId="adfbc59b-5cf6-487a-9f2b-52ac0ca3f567" providerId="ADAL" clId="{069CC170-DCD3-4C45-9E3F-30433615CBBE}" dt="2023-06-05T04:15:47.996" v="447" actId="478"/>
          <ac:spMkLst>
            <pc:docMk/>
            <pc:sldMk cId="1271560668" sldId="4132"/>
            <ac:spMk id="7" creationId="{66C5376A-E9A5-D613-FFB3-8B3A7EC847E1}"/>
          </ac:spMkLst>
        </pc:spChg>
        <pc:spChg chg="add mod">
          <ac:chgData name="José María" userId="adfbc59b-5cf6-487a-9f2b-52ac0ca3f567" providerId="ADAL" clId="{069CC170-DCD3-4C45-9E3F-30433615CBBE}" dt="2023-06-05T04:22:10.554" v="534" actId="478"/>
          <ac:spMkLst>
            <pc:docMk/>
            <pc:sldMk cId="1271560668" sldId="4132"/>
            <ac:spMk id="12" creationId="{4ABD0059-8CFD-F1CC-5A17-0A62E7485AEF}"/>
          </ac:spMkLst>
        </pc:spChg>
        <pc:spChg chg="add del">
          <ac:chgData name="José María" userId="adfbc59b-5cf6-487a-9f2b-52ac0ca3f567" providerId="ADAL" clId="{069CC170-DCD3-4C45-9E3F-30433615CBBE}" dt="2023-06-05T04:16:26.452" v="459" actId="26606"/>
          <ac:spMkLst>
            <pc:docMk/>
            <pc:sldMk cId="1271560668" sldId="4132"/>
            <ac:spMk id="14" creationId="{E5164C4F-3676-8E2A-1058-C110AEC59ECE}"/>
          </ac:spMkLst>
        </pc:spChg>
        <pc:spChg chg="add mod">
          <ac:chgData name="José María" userId="adfbc59b-5cf6-487a-9f2b-52ac0ca3f567" providerId="ADAL" clId="{069CC170-DCD3-4C45-9E3F-30433615CBBE}" dt="2023-06-05T04:22:11.544" v="535" actId="478"/>
          <ac:spMkLst>
            <pc:docMk/>
            <pc:sldMk cId="1271560668" sldId="4132"/>
            <ac:spMk id="15" creationId="{CA8F3425-0F4E-F0A1-493D-4054000354D1}"/>
          </ac:spMkLst>
        </pc:spChg>
        <pc:spChg chg="add del mod">
          <ac:chgData name="José María" userId="adfbc59b-5cf6-487a-9f2b-52ac0ca3f567" providerId="ADAL" clId="{069CC170-DCD3-4C45-9E3F-30433615CBBE}" dt="2023-06-05T04:17:58.169" v="505" actId="478"/>
          <ac:spMkLst>
            <pc:docMk/>
            <pc:sldMk cId="1271560668" sldId="4132"/>
            <ac:spMk id="16" creationId="{F40554CF-37E8-A283-B514-D0CAEF78476B}"/>
          </ac:spMkLst>
        </pc:spChg>
        <pc:spChg chg="add del mod">
          <ac:chgData name="José María" userId="adfbc59b-5cf6-487a-9f2b-52ac0ca3f567" providerId="ADAL" clId="{069CC170-DCD3-4C45-9E3F-30433615CBBE}" dt="2023-06-05T04:17:59.496" v="506" actId="478"/>
          <ac:spMkLst>
            <pc:docMk/>
            <pc:sldMk cId="1271560668" sldId="4132"/>
            <ac:spMk id="18" creationId="{278343D7-B1F6-C57E-D9FD-888B75463904}"/>
          </ac:spMkLst>
        </pc:spChg>
        <pc:spChg chg="add mod">
          <ac:chgData name="José María" userId="adfbc59b-5cf6-487a-9f2b-52ac0ca3f567" providerId="ADAL" clId="{069CC170-DCD3-4C45-9E3F-30433615CBBE}" dt="2023-06-05T04:22:13.884" v="536" actId="478"/>
          <ac:spMkLst>
            <pc:docMk/>
            <pc:sldMk cId="1271560668" sldId="4132"/>
            <ac:spMk id="19" creationId="{3C6DF582-FB21-0E17-4888-A21024CCCDE5}"/>
          </ac:spMkLst>
        </pc:spChg>
        <pc:spChg chg="add del mod">
          <ac:chgData name="José María" userId="adfbc59b-5cf6-487a-9f2b-52ac0ca3f567" providerId="ADAL" clId="{069CC170-DCD3-4C45-9E3F-30433615CBBE}" dt="2023-06-05T04:18:01.758" v="507" actId="478"/>
          <ac:spMkLst>
            <pc:docMk/>
            <pc:sldMk cId="1271560668" sldId="4132"/>
            <ac:spMk id="20" creationId="{36BC3D10-A62D-3FAA-7FC6-250DD6A37E10}"/>
          </ac:spMkLst>
        </pc:spChg>
        <pc:spChg chg="add mod">
          <ac:chgData name="José María" userId="adfbc59b-5cf6-487a-9f2b-52ac0ca3f567" providerId="ADAL" clId="{069CC170-DCD3-4C45-9E3F-30433615CBBE}" dt="2023-06-05T04:22:16.989" v="537" actId="478"/>
          <ac:spMkLst>
            <pc:docMk/>
            <pc:sldMk cId="1271560668" sldId="4132"/>
            <ac:spMk id="22" creationId="{07EBDF5B-A908-4D90-DEF9-DE0727BA0B8C}"/>
          </ac:spMkLst>
        </pc:spChg>
        <pc:spChg chg="add del mod">
          <ac:chgData name="José María" userId="adfbc59b-5cf6-487a-9f2b-52ac0ca3f567" providerId="ADAL" clId="{069CC170-DCD3-4C45-9E3F-30433615CBBE}" dt="2023-06-05T04:22:10.554" v="534" actId="478"/>
          <ac:spMkLst>
            <pc:docMk/>
            <pc:sldMk cId="1271560668" sldId="4132"/>
            <ac:spMk id="25" creationId="{7B166B11-F920-810A-54DF-84BC1ED3E51E}"/>
          </ac:spMkLst>
        </pc:spChg>
        <pc:spChg chg="add del mod">
          <ac:chgData name="José María" userId="adfbc59b-5cf6-487a-9f2b-52ac0ca3f567" providerId="ADAL" clId="{069CC170-DCD3-4C45-9E3F-30433615CBBE}" dt="2023-06-05T04:22:11.544" v="535" actId="478"/>
          <ac:spMkLst>
            <pc:docMk/>
            <pc:sldMk cId="1271560668" sldId="4132"/>
            <ac:spMk id="27" creationId="{F8F197C9-70DB-84B0-A4D1-0AF5E8E86F42}"/>
          </ac:spMkLst>
        </pc:spChg>
        <pc:spChg chg="add del mod">
          <ac:chgData name="José María" userId="adfbc59b-5cf6-487a-9f2b-52ac0ca3f567" providerId="ADAL" clId="{069CC170-DCD3-4C45-9E3F-30433615CBBE}" dt="2023-06-05T04:16:30.217" v="460"/>
          <ac:spMkLst>
            <pc:docMk/>
            <pc:sldMk cId="1271560668" sldId="4132"/>
            <ac:spMk id="29" creationId="{300D931F-9468-0AC2-1E92-A5CDDF0176F9}"/>
          </ac:spMkLst>
        </pc:spChg>
        <pc:spChg chg="add del mod">
          <ac:chgData name="José María" userId="adfbc59b-5cf6-487a-9f2b-52ac0ca3f567" providerId="ADAL" clId="{069CC170-DCD3-4C45-9E3F-30433615CBBE}" dt="2023-06-05T04:19:12.284" v="523" actId="478"/>
          <ac:spMkLst>
            <pc:docMk/>
            <pc:sldMk cId="1271560668" sldId="4132"/>
            <ac:spMk id="31" creationId="{887CB43F-AE19-D1A8-C80A-29AA4EB991D0}"/>
          </ac:spMkLst>
        </pc:spChg>
        <pc:spChg chg="add del mod">
          <ac:chgData name="José María" userId="adfbc59b-5cf6-487a-9f2b-52ac0ca3f567" providerId="ADAL" clId="{069CC170-DCD3-4C45-9E3F-30433615CBBE}" dt="2023-06-05T04:22:13.884" v="536" actId="478"/>
          <ac:spMkLst>
            <pc:docMk/>
            <pc:sldMk cId="1271560668" sldId="4132"/>
            <ac:spMk id="33" creationId="{DD254DE7-A56F-534D-5C44-A61BBA312ADD}"/>
          </ac:spMkLst>
        </pc:spChg>
        <pc:picChg chg="add mod">
          <ac:chgData name="José María" userId="adfbc59b-5cf6-487a-9f2b-52ac0ca3f567" providerId="ADAL" clId="{069CC170-DCD3-4C45-9E3F-30433615CBBE}" dt="2023-06-05T04:16:03.289" v="451"/>
          <ac:picMkLst>
            <pc:docMk/>
            <pc:sldMk cId="1271560668" sldId="4132"/>
            <ac:picMk id="8" creationId="{5921212E-F1C5-9DCC-2D3A-ABED266CDBDA}"/>
          </ac:picMkLst>
        </pc:picChg>
        <pc:picChg chg="add del mod ord">
          <ac:chgData name="José María" userId="adfbc59b-5cf6-487a-9f2b-52ac0ca3f567" providerId="ADAL" clId="{069CC170-DCD3-4C45-9E3F-30433615CBBE}" dt="2023-06-05T04:16:32.501" v="461" actId="478"/>
          <ac:picMkLst>
            <pc:docMk/>
            <pc:sldMk cId="1271560668" sldId="4132"/>
            <ac:picMk id="9" creationId="{542FF68B-9934-EF2B-A8FE-A4B18820D2C7}"/>
          </ac:picMkLst>
        </pc:picChg>
        <pc:picChg chg="add del mod">
          <ac:chgData name="José María" userId="adfbc59b-5cf6-487a-9f2b-52ac0ca3f567" providerId="ADAL" clId="{069CC170-DCD3-4C45-9E3F-30433615CBBE}" dt="2023-06-05T04:22:16.989" v="537" actId="478"/>
          <ac:picMkLst>
            <pc:docMk/>
            <pc:sldMk cId="1271560668" sldId="4132"/>
            <ac:picMk id="10" creationId="{8FAE6856-40FB-2C20-81F6-78C357DCAB08}"/>
          </ac:picMkLst>
        </pc:picChg>
      </pc:sldChg>
      <pc:sldChg chg="addSp delSp modSp new mod modTransition modAnim chgLayout">
        <pc:chgData name="José María" userId="adfbc59b-5cf6-487a-9f2b-52ac0ca3f567" providerId="ADAL" clId="{069CC170-DCD3-4C45-9E3F-30433615CBBE}" dt="2023-06-06T17:37:53.651" v="2768"/>
        <pc:sldMkLst>
          <pc:docMk/>
          <pc:sldMk cId="1627863523" sldId="4132"/>
        </pc:sldMkLst>
        <pc:spChg chg="del">
          <ac:chgData name="José María" userId="adfbc59b-5cf6-487a-9f2b-52ac0ca3f567" providerId="ADAL" clId="{069CC170-DCD3-4C45-9E3F-30433615CBBE}" dt="2023-06-05T04:22:27.156" v="541" actId="478"/>
          <ac:spMkLst>
            <pc:docMk/>
            <pc:sldMk cId="1627863523" sldId="4132"/>
            <ac:spMk id="2" creationId="{BA07448F-1826-366C-C8DF-7AD60D880CE2}"/>
          </ac:spMkLst>
        </pc:spChg>
        <pc:spChg chg="mod">
          <ac:chgData name="José María" userId="adfbc59b-5cf6-487a-9f2b-52ac0ca3f567" providerId="ADAL" clId="{069CC170-DCD3-4C45-9E3F-30433615CBBE}" dt="2023-06-05T04:39:40.011" v="712" actId="1076"/>
          <ac:spMkLst>
            <pc:docMk/>
            <pc:sldMk cId="1627863523" sldId="4132"/>
            <ac:spMk id="3" creationId="{62DDE17E-9A82-D8CB-E1D6-CF8008F9B564}"/>
          </ac:spMkLst>
        </pc:spChg>
        <pc:spChg chg="del">
          <ac:chgData name="José María" userId="adfbc59b-5cf6-487a-9f2b-52ac0ca3f567" providerId="ADAL" clId="{069CC170-DCD3-4C45-9E3F-30433615CBBE}" dt="2023-06-05T04:22:25.659" v="540" actId="478"/>
          <ac:spMkLst>
            <pc:docMk/>
            <pc:sldMk cId="1627863523" sldId="4132"/>
            <ac:spMk id="4" creationId="{6E8C378E-0A15-CC09-A227-40AA14ACD8F5}"/>
          </ac:spMkLst>
        </pc:spChg>
        <pc:spChg chg="del">
          <ac:chgData name="José María" userId="adfbc59b-5cf6-487a-9f2b-52ac0ca3f567" providerId="ADAL" clId="{069CC170-DCD3-4C45-9E3F-30433615CBBE}" dt="2023-06-05T04:22:28.404" v="542" actId="478"/>
          <ac:spMkLst>
            <pc:docMk/>
            <pc:sldMk cId="1627863523" sldId="4132"/>
            <ac:spMk id="5" creationId="{B542966A-0098-7B5F-A745-BAA4EEBF202E}"/>
          </ac:spMkLst>
        </pc:spChg>
        <pc:spChg chg="del">
          <ac:chgData name="José María" userId="adfbc59b-5cf6-487a-9f2b-52ac0ca3f567" providerId="ADAL" clId="{069CC170-DCD3-4C45-9E3F-30433615CBBE}" dt="2023-06-05T04:22:29.360" v="543" actId="478"/>
          <ac:spMkLst>
            <pc:docMk/>
            <pc:sldMk cId="1627863523" sldId="4132"/>
            <ac:spMk id="6" creationId="{8C8266DC-1798-78D7-27AB-1DC4B2F97498}"/>
          </ac:spMkLst>
        </pc:spChg>
        <pc:spChg chg="del">
          <ac:chgData name="José María" userId="adfbc59b-5cf6-487a-9f2b-52ac0ca3f567" providerId="ADAL" clId="{069CC170-DCD3-4C45-9E3F-30433615CBBE}" dt="2023-06-05T04:22:30.947" v="544" actId="478"/>
          <ac:spMkLst>
            <pc:docMk/>
            <pc:sldMk cId="1627863523" sldId="4132"/>
            <ac:spMk id="7" creationId="{69036AA2-5958-86B5-9710-B118A8C9BAA0}"/>
          </ac:spMkLst>
        </pc:spChg>
        <pc:spChg chg="add mod">
          <ac:chgData name="José María" userId="adfbc59b-5cf6-487a-9f2b-52ac0ca3f567" providerId="ADAL" clId="{069CC170-DCD3-4C45-9E3F-30433615CBBE}" dt="2023-06-05T04:23:51.813" v="584" actId="20577"/>
          <ac:spMkLst>
            <pc:docMk/>
            <pc:sldMk cId="1627863523" sldId="4132"/>
            <ac:spMk id="8" creationId="{9032F37D-3444-A614-C8B9-092E694A11E8}"/>
          </ac:spMkLst>
        </pc:spChg>
        <pc:spChg chg="add del mod">
          <ac:chgData name="José María" userId="adfbc59b-5cf6-487a-9f2b-52ac0ca3f567" providerId="ADAL" clId="{069CC170-DCD3-4C45-9E3F-30433615CBBE}" dt="2023-06-05T04:28:01.898" v="613" actId="478"/>
          <ac:spMkLst>
            <pc:docMk/>
            <pc:sldMk cId="1627863523" sldId="4132"/>
            <ac:spMk id="12" creationId="{F97CCBF8-A184-CE4C-152F-1D0D65B07816}"/>
          </ac:spMkLst>
        </pc:spChg>
        <pc:spChg chg="add mod">
          <ac:chgData name="José María" userId="adfbc59b-5cf6-487a-9f2b-52ac0ca3f567" providerId="ADAL" clId="{069CC170-DCD3-4C45-9E3F-30433615CBBE}" dt="2023-06-05T04:28:46.603" v="623" actId="13822"/>
          <ac:spMkLst>
            <pc:docMk/>
            <pc:sldMk cId="1627863523" sldId="4132"/>
            <ac:spMk id="13" creationId="{15FB07B6-AA46-79A4-EE8C-AA6CABA46916}"/>
          </ac:spMkLst>
        </pc:spChg>
        <pc:spChg chg="add mod">
          <ac:chgData name="José María" userId="adfbc59b-5cf6-487a-9f2b-52ac0ca3f567" providerId="ADAL" clId="{069CC170-DCD3-4C45-9E3F-30433615CBBE}" dt="2023-06-05T04:32:29.295" v="662" actId="14100"/>
          <ac:spMkLst>
            <pc:docMk/>
            <pc:sldMk cId="1627863523" sldId="4132"/>
            <ac:spMk id="14" creationId="{95AE1D5A-EA79-D55B-48AD-C17DC11BEDDD}"/>
          </ac:spMkLst>
        </pc:spChg>
        <pc:spChg chg="add mod">
          <ac:chgData name="José María" userId="adfbc59b-5cf6-487a-9f2b-52ac0ca3f567" providerId="ADAL" clId="{069CC170-DCD3-4C45-9E3F-30433615CBBE}" dt="2023-06-05T04:33:38.178" v="669" actId="1076"/>
          <ac:spMkLst>
            <pc:docMk/>
            <pc:sldMk cId="1627863523" sldId="4132"/>
            <ac:spMk id="16" creationId="{970687CD-EDF6-3546-88AB-DE5A8052A962}"/>
          </ac:spMkLst>
        </pc:spChg>
        <pc:spChg chg="add mod">
          <ac:chgData name="José María" userId="adfbc59b-5cf6-487a-9f2b-52ac0ca3f567" providerId="ADAL" clId="{069CC170-DCD3-4C45-9E3F-30433615CBBE}" dt="2023-06-05T04:33:41.543" v="672" actId="14100"/>
          <ac:spMkLst>
            <pc:docMk/>
            <pc:sldMk cId="1627863523" sldId="4132"/>
            <ac:spMk id="17" creationId="{CECE7291-B891-8166-68B5-561D4DF69564}"/>
          </ac:spMkLst>
        </pc:spChg>
        <pc:graphicFrameChg chg="add mod modGraphic">
          <ac:chgData name="José María" userId="adfbc59b-5cf6-487a-9f2b-52ac0ca3f567" providerId="ADAL" clId="{069CC170-DCD3-4C45-9E3F-30433615CBBE}" dt="2023-06-05T04:27:16.965" v="609" actId="14100"/>
          <ac:graphicFrameMkLst>
            <pc:docMk/>
            <pc:sldMk cId="1627863523" sldId="4132"/>
            <ac:graphicFrameMk id="11" creationId="{FB61373D-A6BD-B5A0-B9F0-09668F1AF347}"/>
          </ac:graphicFrameMkLst>
        </pc:graphicFrameChg>
        <pc:picChg chg="add del mod">
          <ac:chgData name="José María" userId="adfbc59b-5cf6-487a-9f2b-52ac0ca3f567" providerId="ADAL" clId="{069CC170-DCD3-4C45-9E3F-30433615CBBE}" dt="2023-06-06T17:30:34.938" v="2746"/>
          <ac:picMkLst>
            <pc:docMk/>
            <pc:sldMk cId="1627863523" sldId="4132"/>
            <ac:picMk id="5" creationId="{5A04F7D9-114C-B623-FA92-021940766847}"/>
          </ac:picMkLst>
        </pc:picChg>
        <pc:picChg chg="add del mod ord">
          <ac:chgData name="José María" userId="adfbc59b-5cf6-487a-9f2b-52ac0ca3f567" providerId="ADAL" clId="{069CC170-DCD3-4C45-9E3F-30433615CBBE}" dt="2023-06-06T17:30:46.676" v="2747"/>
          <ac:picMkLst>
            <pc:docMk/>
            <pc:sldMk cId="1627863523" sldId="4132"/>
            <ac:picMk id="9" creationId="{7B9F839C-6DBB-5C8C-6229-12848768844F}"/>
          </ac:picMkLst>
        </pc:picChg>
        <pc:picChg chg="add mod">
          <ac:chgData name="José María" userId="adfbc59b-5cf6-487a-9f2b-52ac0ca3f567" providerId="ADAL" clId="{069CC170-DCD3-4C45-9E3F-30433615CBBE}" dt="2023-06-05T04:24:30.822" v="591" actId="1076"/>
          <ac:picMkLst>
            <pc:docMk/>
            <pc:sldMk cId="1627863523" sldId="4132"/>
            <ac:picMk id="10" creationId="{B52CCE38-0713-D317-5AC4-C791BA42AABD}"/>
          </ac:picMkLst>
        </pc:picChg>
        <pc:picChg chg="add del mod">
          <ac:chgData name="José María" userId="adfbc59b-5cf6-487a-9f2b-52ac0ca3f567" providerId="ADAL" clId="{069CC170-DCD3-4C45-9E3F-30433615CBBE}" dt="2023-06-06T17:30:48.041" v="2749"/>
          <ac:picMkLst>
            <pc:docMk/>
            <pc:sldMk cId="1627863523" sldId="4132"/>
            <ac:picMk id="12" creationId="{E7DF34F0-2BCE-64E7-8A0E-696BFBE00443}"/>
          </ac:picMkLst>
        </pc:picChg>
        <pc:picChg chg="add mod">
          <ac:chgData name="José María" userId="adfbc59b-5cf6-487a-9f2b-52ac0ca3f567" providerId="ADAL" clId="{069CC170-DCD3-4C45-9E3F-30433615CBBE}" dt="2023-06-05T04:39:49.326" v="715" actId="14100"/>
          <ac:picMkLst>
            <pc:docMk/>
            <pc:sldMk cId="1627863523" sldId="4132"/>
            <ac:picMk id="18" creationId="{282684A1-C858-6526-A4EC-7BF099175A44}"/>
          </ac:picMkLst>
        </pc:picChg>
        <pc:picChg chg="add del mod ord">
          <ac:chgData name="José María" userId="adfbc59b-5cf6-487a-9f2b-52ac0ca3f567" providerId="ADAL" clId="{069CC170-DCD3-4C45-9E3F-30433615CBBE}" dt="2023-06-06T17:31:06.365" v="2750"/>
          <ac:picMkLst>
            <pc:docMk/>
            <pc:sldMk cId="1627863523" sldId="4132"/>
            <ac:picMk id="20" creationId="{DBE4D324-AA2A-9F95-8D10-740F209146EC}"/>
          </ac:picMkLst>
        </pc:picChg>
        <pc:picChg chg="add del mod">
          <ac:chgData name="José María" userId="adfbc59b-5cf6-487a-9f2b-52ac0ca3f567" providerId="ADAL" clId="{069CC170-DCD3-4C45-9E3F-30433615CBBE}" dt="2023-06-06T17:31:11.706" v="2752"/>
          <ac:picMkLst>
            <pc:docMk/>
            <pc:sldMk cId="1627863523" sldId="4132"/>
            <ac:picMk id="21" creationId="{85EF0ADE-718E-3497-244F-E92EE57A8D44}"/>
          </ac:picMkLst>
        </pc:picChg>
        <pc:picChg chg="add del mod ord">
          <ac:chgData name="José María" userId="adfbc59b-5cf6-487a-9f2b-52ac0ca3f567" providerId="ADAL" clId="{069CC170-DCD3-4C45-9E3F-30433615CBBE}" dt="2023-06-06T17:31:25.282" v="2753"/>
          <ac:picMkLst>
            <pc:docMk/>
            <pc:sldMk cId="1627863523" sldId="4132"/>
            <ac:picMk id="24" creationId="{F391DF63-B2CC-9C75-A5A0-06D498045EDB}"/>
          </ac:picMkLst>
        </pc:picChg>
        <pc:picChg chg="add del mod">
          <ac:chgData name="José María" userId="adfbc59b-5cf6-487a-9f2b-52ac0ca3f567" providerId="ADAL" clId="{069CC170-DCD3-4C45-9E3F-30433615CBBE}" dt="2023-06-06T17:31:26.811" v="2755"/>
          <ac:picMkLst>
            <pc:docMk/>
            <pc:sldMk cId="1627863523" sldId="4132"/>
            <ac:picMk id="25" creationId="{572244E8-0957-30BD-C588-98877594EB84}"/>
          </ac:picMkLst>
        </pc:picChg>
        <pc:picChg chg="add del mod ord">
          <ac:chgData name="José María" userId="adfbc59b-5cf6-487a-9f2b-52ac0ca3f567" providerId="ADAL" clId="{069CC170-DCD3-4C45-9E3F-30433615CBBE}" dt="2023-06-06T17:31:37.290" v="2756"/>
          <ac:picMkLst>
            <pc:docMk/>
            <pc:sldMk cId="1627863523" sldId="4132"/>
            <ac:picMk id="28" creationId="{EAAF5A8E-80F6-E594-B07F-A822CC7752FD}"/>
          </ac:picMkLst>
        </pc:picChg>
        <pc:picChg chg="add del mod">
          <ac:chgData name="José María" userId="adfbc59b-5cf6-487a-9f2b-52ac0ca3f567" providerId="ADAL" clId="{069CC170-DCD3-4C45-9E3F-30433615CBBE}" dt="2023-06-06T17:31:38.616" v="2758"/>
          <ac:picMkLst>
            <pc:docMk/>
            <pc:sldMk cId="1627863523" sldId="4132"/>
            <ac:picMk id="29" creationId="{C0DCEA67-F066-52C8-8D01-AD831F130E71}"/>
          </ac:picMkLst>
        </pc:picChg>
        <pc:picChg chg="add del mod ord">
          <ac:chgData name="José María" userId="adfbc59b-5cf6-487a-9f2b-52ac0ca3f567" providerId="ADAL" clId="{069CC170-DCD3-4C45-9E3F-30433615CBBE}" dt="2023-06-06T17:32:29.713" v="2759"/>
          <ac:picMkLst>
            <pc:docMk/>
            <pc:sldMk cId="1627863523" sldId="4132"/>
            <ac:picMk id="32" creationId="{AB4938A5-B887-1ADB-DE0A-BCAC4D550C29}"/>
          </ac:picMkLst>
        </pc:picChg>
        <pc:picChg chg="add del mod">
          <ac:chgData name="José María" userId="adfbc59b-5cf6-487a-9f2b-52ac0ca3f567" providerId="ADAL" clId="{069CC170-DCD3-4C45-9E3F-30433615CBBE}" dt="2023-06-06T17:32:33.399" v="2761"/>
          <ac:picMkLst>
            <pc:docMk/>
            <pc:sldMk cId="1627863523" sldId="4132"/>
            <ac:picMk id="33" creationId="{6C2FFBAB-3449-0A72-3782-B3F886A05DC2}"/>
          </ac:picMkLst>
        </pc:picChg>
        <pc:picChg chg="add del mod ord">
          <ac:chgData name="José María" userId="adfbc59b-5cf6-487a-9f2b-52ac0ca3f567" providerId="ADAL" clId="{069CC170-DCD3-4C45-9E3F-30433615CBBE}" dt="2023-06-06T17:34:27.815" v="2762"/>
          <ac:picMkLst>
            <pc:docMk/>
            <pc:sldMk cId="1627863523" sldId="4132"/>
            <ac:picMk id="36" creationId="{2C090D28-F084-0176-FC0A-8803D88CE472}"/>
          </ac:picMkLst>
        </pc:picChg>
        <pc:picChg chg="add del mod">
          <ac:chgData name="José María" userId="adfbc59b-5cf6-487a-9f2b-52ac0ca3f567" providerId="ADAL" clId="{069CC170-DCD3-4C45-9E3F-30433615CBBE}" dt="2023-06-06T17:34:47.886" v="2764"/>
          <ac:picMkLst>
            <pc:docMk/>
            <pc:sldMk cId="1627863523" sldId="4132"/>
            <ac:picMk id="37" creationId="{BACD07C0-3A39-56FA-2FFD-4463E34E4D2F}"/>
          </ac:picMkLst>
        </pc:picChg>
        <pc:picChg chg="add del mod ord">
          <ac:chgData name="José María" userId="adfbc59b-5cf6-487a-9f2b-52ac0ca3f567" providerId="ADAL" clId="{069CC170-DCD3-4C45-9E3F-30433615CBBE}" dt="2023-06-06T17:35:56.444" v="2765"/>
          <ac:picMkLst>
            <pc:docMk/>
            <pc:sldMk cId="1627863523" sldId="4132"/>
            <ac:picMk id="40" creationId="{EB2A5531-0913-12B3-28DA-706242D56FF3}"/>
          </ac:picMkLst>
        </pc:picChg>
        <pc:picChg chg="add del mod">
          <ac:chgData name="José María" userId="adfbc59b-5cf6-487a-9f2b-52ac0ca3f567" providerId="ADAL" clId="{069CC170-DCD3-4C45-9E3F-30433615CBBE}" dt="2023-06-06T17:35:57.724" v="2767"/>
          <ac:picMkLst>
            <pc:docMk/>
            <pc:sldMk cId="1627863523" sldId="4132"/>
            <ac:picMk id="41" creationId="{48B4ECD5-E64F-07A3-1727-C290DEE37C6E}"/>
          </ac:picMkLst>
        </pc:picChg>
        <pc:picChg chg="add del mod ord">
          <ac:chgData name="José María" userId="adfbc59b-5cf6-487a-9f2b-52ac0ca3f567" providerId="ADAL" clId="{069CC170-DCD3-4C45-9E3F-30433615CBBE}" dt="2023-06-06T17:37:53.651" v="2768"/>
          <ac:picMkLst>
            <pc:docMk/>
            <pc:sldMk cId="1627863523" sldId="4132"/>
            <ac:picMk id="44" creationId="{FFEC295D-56EF-30E0-2E99-8FF34386E344}"/>
          </ac:picMkLst>
        </pc:picChg>
        <pc:picChg chg="add mod">
          <ac:chgData name="José María" userId="adfbc59b-5cf6-487a-9f2b-52ac0ca3f567" providerId="ADAL" clId="{069CC170-DCD3-4C45-9E3F-30433615CBBE}" dt="2023-06-06T17:37:53.651" v="2768"/>
          <ac:picMkLst>
            <pc:docMk/>
            <pc:sldMk cId="1627863523" sldId="4132"/>
            <ac:picMk id="45" creationId="{C5416C42-B8D0-61EC-E430-04AC00F7AD6B}"/>
          </ac:picMkLst>
        </pc:picChg>
      </pc:sldChg>
      <pc:sldChg chg="addSp delSp modSp new mod ord modTransition modClrScheme modAnim chgLayout">
        <pc:chgData name="José María" userId="adfbc59b-5cf6-487a-9f2b-52ac0ca3f567" providerId="ADAL" clId="{069CC170-DCD3-4C45-9E3F-30433615CBBE}" dt="2023-06-07T18:09:17.589" v="2987" actId="20577"/>
        <pc:sldMkLst>
          <pc:docMk/>
          <pc:sldMk cId="400708197" sldId="4133"/>
        </pc:sldMkLst>
        <pc:spChg chg="del">
          <ac:chgData name="José María" userId="adfbc59b-5cf6-487a-9f2b-52ac0ca3f567" providerId="ADAL" clId="{069CC170-DCD3-4C45-9E3F-30433615CBBE}" dt="2023-06-05T04:39:14.479" v="704" actId="478"/>
          <ac:spMkLst>
            <pc:docMk/>
            <pc:sldMk cId="400708197" sldId="4133"/>
            <ac:spMk id="2" creationId="{0E9D7424-3A7F-7BB3-F440-132AE562CC24}"/>
          </ac:spMkLst>
        </pc:spChg>
        <pc:spChg chg="mod">
          <ac:chgData name="José María" userId="adfbc59b-5cf6-487a-9f2b-52ac0ca3f567" providerId="ADAL" clId="{069CC170-DCD3-4C45-9E3F-30433615CBBE}" dt="2023-06-05T04:44:47.322" v="758" actId="26606"/>
          <ac:spMkLst>
            <pc:docMk/>
            <pc:sldMk cId="400708197" sldId="4133"/>
            <ac:spMk id="3" creationId="{53B19862-479D-1B9F-DCBC-1351F89A7D7B}"/>
          </ac:spMkLst>
        </pc:spChg>
        <pc:spChg chg="del">
          <ac:chgData name="José María" userId="adfbc59b-5cf6-487a-9f2b-52ac0ca3f567" providerId="ADAL" clId="{069CC170-DCD3-4C45-9E3F-30433615CBBE}" dt="2023-06-05T04:39:12.746" v="703" actId="478"/>
          <ac:spMkLst>
            <pc:docMk/>
            <pc:sldMk cId="400708197" sldId="4133"/>
            <ac:spMk id="4" creationId="{A4F1B9B1-CE4F-C9B8-6970-B35560410DC5}"/>
          </ac:spMkLst>
        </pc:spChg>
        <pc:spChg chg="del mod">
          <ac:chgData name="José María" userId="adfbc59b-5cf6-487a-9f2b-52ac0ca3f567" providerId="ADAL" clId="{069CC170-DCD3-4C45-9E3F-30433615CBBE}" dt="2023-06-05T04:40:41.790" v="716" actId="478"/>
          <ac:spMkLst>
            <pc:docMk/>
            <pc:sldMk cId="400708197" sldId="4133"/>
            <ac:spMk id="5" creationId="{EED92A17-8102-EAAE-B30F-91E572612531}"/>
          </ac:spMkLst>
        </pc:spChg>
        <pc:spChg chg="del mod">
          <ac:chgData name="José María" userId="adfbc59b-5cf6-487a-9f2b-52ac0ca3f567" providerId="ADAL" clId="{069CC170-DCD3-4C45-9E3F-30433615CBBE}" dt="2023-06-05T04:40:42.926" v="717" actId="478"/>
          <ac:spMkLst>
            <pc:docMk/>
            <pc:sldMk cId="400708197" sldId="4133"/>
            <ac:spMk id="6" creationId="{1876AD22-0814-7C60-F93F-91A7E0538733}"/>
          </ac:spMkLst>
        </pc:spChg>
        <pc:spChg chg="del mod">
          <ac:chgData name="José María" userId="adfbc59b-5cf6-487a-9f2b-52ac0ca3f567" providerId="ADAL" clId="{069CC170-DCD3-4C45-9E3F-30433615CBBE}" dt="2023-06-05T04:40:44.162" v="718" actId="478"/>
          <ac:spMkLst>
            <pc:docMk/>
            <pc:sldMk cId="400708197" sldId="4133"/>
            <ac:spMk id="7" creationId="{1E09AC61-5B17-1C3C-D8FD-82A96FE503D9}"/>
          </ac:spMkLst>
        </pc:spChg>
        <pc:spChg chg="add del mod">
          <ac:chgData name="José María" userId="adfbc59b-5cf6-487a-9f2b-52ac0ca3f567" providerId="ADAL" clId="{069CC170-DCD3-4C45-9E3F-30433615CBBE}" dt="2023-06-07T18:09:17.589" v="2987" actId="20577"/>
          <ac:spMkLst>
            <pc:docMk/>
            <pc:sldMk cId="400708197" sldId="4133"/>
            <ac:spMk id="13" creationId="{522AE133-0D8D-483C-66B8-E5987458CED1}"/>
          </ac:spMkLst>
        </pc:spChg>
        <pc:spChg chg="add del">
          <ac:chgData name="José María" userId="adfbc59b-5cf6-487a-9f2b-52ac0ca3f567" providerId="ADAL" clId="{069CC170-DCD3-4C45-9E3F-30433615CBBE}" dt="2023-06-05T04:44:39.459" v="752" actId="26606"/>
          <ac:spMkLst>
            <pc:docMk/>
            <pc:sldMk cId="400708197" sldId="4133"/>
            <ac:spMk id="18" creationId="{7B1AECD5-870F-850D-AB09-A4DF65F293E8}"/>
          </ac:spMkLst>
        </pc:spChg>
        <pc:spChg chg="add del">
          <ac:chgData name="José María" userId="adfbc59b-5cf6-487a-9f2b-52ac0ca3f567" providerId="ADAL" clId="{069CC170-DCD3-4C45-9E3F-30433615CBBE}" dt="2023-06-05T04:44:39.459" v="752" actId="26606"/>
          <ac:spMkLst>
            <pc:docMk/>
            <pc:sldMk cId="400708197" sldId="4133"/>
            <ac:spMk id="20" creationId="{0C44BB63-7963-7504-D8C2-3055F97F7A5F}"/>
          </ac:spMkLst>
        </pc:spChg>
        <pc:spChg chg="add del">
          <ac:chgData name="José María" userId="adfbc59b-5cf6-487a-9f2b-52ac0ca3f567" providerId="ADAL" clId="{069CC170-DCD3-4C45-9E3F-30433615CBBE}" dt="2023-06-05T04:44:39.459" v="752" actId="26606"/>
          <ac:spMkLst>
            <pc:docMk/>
            <pc:sldMk cId="400708197" sldId="4133"/>
            <ac:spMk id="22" creationId="{055140E5-8E28-8F11-D7C8-EB9D1061F959}"/>
          </ac:spMkLst>
        </pc:spChg>
        <pc:spChg chg="add del mod">
          <ac:chgData name="José María" userId="adfbc59b-5cf6-487a-9f2b-52ac0ca3f567" providerId="ADAL" clId="{069CC170-DCD3-4C45-9E3F-30433615CBBE}" dt="2023-06-05T04:44:42.833" v="754" actId="26606"/>
          <ac:spMkLst>
            <pc:docMk/>
            <pc:sldMk cId="400708197" sldId="4133"/>
            <ac:spMk id="24" creationId="{023068AD-2ABC-1FDA-4B2C-17ABCA0577A4}"/>
          </ac:spMkLst>
        </pc:spChg>
        <pc:spChg chg="add del mod">
          <ac:chgData name="José María" userId="adfbc59b-5cf6-487a-9f2b-52ac0ca3f567" providerId="ADAL" clId="{069CC170-DCD3-4C45-9E3F-30433615CBBE}" dt="2023-06-05T04:44:42.833" v="754" actId="26606"/>
          <ac:spMkLst>
            <pc:docMk/>
            <pc:sldMk cId="400708197" sldId="4133"/>
            <ac:spMk id="25" creationId="{10588E5C-CE3A-31FA-250D-B8819B754057}"/>
          </ac:spMkLst>
        </pc:spChg>
        <pc:spChg chg="add del mod">
          <ac:chgData name="José María" userId="adfbc59b-5cf6-487a-9f2b-52ac0ca3f567" providerId="ADAL" clId="{069CC170-DCD3-4C45-9E3F-30433615CBBE}" dt="2023-06-05T04:44:42.833" v="754" actId="26606"/>
          <ac:spMkLst>
            <pc:docMk/>
            <pc:sldMk cId="400708197" sldId="4133"/>
            <ac:spMk id="26" creationId="{33594002-77F5-45CC-6115-4ADB842B5759}"/>
          </ac:spMkLst>
        </pc:spChg>
        <pc:spChg chg="add del mod">
          <ac:chgData name="José María" userId="adfbc59b-5cf6-487a-9f2b-52ac0ca3f567" providerId="ADAL" clId="{069CC170-DCD3-4C45-9E3F-30433615CBBE}" dt="2023-06-05T04:44:42.833" v="754" actId="26606"/>
          <ac:spMkLst>
            <pc:docMk/>
            <pc:sldMk cId="400708197" sldId="4133"/>
            <ac:spMk id="27" creationId="{1B58DE49-9816-98D8-16C4-5CF7E7289064}"/>
          </ac:spMkLst>
        </pc:spChg>
        <pc:spChg chg="add del mod">
          <ac:chgData name="José María" userId="adfbc59b-5cf6-487a-9f2b-52ac0ca3f567" providerId="ADAL" clId="{069CC170-DCD3-4C45-9E3F-30433615CBBE}" dt="2023-06-05T04:44:42.833" v="754" actId="26606"/>
          <ac:spMkLst>
            <pc:docMk/>
            <pc:sldMk cId="400708197" sldId="4133"/>
            <ac:spMk id="28" creationId="{CB05394A-A08F-DEF6-537B-8F2FB79F6EAE}"/>
          </ac:spMkLst>
        </pc:spChg>
        <pc:spChg chg="add del">
          <ac:chgData name="José María" userId="adfbc59b-5cf6-487a-9f2b-52ac0ca3f567" providerId="ADAL" clId="{069CC170-DCD3-4C45-9E3F-30433615CBBE}" dt="2023-06-05T04:44:44.722" v="756" actId="26606"/>
          <ac:spMkLst>
            <pc:docMk/>
            <pc:sldMk cId="400708197" sldId="4133"/>
            <ac:spMk id="30" creationId="{7B1AECD5-870F-850D-AB09-A4DF65F293E8}"/>
          </ac:spMkLst>
        </pc:spChg>
        <pc:spChg chg="add del">
          <ac:chgData name="José María" userId="adfbc59b-5cf6-487a-9f2b-52ac0ca3f567" providerId="ADAL" clId="{069CC170-DCD3-4C45-9E3F-30433615CBBE}" dt="2023-06-05T04:44:44.722" v="756" actId="26606"/>
          <ac:spMkLst>
            <pc:docMk/>
            <pc:sldMk cId="400708197" sldId="4133"/>
            <ac:spMk id="31" creationId="{0C44BB63-7963-7504-D8C2-3055F97F7A5F}"/>
          </ac:spMkLst>
        </pc:spChg>
        <pc:spChg chg="add del">
          <ac:chgData name="José María" userId="adfbc59b-5cf6-487a-9f2b-52ac0ca3f567" providerId="ADAL" clId="{069CC170-DCD3-4C45-9E3F-30433615CBBE}" dt="2023-06-05T04:44:44.722" v="756" actId="26606"/>
          <ac:spMkLst>
            <pc:docMk/>
            <pc:sldMk cId="400708197" sldId="4133"/>
            <ac:spMk id="32" creationId="{055140E5-8E28-8F11-D7C8-EB9D1061F959}"/>
          </ac:spMkLst>
        </pc:spChg>
        <pc:spChg chg="add del mod">
          <ac:chgData name="José María" userId="adfbc59b-5cf6-487a-9f2b-52ac0ca3f567" providerId="ADAL" clId="{069CC170-DCD3-4C45-9E3F-30433615CBBE}" dt="2023-06-05T04:44:47.322" v="758" actId="26606"/>
          <ac:spMkLst>
            <pc:docMk/>
            <pc:sldMk cId="400708197" sldId="4133"/>
            <ac:spMk id="34" creationId="{10588E5C-CE3A-31FA-250D-B8819B754057}"/>
          </ac:spMkLst>
        </pc:spChg>
        <pc:spChg chg="add del mod">
          <ac:chgData name="José María" userId="adfbc59b-5cf6-487a-9f2b-52ac0ca3f567" providerId="ADAL" clId="{069CC170-DCD3-4C45-9E3F-30433615CBBE}" dt="2023-06-05T04:44:47.322" v="758" actId="26606"/>
          <ac:spMkLst>
            <pc:docMk/>
            <pc:sldMk cId="400708197" sldId="4133"/>
            <ac:spMk id="35" creationId="{1B58DE49-9816-98D8-16C4-5CF7E7289064}"/>
          </ac:spMkLst>
        </pc:spChg>
        <pc:spChg chg="add del mod">
          <ac:chgData name="José María" userId="adfbc59b-5cf6-487a-9f2b-52ac0ca3f567" providerId="ADAL" clId="{069CC170-DCD3-4C45-9E3F-30433615CBBE}" dt="2023-06-05T04:44:47.322" v="758" actId="26606"/>
          <ac:spMkLst>
            <pc:docMk/>
            <pc:sldMk cId="400708197" sldId="4133"/>
            <ac:spMk id="36" creationId="{CB05394A-A08F-DEF6-537B-8F2FB79F6EAE}"/>
          </ac:spMkLst>
        </pc:spChg>
        <pc:spChg chg="add del mod">
          <ac:chgData name="José María" userId="adfbc59b-5cf6-487a-9f2b-52ac0ca3f567" providerId="ADAL" clId="{069CC170-DCD3-4C45-9E3F-30433615CBBE}" dt="2023-06-05T04:44:47.322" v="758" actId="26606"/>
          <ac:spMkLst>
            <pc:docMk/>
            <pc:sldMk cId="400708197" sldId="4133"/>
            <ac:spMk id="37" creationId="{023068AD-2ABC-1FDA-4B2C-17ABCA0577A4}"/>
          </ac:spMkLst>
        </pc:spChg>
        <pc:spChg chg="add del mod">
          <ac:chgData name="José María" userId="adfbc59b-5cf6-487a-9f2b-52ac0ca3f567" providerId="ADAL" clId="{069CC170-DCD3-4C45-9E3F-30433615CBBE}" dt="2023-06-05T04:44:47.322" v="758" actId="26606"/>
          <ac:spMkLst>
            <pc:docMk/>
            <pc:sldMk cId="400708197" sldId="4133"/>
            <ac:spMk id="38" creationId="{33594002-77F5-45CC-6115-4ADB842B5759}"/>
          </ac:spMkLst>
        </pc:spChg>
        <pc:spChg chg="add del">
          <ac:chgData name="José María" userId="adfbc59b-5cf6-487a-9f2b-52ac0ca3f567" providerId="ADAL" clId="{069CC170-DCD3-4C45-9E3F-30433615CBBE}" dt="2023-06-05T04:45:11.699" v="767" actId="478"/>
          <ac:spMkLst>
            <pc:docMk/>
            <pc:sldMk cId="400708197" sldId="4133"/>
            <ac:spMk id="40" creationId="{7B1AECD5-870F-850D-AB09-A4DF65F293E8}"/>
          </ac:spMkLst>
        </pc:spChg>
        <pc:spChg chg="add del">
          <ac:chgData name="José María" userId="adfbc59b-5cf6-487a-9f2b-52ac0ca3f567" providerId="ADAL" clId="{069CC170-DCD3-4C45-9E3F-30433615CBBE}" dt="2023-06-05T04:45:13.094" v="768" actId="478"/>
          <ac:spMkLst>
            <pc:docMk/>
            <pc:sldMk cId="400708197" sldId="4133"/>
            <ac:spMk id="41" creationId="{0C44BB63-7963-7504-D8C2-3055F97F7A5F}"/>
          </ac:spMkLst>
        </pc:spChg>
        <pc:spChg chg="add del">
          <ac:chgData name="José María" userId="adfbc59b-5cf6-487a-9f2b-52ac0ca3f567" providerId="ADAL" clId="{069CC170-DCD3-4C45-9E3F-30433615CBBE}" dt="2023-06-05T04:45:14.376" v="769" actId="478"/>
          <ac:spMkLst>
            <pc:docMk/>
            <pc:sldMk cId="400708197" sldId="4133"/>
            <ac:spMk id="42" creationId="{055140E5-8E28-8F11-D7C8-EB9D1061F959}"/>
          </ac:spMkLst>
        </pc:spChg>
        <pc:picChg chg="add del mod">
          <ac:chgData name="José María" userId="adfbc59b-5cf6-487a-9f2b-52ac0ca3f567" providerId="ADAL" clId="{069CC170-DCD3-4C45-9E3F-30433615CBBE}" dt="2023-06-06T17:39:07.329" v="2772"/>
          <ac:picMkLst>
            <pc:docMk/>
            <pc:sldMk cId="400708197" sldId="4133"/>
            <ac:picMk id="7" creationId="{40E054E9-AAD4-B991-14BB-4B94C3C94E2C}"/>
          </ac:picMkLst>
        </pc:picChg>
        <pc:picChg chg="add mod ord">
          <ac:chgData name="José María" userId="adfbc59b-5cf6-487a-9f2b-52ac0ca3f567" providerId="ADAL" clId="{069CC170-DCD3-4C45-9E3F-30433615CBBE}" dt="2023-06-05T04:45:09.793" v="766" actId="1076"/>
          <ac:picMkLst>
            <pc:docMk/>
            <pc:sldMk cId="400708197" sldId="4133"/>
            <ac:picMk id="8" creationId="{0CA7B770-0CE8-6517-684E-C79198C62759}"/>
          </ac:picMkLst>
        </pc:picChg>
        <pc:picChg chg="add del mod ord">
          <ac:chgData name="José María" userId="adfbc59b-5cf6-487a-9f2b-52ac0ca3f567" providerId="ADAL" clId="{069CC170-DCD3-4C45-9E3F-30433615CBBE}" dt="2023-06-06T17:39:19.073" v="2773"/>
          <ac:picMkLst>
            <pc:docMk/>
            <pc:sldMk cId="400708197" sldId="4133"/>
            <ac:picMk id="12" creationId="{689785EC-D4AB-5E02-87D0-AA983D7745FA}"/>
          </ac:picMkLst>
        </pc:picChg>
        <pc:picChg chg="add del mod">
          <ac:chgData name="José María" userId="adfbc59b-5cf6-487a-9f2b-52ac0ca3f567" providerId="ADAL" clId="{069CC170-DCD3-4C45-9E3F-30433615CBBE}" dt="2023-06-06T17:39:20.522" v="2775"/>
          <ac:picMkLst>
            <pc:docMk/>
            <pc:sldMk cId="400708197" sldId="4133"/>
            <ac:picMk id="14" creationId="{69B0074F-2893-F356-4907-863CAFF4D56F}"/>
          </ac:picMkLst>
        </pc:picChg>
        <pc:picChg chg="add del mod ord">
          <ac:chgData name="José María" userId="adfbc59b-5cf6-487a-9f2b-52ac0ca3f567" providerId="ADAL" clId="{069CC170-DCD3-4C45-9E3F-30433615CBBE}" dt="2023-06-06T17:39:38.043" v="2776"/>
          <ac:picMkLst>
            <pc:docMk/>
            <pc:sldMk cId="400708197" sldId="4133"/>
            <ac:picMk id="17" creationId="{3F4EE1D9-8E41-1B1B-938A-F199C52C46A5}"/>
          </ac:picMkLst>
        </pc:picChg>
        <pc:picChg chg="add del mod">
          <ac:chgData name="José María" userId="adfbc59b-5cf6-487a-9f2b-52ac0ca3f567" providerId="ADAL" clId="{069CC170-DCD3-4C45-9E3F-30433615CBBE}" dt="2023-06-06T17:41:23.739" v="2778"/>
          <ac:picMkLst>
            <pc:docMk/>
            <pc:sldMk cId="400708197" sldId="4133"/>
            <ac:picMk id="18" creationId="{3678DFB3-9BDE-4887-8936-48A394724A6F}"/>
          </ac:picMkLst>
        </pc:picChg>
        <pc:picChg chg="add del mod ord">
          <ac:chgData name="José María" userId="adfbc59b-5cf6-487a-9f2b-52ac0ca3f567" providerId="ADAL" clId="{069CC170-DCD3-4C45-9E3F-30433615CBBE}" dt="2023-06-06T17:41:32.818" v="2779"/>
          <ac:picMkLst>
            <pc:docMk/>
            <pc:sldMk cId="400708197" sldId="4133"/>
            <ac:picMk id="23" creationId="{C1175B05-A39A-FD48-1F57-E2B896EBA003}"/>
          </ac:picMkLst>
        </pc:picChg>
        <pc:picChg chg="add del mod">
          <ac:chgData name="José María" userId="adfbc59b-5cf6-487a-9f2b-52ac0ca3f567" providerId="ADAL" clId="{069CC170-DCD3-4C45-9E3F-30433615CBBE}" dt="2023-06-06T17:41:34.299" v="2781"/>
          <ac:picMkLst>
            <pc:docMk/>
            <pc:sldMk cId="400708197" sldId="4133"/>
            <ac:picMk id="24" creationId="{8233C980-9DA9-F98F-4612-E37DCA75004C}"/>
          </ac:picMkLst>
        </pc:picChg>
        <pc:picChg chg="add del mod ord">
          <ac:chgData name="José María" userId="adfbc59b-5cf6-487a-9f2b-52ac0ca3f567" providerId="ADAL" clId="{069CC170-DCD3-4C45-9E3F-30433615CBBE}" dt="2023-06-06T17:42:02.816" v="2782"/>
          <ac:picMkLst>
            <pc:docMk/>
            <pc:sldMk cId="400708197" sldId="4133"/>
            <ac:picMk id="27" creationId="{C47BA67F-0637-DB45-8020-90FA2E29C0F9}"/>
          </ac:picMkLst>
        </pc:picChg>
        <pc:picChg chg="add del mod">
          <ac:chgData name="José María" userId="adfbc59b-5cf6-487a-9f2b-52ac0ca3f567" providerId="ADAL" clId="{069CC170-DCD3-4C45-9E3F-30433615CBBE}" dt="2023-06-06T17:42:07.967" v="2784"/>
          <ac:picMkLst>
            <pc:docMk/>
            <pc:sldMk cId="400708197" sldId="4133"/>
            <ac:picMk id="28" creationId="{9DF0F085-84C2-D4F2-F7E9-4917BDFA3B83}"/>
          </ac:picMkLst>
        </pc:picChg>
        <pc:picChg chg="add del mod ord">
          <ac:chgData name="José María" userId="adfbc59b-5cf6-487a-9f2b-52ac0ca3f567" providerId="ADAL" clId="{069CC170-DCD3-4C45-9E3F-30433615CBBE}" dt="2023-06-06T17:42:42.103" v="2785"/>
          <ac:picMkLst>
            <pc:docMk/>
            <pc:sldMk cId="400708197" sldId="4133"/>
            <ac:picMk id="31" creationId="{144A54B6-C197-63A0-2209-CADA53C1A1A4}"/>
          </ac:picMkLst>
        </pc:picChg>
        <pc:picChg chg="add del mod">
          <ac:chgData name="José María" userId="adfbc59b-5cf6-487a-9f2b-52ac0ca3f567" providerId="ADAL" clId="{069CC170-DCD3-4C45-9E3F-30433615CBBE}" dt="2023-06-06T17:42:44.310" v="2787"/>
          <ac:picMkLst>
            <pc:docMk/>
            <pc:sldMk cId="400708197" sldId="4133"/>
            <ac:picMk id="32" creationId="{F61D4399-4EA1-3181-C36E-2EC805079D45}"/>
          </ac:picMkLst>
        </pc:picChg>
        <pc:picChg chg="add del mod ord">
          <ac:chgData name="José María" userId="adfbc59b-5cf6-487a-9f2b-52ac0ca3f567" providerId="ADAL" clId="{069CC170-DCD3-4C45-9E3F-30433615CBBE}" dt="2023-06-06T17:43:39.100" v="2788"/>
          <ac:picMkLst>
            <pc:docMk/>
            <pc:sldMk cId="400708197" sldId="4133"/>
            <ac:picMk id="35" creationId="{347E2DE0-13D6-B052-F50F-A93CB759DD45}"/>
          </ac:picMkLst>
        </pc:picChg>
        <pc:picChg chg="add del mod">
          <ac:chgData name="José María" userId="adfbc59b-5cf6-487a-9f2b-52ac0ca3f567" providerId="ADAL" clId="{069CC170-DCD3-4C45-9E3F-30433615CBBE}" dt="2023-06-06T17:44:26.447" v="2790"/>
          <ac:picMkLst>
            <pc:docMk/>
            <pc:sldMk cId="400708197" sldId="4133"/>
            <ac:picMk id="36" creationId="{315BA35E-6AEA-098A-6E64-35922C87B1A7}"/>
          </ac:picMkLst>
        </pc:picChg>
        <pc:picChg chg="add del mod ord">
          <ac:chgData name="José María" userId="adfbc59b-5cf6-487a-9f2b-52ac0ca3f567" providerId="ADAL" clId="{069CC170-DCD3-4C45-9E3F-30433615CBBE}" dt="2023-06-06T17:45:39.428" v="2791"/>
          <ac:picMkLst>
            <pc:docMk/>
            <pc:sldMk cId="400708197" sldId="4133"/>
            <ac:picMk id="39" creationId="{02BDD7EF-D139-708F-0FE5-D0FD8B0FF85F}"/>
          </ac:picMkLst>
        </pc:picChg>
        <pc:picChg chg="add del mod">
          <ac:chgData name="José María" userId="adfbc59b-5cf6-487a-9f2b-52ac0ca3f567" providerId="ADAL" clId="{069CC170-DCD3-4C45-9E3F-30433615CBBE}" dt="2023-06-06T18:34:39.441" v="2889"/>
          <ac:picMkLst>
            <pc:docMk/>
            <pc:sldMk cId="400708197" sldId="4133"/>
            <ac:picMk id="40" creationId="{D185ECA2-ADCA-089E-349C-682D2CE13CB4}"/>
          </ac:picMkLst>
        </pc:picChg>
        <pc:picChg chg="add del mod ord">
          <ac:chgData name="José María" userId="adfbc59b-5cf6-487a-9f2b-52ac0ca3f567" providerId="ADAL" clId="{069CC170-DCD3-4C45-9E3F-30433615CBBE}" dt="2023-06-06T18:35:11.094" v="2890"/>
          <ac:picMkLst>
            <pc:docMk/>
            <pc:sldMk cId="400708197" sldId="4133"/>
            <ac:picMk id="45" creationId="{50DA4B1D-971A-0B65-549C-1B60DAF50740}"/>
          </ac:picMkLst>
        </pc:picChg>
        <pc:picChg chg="add del mod">
          <ac:chgData name="José María" userId="adfbc59b-5cf6-487a-9f2b-52ac0ca3f567" providerId="ADAL" clId="{069CC170-DCD3-4C45-9E3F-30433615CBBE}" dt="2023-06-06T18:35:12.512" v="2892"/>
          <ac:picMkLst>
            <pc:docMk/>
            <pc:sldMk cId="400708197" sldId="4133"/>
            <ac:picMk id="46" creationId="{AD6377DF-4FAF-9898-2E81-24754BAF9A13}"/>
          </ac:picMkLst>
        </pc:picChg>
        <pc:picChg chg="add del mod ord">
          <ac:chgData name="José María" userId="adfbc59b-5cf6-487a-9f2b-52ac0ca3f567" providerId="ADAL" clId="{069CC170-DCD3-4C45-9E3F-30433615CBBE}" dt="2023-06-06T18:35:22.042" v="2893"/>
          <ac:picMkLst>
            <pc:docMk/>
            <pc:sldMk cId="400708197" sldId="4133"/>
            <ac:picMk id="49" creationId="{34E405E3-B634-BE26-10B2-166122993A23}"/>
          </ac:picMkLst>
        </pc:picChg>
        <pc:picChg chg="add del mod">
          <ac:chgData name="José María" userId="adfbc59b-5cf6-487a-9f2b-52ac0ca3f567" providerId="ADAL" clId="{069CC170-DCD3-4C45-9E3F-30433615CBBE}" dt="2023-06-06T18:35:23.278" v="2895"/>
          <ac:picMkLst>
            <pc:docMk/>
            <pc:sldMk cId="400708197" sldId="4133"/>
            <ac:picMk id="50" creationId="{45BC19F6-C05A-0706-0874-F156A44C9579}"/>
          </ac:picMkLst>
        </pc:picChg>
        <pc:picChg chg="add del mod ord">
          <ac:chgData name="José María" userId="adfbc59b-5cf6-487a-9f2b-52ac0ca3f567" providerId="ADAL" clId="{069CC170-DCD3-4C45-9E3F-30433615CBBE}" dt="2023-06-06T18:35:46.732" v="2896"/>
          <ac:picMkLst>
            <pc:docMk/>
            <pc:sldMk cId="400708197" sldId="4133"/>
            <ac:picMk id="53" creationId="{84BBCFB5-5254-EAB0-EB81-AEF2FCE734DE}"/>
          </ac:picMkLst>
        </pc:picChg>
        <pc:picChg chg="add del mod">
          <ac:chgData name="José María" userId="adfbc59b-5cf6-487a-9f2b-52ac0ca3f567" providerId="ADAL" clId="{069CC170-DCD3-4C45-9E3F-30433615CBBE}" dt="2023-06-06T18:35:47.919" v="2898"/>
          <ac:picMkLst>
            <pc:docMk/>
            <pc:sldMk cId="400708197" sldId="4133"/>
            <ac:picMk id="54" creationId="{8F740C76-9418-05FC-83DC-A7384EEE8D41}"/>
          </ac:picMkLst>
        </pc:picChg>
        <pc:picChg chg="add del mod ord">
          <ac:chgData name="José María" userId="adfbc59b-5cf6-487a-9f2b-52ac0ca3f567" providerId="ADAL" clId="{069CC170-DCD3-4C45-9E3F-30433615CBBE}" dt="2023-06-06T18:36:40.756" v="2899"/>
          <ac:picMkLst>
            <pc:docMk/>
            <pc:sldMk cId="400708197" sldId="4133"/>
            <ac:picMk id="57" creationId="{DDB501CD-E583-5EC3-0055-630A1CFA4780}"/>
          </ac:picMkLst>
        </pc:picChg>
        <pc:picChg chg="add del mod">
          <ac:chgData name="José María" userId="adfbc59b-5cf6-487a-9f2b-52ac0ca3f567" providerId="ADAL" clId="{069CC170-DCD3-4C45-9E3F-30433615CBBE}" dt="2023-06-06T18:36:45.834" v="2901"/>
          <ac:picMkLst>
            <pc:docMk/>
            <pc:sldMk cId="400708197" sldId="4133"/>
            <ac:picMk id="58" creationId="{FA35A014-D22D-9AE1-9BEF-16E2041FD202}"/>
          </ac:picMkLst>
        </pc:picChg>
        <pc:picChg chg="add del mod ord">
          <ac:chgData name="José María" userId="adfbc59b-5cf6-487a-9f2b-52ac0ca3f567" providerId="ADAL" clId="{069CC170-DCD3-4C45-9E3F-30433615CBBE}" dt="2023-06-06T18:36:56.870" v="2902"/>
          <ac:picMkLst>
            <pc:docMk/>
            <pc:sldMk cId="400708197" sldId="4133"/>
            <ac:picMk id="61" creationId="{B422C381-C8A0-D819-3688-9BC8C5A22C44}"/>
          </ac:picMkLst>
        </pc:picChg>
        <pc:picChg chg="add del mod">
          <ac:chgData name="José María" userId="adfbc59b-5cf6-487a-9f2b-52ac0ca3f567" providerId="ADAL" clId="{069CC170-DCD3-4C45-9E3F-30433615CBBE}" dt="2023-06-06T18:36:57.844" v="2904"/>
          <ac:picMkLst>
            <pc:docMk/>
            <pc:sldMk cId="400708197" sldId="4133"/>
            <ac:picMk id="62" creationId="{D11C7B71-C501-CB38-05F3-293F9104614A}"/>
          </ac:picMkLst>
        </pc:picChg>
        <pc:picChg chg="add del mod ord">
          <ac:chgData name="José María" userId="adfbc59b-5cf6-487a-9f2b-52ac0ca3f567" providerId="ADAL" clId="{069CC170-DCD3-4C45-9E3F-30433615CBBE}" dt="2023-06-06T18:37:20.599" v="2905"/>
          <ac:picMkLst>
            <pc:docMk/>
            <pc:sldMk cId="400708197" sldId="4133"/>
            <ac:picMk id="65" creationId="{C8AABEFD-0C7C-6F58-028A-C9AC18B958C5}"/>
          </ac:picMkLst>
        </pc:picChg>
        <pc:picChg chg="add del mod">
          <ac:chgData name="José María" userId="adfbc59b-5cf6-487a-9f2b-52ac0ca3f567" providerId="ADAL" clId="{069CC170-DCD3-4C45-9E3F-30433615CBBE}" dt="2023-06-06T18:37:35.479" v="2907"/>
          <ac:picMkLst>
            <pc:docMk/>
            <pc:sldMk cId="400708197" sldId="4133"/>
            <ac:picMk id="66" creationId="{69B4732B-1762-31FC-CF45-830F2AB2F9DA}"/>
          </ac:picMkLst>
        </pc:picChg>
        <pc:picChg chg="add del mod ord">
          <ac:chgData name="José María" userId="adfbc59b-5cf6-487a-9f2b-52ac0ca3f567" providerId="ADAL" clId="{069CC170-DCD3-4C45-9E3F-30433615CBBE}" dt="2023-06-06T18:38:30.171" v="2908"/>
          <ac:picMkLst>
            <pc:docMk/>
            <pc:sldMk cId="400708197" sldId="4133"/>
            <ac:picMk id="69" creationId="{D8EDB0A6-6880-85AC-0F4F-D9C5BE58A913}"/>
          </ac:picMkLst>
        </pc:picChg>
        <pc:picChg chg="add del mod">
          <ac:chgData name="José María" userId="adfbc59b-5cf6-487a-9f2b-52ac0ca3f567" providerId="ADAL" clId="{069CC170-DCD3-4C45-9E3F-30433615CBBE}" dt="2023-06-06T18:38:48.051" v="2910"/>
          <ac:picMkLst>
            <pc:docMk/>
            <pc:sldMk cId="400708197" sldId="4133"/>
            <ac:picMk id="70" creationId="{CE948645-807A-778F-F246-56E5A5E48B38}"/>
          </ac:picMkLst>
        </pc:picChg>
        <pc:picChg chg="add del mod ord">
          <ac:chgData name="José María" userId="adfbc59b-5cf6-487a-9f2b-52ac0ca3f567" providerId="ADAL" clId="{069CC170-DCD3-4C45-9E3F-30433615CBBE}" dt="2023-06-06T18:39:37.146" v="2911"/>
          <ac:picMkLst>
            <pc:docMk/>
            <pc:sldMk cId="400708197" sldId="4133"/>
            <ac:picMk id="75" creationId="{E9B88BC8-169D-B84B-621B-6801040B4178}"/>
          </ac:picMkLst>
        </pc:picChg>
        <pc:picChg chg="add mod">
          <ac:chgData name="José María" userId="adfbc59b-5cf6-487a-9f2b-52ac0ca3f567" providerId="ADAL" clId="{069CC170-DCD3-4C45-9E3F-30433615CBBE}" dt="2023-06-06T18:39:37.146" v="2911"/>
          <ac:picMkLst>
            <pc:docMk/>
            <pc:sldMk cId="400708197" sldId="4133"/>
            <ac:picMk id="76" creationId="{96D98B87-BD40-74EA-CE62-04BC3A506B78}"/>
          </ac:picMkLst>
        </pc:picChg>
      </pc:sldChg>
      <pc:sldChg chg="addSp delSp modSp new mod ord modTransition modClrScheme modAnim chgLayout">
        <pc:chgData name="José María" userId="adfbc59b-5cf6-487a-9f2b-52ac0ca3f567" providerId="ADAL" clId="{069CC170-DCD3-4C45-9E3F-30433615CBBE}" dt="2023-06-09T09:40:34.725" v="3038"/>
        <pc:sldMkLst>
          <pc:docMk/>
          <pc:sldMk cId="116754631" sldId="4134"/>
        </pc:sldMkLst>
        <pc:spChg chg="del">
          <ac:chgData name="José María" userId="adfbc59b-5cf6-487a-9f2b-52ac0ca3f567" providerId="ADAL" clId="{069CC170-DCD3-4C45-9E3F-30433615CBBE}" dt="2023-06-05T04:45:55.101" v="785" actId="478"/>
          <ac:spMkLst>
            <pc:docMk/>
            <pc:sldMk cId="116754631" sldId="4134"/>
            <ac:spMk id="2" creationId="{29BC9730-A1D3-4AB1-0E4E-B86D9AE78BEA}"/>
          </ac:spMkLst>
        </pc:spChg>
        <pc:spChg chg="mod">
          <ac:chgData name="José María" userId="adfbc59b-5cf6-487a-9f2b-52ac0ca3f567" providerId="ADAL" clId="{069CC170-DCD3-4C45-9E3F-30433615CBBE}" dt="2023-06-05T04:55:01.196" v="1377" actId="1076"/>
          <ac:spMkLst>
            <pc:docMk/>
            <pc:sldMk cId="116754631" sldId="4134"/>
            <ac:spMk id="3" creationId="{0BC90CE6-9CA6-1130-3782-5EDAEC4F844B}"/>
          </ac:spMkLst>
        </pc:spChg>
        <pc:spChg chg="del">
          <ac:chgData name="José María" userId="adfbc59b-5cf6-487a-9f2b-52ac0ca3f567" providerId="ADAL" clId="{069CC170-DCD3-4C45-9E3F-30433615CBBE}" dt="2023-06-05T04:45:53.954" v="784" actId="478"/>
          <ac:spMkLst>
            <pc:docMk/>
            <pc:sldMk cId="116754631" sldId="4134"/>
            <ac:spMk id="4" creationId="{74F029DC-6719-4F78-8141-55297E1DA1E9}"/>
          </ac:spMkLst>
        </pc:spChg>
        <pc:spChg chg="del">
          <ac:chgData name="José María" userId="adfbc59b-5cf6-487a-9f2b-52ac0ca3f567" providerId="ADAL" clId="{069CC170-DCD3-4C45-9E3F-30433615CBBE}" dt="2023-06-05T04:45:56.474" v="786" actId="478"/>
          <ac:spMkLst>
            <pc:docMk/>
            <pc:sldMk cId="116754631" sldId="4134"/>
            <ac:spMk id="5" creationId="{DB9D9478-DDB8-59D6-4255-DBE3D2534C5D}"/>
          </ac:spMkLst>
        </pc:spChg>
        <pc:spChg chg="del">
          <ac:chgData name="José María" userId="adfbc59b-5cf6-487a-9f2b-52ac0ca3f567" providerId="ADAL" clId="{069CC170-DCD3-4C45-9E3F-30433615CBBE}" dt="2023-06-05T04:45:57.453" v="787" actId="478"/>
          <ac:spMkLst>
            <pc:docMk/>
            <pc:sldMk cId="116754631" sldId="4134"/>
            <ac:spMk id="6" creationId="{066D2511-D89D-B967-5B4B-A56F0EE2527D}"/>
          </ac:spMkLst>
        </pc:spChg>
        <pc:spChg chg="del">
          <ac:chgData name="José María" userId="adfbc59b-5cf6-487a-9f2b-52ac0ca3f567" providerId="ADAL" clId="{069CC170-DCD3-4C45-9E3F-30433615CBBE}" dt="2023-06-05T04:45:58.769" v="788" actId="478"/>
          <ac:spMkLst>
            <pc:docMk/>
            <pc:sldMk cId="116754631" sldId="4134"/>
            <ac:spMk id="7" creationId="{01D6300A-4948-44A3-9507-5BF63DF87A7B}"/>
          </ac:spMkLst>
        </pc:spChg>
        <pc:spChg chg="add del mod">
          <ac:chgData name="José María" userId="adfbc59b-5cf6-487a-9f2b-52ac0ca3f567" providerId="ADAL" clId="{069CC170-DCD3-4C45-9E3F-30433615CBBE}" dt="2023-06-05T04:54:46.753" v="1370" actId="478"/>
          <ac:spMkLst>
            <pc:docMk/>
            <pc:sldMk cId="116754631" sldId="4134"/>
            <ac:spMk id="13" creationId="{94DB7D97-6542-AAAA-CE42-5F42A142810D}"/>
          </ac:spMkLst>
        </pc:spChg>
        <pc:spChg chg="add del mod">
          <ac:chgData name="José María" userId="adfbc59b-5cf6-487a-9f2b-52ac0ca3f567" providerId="ADAL" clId="{069CC170-DCD3-4C45-9E3F-30433615CBBE}" dt="2023-06-05T04:54:48.215" v="1371" actId="478"/>
          <ac:spMkLst>
            <pc:docMk/>
            <pc:sldMk cId="116754631" sldId="4134"/>
            <ac:spMk id="15" creationId="{FDB45F95-37A2-DDE8-F781-F71476EE0CFF}"/>
          </ac:spMkLst>
        </pc:spChg>
        <pc:spChg chg="add del mod">
          <ac:chgData name="José María" userId="adfbc59b-5cf6-487a-9f2b-52ac0ca3f567" providerId="ADAL" clId="{069CC170-DCD3-4C45-9E3F-30433615CBBE}" dt="2023-06-05T04:54:49.475" v="1372" actId="478"/>
          <ac:spMkLst>
            <pc:docMk/>
            <pc:sldMk cId="116754631" sldId="4134"/>
            <ac:spMk id="17" creationId="{1D83C5AD-C5B6-76E7-1FA0-109BCA838668}"/>
          </ac:spMkLst>
        </pc:spChg>
        <pc:graphicFrameChg chg="add mod modGraphic">
          <ac:chgData name="José María" userId="adfbc59b-5cf6-487a-9f2b-52ac0ca3f567" providerId="ADAL" clId="{069CC170-DCD3-4C45-9E3F-30433615CBBE}" dt="2023-06-07T18:09:49.518" v="3026" actId="20577"/>
          <ac:graphicFrameMkLst>
            <pc:docMk/>
            <pc:sldMk cId="116754631" sldId="4134"/>
            <ac:graphicFrameMk id="8" creationId="{5A53785E-5758-5004-1584-3B53B2EB219F}"/>
          </ac:graphicFrameMkLst>
        </pc:graphicFrameChg>
        <pc:picChg chg="add del mod ord">
          <ac:chgData name="José María" userId="adfbc59b-5cf6-487a-9f2b-52ac0ca3f567" providerId="ADAL" clId="{069CC170-DCD3-4C45-9E3F-30433615CBBE}" dt="2023-06-09T09:38:10.365" v="3029"/>
          <ac:picMkLst>
            <pc:docMk/>
            <pc:sldMk cId="116754631" sldId="4134"/>
            <ac:picMk id="6" creationId="{6F8A5809-2C4B-3180-09F1-0F6F12483367}"/>
          </ac:picMkLst>
        </pc:picChg>
        <pc:picChg chg="add del mod">
          <ac:chgData name="José María" userId="adfbc59b-5cf6-487a-9f2b-52ac0ca3f567" providerId="ADAL" clId="{069CC170-DCD3-4C45-9E3F-30433615CBBE}" dt="2023-06-09T09:38:16.667" v="3031"/>
          <ac:picMkLst>
            <pc:docMk/>
            <pc:sldMk cId="116754631" sldId="4134"/>
            <ac:picMk id="7" creationId="{2CF1250C-91B9-5C4B-7FB3-9CA8233B9CF2}"/>
          </ac:picMkLst>
        </pc:picChg>
        <pc:picChg chg="add del mod">
          <ac:chgData name="José María" userId="adfbc59b-5cf6-487a-9f2b-52ac0ca3f567" providerId="ADAL" clId="{069CC170-DCD3-4C45-9E3F-30433615CBBE}" dt="2023-06-06T17:46:35.179" v="2794"/>
          <ac:picMkLst>
            <pc:docMk/>
            <pc:sldMk cId="116754631" sldId="4134"/>
            <ac:picMk id="7" creationId="{8451ADCC-C4EB-0EFE-544B-970ED23285A7}"/>
          </ac:picMkLst>
        </pc:picChg>
        <pc:picChg chg="add mod">
          <ac:chgData name="José María" userId="adfbc59b-5cf6-487a-9f2b-52ac0ca3f567" providerId="ADAL" clId="{069CC170-DCD3-4C45-9E3F-30433615CBBE}" dt="2023-06-05T04:54:58.844" v="1376" actId="1076"/>
          <ac:picMkLst>
            <pc:docMk/>
            <pc:sldMk cId="116754631" sldId="4134"/>
            <ac:picMk id="9" creationId="{304627F6-0151-031A-B053-E03185036BE4}"/>
          </ac:picMkLst>
        </pc:picChg>
        <pc:picChg chg="add del mod ord">
          <ac:chgData name="José María" userId="adfbc59b-5cf6-487a-9f2b-52ac0ca3f567" providerId="ADAL" clId="{069CC170-DCD3-4C45-9E3F-30433615CBBE}" dt="2023-06-09T09:38:29.372" v="3032"/>
          <ac:picMkLst>
            <pc:docMk/>
            <pc:sldMk cId="116754631" sldId="4134"/>
            <ac:picMk id="12" creationId="{2C6A8DA1-4C65-A05E-EB42-59357026CB5F}"/>
          </ac:picMkLst>
        </pc:picChg>
        <pc:picChg chg="add del mod ord">
          <ac:chgData name="José María" userId="adfbc59b-5cf6-487a-9f2b-52ac0ca3f567" providerId="ADAL" clId="{069CC170-DCD3-4C45-9E3F-30433615CBBE}" dt="2023-06-06T17:48:07.207" v="2795"/>
          <ac:picMkLst>
            <pc:docMk/>
            <pc:sldMk cId="116754631" sldId="4134"/>
            <ac:picMk id="12" creationId="{B13B47DE-C039-E291-15BB-AFD60F7A7BEF}"/>
          </ac:picMkLst>
        </pc:picChg>
        <pc:picChg chg="add del mod">
          <ac:chgData name="José María" userId="adfbc59b-5cf6-487a-9f2b-52ac0ca3f567" providerId="ADAL" clId="{069CC170-DCD3-4C45-9E3F-30433615CBBE}" dt="2023-06-06T17:48:46.144" v="2797"/>
          <ac:picMkLst>
            <pc:docMk/>
            <pc:sldMk cId="116754631" sldId="4134"/>
            <ac:picMk id="13" creationId="{715BC13F-E9EC-9CCB-5879-F0DE5F1136FE}"/>
          </ac:picMkLst>
        </pc:picChg>
        <pc:picChg chg="add del mod">
          <ac:chgData name="José María" userId="adfbc59b-5cf6-487a-9f2b-52ac0ca3f567" providerId="ADAL" clId="{069CC170-DCD3-4C45-9E3F-30433615CBBE}" dt="2023-06-09T09:38:30.458" v="3034"/>
          <ac:picMkLst>
            <pc:docMk/>
            <pc:sldMk cId="116754631" sldId="4134"/>
            <ac:picMk id="13" creationId="{B5512E87-F681-6268-CD93-6A6DE800FEE2}"/>
          </ac:picMkLst>
        </pc:picChg>
        <pc:picChg chg="add del mod ord">
          <ac:chgData name="José María" userId="adfbc59b-5cf6-487a-9f2b-52ac0ca3f567" providerId="ADAL" clId="{069CC170-DCD3-4C45-9E3F-30433615CBBE}" dt="2023-06-06T17:49:08.890" v="2798"/>
          <ac:picMkLst>
            <pc:docMk/>
            <pc:sldMk cId="116754631" sldId="4134"/>
            <ac:picMk id="16" creationId="{0BA54507-011A-127D-C0AB-692654800666}"/>
          </ac:picMkLst>
        </pc:picChg>
        <pc:picChg chg="add del mod ord">
          <ac:chgData name="José María" userId="adfbc59b-5cf6-487a-9f2b-52ac0ca3f567" providerId="ADAL" clId="{069CC170-DCD3-4C45-9E3F-30433615CBBE}" dt="2023-06-09T09:39:28.040" v="3035"/>
          <ac:picMkLst>
            <pc:docMk/>
            <pc:sldMk cId="116754631" sldId="4134"/>
            <ac:picMk id="16" creationId="{4E369EEF-67CA-9ED4-8A68-1F24A2BF3C2C}"/>
          </ac:picMkLst>
        </pc:picChg>
        <pc:picChg chg="add del mod">
          <ac:chgData name="José María" userId="adfbc59b-5cf6-487a-9f2b-52ac0ca3f567" providerId="ADAL" clId="{069CC170-DCD3-4C45-9E3F-30433615CBBE}" dt="2023-06-06T17:49:12.991" v="2800"/>
          <ac:picMkLst>
            <pc:docMk/>
            <pc:sldMk cId="116754631" sldId="4134"/>
            <ac:picMk id="17" creationId="{B1699F1C-DE17-4F39-5C82-5DB21AFEA463}"/>
          </ac:picMkLst>
        </pc:picChg>
        <pc:picChg chg="add del mod">
          <ac:chgData name="José María" userId="adfbc59b-5cf6-487a-9f2b-52ac0ca3f567" providerId="ADAL" clId="{069CC170-DCD3-4C45-9E3F-30433615CBBE}" dt="2023-06-09T09:39:39.201" v="3037"/>
          <ac:picMkLst>
            <pc:docMk/>
            <pc:sldMk cId="116754631" sldId="4134"/>
            <ac:picMk id="17" creationId="{F2700431-CE25-EB8B-5E5D-5A1755961A2A}"/>
          </ac:picMkLst>
        </pc:picChg>
        <pc:picChg chg="add del mod ord">
          <ac:chgData name="José María" userId="adfbc59b-5cf6-487a-9f2b-52ac0ca3f567" providerId="ADAL" clId="{069CC170-DCD3-4C45-9E3F-30433615CBBE}" dt="2023-06-06T17:49:26.337" v="2801"/>
          <ac:picMkLst>
            <pc:docMk/>
            <pc:sldMk cId="116754631" sldId="4134"/>
            <ac:picMk id="20" creationId="{34B4FC9C-F2E5-23ED-EC3F-87846CFDCEAF}"/>
          </ac:picMkLst>
        </pc:picChg>
        <pc:picChg chg="add del mod ord">
          <ac:chgData name="José María" userId="adfbc59b-5cf6-487a-9f2b-52ac0ca3f567" providerId="ADAL" clId="{069CC170-DCD3-4C45-9E3F-30433615CBBE}" dt="2023-06-09T09:40:34.725" v="3038"/>
          <ac:picMkLst>
            <pc:docMk/>
            <pc:sldMk cId="116754631" sldId="4134"/>
            <ac:picMk id="20" creationId="{B6FB2643-3C77-DB07-B666-B83844A4FAED}"/>
          </ac:picMkLst>
        </pc:picChg>
        <pc:picChg chg="add mod">
          <ac:chgData name="José María" userId="adfbc59b-5cf6-487a-9f2b-52ac0ca3f567" providerId="ADAL" clId="{069CC170-DCD3-4C45-9E3F-30433615CBBE}" dt="2023-06-09T09:40:34.725" v="3038"/>
          <ac:picMkLst>
            <pc:docMk/>
            <pc:sldMk cId="116754631" sldId="4134"/>
            <ac:picMk id="21" creationId="{756121D8-BA10-1C7A-076F-23FC99AFC77A}"/>
          </ac:picMkLst>
        </pc:picChg>
        <pc:picChg chg="add del mod">
          <ac:chgData name="José María" userId="adfbc59b-5cf6-487a-9f2b-52ac0ca3f567" providerId="ADAL" clId="{069CC170-DCD3-4C45-9E3F-30433615CBBE}" dt="2023-06-06T17:49:27.626" v="2803"/>
          <ac:picMkLst>
            <pc:docMk/>
            <pc:sldMk cId="116754631" sldId="4134"/>
            <ac:picMk id="21" creationId="{EBADDCEE-646E-0E2B-A040-3D6071324DF9}"/>
          </ac:picMkLst>
        </pc:picChg>
        <pc:picChg chg="add del mod ord">
          <ac:chgData name="José María" userId="adfbc59b-5cf6-487a-9f2b-52ac0ca3f567" providerId="ADAL" clId="{069CC170-DCD3-4C45-9E3F-30433615CBBE}" dt="2023-06-06T17:49:49.533" v="2804"/>
          <ac:picMkLst>
            <pc:docMk/>
            <pc:sldMk cId="116754631" sldId="4134"/>
            <ac:picMk id="24" creationId="{4B8791B4-2F55-1107-6DE9-3F8949BFE4A3}"/>
          </ac:picMkLst>
        </pc:picChg>
        <pc:picChg chg="add del mod">
          <ac:chgData name="José María" userId="adfbc59b-5cf6-487a-9f2b-52ac0ca3f567" providerId="ADAL" clId="{069CC170-DCD3-4C45-9E3F-30433615CBBE}" dt="2023-06-06T17:49:50.596" v="2806"/>
          <ac:picMkLst>
            <pc:docMk/>
            <pc:sldMk cId="116754631" sldId="4134"/>
            <ac:picMk id="25" creationId="{9870C798-D92C-7EDD-4158-B7F694AC978A}"/>
          </ac:picMkLst>
        </pc:picChg>
        <pc:picChg chg="add del mod ord">
          <ac:chgData name="José María" userId="adfbc59b-5cf6-487a-9f2b-52ac0ca3f567" providerId="ADAL" clId="{069CC170-DCD3-4C45-9E3F-30433615CBBE}" dt="2023-06-06T17:50:38.610" v="2807"/>
          <ac:picMkLst>
            <pc:docMk/>
            <pc:sldMk cId="116754631" sldId="4134"/>
            <ac:picMk id="28" creationId="{06E776EA-CF41-3A27-62CB-AAA9FE290635}"/>
          </ac:picMkLst>
        </pc:picChg>
        <pc:picChg chg="add del mod">
          <ac:chgData name="José María" userId="adfbc59b-5cf6-487a-9f2b-52ac0ca3f567" providerId="ADAL" clId="{069CC170-DCD3-4C45-9E3F-30433615CBBE}" dt="2023-06-06T17:50:39.742" v="2809"/>
          <ac:picMkLst>
            <pc:docMk/>
            <pc:sldMk cId="116754631" sldId="4134"/>
            <ac:picMk id="29" creationId="{85AF1DF8-D1A4-90DA-60C1-65B41AFFE7EE}"/>
          </ac:picMkLst>
        </pc:picChg>
        <pc:picChg chg="add del mod ord">
          <ac:chgData name="José María" userId="adfbc59b-5cf6-487a-9f2b-52ac0ca3f567" providerId="ADAL" clId="{069CC170-DCD3-4C45-9E3F-30433615CBBE}" dt="2023-06-06T17:51:02.366" v="2810"/>
          <ac:picMkLst>
            <pc:docMk/>
            <pc:sldMk cId="116754631" sldId="4134"/>
            <ac:picMk id="32" creationId="{F36D5C4C-2DD5-2A41-74DE-D28E4592CD6E}"/>
          </ac:picMkLst>
        </pc:picChg>
        <pc:picChg chg="add del mod">
          <ac:chgData name="José María" userId="adfbc59b-5cf6-487a-9f2b-52ac0ca3f567" providerId="ADAL" clId="{069CC170-DCD3-4C45-9E3F-30433615CBBE}" dt="2023-06-06T17:51:09.577" v="2812"/>
          <ac:picMkLst>
            <pc:docMk/>
            <pc:sldMk cId="116754631" sldId="4134"/>
            <ac:picMk id="33" creationId="{153E9FF5-5FF3-03A8-87E3-55ED60622E59}"/>
          </ac:picMkLst>
        </pc:picChg>
        <pc:picChg chg="add del mod ord">
          <ac:chgData name="José María" userId="adfbc59b-5cf6-487a-9f2b-52ac0ca3f567" providerId="ADAL" clId="{069CC170-DCD3-4C45-9E3F-30433615CBBE}" dt="2023-06-06T17:53:02.454" v="2813"/>
          <ac:picMkLst>
            <pc:docMk/>
            <pc:sldMk cId="116754631" sldId="4134"/>
            <ac:picMk id="36" creationId="{9D208998-86D2-5013-38EA-AEA02FB44FA6}"/>
          </ac:picMkLst>
        </pc:picChg>
        <pc:picChg chg="add del mod">
          <ac:chgData name="José María" userId="adfbc59b-5cf6-487a-9f2b-52ac0ca3f567" providerId="ADAL" clId="{069CC170-DCD3-4C45-9E3F-30433615CBBE}" dt="2023-06-06T17:53:10.672" v="2815"/>
          <ac:picMkLst>
            <pc:docMk/>
            <pc:sldMk cId="116754631" sldId="4134"/>
            <ac:picMk id="37" creationId="{227497FF-6066-4688-D7E4-EDF74039272D}"/>
          </ac:picMkLst>
        </pc:picChg>
        <pc:picChg chg="add del mod ord">
          <ac:chgData name="José María" userId="adfbc59b-5cf6-487a-9f2b-52ac0ca3f567" providerId="ADAL" clId="{069CC170-DCD3-4C45-9E3F-30433615CBBE}" dt="2023-06-06T17:55:16.086" v="2816"/>
          <ac:picMkLst>
            <pc:docMk/>
            <pc:sldMk cId="116754631" sldId="4134"/>
            <ac:picMk id="40" creationId="{BDE4C956-8B34-C49F-0D15-A0757F803E6B}"/>
          </ac:picMkLst>
        </pc:picChg>
        <pc:picChg chg="add del mod">
          <ac:chgData name="José María" userId="adfbc59b-5cf6-487a-9f2b-52ac0ca3f567" providerId="ADAL" clId="{069CC170-DCD3-4C45-9E3F-30433615CBBE}" dt="2023-06-09T09:37:56.330" v="3028"/>
          <ac:picMkLst>
            <pc:docMk/>
            <pc:sldMk cId="116754631" sldId="4134"/>
            <ac:picMk id="41" creationId="{AD96F106-CDDD-AD09-06E7-690D90E789D6}"/>
          </ac:picMkLst>
        </pc:picChg>
      </pc:sldChg>
      <pc:sldChg chg="modSp add mod">
        <pc:chgData name="José María" userId="adfbc59b-5cf6-487a-9f2b-52ac0ca3f567" providerId="ADAL" clId="{069CC170-DCD3-4C45-9E3F-30433615CBBE}" dt="2023-06-05T04:55:57.043" v="1412" actId="20577"/>
        <pc:sldMkLst>
          <pc:docMk/>
          <pc:sldMk cId="1403478947" sldId="4135"/>
        </pc:sldMkLst>
        <pc:spChg chg="mod">
          <ac:chgData name="José María" userId="adfbc59b-5cf6-487a-9f2b-52ac0ca3f567" providerId="ADAL" clId="{069CC170-DCD3-4C45-9E3F-30433615CBBE}" dt="2023-06-05T04:55:57.043" v="1412" actId="20577"/>
          <ac:spMkLst>
            <pc:docMk/>
            <pc:sldMk cId="1403478947" sldId="4135"/>
            <ac:spMk id="13" creationId="{525B8C9A-EB1E-E400-287B-F0D8AA5791D3}"/>
          </ac:spMkLst>
        </pc:spChg>
      </pc:sldChg>
      <pc:sldChg chg="addSp delSp modSp new mod modTransition modClrScheme modAnim chgLayout">
        <pc:chgData name="José María" userId="adfbc59b-5cf6-487a-9f2b-52ac0ca3f567" providerId="ADAL" clId="{069CC170-DCD3-4C45-9E3F-30433615CBBE}" dt="2023-06-06T18:41:45.136" v="2920"/>
        <pc:sldMkLst>
          <pc:docMk/>
          <pc:sldMk cId="1731138065" sldId="4136"/>
        </pc:sldMkLst>
        <pc:spChg chg="del">
          <ac:chgData name="José María" userId="adfbc59b-5cf6-487a-9f2b-52ac0ca3f567" providerId="ADAL" clId="{069CC170-DCD3-4C45-9E3F-30433615CBBE}" dt="2023-06-05T04:56:56.960" v="1417" actId="478"/>
          <ac:spMkLst>
            <pc:docMk/>
            <pc:sldMk cId="1731138065" sldId="4136"/>
            <ac:spMk id="2" creationId="{FA760ABC-34BC-0BA2-8C90-EB83D7E2D764}"/>
          </ac:spMkLst>
        </pc:spChg>
        <pc:spChg chg="del">
          <ac:chgData name="José María" userId="adfbc59b-5cf6-487a-9f2b-52ac0ca3f567" providerId="ADAL" clId="{069CC170-DCD3-4C45-9E3F-30433615CBBE}" dt="2023-06-05T04:56:55.002" v="1414" actId="478"/>
          <ac:spMkLst>
            <pc:docMk/>
            <pc:sldMk cId="1731138065" sldId="4136"/>
            <ac:spMk id="3" creationId="{4777DB70-BA64-204F-EF1D-D5FA142B07DD}"/>
          </ac:spMkLst>
        </pc:spChg>
        <pc:spChg chg="del mod">
          <ac:chgData name="José María" userId="adfbc59b-5cf6-487a-9f2b-52ac0ca3f567" providerId="ADAL" clId="{069CC170-DCD3-4C45-9E3F-30433615CBBE}" dt="2023-06-05T04:56:56.116" v="1416" actId="478"/>
          <ac:spMkLst>
            <pc:docMk/>
            <pc:sldMk cId="1731138065" sldId="4136"/>
            <ac:spMk id="4" creationId="{D4E99738-150B-F63F-6615-4278AF3C9599}"/>
          </ac:spMkLst>
        </pc:spChg>
        <pc:spChg chg="del">
          <ac:chgData name="José María" userId="adfbc59b-5cf6-487a-9f2b-52ac0ca3f567" providerId="ADAL" clId="{069CC170-DCD3-4C45-9E3F-30433615CBBE}" dt="2023-06-05T04:56:58.253" v="1418" actId="478"/>
          <ac:spMkLst>
            <pc:docMk/>
            <pc:sldMk cId="1731138065" sldId="4136"/>
            <ac:spMk id="5" creationId="{FFD6B321-D279-35D5-7028-82E7F7758EB4}"/>
          </ac:spMkLst>
        </pc:spChg>
        <pc:spChg chg="del">
          <ac:chgData name="José María" userId="adfbc59b-5cf6-487a-9f2b-52ac0ca3f567" providerId="ADAL" clId="{069CC170-DCD3-4C45-9E3F-30433615CBBE}" dt="2023-06-05T04:56:59.412" v="1419" actId="478"/>
          <ac:spMkLst>
            <pc:docMk/>
            <pc:sldMk cId="1731138065" sldId="4136"/>
            <ac:spMk id="6" creationId="{CBFB96BC-EBB6-12FD-9398-73C17096C18E}"/>
          </ac:spMkLst>
        </pc:spChg>
        <pc:spChg chg="del">
          <ac:chgData name="José María" userId="adfbc59b-5cf6-487a-9f2b-52ac0ca3f567" providerId="ADAL" clId="{069CC170-DCD3-4C45-9E3F-30433615CBBE}" dt="2023-06-05T04:57:00.696" v="1420" actId="478"/>
          <ac:spMkLst>
            <pc:docMk/>
            <pc:sldMk cId="1731138065" sldId="4136"/>
            <ac:spMk id="7" creationId="{A3DAD549-3F5A-EBD3-96DC-057580344289}"/>
          </ac:spMkLst>
        </pc:spChg>
        <pc:spChg chg="add del mod ord">
          <ac:chgData name="José María" userId="adfbc59b-5cf6-487a-9f2b-52ac0ca3f567" providerId="ADAL" clId="{069CC170-DCD3-4C45-9E3F-30433615CBBE}" dt="2023-06-05T05:02:53.362" v="1458" actId="478"/>
          <ac:spMkLst>
            <pc:docMk/>
            <pc:sldMk cId="1731138065" sldId="4136"/>
            <ac:spMk id="9" creationId="{E82CBEBD-3AF7-DC53-1FF3-6A12841A8B35}"/>
          </ac:spMkLst>
        </pc:spChg>
        <pc:spChg chg="add del mod">
          <ac:chgData name="José María" userId="adfbc59b-5cf6-487a-9f2b-52ac0ca3f567" providerId="ADAL" clId="{069CC170-DCD3-4C45-9E3F-30433615CBBE}" dt="2023-06-05T04:57:26.806" v="1428" actId="478"/>
          <ac:spMkLst>
            <pc:docMk/>
            <pc:sldMk cId="1731138065" sldId="4136"/>
            <ac:spMk id="10" creationId="{960ED239-D3C9-C0E0-56BC-2879DC1B913E}"/>
          </ac:spMkLst>
        </pc:spChg>
        <pc:spChg chg="add del mod">
          <ac:chgData name="José María" userId="adfbc59b-5cf6-487a-9f2b-52ac0ca3f567" providerId="ADAL" clId="{069CC170-DCD3-4C45-9E3F-30433615CBBE}" dt="2023-06-05T04:58:11.818" v="1436" actId="478"/>
          <ac:spMkLst>
            <pc:docMk/>
            <pc:sldMk cId="1731138065" sldId="4136"/>
            <ac:spMk id="12" creationId="{2154E573-9D66-3635-AEA3-A7D87FE0BB88}"/>
          </ac:spMkLst>
        </pc:spChg>
        <pc:spChg chg="add del mod">
          <ac:chgData name="José María" userId="adfbc59b-5cf6-487a-9f2b-52ac0ca3f567" providerId="ADAL" clId="{069CC170-DCD3-4C45-9E3F-30433615CBBE}" dt="2023-06-05T04:58:09.949" v="1435" actId="478"/>
          <ac:spMkLst>
            <pc:docMk/>
            <pc:sldMk cId="1731138065" sldId="4136"/>
            <ac:spMk id="13" creationId="{3BEDC272-7BAA-6F59-9351-3D9AFA97D119}"/>
          </ac:spMkLst>
        </pc:spChg>
        <pc:spChg chg="add del mod">
          <ac:chgData name="José María" userId="adfbc59b-5cf6-487a-9f2b-52ac0ca3f567" providerId="ADAL" clId="{069CC170-DCD3-4C45-9E3F-30433615CBBE}" dt="2023-06-05T05:02:55.305" v="1460" actId="478"/>
          <ac:spMkLst>
            <pc:docMk/>
            <pc:sldMk cId="1731138065" sldId="4136"/>
            <ac:spMk id="16" creationId="{6604117A-525A-B44B-69A8-D6E5CE47DCD5}"/>
          </ac:spMkLst>
        </pc:spChg>
        <pc:spChg chg="add del mod">
          <ac:chgData name="José María" userId="adfbc59b-5cf6-487a-9f2b-52ac0ca3f567" providerId="ADAL" clId="{069CC170-DCD3-4C45-9E3F-30433615CBBE}" dt="2023-06-05T05:07:38.558" v="1489" actId="478"/>
          <ac:spMkLst>
            <pc:docMk/>
            <pc:sldMk cId="1731138065" sldId="4136"/>
            <ac:spMk id="17" creationId="{A4310FF1-D453-0E18-DAC0-8BABB4609735}"/>
          </ac:spMkLst>
        </pc:spChg>
        <pc:spChg chg="add mod">
          <ac:chgData name="José María" userId="adfbc59b-5cf6-487a-9f2b-52ac0ca3f567" providerId="ADAL" clId="{069CC170-DCD3-4C45-9E3F-30433615CBBE}" dt="2023-06-05T05:31:48.479" v="1730" actId="207"/>
          <ac:spMkLst>
            <pc:docMk/>
            <pc:sldMk cId="1731138065" sldId="4136"/>
            <ac:spMk id="18" creationId="{ACD25544-45DA-DCF8-F455-7339B26FD078}"/>
          </ac:spMkLst>
        </pc:spChg>
        <pc:spChg chg="add del mod">
          <ac:chgData name="José María" userId="adfbc59b-5cf6-487a-9f2b-52ac0ca3f567" providerId="ADAL" clId="{069CC170-DCD3-4C45-9E3F-30433615CBBE}" dt="2023-06-05T05:01:29.634" v="1454" actId="26606"/>
          <ac:spMkLst>
            <pc:docMk/>
            <pc:sldMk cId="1731138065" sldId="4136"/>
            <ac:spMk id="19" creationId="{75902C4F-C581-00AB-4AEE-31E6AF3B1D2E}"/>
          </ac:spMkLst>
        </pc:spChg>
        <pc:spChg chg="add mod">
          <ac:chgData name="José María" userId="adfbc59b-5cf6-487a-9f2b-52ac0ca3f567" providerId="ADAL" clId="{069CC170-DCD3-4C45-9E3F-30433615CBBE}" dt="2023-06-05T09:50:33.453" v="2724" actId="1076"/>
          <ac:spMkLst>
            <pc:docMk/>
            <pc:sldMk cId="1731138065" sldId="4136"/>
            <ac:spMk id="20" creationId="{F033F6EE-5626-B571-B1F5-14F9B3B76CE7}"/>
          </ac:spMkLst>
        </pc:spChg>
        <pc:spChg chg="add del mod">
          <ac:chgData name="José María" userId="adfbc59b-5cf6-487a-9f2b-52ac0ca3f567" providerId="ADAL" clId="{069CC170-DCD3-4C45-9E3F-30433615CBBE}" dt="2023-06-05T05:01:29.634" v="1454" actId="26606"/>
          <ac:spMkLst>
            <pc:docMk/>
            <pc:sldMk cId="1731138065" sldId="4136"/>
            <ac:spMk id="21" creationId="{BE6F1814-AFD4-3C61-2470-DEBF72E7AA7F}"/>
          </ac:spMkLst>
        </pc:spChg>
        <pc:spChg chg="add del mod">
          <ac:chgData name="José María" userId="adfbc59b-5cf6-487a-9f2b-52ac0ca3f567" providerId="ADAL" clId="{069CC170-DCD3-4C45-9E3F-30433615CBBE}" dt="2023-06-05T05:01:29.634" v="1454" actId="26606"/>
          <ac:spMkLst>
            <pc:docMk/>
            <pc:sldMk cId="1731138065" sldId="4136"/>
            <ac:spMk id="23" creationId="{E3C079FC-B454-381E-29C1-C9D527DF135A}"/>
          </ac:spMkLst>
        </pc:spChg>
        <pc:spChg chg="add del mod">
          <ac:chgData name="José María" userId="adfbc59b-5cf6-487a-9f2b-52ac0ca3f567" providerId="ADAL" clId="{069CC170-DCD3-4C45-9E3F-30433615CBBE}" dt="2023-06-05T05:01:29.634" v="1454" actId="26606"/>
          <ac:spMkLst>
            <pc:docMk/>
            <pc:sldMk cId="1731138065" sldId="4136"/>
            <ac:spMk id="25" creationId="{C3055B52-F5E3-7793-3704-51DD0F5BA831}"/>
          </ac:spMkLst>
        </pc:spChg>
        <pc:spChg chg="add del">
          <ac:chgData name="José María" userId="adfbc59b-5cf6-487a-9f2b-52ac0ca3f567" providerId="ADAL" clId="{069CC170-DCD3-4C45-9E3F-30433615CBBE}" dt="2023-06-05T05:02:54.360" v="1459" actId="478"/>
          <ac:spMkLst>
            <pc:docMk/>
            <pc:sldMk cId="1731138065" sldId="4136"/>
            <ac:spMk id="27" creationId="{84037B56-7CE2-BF0E-9CF8-3BE6523F3480}"/>
          </ac:spMkLst>
        </pc:spChg>
        <pc:spChg chg="add del">
          <ac:chgData name="José María" userId="adfbc59b-5cf6-487a-9f2b-52ac0ca3f567" providerId="ADAL" clId="{069CC170-DCD3-4C45-9E3F-30433615CBBE}" dt="2023-06-05T05:02:52.515" v="1457" actId="478"/>
          <ac:spMkLst>
            <pc:docMk/>
            <pc:sldMk cId="1731138065" sldId="4136"/>
            <ac:spMk id="28" creationId="{1F5ECA7C-DD4F-6C7E-3EE9-C350A5139023}"/>
          </ac:spMkLst>
        </pc:spChg>
        <pc:spChg chg="add del mod">
          <ac:chgData name="José María" userId="adfbc59b-5cf6-487a-9f2b-52ac0ca3f567" providerId="ADAL" clId="{069CC170-DCD3-4C45-9E3F-30433615CBBE}" dt="2023-06-05T05:07:44.958" v="1494" actId="478"/>
          <ac:spMkLst>
            <pc:docMk/>
            <pc:sldMk cId="1731138065" sldId="4136"/>
            <ac:spMk id="1030" creationId="{1E152E34-4840-6FB0-6B35-5D037A699486}"/>
          </ac:spMkLst>
        </pc:spChg>
        <pc:spChg chg="add del mod">
          <ac:chgData name="José María" userId="adfbc59b-5cf6-487a-9f2b-52ac0ca3f567" providerId="ADAL" clId="{069CC170-DCD3-4C45-9E3F-30433615CBBE}" dt="2023-06-05T05:04:25.564" v="1478" actId="478"/>
          <ac:spMkLst>
            <pc:docMk/>
            <pc:sldMk cId="1731138065" sldId="4136"/>
            <ac:spMk id="1031" creationId="{65D5F752-FC73-14A7-C6F7-3D0CF41A4405}"/>
          </ac:spMkLst>
        </pc:spChg>
        <pc:spChg chg="add del mod">
          <ac:chgData name="José María" userId="adfbc59b-5cf6-487a-9f2b-52ac0ca3f567" providerId="ADAL" clId="{069CC170-DCD3-4C45-9E3F-30433615CBBE}" dt="2023-06-05T05:04:48.210" v="1487" actId="478"/>
          <ac:spMkLst>
            <pc:docMk/>
            <pc:sldMk cId="1731138065" sldId="4136"/>
            <ac:spMk id="1033" creationId="{0A2FD349-04C7-0109-9B77-0BD77BB4D452}"/>
          </ac:spMkLst>
        </pc:spChg>
        <pc:spChg chg="add del mod">
          <ac:chgData name="José María" userId="adfbc59b-5cf6-487a-9f2b-52ac0ca3f567" providerId="ADAL" clId="{069CC170-DCD3-4C45-9E3F-30433615CBBE}" dt="2023-06-05T05:04:45.993" v="1485" actId="478"/>
          <ac:spMkLst>
            <pc:docMk/>
            <pc:sldMk cId="1731138065" sldId="4136"/>
            <ac:spMk id="1035" creationId="{2F8FF088-509C-A097-FAC8-79D38C07C280}"/>
          </ac:spMkLst>
        </pc:spChg>
        <pc:spChg chg="add del mod">
          <ac:chgData name="José María" userId="adfbc59b-5cf6-487a-9f2b-52ac0ca3f567" providerId="ADAL" clId="{069CC170-DCD3-4C45-9E3F-30433615CBBE}" dt="2023-06-05T05:04:47.186" v="1486" actId="478"/>
          <ac:spMkLst>
            <pc:docMk/>
            <pc:sldMk cId="1731138065" sldId="4136"/>
            <ac:spMk id="1037" creationId="{E1A4471F-C1C0-58ED-FE24-DFAA0F25E4F0}"/>
          </ac:spMkLst>
        </pc:spChg>
        <pc:picChg chg="add del mod">
          <ac:chgData name="José María" userId="adfbc59b-5cf6-487a-9f2b-52ac0ca3f567" providerId="ADAL" clId="{069CC170-DCD3-4C45-9E3F-30433615CBBE}" dt="2023-06-06T17:56:10.029" v="2819"/>
          <ac:picMkLst>
            <pc:docMk/>
            <pc:sldMk cId="1731138065" sldId="4136"/>
            <ac:picMk id="5" creationId="{DCDF0027-18A7-2063-021A-9128721AAD1A}"/>
          </ac:picMkLst>
        </pc:picChg>
        <pc:picChg chg="add del mod ord">
          <ac:chgData name="José María" userId="adfbc59b-5cf6-487a-9f2b-52ac0ca3f567" providerId="ADAL" clId="{069CC170-DCD3-4C45-9E3F-30433615CBBE}" dt="2023-06-06T17:57:09.293" v="2820"/>
          <ac:picMkLst>
            <pc:docMk/>
            <pc:sldMk cId="1731138065" sldId="4136"/>
            <ac:picMk id="8" creationId="{9291BF5B-DED2-57E4-07CD-46769B80A003}"/>
          </ac:picMkLst>
        </pc:picChg>
        <pc:picChg chg="add del mod">
          <ac:chgData name="José María" userId="adfbc59b-5cf6-487a-9f2b-52ac0ca3f567" providerId="ADAL" clId="{069CC170-DCD3-4C45-9E3F-30433615CBBE}" dt="2023-06-05T04:57:24.592" v="1427" actId="478"/>
          <ac:picMkLst>
            <pc:docMk/>
            <pc:sldMk cId="1731138065" sldId="4136"/>
            <ac:picMk id="8" creationId="{C9CE7C49-EE32-892D-A2B5-235EE0D4DBD6}"/>
          </ac:picMkLst>
        </pc:picChg>
        <pc:picChg chg="add del mod">
          <ac:chgData name="José María" userId="adfbc59b-5cf6-487a-9f2b-52ac0ca3f567" providerId="ADAL" clId="{069CC170-DCD3-4C45-9E3F-30433615CBBE}" dt="2023-06-06T18:40:33.819" v="2913"/>
          <ac:picMkLst>
            <pc:docMk/>
            <pc:sldMk cId="1731138065" sldId="4136"/>
            <ac:picMk id="9" creationId="{8D2033C4-0952-1BD8-75F1-D7B5941718CE}"/>
          </ac:picMkLst>
        </pc:picChg>
        <pc:picChg chg="add del mod">
          <ac:chgData name="José María" userId="adfbc59b-5cf6-487a-9f2b-52ac0ca3f567" providerId="ADAL" clId="{069CC170-DCD3-4C45-9E3F-30433615CBBE}" dt="2023-06-05T04:57:31.042" v="1432"/>
          <ac:picMkLst>
            <pc:docMk/>
            <pc:sldMk cId="1731138065" sldId="4136"/>
            <ac:picMk id="11" creationId="{1FCC0A5E-6B26-ECB1-90D4-87344085C155}"/>
          </ac:picMkLst>
        </pc:picChg>
        <pc:picChg chg="add del mod">
          <ac:chgData name="José María" userId="adfbc59b-5cf6-487a-9f2b-52ac0ca3f567" providerId="ADAL" clId="{069CC170-DCD3-4C45-9E3F-30433615CBBE}" dt="2023-06-05T05:02:50.109" v="1456" actId="478"/>
          <ac:picMkLst>
            <pc:docMk/>
            <pc:sldMk cId="1731138065" sldId="4136"/>
            <ac:picMk id="14" creationId="{ECA66200-FA4E-09B7-A8E4-B4D52ABB40E1}"/>
          </ac:picMkLst>
        </pc:picChg>
        <pc:picChg chg="add del mod ord">
          <ac:chgData name="José María" userId="adfbc59b-5cf6-487a-9f2b-52ac0ca3f567" providerId="ADAL" clId="{069CC170-DCD3-4C45-9E3F-30433615CBBE}" dt="2023-06-06T18:40:58.687" v="2914"/>
          <ac:picMkLst>
            <pc:docMk/>
            <pc:sldMk cId="1731138065" sldId="4136"/>
            <ac:picMk id="15" creationId="{11B8158F-FB0E-C22E-FD9B-5A326F8C3990}"/>
          </ac:picMkLst>
        </pc:picChg>
        <pc:picChg chg="add del mod">
          <ac:chgData name="José María" userId="adfbc59b-5cf6-487a-9f2b-52ac0ca3f567" providerId="ADAL" clId="{069CC170-DCD3-4C45-9E3F-30433615CBBE}" dt="2023-06-06T18:41:01.283" v="2916"/>
          <ac:picMkLst>
            <pc:docMk/>
            <pc:sldMk cId="1731138065" sldId="4136"/>
            <ac:picMk id="16" creationId="{167828C8-FA2D-3CA7-14B9-76E7E50AA4B9}"/>
          </ac:picMkLst>
        </pc:picChg>
        <pc:picChg chg="add del mod ord">
          <ac:chgData name="José María" userId="adfbc59b-5cf6-487a-9f2b-52ac0ca3f567" providerId="ADAL" clId="{069CC170-DCD3-4C45-9E3F-30433615CBBE}" dt="2023-06-06T18:41:08.438" v="2917"/>
          <ac:picMkLst>
            <pc:docMk/>
            <pc:sldMk cId="1731138065" sldId="4136"/>
            <ac:picMk id="21" creationId="{D270B2F7-BE50-91BA-3D79-9E816180FA76}"/>
          </ac:picMkLst>
        </pc:picChg>
        <pc:picChg chg="add del mod">
          <ac:chgData name="José María" userId="adfbc59b-5cf6-487a-9f2b-52ac0ca3f567" providerId="ADAL" clId="{069CC170-DCD3-4C45-9E3F-30433615CBBE}" dt="2023-06-06T18:41:09.453" v="2919"/>
          <ac:picMkLst>
            <pc:docMk/>
            <pc:sldMk cId="1731138065" sldId="4136"/>
            <ac:picMk id="22" creationId="{F6B55FDD-3184-475D-8349-CE9D99DC4654}"/>
          </ac:picMkLst>
        </pc:picChg>
        <pc:picChg chg="add del mod ord">
          <ac:chgData name="José María" userId="adfbc59b-5cf6-487a-9f2b-52ac0ca3f567" providerId="ADAL" clId="{069CC170-DCD3-4C45-9E3F-30433615CBBE}" dt="2023-06-06T18:41:45.136" v="2920"/>
          <ac:picMkLst>
            <pc:docMk/>
            <pc:sldMk cId="1731138065" sldId="4136"/>
            <ac:picMk id="25" creationId="{3B097534-F340-84B2-5323-BC97337B555D}"/>
          </ac:picMkLst>
        </pc:picChg>
        <pc:picChg chg="add mod">
          <ac:chgData name="José María" userId="adfbc59b-5cf6-487a-9f2b-52ac0ca3f567" providerId="ADAL" clId="{069CC170-DCD3-4C45-9E3F-30433615CBBE}" dt="2023-06-06T18:41:45.136" v="2920"/>
          <ac:picMkLst>
            <pc:docMk/>
            <pc:sldMk cId="1731138065" sldId="4136"/>
            <ac:picMk id="26" creationId="{3ED8FD4A-5BFB-E500-5F86-3267582F2695}"/>
          </ac:picMkLst>
        </pc:picChg>
        <pc:picChg chg="add del mod">
          <ac:chgData name="José María" userId="adfbc59b-5cf6-487a-9f2b-52ac0ca3f567" providerId="ADAL" clId="{069CC170-DCD3-4C45-9E3F-30433615CBBE}" dt="2023-06-05T05:07:36.768" v="1488" actId="478"/>
          <ac:picMkLst>
            <pc:docMk/>
            <pc:sldMk cId="1731138065" sldId="4136"/>
            <ac:picMk id="1026" creationId="{F15E74B9-74AE-CD2E-8008-4877F64B3831}"/>
          </ac:picMkLst>
        </pc:picChg>
        <pc:picChg chg="add mod">
          <ac:chgData name="José María" userId="adfbc59b-5cf6-487a-9f2b-52ac0ca3f567" providerId="ADAL" clId="{069CC170-DCD3-4C45-9E3F-30433615CBBE}" dt="2023-06-05T09:50:33.970" v="2725" actId="1076"/>
          <ac:picMkLst>
            <pc:docMk/>
            <pc:sldMk cId="1731138065" sldId="4136"/>
            <ac:picMk id="1028" creationId="{3021A76D-5FD0-0CA9-EC4B-F63F94BA586F}"/>
          </ac:picMkLst>
        </pc:picChg>
      </pc:sldChg>
      <pc:sldChg chg="addSp delSp modSp add mod ord modTransition modClrScheme modAnim chgLayout">
        <pc:chgData name="José María" userId="adfbc59b-5cf6-487a-9f2b-52ac0ca3f567" providerId="ADAL" clId="{069CC170-DCD3-4C45-9E3F-30433615CBBE}" dt="2023-06-06T18:20:24.344" v="2867"/>
        <pc:sldMkLst>
          <pc:docMk/>
          <pc:sldMk cId="2019079563" sldId="4137"/>
        </pc:sldMkLst>
        <pc:spChg chg="mod ord">
          <ac:chgData name="José María" userId="adfbc59b-5cf6-487a-9f2b-52ac0ca3f567" providerId="ADAL" clId="{069CC170-DCD3-4C45-9E3F-30433615CBBE}" dt="2023-06-05T06:05:56.423" v="2218" actId="26606"/>
          <ac:spMkLst>
            <pc:docMk/>
            <pc:sldMk cId="2019079563" sldId="4137"/>
            <ac:spMk id="3" creationId="{65949DEC-338D-FDB1-1CD7-98065F476555}"/>
          </ac:spMkLst>
        </pc:spChg>
        <pc:spChg chg="add del mod">
          <ac:chgData name="José María" userId="adfbc59b-5cf6-487a-9f2b-52ac0ca3f567" providerId="ADAL" clId="{069CC170-DCD3-4C45-9E3F-30433615CBBE}" dt="2023-06-05T06:05:14.191" v="2203" actId="478"/>
          <ac:spMkLst>
            <pc:docMk/>
            <pc:sldMk cId="2019079563" sldId="4137"/>
            <ac:spMk id="4" creationId="{4B1F0AFB-69B3-108D-AB4F-2646AB9F26D4}"/>
          </ac:spMkLst>
        </pc:spChg>
        <pc:spChg chg="add del mod">
          <ac:chgData name="José María" userId="adfbc59b-5cf6-487a-9f2b-52ac0ca3f567" providerId="ADAL" clId="{069CC170-DCD3-4C45-9E3F-30433615CBBE}" dt="2023-06-05T06:05:14.776" v="2204" actId="478"/>
          <ac:spMkLst>
            <pc:docMk/>
            <pc:sldMk cId="2019079563" sldId="4137"/>
            <ac:spMk id="5" creationId="{1001F30D-9D96-D94D-458B-C569097C153C}"/>
          </ac:spMkLst>
        </pc:spChg>
        <pc:spChg chg="add del mod">
          <ac:chgData name="José María" userId="adfbc59b-5cf6-487a-9f2b-52ac0ca3f567" providerId="ADAL" clId="{069CC170-DCD3-4C45-9E3F-30433615CBBE}" dt="2023-06-05T06:05:40.628" v="2208" actId="26606"/>
          <ac:spMkLst>
            <pc:docMk/>
            <pc:sldMk cId="2019079563" sldId="4137"/>
            <ac:spMk id="11" creationId="{399330CB-83CB-5349-DFB3-09B87396FA82}"/>
          </ac:spMkLst>
        </pc:spChg>
        <pc:spChg chg="add del mod">
          <ac:chgData name="José María" userId="adfbc59b-5cf6-487a-9f2b-52ac0ca3f567" providerId="ADAL" clId="{069CC170-DCD3-4C45-9E3F-30433615CBBE}" dt="2023-06-05T06:05:40.628" v="2208" actId="26606"/>
          <ac:spMkLst>
            <pc:docMk/>
            <pc:sldMk cId="2019079563" sldId="4137"/>
            <ac:spMk id="13" creationId="{D6AE400E-18E0-E213-B679-D34C395C7292}"/>
          </ac:spMkLst>
        </pc:spChg>
        <pc:spChg chg="add del mod">
          <ac:chgData name="José María" userId="adfbc59b-5cf6-487a-9f2b-52ac0ca3f567" providerId="ADAL" clId="{069CC170-DCD3-4C45-9E3F-30433615CBBE}" dt="2023-06-05T06:05:56.423" v="2218" actId="26606"/>
          <ac:spMkLst>
            <pc:docMk/>
            <pc:sldMk cId="2019079563" sldId="4137"/>
            <ac:spMk id="15" creationId="{73D7CBEE-1D29-E496-47C2-E906798BC6E0}"/>
          </ac:spMkLst>
        </pc:spChg>
        <pc:spChg chg="add del mod">
          <ac:chgData name="José María" userId="adfbc59b-5cf6-487a-9f2b-52ac0ca3f567" providerId="ADAL" clId="{069CC170-DCD3-4C45-9E3F-30433615CBBE}" dt="2023-06-05T06:05:43.182" v="2210" actId="478"/>
          <ac:spMkLst>
            <pc:docMk/>
            <pc:sldMk cId="2019079563" sldId="4137"/>
            <ac:spMk id="16" creationId="{2B36C1BB-9FA6-B36B-199A-5088D04D90FD}"/>
          </ac:spMkLst>
        </pc:spChg>
        <pc:spChg chg="add del mod">
          <ac:chgData name="José María" userId="adfbc59b-5cf6-487a-9f2b-52ac0ca3f567" providerId="ADAL" clId="{069CC170-DCD3-4C45-9E3F-30433615CBBE}" dt="2023-06-05T06:05:49.290" v="2214" actId="478"/>
          <ac:spMkLst>
            <pc:docMk/>
            <pc:sldMk cId="2019079563" sldId="4137"/>
            <ac:spMk id="17" creationId="{431B988D-9E28-5E6E-B6C5-EBF31493C249}"/>
          </ac:spMkLst>
        </pc:spChg>
        <pc:spChg chg="add del mod">
          <ac:chgData name="José María" userId="adfbc59b-5cf6-487a-9f2b-52ac0ca3f567" providerId="ADAL" clId="{069CC170-DCD3-4C45-9E3F-30433615CBBE}" dt="2023-06-05T06:05:53.408" v="2217" actId="478"/>
          <ac:spMkLst>
            <pc:docMk/>
            <pc:sldMk cId="2019079563" sldId="4137"/>
            <ac:spMk id="18" creationId="{F06DB8F1-C70B-94D7-5906-83E2C4557F78}"/>
          </ac:spMkLst>
        </pc:spChg>
        <pc:spChg chg="add del mod">
          <ac:chgData name="José María" userId="adfbc59b-5cf6-487a-9f2b-52ac0ca3f567" providerId="ADAL" clId="{069CC170-DCD3-4C45-9E3F-30433615CBBE}" dt="2023-06-05T06:05:50.494" v="2215" actId="478"/>
          <ac:spMkLst>
            <pc:docMk/>
            <pc:sldMk cId="2019079563" sldId="4137"/>
            <ac:spMk id="19" creationId="{95986D05-473F-2D6D-7DE2-853CD411FEC0}"/>
          </ac:spMkLst>
        </pc:spChg>
        <pc:spChg chg="add del mod">
          <ac:chgData name="José María" userId="adfbc59b-5cf6-487a-9f2b-52ac0ca3f567" providerId="ADAL" clId="{069CC170-DCD3-4C45-9E3F-30433615CBBE}" dt="2023-06-05T06:10:09.556" v="2318" actId="20577"/>
          <ac:spMkLst>
            <pc:docMk/>
            <pc:sldMk cId="2019079563" sldId="4137"/>
            <ac:spMk id="20" creationId="{169CA790-14EA-F655-0497-A773E5AF2978}"/>
          </ac:spMkLst>
        </pc:spChg>
        <pc:spChg chg="add del mod">
          <ac:chgData name="José María" userId="adfbc59b-5cf6-487a-9f2b-52ac0ca3f567" providerId="ADAL" clId="{069CC170-DCD3-4C45-9E3F-30433615CBBE}" dt="2023-06-05T06:05:51.518" v="2216" actId="478"/>
          <ac:spMkLst>
            <pc:docMk/>
            <pc:sldMk cId="2019079563" sldId="4137"/>
            <ac:spMk id="21" creationId="{FF670DCE-8484-A292-6C61-F0711E30E2D2}"/>
          </ac:spMkLst>
        </pc:spChg>
        <pc:spChg chg="add del mod">
          <ac:chgData name="José María" userId="adfbc59b-5cf6-487a-9f2b-52ac0ca3f567" providerId="ADAL" clId="{069CC170-DCD3-4C45-9E3F-30433615CBBE}" dt="2023-06-05T06:08:53.240" v="2296" actId="478"/>
          <ac:spMkLst>
            <pc:docMk/>
            <pc:sldMk cId="2019079563" sldId="4137"/>
            <ac:spMk id="22" creationId="{4E96A696-022F-10E4-D299-BA4E63D520ED}"/>
          </ac:spMkLst>
        </pc:spChg>
        <pc:spChg chg="add del mod">
          <ac:chgData name="José María" userId="adfbc59b-5cf6-487a-9f2b-52ac0ca3f567" providerId="ADAL" clId="{069CC170-DCD3-4C45-9E3F-30433615CBBE}" dt="2023-06-05T06:08:54.499" v="2297" actId="478"/>
          <ac:spMkLst>
            <pc:docMk/>
            <pc:sldMk cId="2019079563" sldId="4137"/>
            <ac:spMk id="24" creationId="{26639BC7-A80F-3979-70E0-3D6357DB4B62}"/>
          </ac:spMkLst>
        </pc:spChg>
        <pc:spChg chg="add del mod">
          <ac:chgData name="José María" userId="adfbc59b-5cf6-487a-9f2b-52ac0ca3f567" providerId="ADAL" clId="{069CC170-DCD3-4C45-9E3F-30433615CBBE}" dt="2023-06-05T06:08:55.659" v="2298" actId="478"/>
          <ac:spMkLst>
            <pc:docMk/>
            <pc:sldMk cId="2019079563" sldId="4137"/>
            <ac:spMk id="26" creationId="{208A68C5-5949-4325-A2D2-8334DDAD90B7}"/>
          </ac:spMkLst>
        </pc:spChg>
        <pc:graphicFrameChg chg="add del mod modGraphic">
          <ac:chgData name="José María" userId="adfbc59b-5cf6-487a-9f2b-52ac0ca3f567" providerId="ADAL" clId="{069CC170-DCD3-4C45-9E3F-30433615CBBE}" dt="2023-06-05T06:04:31.018" v="2196" actId="1032"/>
          <ac:graphicFrameMkLst>
            <pc:docMk/>
            <pc:sldMk cId="2019079563" sldId="4137"/>
            <ac:graphicFrameMk id="2" creationId="{A0B93ABA-C7D1-DC73-89E9-7EE6107CABAC}"/>
          </ac:graphicFrameMkLst>
        </pc:graphicFrameChg>
        <pc:graphicFrameChg chg="add del mod modGraphic">
          <ac:chgData name="José María" userId="adfbc59b-5cf6-487a-9f2b-52ac0ca3f567" providerId="ADAL" clId="{069CC170-DCD3-4C45-9E3F-30433615CBBE}" dt="2023-06-05T06:06:32.284" v="2225" actId="1032"/>
          <ac:graphicFrameMkLst>
            <pc:docMk/>
            <pc:sldMk cId="2019079563" sldId="4137"/>
            <ac:graphicFrameMk id="7" creationId="{5FDE3A93-5F3C-A8AF-CDC6-1787860B2357}"/>
          </ac:graphicFrameMkLst>
        </pc:graphicFrameChg>
        <pc:picChg chg="add mod ord">
          <ac:chgData name="José María" userId="adfbc59b-5cf6-487a-9f2b-52ac0ca3f567" providerId="ADAL" clId="{069CC170-DCD3-4C45-9E3F-30433615CBBE}" dt="2023-06-05T06:05:56.423" v="2218" actId="26606"/>
          <ac:picMkLst>
            <pc:docMk/>
            <pc:sldMk cId="2019079563" sldId="4137"/>
            <ac:picMk id="6" creationId="{BFD5F6F3-2642-67B2-A60C-D24FD18648C1}"/>
          </ac:picMkLst>
        </pc:picChg>
        <pc:picChg chg="add del mod">
          <ac:chgData name="José María" userId="adfbc59b-5cf6-487a-9f2b-52ac0ca3f567" providerId="ADAL" clId="{069CC170-DCD3-4C45-9E3F-30433615CBBE}" dt="2023-06-06T18:15:54.552" v="2854"/>
          <ac:picMkLst>
            <pc:docMk/>
            <pc:sldMk cId="2019079563" sldId="4137"/>
            <ac:picMk id="7" creationId="{DA333C5C-B860-3BA6-522E-4F6F86A3405E}"/>
          </ac:picMkLst>
        </pc:picChg>
        <pc:picChg chg="add del mod ord">
          <ac:chgData name="José María" userId="adfbc59b-5cf6-487a-9f2b-52ac0ca3f567" providerId="ADAL" clId="{069CC170-DCD3-4C45-9E3F-30433615CBBE}" dt="2023-06-06T18:17:32.897" v="2855"/>
          <ac:picMkLst>
            <pc:docMk/>
            <pc:sldMk cId="2019079563" sldId="4137"/>
            <ac:picMk id="10" creationId="{9BFED97E-E008-427C-6BD1-BFD61E176CE2}"/>
          </ac:picMkLst>
        </pc:picChg>
        <pc:picChg chg="add del mod">
          <ac:chgData name="José María" userId="adfbc59b-5cf6-487a-9f2b-52ac0ca3f567" providerId="ADAL" clId="{069CC170-DCD3-4C45-9E3F-30433615CBBE}" dt="2023-06-06T18:17:34.123" v="2857"/>
          <ac:picMkLst>
            <pc:docMk/>
            <pc:sldMk cId="2019079563" sldId="4137"/>
            <ac:picMk id="11" creationId="{55EFF951-FF6C-95E6-56C1-A53E1FE5901A}"/>
          </ac:picMkLst>
        </pc:picChg>
        <pc:picChg chg="add del mod ord">
          <ac:chgData name="José María" userId="adfbc59b-5cf6-487a-9f2b-52ac0ca3f567" providerId="ADAL" clId="{069CC170-DCD3-4C45-9E3F-30433615CBBE}" dt="2023-06-06T18:17:48.874" v="2858"/>
          <ac:picMkLst>
            <pc:docMk/>
            <pc:sldMk cId="2019079563" sldId="4137"/>
            <ac:picMk id="14" creationId="{7A959EDA-33CA-3057-6025-12A6F9C12FEA}"/>
          </ac:picMkLst>
        </pc:picChg>
        <pc:picChg chg="add del mod">
          <ac:chgData name="José María" userId="adfbc59b-5cf6-487a-9f2b-52ac0ca3f567" providerId="ADAL" clId="{069CC170-DCD3-4C45-9E3F-30433615CBBE}" dt="2023-06-06T18:17:51.456" v="2860"/>
          <ac:picMkLst>
            <pc:docMk/>
            <pc:sldMk cId="2019079563" sldId="4137"/>
            <ac:picMk id="15" creationId="{6D9D7D61-A3CB-6F27-CC25-062C96D49842}"/>
          </ac:picMkLst>
        </pc:picChg>
        <pc:picChg chg="add del mod ord">
          <ac:chgData name="José María" userId="adfbc59b-5cf6-487a-9f2b-52ac0ca3f567" providerId="ADAL" clId="{069CC170-DCD3-4C45-9E3F-30433615CBBE}" dt="2023-06-06T18:18:11.606" v="2861"/>
          <ac:picMkLst>
            <pc:docMk/>
            <pc:sldMk cId="2019079563" sldId="4137"/>
            <ac:picMk id="18" creationId="{2E103EAB-2CCC-C7CF-710F-C9129F967BD7}"/>
          </ac:picMkLst>
        </pc:picChg>
        <pc:picChg chg="add del mod">
          <ac:chgData name="José María" userId="adfbc59b-5cf6-487a-9f2b-52ac0ca3f567" providerId="ADAL" clId="{069CC170-DCD3-4C45-9E3F-30433615CBBE}" dt="2023-06-06T18:18:14.150" v="2863"/>
          <ac:picMkLst>
            <pc:docMk/>
            <pc:sldMk cId="2019079563" sldId="4137"/>
            <ac:picMk id="19" creationId="{0CE6CE0D-C8A8-EFAE-8C78-8F716A503D4B}"/>
          </ac:picMkLst>
        </pc:picChg>
        <pc:picChg chg="add del mod ord">
          <ac:chgData name="José María" userId="adfbc59b-5cf6-487a-9f2b-52ac0ca3f567" providerId="ADAL" clId="{069CC170-DCD3-4C45-9E3F-30433615CBBE}" dt="2023-06-06T18:18:34.966" v="2864"/>
          <ac:picMkLst>
            <pc:docMk/>
            <pc:sldMk cId="2019079563" sldId="4137"/>
            <ac:picMk id="23" creationId="{951E568D-E99E-E7F9-0FEB-DE9B93431F71}"/>
          </ac:picMkLst>
        </pc:picChg>
        <pc:picChg chg="add del mod">
          <ac:chgData name="José María" userId="adfbc59b-5cf6-487a-9f2b-52ac0ca3f567" providerId="ADAL" clId="{069CC170-DCD3-4C45-9E3F-30433615CBBE}" dt="2023-06-06T18:18:36.537" v="2866"/>
          <ac:picMkLst>
            <pc:docMk/>
            <pc:sldMk cId="2019079563" sldId="4137"/>
            <ac:picMk id="24" creationId="{3185B030-B381-134C-E0BF-7246D1BD1F60}"/>
          </ac:picMkLst>
        </pc:picChg>
        <pc:picChg chg="add del mod ord">
          <ac:chgData name="José María" userId="adfbc59b-5cf6-487a-9f2b-52ac0ca3f567" providerId="ADAL" clId="{069CC170-DCD3-4C45-9E3F-30433615CBBE}" dt="2023-06-06T18:20:24.344" v="2867"/>
          <ac:picMkLst>
            <pc:docMk/>
            <pc:sldMk cId="2019079563" sldId="4137"/>
            <ac:picMk id="27" creationId="{A6E2D0C2-A9B3-EE9C-2B1F-ADFEAC470EF0}"/>
          </ac:picMkLst>
        </pc:picChg>
        <pc:picChg chg="add mod">
          <ac:chgData name="José María" userId="adfbc59b-5cf6-487a-9f2b-52ac0ca3f567" providerId="ADAL" clId="{069CC170-DCD3-4C45-9E3F-30433615CBBE}" dt="2023-06-06T18:20:24.344" v="2867"/>
          <ac:picMkLst>
            <pc:docMk/>
            <pc:sldMk cId="2019079563" sldId="4137"/>
            <ac:picMk id="28" creationId="{9019A65B-DD58-C62B-E607-A8744519B6C5}"/>
          </ac:picMkLst>
        </pc:picChg>
      </pc:sldChg>
      <pc:sldChg chg="addSp delSp modSp new mod ord modTransition modAnim">
        <pc:chgData name="José María" userId="adfbc59b-5cf6-487a-9f2b-52ac0ca3f567" providerId="ADAL" clId="{069CC170-DCD3-4C45-9E3F-30433615CBBE}" dt="2023-06-09T15:08:59.645" v="3056" actId="1076"/>
        <pc:sldMkLst>
          <pc:docMk/>
          <pc:sldMk cId="940987636" sldId="4138"/>
        </pc:sldMkLst>
        <pc:spChg chg="del">
          <ac:chgData name="José María" userId="adfbc59b-5cf6-487a-9f2b-52ac0ca3f567" providerId="ADAL" clId="{069CC170-DCD3-4C45-9E3F-30433615CBBE}" dt="2023-06-05T06:18:49.082" v="2567" actId="478"/>
          <ac:spMkLst>
            <pc:docMk/>
            <pc:sldMk cId="940987636" sldId="4138"/>
            <ac:spMk id="2" creationId="{B6A3E040-1F13-75C7-50BF-578716B170D3}"/>
          </ac:spMkLst>
        </pc:spChg>
        <pc:spChg chg="mod">
          <ac:chgData name="José María" userId="adfbc59b-5cf6-487a-9f2b-52ac0ca3f567" providerId="ADAL" clId="{069CC170-DCD3-4C45-9E3F-30433615CBBE}" dt="2023-06-05T06:18:41.869" v="2564"/>
          <ac:spMkLst>
            <pc:docMk/>
            <pc:sldMk cId="940987636" sldId="4138"/>
            <ac:spMk id="3" creationId="{CEB71786-EC47-B394-25C2-9B831490106B}"/>
          </ac:spMkLst>
        </pc:spChg>
        <pc:spChg chg="del">
          <ac:chgData name="José María" userId="adfbc59b-5cf6-487a-9f2b-52ac0ca3f567" providerId="ADAL" clId="{069CC170-DCD3-4C45-9E3F-30433615CBBE}" dt="2023-06-05T06:18:40.937" v="2563" actId="478"/>
          <ac:spMkLst>
            <pc:docMk/>
            <pc:sldMk cId="940987636" sldId="4138"/>
            <ac:spMk id="4" creationId="{B1BAFA19-DE78-D610-F0DD-E308B0F9E167}"/>
          </ac:spMkLst>
        </pc:spChg>
        <pc:spChg chg="del">
          <ac:chgData name="José María" userId="adfbc59b-5cf6-487a-9f2b-52ac0ca3f567" providerId="ADAL" clId="{069CC170-DCD3-4C45-9E3F-30433615CBBE}" dt="2023-06-05T06:18:38.519" v="2561" actId="478"/>
          <ac:spMkLst>
            <pc:docMk/>
            <pc:sldMk cId="940987636" sldId="4138"/>
            <ac:spMk id="5" creationId="{A0CDD8D3-12F3-3712-B256-F79B260BD959}"/>
          </ac:spMkLst>
        </pc:spChg>
        <pc:spChg chg="del">
          <ac:chgData name="José María" userId="adfbc59b-5cf6-487a-9f2b-52ac0ca3f567" providerId="ADAL" clId="{069CC170-DCD3-4C45-9E3F-30433615CBBE}" dt="2023-06-05T06:18:39.735" v="2562" actId="478"/>
          <ac:spMkLst>
            <pc:docMk/>
            <pc:sldMk cId="940987636" sldId="4138"/>
            <ac:spMk id="6" creationId="{4877B434-2E18-4CF6-846A-66E6FA1E3B35}"/>
          </ac:spMkLst>
        </pc:spChg>
        <pc:spChg chg="add mod">
          <ac:chgData name="José María" userId="adfbc59b-5cf6-487a-9f2b-52ac0ca3f567" providerId="ADAL" clId="{069CC170-DCD3-4C45-9E3F-30433615CBBE}" dt="2023-06-05T06:22:04.389" v="2630" actId="1076"/>
          <ac:spMkLst>
            <pc:docMk/>
            <pc:sldMk cId="940987636" sldId="4138"/>
            <ac:spMk id="9" creationId="{F2FF68EF-2D7E-82A8-022E-D526E874A8D9}"/>
          </ac:spMkLst>
        </pc:spChg>
        <pc:spChg chg="add mod">
          <ac:chgData name="José María" userId="adfbc59b-5cf6-487a-9f2b-52ac0ca3f567" providerId="ADAL" clId="{069CC170-DCD3-4C45-9E3F-30433615CBBE}" dt="2023-06-05T06:22:01.869" v="2629" actId="1076"/>
          <ac:spMkLst>
            <pc:docMk/>
            <pc:sldMk cId="940987636" sldId="4138"/>
            <ac:spMk id="10" creationId="{633DB1A8-60A9-E9C7-19B0-CA2DBBCCF93D}"/>
          </ac:spMkLst>
        </pc:spChg>
        <pc:spChg chg="add del mod">
          <ac:chgData name="José María" userId="adfbc59b-5cf6-487a-9f2b-52ac0ca3f567" providerId="ADAL" clId="{069CC170-DCD3-4C45-9E3F-30433615CBBE}" dt="2023-06-09T09:48:55.424" v="3043" actId="478"/>
          <ac:spMkLst>
            <pc:docMk/>
            <pc:sldMk cId="940987636" sldId="4138"/>
            <ac:spMk id="11" creationId="{47899F1F-45C6-F9FA-B400-4B7DD92EA923}"/>
          </ac:spMkLst>
        </pc:spChg>
        <pc:spChg chg="add mod">
          <ac:chgData name="José María" userId="adfbc59b-5cf6-487a-9f2b-52ac0ca3f567" providerId="ADAL" clId="{069CC170-DCD3-4C45-9E3F-30433615CBBE}" dt="2023-06-09T15:08:59.645" v="3056" actId="1076"/>
          <ac:spMkLst>
            <pc:docMk/>
            <pc:sldMk cId="940987636" sldId="4138"/>
            <ac:spMk id="12" creationId="{76CDAC12-944D-DD74-A6EE-EEF77819C10F}"/>
          </ac:spMkLst>
        </pc:spChg>
        <pc:spChg chg="add mod">
          <ac:chgData name="José María" userId="adfbc59b-5cf6-487a-9f2b-52ac0ca3f567" providerId="ADAL" clId="{069CC170-DCD3-4C45-9E3F-30433615CBBE}" dt="2023-06-09T15:08:57.475" v="3055" actId="1076"/>
          <ac:spMkLst>
            <pc:docMk/>
            <pc:sldMk cId="940987636" sldId="4138"/>
            <ac:spMk id="13" creationId="{C7F9FEFD-CE7C-769D-17B3-4F3E3C112321}"/>
          </ac:spMkLst>
        </pc:spChg>
        <pc:spChg chg="add mod">
          <ac:chgData name="José María" userId="adfbc59b-5cf6-487a-9f2b-52ac0ca3f567" providerId="ADAL" clId="{069CC170-DCD3-4C45-9E3F-30433615CBBE}" dt="2023-06-05T06:22:37.896" v="2637" actId="20577"/>
          <ac:spMkLst>
            <pc:docMk/>
            <pc:sldMk cId="940987636" sldId="4138"/>
            <ac:spMk id="14" creationId="{58FB4784-F92A-D9AB-9B0A-7DB758941552}"/>
          </ac:spMkLst>
        </pc:spChg>
        <pc:spChg chg="add mod">
          <ac:chgData name="José María" userId="adfbc59b-5cf6-487a-9f2b-52ac0ca3f567" providerId="ADAL" clId="{069CC170-DCD3-4C45-9E3F-30433615CBBE}" dt="2023-06-05T06:22:44.724" v="2641" actId="20577"/>
          <ac:spMkLst>
            <pc:docMk/>
            <pc:sldMk cId="940987636" sldId="4138"/>
            <ac:spMk id="15" creationId="{EE2897B7-BDCE-6F9C-1DD8-D88CA37675DE}"/>
          </ac:spMkLst>
        </pc:spChg>
        <pc:spChg chg="add del mod">
          <ac:chgData name="José María" userId="adfbc59b-5cf6-487a-9f2b-52ac0ca3f567" providerId="ADAL" clId="{069CC170-DCD3-4C45-9E3F-30433615CBBE}" dt="2023-06-09T09:48:56.323" v="3044" actId="478"/>
          <ac:spMkLst>
            <pc:docMk/>
            <pc:sldMk cId="940987636" sldId="4138"/>
            <ac:spMk id="16" creationId="{AE148CDC-1D28-693E-0722-871DA5498AF3}"/>
          </ac:spMkLst>
        </pc:spChg>
        <pc:spChg chg="add mod">
          <ac:chgData name="José María" userId="adfbc59b-5cf6-487a-9f2b-52ac0ca3f567" providerId="ADAL" clId="{069CC170-DCD3-4C45-9E3F-30433615CBBE}" dt="2023-06-05T06:23:40.580" v="2649" actId="20577"/>
          <ac:spMkLst>
            <pc:docMk/>
            <pc:sldMk cId="940987636" sldId="4138"/>
            <ac:spMk id="17" creationId="{22F35782-5514-399B-D75B-AA594B746574}"/>
          </ac:spMkLst>
        </pc:spChg>
        <pc:spChg chg="add mod">
          <ac:chgData name="José María" userId="adfbc59b-5cf6-487a-9f2b-52ac0ca3f567" providerId="ADAL" clId="{069CC170-DCD3-4C45-9E3F-30433615CBBE}" dt="2023-06-09T09:41:21.792" v="3040" actId="20577"/>
          <ac:spMkLst>
            <pc:docMk/>
            <pc:sldMk cId="940987636" sldId="4138"/>
            <ac:spMk id="18" creationId="{3D22773E-1AE0-2831-D3F6-79189FBF7252}"/>
          </ac:spMkLst>
        </pc:spChg>
        <pc:picChg chg="add del mod">
          <ac:chgData name="José María" userId="adfbc59b-5cf6-487a-9f2b-52ac0ca3f567" providerId="ADAL" clId="{069CC170-DCD3-4C45-9E3F-30433615CBBE}" dt="2023-06-06T18:21:42.003" v="2870"/>
          <ac:picMkLst>
            <pc:docMk/>
            <pc:sldMk cId="940987636" sldId="4138"/>
            <ac:picMk id="6" creationId="{258D3079-4257-CE6F-6E62-9FCE22759153}"/>
          </ac:picMkLst>
        </pc:picChg>
        <pc:picChg chg="add del mod ord">
          <ac:chgData name="José María" userId="adfbc59b-5cf6-487a-9f2b-52ac0ca3f567" providerId="ADAL" clId="{069CC170-DCD3-4C45-9E3F-30433615CBBE}" dt="2023-06-09T09:49:49.685" v="3048"/>
          <ac:picMkLst>
            <pc:docMk/>
            <pc:sldMk cId="940987636" sldId="4138"/>
            <ac:picMk id="6" creationId="{66FA1FF7-6B3D-7403-4F5E-E4736DD7728C}"/>
          </ac:picMkLst>
        </pc:picChg>
        <pc:picChg chg="add mod">
          <ac:chgData name="José María" userId="adfbc59b-5cf6-487a-9f2b-52ac0ca3f567" providerId="ADAL" clId="{069CC170-DCD3-4C45-9E3F-30433615CBBE}" dt="2023-06-05T06:18:47.019" v="2566" actId="1076"/>
          <ac:picMkLst>
            <pc:docMk/>
            <pc:sldMk cId="940987636" sldId="4138"/>
            <ac:picMk id="7" creationId="{1530C1A3-B9ED-2ED5-C82F-BBBE4924F7B7}"/>
          </ac:picMkLst>
        </pc:picChg>
        <pc:picChg chg="add del mod">
          <ac:chgData name="José María" userId="adfbc59b-5cf6-487a-9f2b-52ac0ca3f567" providerId="ADAL" clId="{069CC170-DCD3-4C45-9E3F-30433615CBBE}" dt="2023-06-09T09:50:07.182" v="3050"/>
          <ac:picMkLst>
            <pc:docMk/>
            <pc:sldMk cId="940987636" sldId="4138"/>
            <ac:picMk id="8" creationId="{0E622967-7445-0D1F-9B0E-6BD46DFC8CFC}"/>
          </ac:picMkLst>
        </pc:picChg>
        <pc:picChg chg="add del mod ord">
          <ac:chgData name="José María" userId="adfbc59b-5cf6-487a-9f2b-52ac0ca3f567" providerId="ADAL" clId="{069CC170-DCD3-4C45-9E3F-30433615CBBE}" dt="2023-06-06T18:23:12.026" v="2871"/>
          <ac:picMkLst>
            <pc:docMk/>
            <pc:sldMk cId="940987636" sldId="4138"/>
            <ac:picMk id="20" creationId="{3FF7018A-CDA2-1DE9-1072-1D764B357AB2}"/>
          </ac:picMkLst>
        </pc:picChg>
        <pc:picChg chg="add del mod">
          <ac:chgData name="José María" userId="adfbc59b-5cf6-487a-9f2b-52ac0ca3f567" providerId="ADAL" clId="{069CC170-DCD3-4C45-9E3F-30433615CBBE}" dt="2023-06-06T18:23:18.517" v="2873"/>
          <ac:picMkLst>
            <pc:docMk/>
            <pc:sldMk cId="940987636" sldId="4138"/>
            <ac:picMk id="21" creationId="{B8CBAF0C-0A90-6C33-0D2E-3C08E48F7806}"/>
          </ac:picMkLst>
        </pc:picChg>
        <pc:picChg chg="add del mod ord">
          <ac:chgData name="José María" userId="adfbc59b-5cf6-487a-9f2b-52ac0ca3f567" providerId="ADAL" clId="{069CC170-DCD3-4C45-9E3F-30433615CBBE}" dt="2023-06-09T09:51:33.190" v="3051"/>
          <ac:picMkLst>
            <pc:docMk/>
            <pc:sldMk cId="940987636" sldId="4138"/>
            <ac:picMk id="23" creationId="{B4407250-89D2-583E-B85C-CE276296B838}"/>
          </ac:picMkLst>
        </pc:picChg>
        <pc:picChg chg="add del mod ord">
          <ac:chgData name="José María" userId="adfbc59b-5cf6-487a-9f2b-52ac0ca3f567" providerId="ADAL" clId="{069CC170-DCD3-4C45-9E3F-30433615CBBE}" dt="2023-06-06T18:26:06.441" v="2874"/>
          <ac:picMkLst>
            <pc:docMk/>
            <pc:sldMk cId="940987636" sldId="4138"/>
            <ac:picMk id="24" creationId="{264BB2EC-F6F2-6CCA-6C7D-BBB452131275}"/>
          </ac:picMkLst>
        </pc:picChg>
        <pc:picChg chg="add mod">
          <ac:chgData name="José María" userId="adfbc59b-5cf6-487a-9f2b-52ac0ca3f567" providerId="ADAL" clId="{069CC170-DCD3-4C45-9E3F-30433615CBBE}" dt="2023-06-09T09:51:33.190" v="3051"/>
          <ac:picMkLst>
            <pc:docMk/>
            <pc:sldMk cId="940987636" sldId="4138"/>
            <ac:picMk id="24" creationId="{3A8F50FF-60CF-E044-5197-E8A32B5BBCD4}"/>
          </ac:picMkLst>
        </pc:picChg>
        <pc:picChg chg="add del mod">
          <ac:chgData name="José María" userId="adfbc59b-5cf6-487a-9f2b-52ac0ca3f567" providerId="ADAL" clId="{069CC170-DCD3-4C45-9E3F-30433615CBBE}" dt="2023-06-09T09:49:34.903" v="3047"/>
          <ac:picMkLst>
            <pc:docMk/>
            <pc:sldMk cId="940987636" sldId="4138"/>
            <ac:picMk id="25" creationId="{CF5E4D4A-BDFF-2F64-3E5C-D65D56691436}"/>
          </ac:picMkLst>
        </pc:picChg>
        <pc:picChg chg="add mod">
          <ac:chgData name="José María" userId="adfbc59b-5cf6-487a-9f2b-52ac0ca3f567" providerId="ADAL" clId="{069CC170-DCD3-4C45-9E3F-30433615CBBE}" dt="2023-06-09T09:49:00.550" v="3045" actId="1076"/>
          <ac:picMkLst>
            <pc:docMk/>
            <pc:sldMk cId="940987636" sldId="4138"/>
            <ac:picMk id="3074" creationId="{F1E56F6E-C194-A09A-03D1-7A16D22A8681}"/>
          </ac:picMkLst>
        </pc:picChg>
      </pc:sldChg>
      <pc:sldChg chg="addSp modSp new del mod ord">
        <pc:chgData name="José María" userId="adfbc59b-5cf6-487a-9f2b-52ac0ca3f567" providerId="ADAL" clId="{069CC170-DCD3-4C45-9E3F-30433615CBBE}" dt="2023-06-05T06:10:26.773" v="2319" actId="2696"/>
        <pc:sldMkLst>
          <pc:docMk/>
          <pc:sldMk cId="2946252414" sldId="4138"/>
        </pc:sldMkLst>
        <pc:picChg chg="add mod">
          <ac:chgData name="José María" userId="adfbc59b-5cf6-487a-9f2b-52ac0ca3f567" providerId="ADAL" clId="{069CC170-DCD3-4C45-9E3F-30433615CBBE}" dt="2023-06-05T05:56:13.287" v="2110" actId="14100"/>
          <ac:picMkLst>
            <pc:docMk/>
            <pc:sldMk cId="2946252414" sldId="4138"/>
            <ac:picMk id="8" creationId="{C8936B46-46D5-152A-E315-242FDD4942A7}"/>
          </ac:picMkLst>
        </pc:picChg>
      </pc:sldChg>
      <pc:sldChg chg="addSp modSp new del mod">
        <pc:chgData name="José María" userId="adfbc59b-5cf6-487a-9f2b-52ac0ca3f567" providerId="ADAL" clId="{069CC170-DCD3-4C45-9E3F-30433615CBBE}" dt="2023-06-05T06:15:41.209" v="2535" actId="2696"/>
        <pc:sldMkLst>
          <pc:docMk/>
          <pc:sldMk cId="3070134671" sldId="4139"/>
        </pc:sldMkLst>
        <pc:picChg chg="add mod">
          <ac:chgData name="José María" userId="adfbc59b-5cf6-487a-9f2b-52ac0ca3f567" providerId="ADAL" clId="{069CC170-DCD3-4C45-9E3F-30433615CBBE}" dt="2023-06-05T05:56:58.625" v="2120" actId="1076"/>
          <ac:picMkLst>
            <pc:docMk/>
            <pc:sldMk cId="3070134671" sldId="4139"/>
            <ac:picMk id="8" creationId="{278341D3-5D05-C7AA-8F6A-A4431A29D2AE}"/>
          </ac:picMkLst>
        </pc:picChg>
      </pc:sldChg>
      <pc:sldMasterChg chg="delSldLayout">
        <pc:chgData name="José María" userId="adfbc59b-5cf6-487a-9f2b-52ac0ca3f567" providerId="ADAL" clId="{069CC170-DCD3-4C45-9E3F-30433615CBBE}" dt="2023-06-04T19:34:10.245" v="322" actId="2696"/>
        <pc:sldMasterMkLst>
          <pc:docMk/>
          <pc:sldMasterMk cId="3515892240" sldId="2147483658"/>
        </pc:sldMasterMkLst>
        <pc:sldLayoutChg chg="del">
          <pc:chgData name="José María" userId="adfbc59b-5cf6-487a-9f2b-52ac0ca3f567" providerId="ADAL" clId="{069CC170-DCD3-4C45-9E3F-30433615CBBE}" dt="2023-06-04T19:34:10.245" v="322" actId="2696"/>
          <pc:sldLayoutMkLst>
            <pc:docMk/>
            <pc:sldMasterMk cId="3515892240" sldId="2147483658"/>
            <pc:sldLayoutMk cId="426786029" sldId="2147483694"/>
          </pc:sldLayoutMkLst>
        </pc:sldLayoutChg>
        <pc:sldLayoutChg chg="del">
          <pc:chgData name="José María" userId="adfbc59b-5cf6-487a-9f2b-52ac0ca3f567" providerId="ADAL" clId="{069CC170-DCD3-4C45-9E3F-30433615CBBE}" dt="2023-06-04T18:56:31.005" v="172" actId="2696"/>
          <pc:sldLayoutMkLst>
            <pc:docMk/>
            <pc:sldMasterMk cId="3515892240" sldId="2147483658"/>
            <pc:sldLayoutMk cId="287322939" sldId="214748369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393AE-D229-4424-B852-A7121F3BA727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DA4A2F2-C3EE-4E14-8005-327D73AB5C94}">
      <dgm:prSet phldrT="[Texto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s-ES" sz="2000" b="0" i="0" dirty="0">
              <a:effectLst/>
            </a:rPr>
            <a:t>Disponen del servicio de correo en una plataforma de </a:t>
          </a:r>
          <a:r>
            <a:rPr lang="es-ES" sz="2000" b="1" i="0" dirty="0">
              <a:effectLst/>
            </a:rPr>
            <a:t>Exchange 2016</a:t>
          </a:r>
          <a:r>
            <a:rPr lang="es-ES" sz="2000" b="0" i="0" dirty="0">
              <a:effectLst/>
            </a:rPr>
            <a:t>.</a:t>
          </a:r>
          <a:endParaRPr lang="es-ES" sz="2000" dirty="0"/>
        </a:p>
      </dgm:t>
    </dgm:pt>
    <dgm:pt modelId="{F7D47FC9-0FBD-4CEB-B9E0-0D21C99C935D}" type="parTrans" cxnId="{0FA70245-3B41-4916-BB74-C5D0F8C40C0C}">
      <dgm:prSet/>
      <dgm:spPr/>
      <dgm:t>
        <a:bodyPr/>
        <a:lstStyle/>
        <a:p>
          <a:endParaRPr lang="es-ES"/>
        </a:p>
      </dgm:t>
    </dgm:pt>
    <dgm:pt modelId="{35F23C31-2416-4C7C-8BBE-DE5EF6AB8669}" type="sibTrans" cxnId="{0FA70245-3B41-4916-BB74-C5D0F8C40C0C}">
      <dgm:prSet/>
      <dgm:spPr/>
      <dgm:t>
        <a:bodyPr/>
        <a:lstStyle/>
        <a:p>
          <a:endParaRPr lang="es-ES"/>
        </a:p>
      </dgm:t>
    </dgm:pt>
    <dgm:pt modelId="{DB8D1E7A-A197-4BA2-ABC0-0FA3E4046F71}">
      <dgm:prSet phldrT="[Texto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s-ES" sz="2000" b="1" i="0" dirty="0">
              <a:effectLst/>
            </a:rPr>
            <a:t>7.818 identidades</a:t>
          </a:r>
          <a:r>
            <a:rPr lang="es-ES" sz="2000" b="0" i="0" dirty="0">
              <a:effectLst/>
            </a:rPr>
            <a:t>, entre nominales y departamentales.</a:t>
          </a:r>
          <a:endParaRPr lang="es-ES" sz="2000" dirty="0"/>
        </a:p>
      </dgm:t>
    </dgm:pt>
    <dgm:pt modelId="{62D57335-491B-4605-B301-C44A989C0E20}" type="parTrans" cxnId="{C8CADF4B-BEA8-4094-87EC-4178431D66C5}">
      <dgm:prSet/>
      <dgm:spPr/>
      <dgm:t>
        <a:bodyPr/>
        <a:lstStyle/>
        <a:p>
          <a:endParaRPr lang="es-ES"/>
        </a:p>
      </dgm:t>
    </dgm:pt>
    <dgm:pt modelId="{0553AB1E-2501-41BD-A54A-824081B88740}" type="sibTrans" cxnId="{C8CADF4B-BEA8-4094-87EC-4178431D66C5}">
      <dgm:prSet/>
      <dgm:spPr/>
      <dgm:t>
        <a:bodyPr/>
        <a:lstStyle/>
        <a:p>
          <a:endParaRPr lang="es-ES"/>
        </a:p>
      </dgm:t>
    </dgm:pt>
    <dgm:pt modelId="{4BACEB5A-2438-4FDD-B313-E18E737D620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>
              <a:effectLst/>
            </a:rPr>
            <a:t>Recientemente han recibido la </a:t>
          </a:r>
          <a:r>
            <a:rPr lang="es-ES" sz="2000" b="1" i="0" dirty="0">
              <a:effectLst/>
            </a:rPr>
            <a:t>autorización</a:t>
          </a:r>
          <a:r>
            <a:rPr lang="es-ES" sz="2000" b="0" i="0" dirty="0">
              <a:effectLst/>
            </a:rPr>
            <a:t> para disponer de un </a:t>
          </a:r>
          <a:r>
            <a:rPr lang="es-ES" sz="2000" b="1" i="0" dirty="0" err="1">
              <a:effectLst/>
            </a:rPr>
            <a:t>tenant</a:t>
          </a:r>
          <a:r>
            <a:rPr lang="es-ES" sz="2000" b="1" i="0" dirty="0">
              <a:effectLst/>
            </a:rPr>
            <a:t> Microsoft</a:t>
          </a:r>
          <a:endParaRPr lang="es-ES" sz="2000" b="1" dirty="0"/>
        </a:p>
      </dgm:t>
    </dgm:pt>
    <dgm:pt modelId="{953C5FFC-C9A6-4FF9-8540-0813913438EC}" type="parTrans" cxnId="{D27A8E5B-DF4A-4871-A32D-E234CE16FD53}">
      <dgm:prSet/>
      <dgm:spPr/>
      <dgm:t>
        <a:bodyPr/>
        <a:lstStyle/>
        <a:p>
          <a:endParaRPr lang="es-ES"/>
        </a:p>
      </dgm:t>
    </dgm:pt>
    <dgm:pt modelId="{C8A98E01-286F-4A39-92AB-68C878A404DD}" type="sibTrans" cxnId="{D27A8E5B-DF4A-4871-A32D-E234CE16FD53}">
      <dgm:prSet/>
      <dgm:spPr/>
      <dgm:t>
        <a:bodyPr/>
        <a:lstStyle/>
        <a:p>
          <a:endParaRPr lang="es-ES"/>
        </a:p>
      </dgm:t>
    </dgm:pt>
    <dgm:pt modelId="{F95BF397-C8E8-4DE5-8231-59640E214532}">
      <dgm:prSet custT="1"/>
      <dgm:spPr/>
      <dgm:t>
        <a:bodyPr/>
        <a:lstStyle/>
        <a:p>
          <a:r>
            <a:rPr lang="es-ES" sz="2000" b="1" i="0" dirty="0">
              <a:effectLst/>
            </a:rPr>
            <a:t>Migrar</a:t>
          </a:r>
          <a:r>
            <a:rPr lang="es-ES" sz="2000" b="0" i="0" dirty="0">
              <a:effectLst/>
            </a:rPr>
            <a:t> el actual servicio de correo</a:t>
          </a:r>
          <a:endParaRPr lang="es-ES" sz="2000" dirty="0"/>
        </a:p>
      </dgm:t>
    </dgm:pt>
    <dgm:pt modelId="{C72CAD66-CA33-4268-8706-CB4B5074084E}" type="parTrans" cxnId="{63A4C925-C07C-4652-8D13-025400DF3640}">
      <dgm:prSet/>
      <dgm:spPr/>
      <dgm:t>
        <a:bodyPr/>
        <a:lstStyle/>
        <a:p>
          <a:endParaRPr lang="es-ES"/>
        </a:p>
      </dgm:t>
    </dgm:pt>
    <dgm:pt modelId="{9711592E-D460-4C71-A538-CB76230AC404}" type="sibTrans" cxnId="{63A4C925-C07C-4652-8D13-025400DF3640}">
      <dgm:prSet/>
      <dgm:spPr/>
      <dgm:t>
        <a:bodyPr/>
        <a:lstStyle/>
        <a:p>
          <a:endParaRPr lang="es-ES"/>
        </a:p>
      </dgm:t>
    </dgm:pt>
    <dgm:pt modelId="{06F74829-5EB4-4616-9190-5008159E5DE3}" type="pres">
      <dgm:prSet presAssocID="{D24393AE-D229-4424-B852-A7121F3BA727}" presName="Name0" presStyleCnt="0">
        <dgm:presLayoutVars>
          <dgm:dir/>
          <dgm:resizeHandles val="exact"/>
        </dgm:presLayoutVars>
      </dgm:prSet>
      <dgm:spPr/>
    </dgm:pt>
    <dgm:pt modelId="{AEB83E1B-76DB-45AD-8217-E621877299DF}" type="pres">
      <dgm:prSet presAssocID="{7DA4A2F2-C3EE-4E14-8005-327D73AB5C94}" presName="composite" presStyleCnt="0"/>
      <dgm:spPr/>
    </dgm:pt>
    <dgm:pt modelId="{E46A357C-A957-4600-AEC5-BF0F82C1F364}" type="pres">
      <dgm:prSet presAssocID="{7DA4A2F2-C3EE-4E14-8005-327D73AB5C94}" presName="rect1" presStyleLbl="trAlignAcc1" presStyleIdx="0" presStyleCnt="4">
        <dgm:presLayoutVars>
          <dgm:bulletEnabled val="1"/>
        </dgm:presLayoutVars>
      </dgm:prSet>
      <dgm:spPr/>
    </dgm:pt>
    <dgm:pt modelId="{8D83AC19-EC10-4BED-B9FA-0310F6CD64BD}" type="pres">
      <dgm:prSet presAssocID="{7DA4A2F2-C3EE-4E14-8005-327D73AB5C94}" presName="rect2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85B6BB4A-F648-4A59-BF0F-396D96ED01CA}" type="pres">
      <dgm:prSet presAssocID="{35F23C31-2416-4C7C-8BBE-DE5EF6AB8669}" presName="sibTrans" presStyleCnt="0"/>
      <dgm:spPr/>
    </dgm:pt>
    <dgm:pt modelId="{CC8AAD0C-1D39-400E-944C-3FEE2F143AC5}" type="pres">
      <dgm:prSet presAssocID="{DB8D1E7A-A197-4BA2-ABC0-0FA3E4046F71}" presName="composite" presStyleCnt="0"/>
      <dgm:spPr/>
    </dgm:pt>
    <dgm:pt modelId="{B99E4DAE-7DD5-4080-A55E-9B31C2B4FE7A}" type="pres">
      <dgm:prSet presAssocID="{DB8D1E7A-A197-4BA2-ABC0-0FA3E4046F71}" presName="rect1" presStyleLbl="trAlignAcc1" presStyleIdx="1" presStyleCnt="4">
        <dgm:presLayoutVars>
          <dgm:bulletEnabled val="1"/>
        </dgm:presLayoutVars>
      </dgm:prSet>
      <dgm:spPr/>
    </dgm:pt>
    <dgm:pt modelId="{E5F07078-DFFA-47B2-B2D9-7DB06BEB7122}" type="pres">
      <dgm:prSet presAssocID="{DB8D1E7A-A197-4BA2-ABC0-0FA3E4046F71}" presName="rect2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1BF1C149-32E8-4DBD-B908-F1940228A39A}" type="pres">
      <dgm:prSet presAssocID="{0553AB1E-2501-41BD-A54A-824081B88740}" presName="sibTrans" presStyleCnt="0"/>
      <dgm:spPr/>
    </dgm:pt>
    <dgm:pt modelId="{BEB827B4-03F9-4232-87C3-82F54903F20E}" type="pres">
      <dgm:prSet presAssocID="{4BACEB5A-2438-4FDD-B313-E18E737D6204}" presName="composite" presStyleCnt="0"/>
      <dgm:spPr/>
    </dgm:pt>
    <dgm:pt modelId="{5D19C3D3-A046-4A79-9070-C075077D91DF}" type="pres">
      <dgm:prSet presAssocID="{4BACEB5A-2438-4FDD-B313-E18E737D6204}" presName="rect1" presStyleLbl="trAlignAcc1" presStyleIdx="2" presStyleCnt="4">
        <dgm:presLayoutVars>
          <dgm:bulletEnabled val="1"/>
        </dgm:presLayoutVars>
      </dgm:prSet>
      <dgm:spPr/>
    </dgm:pt>
    <dgm:pt modelId="{E5E5DFDB-9A1C-4990-92B4-CF7B2A8648BD}" type="pres">
      <dgm:prSet presAssocID="{4BACEB5A-2438-4FDD-B313-E18E737D6204}" presName="rect2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69CF1D51-4E41-4A7F-88BE-2FF17BC5C9FF}" type="pres">
      <dgm:prSet presAssocID="{C8A98E01-286F-4A39-92AB-68C878A404DD}" presName="sibTrans" presStyleCnt="0"/>
      <dgm:spPr/>
    </dgm:pt>
    <dgm:pt modelId="{5F1BE8EE-21A2-4F23-8319-0A8E318B83D0}" type="pres">
      <dgm:prSet presAssocID="{F95BF397-C8E8-4DE5-8231-59640E214532}" presName="composite" presStyleCnt="0"/>
      <dgm:spPr/>
    </dgm:pt>
    <dgm:pt modelId="{3FC53775-0DCD-4E9D-93D1-B60E2BB598C7}" type="pres">
      <dgm:prSet presAssocID="{F95BF397-C8E8-4DE5-8231-59640E214532}" presName="rect1" presStyleLbl="trAlignAcc1" presStyleIdx="3" presStyleCnt="4">
        <dgm:presLayoutVars>
          <dgm:bulletEnabled val="1"/>
        </dgm:presLayoutVars>
      </dgm:prSet>
      <dgm:spPr/>
    </dgm:pt>
    <dgm:pt modelId="{A2C632A0-ED2A-41F3-9B85-BD413DC386DC}" type="pres">
      <dgm:prSet presAssocID="{F95BF397-C8E8-4DE5-8231-59640E214532}" presName="rect2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93861720-E5A1-490F-83CB-49A6694DD1AA}" type="presOf" srcId="{4BACEB5A-2438-4FDD-B313-E18E737D6204}" destId="{5D19C3D3-A046-4A79-9070-C075077D91DF}" srcOrd="0" destOrd="0" presId="urn:microsoft.com/office/officeart/2008/layout/PictureStrips"/>
    <dgm:cxn modelId="{63A4C925-C07C-4652-8D13-025400DF3640}" srcId="{D24393AE-D229-4424-B852-A7121F3BA727}" destId="{F95BF397-C8E8-4DE5-8231-59640E214532}" srcOrd="3" destOrd="0" parTransId="{C72CAD66-CA33-4268-8706-CB4B5074084E}" sibTransId="{9711592E-D460-4C71-A538-CB76230AC404}"/>
    <dgm:cxn modelId="{D27A8E5B-DF4A-4871-A32D-E234CE16FD53}" srcId="{D24393AE-D229-4424-B852-A7121F3BA727}" destId="{4BACEB5A-2438-4FDD-B313-E18E737D6204}" srcOrd="2" destOrd="0" parTransId="{953C5FFC-C9A6-4FF9-8540-0813913438EC}" sibTransId="{C8A98E01-286F-4A39-92AB-68C878A404DD}"/>
    <dgm:cxn modelId="{0FA70245-3B41-4916-BB74-C5D0F8C40C0C}" srcId="{D24393AE-D229-4424-B852-A7121F3BA727}" destId="{7DA4A2F2-C3EE-4E14-8005-327D73AB5C94}" srcOrd="0" destOrd="0" parTransId="{F7D47FC9-0FBD-4CEB-B9E0-0D21C99C935D}" sibTransId="{35F23C31-2416-4C7C-8BBE-DE5EF6AB8669}"/>
    <dgm:cxn modelId="{F6BBE146-7A5D-4E11-991D-25346927F72D}" type="presOf" srcId="{DB8D1E7A-A197-4BA2-ABC0-0FA3E4046F71}" destId="{B99E4DAE-7DD5-4080-A55E-9B31C2B4FE7A}" srcOrd="0" destOrd="0" presId="urn:microsoft.com/office/officeart/2008/layout/PictureStrips"/>
    <dgm:cxn modelId="{C8CADF4B-BEA8-4094-87EC-4178431D66C5}" srcId="{D24393AE-D229-4424-B852-A7121F3BA727}" destId="{DB8D1E7A-A197-4BA2-ABC0-0FA3E4046F71}" srcOrd="1" destOrd="0" parTransId="{62D57335-491B-4605-B301-C44A989C0E20}" sibTransId="{0553AB1E-2501-41BD-A54A-824081B88740}"/>
    <dgm:cxn modelId="{FC951253-97FF-4435-9887-2F9DEB727F94}" type="presOf" srcId="{7DA4A2F2-C3EE-4E14-8005-327D73AB5C94}" destId="{E46A357C-A957-4600-AEC5-BF0F82C1F364}" srcOrd="0" destOrd="0" presId="urn:microsoft.com/office/officeart/2008/layout/PictureStrips"/>
    <dgm:cxn modelId="{5310FF9B-CA00-490D-BDC8-3F62511FB78C}" type="presOf" srcId="{F95BF397-C8E8-4DE5-8231-59640E214532}" destId="{3FC53775-0DCD-4E9D-93D1-B60E2BB598C7}" srcOrd="0" destOrd="0" presId="urn:microsoft.com/office/officeart/2008/layout/PictureStrips"/>
    <dgm:cxn modelId="{806CA2AE-05E4-490C-87F9-78DF1CA95E93}" type="presOf" srcId="{D24393AE-D229-4424-B852-A7121F3BA727}" destId="{06F74829-5EB4-4616-9190-5008159E5DE3}" srcOrd="0" destOrd="0" presId="urn:microsoft.com/office/officeart/2008/layout/PictureStrips"/>
    <dgm:cxn modelId="{562C40D4-1592-4E63-9E2C-649D4AF045A6}" type="presParOf" srcId="{06F74829-5EB4-4616-9190-5008159E5DE3}" destId="{AEB83E1B-76DB-45AD-8217-E621877299DF}" srcOrd="0" destOrd="0" presId="urn:microsoft.com/office/officeart/2008/layout/PictureStrips"/>
    <dgm:cxn modelId="{EA55F513-8BE8-4FFE-8190-3AE710FE2F0E}" type="presParOf" srcId="{AEB83E1B-76DB-45AD-8217-E621877299DF}" destId="{E46A357C-A957-4600-AEC5-BF0F82C1F364}" srcOrd="0" destOrd="0" presId="urn:microsoft.com/office/officeart/2008/layout/PictureStrips"/>
    <dgm:cxn modelId="{DC8FEAD5-B24C-4D64-89AE-9C6E06517D93}" type="presParOf" srcId="{AEB83E1B-76DB-45AD-8217-E621877299DF}" destId="{8D83AC19-EC10-4BED-B9FA-0310F6CD64BD}" srcOrd="1" destOrd="0" presId="urn:microsoft.com/office/officeart/2008/layout/PictureStrips"/>
    <dgm:cxn modelId="{129B534E-BFC9-4549-9338-5258DBA8917F}" type="presParOf" srcId="{06F74829-5EB4-4616-9190-5008159E5DE3}" destId="{85B6BB4A-F648-4A59-BF0F-396D96ED01CA}" srcOrd="1" destOrd="0" presId="urn:microsoft.com/office/officeart/2008/layout/PictureStrips"/>
    <dgm:cxn modelId="{3AC7212E-8562-483B-9965-5C6563416A75}" type="presParOf" srcId="{06F74829-5EB4-4616-9190-5008159E5DE3}" destId="{CC8AAD0C-1D39-400E-944C-3FEE2F143AC5}" srcOrd="2" destOrd="0" presId="urn:microsoft.com/office/officeart/2008/layout/PictureStrips"/>
    <dgm:cxn modelId="{59E06448-CDDA-470B-AB0D-DA7CC2633F84}" type="presParOf" srcId="{CC8AAD0C-1D39-400E-944C-3FEE2F143AC5}" destId="{B99E4DAE-7DD5-4080-A55E-9B31C2B4FE7A}" srcOrd="0" destOrd="0" presId="urn:microsoft.com/office/officeart/2008/layout/PictureStrips"/>
    <dgm:cxn modelId="{0991E098-0FF2-46D0-9B2A-39B6C0DCFDF1}" type="presParOf" srcId="{CC8AAD0C-1D39-400E-944C-3FEE2F143AC5}" destId="{E5F07078-DFFA-47B2-B2D9-7DB06BEB7122}" srcOrd="1" destOrd="0" presId="urn:microsoft.com/office/officeart/2008/layout/PictureStrips"/>
    <dgm:cxn modelId="{9B72B7D3-89E0-451A-A354-2A5DAAA7FEF0}" type="presParOf" srcId="{06F74829-5EB4-4616-9190-5008159E5DE3}" destId="{1BF1C149-32E8-4DBD-B908-F1940228A39A}" srcOrd="3" destOrd="0" presId="urn:microsoft.com/office/officeart/2008/layout/PictureStrips"/>
    <dgm:cxn modelId="{67571200-09CC-40F6-87D8-9F815192643E}" type="presParOf" srcId="{06F74829-5EB4-4616-9190-5008159E5DE3}" destId="{BEB827B4-03F9-4232-87C3-82F54903F20E}" srcOrd="4" destOrd="0" presId="urn:microsoft.com/office/officeart/2008/layout/PictureStrips"/>
    <dgm:cxn modelId="{25795B80-1A93-495C-9DC5-DC2559BB435C}" type="presParOf" srcId="{BEB827B4-03F9-4232-87C3-82F54903F20E}" destId="{5D19C3D3-A046-4A79-9070-C075077D91DF}" srcOrd="0" destOrd="0" presId="urn:microsoft.com/office/officeart/2008/layout/PictureStrips"/>
    <dgm:cxn modelId="{11758E41-8E66-4916-99FC-81004968281E}" type="presParOf" srcId="{BEB827B4-03F9-4232-87C3-82F54903F20E}" destId="{E5E5DFDB-9A1C-4990-92B4-CF7B2A8648BD}" srcOrd="1" destOrd="0" presId="urn:microsoft.com/office/officeart/2008/layout/PictureStrips"/>
    <dgm:cxn modelId="{0DB7E9F3-C7E2-43F3-8202-C12C087AEB9E}" type="presParOf" srcId="{06F74829-5EB4-4616-9190-5008159E5DE3}" destId="{69CF1D51-4E41-4A7F-88BE-2FF17BC5C9FF}" srcOrd="5" destOrd="0" presId="urn:microsoft.com/office/officeart/2008/layout/PictureStrips"/>
    <dgm:cxn modelId="{2AC68CE7-0401-4FD9-A7F0-A9E944C80411}" type="presParOf" srcId="{06F74829-5EB4-4616-9190-5008159E5DE3}" destId="{5F1BE8EE-21A2-4F23-8319-0A8E318B83D0}" srcOrd="6" destOrd="0" presId="urn:microsoft.com/office/officeart/2008/layout/PictureStrips"/>
    <dgm:cxn modelId="{79A29816-5362-4342-A102-4186B1DC3579}" type="presParOf" srcId="{5F1BE8EE-21A2-4F23-8319-0A8E318B83D0}" destId="{3FC53775-0DCD-4E9D-93D1-B60E2BB598C7}" srcOrd="0" destOrd="0" presId="urn:microsoft.com/office/officeart/2008/layout/PictureStrips"/>
    <dgm:cxn modelId="{472E451D-655B-487B-B112-242D50145DBF}" type="presParOf" srcId="{5F1BE8EE-21A2-4F23-8319-0A8E318B83D0}" destId="{A2C632A0-ED2A-41F3-9B85-BD413DC386D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8B6F43-F4E1-4E7C-A8B8-AF45662AED04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428F8A6A-AB5E-4A28-A55D-B0D490C1DCEF}">
      <dgm:prSet phldrT="[Texto]" custT="1"/>
      <dgm:spPr/>
      <dgm:t>
        <a:bodyPr/>
        <a:lstStyle/>
        <a:p>
          <a:r>
            <a:rPr lang="es-ES" sz="1800" b="1" dirty="0"/>
            <a:t>Entrega PEC1: Plan de Trabajo</a:t>
          </a:r>
          <a:endParaRPr lang="es-ES" sz="1800" dirty="0"/>
        </a:p>
      </dgm:t>
    </dgm:pt>
    <dgm:pt modelId="{F19C11A1-DC84-49E7-8D1B-287F993BAE0D}" type="parTrans" cxnId="{82BC3F0B-C893-49E6-B615-86BF034FCFAC}">
      <dgm:prSet/>
      <dgm:spPr/>
      <dgm:t>
        <a:bodyPr/>
        <a:lstStyle/>
        <a:p>
          <a:endParaRPr lang="es-ES" sz="1400"/>
        </a:p>
      </dgm:t>
    </dgm:pt>
    <dgm:pt modelId="{803E754E-6A6D-478F-927A-750F4ADC1101}" type="sibTrans" cxnId="{82BC3F0B-C893-49E6-B615-86BF034FCFAC}">
      <dgm:prSet/>
      <dgm:spPr/>
      <dgm:t>
        <a:bodyPr/>
        <a:lstStyle/>
        <a:p>
          <a:endParaRPr lang="es-ES" sz="1400"/>
        </a:p>
      </dgm:t>
    </dgm:pt>
    <dgm:pt modelId="{7AE0E20C-98C2-4949-91CC-4ADA2F832037}">
      <dgm:prSet phldrT="[Texto]" custT="1"/>
      <dgm:spPr/>
      <dgm:t>
        <a:bodyPr/>
        <a:lstStyle/>
        <a:p>
          <a:r>
            <a:rPr lang="es-ES" sz="1800" b="1" dirty="0"/>
            <a:t>Entrega PEC2: Herramientas Elegidas + diseño</a:t>
          </a:r>
          <a:endParaRPr lang="es-ES" sz="1800" dirty="0"/>
        </a:p>
      </dgm:t>
    </dgm:pt>
    <dgm:pt modelId="{5F246796-277E-4BEE-966C-8AF2AF0BC5F3}" type="parTrans" cxnId="{62CD0E5D-8E5E-4123-AD5C-814B8B08A971}">
      <dgm:prSet/>
      <dgm:spPr/>
      <dgm:t>
        <a:bodyPr/>
        <a:lstStyle/>
        <a:p>
          <a:endParaRPr lang="es-ES" sz="1400"/>
        </a:p>
      </dgm:t>
    </dgm:pt>
    <dgm:pt modelId="{115D2FB9-21FC-4974-A02F-9436C62B4E39}" type="sibTrans" cxnId="{62CD0E5D-8E5E-4123-AD5C-814B8B08A971}">
      <dgm:prSet/>
      <dgm:spPr/>
      <dgm:t>
        <a:bodyPr/>
        <a:lstStyle/>
        <a:p>
          <a:endParaRPr lang="es-ES" sz="1400"/>
        </a:p>
      </dgm:t>
    </dgm:pt>
    <dgm:pt modelId="{4EF044E3-4473-40B1-803E-FC1DF162000C}">
      <dgm:prSet phldrT="[Texto]" custT="1"/>
      <dgm:spPr/>
      <dgm:t>
        <a:bodyPr/>
        <a:lstStyle/>
        <a:p>
          <a:r>
            <a:rPr lang="es-ES" sz="1800" b="1" dirty="0"/>
            <a:t>Entrega PEC3: Resultados</a:t>
          </a:r>
          <a:endParaRPr lang="es-ES" sz="1800" dirty="0"/>
        </a:p>
      </dgm:t>
    </dgm:pt>
    <dgm:pt modelId="{B41FD607-12BA-41D6-921D-8EAF13CAA190}" type="parTrans" cxnId="{6715E637-AC27-41DC-AB31-A25059FD1DBB}">
      <dgm:prSet/>
      <dgm:spPr/>
      <dgm:t>
        <a:bodyPr/>
        <a:lstStyle/>
        <a:p>
          <a:endParaRPr lang="es-ES" sz="1400"/>
        </a:p>
      </dgm:t>
    </dgm:pt>
    <dgm:pt modelId="{AC895DC9-83D1-40D4-84D9-A9B74885783B}" type="sibTrans" cxnId="{6715E637-AC27-41DC-AB31-A25059FD1DBB}">
      <dgm:prSet/>
      <dgm:spPr/>
      <dgm:t>
        <a:bodyPr/>
        <a:lstStyle/>
        <a:p>
          <a:endParaRPr lang="es-ES" sz="1400"/>
        </a:p>
      </dgm:t>
    </dgm:pt>
    <dgm:pt modelId="{16566DE9-44E3-40BA-B333-1854F7564241}">
      <dgm:prSet phldrT="[Texto]" custT="1"/>
      <dgm:spPr/>
      <dgm:t>
        <a:bodyPr/>
        <a:lstStyle/>
        <a:p>
          <a:r>
            <a:rPr lang="es-ES" sz="1800" b="1"/>
            <a:t>Entrega TFG y Presentación</a:t>
          </a:r>
          <a:endParaRPr lang="es-ES" sz="1800" dirty="0"/>
        </a:p>
      </dgm:t>
    </dgm:pt>
    <dgm:pt modelId="{02EBB035-DD26-4505-B8A8-285E97959BAF}" type="parTrans" cxnId="{506E899A-2C11-44BE-AB24-34A731A3D60E}">
      <dgm:prSet/>
      <dgm:spPr/>
      <dgm:t>
        <a:bodyPr/>
        <a:lstStyle/>
        <a:p>
          <a:endParaRPr lang="es-ES" sz="1400"/>
        </a:p>
      </dgm:t>
    </dgm:pt>
    <dgm:pt modelId="{F3345FE1-BEA8-413C-A8E7-9FA07C29A578}" type="sibTrans" cxnId="{506E899A-2C11-44BE-AB24-34A731A3D60E}">
      <dgm:prSet/>
      <dgm:spPr/>
      <dgm:t>
        <a:bodyPr/>
        <a:lstStyle/>
        <a:p>
          <a:endParaRPr lang="es-ES" sz="1400"/>
        </a:p>
      </dgm:t>
    </dgm:pt>
    <dgm:pt modelId="{DBF6DC75-DB58-44E8-A73E-5BD06F8C702B}" type="pres">
      <dgm:prSet presAssocID="{A28B6F43-F4E1-4E7C-A8B8-AF45662AED04}" presName="Name0" presStyleCnt="0">
        <dgm:presLayoutVars>
          <dgm:dir/>
          <dgm:animLvl val="lvl"/>
          <dgm:resizeHandles val="exact"/>
        </dgm:presLayoutVars>
      </dgm:prSet>
      <dgm:spPr/>
    </dgm:pt>
    <dgm:pt modelId="{17767B6B-6B47-47E8-83EE-A9B0B5D6BE57}" type="pres">
      <dgm:prSet presAssocID="{428F8A6A-AB5E-4A28-A55D-B0D490C1DCE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4542595-8F60-4ECC-8511-2B4CA3D9C5D4}" type="pres">
      <dgm:prSet presAssocID="{803E754E-6A6D-478F-927A-750F4ADC1101}" presName="parTxOnlySpace" presStyleCnt="0"/>
      <dgm:spPr/>
    </dgm:pt>
    <dgm:pt modelId="{C4443353-CE88-41EF-90B7-89BC959C63DA}" type="pres">
      <dgm:prSet presAssocID="{7AE0E20C-98C2-4949-91CC-4ADA2F832037}" presName="parTxOnly" presStyleLbl="node1" presStyleIdx="1" presStyleCnt="4" custLinFactNeighborX="8909">
        <dgm:presLayoutVars>
          <dgm:chMax val="0"/>
          <dgm:chPref val="0"/>
          <dgm:bulletEnabled val="1"/>
        </dgm:presLayoutVars>
      </dgm:prSet>
      <dgm:spPr/>
    </dgm:pt>
    <dgm:pt modelId="{1AFB0546-EFCB-440F-AA29-29806AA5C22A}" type="pres">
      <dgm:prSet presAssocID="{115D2FB9-21FC-4974-A02F-9436C62B4E39}" presName="parTxOnlySpace" presStyleCnt="0"/>
      <dgm:spPr/>
    </dgm:pt>
    <dgm:pt modelId="{D1CF871E-B572-40CE-B8D6-4FFFBECE2276}" type="pres">
      <dgm:prSet presAssocID="{4EF044E3-4473-40B1-803E-FC1DF162000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202F185-ABEB-4E67-9117-B95FBDE0338B}" type="pres">
      <dgm:prSet presAssocID="{AC895DC9-83D1-40D4-84D9-A9B74885783B}" presName="parTxOnlySpace" presStyleCnt="0"/>
      <dgm:spPr/>
    </dgm:pt>
    <dgm:pt modelId="{DAE2F4A5-701C-4142-B2F3-A94EBB77C8E3}" type="pres">
      <dgm:prSet presAssocID="{16566DE9-44E3-40BA-B333-1854F756424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86EC400-6AF6-41DB-A81F-0E256076F1DF}" type="presOf" srcId="{A28B6F43-F4E1-4E7C-A8B8-AF45662AED04}" destId="{DBF6DC75-DB58-44E8-A73E-5BD06F8C702B}" srcOrd="0" destOrd="0" presId="urn:microsoft.com/office/officeart/2005/8/layout/chevron1"/>
    <dgm:cxn modelId="{2AEFED01-A4FF-4366-B82A-2C4BC08FD25E}" type="presOf" srcId="{16566DE9-44E3-40BA-B333-1854F7564241}" destId="{DAE2F4A5-701C-4142-B2F3-A94EBB77C8E3}" srcOrd="0" destOrd="0" presId="urn:microsoft.com/office/officeart/2005/8/layout/chevron1"/>
    <dgm:cxn modelId="{82BC3F0B-C893-49E6-B615-86BF034FCFAC}" srcId="{A28B6F43-F4E1-4E7C-A8B8-AF45662AED04}" destId="{428F8A6A-AB5E-4A28-A55D-B0D490C1DCEF}" srcOrd="0" destOrd="0" parTransId="{F19C11A1-DC84-49E7-8D1B-287F993BAE0D}" sibTransId="{803E754E-6A6D-478F-927A-750F4ADC1101}"/>
    <dgm:cxn modelId="{CE194911-C266-44C7-9841-AC40C930C36A}" type="presOf" srcId="{4EF044E3-4473-40B1-803E-FC1DF162000C}" destId="{D1CF871E-B572-40CE-B8D6-4FFFBECE2276}" srcOrd="0" destOrd="0" presId="urn:microsoft.com/office/officeart/2005/8/layout/chevron1"/>
    <dgm:cxn modelId="{6715E637-AC27-41DC-AB31-A25059FD1DBB}" srcId="{A28B6F43-F4E1-4E7C-A8B8-AF45662AED04}" destId="{4EF044E3-4473-40B1-803E-FC1DF162000C}" srcOrd="2" destOrd="0" parTransId="{B41FD607-12BA-41D6-921D-8EAF13CAA190}" sibTransId="{AC895DC9-83D1-40D4-84D9-A9B74885783B}"/>
    <dgm:cxn modelId="{62CD0E5D-8E5E-4123-AD5C-814B8B08A971}" srcId="{A28B6F43-F4E1-4E7C-A8B8-AF45662AED04}" destId="{7AE0E20C-98C2-4949-91CC-4ADA2F832037}" srcOrd="1" destOrd="0" parTransId="{5F246796-277E-4BEE-966C-8AF2AF0BC5F3}" sibTransId="{115D2FB9-21FC-4974-A02F-9436C62B4E39}"/>
    <dgm:cxn modelId="{56FF4D58-64C9-4409-B9BB-0F38961DCD1E}" type="presOf" srcId="{428F8A6A-AB5E-4A28-A55D-B0D490C1DCEF}" destId="{17767B6B-6B47-47E8-83EE-A9B0B5D6BE57}" srcOrd="0" destOrd="0" presId="urn:microsoft.com/office/officeart/2005/8/layout/chevron1"/>
    <dgm:cxn modelId="{506E899A-2C11-44BE-AB24-34A731A3D60E}" srcId="{A28B6F43-F4E1-4E7C-A8B8-AF45662AED04}" destId="{16566DE9-44E3-40BA-B333-1854F7564241}" srcOrd="3" destOrd="0" parTransId="{02EBB035-DD26-4505-B8A8-285E97959BAF}" sibTransId="{F3345FE1-BEA8-413C-A8E7-9FA07C29A578}"/>
    <dgm:cxn modelId="{122F5BF8-E92E-4CA9-A12D-077AD0C0C58F}" type="presOf" srcId="{7AE0E20C-98C2-4949-91CC-4ADA2F832037}" destId="{C4443353-CE88-41EF-90B7-89BC959C63DA}" srcOrd="0" destOrd="0" presId="urn:microsoft.com/office/officeart/2005/8/layout/chevron1"/>
    <dgm:cxn modelId="{E5C1F04E-B821-4786-8EED-6A3A18EF35B3}" type="presParOf" srcId="{DBF6DC75-DB58-44E8-A73E-5BD06F8C702B}" destId="{17767B6B-6B47-47E8-83EE-A9B0B5D6BE57}" srcOrd="0" destOrd="0" presId="urn:microsoft.com/office/officeart/2005/8/layout/chevron1"/>
    <dgm:cxn modelId="{4202627D-36D6-49F2-A94B-89EE342B3611}" type="presParOf" srcId="{DBF6DC75-DB58-44E8-A73E-5BD06F8C702B}" destId="{F4542595-8F60-4ECC-8511-2B4CA3D9C5D4}" srcOrd="1" destOrd="0" presId="urn:microsoft.com/office/officeart/2005/8/layout/chevron1"/>
    <dgm:cxn modelId="{BF580580-FCB7-4FCA-B8B8-0797D51F3739}" type="presParOf" srcId="{DBF6DC75-DB58-44E8-A73E-5BD06F8C702B}" destId="{C4443353-CE88-41EF-90B7-89BC959C63DA}" srcOrd="2" destOrd="0" presId="urn:microsoft.com/office/officeart/2005/8/layout/chevron1"/>
    <dgm:cxn modelId="{E17D5AD9-5929-46A2-A025-C3D56C35296C}" type="presParOf" srcId="{DBF6DC75-DB58-44E8-A73E-5BD06F8C702B}" destId="{1AFB0546-EFCB-440F-AA29-29806AA5C22A}" srcOrd="3" destOrd="0" presId="urn:microsoft.com/office/officeart/2005/8/layout/chevron1"/>
    <dgm:cxn modelId="{9BCD44B1-4786-47A7-9B9A-9AA39C9E1ED9}" type="presParOf" srcId="{DBF6DC75-DB58-44E8-A73E-5BD06F8C702B}" destId="{D1CF871E-B572-40CE-B8D6-4FFFBECE2276}" srcOrd="4" destOrd="0" presId="urn:microsoft.com/office/officeart/2005/8/layout/chevron1"/>
    <dgm:cxn modelId="{4863EDB6-704D-4E0B-99A6-C348B3FD9287}" type="presParOf" srcId="{DBF6DC75-DB58-44E8-A73E-5BD06F8C702B}" destId="{3202F185-ABEB-4E67-9117-B95FBDE0338B}" srcOrd="5" destOrd="0" presId="urn:microsoft.com/office/officeart/2005/8/layout/chevron1"/>
    <dgm:cxn modelId="{B3907921-162F-4C5C-9720-E9544341EAB9}" type="presParOf" srcId="{DBF6DC75-DB58-44E8-A73E-5BD06F8C702B}" destId="{DAE2F4A5-701C-4142-B2F3-A94EBB77C8E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6BF89B-22D2-4690-865E-FE81E7AAB3B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90FE23A0-94B1-4BF9-8601-629E6C9A7A7A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b="1" dirty="0"/>
            <a:t>I</a:t>
          </a:r>
          <a:r>
            <a:rPr lang="es-ES" dirty="0"/>
            <a:t>nvestigación</a:t>
          </a:r>
        </a:p>
      </dgm:t>
    </dgm:pt>
    <dgm:pt modelId="{66BE3EE2-91C1-46A9-B3D8-0F0DF45A6A52}" type="parTrans" cxnId="{4207403A-7DF5-4DCA-9CA5-028B69CAF8C5}">
      <dgm:prSet/>
      <dgm:spPr/>
      <dgm:t>
        <a:bodyPr/>
        <a:lstStyle/>
        <a:p>
          <a:endParaRPr lang="es-ES"/>
        </a:p>
      </dgm:t>
    </dgm:pt>
    <dgm:pt modelId="{A7B13E9A-5096-4F4E-8275-49A8B804CEE2}" type="sibTrans" cxnId="{4207403A-7DF5-4DCA-9CA5-028B69CAF8C5}">
      <dgm:prSet/>
      <dgm:spPr/>
      <dgm:t>
        <a:bodyPr/>
        <a:lstStyle/>
        <a:p>
          <a:endParaRPr lang="es-ES"/>
        </a:p>
      </dgm:t>
    </dgm:pt>
    <dgm:pt modelId="{F9799841-3C4F-46C1-B0DA-4F40458E2871}">
      <dgm:prSet phldrT="[Texto]"/>
      <dgm:spPr/>
      <dgm:t>
        <a:bodyPr/>
        <a:lstStyle/>
        <a:p>
          <a:pPr algn="just">
            <a:lnSpc>
              <a:spcPct val="100000"/>
            </a:lnSpc>
          </a:pPr>
          <a:r>
            <a:rPr lang="es-ES" dirty="0"/>
            <a:t>Se investigaron todos los aspectos a tener en cuenta para implementar un </a:t>
          </a:r>
          <a:r>
            <a:rPr lang="es-ES" dirty="0" err="1"/>
            <a:t>tenant</a:t>
          </a:r>
          <a:r>
            <a:rPr lang="es-ES" dirty="0"/>
            <a:t> en una gran empresa</a:t>
          </a:r>
        </a:p>
      </dgm:t>
    </dgm:pt>
    <dgm:pt modelId="{A06AF76B-37AA-4AB1-B155-817046FD6C38}" type="parTrans" cxnId="{4DFD5079-D58F-49AB-A405-3390A7DD8515}">
      <dgm:prSet/>
      <dgm:spPr/>
      <dgm:t>
        <a:bodyPr/>
        <a:lstStyle/>
        <a:p>
          <a:endParaRPr lang="es-ES"/>
        </a:p>
      </dgm:t>
    </dgm:pt>
    <dgm:pt modelId="{3B8C7E2D-A3AE-45C5-BEDE-302DB48F90CA}" type="sibTrans" cxnId="{4DFD5079-D58F-49AB-A405-3390A7DD8515}">
      <dgm:prSet/>
      <dgm:spPr/>
      <dgm:t>
        <a:bodyPr/>
        <a:lstStyle/>
        <a:p>
          <a:endParaRPr lang="es-ES"/>
        </a:p>
      </dgm:t>
    </dgm:pt>
    <dgm:pt modelId="{5AE58B44-8DB1-41C2-A875-38D190F735E9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b="1" dirty="0"/>
            <a:t>D</a:t>
          </a:r>
          <a:r>
            <a:rPr lang="es-ES" dirty="0"/>
            <a:t>ocumentación</a:t>
          </a:r>
        </a:p>
      </dgm:t>
    </dgm:pt>
    <dgm:pt modelId="{B62E8B59-2193-43E0-8FB6-B8D70D9EE150}" type="parTrans" cxnId="{2C0C16A8-5B00-424B-8F35-B1DBABB3D613}">
      <dgm:prSet/>
      <dgm:spPr/>
      <dgm:t>
        <a:bodyPr/>
        <a:lstStyle/>
        <a:p>
          <a:endParaRPr lang="es-ES"/>
        </a:p>
      </dgm:t>
    </dgm:pt>
    <dgm:pt modelId="{E2F233BF-4A96-4A3D-941C-3E4C72822AB2}" type="sibTrans" cxnId="{2C0C16A8-5B00-424B-8F35-B1DBABB3D613}">
      <dgm:prSet/>
      <dgm:spPr/>
      <dgm:t>
        <a:bodyPr/>
        <a:lstStyle/>
        <a:p>
          <a:endParaRPr lang="es-ES"/>
        </a:p>
      </dgm:t>
    </dgm:pt>
    <dgm:pt modelId="{9B367CCE-1F83-496E-9495-B008C5B65F65}">
      <dgm:prSet phldrT="[Texto]"/>
      <dgm:spPr/>
      <dgm:t>
        <a:bodyPr/>
        <a:lstStyle/>
        <a:p>
          <a:pPr algn="just">
            <a:lnSpc>
              <a:spcPct val="100000"/>
            </a:lnSpc>
          </a:pPr>
          <a:r>
            <a:rPr lang="es-ES" dirty="0"/>
            <a:t>Memoria del Proyecto se incluye toda la información encontrada en la investigación e incluye el seguimiento realizado para este proyecto</a:t>
          </a:r>
        </a:p>
      </dgm:t>
    </dgm:pt>
    <dgm:pt modelId="{DB89D4E7-8AF5-4B7F-8F0A-E54E1F0CEBDE}" type="parTrans" cxnId="{F4FD17EA-F996-4471-9907-A658E5DB7A11}">
      <dgm:prSet/>
      <dgm:spPr/>
      <dgm:t>
        <a:bodyPr/>
        <a:lstStyle/>
        <a:p>
          <a:endParaRPr lang="es-ES"/>
        </a:p>
      </dgm:t>
    </dgm:pt>
    <dgm:pt modelId="{C4FC91F2-A646-4325-9272-742DC68D55AC}" type="sibTrans" cxnId="{F4FD17EA-F996-4471-9907-A658E5DB7A11}">
      <dgm:prSet/>
      <dgm:spPr/>
      <dgm:t>
        <a:bodyPr/>
        <a:lstStyle/>
        <a:p>
          <a:endParaRPr lang="es-ES"/>
        </a:p>
      </dgm:t>
    </dgm:pt>
    <dgm:pt modelId="{33DF75A9-2079-498E-8AD8-614780F19C01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b="1" dirty="0"/>
            <a:t>P</a:t>
          </a:r>
          <a:r>
            <a:rPr lang="es-ES" dirty="0"/>
            <a:t>resentación</a:t>
          </a:r>
        </a:p>
      </dgm:t>
    </dgm:pt>
    <dgm:pt modelId="{1000A2FE-2159-41F4-8A58-1337F7B79A5B}" type="parTrans" cxnId="{325BC827-0EF3-47BF-8AC8-6C4249E661A5}">
      <dgm:prSet/>
      <dgm:spPr/>
      <dgm:t>
        <a:bodyPr/>
        <a:lstStyle/>
        <a:p>
          <a:endParaRPr lang="es-ES"/>
        </a:p>
      </dgm:t>
    </dgm:pt>
    <dgm:pt modelId="{3C0D5752-2C2C-4501-B56D-FFA5F81A08A6}" type="sibTrans" cxnId="{325BC827-0EF3-47BF-8AC8-6C4249E661A5}">
      <dgm:prSet/>
      <dgm:spPr/>
      <dgm:t>
        <a:bodyPr/>
        <a:lstStyle/>
        <a:p>
          <a:endParaRPr lang="es-ES"/>
        </a:p>
      </dgm:t>
    </dgm:pt>
    <dgm:pt modelId="{0A851103-7106-445B-90EA-566253617763}">
      <dgm:prSet phldrT="[Texto]"/>
      <dgm:spPr/>
      <dgm:t>
        <a:bodyPr/>
        <a:lstStyle/>
        <a:p>
          <a:pPr algn="just">
            <a:lnSpc>
              <a:spcPct val="100000"/>
            </a:lnSpc>
          </a:pPr>
          <a:r>
            <a:rPr lang="es-ES" dirty="0"/>
            <a:t>Presentación del Proyecto final que incluye una breve explicación sobre cómo se implementa un </a:t>
          </a:r>
          <a:r>
            <a:rPr lang="es-ES" dirty="0" err="1"/>
            <a:t>tenant</a:t>
          </a:r>
          <a:r>
            <a:rPr lang="es-ES" dirty="0"/>
            <a:t> para una gran empresa como es Planeta de Agostini y como se gestionado el proyecto.</a:t>
          </a:r>
        </a:p>
      </dgm:t>
    </dgm:pt>
    <dgm:pt modelId="{9C0D593B-7819-4FF0-A2A1-EEB3F8F3F51C}" type="parTrans" cxnId="{89B57386-244E-4DAA-9512-8B4A8DB988A8}">
      <dgm:prSet/>
      <dgm:spPr/>
      <dgm:t>
        <a:bodyPr/>
        <a:lstStyle/>
        <a:p>
          <a:endParaRPr lang="es-ES"/>
        </a:p>
      </dgm:t>
    </dgm:pt>
    <dgm:pt modelId="{278F96C0-4742-41B3-AB46-9542F1286936}" type="sibTrans" cxnId="{89B57386-244E-4DAA-9512-8B4A8DB988A8}">
      <dgm:prSet/>
      <dgm:spPr/>
      <dgm:t>
        <a:bodyPr/>
        <a:lstStyle/>
        <a:p>
          <a:endParaRPr lang="es-ES"/>
        </a:p>
      </dgm:t>
    </dgm:pt>
    <dgm:pt modelId="{CBF0F094-9168-4C7A-93BC-894C316D9217}" type="pres">
      <dgm:prSet presAssocID="{546BF89B-22D2-4690-865E-FE81E7AAB3B3}" presName="root" presStyleCnt="0">
        <dgm:presLayoutVars>
          <dgm:dir/>
          <dgm:resizeHandles val="exact"/>
        </dgm:presLayoutVars>
      </dgm:prSet>
      <dgm:spPr/>
    </dgm:pt>
    <dgm:pt modelId="{3E5F2048-84B1-4BC1-AAA9-4A74BDEFE185}" type="pres">
      <dgm:prSet presAssocID="{90FE23A0-94B1-4BF9-8601-629E6C9A7A7A}" presName="compNode" presStyleCnt="0"/>
      <dgm:spPr/>
    </dgm:pt>
    <dgm:pt modelId="{654A7047-74E3-4FA2-83FC-E07952DB81D0}" type="pres">
      <dgm:prSet presAssocID="{90FE23A0-94B1-4BF9-8601-629E6C9A7A7A}" presName="bgRect" presStyleLbl="bgShp" presStyleIdx="0" presStyleCnt="3"/>
      <dgm:spPr>
        <a:solidFill>
          <a:schemeClr val="accent1">
            <a:lumMod val="75000"/>
          </a:schemeClr>
        </a:solidFill>
      </dgm:spPr>
    </dgm:pt>
    <dgm:pt modelId="{94EC6333-C6D2-430F-B2C5-C21145E8B252}" type="pres">
      <dgm:prSet presAssocID="{90FE23A0-94B1-4BF9-8601-629E6C9A7A7A}" presName="iconRect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7ABA7CA-1B9E-488C-9C4F-6FB68CC523E4}" type="pres">
      <dgm:prSet presAssocID="{90FE23A0-94B1-4BF9-8601-629E6C9A7A7A}" presName="spaceRect" presStyleCnt="0"/>
      <dgm:spPr/>
    </dgm:pt>
    <dgm:pt modelId="{6E33C194-FDFB-497E-B1EE-7338CAC306E8}" type="pres">
      <dgm:prSet presAssocID="{90FE23A0-94B1-4BF9-8601-629E6C9A7A7A}" presName="parTx" presStyleLbl="revTx" presStyleIdx="0" presStyleCnt="6">
        <dgm:presLayoutVars>
          <dgm:chMax val="0"/>
          <dgm:chPref val="0"/>
        </dgm:presLayoutVars>
      </dgm:prSet>
      <dgm:spPr/>
    </dgm:pt>
    <dgm:pt modelId="{305DF262-10F9-4EFF-8C45-5B1E67406DBD}" type="pres">
      <dgm:prSet presAssocID="{90FE23A0-94B1-4BF9-8601-629E6C9A7A7A}" presName="desTx" presStyleLbl="revTx" presStyleIdx="1" presStyleCnt="6">
        <dgm:presLayoutVars/>
      </dgm:prSet>
      <dgm:spPr/>
    </dgm:pt>
    <dgm:pt modelId="{A92BBA06-19FA-42BD-8483-6D1CACF18CB6}" type="pres">
      <dgm:prSet presAssocID="{A7B13E9A-5096-4F4E-8275-49A8B804CEE2}" presName="sibTrans" presStyleCnt="0"/>
      <dgm:spPr/>
    </dgm:pt>
    <dgm:pt modelId="{B6CE08C9-DA27-44C1-B443-0B99717BC271}" type="pres">
      <dgm:prSet presAssocID="{5AE58B44-8DB1-41C2-A875-38D190F735E9}" presName="compNode" presStyleCnt="0"/>
      <dgm:spPr/>
    </dgm:pt>
    <dgm:pt modelId="{4DE0B3B9-D974-4190-8B12-F89AF96228F7}" type="pres">
      <dgm:prSet presAssocID="{5AE58B44-8DB1-41C2-A875-38D190F735E9}" presName="bgRect" presStyleLbl="bgShp" presStyleIdx="1" presStyleCnt="3"/>
      <dgm:spPr>
        <a:solidFill>
          <a:schemeClr val="accent1">
            <a:lumMod val="75000"/>
          </a:schemeClr>
        </a:solidFill>
      </dgm:spPr>
    </dgm:pt>
    <dgm:pt modelId="{77C23C58-5DCB-4496-8B67-2CE05C51C1DC}" type="pres">
      <dgm:prSet presAssocID="{5AE58B44-8DB1-41C2-A875-38D190F735E9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620D6BD0-9022-4BAB-B03D-AA91D8223190}" type="pres">
      <dgm:prSet presAssocID="{5AE58B44-8DB1-41C2-A875-38D190F735E9}" presName="spaceRect" presStyleCnt="0"/>
      <dgm:spPr/>
    </dgm:pt>
    <dgm:pt modelId="{31357EBE-B41F-415E-B974-E48845735FE0}" type="pres">
      <dgm:prSet presAssocID="{5AE58B44-8DB1-41C2-A875-38D190F735E9}" presName="parTx" presStyleLbl="revTx" presStyleIdx="2" presStyleCnt="6">
        <dgm:presLayoutVars>
          <dgm:chMax val="0"/>
          <dgm:chPref val="0"/>
        </dgm:presLayoutVars>
      </dgm:prSet>
      <dgm:spPr/>
    </dgm:pt>
    <dgm:pt modelId="{7B3C6F70-144A-4753-9D7F-47502E7D6958}" type="pres">
      <dgm:prSet presAssocID="{5AE58B44-8DB1-41C2-A875-38D190F735E9}" presName="desTx" presStyleLbl="revTx" presStyleIdx="3" presStyleCnt="6">
        <dgm:presLayoutVars/>
      </dgm:prSet>
      <dgm:spPr/>
    </dgm:pt>
    <dgm:pt modelId="{DA65BCD9-942A-4942-B80F-74D7099A6032}" type="pres">
      <dgm:prSet presAssocID="{E2F233BF-4A96-4A3D-941C-3E4C72822AB2}" presName="sibTrans" presStyleCnt="0"/>
      <dgm:spPr/>
    </dgm:pt>
    <dgm:pt modelId="{07C98A64-2615-4E6B-AEAC-04796A2A1D29}" type="pres">
      <dgm:prSet presAssocID="{33DF75A9-2079-498E-8AD8-614780F19C01}" presName="compNode" presStyleCnt="0"/>
      <dgm:spPr/>
    </dgm:pt>
    <dgm:pt modelId="{28F1659A-A8E7-4F9D-8716-A543E3AF276F}" type="pres">
      <dgm:prSet presAssocID="{33DF75A9-2079-498E-8AD8-614780F19C01}" presName="bgRect" presStyleLbl="bgShp" presStyleIdx="2" presStyleCnt="3"/>
      <dgm:spPr>
        <a:solidFill>
          <a:schemeClr val="accent1">
            <a:lumMod val="75000"/>
          </a:schemeClr>
        </a:solidFill>
      </dgm:spPr>
    </dgm:pt>
    <dgm:pt modelId="{E1052B5C-4914-4A91-BF4A-541E230776F9}" type="pres">
      <dgm:prSet presAssocID="{33DF75A9-2079-498E-8AD8-614780F19C01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463000AA-94B0-47F5-B247-DF26924F856B}" type="pres">
      <dgm:prSet presAssocID="{33DF75A9-2079-498E-8AD8-614780F19C01}" presName="spaceRect" presStyleCnt="0"/>
      <dgm:spPr/>
    </dgm:pt>
    <dgm:pt modelId="{DA907902-E20C-4DBA-B5A1-256E239B633A}" type="pres">
      <dgm:prSet presAssocID="{33DF75A9-2079-498E-8AD8-614780F19C01}" presName="parTx" presStyleLbl="revTx" presStyleIdx="4" presStyleCnt="6">
        <dgm:presLayoutVars>
          <dgm:chMax val="0"/>
          <dgm:chPref val="0"/>
        </dgm:presLayoutVars>
      </dgm:prSet>
      <dgm:spPr/>
    </dgm:pt>
    <dgm:pt modelId="{9B9F79F0-932C-4357-904B-3F5C9DE9C2AA}" type="pres">
      <dgm:prSet presAssocID="{33DF75A9-2079-498E-8AD8-614780F19C01}" presName="desTx" presStyleLbl="revTx" presStyleIdx="5" presStyleCnt="6">
        <dgm:presLayoutVars/>
      </dgm:prSet>
      <dgm:spPr/>
    </dgm:pt>
  </dgm:ptLst>
  <dgm:cxnLst>
    <dgm:cxn modelId="{C604C710-080B-4B15-BCB3-999C334C9819}" type="presOf" srcId="{9B367CCE-1F83-496E-9495-B008C5B65F65}" destId="{7B3C6F70-144A-4753-9D7F-47502E7D6958}" srcOrd="0" destOrd="0" presId="urn:microsoft.com/office/officeart/2018/2/layout/IconVerticalSolidList"/>
    <dgm:cxn modelId="{325BC827-0EF3-47BF-8AC8-6C4249E661A5}" srcId="{546BF89B-22D2-4690-865E-FE81E7AAB3B3}" destId="{33DF75A9-2079-498E-8AD8-614780F19C01}" srcOrd="2" destOrd="0" parTransId="{1000A2FE-2159-41F4-8A58-1337F7B79A5B}" sibTransId="{3C0D5752-2C2C-4501-B56D-FFA5F81A08A6}"/>
    <dgm:cxn modelId="{4207403A-7DF5-4DCA-9CA5-028B69CAF8C5}" srcId="{546BF89B-22D2-4690-865E-FE81E7AAB3B3}" destId="{90FE23A0-94B1-4BF9-8601-629E6C9A7A7A}" srcOrd="0" destOrd="0" parTransId="{66BE3EE2-91C1-46A9-B3D8-0F0DF45A6A52}" sibTransId="{A7B13E9A-5096-4F4E-8275-49A8B804CEE2}"/>
    <dgm:cxn modelId="{E7FA8375-9720-4F35-A56F-A9E5E9989547}" type="presOf" srcId="{33DF75A9-2079-498E-8AD8-614780F19C01}" destId="{DA907902-E20C-4DBA-B5A1-256E239B633A}" srcOrd="0" destOrd="0" presId="urn:microsoft.com/office/officeart/2018/2/layout/IconVerticalSolidList"/>
    <dgm:cxn modelId="{4DFD5079-D58F-49AB-A405-3390A7DD8515}" srcId="{90FE23A0-94B1-4BF9-8601-629E6C9A7A7A}" destId="{F9799841-3C4F-46C1-B0DA-4F40458E2871}" srcOrd="0" destOrd="0" parTransId="{A06AF76B-37AA-4AB1-B155-817046FD6C38}" sibTransId="{3B8C7E2D-A3AE-45C5-BEDE-302DB48F90CA}"/>
    <dgm:cxn modelId="{89B57386-244E-4DAA-9512-8B4A8DB988A8}" srcId="{33DF75A9-2079-498E-8AD8-614780F19C01}" destId="{0A851103-7106-445B-90EA-566253617763}" srcOrd="0" destOrd="0" parTransId="{9C0D593B-7819-4FF0-A2A1-EEB3F8F3F51C}" sibTransId="{278F96C0-4742-41B3-AB46-9542F1286936}"/>
    <dgm:cxn modelId="{0F045287-17C9-4EF3-8BAC-4C3DE721C827}" type="presOf" srcId="{5AE58B44-8DB1-41C2-A875-38D190F735E9}" destId="{31357EBE-B41F-415E-B974-E48845735FE0}" srcOrd="0" destOrd="0" presId="urn:microsoft.com/office/officeart/2018/2/layout/IconVerticalSolidList"/>
    <dgm:cxn modelId="{CB90EA8D-DEAE-4453-9A4D-98B61292C7BD}" type="presOf" srcId="{90FE23A0-94B1-4BF9-8601-629E6C9A7A7A}" destId="{6E33C194-FDFB-497E-B1EE-7338CAC306E8}" srcOrd="0" destOrd="0" presId="urn:microsoft.com/office/officeart/2018/2/layout/IconVerticalSolidList"/>
    <dgm:cxn modelId="{E329C491-6578-4E94-935C-C098C7D29E2D}" type="presOf" srcId="{546BF89B-22D2-4690-865E-FE81E7AAB3B3}" destId="{CBF0F094-9168-4C7A-93BC-894C316D9217}" srcOrd="0" destOrd="0" presId="urn:microsoft.com/office/officeart/2018/2/layout/IconVerticalSolidList"/>
    <dgm:cxn modelId="{2C0C16A8-5B00-424B-8F35-B1DBABB3D613}" srcId="{546BF89B-22D2-4690-865E-FE81E7AAB3B3}" destId="{5AE58B44-8DB1-41C2-A875-38D190F735E9}" srcOrd="1" destOrd="0" parTransId="{B62E8B59-2193-43E0-8FB6-B8D70D9EE150}" sibTransId="{E2F233BF-4A96-4A3D-941C-3E4C72822AB2}"/>
    <dgm:cxn modelId="{F4FD17EA-F996-4471-9907-A658E5DB7A11}" srcId="{5AE58B44-8DB1-41C2-A875-38D190F735E9}" destId="{9B367CCE-1F83-496E-9495-B008C5B65F65}" srcOrd="0" destOrd="0" parTransId="{DB89D4E7-8AF5-4B7F-8F0A-E54E1F0CEBDE}" sibTransId="{C4FC91F2-A646-4325-9272-742DC68D55AC}"/>
    <dgm:cxn modelId="{24D328EE-0114-4C96-BFDB-4F8EF6434637}" type="presOf" srcId="{0A851103-7106-445B-90EA-566253617763}" destId="{9B9F79F0-932C-4357-904B-3F5C9DE9C2AA}" srcOrd="0" destOrd="0" presId="urn:microsoft.com/office/officeart/2018/2/layout/IconVerticalSolidList"/>
    <dgm:cxn modelId="{E85099F1-000E-466D-A1F4-2D6CBF3A18DC}" type="presOf" srcId="{F9799841-3C4F-46C1-B0DA-4F40458E2871}" destId="{305DF262-10F9-4EFF-8C45-5B1E67406DBD}" srcOrd="0" destOrd="0" presId="urn:microsoft.com/office/officeart/2018/2/layout/IconVerticalSolidList"/>
    <dgm:cxn modelId="{7137B8D8-DC7C-4A62-B0BC-082EEB571C47}" type="presParOf" srcId="{CBF0F094-9168-4C7A-93BC-894C316D9217}" destId="{3E5F2048-84B1-4BC1-AAA9-4A74BDEFE185}" srcOrd="0" destOrd="0" presId="urn:microsoft.com/office/officeart/2018/2/layout/IconVerticalSolidList"/>
    <dgm:cxn modelId="{7F5A2515-BEAF-49F7-99D1-74A1C7B25EB4}" type="presParOf" srcId="{3E5F2048-84B1-4BC1-AAA9-4A74BDEFE185}" destId="{654A7047-74E3-4FA2-83FC-E07952DB81D0}" srcOrd="0" destOrd="0" presId="urn:microsoft.com/office/officeart/2018/2/layout/IconVerticalSolidList"/>
    <dgm:cxn modelId="{7ED99E10-C6ED-454E-9299-D3A0E42D3337}" type="presParOf" srcId="{3E5F2048-84B1-4BC1-AAA9-4A74BDEFE185}" destId="{94EC6333-C6D2-430F-B2C5-C21145E8B252}" srcOrd="1" destOrd="0" presId="urn:microsoft.com/office/officeart/2018/2/layout/IconVerticalSolidList"/>
    <dgm:cxn modelId="{761A855F-8268-4024-BA02-57AA703FECBD}" type="presParOf" srcId="{3E5F2048-84B1-4BC1-AAA9-4A74BDEFE185}" destId="{17ABA7CA-1B9E-488C-9C4F-6FB68CC523E4}" srcOrd="2" destOrd="0" presId="urn:microsoft.com/office/officeart/2018/2/layout/IconVerticalSolidList"/>
    <dgm:cxn modelId="{04611B59-AB23-497E-9167-6759663A5AB6}" type="presParOf" srcId="{3E5F2048-84B1-4BC1-AAA9-4A74BDEFE185}" destId="{6E33C194-FDFB-497E-B1EE-7338CAC306E8}" srcOrd="3" destOrd="0" presId="urn:microsoft.com/office/officeart/2018/2/layout/IconVerticalSolidList"/>
    <dgm:cxn modelId="{3065B9ED-3AB1-4D24-AD65-D97F80EBEDF8}" type="presParOf" srcId="{3E5F2048-84B1-4BC1-AAA9-4A74BDEFE185}" destId="{305DF262-10F9-4EFF-8C45-5B1E67406DBD}" srcOrd="4" destOrd="0" presId="urn:microsoft.com/office/officeart/2018/2/layout/IconVerticalSolidList"/>
    <dgm:cxn modelId="{0FB2706F-52F1-4BDD-ACC0-D2EB21D1018D}" type="presParOf" srcId="{CBF0F094-9168-4C7A-93BC-894C316D9217}" destId="{A92BBA06-19FA-42BD-8483-6D1CACF18CB6}" srcOrd="1" destOrd="0" presId="urn:microsoft.com/office/officeart/2018/2/layout/IconVerticalSolidList"/>
    <dgm:cxn modelId="{4AF2CEC2-B48A-4F46-97D5-4DBC4D759DD0}" type="presParOf" srcId="{CBF0F094-9168-4C7A-93BC-894C316D9217}" destId="{B6CE08C9-DA27-44C1-B443-0B99717BC271}" srcOrd="2" destOrd="0" presId="urn:microsoft.com/office/officeart/2018/2/layout/IconVerticalSolidList"/>
    <dgm:cxn modelId="{B747FBE6-70FF-4384-AFEC-5989AF76696E}" type="presParOf" srcId="{B6CE08C9-DA27-44C1-B443-0B99717BC271}" destId="{4DE0B3B9-D974-4190-8B12-F89AF96228F7}" srcOrd="0" destOrd="0" presId="urn:microsoft.com/office/officeart/2018/2/layout/IconVerticalSolidList"/>
    <dgm:cxn modelId="{41B7B67C-298D-4C88-8040-63ADC90A40F4}" type="presParOf" srcId="{B6CE08C9-DA27-44C1-B443-0B99717BC271}" destId="{77C23C58-5DCB-4496-8B67-2CE05C51C1DC}" srcOrd="1" destOrd="0" presId="urn:microsoft.com/office/officeart/2018/2/layout/IconVerticalSolidList"/>
    <dgm:cxn modelId="{16F93856-A906-4769-B21B-2F560F763258}" type="presParOf" srcId="{B6CE08C9-DA27-44C1-B443-0B99717BC271}" destId="{620D6BD0-9022-4BAB-B03D-AA91D8223190}" srcOrd="2" destOrd="0" presId="urn:microsoft.com/office/officeart/2018/2/layout/IconVerticalSolidList"/>
    <dgm:cxn modelId="{61F4794F-6159-4D81-8DD4-498C7C325DDC}" type="presParOf" srcId="{B6CE08C9-DA27-44C1-B443-0B99717BC271}" destId="{31357EBE-B41F-415E-B974-E48845735FE0}" srcOrd="3" destOrd="0" presId="urn:microsoft.com/office/officeart/2018/2/layout/IconVerticalSolidList"/>
    <dgm:cxn modelId="{F26C9320-3C4F-4BB0-AA94-4487E6D5E330}" type="presParOf" srcId="{B6CE08C9-DA27-44C1-B443-0B99717BC271}" destId="{7B3C6F70-144A-4753-9D7F-47502E7D6958}" srcOrd="4" destOrd="0" presId="urn:microsoft.com/office/officeart/2018/2/layout/IconVerticalSolidList"/>
    <dgm:cxn modelId="{1A202A62-67BE-4B3F-BE0D-384E3F0171EC}" type="presParOf" srcId="{CBF0F094-9168-4C7A-93BC-894C316D9217}" destId="{DA65BCD9-942A-4942-B80F-74D7099A6032}" srcOrd="3" destOrd="0" presId="urn:microsoft.com/office/officeart/2018/2/layout/IconVerticalSolidList"/>
    <dgm:cxn modelId="{A080E46F-4216-4A1E-9749-7202024A69B5}" type="presParOf" srcId="{CBF0F094-9168-4C7A-93BC-894C316D9217}" destId="{07C98A64-2615-4E6B-AEAC-04796A2A1D29}" srcOrd="4" destOrd="0" presId="urn:microsoft.com/office/officeart/2018/2/layout/IconVerticalSolidList"/>
    <dgm:cxn modelId="{E8AA259C-20FF-4A18-B9A6-84A4F1500C68}" type="presParOf" srcId="{07C98A64-2615-4E6B-AEAC-04796A2A1D29}" destId="{28F1659A-A8E7-4F9D-8716-A543E3AF276F}" srcOrd="0" destOrd="0" presId="urn:microsoft.com/office/officeart/2018/2/layout/IconVerticalSolidList"/>
    <dgm:cxn modelId="{25AD8A3E-784F-4C84-B2F1-4A81C414B6C8}" type="presParOf" srcId="{07C98A64-2615-4E6B-AEAC-04796A2A1D29}" destId="{E1052B5C-4914-4A91-BF4A-541E230776F9}" srcOrd="1" destOrd="0" presId="urn:microsoft.com/office/officeart/2018/2/layout/IconVerticalSolidList"/>
    <dgm:cxn modelId="{C209CB42-CB92-4459-B502-76C1C71C7A60}" type="presParOf" srcId="{07C98A64-2615-4E6B-AEAC-04796A2A1D29}" destId="{463000AA-94B0-47F5-B247-DF26924F856B}" srcOrd="2" destOrd="0" presId="urn:microsoft.com/office/officeart/2018/2/layout/IconVerticalSolidList"/>
    <dgm:cxn modelId="{BFA4CC9C-1D45-4654-A2AE-5F1451686085}" type="presParOf" srcId="{07C98A64-2615-4E6B-AEAC-04796A2A1D29}" destId="{DA907902-E20C-4DBA-B5A1-256E239B633A}" srcOrd="3" destOrd="0" presId="urn:microsoft.com/office/officeart/2018/2/layout/IconVerticalSolidList"/>
    <dgm:cxn modelId="{53B1E3BB-FD23-47D8-9819-E2959E68BA56}" type="presParOf" srcId="{07C98A64-2615-4E6B-AEAC-04796A2A1D29}" destId="{9B9F79F0-932C-4357-904B-3F5C9DE9C2A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F80714-B3A7-4343-BB97-2A0872E9636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B8D8E5-07E8-49C1-A85E-532C478E2B5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/>
            <a:t>Accesibilidad desde cualquier lugar y dispositivo</a:t>
          </a:r>
        </a:p>
      </dgm:t>
    </dgm:pt>
    <dgm:pt modelId="{E5DB7F9E-2A11-48D9-B9C1-66964384F006}" type="parTrans" cxnId="{AD2F8CCB-CCB4-4F7C-88C7-156CC6257985}">
      <dgm:prSet/>
      <dgm:spPr/>
      <dgm:t>
        <a:bodyPr/>
        <a:lstStyle/>
        <a:p>
          <a:endParaRPr lang="es-ES"/>
        </a:p>
      </dgm:t>
    </dgm:pt>
    <dgm:pt modelId="{C501686D-62B7-4C03-8EDF-D2C01F5B4024}" type="sibTrans" cxnId="{AD2F8CCB-CCB4-4F7C-88C7-156CC6257985}">
      <dgm:prSet/>
      <dgm:spPr/>
      <dgm:t>
        <a:bodyPr/>
        <a:lstStyle/>
        <a:p>
          <a:endParaRPr lang="es-ES"/>
        </a:p>
      </dgm:t>
    </dgm:pt>
    <dgm:pt modelId="{EC945635-7430-4AB5-90C9-DEAB28F482FF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i="0" dirty="0"/>
            <a:t>Integración de herramientas y servicios</a:t>
          </a:r>
          <a:endParaRPr lang="es-ES" dirty="0"/>
        </a:p>
      </dgm:t>
    </dgm:pt>
    <dgm:pt modelId="{723751AE-D289-45E5-80AB-9024C4781A6E}" type="parTrans" cxnId="{34753CA2-428F-421E-93E1-08B0D530415B}">
      <dgm:prSet/>
      <dgm:spPr/>
      <dgm:t>
        <a:bodyPr/>
        <a:lstStyle/>
        <a:p>
          <a:endParaRPr lang="es-ES"/>
        </a:p>
      </dgm:t>
    </dgm:pt>
    <dgm:pt modelId="{4BC9B6E4-CC3A-45BA-95A6-76D9433B4734}" type="sibTrans" cxnId="{34753CA2-428F-421E-93E1-08B0D530415B}">
      <dgm:prSet/>
      <dgm:spPr/>
      <dgm:t>
        <a:bodyPr/>
        <a:lstStyle/>
        <a:p>
          <a:endParaRPr lang="es-ES"/>
        </a:p>
      </dgm:t>
    </dgm:pt>
    <dgm:pt modelId="{1112FB5E-067E-44A6-BBBC-B31019CA79C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i="0" dirty="0"/>
            <a:t>Seguridad avanzada</a:t>
          </a:r>
          <a:endParaRPr lang="es-ES" dirty="0"/>
        </a:p>
      </dgm:t>
    </dgm:pt>
    <dgm:pt modelId="{9E0914A5-28B2-4432-8047-90C7B8003EAE}" type="parTrans" cxnId="{04C36049-FF10-4E2A-AD0B-7AE3ACBF87FD}">
      <dgm:prSet/>
      <dgm:spPr/>
      <dgm:t>
        <a:bodyPr/>
        <a:lstStyle/>
        <a:p>
          <a:endParaRPr lang="es-ES"/>
        </a:p>
      </dgm:t>
    </dgm:pt>
    <dgm:pt modelId="{2C74C620-1163-4B18-8991-DD11F25B7FFC}" type="sibTrans" cxnId="{04C36049-FF10-4E2A-AD0B-7AE3ACBF87FD}">
      <dgm:prSet/>
      <dgm:spPr/>
      <dgm:t>
        <a:bodyPr/>
        <a:lstStyle/>
        <a:p>
          <a:endParaRPr lang="es-ES"/>
        </a:p>
      </dgm:t>
    </dgm:pt>
    <dgm:pt modelId="{F06398FC-A92A-46B3-999B-7CA6F58FBBB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i="0" dirty="0"/>
            <a:t>Escalabilidad y flexibilidad</a:t>
          </a:r>
          <a:endParaRPr lang="es-ES" dirty="0"/>
        </a:p>
      </dgm:t>
    </dgm:pt>
    <dgm:pt modelId="{7F67AAE1-B765-4340-A6E5-1CED07104223}" type="parTrans" cxnId="{2E5010CE-72CC-4B20-B845-2571DD945D9B}">
      <dgm:prSet/>
      <dgm:spPr/>
      <dgm:t>
        <a:bodyPr/>
        <a:lstStyle/>
        <a:p>
          <a:endParaRPr lang="es-ES"/>
        </a:p>
      </dgm:t>
    </dgm:pt>
    <dgm:pt modelId="{16B0C335-A436-4360-8F71-1C44CC220EDF}" type="sibTrans" cxnId="{2E5010CE-72CC-4B20-B845-2571DD945D9B}">
      <dgm:prSet/>
      <dgm:spPr/>
      <dgm:t>
        <a:bodyPr/>
        <a:lstStyle/>
        <a:p>
          <a:endParaRPr lang="es-ES"/>
        </a:p>
      </dgm:t>
    </dgm:pt>
    <dgm:pt modelId="{9AE9D368-9496-4A2D-A104-9367CEEC4BC2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/>
            <a:t>Colaboración en tiempo real</a:t>
          </a:r>
        </a:p>
      </dgm:t>
    </dgm:pt>
    <dgm:pt modelId="{F9EBD527-5177-4A31-837E-EE318A3A30AB}" type="sibTrans" cxnId="{1553221C-3BB7-434C-8490-A74A43287E35}">
      <dgm:prSet/>
      <dgm:spPr/>
      <dgm:t>
        <a:bodyPr/>
        <a:lstStyle/>
        <a:p>
          <a:endParaRPr lang="es-ES"/>
        </a:p>
      </dgm:t>
    </dgm:pt>
    <dgm:pt modelId="{2B5223D9-5A4F-4BD2-96E8-728BA99D4A33}" type="parTrans" cxnId="{1553221C-3BB7-434C-8490-A74A43287E35}">
      <dgm:prSet/>
      <dgm:spPr/>
      <dgm:t>
        <a:bodyPr/>
        <a:lstStyle/>
        <a:p>
          <a:endParaRPr lang="es-ES"/>
        </a:p>
      </dgm:t>
    </dgm:pt>
    <dgm:pt modelId="{A02C8405-5BFB-4E56-8CD8-81496800832A}" type="pres">
      <dgm:prSet presAssocID="{2DF80714-B3A7-4343-BB97-2A0872E96364}" presName="linearFlow" presStyleCnt="0">
        <dgm:presLayoutVars>
          <dgm:dir/>
          <dgm:resizeHandles val="exact"/>
        </dgm:presLayoutVars>
      </dgm:prSet>
      <dgm:spPr/>
    </dgm:pt>
    <dgm:pt modelId="{E0EBCEB6-6BB1-400B-A23B-F354A361D520}" type="pres">
      <dgm:prSet presAssocID="{9AE9D368-9496-4A2D-A104-9367CEEC4BC2}" presName="composite" presStyleCnt="0"/>
      <dgm:spPr/>
    </dgm:pt>
    <dgm:pt modelId="{5CFFCC27-EE13-4F9D-9A02-06D2611D0179}" type="pres">
      <dgm:prSet presAssocID="{9AE9D368-9496-4A2D-A104-9367CEEC4BC2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3EAAA42-B9D9-4D91-9296-177EC2CBD786}" type="pres">
      <dgm:prSet presAssocID="{9AE9D368-9496-4A2D-A104-9367CEEC4BC2}" presName="txShp" presStyleLbl="node1" presStyleIdx="0" presStyleCnt="5">
        <dgm:presLayoutVars>
          <dgm:bulletEnabled val="1"/>
        </dgm:presLayoutVars>
      </dgm:prSet>
      <dgm:spPr/>
    </dgm:pt>
    <dgm:pt modelId="{2BA7A174-7450-4B70-A5CE-879C26DC46DD}" type="pres">
      <dgm:prSet presAssocID="{F9EBD527-5177-4A31-837E-EE318A3A30AB}" presName="spacing" presStyleCnt="0"/>
      <dgm:spPr/>
    </dgm:pt>
    <dgm:pt modelId="{A7292EB4-C0DE-465F-BE5A-95B0AF0F6B3B}" type="pres">
      <dgm:prSet presAssocID="{48B8D8E5-07E8-49C1-A85E-532C478E2B54}" presName="composite" presStyleCnt="0"/>
      <dgm:spPr/>
    </dgm:pt>
    <dgm:pt modelId="{2FD99F65-B5EB-43A5-AD3F-0EAF22C1660D}" type="pres">
      <dgm:prSet presAssocID="{48B8D8E5-07E8-49C1-A85E-532C478E2B54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E5CD01C-6868-47D2-A564-BCEE2D8CDF58}" type="pres">
      <dgm:prSet presAssocID="{48B8D8E5-07E8-49C1-A85E-532C478E2B54}" presName="txShp" presStyleLbl="node1" presStyleIdx="1" presStyleCnt="5">
        <dgm:presLayoutVars>
          <dgm:bulletEnabled val="1"/>
        </dgm:presLayoutVars>
      </dgm:prSet>
      <dgm:spPr/>
    </dgm:pt>
    <dgm:pt modelId="{1C639F18-AA9F-40DA-A87A-828A7876C9E4}" type="pres">
      <dgm:prSet presAssocID="{C501686D-62B7-4C03-8EDF-D2C01F5B4024}" presName="spacing" presStyleCnt="0"/>
      <dgm:spPr/>
    </dgm:pt>
    <dgm:pt modelId="{09A2242B-3E4C-4AFA-A633-81FC5FCF8C0E}" type="pres">
      <dgm:prSet presAssocID="{EC945635-7430-4AB5-90C9-DEAB28F482FF}" presName="composite" presStyleCnt="0"/>
      <dgm:spPr/>
    </dgm:pt>
    <dgm:pt modelId="{139BDBD1-030E-48A1-A8BB-EF941A752F25}" type="pres">
      <dgm:prSet presAssocID="{EC945635-7430-4AB5-90C9-DEAB28F482FF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0096CC4D-3B5C-4492-A911-EA58DE6BA6BB}" type="pres">
      <dgm:prSet presAssocID="{EC945635-7430-4AB5-90C9-DEAB28F482FF}" presName="txShp" presStyleLbl="node1" presStyleIdx="2" presStyleCnt="5">
        <dgm:presLayoutVars>
          <dgm:bulletEnabled val="1"/>
        </dgm:presLayoutVars>
      </dgm:prSet>
      <dgm:spPr/>
    </dgm:pt>
    <dgm:pt modelId="{2AA88183-5DB4-4B32-B936-144FF4D03A55}" type="pres">
      <dgm:prSet presAssocID="{4BC9B6E4-CC3A-45BA-95A6-76D9433B4734}" presName="spacing" presStyleCnt="0"/>
      <dgm:spPr/>
    </dgm:pt>
    <dgm:pt modelId="{7027A0B9-6672-4E12-AC74-638DF1F0725A}" type="pres">
      <dgm:prSet presAssocID="{1112FB5E-067E-44A6-BBBC-B31019CA79C4}" presName="composite" presStyleCnt="0"/>
      <dgm:spPr/>
    </dgm:pt>
    <dgm:pt modelId="{CFFA361C-9BD0-4800-A0DB-2BCFD3C3E56A}" type="pres">
      <dgm:prSet presAssocID="{1112FB5E-067E-44A6-BBBC-B31019CA79C4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DED4D8E1-7D87-4406-BC34-0780FBD268C5}" type="pres">
      <dgm:prSet presAssocID="{1112FB5E-067E-44A6-BBBC-B31019CA79C4}" presName="txShp" presStyleLbl="node1" presStyleIdx="3" presStyleCnt="5">
        <dgm:presLayoutVars>
          <dgm:bulletEnabled val="1"/>
        </dgm:presLayoutVars>
      </dgm:prSet>
      <dgm:spPr/>
    </dgm:pt>
    <dgm:pt modelId="{3ABEF0B1-3D86-4A0B-911B-6B50F3DAD76B}" type="pres">
      <dgm:prSet presAssocID="{2C74C620-1163-4B18-8991-DD11F25B7FFC}" presName="spacing" presStyleCnt="0"/>
      <dgm:spPr/>
    </dgm:pt>
    <dgm:pt modelId="{AD4BA2F2-2534-4A5B-858B-3D8945C28B42}" type="pres">
      <dgm:prSet presAssocID="{F06398FC-A92A-46B3-999B-7CA6F58FBBB0}" presName="composite" presStyleCnt="0"/>
      <dgm:spPr/>
    </dgm:pt>
    <dgm:pt modelId="{E9375E10-2455-4D5E-A026-B10CCA0C5C75}" type="pres">
      <dgm:prSet presAssocID="{F06398FC-A92A-46B3-999B-7CA6F58FBBB0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F9FDEBB7-1255-4EE4-BD3A-6F3D098583FC}" type="pres">
      <dgm:prSet presAssocID="{F06398FC-A92A-46B3-999B-7CA6F58FBBB0}" presName="txShp" presStyleLbl="node1" presStyleIdx="4" presStyleCnt="5">
        <dgm:presLayoutVars>
          <dgm:bulletEnabled val="1"/>
        </dgm:presLayoutVars>
      </dgm:prSet>
      <dgm:spPr/>
    </dgm:pt>
  </dgm:ptLst>
  <dgm:cxnLst>
    <dgm:cxn modelId="{8E845E0A-08E2-401C-93A6-1F9CA9758333}" type="presOf" srcId="{9AE9D368-9496-4A2D-A104-9367CEEC4BC2}" destId="{A3EAAA42-B9D9-4D91-9296-177EC2CBD786}" srcOrd="0" destOrd="0" presId="urn:microsoft.com/office/officeart/2005/8/layout/vList3"/>
    <dgm:cxn modelId="{E520A01A-C53B-4DCE-9B03-DB53EE24F1D7}" type="presOf" srcId="{F06398FC-A92A-46B3-999B-7CA6F58FBBB0}" destId="{F9FDEBB7-1255-4EE4-BD3A-6F3D098583FC}" srcOrd="0" destOrd="0" presId="urn:microsoft.com/office/officeart/2005/8/layout/vList3"/>
    <dgm:cxn modelId="{1553221C-3BB7-434C-8490-A74A43287E35}" srcId="{2DF80714-B3A7-4343-BB97-2A0872E96364}" destId="{9AE9D368-9496-4A2D-A104-9367CEEC4BC2}" srcOrd="0" destOrd="0" parTransId="{2B5223D9-5A4F-4BD2-96E8-728BA99D4A33}" sibTransId="{F9EBD527-5177-4A31-837E-EE318A3A30AB}"/>
    <dgm:cxn modelId="{F8E1AF5F-3CFA-45EB-817E-C86A71FCCCBE}" type="presOf" srcId="{EC945635-7430-4AB5-90C9-DEAB28F482FF}" destId="{0096CC4D-3B5C-4492-A911-EA58DE6BA6BB}" srcOrd="0" destOrd="0" presId="urn:microsoft.com/office/officeart/2005/8/layout/vList3"/>
    <dgm:cxn modelId="{04C36049-FF10-4E2A-AD0B-7AE3ACBF87FD}" srcId="{2DF80714-B3A7-4343-BB97-2A0872E96364}" destId="{1112FB5E-067E-44A6-BBBC-B31019CA79C4}" srcOrd="3" destOrd="0" parTransId="{9E0914A5-28B2-4432-8047-90C7B8003EAE}" sibTransId="{2C74C620-1163-4B18-8991-DD11F25B7FFC}"/>
    <dgm:cxn modelId="{AB3C1675-E162-4734-BDEA-954FF037F8BB}" type="presOf" srcId="{2DF80714-B3A7-4343-BB97-2A0872E96364}" destId="{A02C8405-5BFB-4E56-8CD8-81496800832A}" srcOrd="0" destOrd="0" presId="urn:microsoft.com/office/officeart/2005/8/layout/vList3"/>
    <dgm:cxn modelId="{34753CA2-428F-421E-93E1-08B0D530415B}" srcId="{2DF80714-B3A7-4343-BB97-2A0872E96364}" destId="{EC945635-7430-4AB5-90C9-DEAB28F482FF}" srcOrd="2" destOrd="0" parTransId="{723751AE-D289-45E5-80AB-9024C4781A6E}" sibTransId="{4BC9B6E4-CC3A-45BA-95A6-76D9433B4734}"/>
    <dgm:cxn modelId="{2D6D8EB0-9691-46E3-89AD-5E9B8C311A08}" type="presOf" srcId="{48B8D8E5-07E8-49C1-A85E-532C478E2B54}" destId="{CE5CD01C-6868-47D2-A564-BCEE2D8CDF58}" srcOrd="0" destOrd="0" presId="urn:microsoft.com/office/officeart/2005/8/layout/vList3"/>
    <dgm:cxn modelId="{DFD49DC0-08E5-4AA6-9731-9F0F92AA41EB}" type="presOf" srcId="{1112FB5E-067E-44A6-BBBC-B31019CA79C4}" destId="{DED4D8E1-7D87-4406-BC34-0780FBD268C5}" srcOrd="0" destOrd="0" presId="urn:microsoft.com/office/officeart/2005/8/layout/vList3"/>
    <dgm:cxn modelId="{AD2F8CCB-CCB4-4F7C-88C7-156CC6257985}" srcId="{2DF80714-B3A7-4343-BB97-2A0872E96364}" destId="{48B8D8E5-07E8-49C1-A85E-532C478E2B54}" srcOrd="1" destOrd="0" parTransId="{E5DB7F9E-2A11-48D9-B9C1-66964384F006}" sibTransId="{C501686D-62B7-4C03-8EDF-D2C01F5B4024}"/>
    <dgm:cxn modelId="{2E5010CE-72CC-4B20-B845-2571DD945D9B}" srcId="{2DF80714-B3A7-4343-BB97-2A0872E96364}" destId="{F06398FC-A92A-46B3-999B-7CA6F58FBBB0}" srcOrd="4" destOrd="0" parTransId="{7F67AAE1-B765-4340-A6E5-1CED07104223}" sibTransId="{16B0C335-A436-4360-8F71-1C44CC220EDF}"/>
    <dgm:cxn modelId="{6680D70E-8E9D-4287-8AD2-A61D05DF9DCA}" type="presParOf" srcId="{A02C8405-5BFB-4E56-8CD8-81496800832A}" destId="{E0EBCEB6-6BB1-400B-A23B-F354A361D520}" srcOrd="0" destOrd="0" presId="urn:microsoft.com/office/officeart/2005/8/layout/vList3"/>
    <dgm:cxn modelId="{882B2A32-F81C-4DA3-8177-5935AC62C73E}" type="presParOf" srcId="{E0EBCEB6-6BB1-400B-A23B-F354A361D520}" destId="{5CFFCC27-EE13-4F9D-9A02-06D2611D0179}" srcOrd="0" destOrd="0" presId="urn:microsoft.com/office/officeart/2005/8/layout/vList3"/>
    <dgm:cxn modelId="{A07D2BB7-4FBE-460B-BC33-DD3A4F68A5BA}" type="presParOf" srcId="{E0EBCEB6-6BB1-400B-A23B-F354A361D520}" destId="{A3EAAA42-B9D9-4D91-9296-177EC2CBD786}" srcOrd="1" destOrd="0" presId="urn:microsoft.com/office/officeart/2005/8/layout/vList3"/>
    <dgm:cxn modelId="{E00FBE40-E583-4A73-8B3F-49D75D6455C8}" type="presParOf" srcId="{A02C8405-5BFB-4E56-8CD8-81496800832A}" destId="{2BA7A174-7450-4B70-A5CE-879C26DC46DD}" srcOrd="1" destOrd="0" presId="urn:microsoft.com/office/officeart/2005/8/layout/vList3"/>
    <dgm:cxn modelId="{0CD1A566-093A-47F2-BC09-FFE1EFFF5A83}" type="presParOf" srcId="{A02C8405-5BFB-4E56-8CD8-81496800832A}" destId="{A7292EB4-C0DE-465F-BE5A-95B0AF0F6B3B}" srcOrd="2" destOrd="0" presId="urn:microsoft.com/office/officeart/2005/8/layout/vList3"/>
    <dgm:cxn modelId="{4D2D091F-A456-4F99-A88B-D8C88C32255B}" type="presParOf" srcId="{A7292EB4-C0DE-465F-BE5A-95B0AF0F6B3B}" destId="{2FD99F65-B5EB-43A5-AD3F-0EAF22C1660D}" srcOrd="0" destOrd="0" presId="urn:microsoft.com/office/officeart/2005/8/layout/vList3"/>
    <dgm:cxn modelId="{2A4913B9-F96B-4C2C-AB06-2A1BA3BB571C}" type="presParOf" srcId="{A7292EB4-C0DE-465F-BE5A-95B0AF0F6B3B}" destId="{CE5CD01C-6868-47D2-A564-BCEE2D8CDF58}" srcOrd="1" destOrd="0" presId="urn:microsoft.com/office/officeart/2005/8/layout/vList3"/>
    <dgm:cxn modelId="{2AED5309-C87D-429E-896C-5E73E3C68D54}" type="presParOf" srcId="{A02C8405-5BFB-4E56-8CD8-81496800832A}" destId="{1C639F18-AA9F-40DA-A87A-828A7876C9E4}" srcOrd="3" destOrd="0" presId="urn:microsoft.com/office/officeart/2005/8/layout/vList3"/>
    <dgm:cxn modelId="{0989D065-83F6-4B12-9EC1-AFD29533D2C7}" type="presParOf" srcId="{A02C8405-5BFB-4E56-8CD8-81496800832A}" destId="{09A2242B-3E4C-4AFA-A633-81FC5FCF8C0E}" srcOrd="4" destOrd="0" presId="urn:microsoft.com/office/officeart/2005/8/layout/vList3"/>
    <dgm:cxn modelId="{A29CA959-6D18-4F3C-B7DE-D0CF63E964A3}" type="presParOf" srcId="{09A2242B-3E4C-4AFA-A633-81FC5FCF8C0E}" destId="{139BDBD1-030E-48A1-A8BB-EF941A752F25}" srcOrd="0" destOrd="0" presId="urn:microsoft.com/office/officeart/2005/8/layout/vList3"/>
    <dgm:cxn modelId="{E85EC69B-8993-4058-A115-63B4052C8B7F}" type="presParOf" srcId="{09A2242B-3E4C-4AFA-A633-81FC5FCF8C0E}" destId="{0096CC4D-3B5C-4492-A911-EA58DE6BA6BB}" srcOrd="1" destOrd="0" presId="urn:microsoft.com/office/officeart/2005/8/layout/vList3"/>
    <dgm:cxn modelId="{E395FD0F-39CE-4FEC-AFEF-741DA3EB2EE3}" type="presParOf" srcId="{A02C8405-5BFB-4E56-8CD8-81496800832A}" destId="{2AA88183-5DB4-4B32-B936-144FF4D03A55}" srcOrd="5" destOrd="0" presId="urn:microsoft.com/office/officeart/2005/8/layout/vList3"/>
    <dgm:cxn modelId="{682EB30E-66ED-431E-A1D3-95CD01B86E4F}" type="presParOf" srcId="{A02C8405-5BFB-4E56-8CD8-81496800832A}" destId="{7027A0B9-6672-4E12-AC74-638DF1F0725A}" srcOrd="6" destOrd="0" presId="urn:microsoft.com/office/officeart/2005/8/layout/vList3"/>
    <dgm:cxn modelId="{EFAEAF66-CE8D-4BC9-8BD7-BB432DB825D8}" type="presParOf" srcId="{7027A0B9-6672-4E12-AC74-638DF1F0725A}" destId="{CFFA361C-9BD0-4800-A0DB-2BCFD3C3E56A}" srcOrd="0" destOrd="0" presId="urn:microsoft.com/office/officeart/2005/8/layout/vList3"/>
    <dgm:cxn modelId="{CD75AB81-5101-4DCC-BE6E-DA997BE868B8}" type="presParOf" srcId="{7027A0B9-6672-4E12-AC74-638DF1F0725A}" destId="{DED4D8E1-7D87-4406-BC34-0780FBD268C5}" srcOrd="1" destOrd="0" presId="urn:microsoft.com/office/officeart/2005/8/layout/vList3"/>
    <dgm:cxn modelId="{EE0F8A91-44F4-4681-AAAE-62EA6CD926C2}" type="presParOf" srcId="{A02C8405-5BFB-4E56-8CD8-81496800832A}" destId="{3ABEF0B1-3D86-4A0B-911B-6B50F3DAD76B}" srcOrd="7" destOrd="0" presId="urn:microsoft.com/office/officeart/2005/8/layout/vList3"/>
    <dgm:cxn modelId="{78EDE123-37AD-490C-A176-23DCD5D8F1C3}" type="presParOf" srcId="{A02C8405-5BFB-4E56-8CD8-81496800832A}" destId="{AD4BA2F2-2534-4A5B-858B-3D8945C28B42}" srcOrd="8" destOrd="0" presId="urn:microsoft.com/office/officeart/2005/8/layout/vList3"/>
    <dgm:cxn modelId="{8FEB5F0C-3E30-476E-A14E-BF8AC708D4D8}" type="presParOf" srcId="{AD4BA2F2-2534-4A5B-858B-3D8945C28B42}" destId="{E9375E10-2455-4D5E-A026-B10CCA0C5C75}" srcOrd="0" destOrd="0" presId="urn:microsoft.com/office/officeart/2005/8/layout/vList3"/>
    <dgm:cxn modelId="{6A892380-0972-45A5-A51F-E362BE8C2C56}" type="presParOf" srcId="{AD4BA2F2-2534-4A5B-858B-3D8945C28B42}" destId="{F9FDEBB7-1255-4EE4-BD3A-6F3D098583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226869-50F6-4C2D-B853-EA145C36AC8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D645C4F-D5C1-4858-8CFC-17C3080CA057}">
      <dgm:prSet phldrT="[Texto]"/>
      <dgm:spPr/>
      <dgm:t>
        <a:bodyPr/>
        <a:lstStyle/>
        <a:p>
          <a:r>
            <a:rPr lang="es-ES" dirty="0"/>
            <a:t>Microsoft </a:t>
          </a:r>
          <a:r>
            <a:rPr lang="es-ES" dirty="0" err="1"/>
            <a:t>Teams</a:t>
          </a:r>
          <a:endParaRPr lang="es-ES" dirty="0"/>
        </a:p>
      </dgm:t>
    </dgm:pt>
    <dgm:pt modelId="{BA0827C7-229E-4459-97C2-E49DA27DFF7A}" type="parTrans" cxnId="{BBD10348-8A75-404D-B510-41AEA521A5A6}">
      <dgm:prSet/>
      <dgm:spPr/>
      <dgm:t>
        <a:bodyPr/>
        <a:lstStyle/>
        <a:p>
          <a:endParaRPr lang="es-ES"/>
        </a:p>
      </dgm:t>
    </dgm:pt>
    <dgm:pt modelId="{12679206-831A-478B-BF0C-3BC135117A04}" type="sibTrans" cxnId="{BBD10348-8A75-404D-B510-41AEA521A5A6}">
      <dgm:prSet/>
      <dgm:spPr/>
      <dgm:t>
        <a:bodyPr/>
        <a:lstStyle/>
        <a:p>
          <a:endParaRPr lang="es-ES"/>
        </a:p>
      </dgm:t>
    </dgm:pt>
    <dgm:pt modelId="{5513A56E-6356-4CEC-8960-77396829E38A}">
      <dgm:prSet/>
      <dgm:spPr/>
      <dgm:t>
        <a:bodyPr/>
        <a:lstStyle/>
        <a:p>
          <a:r>
            <a:rPr lang="es-ES" dirty="0" err="1"/>
            <a:t>Power</a:t>
          </a:r>
          <a:r>
            <a:rPr lang="es-ES" dirty="0"/>
            <a:t> BI</a:t>
          </a:r>
        </a:p>
      </dgm:t>
    </dgm:pt>
    <dgm:pt modelId="{8A37D3B5-D1FC-4E9F-B714-58C26D23EEB1}" type="parTrans" cxnId="{28462DBE-CA46-4792-A47C-6801396DB019}">
      <dgm:prSet/>
      <dgm:spPr/>
      <dgm:t>
        <a:bodyPr/>
        <a:lstStyle/>
        <a:p>
          <a:endParaRPr lang="es-ES"/>
        </a:p>
      </dgm:t>
    </dgm:pt>
    <dgm:pt modelId="{6F94C016-B2D2-4092-BAF2-3D94086E69CD}" type="sibTrans" cxnId="{28462DBE-CA46-4792-A47C-6801396DB019}">
      <dgm:prSet/>
      <dgm:spPr/>
      <dgm:t>
        <a:bodyPr/>
        <a:lstStyle/>
        <a:p>
          <a:endParaRPr lang="es-ES"/>
        </a:p>
      </dgm:t>
    </dgm:pt>
    <dgm:pt modelId="{48B2D03E-7529-4955-B47A-15682C657F0B}">
      <dgm:prSet phldrT="[Texto]"/>
      <dgm:spPr/>
      <dgm:t>
        <a:bodyPr/>
        <a:lstStyle/>
        <a:p>
          <a:r>
            <a:rPr lang="es-ES" b="0" i="0" dirty="0"/>
            <a:t>Exchange Online</a:t>
          </a:r>
          <a:endParaRPr lang="es-ES" dirty="0"/>
        </a:p>
      </dgm:t>
    </dgm:pt>
    <dgm:pt modelId="{B25E2750-02C7-4424-BB85-1045F108C8F2}" type="sibTrans" cxnId="{8B8CD396-E659-4CDD-81C6-6C140046F308}">
      <dgm:prSet/>
      <dgm:spPr/>
      <dgm:t>
        <a:bodyPr/>
        <a:lstStyle/>
        <a:p>
          <a:endParaRPr lang="es-ES"/>
        </a:p>
      </dgm:t>
    </dgm:pt>
    <dgm:pt modelId="{27545E7A-DD55-4204-81DE-E6DD573E4A34}" type="parTrans" cxnId="{8B8CD396-E659-4CDD-81C6-6C140046F308}">
      <dgm:prSet/>
      <dgm:spPr/>
      <dgm:t>
        <a:bodyPr/>
        <a:lstStyle/>
        <a:p>
          <a:endParaRPr lang="es-ES"/>
        </a:p>
      </dgm:t>
    </dgm:pt>
    <dgm:pt modelId="{412BF238-6224-4108-A460-C863E9507642}" type="pres">
      <dgm:prSet presAssocID="{7F226869-50F6-4C2D-B853-EA145C36AC8B}" presName="Name0" presStyleCnt="0">
        <dgm:presLayoutVars>
          <dgm:dir/>
          <dgm:resizeHandles val="exact"/>
        </dgm:presLayoutVars>
      </dgm:prSet>
      <dgm:spPr/>
    </dgm:pt>
    <dgm:pt modelId="{95C762C7-E2A1-4C8F-950E-BAB275C18234}" type="pres">
      <dgm:prSet presAssocID="{7F226869-50F6-4C2D-B853-EA145C36AC8B}" presName="fgShape" presStyleLbl="fgShp" presStyleIdx="0" presStyleCnt="1"/>
      <dgm:spPr/>
    </dgm:pt>
    <dgm:pt modelId="{06E7E4C5-1005-42EA-9353-D8856820973C}" type="pres">
      <dgm:prSet presAssocID="{7F226869-50F6-4C2D-B853-EA145C36AC8B}" presName="linComp" presStyleCnt="0"/>
      <dgm:spPr/>
    </dgm:pt>
    <dgm:pt modelId="{09D731E5-FDF2-4EBB-8188-1E185AB91B81}" type="pres">
      <dgm:prSet presAssocID="{48B2D03E-7529-4955-B47A-15682C657F0B}" presName="compNode" presStyleCnt="0"/>
      <dgm:spPr/>
    </dgm:pt>
    <dgm:pt modelId="{6170952A-FDF7-4A3D-99F6-470CD75C1C9E}" type="pres">
      <dgm:prSet presAssocID="{48B2D03E-7529-4955-B47A-15682C657F0B}" presName="bkgdShape" presStyleLbl="node1" presStyleIdx="0" presStyleCnt="3"/>
      <dgm:spPr/>
    </dgm:pt>
    <dgm:pt modelId="{1809244C-21C5-41AC-BED3-0C36EC07956E}" type="pres">
      <dgm:prSet presAssocID="{48B2D03E-7529-4955-B47A-15682C657F0B}" presName="nodeTx" presStyleLbl="node1" presStyleIdx="0" presStyleCnt="3">
        <dgm:presLayoutVars>
          <dgm:bulletEnabled val="1"/>
        </dgm:presLayoutVars>
      </dgm:prSet>
      <dgm:spPr/>
    </dgm:pt>
    <dgm:pt modelId="{F25F10A4-B36B-4708-9E2A-5583F0E13CA2}" type="pres">
      <dgm:prSet presAssocID="{48B2D03E-7529-4955-B47A-15682C657F0B}" presName="invisiNode" presStyleLbl="node1" presStyleIdx="0" presStyleCnt="3"/>
      <dgm:spPr/>
    </dgm:pt>
    <dgm:pt modelId="{CEE67FF8-8CAC-493C-A2E5-3181A3BB90A1}" type="pres">
      <dgm:prSet presAssocID="{48B2D03E-7529-4955-B47A-15682C657F0B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67F81BCB-DEC0-4A2F-9F45-FB1550A7777E}" type="pres">
      <dgm:prSet presAssocID="{B25E2750-02C7-4424-BB85-1045F108C8F2}" presName="sibTrans" presStyleLbl="sibTrans2D1" presStyleIdx="0" presStyleCnt="0"/>
      <dgm:spPr/>
    </dgm:pt>
    <dgm:pt modelId="{D3CAF878-5144-4BAB-9CC5-1CA61EFF0DAA}" type="pres">
      <dgm:prSet presAssocID="{2D645C4F-D5C1-4858-8CFC-17C3080CA057}" presName="compNode" presStyleCnt="0"/>
      <dgm:spPr/>
    </dgm:pt>
    <dgm:pt modelId="{C391F691-37B4-4209-90FD-B80A3903BC49}" type="pres">
      <dgm:prSet presAssocID="{2D645C4F-D5C1-4858-8CFC-17C3080CA057}" presName="bkgdShape" presStyleLbl="node1" presStyleIdx="1" presStyleCnt="3"/>
      <dgm:spPr/>
    </dgm:pt>
    <dgm:pt modelId="{44908EE5-37F6-43F3-91A5-D43BB94EFB68}" type="pres">
      <dgm:prSet presAssocID="{2D645C4F-D5C1-4858-8CFC-17C3080CA057}" presName="nodeTx" presStyleLbl="node1" presStyleIdx="1" presStyleCnt="3">
        <dgm:presLayoutVars>
          <dgm:bulletEnabled val="1"/>
        </dgm:presLayoutVars>
      </dgm:prSet>
      <dgm:spPr/>
    </dgm:pt>
    <dgm:pt modelId="{8840904F-AF7A-498D-B28B-2E2EEFD53D85}" type="pres">
      <dgm:prSet presAssocID="{2D645C4F-D5C1-4858-8CFC-17C3080CA057}" presName="invisiNode" presStyleLbl="node1" presStyleIdx="1" presStyleCnt="3"/>
      <dgm:spPr/>
    </dgm:pt>
    <dgm:pt modelId="{4A14620A-3C07-4F3D-B46F-7747C331E8B6}" type="pres">
      <dgm:prSet presAssocID="{2D645C4F-D5C1-4858-8CFC-17C3080CA057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7BB2BE85-3219-4F25-8424-A14BC2CACF90}" type="pres">
      <dgm:prSet presAssocID="{12679206-831A-478B-BF0C-3BC135117A04}" presName="sibTrans" presStyleLbl="sibTrans2D1" presStyleIdx="0" presStyleCnt="0"/>
      <dgm:spPr/>
    </dgm:pt>
    <dgm:pt modelId="{2EDB1597-6A36-458A-ADBC-2B32905B50FE}" type="pres">
      <dgm:prSet presAssocID="{5513A56E-6356-4CEC-8960-77396829E38A}" presName="compNode" presStyleCnt="0"/>
      <dgm:spPr/>
    </dgm:pt>
    <dgm:pt modelId="{40D01D2F-4602-4F62-87BB-42E59A4FFFB9}" type="pres">
      <dgm:prSet presAssocID="{5513A56E-6356-4CEC-8960-77396829E38A}" presName="bkgdShape" presStyleLbl="node1" presStyleIdx="2" presStyleCnt="3"/>
      <dgm:spPr/>
    </dgm:pt>
    <dgm:pt modelId="{AD909A86-C72C-4C82-9DDA-587CA9A71E34}" type="pres">
      <dgm:prSet presAssocID="{5513A56E-6356-4CEC-8960-77396829E38A}" presName="nodeTx" presStyleLbl="node1" presStyleIdx="2" presStyleCnt="3">
        <dgm:presLayoutVars>
          <dgm:bulletEnabled val="1"/>
        </dgm:presLayoutVars>
      </dgm:prSet>
      <dgm:spPr/>
    </dgm:pt>
    <dgm:pt modelId="{68E5826F-35FF-4CB6-A2E0-57DC1408BB60}" type="pres">
      <dgm:prSet presAssocID="{5513A56E-6356-4CEC-8960-77396829E38A}" presName="invisiNode" presStyleLbl="node1" presStyleIdx="2" presStyleCnt="3"/>
      <dgm:spPr/>
    </dgm:pt>
    <dgm:pt modelId="{FB0EE8FB-1944-47E7-A2AD-4C821AC5DF59}" type="pres">
      <dgm:prSet presAssocID="{5513A56E-6356-4CEC-8960-77396829E38A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37000" r="-37000"/>
          </a:stretch>
        </a:blipFill>
      </dgm:spPr>
    </dgm:pt>
  </dgm:ptLst>
  <dgm:cxnLst>
    <dgm:cxn modelId="{C4766902-00DB-402D-85A6-A923BF627715}" type="presOf" srcId="{48B2D03E-7529-4955-B47A-15682C657F0B}" destId="{1809244C-21C5-41AC-BED3-0C36EC07956E}" srcOrd="1" destOrd="0" presId="urn:microsoft.com/office/officeart/2005/8/layout/hList7"/>
    <dgm:cxn modelId="{5998561D-77D5-4A27-9440-41D9C9135B73}" type="presOf" srcId="{5513A56E-6356-4CEC-8960-77396829E38A}" destId="{AD909A86-C72C-4C82-9DDA-587CA9A71E34}" srcOrd="1" destOrd="0" presId="urn:microsoft.com/office/officeart/2005/8/layout/hList7"/>
    <dgm:cxn modelId="{D3B12E2E-D137-4E51-BF1E-C07DAF0082F9}" type="presOf" srcId="{2D645C4F-D5C1-4858-8CFC-17C3080CA057}" destId="{44908EE5-37F6-43F3-91A5-D43BB94EFB68}" srcOrd="1" destOrd="0" presId="urn:microsoft.com/office/officeart/2005/8/layout/hList7"/>
    <dgm:cxn modelId="{2279C737-B723-4B21-AD59-616BE6000758}" type="presOf" srcId="{7F226869-50F6-4C2D-B853-EA145C36AC8B}" destId="{412BF238-6224-4108-A460-C863E9507642}" srcOrd="0" destOrd="0" presId="urn:microsoft.com/office/officeart/2005/8/layout/hList7"/>
    <dgm:cxn modelId="{BBD10348-8A75-404D-B510-41AEA521A5A6}" srcId="{7F226869-50F6-4C2D-B853-EA145C36AC8B}" destId="{2D645C4F-D5C1-4858-8CFC-17C3080CA057}" srcOrd="1" destOrd="0" parTransId="{BA0827C7-229E-4459-97C2-E49DA27DFF7A}" sibTransId="{12679206-831A-478B-BF0C-3BC135117A04}"/>
    <dgm:cxn modelId="{F8DB9487-AB5F-4BC6-817E-1AD597C93F15}" type="presOf" srcId="{B25E2750-02C7-4424-BB85-1045F108C8F2}" destId="{67F81BCB-DEC0-4A2F-9F45-FB1550A7777E}" srcOrd="0" destOrd="0" presId="urn:microsoft.com/office/officeart/2005/8/layout/hList7"/>
    <dgm:cxn modelId="{9C6BE18F-7CF2-49C2-87B9-22916CD45DA0}" type="presOf" srcId="{12679206-831A-478B-BF0C-3BC135117A04}" destId="{7BB2BE85-3219-4F25-8424-A14BC2CACF90}" srcOrd="0" destOrd="0" presId="urn:microsoft.com/office/officeart/2005/8/layout/hList7"/>
    <dgm:cxn modelId="{8B8CD396-E659-4CDD-81C6-6C140046F308}" srcId="{7F226869-50F6-4C2D-B853-EA145C36AC8B}" destId="{48B2D03E-7529-4955-B47A-15682C657F0B}" srcOrd="0" destOrd="0" parTransId="{27545E7A-DD55-4204-81DE-E6DD573E4A34}" sibTransId="{B25E2750-02C7-4424-BB85-1045F108C8F2}"/>
    <dgm:cxn modelId="{DD15C49E-CDE1-4449-881E-A16144017DB2}" type="presOf" srcId="{2D645C4F-D5C1-4858-8CFC-17C3080CA057}" destId="{C391F691-37B4-4209-90FD-B80A3903BC49}" srcOrd="0" destOrd="0" presId="urn:microsoft.com/office/officeart/2005/8/layout/hList7"/>
    <dgm:cxn modelId="{28462DBE-CA46-4792-A47C-6801396DB019}" srcId="{7F226869-50F6-4C2D-B853-EA145C36AC8B}" destId="{5513A56E-6356-4CEC-8960-77396829E38A}" srcOrd="2" destOrd="0" parTransId="{8A37D3B5-D1FC-4E9F-B714-58C26D23EEB1}" sibTransId="{6F94C016-B2D2-4092-BAF2-3D94086E69CD}"/>
    <dgm:cxn modelId="{83D574C0-8D27-4241-B304-301E6803843C}" type="presOf" srcId="{48B2D03E-7529-4955-B47A-15682C657F0B}" destId="{6170952A-FDF7-4A3D-99F6-470CD75C1C9E}" srcOrd="0" destOrd="0" presId="urn:microsoft.com/office/officeart/2005/8/layout/hList7"/>
    <dgm:cxn modelId="{15F9BCE2-277D-4CDD-AA9C-CB6F35F85E09}" type="presOf" srcId="{5513A56E-6356-4CEC-8960-77396829E38A}" destId="{40D01D2F-4602-4F62-87BB-42E59A4FFFB9}" srcOrd="0" destOrd="0" presId="urn:microsoft.com/office/officeart/2005/8/layout/hList7"/>
    <dgm:cxn modelId="{7C0FBB82-179A-494B-9C69-858E662E499E}" type="presParOf" srcId="{412BF238-6224-4108-A460-C863E9507642}" destId="{95C762C7-E2A1-4C8F-950E-BAB275C18234}" srcOrd="0" destOrd="0" presId="urn:microsoft.com/office/officeart/2005/8/layout/hList7"/>
    <dgm:cxn modelId="{EF75E75C-849D-461F-921D-0CCAFC297FE8}" type="presParOf" srcId="{412BF238-6224-4108-A460-C863E9507642}" destId="{06E7E4C5-1005-42EA-9353-D8856820973C}" srcOrd="1" destOrd="0" presId="urn:microsoft.com/office/officeart/2005/8/layout/hList7"/>
    <dgm:cxn modelId="{37AEAE65-2B79-4FA3-89EC-21F83264D394}" type="presParOf" srcId="{06E7E4C5-1005-42EA-9353-D8856820973C}" destId="{09D731E5-FDF2-4EBB-8188-1E185AB91B81}" srcOrd="0" destOrd="0" presId="urn:microsoft.com/office/officeart/2005/8/layout/hList7"/>
    <dgm:cxn modelId="{9BE359A5-B074-4936-96ED-7C50073D9B3A}" type="presParOf" srcId="{09D731E5-FDF2-4EBB-8188-1E185AB91B81}" destId="{6170952A-FDF7-4A3D-99F6-470CD75C1C9E}" srcOrd="0" destOrd="0" presId="urn:microsoft.com/office/officeart/2005/8/layout/hList7"/>
    <dgm:cxn modelId="{B1C4484C-78A3-4044-9F6D-429E93486E33}" type="presParOf" srcId="{09D731E5-FDF2-4EBB-8188-1E185AB91B81}" destId="{1809244C-21C5-41AC-BED3-0C36EC07956E}" srcOrd="1" destOrd="0" presId="urn:microsoft.com/office/officeart/2005/8/layout/hList7"/>
    <dgm:cxn modelId="{1A2FCF10-9B6C-49A5-B1AF-C88092A60ED8}" type="presParOf" srcId="{09D731E5-FDF2-4EBB-8188-1E185AB91B81}" destId="{F25F10A4-B36B-4708-9E2A-5583F0E13CA2}" srcOrd="2" destOrd="0" presId="urn:microsoft.com/office/officeart/2005/8/layout/hList7"/>
    <dgm:cxn modelId="{26C4BBA0-C063-4E28-A3E4-E2E77AEDD313}" type="presParOf" srcId="{09D731E5-FDF2-4EBB-8188-1E185AB91B81}" destId="{CEE67FF8-8CAC-493C-A2E5-3181A3BB90A1}" srcOrd="3" destOrd="0" presId="urn:microsoft.com/office/officeart/2005/8/layout/hList7"/>
    <dgm:cxn modelId="{83FE70A4-45EA-4E2E-950B-7609E3F39BA8}" type="presParOf" srcId="{06E7E4C5-1005-42EA-9353-D8856820973C}" destId="{67F81BCB-DEC0-4A2F-9F45-FB1550A7777E}" srcOrd="1" destOrd="0" presId="urn:microsoft.com/office/officeart/2005/8/layout/hList7"/>
    <dgm:cxn modelId="{838B253A-BB19-4799-9427-9379A7463A27}" type="presParOf" srcId="{06E7E4C5-1005-42EA-9353-D8856820973C}" destId="{D3CAF878-5144-4BAB-9CC5-1CA61EFF0DAA}" srcOrd="2" destOrd="0" presId="urn:microsoft.com/office/officeart/2005/8/layout/hList7"/>
    <dgm:cxn modelId="{A332825C-62E8-4924-8FF3-6C447380AB4A}" type="presParOf" srcId="{D3CAF878-5144-4BAB-9CC5-1CA61EFF0DAA}" destId="{C391F691-37B4-4209-90FD-B80A3903BC49}" srcOrd="0" destOrd="0" presId="urn:microsoft.com/office/officeart/2005/8/layout/hList7"/>
    <dgm:cxn modelId="{E2D35F2C-3731-415E-BEF6-07AA2E6C85F1}" type="presParOf" srcId="{D3CAF878-5144-4BAB-9CC5-1CA61EFF0DAA}" destId="{44908EE5-37F6-43F3-91A5-D43BB94EFB68}" srcOrd="1" destOrd="0" presId="urn:microsoft.com/office/officeart/2005/8/layout/hList7"/>
    <dgm:cxn modelId="{740AB6DB-A57D-405D-B842-490E9001900B}" type="presParOf" srcId="{D3CAF878-5144-4BAB-9CC5-1CA61EFF0DAA}" destId="{8840904F-AF7A-498D-B28B-2E2EEFD53D85}" srcOrd="2" destOrd="0" presId="urn:microsoft.com/office/officeart/2005/8/layout/hList7"/>
    <dgm:cxn modelId="{1B1363ED-25B9-4810-A7B0-B39EB06D113B}" type="presParOf" srcId="{D3CAF878-5144-4BAB-9CC5-1CA61EFF0DAA}" destId="{4A14620A-3C07-4F3D-B46F-7747C331E8B6}" srcOrd="3" destOrd="0" presId="urn:microsoft.com/office/officeart/2005/8/layout/hList7"/>
    <dgm:cxn modelId="{5F1F13FD-E510-4462-BE8A-D5B88A18A3B8}" type="presParOf" srcId="{06E7E4C5-1005-42EA-9353-D8856820973C}" destId="{7BB2BE85-3219-4F25-8424-A14BC2CACF90}" srcOrd="3" destOrd="0" presId="urn:microsoft.com/office/officeart/2005/8/layout/hList7"/>
    <dgm:cxn modelId="{DD323FBD-76AA-4E0F-83D6-95D656DEF5F9}" type="presParOf" srcId="{06E7E4C5-1005-42EA-9353-D8856820973C}" destId="{2EDB1597-6A36-458A-ADBC-2B32905B50FE}" srcOrd="4" destOrd="0" presId="urn:microsoft.com/office/officeart/2005/8/layout/hList7"/>
    <dgm:cxn modelId="{D810E528-FD44-45CB-A629-34516B765BA6}" type="presParOf" srcId="{2EDB1597-6A36-458A-ADBC-2B32905B50FE}" destId="{40D01D2F-4602-4F62-87BB-42E59A4FFFB9}" srcOrd="0" destOrd="0" presId="urn:microsoft.com/office/officeart/2005/8/layout/hList7"/>
    <dgm:cxn modelId="{9750D6FF-202B-4B1D-A79C-496843C5B31C}" type="presParOf" srcId="{2EDB1597-6A36-458A-ADBC-2B32905B50FE}" destId="{AD909A86-C72C-4C82-9DDA-587CA9A71E34}" srcOrd="1" destOrd="0" presId="urn:microsoft.com/office/officeart/2005/8/layout/hList7"/>
    <dgm:cxn modelId="{9C5B9211-6C16-4F71-935A-02C3FBCE4074}" type="presParOf" srcId="{2EDB1597-6A36-458A-ADBC-2B32905B50FE}" destId="{68E5826F-35FF-4CB6-A2E0-57DC1408BB60}" srcOrd="2" destOrd="0" presId="urn:microsoft.com/office/officeart/2005/8/layout/hList7"/>
    <dgm:cxn modelId="{242736E7-1AE6-4377-9B24-9919478EC458}" type="presParOf" srcId="{2EDB1597-6A36-458A-ADBC-2B32905B50FE}" destId="{FB0EE8FB-1944-47E7-A2AD-4C821AC5DF59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9E1BB7-A019-4AFB-AE6E-7169528D3F6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51788CF-9D05-4050-93AE-69E5855C3EBE}">
      <dgm:prSet phldrT="[Texto]"/>
      <dgm:spPr/>
      <dgm:t>
        <a:bodyPr/>
        <a:lstStyle/>
        <a:p>
          <a:r>
            <a:rPr lang="es-ES" dirty="0"/>
            <a:t>Evaluación y planificación</a:t>
          </a:r>
        </a:p>
      </dgm:t>
    </dgm:pt>
    <dgm:pt modelId="{06FD3FE5-C860-400A-8B71-E3DF6FE2A195}" type="parTrans" cxnId="{7EB2404C-D410-4C33-9AE2-17FF98021F35}">
      <dgm:prSet/>
      <dgm:spPr/>
      <dgm:t>
        <a:bodyPr/>
        <a:lstStyle/>
        <a:p>
          <a:endParaRPr lang="es-ES"/>
        </a:p>
      </dgm:t>
    </dgm:pt>
    <dgm:pt modelId="{79E75774-559D-4C25-A2CC-A80999D10D6B}" type="sibTrans" cxnId="{7EB2404C-D410-4C33-9AE2-17FF98021F35}">
      <dgm:prSet/>
      <dgm:spPr/>
      <dgm:t>
        <a:bodyPr/>
        <a:lstStyle/>
        <a:p>
          <a:endParaRPr lang="es-ES"/>
        </a:p>
      </dgm:t>
    </dgm:pt>
    <dgm:pt modelId="{45C470BA-C898-4F5A-A881-E3FFE5D867EB}">
      <dgm:prSet phldrT="[Texto]"/>
      <dgm:spPr/>
      <dgm:t>
        <a:bodyPr/>
        <a:lstStyle/>
        <a:p>
          <a:r>
            <a:rPr lang="es-ES" dirty="0"/>
            <a:t>Preparación del entorno</a:t>
          </a:r>
        </a:p>
      </dgm:t>
    </dgm:pt>
    <dgm:pt modelId="{054C3D87-51A8-4E2B-BB77-53D3C65DFA4F}" type="parTrans" cxnId="{485269C9-ECBA-4569-A8D0-CD4C428F0E7A}">
      <dgm:prSet/>
      <dgm:spPr/>
      <dgm:t>
        <a:bodyPr/>
        <a:lstStyle/>
        <a:p>
          <a:endParaRPr lang="es-ES"/>
        </a:p>
      </dgm:t>
    </dgm:pt>
    <dgm:pt modelId="{3E9A3099-005B-4679-97A2-1F88163EC480}" type="sibTrans" cxnId="{485269C9-ECBA-4569-A8D0-CD4C428F0E7A}">
      <dgm:prSet/>
      <dgm:spPr/>
      <dgm:t>
        <a:bodyPr/>
        <a:lstStyle/>
        <a:p>
          <a:endParaRPr lang="es-ES"/>
        </a:p>
      </dgm:t>
    </dgm:pt>
    <dgm:pt modelId="{CA7B7505-3A60-43FE-829D-B95A65B53F16}">
      <dgm:prSet phldrT="[Texto]"/>
      <dgm:spPr/>
      <dgm:t>
        <a:bodyPr/>
        <a:lstStyle/>
        <a:p>
          <a:r>
            <a:rPr lang="es-ES" dirty="0"/>
            <a:t>Migración de datos y configuración</a:t>
          </a:r>
        </a:p>
      </dgm:t>
    </dgm:pt>
    <dgm:pt modelId="{B7D19A7F-3DDB-4709-9122-9B85D89F374E}" type="parTrans" cxnId="{8FEBEDC6-EE77-42E3-9AEF-FA7D1C42318D}">
      <dgm:prSet/>
      <dgm:spPr/>
      <dgm:t>
        <a:bodyPr/>
        <a:lstStyle/>
        <a:p>
          <a:endParaRPr lang="es-ES"/>
        </a:p>
      </dgm:t>
    </dgm:pt>
    <dgm:pt modelId="{AA7185AD-05F7-40DC-BECF-15201C954277}" type="sibTrans" cxnId="{8FEBEDC6-EE77-42E3-9AEF-FA7D1C42318D}">
      <dgm:prSet/>
      <dgm:spPr/>
      <dgm:t>
        <a:bodyPr/>
        <a:lstStyle/>
        <a:p>
          <a:endParaRPr lang="es-ES"/>
        </a:p>
      </dgm:t>
    </dgm:pt>
    <dgm:pt modelId="{D8D95755-3D55-4390-9C50-1E9FA5A5ACA3}">
      <dgm:prSet phldrT="[Texto]"/>
      <dgm:spPr/>
      <dgm:t>
        <a:bodyPr/>
        <a:lstStyle/>
        <a:p>
          <a:r>
            <a:rPr lang="es-ES" dirty="0"/>
            <a:t>Pruebas y despliegue</a:t>
          </a:r>
        </a:p>
      </dgm:t>
    </dgm:pt>
    <dgm:pt modelId="{385B6B67-A1EB-4A70-B16E-1C2C59C36E33}" type="parTrans" cxnId="{FE783B06-F11B-4245-8D12-8D56A343FB2E}">
      <dgm:prSet/>
      <dgm:spPr/>
      <dgm:t>
        <a:bodyPr/>
        <a:lstStyle/>
        <a:p>
          <a:endParaRPr lang="es-ES"/>
        </a:p>
      </dgm:t>
    </dgm:pt>
    <dgm:pt modelId="{4AA1F91C-1EC1-4288-8E84-1160919A336D}" type="sibTrans" cxnId="{FE783B06-F11B-4245-8D12-8D56A343FB2E}">
      <dgm:prSet/>
      <dgm:spPr/>
      <dgm:t>
        <a:bodyPr/>
        <a:lstStyle/>
        <a:p>
          <a:endParaRPr lang="es-ES"/>
        </a:p>
      </dgm:t>
    </dgm:pt>
    <dgm:pt modelId="{5C98029C-7131-464E-9C3E-EA50EE817CD9}" type="pres">
      <dgm:prSet presAssocID="{239E1BB7-A019-4AFB-AE6E-7169528D3F61}" presName="Name0" presStyleCnt="0">
        <dgm:presLayoutVars>
          <dgm:dir/>
          <dgm:resizeHandles val="exact"/>
        </dgm:presLayoutVars>
      </dgm:prSet>
      <dgm:spPr/>
    </dgm:pt>
    <dgm:pt modelId="{94574156-B14F-4DE3-8C2F-DFE2EA71148A}" type="pres">
      <dgm:prSet presAssocID="{651788CF-9D05-4050-93AE-69E5855C3EBE}" presName="node" presStyleLbl="node1" presStyleIdx="0" presStyleCnt="4">
        <dgm:presLayoutVars>
          <dgm:bulletEnabled val="1"/>
        </dgm:presLayoutVars>
      </dgm:prSet>
      <dgm:spPr/>
    </dgm:pt>
    <dgm:pt modelId="{94277219-8F21-432D-946F-50B65AEF12B9}" type="pres">
      <dgm:prSet presAssocID="{79E75774-559D-4C25-A2CC-A80999D10D6B}" presName="sibTrans" presStyleLbl="sibTrans2D1" presStyleIdx="0" presStyleCnt="3"/>
      <dgm:spPr/>
    </dgm:pt>
    <dgm:pt modelId="{1AC19BC8-4F5E-4ED2-97B0-AAF809E33F5D}" type="pres">
      <dgm:prSet presAssocID="{79E75774-559D-4C25-A2CC-A80999D10D6B}" presName="connectorText" presStyleLbl="sibTrans2D1" presStyleIdx="0" presStyleCnt="3"/>
      <dgm:spPr/>
    </dgm:pt>
    <dgm:pt modelId="{ACA74F8F-8FFB-4864-B49E-2FB797794105}" type="pres">
      <dgm:prSet presAssocID="{45C470BA-C898-4F5A-A881-E3FFE5D867EB}" presName="node" presStyleLbl="node1" presStyleIdx="1" presStyleCnt="4">
        <dgm:presLayoutVars>
          <dgm:bulletEnabled val="1"/>
        </dgm:presLayoutVars>
      </dgm:prSet>
      <dgm:spPr/>
    </dgm:pt>
    <dgm:pt modelId="{BDD1AF03-DC5B-48F5-8B04-F8E99F5972C7}" type="pres">
      <dgm:prSet presAssocID="{3E9A3099-005B-4679-97A2-1F88163EC480}" presName="sibTrans" presStyleLbl="sibTrans2D1" presStyleIdx="1" presStyleCnt="3"/>
      <dgm:spPr/>
    </dgm:pt>
    <dgm:pt modelId="{90522806-E170-46EF-BEB6-903E8CE6F765}" type="pres">
      <dgm:prSet presAssocID="{3E9A3099-005B-4679-97A2-1F88163EC480}" presName="connectorText" presStyleLbl="sibTrans2D1" presStyleIdx="1" presStyleCnt="3"/>
      <dgm:spPr/>
    </dgm:pt>
    <dgm:pt modelId="{BE0DD45E-093C-41F7-BBAA-91775F787049}" type="pres">
      <dgm:prSet presAssocID="{CA7B7505-3A60-43FE-829D-B95A65B53F16}" presName="node" presStyleLbl="node1" presStyleIdx="2" presStyleCnt="4">
        <dgm:presLayoutVars>
          <dgm:bulletEnabled val="1"/>
        </dgm:presLayoutVars>
      </dgm:prSet>
      <dgm:spPr/>
    </dgm:pt>
    <dgm:pt modelId="{FBFAF727-EB4E-4BE1-8ED5-F3771B1445E1}" type="pres">
      <dgm:prSet presAssocID="{AA7185AD-05F7-40DC-BECF-15201C954277}" presName="sibTrans" presStyleLbl="sibTrans2D1" presStyleIdx="2" presStyleCnt="3"/>
      <dgm:spPr/>
    </dgm:pt>
    <dgm:pt modelId="{D8EB16A2-5B29-459E-9704-418A92B4776A}" type="pres">
      <dgm:prSet presAssocID="{AA7185AD-05F7-40DC-BECF-15201C954277}" presName="connectorText" presStyleLbl="sibTrans2D1" presStyleIdx="2" presStyleCnt="3"/>
      <dgm:spPr/>
    </dgm:pt>
    <dgm:pt modelId="{8B517AEF-FA88-4B4C-9FF7-2B89C6226A44}" type="pres">
      <dgm:prSet presAssocID="{D8D95755-3D55-4390-9C50-1E9FA5A5ACA3}" presName="node" presStyleLbl="node1" presStyleIdx="3" presStyleCnt="4">
        <dgm:presLayoutVars>
          <dgm:bulletEnabled val="1"/>
        </dgm:presLayoutVars>
      </dgm:prSet>
      <dgm:spPr/>
    </dgm:pt>
  </dgm:ptLst>
  <dgm:cxnLst>
    <dgm:cxn modelId="{FE783B06-F11B-4245-8D12-8D56A343FB2E}" srcId="{239E1BB7-A019-4AFB-AE6E-7169528D3F61}" destId="{D8D95755-3D55-4390-9C50-1E9FA5A5ACA3}" srcOrd="3" destOrd="0" parTransId="{385B6B67-A1EB-4A70-B16E-1C2C59C36E33}" sibTransId="{4AA1F91C-1EC1-4288-8E84-1160919A336D}"/>
    <dgm:cxn modelId="{41880A08-6704-4158-BCCE-E8484A597C82}" type="presOf" srcId="{AA7185AD-05F7-40DC-BECF-15201C954277}" destId="{FBFAF727-EB4E-4BE1-8ED5-F3771B1445E1}" srcOrd="0" destOrd="0" presId="urn:microsoft.com/office/officeart/2005/8/layout/process1"/>
    <dgm:cxn modelId="{7D276A38-7F0B-4C76-82B4-E98EE318D00E}" type="presOf" srcId="{CA7B7505-3A60-43FE-829D-B95A65B53F16}" destId="{BE0DD45E-093C-41F7-BBAA-91775F787049}" srcOrd="0" destOrd="0" presId="urn:microsoft.com/office/officeart/2005/8/layout/process1"/>
    <dgm:cxn modelId="{9E18713A-17CB-4017-B2F9-C17650A72795}" type="presOf" srcId="{3E9A3099-005B-4679-97A2-1F88163EC480}" destId="{90522806-E170-46EF-BEB6-903E8CE6F765}" srcOrd="1" destOrd="0" presId="urn:microsoft.com/office/officeart/2005/8/layout/process1"/>
    <dgm:cxn modelId="{7EB2404C-D410-4C33-9AE2-17FF98021F35}" srcId="{239E1BB7-A019-4AFB-AE6E-7169528D3F61}" destId="{651788CF-9D05-4050-93AE-69E5855C3EBE}" srcOrd="0" destOrd="0" parTransId="{06FD3FE5-C860-400A-8B71-E3DF6FE2A195}" sibTransId="{79E75774-559D-4C25-A2CC-A80999D10D6B}"/>
    <dgm:cxn modelId="{31F7D376-9F0B-49D1-8328-BE89272BEA5B}" type="presOf" srcId="{D8D95755-3D55-4390-9C50-1E9FA5A5ACA3}" destId="{8B517AEF-FA88-4B4C-9FF7-2B89C6226A44}" srcOrd="0" destOrd="0" presId="urn:microsoft.com/office/officeart/2005/8/layout/process1"/>
    <dgm:cxn modelId="{6BC6FDA1-F33D-4B95-B9C9-1B78AAC0F1C4}" type="presOf" srcId="{AA7185AD-05F7-40DC-BECF-15201C954277}" destId="{D8EB16A2-5B29-459E-9704-418A92B4776A}" srcOrd="1" destOrd="0" presId="urn:microsoft.com/office/officeart/2005/8/layout/process1"/>
    <dgm:cxn modelId="{CF6A8DA9-8712-4FA8-BC22-8FB6258C27D2}" type="presOf" srcId="{45C470BA-C898-4F5A-A881-E3FFE5D867EB}" destId="{ACA74F8F-8FFB-4864-B49E-2FB797794105}" srcOrd="0" destOrd="0" presId="urn:microsoft.com/office/officeart/2005/8/layout/process1"/>
    <dgm:cxn modelId="{8FEBEDC6-EE77-42E3-9AEF-FA7D1C42318D}" srcId="{239E1BB7-A019-4AFB-AE6E-7169528D3F61}" destId="{CA7B7505-3A60-43FE-829D-B95A65B53F16}" srcOrd="2" destOrd="0" parTransId="{B7D19A7F-3DDB-4709-9122-9B85D89F374E}" sibTransId="{AA7185AD-05F7-40DC-BECF-15201C954277}"/>
    <dgm:cxn modelId="{485269C9-ECBA-4569-A8D0-CD4C428F0E7A}" srcId="{239E1BB7-A019-4AFB-AE6E-7169528D3F61}" destId="{45C470BA-C898-4F5A-A881-E3FFE5D867EB}" srcOrd="1" destOrd="0" parTransId="{054C3D87-51A8-4E2B-BB77-53D3C65DFA4F}" sibTransId="{3E9A3099-005B-4679-97A2-1F88163EC480}"/>
    <dgm:cxn modelId="{2542A3CB-5BF8-4011-9CB6-FD07026C611E}" type="presOf" srcId="{79E75774-559D-4C25-A2CC-A80999D10D6B}" destId="{94277219-8F21-432D-946F-50B65AEF12B9}" srcOrd="0" destOrd="0" presId="urn:microsoft.com/office/officeart/2005/8/layout/process1"/>
    <dgm:cxn modelId="{B52A8DD0-6209-4EC8-AA44-8139B937065B}" type="presOf" srcId="{79E75774-559D-4C25-A2CC-A80999D10D6B}" destId="{1AC19BC8-4F5E-4ED2-97B0-AAF809E33F5D}" srcOrd="1" destOrd="0" presId="urn:microsoft.com/office/officeart/2005/8/layout/process1"/>
    <dgm:cxn modelId="{F9DC73D9-A550-4951-8D91-D460BBF78B32}" type="presOf" srcId="{651788CF-9D05-4050-93AE-69E5855C3EBE}" destId="{94574156-B14F-4DE3-8C2F-DFE2EA71148A}" srcOrd="0" destOrd="0" presId="urn:microsoft.com/office/officeart/2005/8/layout/process1"/>
    <dgm:cxn modelId="{82C5FDE0-6E03-44A7-9FF9-90B37EBB8657}" type="presOf" srcId="{3E9A3099-005B-4679-97A2-1F88163EC480}" destId="{BDD1AF03-DC5B-48F5-8B04-F8E99F5972C7}" srcOrd="0" destOrd="0" presId="urn:microsoft.com/office/officeart/2005/8/layout/process1"/>
    <dgm:cxn modelId="{0FDCDCE3-1425-4C0A-A831-F76FB3D528D4}" type="presOf" srcId="{239E1BB7-A019-4AFB-AE6E-7169528D3F61}" destId="{5C98029C-7131-464E-9C3E-EA50EE817CD9}" srcOrd="0" destOrd="0" presId="urn:microsoft.com/office/officeart/2005/8/layout/process1"/>
    <dgm:cxn modelId="{9DA19E9C-EA1F-44C4-BE71-3967DA778A1A}" type="presParOf" srcId="{5C98029C-7131-464E-9C3E-EA50EE817CD9}" destId="{94574156-B14F-4DE3-8C2F-DFE2EA71148A}" srcOrd="0" destOrd="0" presId="urn:microsoft.com/office/officeart/2005/8/layout/process1"/>
    <dgm:cxn modelId="{B2960C62-7BEE-4D81-A619-79BF5888AAF0}" type="presParOf" srcId="{5C98029C-7131-464E-9C3E-EA50EE817CD9}" destId="{94277219-8F21-432D-946F-50B65AEF12B9}" srcOrd="1" destOrd="0" presId="urn:microsoft.com/office/officeart/2005/8/layout/process1"/>
    <dgm:cxn modelId="{95C2FC7B-5D76-408D-85F7-C42907C2B366}" type="presParOf" srcId="{94277219-8F21-432D-946F-50B65AEF12B9}" destId="{1AC19BC8-4F5E-4ED2-97B0-AAF809E33F5D}" srcOrd="0" destOrd="0" presId="urn:microsoft.com/office/officeart/2005/8/layout/process1"/>
    <dgm:cxn modelId="{A5526A96-E15C-4E1C-8D5A-39B593046075}" type="presParOf" srcId="{5C98029C-7131-464E-9C3E-EA50EE817CD9}" destId="{ACA74F8F-8FFB-4864-B49E-2FB797794105}" srcOrd="2" destOrd="0" presId="urn:microsoft.com/office/officeart/2005/8/layout/process1"/>
    <dgm:cxn modelId="{D462E65D-F097-4C75-B27A-7B1C3935D7E9}" type="presParOf" srcId="{5C98029C-7131-464E-9C3E-EA50EE817CD9}" destId="{BDD1AF03-DC5B-48F5-8B04-F8E99F5972C7}" srcOrd="3" destOrd="0" presId="urn:microsoft.com/office/officeart/2005/8/layout/process1"/>
    <dgm:cxn modelId="{06D74029-D25E-45DA-8752-43708F0C4E56}" type="presParOf" srcId="{BDD1AF03-DC5B-48F5-8B04-F8E99F5972C7}" destId="{90522806-E170-46EF-BEB6-903E8CE6F765}" srcOrd="0" destOrd="0" presId="urn:microsoft.com/office/officeart/2005/8/layout/process1"/>
    <dgm:cxn modelId="{056D78B9-6BD8-49B4-9E53-02DA596CE4E9}" type="presParOf" srcId="{5C98029C-7131-464E-9C3E-EA50EE817CD9}" destId="{BE0DD45E-093C-41F7-BBAA-91775F787049}" srcOrd="4" destOrd="0" presId="urn:microsoft.com/office/officeart/2005/8/layout/process1"/>
    <dgm:cxn modelId="{52A858DB-A23E-48DC-8017-8B6B6A31A742}" type="presParOf" srcId="{5C98029C-7131-464E-9C3E-EA50EE817CD9}" destId="{FBFAF727-EB4E-4BE1-8ED5-F3771B1445E1}" srcOrd="5" destOrd="0" presId="urn:microsoft.com/office/officeart/2005/8/layout/process1"/>
    <dgm:cxn modelId="{D8B748A8-44C9-49F4-BF03-926630D23F15}" type="presParOf" srcId="{FBFAF727-EB4E-4BE1-8ED5-F3771B1445E1}" destId="{D8EB16A2-5B29-459E-9704-418A92B4776A}" srcOrd="0" destOrd="0" presId="urn:microsoft.com/office/officeart/2005/8/layout/process1"/>
    <dgm:cxn modelId="{7BD7CBE3-5445-454C-A783-E776E00BCD0E}" type="presParOf" srcId="{5C98029C-7131-464E-9C3E-EA50EE817CD9}" destId="{8B517AEF-FA88-4B4C-9FF7-2B89C6226A4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F80714-B3A7-4343-BB97-2A0872E9636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B8D8E5-07E8-49C1-A85E-532C478E2B5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i="0" dirty="0"/>
            <a:t>Incremento en la colaboración</a:t>
          </a:r>
          <a:endParaRPr lang="es-ES" dirty="0"/>
        </a:p>
      </dgm:t>
    </dgm:pt>
    <dgm:pt modelId="{E5DB7F9E-2A11-48D9-B9C1-66964384F006}" type="parTrans" cxnId="{AD2F8CCB-CCB4-4F7C-88C7-156CC6257985}">
      <dgm:prSet/>
      <dgm:spPr/>
      <dgm:t>
        <a:bodyPr/>
        <a:lstStyle/>
        <a:p>
          <a:endParaRPr lang="es-ES"/>
        </a:p>
      </dgm:t>
    </dgm:pt>
    <dgm:pt modelId="{C501686D-62B7-4C03-8EDF-D2C01F5B4024}" type="sibTrans" cxnId="{AD2F8CCB-CCB4-4F7C-88C7-156CC6257985}">
      <dgm:prSet/>
      <dgm:spPr/>
      <dgm:t>
        <a:bodyPr/>
        <a:lstStyle/>
        <a:p>
          <a:endParaRPr lang="es-ES"/>
        </a:p>
      </dgm:t>
    </dgm:pt>
    <dgm:pt modelId="{EC945635-7430-4AB5-90C9-DEAB28F482FF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i="0" dirty="0"/>
            <a:t>Mayor seguridad y cumplimiento normativo</a:t>
          </a:r>
          <a:endParaRPr lang="es-ES" dirty="0"/>
        </a:p>
      </dgm:t>
    </dgm:pt>
    <dgm:pt modelId="{723751AE-D289-45E5-80AB-9024C4781A6E}" type="parTrans" cxnId="{34753CA2-428F-421E-93E1-08B0D530415B}">
      <dgm:prSet/>
      <dgm:spPr/>
      <dgm:t>
        <a:bodyPr/>
        <a:lstStyle/>
        <a:p>
          <a:endParaRPr lang="es-ES"/>
        </a:p>
      </dgm:t>
    </dgm:pt>
    <dgm:pt modelId="{4BC9B6E4-CC3A-45BA-95A6-76D9433B4734}" type="sibTrans" cxnId="{34753CA2-428F-421E-93E1-08B0D530415B}">
      <dgm:prSet/>
      <dgm:spPr/>
      <dgm:t>
        <a:bodyPr/>
        <a:lstStyle/>
        <a:p>
          <a:endParaRPr lang="es-ES"/>
        </a:p>
      </dgm:t>
    </dgm:pt>
    <dgm:pt modelId="{1112FB5E-067E-44A6-BBBC-B31019CA79C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i="0" dirty="0"/>
            <a:t>Movilidad y flexibilidad</a:t>
          </a:r>
          <a:endParaRPr lang="es-ES" dirty="0"/>
        </a:p>
      </dgm:t>
    </dgm:pt>
    <dgm:pt modelId="{9E0914A5-28B2-4432-8047-90C7B8003EAE}" type="parTrans" cxnId="{04C36049-FF10-4E2A-AD0B-7AE3ACBF87FD}">
      <dgm:prSet/>
      <dgm:spPr/>
      <dgm:t>
        <a:bodyPr/>
        <a:lstStyle/>
        <a:p>
          <a:endParaRPr lang="es-ES"/>
        </a:p>
      </dgm:t>
    </dgm:pt>
    <dgm:pt modelId="{2C74C620-1163-4B18-8991-DD11F25B7FFC}" type="sibTrans" cxnId="{04C36049-FF10-4E2A-AD0B-7AE3ACBF87FD}">
      <dgm:prSet/>
      <dgm:spPr/>
      <dgm:t>
        <a:bodyPr/>
        <a:lstStyle/>
        <a:p>
          <a:endParaRPr lang="es-ES"/>
        </a:p>
      </dgm:t>
    </dgm:pt>
    <dgm:pt modelId="{9AE9D368-9496-4A2D-A104-9367CEEC4BC2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i="0" dirty="0"/>
            <a:t>Mejora en la productividad</a:t>
          </a:r>
          <a:endParaRPr lang="es-ES" dirty="0"/>
        </a:p>
      </dgm:t>
    </dgm:pt>
    <dgm:pt modelId="{F9EBD527-5177-4A31-837E-EE318A3A30AB}" type="sibTrans" cxnId="{1553221C-3BB7-434C-8490-A74A43287E35}">
      <dgm:prSet/>
      <dgm:spPr/>
      <dgm:t>
        <a:bodyPr/>
        <a:lstStyle/>
        <a:p>
          <a:endParaRPr lang="es-ES"/>
        </a:p>
      </dgm:t>
    </dgm:pt>
    <dgm:pt modelId="{2B5223D9-5A4F-4BD2-96E8-728BA99D4A33}" type="parTrans" cxnId="{1553221C-3BB7-434C-8490-A74A43287E35}">
      <dgm:prSet/>
      <dgm:spPr/>
      <dgm:t>
        <a:bodyPr/>
        <a:lstStyle/>
        <a:p>
          <a:endParaRPr lang="es-ES"/>
        </a:p>
      </dgm:t>
    </dgm:pt>
    <dgm:pt modelId="{A02C8405-5BFB-4E56-8CD8-81496800832A}" type="pres">
      <dgm:prSet presAssocID="{2DF80714-B3A7-4343-BB97-2A0872E96364}" presName="linearFlow" presStyleCnt="0">
        <dgm:presLayoutVars>
          <dgm:dir/>
          <dgm:resizeHandles val="exact"/>
        </dgm:presLayoutVars>
      </dgm:prSet>
      <dgm:spPr/>
    </dgm:pt>
    <dgm:pt modelId="{E0EBCEB6-6BB1-400B-A23B-F354A361D520}" type="pres">
      <dgm:prSet presAssocID="{9AE9D368-9496-4A2D-A104-9367CEEC4BC2}" presName="composite" presStyleCnt="0"/>
      <dgm:spPr/>
    </dgm:pt>
    <dgm:pt modelId="{5CFFCC27-EE13-4F9D-9A02-06D2611D0179}" type="pres">
      <dgm:prSet presAssocID="{9AE9D368-9496-4A2D-A104-9367CEEC4BC2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3EAAA42-B9D9-4D91-9296-177EC2CBD786}" type="pres">
      <dgm:prSet presAssocID="{9AE9D368-9496-4A2D-A104-9367CEEC4BC2}" presName="txShp" presStyleLbl="node1" presStyleIdx="0" presStyleCnt="4">
        <dgm:presLayoutVars>
          <dgm:bulletEnabled val="1"/>
        </dgm:presLayoutVars>
      </dgm:prSet>
      <dgm:spPr/>
    </dgm:pt>
    <dgm:pt modelId="{2BA7A174-7450-4B70-A5CE-879C26DC46DD}" type="pres">
      <dgm:prSet presAssocID="{F9EBD527-5177-4A31-837E-EE318A3A30AB}" presName="spacing" presStyleCnt="0"/>
      <dgm:spPr/>
    </dgm:pt>
    <dgm:pt modelId="{A7292EB4-C0DE-465F-BE5A-95B0AF0F6B3B}" type="pres">
      <dgm:prSet presAssocID="{48B8D8E5-07E8-49C1-A85E-532C478E2B54}" presName="composite" presStyleCnt="0"/>
      <dgm:spPr/>
    </dgm:pt>
    <dgm:pt modelId="{2FD99F65-B5EB-43A5-AD3F-0EAF22C1660D}" type="pres">
      <dgm:prSet presAssocID="{48B8D8E5-07E8-49C1-A85E-532C478E2B54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E5CD01C-6868-47D2-A564-BCEE2D8CDF58}" type="pres">
      <dgm:prSet presAssocID="{48B8D8E5-07E8-49C1-A85E-532C478E2B54}" presName="txShp" presStyleLbl="node1" presStyleIdx="1" presStyleCnt="4">
        <dgm:presLayoutVars>
          <dgm:bulletEnabled val="1"/>
        </dgm:presLayoutVars>
      </dgm:prSet>
      <dgm:spPr/>
    </dgm:pt>
    <dgm:pt modelId="{1C639F18-AA9F-40DA-A87A-828A7876C9E4}" type="pres">
      <dgm:prSet presAssocID="{C501686D-62B7-4C03-8EDF-D2C01F5B4024}" presName="spacing" presStyleCnt="0"/>
      <dgm:spPr/>
    </dgm:pt>
    <dgm:pt modelId="{09A2242B-3E4C-4AFA-A633-81FC5FCF8C0E}" type="pres">
      <dgm:prSet presAssocID="{EC945635-7430-4AB5-90C9-DEAB28F482FF}" presName="composite" presStyleCnt="0"/>
      <dgm:spPr/>
    </dgm:pt>
    <dgm:pt modelId="{139BDBD1-030E-48A1-A8BB-EF941A752F25}" type="pres">
      <dgm:prSet presAssocID="{EC945635-7430-4AB5-90C9-DEAB28F482FF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0096CC4D-3B5C-4492-A911-EA58DE6BA6BB}" type="pres">
      <dgm:prSet presAssocID="{EC945635-7430-4AB5-90C9-DEAB28F482FF}" presName="txShp" presStyleLbl="node1" presStyleIdx="2" presStyleCnt="4">
        <dgm:presLayoutVars>
          <dgm:bulletEnabled val="1"/>
        </dgm:presLayoutVars>
      </dgm:prSet>
      <dgm:spPr/>
    </dgm:pt>
    <dgm:pt modelId="{2AA88183-5DB4-4B32-B936-144FF4D03A55}" type="pres">
      <dgm:prSet presAssocID="{4BC9B6E4-CC3A-45BA-95A6-76D9433B4734}" presName="spacing" presStyleCnt="0"/>
      <dgm:spPr/>
    </dgm:pt>
    <dgm:pt modelId="{7027A0B9-6672-4E12-AC74-638DF1F0725A}" type="pres">
      <dgm:prSet presAssocID="{1112FB5E-067E-44A6-BBBC-B31019CA79C4}" presName="composite" presStyleCnt="0"/>
      <dgm:spPr/>
    </dgm:pt>
    <dgm:pt modelId="{CFFA361C-9BD0-4800-A0DB-2BCFD3C3E56A}" type="pres">
      <dgm:prSet presAssocID="{1112FB5E-067E-44A6-BBBC-B31019CA79C4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DED4D8E1-7D87-4406-BC34-0780FBD268C5}" type="pres">
      <dgm:prSet presAssocID="{1112FB5E-067E-44A6-BBBC-B31019CA79C4}" presName="txShp" presStyleLbl="node1" presStyleIdx="3" presStyleCnt="4">
        <dgm:presLayoutVars>
          <dgm:bulletEnabled val="1"/>
        </dgm:presLayoutVars>
      </dgm:prSet>
      <dgm:spPr/>
    </dgm:pt>
  </dgm:ptLst>
  <dgm:cxnLst>
    <dgm:cxn modelId="{8E845E0A-08E2-401C-93A6-1F9CA9758333}" type="presOf" srcId="{9AE9D368-9496-4A2D-A104-9367CEEC4BC2}" destId="{A3EAAA42-B9D9-4D91-9296-177EC2CBD786}" srcOrd="0" destOrd="0" presId="urn:microsoft.com/office/officeart/2005/8/layout/vList3"/>
    <dgm:cxn modelId="{1553221C-3BB7-434C-8490-A74A43287E35}" srcId="{2DF80714-B3A7-4343-BB97-2A0872E96364}" destId="{9AE9D368-9496-4A2D-A104-9367CEEC4BC2}" srcOrd="0" destOrd="0" parTransId="{2B5223D9-5A4F-4BD2-96E8-728BA99D4A33}" sibTransId="{F9EBD527-5177-4A31-837E-EE318A3A30AB}"/>
    <dgm:cxn modelId="{F8E1AF5F-3CFA-45EB-817E-C86A71FCCCBE}" type="presOf" srcId="{EC945635-7430-4AB5-90C9-DEAB28F482FF}" destId="{0096CC4D-3B5C-4492-A911-EA58DE6BA6BB}" srcOrd="0" destOrd="0" presId="urn:microsoft.com/office/officeart/2005/8/layout/vList3"/>
    <dgm:cxn modelId="{04C36049-FF10-4E2A-AD0B-7AE3ACBF87FD}" srcId="{2DF80714-B3A7-4343-BB97-2A0872E96364}" destId="{1112FB5E-067E-44A6-BBBC-B31019CA79C4}" srcOrd="3" destOrd="0" parTransId="{9E0914A5-28B2-4432-8047-90C7B8003EAE}" sibTransId="{2C74C620-1163-4B18-8991-DD11F25B7FFC}"/>
    <dgm:cxn modelId="{AB3C1675-E162-4734-BDEA-954FF037F8BB}" type="presOf" srcId="{2DF80714-B3A7-4343-BB97-2A0872E96364}" destId="{A02C8405-5BFB-4E56-8CD8-81496800832A}" srcOrd="0" destOrd="0" presId="urn:microsoft.com/office/officeart/2005/8/layout/vList3"/>
    <dgm:cxn modelId="{34753CA2-428F-421E-93E1-08B0D530415B}" srcId="{2DF80714-B3A7-4343-BB97-2A0872E96364}" destId="{EC945635-7430-4AB5-90C9-DEAB28F482FF}" srcOrd="2" destOrd="0" parTransId="{723751AE-D289-45E5-80AB-9024C4781A6E}" sibTransId="{4BC9B6E4-CC3A-45BA-95A6-76D9433B4734}"/>
    <dgm:cxn modelId="{2D6D8EB0-9691-46E3-89AD-5E9B8C311A08}" type="presOf" srcId="{48B8D8E5-07E8-49C1-A85E-532C478E2B54}" destId="{CE5CD01C-6868-47D2-A564-BCEE2D8CDF58}" srcOrd="0" destOrd="0" presId="urn:microsoft.com/office/officeart/2005/8/layout/vList3"/>
    <dgm:cxn modelId="{DFD49DC0-08E5-4AA6-9731-9F0F92AA41EB}" type="presOf" srcId="{1112FB5E-067E-44A6-BBBC-B31019CA79C4}" destId="{DED4D8E1-7D87-4406-BC34-0780FBD268C5}" srcOrd="0" destOrd="0" presId="urn:microsoft.com/office/officeart/2005/8/layout/vList3"/>
    <dgm:cxn modelId="{AD2F8CCB-CCB4-4F7C-88C7-156CC6257985}" srcId="{2DF80714-B3A7-4343-BB97-2A0872E96364}" destId="{48B8D8E5-07E8-49C1-A85E-532C478E2B54}" srcOrd="1" destOrd="0" parTransId="{E5DB7F9E-2A11-48D9-B9C1-66964384F006}" sibTransId="{C501686D-62B7-4C03-8EDF-D2C01F5B4024}"/>
    <dgm:cxn modelId="{6680D70E-8E9D-4287-8AD2-A61D05DF9DCA}" type="presParOf" srcId="{A02C8405-5BFB-4E56-8CD8-81496800832A}" destId="{E0EBCEB6-6BB1-400B-A23B-F354A361D520}" srcOrd="0" destOrd="0" presId="urn:microsoft.com/office/officeart/2005/8/layout/vList3"/>
    <dgm:cxn modelId="{882B2A32-F81C-4DA3-8177-5935AC62C73E}" type="presParOf" srcId="{E0EBCEB6-6BB1-400B-A23B-F354A361D520}" destId="{5CFFCC27-EE13-4F9D-9A02-06D2611D0179}" srcOrd="0" destOrd="0" presId="urn:microsoft.com/office/officeart/2005/8/layout/vList3"/>
    <dgm:cxn modelId="{A07D2BB7-4FBE-460B-BC33-DD3A4F68A5BA}" type="presParOf" srcId="{E0EBCEB6-6BB1-400B-A23B-F354A361D520}" destId="{A3EAAA42-B9D9-4D91-9296-177EC2CBD786}" srcOrd="1" destOrd="0" presId="urn:microsoft.com/office/officeart/2005/8/layout/vList3"/>
    <dgm:cxn modelId="{E00FBE40-E583-4A73-8B3F-49D75D6455C8}" type="presParOf" srcId="{A02C8405-5BFB-4E56-8CD8-81496800832A}" destId="{2BA7A174-7450-4B70-A5CE-879C26DC46DD}" srcOrd="1" destOrd="0" presId="urn:microsoft.com/office/officeart/2005/8/layout/vList3"/>
    <dgm:cxn modelId="{0CD1A566-093A-47F2-BC09-FFE1EFFF5A83}" type="presParOf" srcId="{A02C8405-5BFB-4E56-8CD8-81496800832A}" destId="{A7292EB4-C0DE-465F-BE5A-95B0AF0F6B3B}" srcOrd="2" destOrd="0" presId="urn:microsoft.com/office/officeart/2005/8/layout/vList3"/>
    <dgm:cxn modelId="{4D2D091F-A456-4F99-A88B-D8C88C32255B}" type="presParOf" srcId="{A7292EB4-C0DE-465F-BE5A-95B0AF0F6B3B}" destId="{2FD99F65-B5EB-43A5-AD3F-0EAF22C1660D}" srcOrd="0" destOrd="0" presId="urn:microsoft.com/office/officeart/2005/8/layout/vList3"/>
    <dgm:cxn modelId="{2A4913B9-F96B-4C2C-AB06-2A1BA3BB571C}" type="presParOf" srcId="{A7292EB4-C0DE-465F-BE5A-95B0AF0F6B3B}" destId="{CE5CD01C-6868-47D2-A564-BCEE2D8CDF58}" srcOrd="1" destOrd="0" presId="urn:microsoft.com/office/officeart/2005/8/layout/vList3"/>
    <dgm:cxn modelId="{2AED5309-C87D-429E-896C-5E73E3C68D54}" type="presParOf" srcId="{A02C8405-5BFB-4E56-8CD8-81496800832A}" destId="{1C639F18-AA9F-40DA-A87A-828A7876C9E4}" srcOrd="3" destOrd="0" presId="urn:microsoft.com/office/officeart/2005/8/layout/vList3"/>
    <dgm:cxn modelId="{0989D065-83F6-4B12-9EC1-AFD29533D2C7}" type="presParOf" srcId="{A02C8405-5BFB-4E56-8CD8-81496800832A}" destId="{09A2242B-3E4C-4AFA-A633-81FC5FCF8C0E}" srcOrd="4" destOrd="0" presId="urn:microsoft.com/office/officeart/2005/8/layout/vList3"/>
    <dgm:cxn modelId="{A29CA959-6D18-4F3C-B7DE-D0CF63E964A3}" type="presParOf" srcId="{09A2242B-3E4C-4AFA-A633-81FC5FCF8C0E}" destId="{139BDBD1-030E-48A1-A8BB-EF941A752F25}" srcOrd="0" destOrd="0" presId="urn:microsoft.com/office/officeart/2005/8/layout/vList3"/>
    <dgm:cxn modelId="{E85EC69B-8993-4058-A115-63B4052C8B7F}" type="presParOf" srcId="{09A2242B-3E4C-4AFA-A633-81FC5FCF8C0E}" destId="{0096CC4D-3B5C-4492-A911-EA58DE6BA6BB}" srcOrd="1" destOrd="0" presId="urn:microsoft.com/office/officeart/2005/8/layout/vList3"/>
    <dgm:cxn modelId="{E395FD0F-39CE-4FEC-AFEF-741DA3EB2EE3}" type="presParOf" srcId="{A02C8405-5BFB-4E56-8CD8-81496800832A}" destId="{2AA88183-5DB4-4B32-B936-144FF4D03A55}" srcOrd="5" destOrd="0" presId="urn:microsoft.com/office/officeart/2005/8/layout/vList3"/>
    <dgm:cxn modelId="{682EB30E-66ED-431E-A1D3-95CD01B86E4F}" type="presParOf" srcId="{A02C8405-5BFB-4E56-8CD8-81496800832A}" destId="{7027A0B9-6672-4E12-AC74-638DF1F0725A}" srcOrd="6" destOrd="0" presId="urn:microsoft.com/office/officeart/2005/8/layout/vList3"/>
    <dgm:cxn modelId="{EFAEAF66-CE8D-4BC9-8BD7-BB432DB825D8}" type="presParOf" srcId="{7027A0B9-6672-4E12-AC74-638DF1F0725A}" destId="{CFFA361C-9BD0-4800-A0DB-2BCFD3C3E56A}" srcOrd="0" destOrd="0" presId="urn:microsoft.com/office/officeart/2005/8/layout/vList3"/>
    <dgm:cxn modelId="{CD75AB81-5101-4DCC-BE6E-DA997BE868B8}" type="presParOf" srcId="{7027A0B9-6672-4E12-AC74-638DF1F0725A}" destId="{DED4D8E1-7D87-4406-BC34-0780FBD268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A357C-A957-4600-AEC5-BF0F82C1F364}">
      <dsp:nvSpPr>
        <dsp:cNvPr id="0" name=""/>
        <dsp:cNvSpPr/>
      </dsp:nvSpPr>
      <dsp:spPr>
        <a:xfrm>
          <a:off x="202439" y="356389"/>
          <a:ext cx="4757865" cy="1486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082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b="0" i="0" kern="1200" dirty="0">
              <a:effectLst/>
            </a:rPr>
            <a:t>Disponen del servicio de correo en una plataforma de </a:t>
          </a:r>
          <a:r>
            <a:rPr lang="es-ES" sz="2000" b="1" i="0" kern="1200" dirty="0">
              <a:effectLst/>
            </a:rPr>
            <a:t>Exchange 2016</a:t>
          </a:r>
          <a:r>
            <a:rPr lang="es-ES" sz="2000" b="0" i="0" kern="1200" dirty="0">
              <a:effectLst/>
            </a:rPr>
            <a:t>.</a:t>
          </a:r>
          <a:endParaRPr lang="es-ES" sz="2000" kern="1200" dirty="0"/>
        </a:p>
      </dsp:txBody>
      <dsp:txXfrm>
        <a:off x="202439" y="356389"/>
        <a:ext cx="4757865" cy="1486833"/>
      </dsp:txXfrm>
    </dsp:sp>
    <dsp:sp modelId="{8D83AC19-EC10-4BED-B9FA-0310F6CD64BD}">
      <dsp:nvSpPr>
        <dsp:cNvPr id="0" name=""/>
        <dsp:cNvSpPr/>
      </dsp:nvSpPr>
      <dsp:spPr>
        <a:xfrm>
          <a:off x="4195" y="141624"/>
          <a:ext cx="1040783" cy="156117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E4DAE-7DD5-4080-A55E-9B31C2B4FE7A}">
      <dsp:nvSpPr>
        <dsp:cNvPr id="0" name=""/>
        <dsp:cNvSpPr/>
      </dsp:nvSpPr>
      <dsp:spPr>
        <a:xfrm>
          <a:off x="5347613" y="356389"/>
          <a:ext cx="4757865" cy="1486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b="1" i="0" kern="1200" dirty="0">
              <a:effectLst/>
            </a:rPr>
            <a:t>7.818 identidades</a:t>
          </a:r>
          <a:r>
            <a:rPr lang="es-ES" sz="2000" b="0" i="0" kern="1200" dirty="0">
              <a:effectLst/>
            </a:rPr>
            <a:t>, entre nominales y departamentales.</a:t>
          </a:r>
          <a:endParaRPr lang="es-ES" sz="2000" kern="1200" dirty="0"/>
        </a:p>
      </dsp:txBody>
      <dsp:txXfrm>
        <a:off x="5347613" y="356389"/>
        <a:ext cx="4757865" cy="1486833"/>
      </dsp:txXfrm>
    </dsp:sp>
    <dsp:sp modelId="{E5F07078-DFFA-47B2-B2D9-7DB06BEB7122}">
      <dsp:nvSpPr>
        <dsp:cNvPr id="0" name=""/>
        <dsp:cNvSpPr/>
      </dsp:nvSpPr>
      <dsp:spPr>
        <a:xfrm>
          <a:off x="5149369" y="141624"/>
          <a:ext cx="1040783" cy="156117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9C3D3-A046-4A79-9070-C075077D91DF}">
      <dsp:nvSpPr>
        <dsp:cNvPr id="0" name=""/>
        <dsp:cNvSpPr/>
      </dsp:nvSpPr>
      <dsp:spPr>
        <a:xfrm>
          <a:off x="202439" y="2228147"/>
          <a:ext cx="4757865" cy="1486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b="0" i="0" kern="1200" dirty="0">
              <a:effectLst/>
            </a:rPr>
            <a:t>Recientemente han recibido la </a:t>
          </a:r>
          <a:r>
            <a:rPr lang="es-ES" sz="2000" b="1" i="0" kern="1200" dirty="0">
              <a:effectLst/>
            </a:rPr>
            <a:t>autorización</a:t>
          </a:r>
          <a:r>
            <a:rPr lang="es-ES" sz="2000" b="0" i="0" kern="1200" dirty="0">
              <a:effectLst/>
            </a:rPr>
            <a:t> para disponer de un </a:t>
          </a:r>
          <a:r>
            <a:rPr lang="es-ES" sz="2000" b="1" i="0" kern="1200" dirty="0" err="1">
              <a:effectLst/>
            </a:rPr>
            <a:t>tenant</a:t>
          </a:r>
          <a:r>
            <a:rPr lang="es-ES" sz="2000" b="1" i="0" kern="1200" dirty="0">
              <a:effectLst/>
            </a:rPr>
            <a:t> Microsoft</a:t>
          </a:r>
          <a:endParaRPr lang="es-ES" sz="2000" b="1" kern="1200" dirty="0"/>
        </a:p>
      </dsp:txBody>
      <dsp:txXfrm>
        <a:off x="202439" y="2228147"/>
        <a:ext cx="4757865" cy="1486833"/>
      </dsp:txXfrm>
    </dsp:sp>
    <dsp:sp modelId="{E5E5DFDB-9A1C-4990-92B4-CF7B2A8648BD}">
      <dsp:nvSpPr>
        <dsp:cNvPr id="0" name=""/>
        <dsp:cNvSpPr/>
      </dsp:nvSpPr>
      <dsp:spPr>
        <a:xfrm>
          <a:off x="4195" y="2013382"/>
          <a:ext cx="1040783" cy="156117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53775-0DCD-4E9D-93D1-B60E2BB598C7}">
      <dsp:nvSpPr>
        <dsp:cNvPr id="0" name=""/>
        <dsp:cNvSpPr/>
      </dsp:nvSpPr>
      <dsp:spPr>
        <a:xfrm>
          <a:off x="5347613" y="2228147"/>
          <a:ext cx="4757865" cy="1486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dirty="0">
              <a:effectLst/>
            </a:rPr>
            <a:t>Migrar</a:t>
          </a:r>
          <a:r>
            <a:rPr lang="es-ES" sz="2000" b="0" i="0" kern="1200" dirty="0">
              <a:effectLst/>
            </a:rPr>
            <a:t> el actual servicio de correo</a:t>
          </a:r>
          <a:endParaRPr lang="es-ES" sz="2000" kern="1200" dirty="0"/>
        </a:p>
      </dsp:txBody>
      <dsp:txXfrm>
        <a:off x="5347613" y="2228147"/>
        <a:ext cx="4757865" cy="1486833"/>
      </dsp:txXfrm>
    </dsp:sp>
    <dsp:sp modelId="{A2C632A0-ED2A-41F3-9B85-BD413DC386DC}">
      <dsp:nvSpPr>
        <dsp:cNvPr id="0" name=""/>
        <dsp:cNvSpPr/>
      </dsp:nvSpPr>
      <dsp:spPr>
        <a:xfrm>
          <a:off x="5149369" y="2013382"/>
          <a:ext cx="1040783" cy="156117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67B6B-6B47-47E8-83EE-A9B0B5D6BE57}">
      <dsp:nvSpPr>
        <dsp:cNvPr id="0" name=""/>
        <dsp:cNvSpPr/>
      </dsp:nvSpPr>
      <dsp:spPr>
        <a:xfrm>
          <a:off x="4939" y="0"/>
          <a:ext cx="2875183" cy="8887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Entrega PEC1: Plan de Trabajo</a:t>
          </a:r>
          <a:endParaRPr lang="es-ES" sz="1800" kern="1200" dirty="0"/>
        </a:p>
      </dsp:txBody>
      <dsp:txXfrm>
        <a:off x="449320" y="0"/>
        <a:ext cx="1986421" cy="888762"/>
      </dsp:txXfrm>
    </dsp:sp>
    <dsp:sp modelId="{C4443353-CE88-41EF-90B7-89BC959C63DA}">
      <dsp:nvSpPr>
        <dsp:cNvPr id="0" name=""/>
        <dsp:cNvSpPr/>
      </dsp:nvSpPr>
      <dsp:spPr>
        <a:xfrm>
          <a:off x="2618219" y="0"/>
          <a:ext cx="2875183" cy="8887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Entrega PEC2: Herramientas Elegidas + diseño</a:t>
          </a:r>
          <a:endParaRPr lang="es-ES" sz="1800" kern="1200" dirty="0"/>
        </a:p>
      </dsp:txBody>
      <dsp:txXfrm>
        <a:off x="3062600" y="0"/>
        <a:ext cx="1986421" cy="888762"/>
      </dsp:txXfrm>
    </dsp:sp>
    <dsp:sp modelId="{D1CF871E-B572-40CE-B8D6-4FFFBECE2276}">
      <dsp:nvSpPr>
        <dsp:cNvPr id="0" name=""/>
        <dsp:cNvSpPr/>
      </dsp:nvSpPr>
      <dsp:spPr>
        <a:xfrm>
          <a:off x="5180270" y="0"/>
          <a:ext cx="2875183" cy="8887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Entrega PEC3: Resultados</a:t>
          </a:r>
          <a:endParaRPr lang="es-ES" sz="1800" kern="1200" dirty="0"/>
        </a:p>
      </dsp:txBody>
      <dsp:txXfrm>
        <a:off x="5624651" y="0"/>
        <a:ext cx="1986421" cy="888762"/>
      </dsp:txXfrm>
    </dsp:sp>
    <dsp:sp modelId="{DAE2F4A5-701C-4142-B2F3-A94EBB77C8E3}">
      <dsp:nvSpPr>
        <dsp:cNvPr id="0" name=""/>
        <dsp:cNvSpPr/>
      </dsp:nvSpPr>
      <dsp:spPr>
        <a:xfrm>
          <a:off x="7767935" y="0"/>
          <a:ext cx="2875183" cy="8887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Entrega TFG y Presentación</a:t>
          </a:r>
          <a:endParaRPr lang="es-ES" sz="1800" kern="1200" dirty="0"/>
        </a:p>
      </dsp:txBody>
      <dsp:txXfrm>
        <a:off x="8212316" y="0"/>
        <a:ext cx="1986421" cy="888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A7047-74E3-4FA2-83FC-E07952DB81D0}">
      <dsp:nvSpPr>
        <dsp:cNvPr id="0" name=""/>
        <dsp:cNvSpPr/>
      </dsp:nvSpPr>
      <dsp:spPr>
        <a:xfrm>
          <a:off x="0" y="519"/>
          <a:ext cx="10652690" cy="121587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C6333-C6D2-430F-B2C5-C21145E8B252}">
      <dsp:nvSpPr>
        <dsp:cNvPr id="0" name=""/>
        <dsp:cNvSpPr/>
      </dsp:nvSpPr>
      <dsp:spPr>
        <a:xfrm>
          <a:off x="367801" y="274090"/>
          <a:ext cx="668729" cy="66872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3C194-FDFB-497E-B1EE-7338CAC306E8}">
      <dsp:nvSpPr>
        <dsp:cNvPr id="0" name=""/>
        <dsp:cNvSpPr/>
      </dsp:nvSpPr>
      <dsp:spPr>
        <a:xfrm>
          <a:off x="1404332" y="519"/>
          <a:ext cx="4793710" cy="121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80" tIns="128680" rIns="128680" bIns="12868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I</a:t>
          </a:r>
          <a:r>
            <a:rPr lang="es-ES" sz="2500" kern="1200" dirty="0"/>
            <a:t>nvestigación</a:t>
          </a:r>
        </a:p>
      </dsp:txBody>
      <dsp:txXfrm>
        <a:off x="1404332" y="519"/>
        <a:ext cx="4793710" cy="1215872"/>
      </dsp:txXfrm>
    </dsp:sp>
    <dsp:sp modelId="{305DF262-10F9-4EFF-8C45-5B1E67406DBD}">
      <dsp:nvSpPr>
        <dsp:cNvPr id="0" name=""/>
        <dsp:cNvSpPr/>
      </dsp:nvSpPr>
      <dsp:spPr>
        <a:xfrm>
          <a:off x="6198042" y="519"/>
          <a:ext cx="4454647" cy="121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80" tIns="128680" rIns="128680" bIns="128680" numCol="1" spcCol="1270" anchor="ctr" anchorCtr="0">
          <a:noAutofit/>
        </a:bodyPr>
        <a:lstStyle/>
        <a:p>
          <a:pPr marL="0" lvl="0" indent="0" algn="just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Se investigaron todos los aspectos a tener en cuenta para implementar un </a:t>
          </a:r>
          <a:r>
            <a:rPr lang="es-ES" sz="1500" kern="1200" dirty="0" err="1"/>
            <a:t>tenant</a:t>
          </a:r>
          <a:r>
            <a:rPr lang="es-ES" sz="1500" kern="1200" dirty="0"/>
            <a:t> en una gran empresa</a:t>
          </a:r>
        </a:p>
      </dsp:txBody>
      <dsp:txXfrm>
        <a:off x="6198042" y="519"/>
        <a:ext cx="4454647" cy="1215872"/>
      </dsp:txXfrm>
    </dsp:sp>
    <dsp:sp modelId="{4DE0B3B9-D974-4190-8B12-F89AF96228F7}">
      <dsp:nvSpPr>
        <dsp:cNvPr id="0" name=""/>
        <dsp:cNvSpPr/>
      </dsp:nvSpPr>
      <dsp:spPr>
        <a:xfrm>
          <a:off x="0" y="1520359"/>
          <a:ext cx="10652690" cy="121587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23C58-5DCB-4496-8B67-2CE05C51C1DC}">
      <dsp:nvSpPr>
        <dsp:cNvPr id="0" name=""/>
        <dsp:cNvSpPr/>
      </dsp:nvSpPr>
      <dsp:spPr>
        <a:xfrm>
          <a:off x="367801" y="1793931"/>
          <a:ext cx="668729" cy="66872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57EBE-B41F-415E-B974-E48845735FE0}">
      <dsp:nvSpPr>
        <dsp:cNvPr id="0" name=""/>
        <dsp:cNvSpPr/>
      </dsp:nvSpPr>
      <dsp:spPr>
        <a:xfrm>
          <a:off x="1404332" y="1520359"/>
          <a:ext cx="4793710" cy="121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80" tIns="128680" rIns="128680" bIns="12868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D</a:t>
          </a:r>
          <a:r>
            <a:rPr lang="es-ES" sz="2500" kern="1200" dirty="0"/>
            <a:t>ocumentación</a:t>
          </a:r>
        </a:p>
      </dsp:txBody>
      <dsp:txXfrm>
        <a:off x="1404332" y="1520359"/>
        <a:ext cx="4793710" cy="1215872"/>
      </dsp:txXfrm>
    </dsp:sp>
    <dsp:sp modelId="{7B3C6F70-144A-4753-9D7F-47502E7D6958}">
      <dsp:nvSpPr>
        <dsp:cNvPr id="0" name=""/>
        <dsp:cNvSpPr/>
      </dsp:nvSpPr>
      <dsp:spPr>
        <a:xfrm>
          <a:off x="6198042" y="1520359"/>
          <a:ext cx="4454647" cy="121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80" tIns="128680" rIns="128680" bIns="128680" numCol="1" spcCol="1270" anchor="ctr" anchorCtr="0">
          <a:noAutofit/>
        </a:bodyPr>
        <a:lstStyle/>
        <a:p>
          <a:pPr marL="0" lvl="0" indent="0" algn="just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Memoria del Proyecto se incluye toda la información encontrada en la investigación e incluye el seguimiento realizado para este proyecto</a:t>
          </a:r>
        </a:p>
      </dsp:txBody>
      <dsp:txXfrm>
        <a:off x="6198042" y="1520359"/>
        <a:ext cx="4454647" cy="1215872"/>
      </dsp:txXfrm>
    </dsp:sp>
    <dsp:sp modelId="{28F1659A-A8E7-4F9D-8716-A543E3AF276F}">
      <dsp:nvSpPr>
        <dsp:cNvPr id="0" name=""/>
        <dsp:cNvSpPr/>
      </dsp:nvSpPr>
      <dsp:spPr>
        <a:xfrm>
          <a:off x="0" y="3040200"/>
          <a:ext cx="10652690" cy="121587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52B5C-4914-4A91-BF4A-541E230776F9}">
      <dsp:nvSpPr>
        <dsp:cNvPr id="0" name=""/>
        <dsp:cNvSpPr/>
      </dsp:nvSpPr>
      <dsp:spPr>
        <a:xfrm>
          <a:off x="367801" y="3313771"/>
          <a:ext cx="668729" cy="66872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07902-E20C-4DBA-B5A1-256E239B633A}">
      <dsp:nvSpPr>
        <dsp:cNvPr id="0" name=""/>
        <dsp:cNvSpPr/>
      </dsp:nvSpPr>
      <dsp:spPr>
        <a:xfrm>
          <a:off x="1404332" y="3040200"/>
          <a:ext cx="4793710" cy="121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80" tIns="128680" rIns="128680" bIns="12868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P</a:t>
          </a:r>
          <a:r>
            <a:rPr lang="es-ES" sz="2500" kern="1200" dirty="0"/>
            <a:t>resentación</a:t>
          </a:r>
        </a:p>
      </dsp:txBody>
      <dsp:txXfrm>
        <a:off x="1404332" y="3040200"/>
        <a:ext cx="4793710" cy="1215872"/>
      </dsp:txXfrm>
    </dsp:sp>
    <dsp:sp modelId="{9B9F79F0-932C-4357-904B-3F5C9DE9C2AA}">
      <dsp:nvSpPr>
        <dsp:cNvPr id="0" name=""/>
        <dsp:cNvSpPr/>
      </dsp:nvSpPr>
      <dsp:spPr>
        <a:xfrm>
          <a:off x="6198042" y="3040200"/>
          <a:ext cx="4454647" cy="121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80" tIns="128680" rIns="128680" bIns="128680" numCol="1" spcCol="1270" anchor="ctr" anchorCtr="0">
          <a:noAutofit/>
        </a:bodyPr>
        <a:lstStyle/>
        <a:p>
          <a:pPr marL="0" lvl="0" indent="0" algn="just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Presentación del Proyecto final que incluye una breve explicación sobre cómo se implementa un </a:t>
          </a:r>
          <a:r>
            <a:rPr lang="es-ES" sz="1500" kern="1200" dirty="0" err="1"/>
            <a:t>tenant</a:t>
          </a:r>
          <a:r>
            <a:rPr lang="es-ES" sz="1500" kern="1200" dirty="0"/>
            <a:t> para una gran empresa como es Planeta de Agostini y como se gestionado el proyecto.</a:t>
          </a:r>
        </a:p>
      </dsp:txBody>
      <dsp:txXfrm>
        <a:off x="6198042" y="3040200"/>
        <a:ext cx="4454647" cy="121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AAA42-B9D9-4D91-9296-177EC2CBD786}">
      <dsp:nvSpPr>
        <dsp:cNvPr id="0" name=""/>
        <dsp:cNvSpPr/>
      </dsp:nvSpPr>
      <dsp:spPr>
        <a:xfrm rot="10800000">
          <a:off x="1453283" y="604"/>
          <a:ext cx="4989001" cy="786619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7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Colaboración en tiempo real</a:t>
          </a:r>
        </a:p>
      </dsp:txBody>
      <dsp:txXfrm rot="10800000">
        <a:off x="1649938" y="604"/>
        <a:ext cx="4792346" cy="786619"/>
      </dsp:txXfrm>
    </dsp:sp>
    <dsp:sp modelId="{5CFFCC27-EE13-4F9D-9A02-06D2611D0179}">
      <dsp:nvSpPr>
        <dsp:cNvPr id="0" name=""/>
        <dsp:cNvSpPr/>
      </dsp:nvSpPr>
      <dsp:spPr>
        <a:xfrm>
          <a:off x="1059973" y="604"/>
          <a:ext cx="786619" cy="78661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CD01C-6868-47D2-A564-BCEE2D8CDF58}">
      <dsp:nvSpPr>
        <dsp:cNvPr id="0" name=""/>
        <dsp:cNvSpPr/>
      </dsp:nvSpPr>
      <dsp:spPr>
        <a:xfrm rot="10800000">
          <a:off x="1453283" y="1022036"/>
          <a:ext cx="4989001" cy="786619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7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Accesibilidad desde cualquier lugar y dispositivo</a:t>
          </a:r>
        </a:p>
      </dsp:txBody>
      <dsp:txXfrm rot="10800000">
        <a:off x="1649938" y="1022036"/>
        <a:ext cx="4792346" cy="786619"/>
      </dsp:txXfrm>
    </dsp:sp>
    <dsp:sp modelId="{2FD99F65-B5EB-43A5-AD3F-0EAF22C1660D}">
      <dsp:nvSpPr>
        <dsp:cNvPr id="0" name=""/>
        <dsp:cNvSpPr/>
      </dsp:nvSpPr>
      <dsp:spPr>
        <a:xfrm>
          <a:off x="1059973" y="1022036"/>
          <a:ext cx="786619" cy="78661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6CC4D-3B5C-4492-A911-EA58DE6BA6BB}">
      <dsp:nvSpPr>
        <dsp:cNvPr id="0" name=""/>
        <dsp:cNvSpPr/>
      </dsp:nvSpPr>
      <dsp:spPr>
        <a:xfrm rot="10800000">
          <a:off x="1453283" y="2043468"/>
          <a:ext cx="4989001" cy="786619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7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0" i="0" kern="1200" dirty="0"/>
            <a:t>Integración de herramientas y servicios</a:t>
          </a:r>
          <a:endParaRPr lang="es-ES" sz="2300" kern="1200" dirty="0"/>
        </a:p>
      </dsp:txBody>
      <dsp:txXfrm rot="10800000">
        <a:off x="1649938" y="2043468"/>
        <a:ext cx="4792346" cy="786619"/>
      </dsp:txXfrm>
    </dsp:sp>
    <dsp:sp modelId="{139BDBD1-030E-48A1-A8BB-EF941A752F25}">
      <dsp:nvSpPr>
        <dsp:cNvPr id="0" name=""/>
        <dsp:cNvSpPr/>
      </dsp:nvSpPr>
      <dsp:spPr>
        <a:xfrm>
          <a:off x="1059973" y="2043468"/>
          <a:ext cx="786619" cy="78661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4D8E1-7D87-4406-BC34-0780FBD268C5}">
      <dsp:nvSpPr>
        <dsp:cNvPr id="0" name=""/>
        <dsp:cNvSpPr/>
      </dsp:nvSpPr>
      <dsp:spPr>
        <a:xfrm rot="10800000">
          <a:off x="1453283" y="3064899"/>
          <a:ext cx="4989001" cy="786619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7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0" i="0" kern="1200" dirty="0"/>
            <a:t>Seguridad avanzada</a:t>
          </a:r>
          <a:endParaRPr lang="es-ES" sz="2300" kern="1200" dirty="0"/>
        </a:p>
      </dsp:txBody>
      <dsp:txXfrm rot="10800000">
        <a:off x="1649938" y="3064899"/>
        <a:ext cx="4792346" cy="786619"/>
      </dsp:txXfrm>
    </dsp:sp>
    <dsp:sp modelId="{CFFA361C-9BD0-4800-A0DB-2BCFD3C3E56A}">
      <dsp:nvSpPr>
        <dsp:cNvPr id="0" name=""/>
        <dsp:cNvSpPr/>
      </dsp:nvSpPr>
      <dsp:spPr>
        <a:xfrm>
          <a:off x="1059973" y="3064899"/>
          <a:ext cx="786619" cy="78661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DEBB7-1255-4EE4-BD3A-6F3D098583FC}">
      <dsp:nvSpPr>
        <dsp:cNvPr id="0" name=""/>
        <dsp:cNvSpPr/>
      </dsp:nvSpPr>
      <dsp:spPr>
        <a:xfrm rot="10800000">
          <a:off x="1453283" y="4086331"/>
          <a:ext cx="4989001" cy="786619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7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0" i="0" kern="1200" dirty="0"/>
            <a:t>Escalabilidad y flexibilidad</a:t>
          </a:r>
          <a:endParaRPr lang="es-ES" sz="2300" kern="1200" dirty="0"/>
        </a:p>
      </dsp:txBody>
      <dsp:txXfrm rot="10800000">
        <a:off x="1649938" y="4086331"/>
        <a:ext cx="4792346" cy="786619"/>
      </dsp:txXfrm>
    </dsp:sp>
    <dsp:sp modelId="{E9375E10-2455-4D5E-A026-B10CCA0C5C75}">
      <dsp:nvSpPr>
        <dsp:cNvPr id="0" name=""/>
        <dsp:cNvSpPr/>
      </dsp:nvSpPr>
      <dsp:spPr>
        <a:xfrm>
          <a:off x="1059973" y="4086331"/>
          <a:ext cx="786619" cy="786619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0952A-FDF7-4A3D-99F6-470CD75C1C9E}">
      <dsp:nvSpPr>
        <dsp:cNvPr id="0" name=""/>
        <dsp:cNvSpPr/>
      </dsp:nvSpPr>
      <dsp:spPr>
        <a:xfrm>
          <a:off x="1184" y="0"/>
          <a:ext cx="1842436" cy="38395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0" i="0" kern="1200" dirty="0"/>
            <a:t>Exchange Online</a:t>
          </a:r>
          <a:endParaRPr lang="es-ES" sz="2800" kern="1200" dirty="0"/>
        </a:p>
      </dsp:txBody>
      <dsp:txXfrm>
        <a:off x="1184" y="1535805"/>
        <a:ext cx="1842436" cy="1535805"/>
      </dsp:txXfrm>
    </dsp:sp>
    <dsp:sp modelId="{CEE67FF8-8CAC-493C-A2E5-3181A3BB90A1}">
      <dsp:nvSpPr>
        <dsp:cNvPr id="0" name=""/>
        <dsp:cNvSpPr/>
      </dsp:nvSpPr>
      <dsp:spPr>
        <a:xfrm>
          <a:off x="283123" y="230370"/>
          <a:ext cx="1278557" cy="127855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1F691-37B4-4209-90FD-B80A3903BC49}">
      <dsp:nvSpPr>
        <dsp:cNvPr id="0" name=""/>
        <dsp:cNvSpPr/>
      </dsp:nvSpPr>
      <dsp:spPr>
        <a:xfrm>
          <a:off x="1898894" y="0"/>
          <a:ext cx="1842436" cy="38395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Microsoft </a:t>
          </a:r>
          <a:r>
            <a:rPr lang="es-ES" sz="2800" kern="1200" dirty="0" err="1"/>
            <a:t>Teams</a:t>
          </a:r>
          <a:endParaRPr lang="es-ES" sz="2800" kern="1200" dirty="0"/>
        </a:p>
      </dsp:txBody>
      <dsp:txXfrm>
        <a:off x="1898894" y="1535805"/>
        <a:ext cx="1842436" cy="1535805"/>
      </dsp:txXfrm>
    </dsp:sp>
    <dsp:sp modelId="{4A14620A-3C07-4F3D-B46F-7747C331E8B6}">
      <dsp:nvSpPr>
        <dsp:cNvPr id="0" name=""/>
        <dsp:cNvSpPr/>
      </dsp:nvSpPr>
      <dsp:spPr>
        <a:xfrm>
          <a:off x="2180833" y="230370"/>
          <a:ext cx="1278557" cy="127855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01D2F-4602-4F62-87BB-42E59A4FFFB9}">
      <dsp:nvSpPr>
        <dsp:cNvPr id="0" name=""/>
        <dsp:cNvSpPr/>
      </dsp:nvSpPr>
      <dsp:spPr>
        <a:xfrm>
          <a:off x="3796603" y="0"/>
          <a:ext cx="1842436" cy="38395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 err="1"/>
            <a:t>Power</a:t>
          </a:r>
          <a:r>
            <a:rPr lang="es-ES" sz="2800" kern="1200" dirty="0"/>
            <a:t> BI</a:t>
          </a:r>
        </a:p>
      </dsp:txBody>
      <dsp:txXfrm>
        <a:off x="3796603" y="1535805"/>
        <a:ext cx="1842436" cy="1535805"/>
      </dsp:txXfrm>
    </dsp:sp>
    <dsp:sp modelId="{FB0EE8FB-1944-47E7-A2AD-4C821AC5DF59}">
      <dsp:nvSpPr>
        <dsp:cNvPr id="0" name=""/>
        <dsp:cNvSpPr/>
      </dsp:nvSpPr>
      <dsp:spPr>
        <a:xfrm>
          <a:off x="4078543" y="230370"/>
          <a:ext cx="1278557" cy="127855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762C7-E2A1-4C8F-950E-BAB275C18234}">
      <dsp:nvSpPr>
        <dsp:cNvPr id="0" name=""/>
        <dsp:cNvSpPr/>
      </dsp:nvSpPr>
      <dsp:spPr>
        <a:xfrm>
          <a:off x="225608" y="3071610"/>
          <a:ext cx="5189007" cy="57592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74156-B14F-4DE3-8C2F-DFE2EA71148A}">
      <dsp:nvSpPr>
        <dsp:cNvPr id="0" name=""/>
        <dsp:cNvSpPr/>
      </dsp:nvSpPr>
      <dsp:spPr>
        <a:xfrm>
          <a:off x="3571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Evaluación y planificación</a:t>
          </a:r>
        </a:p>
      </dsp:txBody>
      <dsp:txXfrm>
        <a:off x="31015" y="2268266"/>
        <a:ext cx="1506815" cy="882133"/>
      </dsp:txXfrm>
    </dsp:sp>
    <dsp:sp modelId="{94277219-8F21-432D-946F-50B65AEF12B9}">
      <dsp:nvSpPr>
        <dsp:cNvPr id="0" name=""/>
        <dsp:cNvSpPr/>
      </dsp:nvSpPr>
      <dsp:spPr>
        <a:xfrm>
          <a:off x="1721445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1721445" y="2593142"/>
        <a:ext cx="231757" cy="232382"/>
      </dsp:txXfrm>
    </dsp:sp>
    <dsp:sp modelId="{ACA74F8F-8FFB-4864-B49E-2FB797794105}">
      <dsp:nvSpPr>
        <dsp:cNvPr id="0" name=""/>
        <dsp:cNvSpPr/>
      </dsp:nvSpPr>
      <dsp:spPr>
        <a:xfrm>
          <a:off x="2189956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Preparación del entorno</a:t>
          </a:r>
        </a:p>
      </dsp:txBody>
      <dsp:txXfrm>
        <a:off x="2217400" y="2268266"/>
        <a:ext cx="1506815" cy="882133"/>
      </dsp:txXfrm>
    </dsp:sp>
    <dsp:sp modelId="{BDD1AF03-DC5B-48F5-8B04-F8E99F5972C7}">
      <dsp:nvSpPr>
        <dsp:cNvPr id="0" name=""/>
        <dsp:cNvSpPr/>
      </dsp:nvSpPr>
      <dsp:spPr>
        <a:xfrm>
          <a:off x="3907829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3907829" y="2593142"/>
        <a:ext cx="231757" cy="232382"/>
      </dsp:txXfrm>
    </dsp:sp>
    <dsp:sp modelId="{BE0DD45E-093C-41F7-BBAA-91775F787049}">
      <dsp:nvSpPr>
        <dsp:cNvPr id="0" name=""/>
        <dsp:cNvSpPr/>
      </dsp:nvSpPr>
      <dsp:spPr>
        <a:xfrm>
          <a:off x="4376340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Migración de datos y configuración</a:t>
          </a:r>
        </a:p>
      </dsp:txBody>
      <dsp:txXfrm>
        <a:off x="4403784" y="2268266"/>
        <a:ext cx="1506815" cy="882133"/>
      </dsp:txXfrm>
    </dsp:sp>
    <dsp:sp modelId="{FBFAF727-EB4E-4BE1-8ED5-F3771B1445E1}">
      <dsp:nvSpPr>
        <dsp:cNvPr id="0" name=""/>
        <dsp:cNvSpPr/>
      </dsp:nvSpPr>
      <dsp:spPr>
        <a:xfrm>
          <a:off x="6094214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6094214" y="2593142"/>
        <a:ext cx="231757" cy="232382"/>
      </dsp:txXfrm>
    </dsp:sp>
    <dsp:sp modelId="{8B517AEF-FA88-4B4C-9FF7-2B89C6226A44}">
      <dsp:nvSpPr>
        <dsp:cNvPr id="0" name=""/>
        <dsp:cNvSpPr/>
      </dsp:nvSpPr>
      <dsp:spPr>
        <a:xfrm>
          <a:off x="6562724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Pruebas y despliegue</a:t>
          </a:r>
        </a:p>
      </dsp:txBody>
      <dsp:txXfrm>
        <a:off x="6590168" y="2268266"/>
        <a:ext cx="1506815" cy="8821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AAA42-B9D9-4D91-9296-177EC2CBD786}">
      <dsp:nvSpPr>
        <dsp:cNvPr id="0" name=""/>
        <dsp:cNvSpPr/>
      </dsp:nvSpPr>
      <dsp:spPr>
        <a:xfrm rot="10800000">
          <a:off x="1595894" y="1369"/>
          <a:ext cx="5477418" cy="86497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3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0" i="0" kern="1200" dirty="0"/>
            <a:t>Mejora en la productividad</a:t>
          </a:r>
          <a:endParaRPr lang="es-ES" sz="2500" kern="1200" dirty="0"/>
        </a:p>
      </dsp:txBody>
      <dsp:txXfrm rot="10800000">
        <a:off x="1812138" y="1369"/>
        <a:ext cx="5261174" cy="864976"/>
      </dsp:txXfrm>
    </dsp:sp>
    <dsp:sp modelId="{5CFFCC27-EE13-4F9D-9A02-06D2611D0179}">
      <dsp:nvSpPr>
        <dsp:cNvPr id="0" name=""/>
        <dsp:cNvSpPr/>
      </dsp:nvSpPr>
      <dsp:spPr>
        <a:xfrm>
          <a:off x="1163406" y="1369"/>
          <a:ext cx="864976" cy="86497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CD01C-6868-47D2-A564-BCEE2D8CDF58}">
      <dsp:nvSpPr>
        <dsp:cNvPr id="0" name=""/>
        <dsp:cNvSpPr/>
      </dsp:nvSpPr>
      <dsp:spPr>
        <a:xfrm rot="10800000">
          <a:off x="1595894" y="1124547"/>
          <a:ext cx="5477418" cy="86497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3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0" i="0" kern="1200" dirty="0"/>
            <a:t>Incremento en la colaboración</a:t>
          </a:r>
          <a:endParaRPr lang="es-ES" sz="2500" kern="1200" dirty="0"/>
        </a:p>
      </dsp:txBody>
      <dsp:txXfrm rot="10800000">
        <a:off x="1812138" y="1124547"/>
        <a:ext cx="5261174" cy="864976"/>
      </dsp:txXfrm>
    </dsp:sp>
    <dsp:sp modelId="{2FD99F65-B5EB-43A5-AD3F-0EAF22C1660D}">
      <dsp:nvSpPr>
        <dsp:cNvPr id="0" name=""/>
        <dsp:cNvSpPr/>
      </dsp:nvSpPr>
      <dsp:spPr>
        <a:xfrm>
          <a:off x="1163406" y="1124547"/>
          <a:ext cx="864976" cy="86497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6CC4D-3B5C-4492-A911-EA58DE6BA6BB}">
      <dsp:nvSpPr>
        <dsp:cNvPr id="0" name=""/>
        <dsp:cNvSpPr/>
      </dsp:nvSpPr>
      <dsp:spPr>
        <a:xfrm rot="10800000">
          <a:off x="1595894" y="2247725"/>
          <a:ext cx="5477418" cy="86497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3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0" i="0" kern="1200" dirty="0"/>
            <a:t>Mayor seguridad y cumplimiento normativo</a:t>
          </a:r>
          <a:endParaRPr lang="es-ES" sz="2500" kern="1200" dirty="0"/>
        </a:p>
      </dsp:txBody>
      <dsp:txXfrm rot="10800000">
        <a:off x="1812138" y="2247725"/>
        <a:ext cx="5261174" cy="864976"/>
      </dsp:txXfrm>
    </dsp:sp>
    <dsp:sp modelId="{139BDBD1-030E-48A1-A8BB-EF941A752F25}">
      <dsp:nvSpPr>
        <dsp:cNvPr id="0" name=""/>
        <dsp:cNvSpPr/>
      </dsp:nvSpPr>
      <dsp:spPr>
        <a:xfrm>
          <a:off x="1163406" y="2247725"/>
          <a:ext cx="864976" cy="86497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4D8E1-7D87-4406-BC34-0780FBD268C5}">
      <dsp:nvSpPr>
        <dsp:cNvPr id="0" name=""/>
        <dsp:cNvSpPr/>
      </dsp:nvSpPr>
      <dsp:spPr>
        <a:xfrm rot="10800000">
          <a:off x="1595894" y="3370904"/>
          <a:ext cx="5477418" cy="86497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3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0" i="0" kern="1200" dirty="0"/>
            <a:t>Movilidad y flexibilidad</a:t>
          </a:r>
          <a:endParaRPr lang="es-ES" sz="2500" kern="1200" dirty="0"/>
        </a:p>
      </dsp:txBody>
      <dsp:txXfrm rot="10800000">
        <a:off x="1812138" y="3370904"/>
        <a:ext cx="5261174" cy="864976"/>
      </dsp:txXfrm>
    </dsp:sp>
    <dsp:sp modelId="{CFFA361C-9BD0-4800-A0DB-2BCFD3C3E56A}">
      <dsp:nvSpPr>
        <dsp:cNvPr id="0" name=""/>
        <dsp:cNvSpPr/>
      </dsp:nvSpPr>
      <dsp:spPr>
        <a:xfrm>
          <a:off x="1163406" y="3370904"/>
          <a:ext cx="864976" cy="86497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A624D79-AA5A-4B72-BA9F-0A324F48F382}" type="datetime1">
              <a:rPr lang="es-ES" noProof="0" smtClean="0"/>
              <a:t>09/06/2023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04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40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8" name="Marcador de tex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48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posición de contenid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F69136C-C4B2-45F2-BCFC-515A0853BD43}" type="datetime4">
              <a:rPr lang="es-ES" noProof="0" smtClean="0">
                <a:latin typeface="+mn-lt"/>
              </a:rPr>
              <a:t>9 de junio de 2023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contenid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posición de contenid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846AC6E8-C089-4970-88B6-A9DF4F2A5ECC}" type="datetime4">
              <a:rPr lang="es-ES" noProof="0" smtClean="0">
                <a:latin typeface="+mn-lt"/>
              </a:rPr>
              <a:t>9 de junio de 2023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49053CBC-2B39-42EE-A9ED-10AB05B9208E}" type="datetime4">
              <a:rPr lang="es-ES" noProof="0" smtClean="0">
                <a:latin typeface="+mn-lt"/>
              </a:rPr>
              <a:t>9 de junio de 2023</a:t>
            </a:fld>
            <a:endParaRPr lang="es-ES" noProof="0" dirty="0">
              <a:latin typeface="+mn-lt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48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forma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Marcador de tex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Marcador de tex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Marcador de tex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tex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Marcador de tex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Marcador de tex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Marcador de tex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tex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CFFE12A-8763-4EB7-9CEB-5B78076C5C21}" type="datetime4">
              <a:rPr lang="es-ES" noProof="0" smtClean="0">
                <a:latin typeface="+mn-lt"/>
              </a:rPr>
              <a:t>9 de junio de 2023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48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Marcador de tex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845086BA-4771-4251-A1A0-95AEDDEBD7A7}" type="datetime4">
              <a:rPr lang="es-ES" noProof="0" smtClean="0">
                <a:latin typeface="+mn-lt"/>
              </a:rPr>
              <a:t>9 de junio de 2023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s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posición de imagen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grá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editar 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6A99CD11-04C6-421F-AE19-E5D29CCF776B}" type="datetime4">
              <a:rPr lang="es-ES" noProof="0" smtClean="0">
                <a:latin typeface="+mn-lt"/>
              </a:rPr>
              <a:t>9 de junio de 2023</a:t>
            </a:fld>
            <a:endParaRPr lang="es-ES" noProof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editar </a:t>
            </a:r>
          </a:p>
        </p:txBody>
      </p:sp>
      <p:sp>
        <p:nvSpPr>
          <p:cNvPr id="9" name="Marcador de título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tabla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68820299-DC87-4039-A7B5-9AC50CF7A216}" type="datetime4">
              <a:rPr lang="es-ES" noProof="0" smtClean="0">
                <a:latin typeface="+mn-lt"/>
              </a:rPr>
              <a:t>9 de junio de 2023</a:t>
            </a:fld>
            <a:endParaRPr lang="es-ES" noProof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0" name="Cuadro de texto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20000" b="1" noProof="0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forma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8" name="Marcador de posición de imagen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Marcador de posición de imagen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72" name="Marcador de tex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3" name="Marcador de tex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4" name="Marcador de tex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5" name="Marcador de tex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6" name="Marcador de tex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7" name="Marcador de tex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8" name="Marcador de tex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9" name="Marcador de tex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forma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66" name="Marcador de posición de imagen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69" name="Marcador de posición de imagen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7BEA095D-F9AB-465B-A2BC-526B797F4865}" type="datetime4">
              <a:rPr lang="es-ES" noProof="0" smtClean="0">
                <a:latin typeface="+mn-lt"/>
              </a:rPr>
              <a:t>9 de junio de 2023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ítu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editar </a:t>
            </a:r>
          </a:p>
        </p:txBody>
      </p:sp>
      <p:sp>
        <p:nvSpPr>
          <p:cNvPr id="96" name="Marcador de tex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97" name="Marcador de tex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2" name="Marcador de tex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3" name="Marcador de tex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es-ES" noProof="0"/>
              <a:t>Haga clic para editar </a:t>
            </a:r>
          </a:p>
        </p:txBody>
      </p:sp>
      <p:sp>
        <p:nvSpPr>
          <p:cNvPr id="106" name="Marcador de tex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7" name="Marcador de tex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es-ES" noProof="0"/>
              <a:t>Haga clic para editar </a:t>
            </a:r>
          </a:p>
        </p:txBody>
      </p:sp>
      <p:sp>
        <p:nvSpPr>
          <p:cNvPr id="108" name="Marcador de tex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9" name="Marcador de tex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F99D83C0-D2D5-496F-A305-9D3513BEF95B}" type="datetime4">
              <a:rPr lang="es-ES" noProof="0" smtClean="0">
                <a:latin typeface="+mn-lt"/>
              </a:rPr>
              <a:t>9 de junio de 2023</a:t>
            </a:fld>
            <a:endParaRPr lang="es-ES" noProof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ítu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0" name="Marcador de fecha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7BF5E43A-1348-4597-A2F5-11856AA9D9CF}" type="datetime4">
              <a:rPr lang="es-ES" noProof="0" smtClean="0">
                <a:latin typeface="+mn-lt"/>
              </a:rPr>
              <a:t>9 de junio de 2023</a:t>
            </a:fld>
            <a:endParaRPr lang="es-ES" noProof="0">
              <a:latin typeface="+mn-lt"/>
            </a:endParaRPr>
          </a:p>
        </p:txBody>
      </p:sp>
      <p:sp>
        <p:nvSpPr>
          <p:cNvPr id="31" name="Marcador de pie de página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32" name="Marcador de posición de número de diapositiva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.png"/><Relationship Id="rId4" Type="http://schemas.openxmlformats.org/officeDocument/2006/relationships/diagramData" Target="../diagrams/data5.xml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6.xml"/><Relationship Id="rId12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0.png"/><Relationship Id="rId4" Type="http://schemas.openxmlformats.org/officeDocument/2006/relationships/diagramData" Target="../diagrams/data6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microsoft.com/office/2007/relationships/diagramDrawing" Target="../diagrams/drawin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1.png"/><Relationship Id="rId5" Type="http://schemas.openxmlformats.org/officeDocument/2006/relationships/diagramData" Target="../diagrams/data2.xml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.png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</p:spPr>
        <p:txBody>
          <a:bodyPr rtlCol="0"/>
          <a:lstStyle/>
          <a:p>
            <a:pPr rtl="0"/>
            <a:r>
              <a:rPr lang="es-ES" sz="3600" dirty="0"/>
              <a:t>Implementación </a:t>
            </a:r>
            <a:r>
              <a:rPr lang="es-ES" sz="3600" dirty="0" err="1"/>
              <a:t>Tenant</a:t>
            </a:r>
            <a:r>
              <a:rPr lang="es-ES" sz="3600" dirty="0"/>
              <a:t> O365 en Grupo Planeta De Agostini, S.L.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2124712"/>
          </a:xfrm>
        </p:spPr>
        <p:txBody>
          <a:bodyPr rtlCol="0"/>
          <a:lstStyle/>
          <a:p>
            <a:pPr rtl="0"/>
            <a:br>
              <a:rPr lang="es-ES" sz="1600" dirty="0">
                <a:latin typeface="+mj-lt"/>
              </a:rPr>
            </a:br>
            <a:br>
              <a:rPr lang="es-ES" sz="1600" dirty="0">
                <a:solidFill>
                  <a:schemeClr val="bg1"/>
                </a:solidFill>
                <a:latin typeface="+mj-lt"/>
              </a:rPr>
            </a:br>
            <a:r>
              <a:rPr lang="es-ES" sz="1600" dirty="0">
                <a:solidFill>
                  <a:schemeClr val="bg1"/>
                </a:solidFill>
              </a:rPr>
              <a:t>Administración de redes y Sistemas Operativos</a:t>
            </a:r>
            <a:br>
              <a:rPr lang="es-ES" sz="1600" dirty="0">
                <a:solidFill>
                  <a:schemeClr val="bg1"/>
                </a:solidFill>
              </a:rPr>
            </a:b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José María Sánchez Navarro</a:t>
            </a:r>
            <a:br>
              <a:rPr lang="es-ES" sz="1600" dirty="0">
                <a:solidFill>
                  <a:schemeClr val="bg1"/>
                </a:solidFill>
              </a:rPr>
            </a:br>
            <a:br>
              <a:rPr lang="es-ES" sz="1600" dirty="0"/>
            </a:br>
            <a:endParaRPr lang="es-E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75EE7E9-9962-6361-6D85-9CF57697E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78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7"/>
    </mc:Choice>
    <mc:Fallback xmlns="">
      <p:transition spd="slow" advTm="2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30C25-CCBF-3100-5EA9-83384DB3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9" r="24880" b="1"/>
          <a:stretch/>
        </p:blipFill>
        <p:spPr>
          <a:xfrm>
            <a:off x="6096000" y="-22543"/>
            <a:ext cx="6096000" cy="6903086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25B8C9A-EB1E-E400-287B-F0D8AA57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dirty="0"/>
              <a:t>03. Memoria</a:t>
            </a:r>
          </a:p>
        </p:txBody>
      </p:sp>
    </p:spTree>
    <p:extLst>
      <p:ext uri="{BB962C8B-B14F-4D97-AF65-F5344CB8AC3E}">
        <p14:creationId xmlns:p14="http://schemas.microsoft.com/office/powerpoint/2010/main" val="140347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abación del webinar: Cómo realizar backup de los correos de tus clientes  con Altaro Office 365 Backup - TECH2BUSINESS">
            <a:extLst>
              <a:ext uri="{FF2B5EF4-FFF2-40B4-BE49-F238E27FC236}">
                <a16:creationId xmlns:a16="http://schemas.microsoft.com/office/drawing/2014/main" id="{3021A76D-5FD0-0CA9-EC4B-F63F94BA5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2" y="10"/>
            <a:ext cx="12191978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CD25544-45DA-DCF8-F455-7339B26FD078}"/>
              </a:ext>
            </a:extLst>
          </p:cNvPr>
          <p:cNvSpPr txBox="1"/>
          <p:nvPr/>
        </p:nvSpPr>
        <p:spPr>
          <a:xfrm>
            <a:off x="1811708" y="3085031"/>
            <a:ext cx="8541968" cy="14393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033F6EE-5626-B571-B1F5-14F9B3B76CE7}"/>
              </a:ext>
            </a:extLst>
          </p:cNvPr>
          <p:cNvSpPr txBox="1"/>
          <p:nvPr/>
        </p:nvSpPr>
        <p:spPr>
          <a:xfrm>
            <a:off x="1970686" y="3246588"/>
            <a:ext cx="8203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374151"/>
                </a:solidFill>
                <a:latin typeface="Söhne"/>
              </a:rPr>
              <a:t>U</a:t>
            </a:r>
            <a:r>
              <a:rPr lang="es-ES" b="1" i="0" dirty="0">
                <a:solidFill>
                  <a:srgbClr val="374151"/>
                </a:solidFill>
                <a:effectLst/>
                <a:latin typeface="Söhne"/>
              </a:rPr>
              <a:t>n </a:t>
            </a:r>
            <a:r>
              <a:rPr lang="es-ES" b="1" i="0" dirty="0" err="1">
                <a:solidFill>
                  <a:srgbClr val="374151"/>
                </a:solidFill>
                <a:effectLst/>
                <a:latin typeface="Söhne"/>
              </a:rPr>
              <a:t>tenant</a:t>
            </a:r>
            <a:r>
              <a:rPr lang="es-ES" b="1" i="0" dirty="0">
                <a:solidFill>
                  <a:srgbClr val="374151"/>
                </a:solidFill>
                <a:effectLst/>
                <a:latin typeface="Söhne"/>
              </a:rPr>
              <a:t> de Microsoft </a:t>
            </a:r>
            <a:r>
              <a:rPr lang="es-ES" dirty="0">
                <a:solidFill>
                  <a:srgbClr val="374151"/>
                </a:solidFill>
                <a:latin typeface="Söhne"/>
              </a:rPr>
              <a:t>s</a:t>
            </a:r>
            <a:r>
              <a:rPr lang="es-ES" b="0" i="0" dirty="0">
                <a:solidFill>
                  <a:srgbClr val="374151"/>
                </a:solidFill>
                <a:effectLst/>
                <a:latin typeface="Söhne"/>
              </a:rPr>
              <a:t>e trata de un espacio reservado en la nube de Microsoft, desde el que se tendrá acceso a los recursos y servicios de M365. Además, en él que se organiza toda la propia arquitectura M365 de una empresa, logrando una sólida seguridad.</a:t>
            </a:r>
            <a:endParaRPr lang="es-ES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3ED8FD4A-5BFB-E500-5F86-3267582F2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11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9"/>
    </mc:Choice>
    <mc:Fallback xmlns="">
      <p:transition spd="slow" advTm="32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E981DAF-9A22-9E0A-9E12-20EEB042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s-ES" sz="3700"/>
              <a:t>Microsoft Office 365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C9206E-9DEF-F753-C161-617EB503E1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875733" cy="2795232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Microsoft Office 365 es una suite de herramientas y servicios en la nube que ofrece una amplia gama de soluciones para mejorar la productividad y la colaboración en Grupo Planeta De Agostini.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FED2C20-C4FC-F961-08A4-1110598AD1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144591"/>
              </p:ext>
            </p:extLst>
          </p:nvPr>
        </p:nvGraphicFramePr>
        <p:xfrm>
          <a:off x="5281301" y="1760433"/>
          <a:ext cx="7502258" cy="4873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57553F9-7EA2-2C5B-F2AF-55B20EC59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7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49"/>
    </mc:Choice>
    <mc:Fallback xmlns="">
      <p:transition spd="slow" advTm="144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4077FF2-70D7-F0D1-12E3-76B94025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s-ES" sz="2100" dirty="0"/>
              <a:t>Herramientas y servicios clave de O365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A47B1703-8DA9-AA44-8BF9-A2B3BFEB6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101410"/>
              </p:ext>
            </p:extLst>
          </p:nvPr>
        </p:nvGraphicFramePr>
        <p:xfrm>
          <a:off x="6383708" y="1640793"/>
          <a:ext cx="5640225" cy="383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070C2E68-ECEB-77F2-301A-087FA66BAF28}"/>
              </a:ext>
            </a:extLst>
          </p:cNvPr>
          <p:cNvSpPr txBox="1"/>
          <p:nvPr/>
        </p:nvSpPr>
        <p:spPr>
          <a:xfrm>
            <a:off x="6084605" y="4802736"/>
            <a:ext cx="65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Herramientas de Colaboración</a:t>
            </a:r>
          </a:p>
        </p:txBody>
      </p:sp>
      <p:pic>
        <p:nvPicPr>
          <p:cNvPr id="15" name="Picture 8" descr="Un patrón en 3D de formas de anillos conectados por líneas">
            <a:extLst>
              <a:ext uri="{FF2B5EF4-FFF2-40B4-BE49-F238E27FC236}">
                <a16:creationId xmlns:a16="http://schemas.microsoft.com/office/drawing/2014/main" id="{AE980381-4B6D-8E22-FC50-FE2C21CF7F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02" r="41524" b="-1"/>
          <a:stretch/>
        </p:blipFill>
        <p:spPr>
          <a:xfrm>
            <a:off x="0" y="-8546"/>
            <a:ext cx="6096000" cy="6903086"/>
          </a:xfrm>
          <a:prstGeom prst="rect">
            <a:avLst/>
          </a:prstGeom>
          <a:noFill/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1F92D82-8B8A-DE87-0A52-B02EC34FB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061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45"/>
    </mc:Choice>
    <mc:Fallback xmlns="">
      <p:transition spd="slow" advTm="11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AF90D70-BAB3-50EA-A92E-C608E40D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86" y="708147"/>
            <a:ext cx="10145510" cy="889916"/>
          </a:xfrm>
        </p:spPr>
        <p:txBody>
          <a:bodyPr anchor="b">
            <a:normAutofit/>
          </a:bodyPr>
          <a:lstStyle/>
          <a:p>
            <a:r>
              <a:rPr lang="es-ES" sz="3200" dirty="0"/>
              <a:t>Procesos de Implementación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AAE63B50-F3C6-CEF9-A21B-7FFBFCEBBF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8347711"/>
              </p:ext>
            </p:extLst>
          </p:nvPr>
        </p:nvGraphicFramePr>
        <p:xfrm>
          <a:off x="2348194" y="50602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91348D32-1B7C-FAAB-666E-FFA4C169D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75" y="4314914"/>
            <a:ext cx="1153683" cy="11536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5B22275-F9F9-7644-FF18-4879974F0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1461" y="4491526"/>
            <a:ext cx="1145137" cy="10084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959ED5B-E958-64F2-BB03-C51D58E1B7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4079" y="4529270"/>
            <a:ext cx="1135880" cy="99629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E1724B-9555-CA99-6821-FA936BEB6E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2545" y="4494377"/>
            <a:ext cx="1133742" cy="113374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C843D87-24A7-441A-BBB4-FAFA87180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98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0"/>
    </mc:Choice>
    <mc:Fallback xmlns="">
      <p:transition spd="slow" advTm="7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E9DCFCB8-0C8D-E4FE-26C7-3EFDCA099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5521" y="2030224"/>
            <a:ext cx="5577555" cy="46293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944B4D2-0C59-76F8-29E0-53146F30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 fontScale="90000"/>
          </a:bodyPr>
          <a:lstStyle/>
          <a:p>
            <a:r>
              <a:rPr lang="es-ES" sz="2800" dirty="0"/>
              <a:t>Migración de datos y usuarios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2953D0-0692-0EDC-D9CD-F2B0DD5BF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/>
          <a:lstStyle/>
          <a:p>
            <a:pPr algn="just"/>
            <a:r>
              <a:rPr lang="es-ES" dirty="0"/>
              <a:t>La planificación cuidadosa de la migración de los usuarios ayudará a minimizar el tiempo de inactividad y a garantizar la continuidad de los servicios para los usuarios durante el proceso de migración</a:t>
            </a:r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6979AB9-8BD2-4B02-0509-BEF152E64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60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0"/>
    </mc:Choice>
    <mc:Fallback xmlns="">
      <p:transition spd="slow" advTm="9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A762294-E30B-DAFC-DBE7-878D04BB8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23" y="592508"/>
            <a:ext cx="4903377" cy="610863"/>
          </a:xfrm>
        </p:spPr>
        <p:txBody>
          <a:bodyPr anchor="b">
            <a:normAutofit/>
          </a:bodyPr>
          <a:lstStyle/>
          <a:p>
            <a:r>
              <a:rPr lang="es-ES" sz="3400" dirty="0"/>
              <a:t>Resultados y beneficios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5A723F8-8DFA-B5F3-D3CB-CAED3559C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2" y="1260281"/>
            <a:ext cx="5708277" cy="390525"/>
          </a:xfrm>
          <a:prstGeom prst="rect">
            <a:avLst/>
          </a:prstGeom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AE723181-182C-48A4-F571-37BE91D1F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349227"/>
              </p:ext>
            </p:extLst>
          </p:nvPr>
        </p:nvGraphicFramePr>
        <p:xfrm>
          <a:off x="2076628" y="1931349"/>
          <a:ext cx="8236720" cy="423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4A8E02A-0078-F969-10A6-1F248BE03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67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60"/>
    </mc:Choice>
    <mc:Fallback xmlns="">
      <p:transition spd="slow" advTm="8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30C25-CCBF-3100-5EA9-83384DB3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9" r="24880" b="1"/>
          <a:stretch/>
        </p:blipFill>
        <p:spPr>
          <a:xfrm>
            <a:off x="6096000" y="-22543"/>
            <a:ext cx="6096000" cy="6903086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25B8C9A-EB1E-E400-287B-F0D8AA57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546931"/>
            <a:ext cx="5633330" cy="1247686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04. </a:t>
            </a:r>
            <a:r>
              <a:rPr lang="es-ES" dirty="0"/>
              <a:t>Conclusiones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07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ubo de bloques en 3D dibujado en una pizarra">
            <a:extLst>
              <a:ext uri="{FF2B5EF4-FFF2-40B4-BE49-F238E27FC236}">
                <a16:creationId xmlns:a16="http://schemas.microsoft.com/office/drawing/2014/main" id="{BFD5F6F3-2642-67B2-A60C-D24FD1864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" r="37965" b="-1"/>
          <a:stretch/>
        </p:blipFill>
        <p:spPr>
          <a:xfrm>
            <a:off x="6096000" y="-22543"/>
            <a:ext cx="6096000" cy="6903086"/>
          </a:xfrm>
          <a:prstGeom prst="rect">
            <a:avLst/>
          </a:pr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5949DEC-338D-FDB1-1CD7-98065F47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s-ES" sz="3100" dirty="0"/>
              <a:t>Dificultades del Proyecto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69CA790-14EA-F655-0497-A773E5AF2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374151"/>
                </a:solidFill>
                <a:latin typeface="Söhne"/>
              </a:rPr>
              <a:t>Adaptación a la metodología de proyecto:</a:t>
            </a:r>
          </a:p>
          <a:p>
            <a:pPr marL="971550" lvl="1" indent="-285750" algn="just"/>
            <a:r>
              <a:rPr lang="es-ES" sz="1400" dirty="0">
                <a:solidFill>
                  <a:srgbClr val="374151"/>
                </a:solidFill>
                <a:latin typeface="Söhne"/>
              </a:rPr>
              <a:t>Fue necesario adaptarse a la metodología de trabajo establecida.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374151"/>
                </a:solidFill>
                <a:latin typeface="Söhne"/>
              </a:rPr>
              <a:t>Comunicación accesible para todos los públicos</a:t>
            </a:r>
          </a:p>
          <a:p>
            <a:pPr marL="971550" lvl="1" indent="-285750"/>
            <a:r>
              <a:rPr lang="es-ES" sz="1400" b="0" i="0" dirty="0">
                <a:solidFill>
                  <a:srgbClr val="374151"/>
                </a:solidFill>
                <a:effectLst/>
                <a:latin typeface="Söhne"/>
              </a:rPr>
              <a:t>Explicar el proyecto de una manera comprensible para cualquier persona, incluso aquellos sin conocimientos técnicos, presentó un desafío</a:t>
            </a:r>
            <a:endParaRPr lang="en-US" sz="44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9019A65B-DD58-C62B-E607-A8744519B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90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10"/>
    </mc:Choice>
    <mc:Fallback xmlns="">
      <p:transition spd="slow" advTm="10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EB71786-EC47-B394-25C2-9B831490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Conclusiones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30C1A3-B9ED-2ED5-C82F-BBBE4924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02" y="1447844"/>
            <a:ext cx="4182498" cy="390525"/>
          </a:xfrm>
          <a:prstGeom prst="rect">
            <a:avLst/>
          </a:prstGeom>
        </p:spPr>
      </p:pic>
      <p:pic>
        <p:nvPicPr>
          <p:cNvPr id="3074" name="Picture 2" descr="Microsoft 365 Empresa Estándar - Custom Professional Hosting">
            <a:extLst>
              <a:ext uri="{FF2B5EF4-FFF2-40B4-BE49-F238E27FC236}">
                <a16:creationId xmlns:a16="http://schemas.microsoft.com/office/drawing/2014/main" id="{F1E56F6E-C194-A09A-03D1-7A16D22A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98" y="2285490"/>
            <a:ext cx="4572002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2FF68EF-2D7E-82A8-022E-D526E874A8D9}"/>
              </a:ext>
            </a:extLst>
          </p:cNvPr>
          <p:cNvSpPr txBox="1"/>
          <p:nvPr/>
        </p:nvSpPr>
        <p:spPr>
          <a:xfrm>
            <a:off x="749893" y="2219209"/>
            <a:ext cx="2882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dirty="0">
                <a:solidFill>
                  <a:srgbClr val="374151"/>
                </a:solidFill>
                <a:effectLst/>
                <a:latin typeface="Söhne"/>
              </a:rPr>
              <a:t>Identificación de conceptos clave</a:t>
            </a:r>
            <a:br>
              <a:rPr lang="es-ES" dirty="0">
                <a:solidFill>
                  <a:srgbClr val="374151"/>
                </a:solidFill>
                <a:latin typeface="Söhne"/>
              </a:rPr>
            </a:br>
            <a:r>
              <a:rPr lang="es-ES" b="0" i="0" dirty="0">
                <a:solidFill>
                  <a:srgbClr val="374151"/>
                </a:solidFill>
                <a:effectLst/>
                <a:latin typeface="Söhne"/>
              </a:rPr>
              <a:t>Guía útil para la migración a la nube.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3DB1A8-60A9-E9C7-19B0-CA2DBBCCF93D}"/>
              </a:ext>
            </a:extLst>
          </p:cNvPr>
          <p:cNvSpPr txBox="1"/>
          <p:nvPr/>
        </p:nvSpPr>
        <p:spPr>
          <a:xfrm>
            <a:off x="767696" y="3938188"/>
            <a:ext cx="2659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0" dirty="0">
                <a:solidFill>
                  <a:srgbClr val="374151"/>
                </a:solidFill>
                <a:effectLst/>
                <a:latin typeface="Söhne"/>
              </a:rPr>
              <a:t>Importancia de la configuración del </a:t>
            </a:r>
            <a:r>
              <a:rPr lang="es-ES" b="1" i="0" dirty="0" err="1">
                <a:solidFill>
                  <a:srgbClr val="374151"/>
                </a:solidFill>
                <a:effectLst/>
                <a:latin typeface="Söhne"/>
              </a:rPr>
              <a:t>tenant</a:t>
            </a:r>
            <a:r>
              <a:rPr lang="es-ES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s-ES" b="0" i="0" dirty="0">
                <a:solidFill>
                  <a:srgbClr val="374151"/>
                </a:solidFill>
                <a:effectLst/>
                <a:latin typeface="Söhne"/>
              </a:rPr>
              <a:t>Garantía de seguridad de la información.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CDAC12-944D-DD74-A6EE-EEF77819C10F}"/>
              </a:ext>
            </a:extLst>
          </p:cNvPr>
          <p:cNvSpPr txBox="1"/>
          <p:nvPr/>
        </p:nvSpPr>
        <p:spPr>
          <a:xfrm>
            <a:off x="9211857" y="4497739"/>
            <a:ext cx="2586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0" dirty="0">
                <a:solidFill>
                  <a:srgbClr val="374151"/>
                </a:solidFill>
                <a:effectLst/>
                <a:latin typeface="Söhne"/>
              </a:rPr>
              <a:t>Planificación y seguimiento efectivos </a:t>
            </a:r>
            <a:r>
              <a:rPr lang="es-ES" b="0" i="0" dirty="0">
                <a:solidFill>
                  <a:srgbClr val="374151"/>
                </a:solidFill>
                <a:effectLst/>
                <a:latin typeface="Söhne"/>
              </a:rPr>
              <a:t>Cumplimiento de fases sin desviaciones significativas.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7F9FEFD-CE7C-769D-17B3-4F3E3C112321}"/>
              </a:ext>
            </a:extLst>
          </p:cNvPr>
          <p:cNvSpPr txBox="1"/>
          <p:nvPr/>
        </p:nvSpPr>
        <p:spPr>
          <a:xfrm>
            <a:off x="9231996" y="2208988"/>
            <a:ext cx="2538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0" dirty="0">
                <a:solidFill>
                  <a:srgbClr val="374151"/>
                </a:solidFill>
                <a:effectLst/>
                <a:latin typeface="Söhne"/>
              </a:rPr>
              <a:t>Adquisición de conocimientos sobre la nube</a:t>
            </a:r>
            <a:br>
              <a:rPr lang="es-ES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es-ES" b="0" i="0" dirty="0">
                <a:solidFill>
                  <a:srgbClr val="374151"/>
                </a:solidFill>
                <a:effectLst/>
                <a:latin typeface="Söhne"/>
              </a:rPr>
              <a:t>Comprender fundamentos necesarios para la migración.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8FB4784-F92A-D9AB-9B0A-7DB758941552}"/>
              </a:ext>
            </a:extLst>
          </p:cNvPr>
          <p:cNvSpPr/>
          <p:nvPr/>
        </p:nvSpPr>
        <p:spPr>
          <a:xfrm>
            <a:off x="316195" y="2247545"/>
            <a:ext cx="401652" cy="427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E2897B7-BDCE-6F9C-1DD8-D88CA37675DE}"/>
              </a:ext>
            </a:extLst>
          </p:cNvPr>
          <p:cNvSpPr/>
          <p:nvPr/>
        </p:nvSpPr>
        <p:spPr>
          <a:xfrm>
            <a:off x="374591" y="3946733"/>
            <a:ext cx="401652" cy="427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2F35782-5514-399B-D75B-AA594B746574}"/>
              </a:ext>
            </a:extLst>
          </p:cNvPr>
          <p:cNvSpPr/>
          <p:nvPr/>
        </p:nvSpPr>
        <p:spPr>
          <a:xfrm>
            <a:off x="8806441" y="4627548"/>
            <a:ext cx="401652" cy="427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3D22773E-1AE0-2831-D3F6-79189FBF7252}"/>
              </a:ext>
            </a:extLst>
          </p:cNvPr>
          <p:cNvSpPr/>
          <p:nvPr/>
        </p:nvSpPr>
        <p:spPr>
          <a:xfrm>
            <a:off x="8753742" y="2233301"/>
            <a:ext cx="401652" cy="427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A8F50FF-60CF-E044-5197-E8A32B5BB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09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23"/>
    </mc:Choice>
    <mc:Fallback xmlns="">
      <p:transition spd="slow" advTm="8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54756-A790-C845-A85F-3539152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s-ES" dirty="0"/>
              <a:t>Contenidos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EC6698-132B-1143-A2A9-00A97D9572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</p:spPr>
        <p:txBody>
          <a:bodyPr>
            <a:normAutofit/>
          </a:bodyPr>
          <a:lstStyle/>
          <a:p>
            <a:r>
              <a:rPr lang="es-ES" sz="1500"/>
              <a:t>01. Introducción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0015C52-08ED-464E-B7E8-24892D9C131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</p:spPr>
        <p:txBody>
          <a:bodyPr>
            <a:normAutofit/>
          </a:bodyPr>
          <a:lstStyle/>
          <a:p>
            <a:r>
              <a:rPr lang="es-ES" sz="1500"/>
              <a:t>02. Metodología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9BD3932-D1D0-1045-BD96-8B26F11B851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</p:spPr>
        <p:txBody>
          <a:bodyPr>
            <a:normAutofit/>
          </a:bodyPr>
          <a:lstStyle/>
          <a:p>
            <a:r>
              <a:rPr lang="es-ES" sz="1500"/>
              <a:t>04. Conclusiones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32B0C1D-C221-7C47-B7D6-77E7BDB4174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</p:spPr>
        <p:txBody>
          <a:bodyPr>
            <a:normAutofit/>
          </a:bodyPr>
          <a:lstStyle/>
          <a:p>
            <a:r>
              <a:rPr lang="es-ES" sz="1500" dirty="0"/>
              <a:t>03. Memoria</a:t>
            </a: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1195FE68-961E-0475-5BEA-3F64CE345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19" y="2904857"/>
            <a:ext cx="700757" cy="700757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34F11EF3-4ACF-7696-779A-74F6DDBC6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71" y="5066945"/>
            <a:ext cx="786214" cy="786214"/>
          </a:xfrm>
          <a:prstGeom prst="rect">
            <a:avLst/>
          </a:prstGeom>
        </p:spPr>
      </p:pic>
      <p:pic>
        <p:nvPicPr>
          <p:cNvPr id="42" name="Imagen 4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2FDA1EF-49F3-62D5-4CB3-0E12E7F6DA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52" y="2930494"/>
            <a:ext cx="743485" cy="743485"/>
          </a:xfrm>
          <a:prstGeom prst="rect">
            <a:avLst/>
          </a:prstGeom>
        </p:spPr>
      </p:pic>
      <p:pic>
        <p:nvPicPr>
          <p:cNvPr id="53" name="Imagen 52" descr="Icono&#10;&#10;Descripción generada automáticamente">
            <a:extLst>
              <a:ext uri="{FF2B5EF4-FFF2-40B4-BE49-F238E27FC236}">
                <a16:creationId xmlns:a16="http://schemas.microsoft.com/office/drawing/2014/main" id="{83D23499-DB99-F23D-7265-9578C8B3E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65" y="5021365"/>
            <a:ext cx="755591" cy="75559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D7D87C0-E698-91E9-B078-F8457F627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8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3"/>
    </mc:Choice>
    <mc:Fallback xmlns="">
      <p:transition spd="slow" advTm="1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13630E03-709F-0E50-689F-BC1DBC3A7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B0EDE53-4482-B1BA-2A78-20ADD235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618" y="385114"/>
            <a:ext cx="2926861" cy="610863"/>
          </a:xfrm>
        </p:spPr>
        <p:txBody>
          <a:bodyPr>
            <a:normAutofit/>
          </a:bodyPr>
          <a:lstStyle/>
          <a:p>
            <a:r>
              <a:rPr lang="es-ES" sz="4400" dirty="0"/>
              <a:t>¡Gracias!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FB60158-A34B-2486-E8F4-61C74E9FD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48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6"/>
    </mc:Choice>
    <mc:Fallback xmlns="">
      <p:transition spd="slow" advTm="4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30C25-CCBF-3100-5EA9-83384DB3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9" r="24880" b="1"/>
          <a:stretch/>
        </p:blipFill>
        <p:spPr>
          <a:xfrm>
            <a:off x="6096000" y="-22543"/>
            <a:ext cx="6096000" cy="6903086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25B8C9A-EB1E-E400-287B-F0D8AA57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s-ES" dirty="0"/>
              <a:t>01. Introducción</a:t>
            </a:r>
          </a:p>
        </p:txBody>
      </p:sp>
    </p:spTree>
    <p:extLst>
      <p:ext uri="{BB962C8B-B14F-4D97-AF65-F5344CB8AC3E}">
        <p14:creationId xmlns:p14="http://schemas.microsoft.com/office/powerpoint/2010/main" val="54581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1500715-6181-D167-0C61-2BE94C91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2100" dirty="0"/>
            </a:br>
            <a:r>
              <a:rPr lang="es-ES" dirty="0"/>
              <a:t>Punto de Partida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6121F67-57B1-0628-4C1B-ECAD5ED71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989642"/>
              </p:ext>
            </p:extLst>
          </p:nvPr>
        </p:nvGraphicFramePr>
        <p:xfrm>
          <a:off x="1247686" y="2315910"/>
          <a:ext cx="10109675" cy="3856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EBD7A49-102A-F86A-3F4F-A2FFE7113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777" y="1541669"/>
            <a:ext cx="5057997" cy="3905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2F7E39-97B7-C01F-9AD7-4ECB13295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23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19"/>
    </mc:Choice>
    <mc:Fallback xmlns="">
      <p:transition spd="slow" advTm="8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A3264D4C-10BE-029C-FE04-9E1A5DD57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034414" cy="610863"/>
          </a:xfrm>
        </p:spPr>
        <p:txBody>
          <a:bodyPr>
            <a:normAutofit/>
          </a:bodyPr>
          <a:lstStyle/>
          <a:p>
            <a:r>
              <a:rPr lang="es-ES" dirty="0"/>
              <a:t>Objetivos del Proyecto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47084E-86A6-5BA1-CD5C-E12948F8B2F4}"/>
              </a:ext>
            </a:extLst>
          </p:cNvPr>
          <p:cNvSpPr txBox="1"/>
          <p:nvPr/>
        </p:nvSpPr>
        <p:spPr>
          <a:xfrm>
            <a:off x="820396" y="2059536"/>
            <a:ext cx="4341263" cy="8402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ES" sz="1800" b="1" dirty="0"/>
              <a:t>Analizar las necesidades y requisitos </a:t>
            </a:r>
            <a:r>
              <a:rPr lang="es-ES" sz="1800" dirty="0"/>
              <a:t>de Grupo Planeta De Agostini en términos de herramientas y servicios de productividad.</a:t>
            </a: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A9B0FCA0-7E04-EBCD-CF16-B7040EB04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7057" y="2660591"/>
            <a:ext cx="695020" cy="69502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CA07F03-F985-93BC-DEA9-4B8F80B19736}"/>
              </a:ext>
            </a:extLst>
          </p:cNvPr>
          <p:cNvSpPr txBox="1"/>
          <p:nvPr/>
        </p:nvSpPr>
        <p:spPr>
          <a:xfrm>
            <a:off x="864104" y="3608016"/>
            <a:ext cx="4341263" cy="8402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ES" sz="1800" b="1" dirty="0"/>
              <a:t>Evaluar el impacto </a:t>
            </a:r>
            <a:r>
              <a:rPr lang="es-ES" sz="1800" dirty="0"/>
              <a:t>de la implementación en la productividad, la colaboración y la eficiencia de la organización.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4B2CC6-EC40-EA4A-E613-BA5C83B232C4}"/>
              </a:ext>
            </a:extLst>
          </p:cNvPr>
          <p:cNvSpPr txBox="1"/>
          <p:nvPr/>
        </p:nvSpPr>
        <p:spPr>
          <a:xfrm>
            <a:off x="6048019" y="2050012"/>
            <a:ext cx="4341263" cy="8402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ES" sz="1800" b="1" dirty="0"/>
              <a:t>Explorar las ventajas y beneficios </a:t>
            </a:r>
            <a:r>
              <a:rPr lang="es-ES" sz="1800" dirty="0"/>
              <a:t>que ofrece O365 en comparación con soluciones tradicionales.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048115B-E326-78E8-0BCB-E59E0B8C5469}"/>
              </a:ext>
            </a:extLst>
          </p:cNvPr>
          <p:cNvSpPr txBox="1"/>
          <p:nvPr/>
        </p:nvSpPr>
        <p:spPr>
          <a:xfrm>
            <a:off x="6069027" y="3634633"/>
            <a:ext cx="4341263" cy="5909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ES" sz="1800" b="1" dirty="0"/>
              <a:t>Descripción general </a:t>
            </a:r>
            <a:r>
              <a:rPr lang="es-ES" sz="1800" dirty="0"/>
              <a:t>de Microsoft Office 365 y sus principales características.</a:t>
            </a:r>
          </a:p>
        </p:txBody>
      </p:sp>
      <p:pic>
        <p:nvPicPr>
          <p:cNvPr id="19" name="Imagen 18" descr="Texto, Icono&#10;&#10;Descripción generada automáticamente">
            <a:extLst>
              <a:ext uri="{FF2B5EF4-FFF2-40B4-BE49-F238E27FC236}">
                <a16:creationId xmlns:a16="http://schemas.microsoft.com/office/drawing/2014/main" id="{C3E2A88D-44BF-B4DA-4DDA-59AC9CEF4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22" y="2648483"/>
            <a:ext cx="731785" cy="731785"/>
          </a:xfrm>
          <a:prstGeom prst="rect">
            <a:avLst/>
          </a:prstGeom>
        </p:spPr>
      </p:pic>
      <p:pic>
        <p:nvPicPr>
          <p:cNvPr id="21" name="Imagen 20" descr="Logotipo, Icono&#10;&#10;Descripción generada automáticamente">
            <a:extLst>
              <a:ext uri="{FF2B5EF4-FFF2-40B4-BE49-F238E27FC236}">
                <a16:creationId xmlns:a16="http://schemas.microsoft.com/office/drawing/2014/main" id="{AA2155C2-B5E2-CB34-6C6B-3C6F57FED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92" y="4219114"/>
            <a:ext cx="657314" cy="657314"/>
          </a:xfrm>
          <a:prstGeom prst="rect">
            <a:avLst/>
          </a:prstGeom>
        </p:spPr>
      </p:pic>
      <p:pic>
        <p:nvPicPr>
          <p:cNvPr id="23" name="Imagen 22" descr="Icono&#10;&#10;Descripción generada automáticamente con confianza media">
            <a:extLst>
              <a:ext uri="{FF2B5EF4-FFF2-40B4-BE49-F238E27FC236}">
                <a16:creationId xmlns:a16="http://schemas.microsoft.com/office/drawing/2014/main" id="{16239C3B-1988-D1B0-77BD-7801C2654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96" y="4058540"/>
            <a:ext cx="791605" cy="79160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C6CFD06-7CE9-5302-801E-7535AD266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61" y="1541669"/>
            <a:ext cx="7168808" cy="390525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9DEF3668-5C0F-CDA9-888F-8C1D285BC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61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9"/>
    </mc:Choice>
    <mc:Fallback xmlns="">
      <p:transition spd="slow" advTm="10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30C25-CCBF-3100-5EA9-83384DB3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9" r="24880" b="1"/>
          <a:stretch/>
        </p:blipFill>
        <p:spPr>
          <a:xfrm>
            <a:off x="6096000" y="-22543"/>
            <a:ext cx="6096000" cy="6903086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25B8C9A-EB1E-E400-287B-F0D8AA57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dirty="0"/>
              <a:t>02. Metodología</a:t>
            </a:r>
          </a:p>
        </p:txBody>
      </p:sp>
    </p:spTree>
    <p:extLst>
      <p:ext uri="{BB962C8B-B14F-4D97-AF65-F5344CB8AC3E}">
        <p14:creationId xmlns:p14="http://schemas.microsoft.com/office/powerpoint/2010/main" val="274395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2DDE17E-9A82-D8CB-E1D6-CF8008F9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56" y="611740"/>
            <a:ext cx="4941477" cy="610863"/>
          </a:xfrm>
        </p:spPr>
        <p:txBody>
          <a:bodyPr/>
          <a:lstStyle/>
          <a:p>
            <a:r>
              <a:rPr lang="es-ES" dirty="0"/>
              <a:t>Metodología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032F37D-3444-A614-C8B9-092E694A11E8}"/>
              </a:ext>
            </a:extLst>
          </p:cNvPr>
          <p:cNvSpPr/>
          <p:nvPr/>
        </p:nvSpPr>
        <p:spPr>
          <a:xfrm>
            <a:off x="800100" y="1762125"/>
            <a:ext cx="10744200" cy="495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 de Trabajo</a:t>
            </a: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B52CCE38-0713-D317-5AC4-C791BA42A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847850"/>
            <a:ext cx="466420" cy="466420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FB61373D-A6BD-B5A0-B9F0-09668F1AF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780169"/>
              </p:ext>
            </p:extLst>
          </p:nvPr>
        </p:nvGraphicFramePr>
        <p:xfrm>
          <a:off x="846034" y="2435553"/>
          <a:ext cx="10648059" cy="88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errar llave 12">
            <a:extLst>
              <a:ext uri="{FF2B5EF4-FFF2-40B4-BE49-F238E27FC236}">
                <a16:creationId xmlns:a16="http://schemas.microsoft.com/office/drawing/2014/main" id="{15FB07B6-AA46-79A4-EE8C-AA6CABA46916}"/>
              </a:ext>
            </a:extLst>
          </p:cNvPr>
          <p:cNvSpPr/>
          <p:nvPr/>
        </p:nvSpPr>
        <p:spPr>
          <a:xfrm rot="5400000">
            <a:off x="5950571" y="-1679581"/>
            <a:ext cx="268073" cy="1051133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5AE1D5A-EA79-D55B-48AD-C17DC11BEDDD}"/>
              </a:ext>
            </a:extLst>
          </p:cNvPr>
          <p:cNvSpPr txBox="1"/>
          <p:nvPr/>
        </p:nvSpPr>
        <p:spPr>
          <a:xfrm>
            <a:off x="4332718" y="3888337"/>
            <a:ext cx="4067798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Söhne"/>
              </a:rPr>
              <a:t>M</a:t>
            </a:r>
            <a:r>
              <a:rPr lang="es-ES" b="0" i="0" dirty="0">
                <a:solidFill>
                  <a:srgbClr val="374151"/>
                </a:solidFill>
                <a:effectLst/>
                <a:latin typeface="Söhne"/>
              </a:rPr>
              <a:t>etodología tradicional de proyecto en cascada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70687CD-EDF6-3546-88AB-DE5A8052A962}"/>
              </a:ext>
            </a:extLst>
          </p:cNvPr>
          <p:cNvSpPr txBox="1"/>
          <p:nvPr/>
        </p:nvSpPr>
        <p:spPr>
          <a:xfrm>
            <a:off x="3597779" y="5460763"/>
            <a:ext cx="5956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374151"/>
                </a:solidFill>
                <a:latin typeface="Söhne"/>
              </a:rPr>
              <a:t>Un </a:t>
            </a:r>
            <a:r>
              <a:rPr lang="es-ES" sz="1600" b="0" i="0" dirty="0">
                <a:solidFill>
                  <a:srgbClr val="374151"/>
                </a:solidFill>
                <a:effectLst/>
                <a:latin typeface="Söhne"/>
              </a:rPr>
              <a:t>único responsable de llevar a cabo el trabajo.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b="0" i="0" dirty="0">
                <a:solidFill>
                  <a:srgbClr val="374151"/>
                </a:solidFill>
                <a:effectLst/>
                <a:latin typeface="Söhne"/>
              </a:rPr>
              <a:t>Planificación en 4 fases, cada una correspondiente a una entrega.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b="0" i="0" dirty="0">
                <a:solidFill>
                  <a:srgbClr val="374151"/>
                </a:solidFill>
                <a:effectLst/>
                <a:latin typeface="Söhne"/>
              </a:rPr>
              <a:t>Horario de trabajo: Lunes a viernes, de 17:30 a 23:00.</a:t>
            </a: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CECE7291-B891-8166-68B5-561D4DF69564}"/>
              </a:ext>
            </a:extLst>
          </p:cNvPr>
          <p:cNvSpPr/>
          <p:nvPr/>
        </p:nvSpPr>
        <p:spPr>
          <a:xfrm>
            <a:off x="5828232" y="4597638"/>
            <a:ext cx="700755" cy="726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82684A1-C858-6526-A4EC-7BF099175A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653" y="1294019"/>
            <a:ext cx="4182498" cy="390525"/>
          </a:xfrm>
          <a:prstGeom prst="rect">
            <a:avLst/>
          </a:prstGeom>
        </p:spPr>
      </p:pic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C5416C42-B8D0-61EC-E430-04AC00F7A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78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94"/>
    </mc:Choice>
    <mc:Fallback xmlns="">
      <p:transition spd="slow" advTm="11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0CA7B770-0CE8-6517-684E-C79198C62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111931"/>
            <a:ext cx="5943600" cy="3984069"/>
          </a:xfrm>
          <a:prstGeom prst="rect">
            <a:avLst/>
          </a:pr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3B19862-479D-1B9F-DCBC-1351F89A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s-ES" sz="3100" dirty="0"/>
              <a:t>Seguimiento del Proyecto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22AE133-0D8D-483C-66B8-E5987458CE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Hitos principales que marcaron el avance y logros significativos del proyecto.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Indicadores que permitieron evaluar el avance y éxito del proyecto.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realizó una evaluación y gestión proactiva de los riesgos asociados al proyecto.</a:t>
            </a:r>
          </a:p>
        </p:txBody>
      </p:sp>
      <p:pic>
        <p:nvPicPr>
          <p:cNvPr id="76" name="Audio 75">
            <a:hlinkClick r:id="" action="ppaction://media"/>
            <a:extLst>
              <a:ext uri="{FF2B5EF4-FFF2-40B4-BE49-F238E27FC236}">
                <a16:creationId xmlns:a16="http://schemas.microsoft.com/office/drawing/2014/main" id="{96D98B87-BD40-74EA-CE62-04BC3A506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7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1"/>
    </mc:Choice>
    <mc:Fallback xmlns="">
      <p:transition spd="slow" advTm="4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C90CE6-9CA6-1130-3782-5EDAEC4F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40" y="776513"/>
            <a:ext cx="4941477" cy="610863"/>
          </a:xfrm>
        </p:spPr>
        <p:txBody>
          <a:bodyPr anchor="b">
            <a:normAutofit/>
          </a:bodyPr>
          <a:lstStyle/>
          <a:p>
            <a:r>
              <a:rPr lang="es-ES" dirty="0"/>
              <a:t>Entregables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A53785E-5758-5004-1584-3B53B2EB2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519107"/>
              </p:ext>
            </p:extLst>
          </p:nvPr>
        </p:nvGraphicFramePr>
        <p:xfrm>
          <a:off x="986682" y="1887834"/>
          <a:ext cx="10652690" cy="4256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304627F6-0151-031A-B053-E03185036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573" y="1422206"/>
            <a:ext cx="4182498" cy="390525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56121D8-BA10-1C7A-076F-23FC99AFC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7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2"/>
    </mc:Choice>
    <mc:Fallback xmlns="">
      <p:transition spd="slow" advTm="5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2_TF78853419_Win32.potx" id="{F85094AE-F951-45B6-B003-F9F3B4BD38C5}" vid="{E124D037-8587-41C3-AB02-2A120C8407E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EC1AB0-9704-404D-B6D3-819D938AC55B}">
  <ds:schemaRefs>
    <ds:schemaRef ds:uri="http://purl.org/dc/elements/1.1/"/>
    <ds:schemaRef ds:uri="http://purl.org/dc/terms/"/>
    <ds:schemaRef ds:uri="71af3243-3dd4-4a8d-8c0d-dd76da1f02a5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{CE867303-CC8B-454A-A12B-00272907F008}tf78853419_win32</Template>
  <TotalTime>602</TotalTime>
  <Words>646</Words>
  <Application>Microsoft Office PowerPoint</Application>
  <PresentationFormat>Panorámica</PresentationFormat>
  <Paragraphs>84</Paragraphs>
  <Slides>20</Slides>
  <Notes>2</Notes>
  <HiddenSlides>0</HiddenSlides>
  <MMClips>16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Franklin Gothic Book</vt:lpstr>
      <vt:lpstr>Franklin Gothic Demi</vt:lpstr>
      <vt:lpstr>Söhne</vt:lpstr>
      <vt:lpstr>Wingdings</vt:lpstr>
      <vt:lpstr>Tema1</vt:lpstr>
      <vt:lpstr>Implementación Tenant O365 en Grupo Planeta De Agostini, S.L.</vt:lpstr>
      <vt:lpstr>Contenidos</vt:lpstr>
      <vt:lpstr> 01. Introducción</vt:lpstr>
      <vt:lpstr> Punto de Partida</vt:lpstr>
      <vt:lpstr>Objetivos del Proyecto</vt:lpstr>
      <vt:lpstr> 02. Metodología</vt:lpstr>
      <vt:lpstr>Metodología</vt:lpstr>
      <vt:lpstr>Seguimiento del Proyecto</vt:lpstr>
      <vt:lpstr>Entregables</vt:lpstr>
      <vt:lpstr> 03. Memoria</vt:lpstr>
      <vt:lpstr>Presentación de PowerPoint</vt:lpstr>
      <vt:lpstr>Microsoft Office 365</vt:lpstr>
      <vt:lpstr>Herramientas y servicios clave de O365</vt:lpstr>
      <vt:lpstr>Procesos de Implementación</vt:lpstr>
      <vt:lpstr>Migración de datos y usuarios</vt:lpstr>
      <vt:lpstr>Resultados y beneficios</vt:lpstr>
      <vt:lpstr> 04. Conclusiones</vt:lpstr>
      <vt:lpstr>Dificultades del Proyecto</vt:lpstr>
      <vt:lpstr>Conclusiones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Implementación Tenant O365 en Grupo Planeta De Agostini, S.L.</dc:title>
  <dc:creator>José María</dc:creator>
  <cp:lastModifiedBy>José María</cp:lastModifiedBy>
  <cp:revision>1</cp:revision>
  <dcterms:created xsi:type="dcterms:W3CDTF">2023-05-31T17:25:30Z</dcterms:created>
  <dcterms:modified xsi:type="dcterms:W3CDTF">2023-06-09T15:09:02Z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