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20"/>
  </p:notesMasterIdLst>
  <p:sldIdLst>
    <p:sldId id="4024" r:id="rId2"/>
    <p:sldId id="4100" r:id="rId3"/>
    <p:sldId id="4049" r:id="rId4"/>
    <p:sldId id="4027" r:id="rId5"/>
    <p:sldId id="4096" r:id="rId6"/>
    <p:sldId id="4095" r:id="rId7"/>
    <p:sldId id="4079" r:id="rId8"/>
    <p:sldId id="4033" r:id="rId9"/>
    <p:sldId id="4097" r:id="rId10"/>
    <p:sldId id="4093" r:id="rId11"/>
    <p:sldId id="4056" r:id="rId12"/>
    <p:sldId id="4032" r:id="rId13"/>
    <p:sldId id="4099" r:id="rId14"/>
    <p:sldId id="4057" r:id="rId15"/>
    <p:sldId id="4073" r:id="rId16"/>
    <p:sldId id="4069" r:id="rId17"/>
    <p:sldId id="4098" r:id="rId18"/>
    <p:sldId id="4091" r:id="rId19"/>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35" pos="14470" userDrawn="1">
          <p15:clr>
            <a:srgbClr val="A4A3A4"/>
          </p15:clr>
        </p15:guide>
        <p15:guide id="52" pos="7678" userDrawn="1">
          <p15:clr>
            <a:srgbClr val="A4A3A4"/>
          </p15:clr>
        </p15:guide>
        <p15:guide id="53" orient="horz" pos="4320" userDrawn="1">
          <p15:clr>
            <a:srgbClr val="A4A3A4"/>
          </p15:clr>
        </p15:guide>
        <p15:guide id="55" pos="12526" userDrawn="1">
          <p15:clr>
            <a:srgbClr val="A4A3A4"/>
          </p15:clr>
        </p15:guide>
        <p15:guide id="56" orient="horz" pos="69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EFF1F8"/>
    <a:srgbClr val="F2F2F2"/>
    <a:srgbClr val="445469"/>
    <a:srgbClr val="000000"/>
    <a:srgbClr val="5A5A66"/>
    <a:srgbClr val="626162"/>
    <a:srgbClr val="C4D4E2"/>
    <a:srgbClr val="CFCFCF"/>
    <a:srgbClr val="62555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92" autoAdjust="0"/>
    <p:restoredTop sz="95823" autoAdjust="0"/>
  </p:normalViewPr>
  <p:slideViewPr>
    <p:cSldViewPr snapToGrid="0" snapToObjects="1">
      <p:cViewPr varScale="1">
        <p:scale>
          <a:sx n="42" d="100"/>
          <a:sy n="42" d="100"/>
        </p:scale>
        <p:origin x="672" y="62"/>
      </p:cViewPr>
      <p:guideLst>
        <p:guide pos="14470"/>
        <p:guide pos="7678"/>
        <p:guide orient="horz" pos="4320"/>
        <p:guide pos="12526"/>
        <p:guide orient="horz" pos="6984"/>
      </p:guideLst>
    </p:cSldViewPr>
  </p:slideViewPr>
  <p:notesTextViewPr>
    <p:cViewPr>
      <p:scale>
        <a:sx n="20" d="100"/>
        <a:sy n="20" d="100"/>
      </p:scale>
      <p:origin x="0" y="0"/>
    </p:cViewPr>
  </p:notesTextViewPr>
  <p:sorterViewPr>
    <p:cViewPr>
      <p:scale>
        <a:sx n="50" d="100"/>
        <a:sy n="5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Montserrat Light"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Montserrat Light" charset="0"/>
              </a:defRPr>
            </a:lvl1pPr>
          </a:lstStyle>
          <a:p>
            <a:fld id="{EFC10EE1-B198-C942-8235-326C972CBB30}" type="datetimeFigureOut">
              <a:rPr lang="en-US" smtClean="0"/>
              <a:pPr/>
              <a:t>6/8/2023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Montserrat Light"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Montserrat Light" charset="0"/>
              </a:defRPr>
            </a:lvl1pPr>
          </a:lstStyle>
          <a:p>
            <a:fld id="{006BE02D-20C0-F840-AFAC-BEA99C74FDC2}" type="slidenum">
              <a:rPr lang="en-US" smtClean="0"/>
              <a:pPr/>
              <a:t>‹Nº›</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Montserrat Light" charset="0"/>
        <a:ea typeface="+mn-ea"/>
        <a:cs typeface="+mn-cs"/>
      </a:defRPr>
    </a:lvl1pPr>
    <a:lvl2pPr marL="914217" algn="l" defTabSz="914217" rtl="0" eaLnBrk="1" latinLnBrk="0" hangingPunct="1">
      <a:defRPr sz="2400" b="0" i="0" kern="1200">
        <a:solidFill>
          <a:schemeClr val="tx1"/>
        </a:solidFill>
        <a:latin typeface="Montserrat Light" charset="0"/>
        <a:ea typeface="+mn-ea"/>
        <a:cs typeface="+mn-cs"/>
      </a:defRPr>
    </a:lvl2pPr>
    <a:lvl3pPr marL="1828434" algn="l" defTabSz="914217" rtl="0" eaLnBrk="1" latinLnBrk="0" hangingPunct="1">
      <a:defRPr sz="2400" b="0" i="0" kern="1200">
        <a:solidFill>
          <a:schemeClr val="tx1"/>
        </a:solidFill>
        <a:latin typeface="Montserrat Light" charset="0"/>
        <a:ea typeface="+mn-ea"/>
        <a:cs typeface="+mn-cs"/>
      </a:defRPr>
    </a:lvl3pPr>
    <a:lvl4pPr marL="2742651" algn="l" defTabSz="914217" rtl="0" eaLnBrk="1" latinLnBrk="0" hangingPunct="1">
      <a:defRPr sz="2400" b="0" i="0" kern="1200">
        <a:solidFill>
          <a:schemeClr val="tx1"/>
        </a:solidFill>
        <a:latin typeface="Montserrat Light" charset="0"/>
        <a:ea typeface="+mn-ea"/>
        <a:cs typeface="+mn-cs"/>
      </a:defRPr>
    </a:lvl4pPr>
    <a:lvl5pPr marL="3656868" algn="l" defTabSz="914217" rtl="0" eaLnBrk="1" latinLnBrk="0" hangingPunct="1">
      <a:defRPr sz="2400" b="0" i="0" kern="1200">
        <a:solidFill>
          <a:schemeClr val="tx1"/>
        </a:solidFill>
        <a:latin typeface="Montserrat Light"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1107720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61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Full Image">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D52450A0-F2C5-8048-9D71-B2A787B6F799}"/>
              </a:ext>
            </a:extLst>
          </p:cNvPr>
          <p:cNvSpPr>
            <a:spLocks noGrp="1"/>
          </p:cNvSpPr>
          <p:nvPr>
            <p:ph type="pic" sz="quarter" idx="14"/>
          </p:nvPr>
        </p:nvSpPr>
        <p:spPr>
          <a:xfrm>
            <a:off x="-311151" y="-329185"/>
            <a:ext cx="24999952" cy="8495724"/>
          </a:xfrm>
          <a:prstGeom prst="rect">
            <a:avLst/>
          </a:prstGeom>
          <a:solidFill>
            <a:schemeClr val="bg1">
              <a:lumMod val="95000"/>
            </a:schemeClr>
          </a:solidFill>
        </p:spPr>
        <p:txBody>
          <a:bodyPr>
            <a:normAutofit/>
          </a:bodyPr>
          <a:lstStyle>
            <a:lvl1pPr>
              <a:defRPr sz="2101"/>
            </a:lvl1pPr>
          </a:lstStyle>
          <a:p>
            <a:endParaRPr lang="en-US"/>
          </a:p>
        </p:txBody>
      </p:sp>
      <p:sp>
        <p:nvSpPr>
          <p:cNvPr id="9" name="Picture Placeholder 8">
            <a:extLst>
              <a:ext uri="{FF2B5EF4-FFF2-40B4-BE49-F238E27FC236}">
                <a16:creationId xmlns:a16="http://schemas.microsoft.com/office/drawing/2014/main" id="{22F771DC-26B5-894E-82C8-3C6A7EA680DE}"/>
              </a:ext>
            </a:extLst>
          </p:cNvPr>
          <p:cNvSpPr>
            <a:spLocks noGrp="1"/>
          </p:cNvSpPr>
          <p:nvPr>
            <p:ph type="pic" sz="quarter" idx="17"/>
          </p:nvPr>
        </p:nvSpPr>
        <p:spPr>
          <a:xfrm>
            <a:off x="2553995" y="6859618"/>
            <a:ext cx="2550268" cy="2550264"/>
          </a:xfrm>
          <a:prstGeom prst="ellipse">
            <a:avLst/>
          </a:prstGeom>
          <a:solidFill>
            <a:schemeClr val="bg1">
              <a:lumMod val="95000"/>
            </a:schemeClr>
          </a:solidFill>
        </p:spPr>
        <p:txBody>
          <a:bodyPr>
            <a:normAutofit/>
          </a:bodyPr>
          <a:lstStyle>
            <a:lvl1pPr>
              <a:defRPr sz="2101"/>
            </a:lvl1pPr>
          </a:lstStyle>
          <a:p>
            <a:endParaRPr lang="en-US" dirty="0"/>
          </a:p>
        </p:txBody>
      </p:sp>
      <p:sp>
        <p:nvSpPr>
          <p:cNvPr id="10" name="Picture Placeholder 8">
            <a:extLst>
              <a:ext uri="{FF2B5EF4-FFF2-40B4-BE49-F238E27FC236}">
                <a16:creationId xmlns:a16="http://schemas.microsoft.com/office/drawing/2014/main" id="{8447C475-92FD-6841-B707-CB796D135FD3}"/>
              </a:ext>
            </a:extLst>
          </p:cNvPr>
          <p:cNvSpPr>
            <a:spLocks noGrp="1"/>
          </p:cNvSpPr>
          <p:nvPr>
            <p:ph type="pic" sz="quarter" idx="18"/>
          </p:nvPr>
        </p:nvSpPr>
        <p:spPr>
          <a:xfrm>
            <a:off x="8151047" y="6859618"/>
            <a:ext cx="2550268" cy="2550264"/>
          </a:xfrm>
          <a:prstGeom prst="ellipse">
            <a:avLst/>
          </a:prstGeom>
          <a:solidFill>
            <a:schemeClr val="bg1">
              <a:lumMod val="95000"/>
            </a:schemeClr>
          </a:solidFill>
        </p:spPr>
        <p:txBody>
          <a:bodyPr>
            <a:normAutofit/>
          </a:bodyPr>
          <a:lstStyle>
            <a:lvl1pPr>
              <a:defRPr sz="2101"/>
            </a:lvl1pPr>
          </a:lstStyle>
          <a:p>
            <a:endParaRPr lang="en-US" dirty="0"/>
          </a:p>
        </p:txBody>
      </p:sp>
      <p:sp>
        <p:nvSpPr>
          <p:cNvPr id="11" name="Picture Placeholder 8">
            <a:extLst>
              <a:ext uri="{FF2B5EF4-FFF2-40B4-BE49-F238E27FC236}">
                <a16:creationId xmlns:a16="http://schemas.microsoft.com/office/drawing/2014/main" id="{94393707-EC06-754F-BE27-FCE2B43CA4C8}"/>
              </a:ext>
            </a:extLst>
          </p:cNvPr>
          <p:cNvSpPr>
            <a:spLocks noGrp="1"/>
          </p:cNvSpPr>
          <p:nvPr>
            <p:ph type="pic" sz="quarter" idx="19"/>
          </p:nvPr>
        </p:nvSpPr>
        <p:spPr>
          <a:xfrm>
            <a:off x="13749716" y="6859618"/>
            <a:ext cx="2550268" cy="2550264"/>
          </a:xfrm>
          <a:prstGeom prst="ellipse">
            <a:avLst/>
          </a:prstGeom>
          <a:solidFill>
            <a:schemeClr val="bg1">
              <a:lumMod val="95000"/>
            </a:schemeClr>
          </a:solidFill>
        </p:spPr>
        <p:txBody>
          <a:bodyPr>
            <a:normAutofit/>
          </a:bodyPr>
          <a:lstStyle>
            <a:lvl1pPr>
              <a:defRPr sz="2101"/>
            </a:lvl1pPr>
          </a:lstStyle>
          <a:p>
            <a:endParaRPr lang="en-US" dirty="0"/>
          </a:p>
        </p:txBody>
      </p:sp>
      <p:sp>
        <p:nvSpPr>
          <p:cNvPr id="12" name="Picture Placeholder 8">
            <a:extLst>
              <a:ext uri="{FF2B5EF4-FFF2-40B4-BE49-F238E27FC236}">
                <a16:creationId xmlns:a16="http://schemas.microsoft.com/office/drawing/2014/main" id="{CD893486-7467-F84D-AA35-29068C9BDC36}"/>
              </a:ext>
            </a:extLst>
          </p:cNvPr>
          <p:cNvSpPr>
            <a:spLocks noGrp="1"/>
          </p:cNvSpPr>
          <p:nvPr>
            <p:ph type="pic" sz="quarter" idx="20"/>
          </p:nvPr>
        </p:nvSpPr>
        <p:spPr>
          <a:xfrm>
            <a:off x="19346769" y="6859618"/>
            <a:ext cx="2550268" cy="2550264"/>
          </a:xfrm>
          <a:prstGeom prst="ellipse">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1554278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Full Imag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DB8B4E5-6116-7548-A117-0A1B0E0F7CA0}"/>
              </a:ext>
            </a:extLst>
          </p:cNvPr>
          <p:cNvSpPr>
            <a:spLocks noGrp="1"/>
          </p:cNvSpPr>
          <p:nvPr>
            <p:ph type="pic" sz="quarter" idx="14"/>
          </p:nvPr>
        </p:nvSpPr>
        <p:spPr>
          <a:xfrm>
            <a:off x="12188825" y="1"/>
            <a:ext cx="12188824" cy="6352672"/>
          </a:xfrm>
          <a:prstGeom prst="rect">
            <a:avLst/>
          </a:prstGeom>
          <a:solidFill>
            <a:schemeClr val="bg1">
              <a:lumMod val="95000"/>
            </a:schemeClr>
          </a:solidFill>
        </p:spPr>
        <p:txBody>
          <a:bodyPr>
            <a:normAutofit/>
          </a:bodyPr>
          <a:lstStyle>
            <a:lvl1pPr>
              <a:defRPr sz="2101"/>
            </a:lvl1pPr>
          </a:lstStyle>
          <a:p>
            <a:endParaRPr lang="en-US"/>
          </a:p>
        </p:txBody>
      </p:sp>
      <p:sp>
        <p:nvSpPr>
          <p:cNvPr id="6" name="Picture Placeholder 8">
            <a:extLst>
              <a:ext uri="{FF2B5EF4-FFF2-40B4-BE49-F238E27FC236}">
                <a16:creationId xmlns:a16="http://schemas.microsoft.com/office/drawing/2014/main" id="{D83C912C-D70A-2E49-9BD6-E2DA2F7F6B36}"/>
              </a:ext>
            </a:extLst>
          </p:cNvPr>
          <p:cNvSpPr>
            <a:spLocks noGrp="1"/>
          </p:cNvSpPr>
          <p:nvPr>
            <p:ph type="pic" sz="quarter" idx="15"/>
          </p:nvPr>
        </p:nvSpPr>
        <p:spPr>
          <a:xfrm>
            <a:off x="1" y="7363328"/>
            <a:ext cx="12188824" cy="6352672"/>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724493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Full Imag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DB8B4E5-6116-7548-A117-0A1B0E0F7CA0}"/>
              </a:ext>
            </a:extLst>
          </p:cNvPr>
          <p:cNvSpPr>
            <a:spLocks noGrp="1"/>
          </p:cNvSpPr>
          <p:nvPr>
            <p:ph type="pic" sz="quarter" idx="14"/>
          </p:nvPr>
        </p:nvSpPr>
        <p:spPr>
          <a:xfrm>
            <a:off x="0" y="1"/>
            <a:ext cx="12188824" cy="6352672"/>
          </a:xfrm>
          <a:prstGeom prst="rect">
            <a:avLst/>
          </a:prstGeom>
          <a:solidFill>
            <a:schemeClr val="bg1">
              <a:lumMod val="95000"/>
            </a:schemeClr>
          </a:solidFill>
        </p:spPr>
        <p:txBody>
          <a:bodyPr>
            <a:normAutofit/>
          </a:bodyPr>
          <a:lstStyle>
            <a:lvl1pPr>
              <a:defRPr sz="2101"/>
            </a:lvl1pPr>
          </a:lstStyle>
          <a:p>
            <a:endParaRPr lang="en-US"/>
          </a:p>
        </p:txBody>
      </p:sp>
      <p:sp>
        <p:nvSpPr>
          <p:cNvPr id="6" name="Picture Placeholder 8">
            <a:extLst>
              <a:ext uri="{FF2B5EF4-FFF2-40B4-BE49-F238E27FC236}">
                <a16:creationId xmlns:a16="http://schemas.microsoft.com/office/drawing/2014/main" id="{D83C912C-D70A-2E49-9BD6-E2DA2F7F6B36}"/>
              </a:ext>
            </a:extLst>
          </p:cNvPr>
          <p:cNvSpPr>
            <a:spLocks noGrp="1"/>
          </p:cNvSpPr>
          <p:nvPr>
            <p:ph type="pic" sz="quarter" idx="15"/>
          </p:nvPr>
        </p:nvSpPr>
        <p:spPr>
          <a:xfrm>
            <a:off x="12188824" y="7363328"/>
            <a:ext cx="12188824" cy="6352672"/>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638769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Full Imag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DB8B4E5-6116-7548-A117-0A1B0E0F7CA0}"/>
              </a:ext>
            </a:extLst>
          </p:cNvPr>
          <p:cNvSpPr>
            <a:spLocks noGrp="1"/>
          </p:cNvSpPr>
          <p:nvPr>
            <p:ph type="pic" sz="quarter" idx="14"/>
          </p:nvPr>
        </p:nvSpPr>
        <p:spPr>
          <a:xfrm>
            <a:off x="2" y="4044942"/>
            <a:ext cx="11939815" cy="6297754"/>
          </a:xfrm>
          <a:prstGeom prst="rect">
            <a:avLst/>
          </a:prstGeom>
          <a:solidFill>
            <a:schemeClr val="bg1">
              <a:lumMod val="95000"/>
            </a:schemeClr>
          </a:solidFill>
        </p:spPr>
        <p:txBody>
          <a:bodyPr>
            <a:normAutofit/>
          </a:bodyPr>
          <a:lstStyle>
            <a:lvl1pPr>
              <a:defRPr sz="2101"/>
            </a:lvl1pPr>
          </a:lstStyle>
          <a:p>
            <a:endParaRPr lang="en-US"/>
          </a:p>
        </p:txBody>
      </p:sp>
      <p:sp>
        <p:nvSpPr>
          <p:cNvPr id="9" name="Picture Placeholder 8">
            <a:extLst>
              <a:ext uri="{FF2B5EF4-FFF2-40B4-BE49-F238E27FC236}">
                <a16:creationId xmlns:a16="http://schemas.microsoft.com/office/drawing/2014/main" id="{AE7E61A9-4C6F-6444-8A36-22CA9FDC42F2}"/>
              </a:ext>
            </a:extLst>
          </p:cNvPr>
          <p:cNvSpPr>
            <a:spLocks noGrp="1"/>
          </p:cNvSpPr>
          <p:nvPr>
            <p:ph type="pic" sz="quarter" idx="15"/>
          </p:nvPr>
        </p:nvSpPr>
        <p:spPr>
          <a:xfrm>
            <a:off x="12437835" y="4044942"/>
            <a:ext cx="11939815" cy="6297754"/>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4290840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Full Imag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DB8B4E5-6116-7548-A117-0A1B0E0F7CA0}"/>
              </a:ext>
            </a:extLst>
          </p:cNvPr>
          <p:cNvSpPr>
            <a:spLocks noGrp="1"/>
          </p:cNvSpPr>
          <p:nvPr>
            <p:ph type="pic" sz="quarter" idx="14"/>
          </p:nvPr>
        </p:nvSpPr>
        <p:spPr>
          <a:xfrm>
            <a:off x="1768925" y="4462848"/>
            <a:ext cx="13825205" cy="7721462"/>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659069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Full Imag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DB8B4E5-6116-7548-A117-0A1B0E0F7CA0}"/>
              </a:ext>
            </a:extLst>
          </p:cNvPr>
          <p:cNvSpPr>
            <a:spLocks noGrp="1"/>
          </p:cNvSpPr>
          <p:nvPr>
            <p:ph type="pic" sz="quarter" idx="14"/>
          </p:nvPr>
        </p:nvSpPr>
        <p:spPr>
          <a:xfrm>
            <a:off x="8783519" y="4462848"/>
            <a:ext cx="13825205" cy="7721462"/>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4034711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Full Imag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DB8B4E5-6116-7548-A117-0A1B0E0F7CA0}"/>
              </a:ext>
            </a:extLst>
          </p:cNvPr>
          <p:cNvSpPr>
            <a:spLocks noGrp="1"/>
          </p:cNvSpPr>
          <p:nvPr>
            <p:ph type="pic" sz="quarter" idx="14"/>
          </p:nvPr>
        </p:nvSpPr>
        <p:spPr>
          <a:xfrm>
            <a:off x="2087435" y="5043008"/>
            <a:ext cx="4716950" cy="1789840"/>
          </a:xfrm>
          <a:prstGeom prst="rect">
            <a:avLst/>
          </a:prstGeom>
          <a:solidFill>
            <a:schemeClr val="bg1">
              <a:lumMod val="95000"/>
            </a:schemeClr>
          </a:solidFill>
        </p:spPr>
        <p:txBody>
          <a:bodyPr>
            <a:normAutofit/>
          </a:bodyPr>
          <a:lstStyle>
            <a:lvl1pPr>
              <a:defRPr sz="2101"/>
            </a:lvl1pPr>
          </a:lstStyle>
          <a:p>
            <a:endParaRPr lang="en-US"/>
          </a:p>
        </p:txBody>
      </p:sp>
      <p:sp>
        <p:nvSpPr>
          <p:cNvPr id="13" name="Picture Placeholder 8">
            <a:extLst>
              <a:ext uri="{FF2B5EF4-FFF2-40B4-BE49-F238E27FC236}">
                <a16:creationId xmlns:a16="http://schemas.microsoft.com/office/drawing/2014/main" id="{74152B8B-6CCA-774C-9AFE-DDCDED7A9468}"/>
              </a:ext>
            </a:extLst>
          </p:cNvPr>
          <p:cNvSpPr>
            <a:spLocks noGrp="1"/>
          </p:cNvSpPr>
          <p:nvPr>
            <p:ph type="pic" sz="quarter" idx="15"/>
          </p:nvPr>
        </p:nvSpPr>
        <p:spPr>
          <a:xfrm>
            <a:off x="7251293" y="5043008"/>
            <a:ext cx="4716950" cy="1789840"/>
          </a:xfrm>
          <a:prstGeom prst="rect">
            <a:avLst/>
          </a:prstGeom>
          <a:solidFill>
            <a:schemeClr val="bg1">
              <a:lumMod val="95000"/>
            </a:schemeClr>
          </a:solidFill>
        </p:spPr>
        <p:txBody>
          <a:bodyPr>
            <a:normAutofit/>
          </a:bodyPr>
          <a:lstStyle>
            <a:lvl1pPr>
              <a:defRPr sz="2101"/>
            </a:lvl1pPr>
          </a:lstStyle>
          <a:p>
            <a:endParaRPr lang="en-US"/>
          </a:p>
        </p:txBody>
      </p:sp>
      <p:sp>
        <p:nvSpPr>
          <p:cNvPr id="14" name="Picture Placeholder 8">
            <a:extLst>
              <a:ext uri="{FF2B5EF4-FFF2-40B4-BE49-F238E27FC236}">
                <a16:creationId xmlns:a16="http://schemas.microsoft.com/office/drawing/2014/main" id="{42547E35-FBC7-C547-B300-22D9F351F30E}"/>
              </a:ext>
            </a:extLst>
          </p:cNvPr>
          <p:cNvSpPr>
            <a:spLocks noGrp="1"/>
          </p:cNvSpPr>
          <p:nvPr>
            <p:ph type="pic" sz="quarter" idx="16"/>
          </p:nvPr>
        </p:nvSpPr>
        <p:spPr>
          <a:xfrm>
            <a:off x="12412279" y="5043008"/>
            <a:ext cx="4716950" cy="1789840"/>
          </a:xfrm>
          <a:prstGeom prst="rect">
            <a:avLst/>
          </a:prstGeom>
          <a:solidFill>
            <a:schemeClr val="bg1">
              <a:lumMod val="95000"/>
            </a:schemeClr>
          </a:solidFill>
        </p:spPr>
        <p:txBody>
          <a:bodyPr>
            <a:normAutofit/>
          </a:bodyPr>
          <a:lstStyle>
            <a:lvl1pPr>
              <a:defRPr sz="2101"/>
            </a:lvl1pPr>
          </a:lstStyle>
          <a:p>
            <a:endParaRPr lang="en-US"/>
          </a:p>
        </p:txBody>
      </p:sp>
      <p:sp>
        <p:nvSpPr>
          <p:cNvPr id="15" name="Picture Placeholder 8">
            <a:extLst>
              <a:ext uri="{FF2B5EF4-FFF2-40B4-BE49-F238E27FC236}">
                <a16:creationId xmlns:a16="http://schemas.microsoft.com/office/drawing/2014/main" id="{86CE5088-CBFF-504D-864F-1F6827972D5C}"/>
              </a:ext>
            </a:extLst>
          </p:cNvPr>
          <p:cNvSpPr>
            <a:spLocks noGrp="1"/>
          </p:cNvSpPr>
          <p:nvPr>
            <p:ph type="pic" sz="quarter" idx="17"/>
          </p:nvPr>
        </p:nvSpPr>
        <p:spPr>
          <a:xfrm>
            <a:off x="17576137" y="5043008"/>
            <a:ext cx="4716950" cy="1789840"/>
          </a:xfrm>
          <a:prstGeom prst="rect">
            <a:avLst/>
          </a:prstGeom>
          <a:solidFill>
            <a:schemeClr val="bg1">
              <a:lumMod val="95000"/>
            </a:schemeClr>
          </a:solidFill>
        </p:spPr>
        <p:txBody>
          <a:bodyPr>
            <a:normAutofit/>
          </a:bodyPr>
          <a:lstStyle>
            <a:lvl1pPr>
              <a:defRPr sz="2101"/>
            </a:lvl1pPr>
          </a:lstStyle>
          <a:p>
            <a:endParaRPr lang="en-US"/>
          </a:p>
        </p:txBody>
      </p:sp>
      <p:sp>
        <p:nvSpPr>
          <p:cNvPr id="16" name="Picture Placeholder 8">
            <a:extLst>
              <a:ext uri="{FF2B5EF4-FFF2-40B4-BE49-F238E27FC236}">
                <a16:creationId xmlns:a16="http://schemas.microsoft.com/office/drawing/2014/main" id="{94ED1E4B-0FEC-494A-96CB-51E5E0066A3C}"/>
              </a:ext>
            </a:extLst>
          </p:cNvPr>
          <p:cNvSpPr>
            <a:spLocks noGrp="1"/>
          </p:cNvSpPr>
          <p:nvPr>
            <p:ph type="pic" sz="quarter" idx="18"/>
          </p:nvPr>
        </p:nvSpPr>
        <p:spPr>
          <a:xfrm>
            <a:off x="2087435" y="7246948"/>
            <a:ext cx="4716950" cy="1789840"/>
          </a:xfrm>
          <a:prstGeom prst="rect">
            <a:avLst/>
          </a:prstGeom>
          <a:solidFill>
            <a:schemeClr val="bg1">
              <a:lumMod val="95000"/>
            </a:schemeClr>
          </a:solidFill>
        </p:spPr>
        <p:txBody>
          <a:bodyPr>
            <a:normAutofit/>
          </a:bodyPr>
          <a:lstStyle>
            <a:lvl1pPr>
              <a:defRPr sz="2101"/>
            </a:lvl1pPr>
          </a:lstStyle>
          <a:p>
            <a:endParaRPr lang="en-US"/>
          </a:p>
        </p:txBody>
      </p:sp>
      <p:sp>
        <p:nvSpPr>
          <p:cNvPr id="17" name="Picture Placeholder 8">
            <a:extLst>
              <a:ext uri="{FF2B5EF4-FFF2-40B4-BE49-F238E27FC236}">
                <a16:creationId xmlns:a16="http://schemas.microsoft.com/office/drawing/2014/main" id="{46624ACD-A3D6-B345-8E1B-8B82C4998E1E}"/>
              </a:ext>
            </a:extLst>
          </p:cNvPr>
          <p:cNvSpPr>
            <a:spLocks noGrp="1"/>
          </p:cNvSpPr>
          <p:nvPr>
            <p:ph type="pic" sz="quarter" idx="19"/>
          </p:nvPr>
        </p:nvSpPr>
        <p:spPr>
          <a:xfrm>
            <a:off x="7251293" y="7246948"/>
            <a:ext cx="4716950" cy="1789840"/>
          </a:xfrm>
          <a:prstGeom prst="rect">
            <a:avLst/>
          </a:prstGeom>
          <a:solidFill>
            <a:schemeClr val="bg1">
              <a:lumMod val="95000"/>
            </a:schemeClr>
          </a:solidFill>
        </p:spPr>
        <p:txBody>
          <a:bodyPr>
            <a:normAutofit/>
          </a:bodyPr>
          <a:lstStyle>
            <a:lvl1pPr>
              <a:defRPr sz="2101"/>
            </a:lvl1pPr>
          </a:lstStyle>
          <a:p>
            <a:endParaRPr lang="en-US"/>
          </a:p>
        </p:txBody>
      </p:sp>
      <p:sp>
        <p:nvSpPr>
          <p:cNvPr id="18" name="Picture Placeholder 8">
            <a:extLst>
              <a:ext uri="{FF2B5EF4-FFF2-40B4-BE49-F238E27FC236}">
                <a16:creationId xmlns:a16="http://schemas.microsoft.com/office/drawing/2014/main" id="{6CFCD063-E30E-B043-A554-9349E3D763A0}"/>
              </a:ext>
            </a:extLst>
          </p:cNvPr>
          <p:cNvSpPr>
            <a:spLocks noGrp="1"/>
          </p:cNvSpPr>
          <p:nvPr>
            <p:ph type="pic" sz="quarter" idx="20"/>
          </p:nvPr>
        </p:nvSpPr>
        <p:spPr>
          <a:xfrm>
            <a:off x="12412279" y="7246948"/>
            <a:ext cx="4716950" cy="1789840"/>
          </a:xfrm>
          <a:prstGeom prst="rect">
            <a:avLst/>
          </a:prstGeom>
          <a:solidFill>
            <a:schemeClr val="bg1">
              <a:lumMod val="95000"/>
            </a:schemeClr>
          </a:solidFill>
        </p:spPr>
        <p:txBody>
          <a:bodyPr>
            <a:normAutofit/>
          </a:bodyPr>
          <a:lstStyle>
            <a:lvl1pPr>
              <a:defRPr sz="2101"/>
            </a:lvl1pPr>
          </a:lstStyle>
          <a:p>
            <a:endParaRPr lang="en-US"/>
          </a:p>
        </p:txBody>
      </p:sp>
      <p:sp>
        <p:nvSpPr>
          <p:cNvPr id="19" name="Picture Placeholder 8">
            <a:extLst>
              <a:ext uri="{FF2B5EF4-FFF2-40B4-BE49-F238E27FC236}">
                <a16:creationId xmlns:a16="http://schemas.microsoft.com/office/drawing/2014/main" id="{D0E03F31-4A31-6343-94E3-489192EE86A4}"/>
              </a:ext>
            </a:extLst>
          </p:cNvPr>
          <p:cNvSpPr>
            <a:spLocks noGrp="1"/>
          </p:cNvSpPr>
          <p:nvPr>
            <p:ph type="pic" sz="quarter" idx="21"/>
          </p:nvPr>
        </p:nvSpPr>
        <p:spPr>
          <a:xfrm>
            <a:off x="17576137" y="7246948"/>
            <a:ext cx="4716950" cy="1789840"/>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4036046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Full Image">
    <p:spTree>
      <p:nvGrpSpPr>
        <p:cNvPr id="1" name=""/>
        <p:cNvGrpSpPr/>
        <p:nvPr/>
      </p:nvGrpSpPr>
      <p:grpSpPr>
        <a:xfrm>
          <a:off x="0" y="0"/>
          <a:ext cx="0" cy="0"/>
          <a:chOff x="0" y="0"/>
          <a:chExt cx="0" cy="0"/>
        </a:xfrm>
      </p:grpSpPr>
      <p:sp>
        <p:nvSpPr>
          <p:cNvPr id="25" name="Picture Placeholder 8">
            <a:extLst>
              <a:ext uri="{FF2B5EF4-FFF2-40B4-BE49-F238E27FC236}">
                <a16:creationId xmlns:a16="http://schemas.microsoft.com/office/drawing/2014/main" id="{D99C7BFA-81F9-7F4A-9A9A-1571F685C1D6}"/>
              </a:ext>
            </a:extLst>
          </p:cNvPr>
          <p:cNvSpPr>
            <a:spLocks noGrp="1"/>
          </p:cNvSpPr>
          <p:nvPr>
            <p:ph type="pic" sz="quarter" idx="18"/>
          </p:nvPr>
        </p:nvSpPr>
        <p:spPr>
          <a:xfrm>
            <a:off x="-311151" y="-329185"/>
            <a:ext cx="24999952" cy="14374370"/>
          </a:xfrm>
          <a:prstGeom prst="rect">
            <a:avLst/>
          </a:prstGeom>
          <a:solidFill>
            <a:schemeClr val="bg1">
              <a:lumMod val="95000"/>
            </a:schemeClr>
          </a:solidFill>
        </p:spPr>
        <p:txBody>
          <a:bodyPr>
            <a:normAutofit/>
          </a:bodyPr>
          <a:lstStyle>
            <a:lvl1pPr>
              <a:defRPr sz="2101"/>
            </a:lvl1pPr>
          </a:lstStyle>
          <a:p>
            <a:endParaRPr lang="en-US"/>
          </a:p>
        </p:txBody>
      </p:sp>
      <p:sp>
        <p:nvSpPr>
          <p:cNvPr id="7" name="Picture Placeholder 8">
            <a:extLst>
              <a:ext uri="{FF2B5EF4-FFF2-40B4-BE49-F238E27FC236}">
                <a16:creationId xmlns:a16="http://schemas.microsoft.com/office/drawing/2014/main" id="{DDB8B4E5-6116-7548-A117-0A1B0E0F7CA0}"/>
              </a:ext>
            </a:extLst>
          </p:cNvPr>
          <p:cNvSpPr>
            <a:spLocks noGrp="1"/>
          </p:cNvSpPr>
          <p:nvPr>
            <p:ph type="pic" sz="quarter" idx="14"/>
          </p:nvPr>
        </p:nvSpPr>
        <p:spPr>
          <a:xfrm>
            <a:off x="2087435" y="7309048"/>
            <a:ext cx="4716950" cy="1789840"/>
          </a:xfrm>
          <a:prstGeom prst="rect">
            <a:avLst/>
          </a:prstGeom>
          <a:solidFill>
            <a:schemeClr val="bg1">
              <a:lumMod val="95000"/>
            </a:schemeClr>
          </a:solidFill>
        </p:spPr>
        <p:txBody>
          <a:bodyPr>
            <a:normAutofit/>
          </a:bodyPr>
          <a:lstStyle>
            <a:lvl1pPr>
              <a:defRPr sz="2101"/>
            </a:lvl1pPr>
          </a:lstStyle>
          <a:p>
            <a:endParaRPr lang="en-US"/>
          </a:p>
        </p:txBody>
      </p:sp>
      <p:sp>
        <p:nvSpPr>
          <p:cNvPr id="22" name="Picture Placeholder 8">
            <a:extLst>
              <a:ext uri="{FF2B5EF4-FFF2-40B4-BE49-F238E27FC236}">
                <a16:creationId xmlns:a16="http://schemas.microsoft.com/office/drawing/2014/main" id="{FC437A21-5251-2B42-9652-8DA8EA83620D}"/>
              </a:ext>
            </a:extLst>
          </p:cNvPr>
          <p:cNvSpPr>
            <a:spLocks noGrp="1"/>
          </p:cNvSpPr>
          <p:nvPr>
            <p:ph type="pic" sz="quarter" idx="15"/>
          </p:nvPr>
        </p:nvSpPr>
        <p:spPr>
          <a:xfrm>
            <a:off x="7251293" y="7309048"/>
            <a:ext cx="4716950" cy="1789840"/>
          </a:xfrm>
          <a:prstGeom prst="rect">
            <a:avLst/>
          </a:prstGeom>
          <a:solidFill>
            <a:schemeClr val="bg1">
              <a:lumMod val="95000"/>
            </a:schemeClr>
          </a:solidFill>
        </p:spPr>
        <p:txBody>
          <a:bodyPr>
            <a:normAutofit/>
          </a:bodyPr>
          <a:lstStyle>
            <a:lvl1pPr>
              <a:defRPr sz="2101"/>
            </a:lvl1pPr>
          </a:lstStyle>
          <a:p>
            <a:endParaRPr lang="en-US"/>
          </a:p>
        </p:txBody>
      </p:sp>
      <p:sp>
        <p:nvSpPr>
          <p:cNvPr id="23" name="Picture Placeholder 8">
            <a:extLst>
              <a:ext uri="{FF2B5EF4-FFF2-40B4-BE49-F238E27FC236}">
                <a16:creationId xmlns:a16="http://schemas.microsoft.com/office/drawing/2014/main" id="{F7644ABD-C017-3040-9F4A-5DE05367324C}"/>
              </a:ext>
            </a:extLst>
          </p:cNvPr>
          <p:cNvSpPr>
            <a:spLocks noGrp="1"/>
          </p:cNvSpPr>
          <p:nvPr>
            <p:ph type="pic" sz="quarter" idx="16"/>
          </p:nvPr>
        </p:nvSpPr>
        <p:spPr>
          <a:xfrm>
            <a:off x="12412279" y="7309048"/>
            <a:ext cx="4716950" cy="1789840"/>
          </a:xfrm>
          <a:prstGeom prst="rect">
            <a:avLst/>
          </a:prstGeom>
          <a:solidFill>
            <a:schemeClr val="bg1">
              <a:lumMod val="95000"/>
            </a:schemeClr>
          </a:solidFill>
        </p:spPr>
        <p:txBody>
          <a:bodyPr>
            <a:normAutofit/>
          </a:bodyPr>
          <a:lstStyle>
            <a:lvl1pPr>
              <a:defRPr sz="2101"/>
            </a:lvl1pPr>
          </a:lstStyle>
          <a:p>
            <a:endParaRPr lang="en-US"/>
          </a:p>
        </p:txBody>
      </p:sp>
      <p:sp>
        <p:nvSpPr>
          <p:cNvPr id="24" name="Picture Placeholder 8">
            <a:extLst>
              <a:ext uri="{FF2B5EF4-FFF2-40B4-BE49-F238E27FC236}">
                <a16:creationId xmlns:a16="http://schemas.microsoft.com/office/drawing/2014/main" id="{C04A1EEB-7F0B-4646-929E-7A6980229044}"/>
              </a:ext>
            </a:extLst>
          </p:cNvPr>
          <p:cNvSpPr>
            <a:spLocks noGrp="1"/>
          </p:cNvSpPr>
          <p:nvPr>
            <p:ph type="pic" sz="quarter" idx="17"/>
          </p:nvPr>
        </p:nvSpPr>
        <p:spPr>
          <a:xfrm>
            <a:off x="17576137" y="7309048"/>
            <a:ext cx="4716950" cy="1789840"/>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329838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Full Image">
    <p:spTree>
      <p:nvGrpSpPr>
        <p:cNvPr id="1" name=""/>
        <p:cNvGrpSpPr/>
        <p:nvPr/>
      </p:nvGrpSpPr>
      <p:grpSpPr>
        <a:xfrm>
          <a:off x="0" y="0"/>
          <a:ext cx="0" cy="0"/>
          <a:chOff x="0" y="0"/>
          <a:chExt cx="0" cy="0"/>
        </a:xfrm>
      </p:grpSpPr>
      <p:sp>
        <p:nvSpPr>
          <p:cNvPr id="25" name="Picture Placeholder 8">
            <a:extLst>
              <a:ext uri="{FF2B5EF4-FFF2-40B4-BE49-F238E27FC236}">
                <a16:creationId xmlns:a16="http://schemas.microsoft.com/office/drawing/2014/main" id="{D99C7BFA-81F9-7F4A-9A9A-1571F685C1D6}"/>
              </a:ext>
            </a:extLst>
          </p:cNvPr>
          <p:cNvSpPr>
            <a:spLocks noGrp="1"/>
          </p:cNvSpPr>
          <p:nvPr>
            <p:ph type="pic" sz="quarter" idx="18"/>
          </p:nvPr>
        </p:nvSpPr>
        <p:spPr>
          <a:xfrm>
            <a:off x="-1" y="5590117"/>
            <a:ext cx="8125883" cy="8125883"/>
          </a:xfrm>
          <a:prstGeom prst="rect">
            <a:avLst/>
          </a:prstGeom>
          <a:solidFill>
            <a:schemeClr val="bg1">
              <a:lumMod val="95000"/>
            </a:schemeClr>
          </a:solidFill>
        </p:spPr>
        <p:txBody>
          <a:bodyPr>
            <a:normAutofit/>
          </a:bodyPr>
          <a:lstStyle>
            <a:lvl1pPr>
              <a:defRPr sz="2101"/>
            </a:lvl1pPr>
          </a:lstStyle>
          <a:p>
            <a:endParaRPr lang="en-US"/>
          </a:p>
        </p:txBody>
      </p:sp>
      <p:sp>
        <p:nvSpPr>
          <p:cNvPr id="12" name="Picture Placeholder 8">
            <a:extLst>
              <a:ext uri="{FF2B5EF4-FFF2-40B4-BE49-F238E27FC236}">
                <a16:creationId xmlns:a16="http://schemas.microsoft.com/office/drawing/2014/main" id="{CD1A96EE-E8F8-FF41-8726-C07B289C65B7}"/>
              </a:ext>
            </a:extLst>
          </p:cNvPr>
          <p:cNvSpPr>
            <a:spLocks noGrp="1"/>
          </p:cNvSpPr>
          <p:nvPr>
            <p:ph type="pic" sz="quarter" idx="19"/>
          </p:nvPr>
        </p:nvSpPr>
        <p:spPr>
          <a:xfrm>
            <a:off x="8125887" y="5590117"/>
            <a:ext cx="8125883" cy="8125883"/>
          </a:xfrm>
          <a:prstGeom prst="rect">
            <a:avLst/>
          </a:prstGeom>
          <a:solidFill>
            <a:schemeClr val="bg1">
              <a:lumMod val="95000"/>
            </a:schemeClr>
          </a:solidFill>
        </p:spPr>
        <p:txBody>
          <a:bodyPr>
            <a:normAutofit/>
          </a:bodyPr>
          <a:lstStyle>
            <a:lvl1pPr>
              <a:defRPr sz="2101"/>
            </a:lvl1pPr>
          </a:lstStyle>
          <a:p>
            <a:endParaRPr lang="en-US"/>
          </a:p>
        </p:txBody>
      </p:sp>
      <p:sp>
        <p:nvSpPr>
          <p:cNvPr id="13" name="Picture Placeholder 8">
            <a:extLst>
              <a:ext uri="{FF2B5EF4-FFF2-40B4-BE49-F238E27FC236}">
                <a16:creationId xmlns:a16="http://schemas.microsoft.com/office/drawing/2014/main" id="{023C0D05-D9A9-DD4D-8198-B445DB103CBF}"/>
              </a:ext>
            </a:extLst>
          </p:cNvPr>
          <p:cNvSpPr>
            <a:spLocks noGrp="1"/>
          </p:cNvSpPr>
          <p:nvPr>
            <p:ph type="pic" sz="quarter" idx="20"/>
          </p:nvPr>
        </p:nvSpPr>
        <p:spPr>
          <a:xfrm>
            <a:off x="16251770" y="5590117"/>
            <a:ext cx="8125883" cy="8125883"/>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3032676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Full Image">
    <p:spTree>
      <p:nvGrpSpPr>
        <p:cNvPr id="1" name=""/>
        <p:cNvGrpSpPr/>
        <p:nvPr/>
      </p:nvGrpSpPr>
      <p:grpSpPr>
        <a:xfrm>
          <a:off x="0" y="0"/>
          <a:ext cx="0" cy="0"/>
          <a:chOff x="0" y="0"/>
          <a:chExt cx="0" cy="0"/>
        </a:xfrm>
      </p:grpSpPr>
      <p:sp>
        <p:nvSpPr>
          <p:cNvPr id="25" name="Picture Placeholder 8">
            <a:extLst>
              <a:ext uri="{FF2B5EF4-FFF2-40B4-BE49-F238E27FC236}">
                <a16:creationId xmlns:a16="http://schemas.microsoft.com/office/drawing/2014/main" id="{D99C7BFA-81F9-7F4A-9A9A-1571F685C1D6}"/>
              </a:ext>
            </a:extLst>
          </p:cNvPr>
          <p:cNvSpPr>
            <a:spLocks noGrp="1"/>
          </p:cNvSpPr>
          <p:nvPr>
            <p:ph type="pic" sz="quarter" idx="18"/>
          </p:nvPr>
        </p:nvSpPr>
        <p:spPr>
          <a:xfrm>
            <a:off x="-1" y="4121208"/>
            <a:ext cx="20643739" cy="9594792"/>
          </a:xfrm>
          <a:custGeom>
            <a:avLst/>
            <a:gdLst>
              <a:gd name="connsiteX0" fmla="*/ 0 w 20643739"/>
              <a:gd name="connsiteY0" fmla="*/ 0 h 9605039"/>
              <a:gd name="connsiteX1" fmla="*/ 20643739 w 20643739"/>
              <a:gd name="connsiteY1" fmla="*/ 0 h 9605039"/>
              <a:gd name="connsiteX2" fmla="*/ 20643739 w 20643739"/>
              <a:gd name="connsiteY2" fmla="*/ 9605039 h 9605039"/>
              <a:gd name="connsiteX3" fmla="*/ 0 w 20643739"/>
              <a:gd name="connsiteY3" fmla="*/ 9605039 h 9605039"/>
              <a:gd name="connsiteX4" fmla="*/ 0 w 20643739"/>
              <a:gd name="connsiteY4" fmla="*/ 0 h 9605039"/>
              <a:gd name="connsiteX0" fmla="*/ 0 w 20643739"/>
              <a:gd name="connsiteY0" fmla="*/ 26641 h 9631680"/>
              <a:gd name="connsiteX1" fmla="*/ 8412481 w 20643739"/>
              <a:gd name="connsiteY1" fmla="*/ 0 h 9631680"/>
              <a:gd name="connsiteX2" fmla="*/ 20643739 w 20643739"/>
              <a:gd name="connsiteY2" fmla="*/ 26641 h 9631680"/>
              <a:gd name="connsiteX3" fmla="*/ 20643739 w 20643739"/>
              <a:gd name="connsiteY3" fmla="*/ 9631680 h 9631680"/>
              <a:gd name="connsiteX4" fmla="*/ 0 w 20643739"/>
              <a:gd name="connsiteY4" fmla="*/ 9631680 h 9631680"/>
              <a:gd name="connsiteX5" fmla="*/ 0 w 20643739"/>
              <a:gd name="connsiteY5" fmla="*/ 26641 h 9631680"/>
              <a:gd name="connsiteX0" fmla="*/ 0 w 20643739"/>
              <a:gd name="connsiteY0" fmla="*/ 26641 h 9631680"/>
              <a:gd name="connsiteX1" fmla="*/ 8412481 w 20643739"/>
              <a:gd name="connsiteY1" fmla="*/ 0 h 9631680"/>
              <a:gd name="connsiteX2" fmla="*/ 20643739 w 20643739"/>
              <a:gd name="connsiteY2" fmla="*/ 9631680 h 9631680"/>
              <a:gd name="connsiteX3" fmla="*/ 0 w 20643739"/>
              <a:gd name="connsiteY3" fmla="*/ 9631680 h 9631680"/>
              <a:gd name="connsiteX4" fmla="*/ 0 w 20643739"/>
              <a:gd name="connsiteY4" fmla="*/ 26641 h 9631680"/>
              <a:gd name="connsiteX0" fmla="*/ 0 w 20643739"/>
              <a:gd name="connsiteY0" fmla="*/ 26641 h 9631680"/>
              <a:gd name="connsiteX1" fmla="*/ 8412481 w 20643739"/>
              <a:gd name="connsiteY1" fmla="*/ 0 h 9631680"/>
              <a:gd name="connsiteX2" fmla="*/ 20643739 w 20643739"/>
              <a:gd name="connsiteY2" fmla="*/ 9631680 h 9631680"/>
              <a:gd name="connsiteX3" fmla="*/ 0 w 20643739"/>
              <a:gd name="connsiteY3" fmla="*/ 9631680 h 9631680"/>
              <a:gd name="connsiteX4" fmla="*/ 0 w 20643739"/>
              <a:gd name="connsiteY4" fmla="*/ 26641 h 9631680"/>
              <a:gd name="connsiteX0" fmla="*/ 0 w 20643739"/>
              <a:gd name="connsiteY0" fmla="*/ 26641 h 9631680"/>
              <a:gd name="connsiteX1" fmla="*/ 8412481 w 20643739"/>
              <a:gd name="connsiteY1" fmla="*/ 0 h 9631680"/>
              <a:gd name="connsiteX2" fmla="*/ 20643739 w 20643739"/>
              <a:gd name="connsiteY2" fmla="*/ 9631680 h 9631680"/>
              <a:gd name="connsiteX3" fmla="*/ 0 w 20643739"/>
              <a:gd name="connsiteY3" fmla="*/ 9631680 h 9631680"/>
              <a:gd name="connsiteX4" fmla="*/ 0 w 20643739"/>
              <a:gd name="connsiteY4" fmla="*/ 26641 h 9631680"/>
              <a:gd name="connsiteX0" fmla="*/ 0 w 20643739"/>
              <a:gd name="connsiteY0" fmla="*/ 26641 h 9631680"/>
              <a:gd name="connsiteX1" fmla="*/ 7132321 w 20643739"/>
              <a:gd name="connsiteY1" fmla="*/ 0 h 9631680"/>
              <a:gd name="connsiteX2" fmla="*/ 20643739 w 20643739"/>
              <a:gd name="connsiteY2" fmla="*/ 9631680 h 9631680"/>
              <a:gd name="connsiteX3" fmla="*/ 0 w 20643739"/>
              <a:gd name="connsiteY3" fmla="*/ 9631680 h 9631680"/>
              <a:gd name="connsiteX4" fmla="*/ 0 w 20643739"/>
              <a:gd name="connsiteY4" fmla="*/ 26641 h 9631680"/>
              <a:gd name="connsiteX0" fmla="*/ 0 w 20643739"/>
              <a:gd name="connsiteY0" fmla="*/ 53789 h 9658828"/>
              <a:gd name="connsiteX1" fmla="*/ 7132321 w 20643739"/>
              <a:gd name="connsiteY1" fmla="*/ 27148 h 9658828"/>
              <a:gd name="connsiteX2" fmla="*/ 20643739 w 20643739"/>
              <a:gd name="connsiteY2" fmla="*/ 9658828 h 9658828"/>
              <a:gd name="connsiteX3" fmla="*/ 0 w 20643739"/>
              <a:gd name="connsiteY3" fmla="*/ 9658828 h 9658828"/>
              <a:gd name="connsiteX4" fmla="*/ 0 w 20643739"/>
              <a:gd name="connsiteY4" fmla="*/ 53789 h 9658828"/>
              <a:gd name="connsiteX0" fmla="*/ 0 w 20643739"/>
              <a:gd name="connsiteY0" fmla="*/ 53789 h 9658828"/>
              <a:gd name="connsiteX1" fmla="*/ 7186110 w 20643739"/>
              <a:gd name="connsiteY1" fmla="*/ 27148 h 9658828"/>
              <a:gd name="connsiteX2" fmla="*/ 20643739 w 20643739"/>
              <a:gd name="connsiteY2" fmla="*/ 9658828 h 9658828"/>
              <a:gd name="connsiteX3" fmla="*/ 0 w 20643739"/>
              <a:gd name="connsiteY3" fmla="*/ 9658828 h 9658828"/>
              <a:gd name="connsiteX4" fmla="*/ 0 w 20643739"/>
              <a:gd name="connsiteY4" fmla="*/ 53789 h 9658828"/>
              <a:gd name="connsiteX0" fmla="*/ 0 w 20643739"/>
              <a:gd name="connsiteY0" fmla="*/ 43485 h 9648524"/>
              <a:gd name="connsiteX1" fmla="*/ 7186110 w 20643739"/>
              <a:gd name="connsiteY1" fmla="*/ 16844 h 9648524"/>
              <a:gd name="connsiteX2" fmla="*/ 20643739 w 20643739"/>
              <a:gd name="connsiteY2" fmla="*/ 9648524 h 9648524"/>
              <a:gd name="connsiteX3" fmla="*/ 0 w 20643739"/>
              <a:gd name="connsiteY3" fmla="*/ 9648524 h 9648524"/>
              <a:gd name="connsiteX4" fmla="*/ 0 w 20643739"/>
              <a:gd name="connsiteY4" fmla="*/ 43485 h 9648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43739" h="9648524">
                <a:moveTo>
                  <a:pt x="0" y="43485"/>
                </a:moveTo>
                <a:lnTo>
                  <a:pt x="7186110" y="16844"/>
                </a:lnTo>
                <a:cubicBezTo>
                  <a:pt x="19810147" y="-425907"/>
                  <a:pt x="20437613" y="7992444"/>
                  <a:pt x="20643739" y="9648524"/>
                </a:cubicBezTo>
                <a:lnTo>
                  <a:pt x="0" y="9648524"/>
                </a:lnTo>
                <a:lnTo>
                  <a:pt x="0" y="43485"/>
                </a:lnTo>
                <a:close/>
              </a:path>
            </a:pathLst>
          </a:cu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88705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311151" y="-329185"/>
            <a:ext cx="24999952" cy="14374370"/>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98994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Full Imag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B9E06395-9840-8342-BC1A-776D39165271}"/>
              </a:ext>
            </a:extLst>
          </p:cNvPr>
          <p:cNvSpPr>
            <a:spLocks noGrp="1"/>
          </p:cNvSpPr>
          <p:nvPr>
            <p:ph type="pic" sz="quarter" idx="18"/>
          </p:nvPr>
        </p:nvSpPr>
        <p:spPr>
          <a:xfrm>
            <a:off x="1572347" y="4117329"/>
            <a:ext cx="10428702" cy="5376311"/>
          </a:xfrm>
          <a:prstGeom prst="rect">
            <a:avLst/>
          </a:prstGeom>
          <a:solidFill>
            <a:schemeClr val="bg1">
              <a:lumMod val="95000"/>
            </a:schemeClr>
          </a:solidFill>
        </p:spPr>
        <p:txBody>
          <a:bodyPr>
            <a:normAutofit/>
          </a:bodyPr>
          <a:lstStyle>
            <a:lvl1pPr>
              <a:defRPr sz="2101"/>
            </a:lvl1pPr>
          </a:lstStyle>
          <a:p>
            <a:endParaRPr lang="en-US"/>
          </a:p>
        </p:txBody>
      </p:sp>
      <p:sp>
        <p:nvSpPr>
          <p:cNvPr id="6" name="Picture Placeholder 8">
            <a:extLst>
              <a:ext uri="{FF2B5EF4-FFF2-40B4-BE49-F238E27FC236}">
                <a16:creationId xmlns:a16="http://schemas.microsoft.com/office/drawing/2014/main" id="{3E506E01-6ABE-F048-BA8E-2BFFA68E2C0F}"/>
              </a:ext>
            </a:extLst>
          </p:cNvPr>
          <p:cNvSpPr>
            <a:spLocks noGrp="1"/>
          </p:cNvSpPr>
          <p:nvPr>
            <p:ph type="pic" sz="quarter" idx="19"/>
          </p:nvPr>
        </p:nvSpPr>
        <p:spPr>
          <a:xfrm>
            <a:off x="12376601" y="4117329"/>
            <a:ext cx="10428702" cy="5376311"/>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3496750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Full Imag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3E506E01-6ABE-F048-BA8E-2BFFA68E2C0F}"/>
              </a:ext>
            </a:extLst>
          </p:cNvPr>
          <p:cNvSpPr>
            <a:spLocks noGrp="1"/>
          </p:cNvSpPr>
          <p:nvPr>
            <p:ph type="pic" sz="quarter" idx="19"/>
          </p:nvPr>
        </p:nvSpPr>
        <p:spPr>
          <a:xfrm>
            <a:off x="10873029" y="4283935"/>
            <a:ext cx="12078758" cy="7926501"/>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306880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Full Image">
    <p:spTree>
      <p:nvGrpSpPr>
        <p:cNvPr id="1" name=""/>
        <p:cNvGrpSpPr/>
        <p:nvPr/>
      </p:nvGrpSpPr>
      <p:grpSpPr>
        <a:xfrm>
          <a:off x="0" y="0"/>
          <a:ext cx="0" cy="0"/>
          <a:chOff x="0" y="0"/>
          <a:chExt cx="0" cy="0"/>
        </a:xfrm>
      </p:grpSpPr>
      <p:sp>
        <p:nvSpPr>
          <p:cNvPr id="25" name="Picture Placeholder 8">
            <a:extLst>
              <a:ext uri="{FF2B5EF4-FFF2-40B4-BE49-F238E27FC236}">
                <a16:creationId xmlns:a16="http://schemas.microsoft.com/office/drawing/2014/main" id="{D99C7BFA-81F9-7F4A-9A9A-1571F685C1D6}"/>
              </a:ext>
            </a:extLst>
          </p:cNvPr>
          <p:cNvSpPr>
            <a:spLocks noGrp="1"/>
          </p:cNvSpPr>
          <p:nvPr>
            <p:ph type="pic" sz="quarter" idx="18"/>
          </p:nvPr>
        </p:nvSpPr>
        <p:spPr>
          <a:xfrm flipH="1">
            <a:off x="3733911" y="4121208"/>
            <a:ext cx="20643739" cy="9594792"/>
          </a:xfrm>
          <a:custGeom>
            <a:avLst/>
            <a:gdLst>
              <a:gd name="connsiteX0" fmla="*/ 0 w 20643739"/>
              <a:gd name="connsiteY0" fmla="*/ 0 h 9605039"/>
              <a:gd name="connsiteX1" fmla="*/ 20643739 w 20643739"/>
              <a:gd name="connsiteY1" fmla="*/ 0 h 9605039"/>
              <a:gd name="connsiteX2" fmla="*/ 20643739 w 20643739"/>
              <a:gd name="connsiteY2" fmla="*/ 9605039 h 9605039"/>
              <a:gd name="connsiteX3" fmla="*/ 0 w 20643739"/>
              <a:gd name="connsiteY3" fmla="*/ 9605039 h 9605039"/>
              <a:gd name="connsiteX4" fmla="*/ 0 w 20643739"/>
              <a:gd name="connsiteY4" fmla="*/ 0 h 9605039"/>
              <a:gd name="connsiteX0" fmla="*/ 0 w 20643739"/>
              <a:gd name="connsiteY0" fmla="*/ 26641 h 9631680"/>
              <a:gd name="connsiteX1" fmla="*/ 8412481 w 20643739"/>
              <a:gd name="connsiteY1" fmla="*/ 0 h 9631680"/>
              <a:gd name="connsiteX2" fmla="*/ 20643739 w 20643739"/>
              <a:gd name="connsiteY2" fmla="*/ 26641 h 9631680"/>
              <a:gd name="connsiteX3" fmla="*/ 20643739 w 20643739"/>
              <a:gd name="connsiteY3" fmla="*/ 9631680 h 9631680"/>
              <a:gd name="connsiteX4" fmla="*/ 0 w 20643739"/>
              <a:gd name="connsiteY4" fmla="*/ 9631680 h 9631680"/>
              <a:gd name="connsiteX5" fmla="*/ 0 w 20643739"/>
              <a:gd name="connsiteY5" fmla="*/ 26641 h 9631680"/>
              <a:gd name="connsiteX0" fmla="*/ 0 w 20643739"/>
              <a:gd name="connsiteY0" fmla="*/ 26641 h 9631680"/>
              <a:gd name="connsiteX1" fmla="*/ 8412481 w 20643739"/>
              <a:gd name="connsiteY1" fmla="*/ 0 h 9631680"/>
              <a:gd name="connsiteX2" fmla="*/ 20643739 w 20643739"/>
              <a:gd name="connsiteY2" fmla="*/ 9631680 h 9631680"/>
              <a:gd name="connsiteX3" fmla="*/ 0 w 20643739"/>
              <a:gd name="connsiteY3" fmla="*/ 9631680 h 9631680"/>
              <a:gd name="connsiteX4" fmla="*/ 0 w 20643739"/>
              <a:gd name="connsiteY4" fmla="*/ 26641 h 9631680"/>
              <a:gd name="connsiteX0" fmla="*/ 0 w 20643739"/>
              <a:gd name="connsiteY0" fmla="*/ 26641 h 9631680"/>
              <a:gd name="connsiteX1" fmla="*/ 8412481 w 20643739"/>
              <a:gd name="connsiteY1" fmla="*/ 0 h 9631680"/>
              <a:gd name="connsiteX2" fmla="*/ 20643739 w 20643739"/>
              <a:gd name="connsiteY2" fmla="*/ 9631680 h 9631680"/>
              <a:gd name="connsiteX3" fmla="*/ 0 w 20643739"/>
              <a:gd name="connsiteY3" fmla="*/ 9631680 h 9631680"/>
              <a:gd name="connsiteX4" fmla="*/ 0 w 20643739"/>
              <a:gd name="connsiteY4" fmla="*/ 26641 h 9631680"/>
              <a:gd name="connsiteX0" fmla="*/ 0 w 20643739"/>
              <a:gd name="connsiteY0" fmla="*/ 26641 h 9631680"/>
              <a:gd name="connsiteX1" fmla="*/ 8412481 w 20643739"/>
              <a:gd name="connsiteY1" fmla="*/ 0 h 9631680"/>
              <a:gd name="connsiteX2" fmla="*/ 20643739 w 20643739"/>
              <a:gd name="connsiteY2" fmla="*/ 9631680 h 9631680"/>
              <a:gd name="connsiteX3" fmla="*/ 0 w 20643739"/>
              <a:gd name="connsiteY3" fmla="*/ 9631680 h 9631680"/>
              <a:gd name="connsiteX4" fmla="*/ 0 w 20643739"/>
              <a:gd name="connsiteY4" fmla="*/ 26641 h 9631680"/>
              <a:gd name="connsiteX0" fmla="*/ 0 w 20643739"/>
              <a:gd name="connsiteY0" fmla="*/ 26641 h 9631680"/>
              <a:gd name="connsiteX1" fmla="*/ 7132321 w 20643739"/>
              <a:gd name="connsiteY1" fmla="*/ 0 h 9631680"/>
              <a:gd name="connsiteX2" fmla="*/ 20643739 w 20643739"/>
              <a:gd name="connsiteY2" fmla="*/ 9631680 h 9631680"/>
              <a:gd name="connsiteX3" fmla="*/ 0 w 20643739"/>
              <a:gd name="connsiteY3" fmla="*/ 9631680 h 9631680"/>
              <a:gd name="connsiteX4" fmla="*/ 0 w 20643739"/>
              <a:gd name="connsiteY4" fmla="*/ 26641 h 9631680"/>
              <a:gd name="connsiteX0" fmla="*/ 0 w 20643739"/>
              <a:gd name="connsiteY0" fmla="*/ 53789 h 9658828"/>
              <a:gd name="connsiteX1" fmla="*/ 7132321 w 20643739"/>
              <a:gd name="connsiteY1" fmla="*/ 27148 h 9658828"/>
              <a:gd name="connsiteX2" fmla="*/ 20643739 w 20643739"/>
              <a:gd name="connsiteY2" fmla="*/ 9658828 h 9658828"/>
              <a:gd name="connsiteX3" fmla="*/ 0 w 20643739"/>
              <a:gd name="connsiteY3" fmla="*/ 9658828 h 9658828"/>
              <a:gd name="connsiteX4" fmla="*/ 0 w 20643739"/>
              <a:gd name="connsiteY4" fmla="*/ 53789 h 9658828"/>
              <a:gd name="connsiteX0" fmla="*/ 0 w 20643739"/>
              <a:gd name="connsiteY0" fmla="*/ 53789 h 9658828"/>
              <a:gd name="connsiteX1" fmla="*/ 7186110 w 20643739"/>
              <a:gd name="connsiteY1" fmla="*/ 27148 h 9658828"/>
              <a:gd name="connsiteX2" fmla="*/ 20643739 w 20643739"/>
              <a:gd name="connsiteY2" fmla="*/ 9658828 h 9658828"/>
              <a:gd name="connsiteX3" fmla="*/ 0 w 20643739"/>
              <a:gd name="connsiteY3" fmla="*/ 9658828 h 9658828"/>
              <a:gd name="connsiteX4" fmla="*/ 0 w 20643739"/>
              <a:gd name="connsiteY4" fmla="*/ 53789 h 9658828"/>
              <a:gd name="connsiteX0" fmla="*/ 0 w 20643739"/>
              <a:gd name="connsiteY0" fmla="*/ 43485 h 9648524"/>
              <a:gd name="connsiteX1" fmla="*/ 7186110 w 20643739"/>
              <a:gd name="connsiteY1" fmla="*/ 16844 h 9648524"/>
              <a:gd name="connsiteX2" fmla="*/ 20643739 w 20643739"/>
              <a:gd name="connsiteY2" fmla="*/ 9648524 h 9648524"/>
              <a:gd name="connsiteX3" fmla="*/ 0 w 20643739"/>
              <a:gd name="connsiteY3" fmla="*/ 9648524 h 9648524"/>
              <a:gd name="connsiteX4" fmla="*/ 0 w 20643739"/>
              <a:gd name="connsiteY4" fmla="*/ 43485 h 9648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43739" h="9648524">
                <a:moveTo>
                  <a:pt x="0" y="43485"/>
                </a:moveTo>
                <a:lnTo>
                  <a:pt x="7186110" y="16844"/>
                </a:lnTo>
                <a:cubicBezTo>
                  <a:pt x="19810147" y="-425907"/>
                  <a:pt x="20437613" y="7992444"/>
                  <a:pt x="20643739" y="9648524"/>
                </a:cubicBezTo>
                <a:lnTo>
                  <a:pt x="0" y="9648524"/>
                </a:lnTo>
                <a:lnTo>
                  <a:pt x="0" y="43485"/>
                </a:lnTo>
                <a:close/>
              </a:path>
            </a:pathLst>
          </a:cu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4194424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Full Imag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3E506E01-6ABE-F048-BA8E-2BFFA68E2C0F}"/>
              </a:ext>
            </a:extLst>
          </p:cNvPr>
          <p:cNvSpPr>
            <a:spLocks noGrp="1"/>
          </p:cNvSpPr>
          <p:nvPr>
            <p:ph type="pic" sz="quarter" idx="19"/>
          </p:nvPr>
        </p:nvSpPr>
        <p:spPr>
          <a:xfrm>
            <a:off x="1425862" y="4283935"/>
            <a:ext cx="12078758" cy="7926501"/>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423896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4AF7EE9-61D6-EF40-A279-DF6BAC83C4CB}"/>
              </a:ext>
            </a:extLst>
          </p:cNvPr>
          <p:cNvSpPr>
            <a:spLocks noGrp="1"/>
          </p:cNvSpPr>
          <p:nvPr>
            <p:ph type="pic" sz="quarter" idx="14"/>
          </p:nvPr>
        </p:nvSpPr>
        <p:spPr>
          <a:xfrm>
            <a:off x="11849877" y="-329185"/>
            <a:ext cx="12838923" cy="14374370"/>
          </a:xfrm>
          <a:prstGeom prst="rect">
            <a:avLst/>
          </a:prstGeom>
          <a:solidFill>
            <a:schemeClr val="bg1">
              <a:lumMod val="95000"/>
            </a:schemeClr>
          </a:solidFill>
        </p:spPr>
        <p:txBody>
          <a:bodyPr>
            <a:normAutofit/>
          </a:bodyPr>
          <a:lstStyle>
            <a:lvl1pPr>
              <a:defRPr sz="2101"/>
            </a:lvl1pPr>
          </a:lstStyle>
          <a:p>
            <a:endParaRPr lang="en-US"/>
          </a:p>
        </p:txBody>
      </p:sp>
      <p:sp>
        <p:nvSpPr>
          <p:cNvPr id="6" name="Picture Placeholder 8">
            <a:extLst>
              <a:ext uri="{FF2B5EF4-FFF2-40B4-BE49-F238E27FC236}">
                <a16:creationId xmlns:a16="http://schemas.microsoft.com/office/drawing/2014/main" id="{3E506E01-6ABE-F048-BA8E-2BFFA68E2C0F}"/>
              </a:ext>
            </a:extLst>
          </p:cNvPr>
          <p:cNvSpPr>
            <a:spLocks noGrp="1"/>
          </p:cNvSpPr>
          <p:nvPr>
            <p:ph type="pic" sz="quarter" idx="19"/>
          </p:nvPr>
        </p:nvSpPr>
        <p:spPr>
          <a:xfrm>
            <a:off x="0" y="6858000"/>
            <a:ext cx="7611433" cy="5800944"/>
          </a:xfrm>
          <a:prstGeom prst="rect">
            <a:avLst/>
          </a:prstGeom>
          <a:solidFill>
            <a:schemeClr val="bg1">
              <a:lumMod val="95000"/>
            </a:schemeClr>
          </a:solidFill>
        </p:spPr>
        <p:txBody>
          <a:bodyPr>
            <a:normAutofit/>
          </a:bodyPr>
          <a:lstStyle>
            <a:lvl1pPr>
              <a:defRPr sz="2101"/>
            </a:lvl1pPr>
          </a:lstStyle>
          <a:p>
            <a:endParaRPr lang="en-US"/>
          </a:p>
        </p:txBody>
      </p:sp>
      <p:sp>
        <p:nvSpPr>
          <p:cNvPr id="8" name="Picture Placeholder 8">
            <a:extLst>
              <a:ext uri="{FF2B5EF4-FFF2-40B4-BE49-F238E27FC236}">
                <a16:creationId xmlns:a16="http://schemas.microsoft.com/office/drawing/2014/main" id="{1E33A0CD-F477-5346-B9CA-09D0B09BA0EA}"/>
              </a:ext>
            </a:extLst>
          </p:cNvPr>
          <p:cNvSpPr>
            <a:spLocks noGrp="1"/>
          </p:cNvSpPr>
          <p:nvPr>
            <p:ph type="pic" sz="quarter" idx="20"/>
          </p:nvPr>
        </p:nvSpPr>
        <p:spPr>
          <a:xfrm>
            <a:off x="8143256" y="6858000"/>
            <a:ext cx="7611433" cy="5800944"/>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649997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Full Imag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3E506E01-6ABE-F048-BA8E-2BFFA68E2C0F}"/>
              </a:ext>
            </a:extLst>
          </p:cNvPr>
          <p:cNvSpPr>
            <a:spLocks noGrp="1"/>
          </p:cNvSpPr>
          <p:nvPr>
            <p:ph type="pic" sz="quarter" idx="19"/>
          </p:nvPr>
        </p:nvSpPr>
        <p:spPr>
          <a:xfrm>
            <a:off x="0" y="6857999"/>
            <a:ext cx="8125880" cy="6857999"/>
          </a:xfrm>
          <a:prstGeom prst="rect">
            <a:avLst/>
          </a:prstGeom>
          <a:solidFill>
            <a:schemeClr val="bg1">
              <a:lumMod val="95000"/>
            </a:schemeClr>
          </a:solidFill>
        </p:spPr>
        <p:txBody>
          <a:bodyPr>
            <a:normAutofit/>
          </a:bodyPr>
          <a:lstStyle>
            <a:lvl1pPr>
              <a:defRPr sz="2101"/>
            </a:lvl1pPr>
          </a:lstStyle>
          <a:p>
            <a:endParaRPr lang="en-US"/>
          </a:p>
        </p:txBody>
      </p:sp>
      <p:sp>
        <p:nvSpPr>
          <p:cNvPr id="11" name="Picture Placeholder 8">
            <a:extLst>
              <a:ext uri="{FF2B5EF4-FFF2-40B4-BE49-F238E27FC236}">
                <a16:creationId xmlns:a16="http://schemas.microsoft.com/office/drawing/2014/main" id="{95F0D94F-73F7-664F-B1C6-52CF5213C27E}"/>
              </a:ext>
            </a:extLst>
          </p:cNvPr>
          <p:cNvSpPr>
            <a:spLocks noGrp="1"/>
          </p:cNvSpPr>
          <p:nvPr>
            <p:ph type="pic" sz="quarter" idx="20"/>
          </p:nvPr>
        </p:nvSpPr>
        <p:spPr>
          <a:xfrm>
            <a:off x="8164302" y="0"/>
            <a:ext cx="8125880" cy="6857999"/>
          </a:xfrm>
          <a:prstGeom prst="rect">
            <a:avLst/>
          </a:prstGeom>
          <a:solidFill>
            <a:schemeClr val="bg1">
              <a:lumMod val="95000"/>
            </a:schemeClr>
          </a:solidFill>
        </p:spPr>
        <p:txBody>
          <a:bodyPr>
            <a:normAutofit/>
          </a:bodyPr>
          <a:lstStyle>
            <a:lvl1pPr>
              <a:defRPr sz="2101"/>
            </a:lvl1pPr>
          </a:lstStyle>
          <a:p>
            <a:endParaRPr lang="en-US"/>
          </a:p>
        </p:txBody>
      </p:sp>
      <p:sp>
        <p:nvSpPr>
          <p:cNvPr id="12" name="Picture Placeholder 8">
            <a:extLst>
              <a:ext uri="{FF2B5EF4-FFF2-40B4-BE49-F238E27FC236}">
                <a16:creationId xmlns:a16="http://schemas.microsoft.com/office/drawing/2014/main" id="{4E6700C5-CFB2-4648-BA3F-EAA7F49C173A}"/>
              </a:ext>
            </a:extLst>
          </p:cNvPr>
          <p:cNvSpPr>
            <a:spLocks noGrp="1"/>
          </p:cNvSpPr>
          <p:nvPr>
            <p:ph type="pic" sz="quarter" idx="21"/>
          </p:nvPr>
        </p:nvSpPr>
        <p:spPr>
          <a:xfrm>
            <a:off x="16290183" y="6857999"/>
            <a:ext cx="8125880" cy="6857999"/>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4960180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Full Imag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484DAB0C-DE08-8D47-832E-8131CB78A8E8}"/>
              </a:ext>
            </a:extLst>
          </p:cNvPr>
          <p:cNvSpPr>
            <a:spLocks noGrp="1"/>
          </p:cNvSpPr>
          <p:nvPr>
            <p:ph type="pic" sz="quarter" idx="14"/>
          </p:nvPr>
        </p:nvSpPr>
        <p:spPr>
          <a:xfrm>
            <a:off x="-311151" y="-329185"/>
            <a:ext cx="12838923" cy="14374370"/>
          </a:xfrm>
          <a:prstGeom prst="rect">
            <a:avLst/>
          </a:prstGeom>
          <a:solidFill>
            <a:schemeClr val="bg1">
              <a:lumMod val="95000"/>
            </a:schemeClr>
          </a:solidFill>
        </p:spPr>
        <p:txBody>
          <a:bodyPr>
            <a:normAutofit/>
          </a:bodyPr>
          <a:lstStyle>
            <a:lvl1pPr>
              <a:defRPr sz="2101"/>
            </a:lvl1pPr>
          </a:lstStyle>
          <a:p>
            <a:endParaRPr lang="en-US"/>
          </a:p>
        </p:txBody>
      </p:sp>
      <p:sp>
        <p:nvSpPr>
          <p:cNvPr id="6" name="Picture Placeholder 8">
            <a:extLst>
              <a:ext uri="{FF2B5EF4-FFF2-40B4-BE49-F238E27FC236}">
                <a16:creationId xmlns:a16="http://schemas.microsoft.com/office/drawing/2014/main" id="{3E506E01-6ABE-F048-BA8E-2BFFA68E2C0F}"/>
              </a:ext>
            </a:extLst>
          </p:cNvPr>
          <p:cNvSpPr>
            <a:spLocks noGrp="1"/>
          </p:cNvSpPr>
          <p:nvPr>
            <p:ph type="pic" sz="quarter" idx="19"/>
          </p:nvPr>
        </p:nvSpPr>
        <p:spPr>
          <a:xfrm>
            <a:off x="8934111" y="6858000"/>
            <a:ext cx="7611433" cy="5800944"/>
          </a:xfrm>
          <a:prstGeom prst="rect">
            <a:avLst/>
          </a:prstGeom>
          <a:solidFill>
            <a:schemeClr val="bg1">
              <a:lumMod val="95000"/>
            </a:schemeClr>
          </a:solidFill>
        </p:spPr>
        <p:txBody>
          <a:bodyPr>
            <a:normAutofit/>
          </a:bodyPr>
          <a:lstStyle>
            <a:lvl1pPr>
              <a:defRPr sz="2101"/>
            </a:lvl1pPr>
          </a:lstStyle>
          <a:p>
            <a:endParaRPr lang="en-US"/>
          </a:p>
        </p:txBody>
      </p:sp>
      <p:sp>
        <p:nvSpPr>
          <p:cNvPr id="8" name="Picture Placeholder 8">
            <a:extLst>
              <a:ext uri="{FF2B5EF4-FFF2-40B4-BE49-F238E27FC236}">
                <a16:creationId xmlns:a16="http://schemas.microsoft.com/office/drawing/2014/main" id="{1E33A0CD-F477-5346-B9CA-09D0B09BA0EA}"/>
              </a:ext>
            </a:extLst>
          </p:cNvPr>
          <p:cNvSpPr>
            <a:spLocks noGrp="1"/>
          </p:cNvSpPr>
          <p:nvPr>
            <p:ph type="pic" sz="quarter" idx="20"/>
          </p:nvPr>
        </p:nvSpPr>
        <p:spPr>
          <a:xfrm>
            <a:off x="17077367" y="6858000"/>
            <a:ext cx="7611433" cy="5800944"/>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3926852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Full Imag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484DAB0C-DE08-8D47-832E-8131CB78A8E8}"/>
              </a:ext>
            </a:extLst>
          </p:cNvPr>
          <p:cNvSpPr>
            <a:spLocks noGrp="1"/>
          </p:cNvSpPr>
          <p:nvPr>
            <p:ph type="pic" sz="quarter" idx="14"/>
          </p:nvPr>
        </p:nvSpPr>
        <p:spPr>
          <a:xfrm>
            <a:off x="11234629" y="-1"/>
            <a:ext cx="11369855" cy="6599749"/>
          </a:xfrm>
          <a:prstGeom prst="rect">
            <a:avLst/>
          </a:prstGeom>
          <a:solidFill>
            <a:schemeClr val="bg1">
              <a:lumMod val="95000"/>
            </a:schemeClr>
          </a:solidFill>
        </p:spPr>
        <p:txBody>
          <a:bodyPr>
            <a:normAutofit/>
          </a:bodyPr>
          <a:lstStyle>
            <a:lvl1pPr>
              <a:defRPr sz="2101"/>
            </a:lvl1pPr>
          </a:lstStyle>
          <a:p>
            <a:endParaRPr lang="en-US"/>
          </a:p>
        </p:txBody>
      </p:sp>
      <p:sp>
        <p:nvSpPr>
          <p:cNvPr id="10" name="Picture Placeholder 8">
            <a:extLst>
              <a:ext uri="{FF2B5EF4-FFF2-40B4-BE49-F238E27FC236}">
                <a16:creationId xmlns:a16="http://schemas.microsoft.com/office/drawing/2014/main" id="{BFBC3985-5B10-D84D-9C8C-2FB1A0DE48D3}"/>
              </a:ext>
            </a:extLst>
          </p:cNvPr>
          <p:cNvSpPr>
            <a:spLocks noGrp="1"/>
          </p:cNvSpPr>
          <p:nvPr>
            <p:ph type="pic" sz="quarter" idx="15"/>
          </p:nvPr>
        </p:nvSpPr>
        <p:spPr>
          <a:xfrm>
            <a:off x="11234629" y="7116252"/>
            <a:ext cx="11369855" cy="6599749"/>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450093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_Full Imag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484DAB0C-DE08-8D47-832E-8131CB78A8E8}"/>
              </a:ext>
            </a:extLst>
          </p:cNvPr>
          <p:cNvSpPr>
            <a:spLocks noGrp="1"/>
          </p:cNvSpPr>
          <p:nvPr>
            <p:ph type="pic" sz="quarter" idx="14"/>
          </p:nvPr>
        </p:nvSpPr>
        <p:spPr>
          <a:xfrm>
            <a:off x="1423036" y="1371600"/>
            <a:ext cx="10656498" cy="10972795"/>
          </a:xfrm>
          <a:prstGeom prst="rect">
            <a:avLst/>
          </a:prstGeom>
          <a:solidFill>
            <a:schemeClr val="bg1">
              <a:lumMod val="95000"/>
            </a:schemeClr>
          </a:solidFill>
        </p:spPr>
        <p:txBody>
          <a:bodyPr>
            <a:normAutofit/>
          </a:bodyPr>
          <a:lstStyle>
            <a:lvl1pPr>
              <a:defRPr sz="2101"/>
            </a:lvl1pPr>
          </a:lstStyle>
          <a:p>
            <a:endParaRPr lang="en-US"/>
          </a:p>
        </p:txBody>
      </p:sp>
      <p:sp>
        <p:nvSpPr>
          <p:cNvPr id="8" name="Picture Placeholder 8">
            <a:extLst>
              <a:ext uri="{FF2B5EF4-FFF2-40B4-BE49-F238E27FC236}">
                <a16:creationId xmlns:a16="http://schemas.microsoft.com/office/drawing/2014/main" id="{C2D6A34A-E75E-1B49-9A3D-A1961E0C855C}"/>
              </a:ext>
            </a:extLst>
          </p:cNvPr>
          <p:cNvSpPr>
            <a:spLocks noGrp="1"/>
          </p:cNvSpPr>
          <p:nvPr>
            <p:ph type="pic" sz="quarter" idx="15"/>
          </p:nvPr>
        </p:nvSpPr>
        <p:spPr>
          <a:xfrm>
            <a:off x="12294942" y="1371600"/>
            <a:ext cx="10656498" cy="10972795"/>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867758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6_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43F1CC2-33CF-1343-9943-D329013BBAF7}"/>
              </a:ext>
            </a:extLst>
          </p:cNvPr>
          <p:cNvSpPr>
            <a:spLocks noGrp="1"/>
          </p:cNvSpPr>
          <p:nvPr>
            <p:ph type="pic" sz="quarter" idx="15"/>
          </p:nvPr>
        </p:nvSpPr>
        <p:spPr>
          <a:xfrm>
            <a:off x="-311151" y="-329185"/>
            <a:ext cx="12161776" cy="14374370"/>
          </a:xfrm>
          <a:prstGeom prst="rect">
            <a:avLst/>
          </a:prstGeom>
          <a:solidFill>
            <a:schemeClr val="bg1">
              <a:lumMod val="95000"/>
            </a:schemeClr>
          </a:solidFill>
        </p:spPr>
        <p:txBody>
          <a:bodyPr>
            <a:normAutofit/>
          </a:bodyPr>
          <a:lstStyle>
            <a:lvl1pPr>
              <a:defRPr sz="2101"/>
            </a:lvl1pPr>
          </a:lstStyle>
          <a:p>
            <a:endParaRPr lang="en-US"/>
          </a:p>
        </p:txBody>
      </p:sp>
      <p:sp>
        <p:nvSpPr>
          <p:cNvPr id="6" name="Picture Placeholder 31">
            <a:extLst>
              <a:ext uri="{FF2B5EF4-FFF2-40B4-BE49-F238E27FC236}">
                <a16:creationId xmlns:a16="http://schemas.microsoft.com/office/drawing/2014/main" id="{5939C152-F383-DC46-8B37-546FE51EAC9B}"/>
              </a:ext>
            </a:extLst>
          </p:cNvPr>
          <p:cNvSpPr>
            <a:spLocks noGrp="1"/>
          </p:cNvSpPr>
          <p:nvPr>
            <p:ph type="pic" sz="quarter" idx="14"/>
          </p:nvPr>
        </p:nvSpPr>
        <p:spPr>
          <a:xfrm>
            <a:off x="9340613" y="1556349"/>
            <a:ext cx="5023609" cy="10617792"/>
          </a:xfrm>
          <a:custGeom>
            <a:avLst/>
            <a:gdLst>
              <a:gd name="connsiteX0" fmla="*/ 646380 w 5264340"/>
              <a:gd name="connsiteY0" fmla="*/ 0 h 11126596"/>
              <a:gd name="connsiteX1" fmla="*/ 1063726 w 5264340"/>
              <a:gd name="connsiteY1" fmla="*/ 0 h 11126596"/>
              <a:gd name="connsiteX2" fmla="*/ 1143463 w 5264340"/>
              <a:gd name="connsiteY2" fmla="*/ 21612 h 11126596"/>
              <a:gd name="connsiteX3" fmla="*/ 1170607 w 5264340"/>
              <a:gd name="connsiteY3" fmla="*/ 96421 h 11126596"/>
              <a:gd name="connsiteX4" fmla="*/ 1538755 w 5264340"/>
              <a:gd name="connsiteY4" fmla="*/ 422256 h 11126596"/>
              <a:gd name="connsiteX5" fmla="*/ 3732371 w 5264340"/>
              <a:gd name="connsiteY5" fmla="*/ 422256 h 11126596"/>
              <a:gd name="connsiteX6" fmla="*/ 4098822 w 5264340"/>
              <a:gd name="connsiteY6" fmla="*/ 96421 h 11126596"/>
              <a:gd name="connsiteX7" fmla="*/ 4125967 w 5264340"/>
              <a:gd name="connsiteY7" fmla="*/ 21612 h 11126596"/>
              <a:gd name="connsiteX8" fmla="*/ 4207400 w 5264340"/>
              <a:gd name="connsiteY8" fmla="*/ 0 h 11126596"/>
              <a:gd name="connsiteX9" fmla="*/ 4623051 w 5264340"/>
              <a:gd name="connsiteY9" fmla="*/ 0 h 11126596"/>
              <a:gd name="connsiteX10" fmla="*/ 5264340 w 5264340"/>
              <a:gd name="connsiteY10" fmla="*/ 646683 h 11126596"/>
              <a:gd name="connsiteX11" fmla="*/ 5264340 w 5264340"/>
              <a:gd name="connsiteY11" fmla="*/ 718167 h 11126596"/>
              <a:gd name="connsiteX12" fmla="*/ 5264340 w 5264340"/>
              <a:gd name="connsiteY12" fmla="*/ 6234086 h 11126596"/>
              <a:gd name="connsiteX13" fmla="*/ 5264340 w 5264340"/>
              <a:gd name="connsiteY13" fmla="*/ 6423602 h 11126596"/>
              <a:gd name="connsiteX14" fmla="*/ 5264340 w 5264340"/>
              <a:gd name="connsiteY14" fmla="*/ 10408429 h 11126596"/>
              <a:gd name="connsiteX15" fmla="*/ 5264340 w 5264340"/>
              <a:gd name="connsiteY15" fmla="*/ 10479914 h 11126596"/>
              <a:gd name="connsiteX16" fmla="*/ 4623051 w 5264340"/>
              <a:gd name="connsiteY16" fmla="*/ 11126596 h 11126596"/>
              <a:gd name="connsiteX17" fmla="*/ 646380 w 5264340"/>
              <a:gd name="connsiteY17" fmla="*/ 11126596 h 11126596"/>
              <a:gd name="connsiteX18" fmla="*/ 1697 w 5264340"/>
              <a:gd name="connsiteY18" fmla="*/ 10479914 h 11126596"/>
              <a:gd name="connsiteX19" fmla="*/ 0 w 5264340"/>
              <a:gd name="connsiteY19" fmla="*/ 10408429 h 11126596"/>
              <a:gd name="connsiteX20" fmla="*/ 0 w 5264340"/>
              <a:gd name="connsiteY20" fmla="*/ 6423602 h 11126596"/>
              <a:gd name="connsiteX21" fmla="*/ 0 w 5264340"/>
              <a:gd name="connsiteY21" fmla="*/ 6234086 h 11126596"/>
              <a:gd name="connsiteX22" fmla="*/ 0 w 5264340"/>
              <a:gd name="connsiteY22" fmla="*/ 718167 h 11126596"/>
              <a:gd name="connsiteX23" fmla="*/ 1697 w 5264340"/>
              <a:gd name="connsiteY23" fmla="*/ 646683 h 11126596"/>
              <a:gd name="connsiteX24" fmla="*/ 646380 w 5264340"/>
              <a:gd name="connsiteY24" fmla="*/ 0 h 1112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4340" h="11126596">
                <a:moveTo>
                  <a:pt x="646380" y="0"/>
                </a:moveTo>
                <a:lnTo>
                  <a:pt x="1063726" y="0"/>
                </a:lnTo>
                <a:cubicBezTo>
                  <a:pt x="1109533" y="0"/>
                  <a:pt x="1128194" y="6650"/>
                  <a:pt x="1143463" y="21612"/>
                </a:cubicBezTo>
                <a:cubicBezTo>
                  <a:pt x="1160428" y="38236"/>
                  <a:pt x="1170607" y="58185"/>
                  <a:pt x="1170607" y="96421"/>
                </a:cubicBezTo>
                <a:cubicBezTo>
                  <a:pt x="1170607" y="304224"/>
                  <a:pt x="1299544" y="422256"/>
                  <a:pt x="1538755" y="422256"/>
                </a:cubicBezTo>
                <a:lnTo>
                  <a:pt x="3732371" y="422256"/>
                </a:lnTo>
                <a:cubicBezTo>
                  <a:pt x="3969886" y="422256"/>
                  <a:pt x="4098822" y="304224"/>
                  <a:pt x="4098822" y="96421"/>
                </a:cubicBezTo>
                <a:cubicBezTo>
                  <a:pt x="4098822" y="58185"/>
                  <a:pt x="4109002" y="38236"/>
                  <a:pt x="4125967" y="21612"/>
                </a:cubicBezTo>
                <a:cubicBezTo>
                  <a:pt x="4141236" y="6650"/>
                  <a:pt x="4159898" y="0"/>
                  <a:pt x="4207400" y="0"/>
                </a:cubicBezTo>
                <a:lnTo>
                  <a:pt x="4623051" y="0"/>
                </a:lnTo>
                <a:cubicBezTo>
                  <a:pt x="5033612" y="0"/>
                  <a:pt x="5264340" y="204478"/>
                  <a:pt x="5264340" y="646683"/>
                </a:cubicBezTo>
                <a:cubicBezTo>
                  <a:pt x="5264340" y="658320"/>
                  <a:pt x="5264340" y="706530"/>
                  <a:pt x="5264340" y="718167"/>
                </a:cubicBezTo>
                <a:lnTo>
                  <a:pt x="5264340" y="6234086"/>
                </a:lnTo>
                <a:lnTo>
                  <a:pt x="5264340" y="6423602"/>
                </a:lnTo>
                <a:lnTo>
                  <a:pt x="5264340" y="10408429"/>
                </a:lnTo>
                <a:cubicBezTo>
                  <a:pt x="5264340" y="10420066"/>
                  <a:pt x="5264340" y="10468277"/>
                  <a:pt x="5264340" y="10479914"/>
                </a:cubicBezTo>
                <a:cubicBezTo>
                  <a:pt x="5264340" y="10922118"/>
                  <a:pt x="5033612" y="11126596"/>
                  <a:pt x="4623051" y="11126596"/>
                </a:cubicBezTo>
                <a:lnTo>
                  <a:pt x="646380" y="11126596"/>
                </a:lnTo>
                <a:cubicBezTo>
                  <a:pt x="237515" y="11126596"/>
                  <a:pt x="1697" y="10922118"/>
                  <a:pt x="1697" y="10479914"/>
                </a:cubicBezTo>
                <a:cubicBezTo>
                  <a:pt x="1697" y="10468277"/>
                  <a:pt x="0" y="10420066"/>
                  <a:pt x="0" y="10408429"/>
                </a:cubicBezTo>
                <a:lnTo>
                  <a:pt x="0" y="6423602"/>
                </a:lnTo>
                <a:lnTo>
                  <a:pt x="0" y="6234086"/>
                </a:lnTo>
                <a:lnTo>
                  <a:pt x="0" y="718167"/>
                </a:lnTo>
                <a:cubicBezTo>
                  <a:pt x="0" y="706530"/>
                  <a:pt x="1697" y="658320"/>
                  <a:pt x="1697" y="646683"/>
                </a:cubicBezTo>
                <a:cubicBezTo>
                  <a:pt x="1697" y="204478"/>
                  <a:pt x="237515" y="0"/>
                  <a:pt x="646380" y="0"/>
                </a:cubicBezTo>
                <a:close/>
              </a:path>
            </a:pathLst>
          </a:custGeom>
          <a:solidFill>
            <a:schemeClr val="bg1">
              <a:lumMod val="95000"/>
            </a:schemeClr>
          </a:solidFill>
        </p:spPr>
        <p:txBody>
          <a:bodyPr wrap="square">
            <a:noAutofit/>
          </a:bodyPr>
          <a:lstStyle>
            <a:lvl1pPr>
              <a:defRPr sz="2101"/>
            </a:lvl1pPr>
          </a:lstStyle>
          <a:p>
            <a:endParaRPr lang="en-US" dirty="0"/>
          </a:p>
        </p:txBody>
      </p:sp>
    </p:spTree>
    <p:extLst>
      <p:ext uri="{BB962C8B-B14F-4D97-AF65-F5344CB8AC3E}">
        <p14:creationId xmlns:p14="http://schemas.microsoft.com/office/powerpoint/2010/main" val="897491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1399917" y="1032439"/>
            <a:ext cx="21577816" cy="8472507"/>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513667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7_Full Imag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EBC3D45-172B-6648-B671-6084B16BA71F}"/>
              </a:ext>
            </a:extLst>
          </p:cNvPr>
          <p:cNvSpPr>
            <a:spLocks noGrp="1"/>
          </p:cNvSpPr>
          <p:nvPr>
            <p:ph type="pic" sz="quarter" idx="15"/>
          </p:nvPr>
        </p:nvSpPr>
        <p:spPr>
          <a:xfrm>
            <a:off x="-311151" y="6857999"/>
            <a:ext cx="24999952" cy="7187185"/>
          </a:xfrm>
          <a:prstGeom prst="rect">
            <a:avLst/>
          </a:prstGeom>
          <a:solidFill>
            <a:schemeClr val="bg1">
              <a:lumMod val="95000"/>
            </a:schemeClr>
          </a:solidFill>
        </p:spPr>
        <p:txBody>
          <a:bodyPr>
            <a:normAutofit/>
          </a:bodyPr>
          <a:lstStyle>
            <a:lvl1pPr>
              <a:defRPr sz="2101"/>
            </a:lvl1pPr>
          </a:lstStyle>
          <a:p>
            <a:endParaRPr lang="en-US"/>
          </a:p>
        </p:txBody>
      </p:sp>
      <p:sp>
        <p:nvSpPr>
          <p:cNvPr id="6" name="Picture Placeholder 31">
            <a:extLst>
              <a:ext uri="{FF2B5EF4-FFF2-40B4-BE49-F238E27FC236}">
                <a16:creationId xmlns:a16="http://schemas.microsoft.com/office/drawing/2014/main" id="{5939C152-F383-DC46-8B37-546FE51EAC9B}"/>
              </a:ext>
            </a:extLst>
          </p:cNvPr>
          <p:cNvSpPr>
            <a:spLocks noGrp="1"/>
          </p:cNvSpPr>
          <p:nvPr>
            <p:ph type="pic" sz="quarter" idx="14"/>
          </p:nvPr>
        </p:nvSpPr>
        <p:spPr>
          <a:xfrm>
            <a:off x="17429537" y="1908041"/>
            <a:ext cx="4876850" cy="10307605"/>
          </a:xfrm>
          <a:custGeom>
            <a:avLst/>
            <a:gdLst>
              <a:gd name="connsiteX0" fmla="*/ 646380 w 5264340"/>
              <a:gd name="connsiteY0" fmla="*/ 0 h 11126596"/>
              <a:gd name="connsiteX1" fmla="*/ 1063726 w 5264340"/>
              <a:gd name="connsiteY1" fmla="*/ 0 h 11126596"/>
              <a:gd name="connsiteX2" fmla="*/ 1143463 w 5264340"/>
              <a:gd name="connsiteY2" fmla="*/ 21612 h 11126596"/>
              <a:gd name="connsiteX3" fmla="*/ 1170607 w 5264340"/>
              <a:gd name="connsiteY3" fmla="*/ 96421 h 11126596"/>
              <a:gd name="connsiteX4" fmla="*/ 1538755 w 5264340"/>
              <a:gd name="connsiteY4" fmla="*/ 422256 h 11126596"/>
              <a:gd name="connsiteX5" fmla="*/ 3732371 w 5264340"/>
              <a:gd name="connsiteY5" fmla="*/ 422256 h 11126596"/>
              <a:gd name="connsiteX6" fmla="*/ 4098822 w 5264340"/>
              <a:gd name="connsiteY6" fmla="*/ 96421 h 11126596"/>
              <a:gd name="connsiteX7" fmla="*/ 4125967 w 5264340"/>
              <a:gd name="connsiteY7" fmla="*/ 21612 h 11126596"/>
              <a:gd name="connsiteX8" fmla="*/ 4207400 w 5264340"/>
              <a:gd name="connsiteY8" fmla="*/ 0 h 11126596"/>
              <a:gd name="connsiteX9" fmla="*/ 4623051 w 5264340"/>
              <a:gd name="connsiteY9" fmla="*/ 0 h 11126596"/>
              <a:gd name="connsiteX10" fmla="*/ 5264340 w 5264340"/>
              <a:gd name="connsiteY10" fmla="*/ 646683 h 11126596"/>
              <a:gd name="connsiteX11" fmla="*/ 5264340 w 5264340"/>
              <a:gd name="connsiteY11" fmla="*/ 718167 h 11126596"/>
              <a:gd name="connsiteX12" fmla="*/ 5264340 w 5264340"/>
              <a:gd name="connsiteY12" fmla="*/ 6234086 h 11126596"/>
              <a:gd name="connsiteX13" fmla="*/ 5264340 w 5264340"/>
              <a:gd name="connsiteY13" fmla="*/ 6423602 h 11126596"/>
              <a:gd name="connsiteX14" fmla="*/ 5264340 w 5264340"/>
              <a:gd name="connsiteY14" fmla="*/ 10408429 h 11126596"/>
              <a:gd name="connsiteX15" fmla="*/ 5264340 w 5264340"/>
              <a:gd name="connsiteY15" fmla="*/ 10479914 h 11126596"/>
              <a:gd name="connsiteX16" fmla="*/ 4623051 w 5264340"/>
              <a:gd name="connsiteY16" fmla="*/ 11126596 h 11126596"/>
              <a:gd name="connsiteX17" fmla="*/ 646380 w 5264340"/>
              <a:gd name="connsiteY17" fmla="*/ 11126596 h 11126596"/>
              <a:gd name="connsiteX18" fmla="*/ 1697 w 5264340"/>
              <a:gd name="connsiteY18" fmla="*/ 10479914 h 11126596"/>
              <a:gd name="connsiteX19" fmla="*/ 0 w 5264340"/>
              <a:gd name="connsiteY19" fmla="*/ 10408429 h 11126596"/>
              <a:gd name="connsiteX20" fmla="*/ 0 w 5264340"/>
              <a:gd name="connsiteY20" fmla="*/ 6423602 h 11126596"/>
              <a:gd name="connsiteX21" fmla="*/ 0 w 5264340"/>
              <a:gd name="connsiteY21" fmla="*/ 6234086 h 11126596"/>
              <a:gd name="connsiteX22" fmla="*/ 0 w 5264340"/>
              <a:gd name="connsiteY22" fmla="*/ 718167 h 11126596"/>
              <a:gd name="connsiteX23" fmla="*/ 1697 w 5264340"/>
              <a:gd name="connsiteY23" fmla="*/ 646683 h 11126596"/>
              <a:gd name="connsiteX24" fmla="*/ 646380 w 5264340"/>
              <a:gd name="connsiteY24" fmla="*/ 0 h 1112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4340" h="11126596">
                <a:moveTo>
                  <a:pt x="646380" y="0"/>
                </a:moveTo>
                <a:lnTo>
                  <a:pt x="1063726" y="0"/>
                </a:lnTo>
                <a:cubicBezTo>
                  <a:pt x="1109533" y="0"/>
                  <a:pt x="1128194" y="6650"/>
                  <a:pt x="1143463" y="21612"/>
                </a:cubicBezTo>
                <a:cubicBezTo>
                  <a:pt x="1160428" y="38236"/>
                  <a:pt x="1170607" y="58185"/>
                  <a:pt x="1170607" y="96421"/>
                </a:cubicBezTo>
                <a:cubicBezTo>
                  <a:pt x="1170607" y="304224"/>
                  <a:pt x="1299544" y="422256"/>
                  <a:pt x="1538755" y="422256"/>
                </a:cubicBezTo>
                <a:lnTo>
                  <a:pt x="3732371" y="422256"/>
                </a:lnTo>
                <a:cubicBezTo>
                  <a:pt x="3969886" y="422256"/>
                  <a:pt x="4098822" y="304224"/>
                  <a:pt x="4098822" y="96421"/>
                </a:cubicBezTo>
                <a:cubicBezTo>
                  <a:pt x="4098822" y="58185"/>
                  <a:pt x="4109002" y="38236"/>
                  <a:pt x="4125967" y="21612"/>
                </a:cubicBezTo>
                <a:cubicBezTo>
                  <a:pt x="4141236" y="6650"/>
                  <a:pt x="4159898" y="0"/>
                  <a:pt x="4207400" y="0"/>
                </a:cubicBezTo>
                <a:lnTo>
                  <a:pt x="4623051" y="0"/>
                </a:lnTo>
                <a:cubicBezTo>
                  <a:pt x="5033612" y="0"/>
                  <a:pt x="5264340" y="204478"/>
                  <a:pt x="5264340" y="646683"/>
                </a:cubicBezTo>
                <a:cubicBezTo>
                  <a:pt x="5264340" y="658320"/>
                  <a:pt x="5264340" y="706530"/>
                  <a:pt x="5264340" y="718167"/>
                </a:cubicBezTo>
                <a:lnTo>
                  <a:pt x="5264340" y="6234086"/>
                </a:lnTo>
                <a:lnTo>
                  <a:pt x="5264340" y="6423602"/>
                </a:lnTo>
                <a:lnTo>
                  <a:pt x="5264340" y="10408429"/>
                </a:lnTo>
                <a:cubicBezTo>
                  <a:pt x="5264340" y="10420066"/>
                  <a:pt x="5264340" y="10468277"/>
                  <a:pt x="5264340" y="10479914"/>
                </a:cubicBezTo>
                <a:cubicBezTo>
                  <a:pt x="5264340" y="10922118"/>
                  <a:pt x="5033612" y="11126596"/>
                  <a:pt x="4623051" y="11126596"/>
                </a:cubicBezTo>
                <a:lnTo>
                  <a:pt x="646380" y="11126596"/>
                </a:lnTo>
                <a:cubicBezTo>
                  <a:pt x="237515" y="11126596"/>
                  <a:pt x="1697" y="10922118"/>
                  <a:pt x="1697" y="10479914"/>
                </a:cubicBezTo>
                <a:cubicBezTo>
                  <a:pt x="1697" y="10468277"/>
                  <a:pt x="0" y="10420066"/>
                  <a:pt x="0" y="10408429"/>
                </a:cubicBezTo>
                <a:lnTo>
                  <a:pt x="0" y="6423602"/>
                </a:lnTo>
                <a:lnTo>
                  <a:pt x="0" y="6234086"/>
                </a:lnTo>
                <a:lnTo>
                  <a:pt x="0" y="718167"/>
                </a:lnTo>
                <a:cubicBezTo>
                  <a:pt x="0" y="706530"/>
                  <a:pt x="1697" y="658320"/>
                  <a:pt x="1697" y="646683"/>
                </a:cubicBezTo>
                <a:cubicBezTo>
                  <a:pt x="1697" y="204478"/>
                  <a:pt x="237515" y="0"/>
                  <a:pt x="646380" y="0"/>
                </a:cubicBezTo>
                <a:close/>
              </a:path>
            </a:pathLst>
          </a:custGeom>
          <a:solidFill>
            <a:schemeClr val="bg1">
              <a:lumMod val="95000"/>
            </a:schemeClr>
          </a:solidFill>
        </p:spPr>
        <p:txBody>
          <a:bodyPr wrap="square">
            <a:noAutofit/>
          </a:bodyPr>
          <a:lstStyle>
            <a:lvl1pPr>
              <a:defRPr sz="2101"/>
            </a:lvl1pPr>
          </a:lstStyle>
          <a:p>
            <a:endParaRPr lang="en-US" dirty="0"/>
          </a:p>
        </p:txBody>
      </p:sp>
    </p:spTree>
    <p:extLst>
      <p:ext uri="{BB962C8B-B14F-4D97-AF65-F5344CB8AC3E}">
        <p14:creationId xmlns:p14="http://schemas.microsoft.com/office/powerpoint/2010/main" val="34685052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8_Full Image">
    <p:spTree>
      <p:nvGrpSpPr>
        <p:cNvPr id="1" name=""/>
        <p:cNvGrpSpPr/>
        <p:nvPr/>
      </p:nvGrpSpPr>
      <p:grpSpPr>
        <a:xfrm>
          <a:off x="0" y="0"/>
          <a:ext cx="0" cy="0"/>
          <a:chOff x="0" y="0"/>
          <a:chExt cx="0" cy="0"/>
        </a:xfrm>
      </p:grpSpPr>
      <p:sp>
        <p:nvSpPr>
          <p:cNvPr id="25" name="Picture Placeholder 8">
            <a:extLst>
              <a:ext uri="{FF2B5EF4-FFF2-40B4-BE49-F238E27FC236}">
                <a16:creationId xmlns:a16="http://schemas.microsoft.com/office/drawing/2014/main" id="{D99C7BFA-81F9-7F4A-9A9A-1571F685C1D6}"/>
              </a:ext>
            </a:extLst>
          </p:cNvPr>
          <p:cNvSpPr>
            <a:spLocks noGrp="1"/>
          </p:cNvSpPr>
          <p:nvPr>
            <p:ph type="pic" sz="quarter" idx="18"/>
          </p:nvPr>
        </p:nvSpPr>
        <p:spPr>
          <a:xfrm flipH="1">
            <a:off x="5264998" y="4779401"/>
            <a:ext cx="19112651" cy="8957866"/>
          </a:xfrm>
          <a:custGeom>
            <a:avLst/>
            <a:gdLst>
              <a:gd name="connsiteX0" fmla="*/ 0 w 20643739"/>
              <a:gd name="connsiteY0" fmla="*/ 0 h 9605039"/>
              <a:gd name="connsiteX1" fmla="*/ 20643739 w 20643739"/>
              <a:gd name="connsiteY1" fmla="*/ 0 h 9605039"/>
              <a:gd name="connsiteX2" fmla="*/ 20643739 w 20643739"/>
              <a:gd name="connsiteY2" fmla="*/ 9605039 h 9605039"/>
              <a:gd name="connsiteX3" fmla="*/ 0 w 20643739"/>
              <a:gd name="connsiteY3" fmla="*/ 9605039 h 9605039"/>
              <a:gd name="connsiteX4" fmla="*/ 0 w 20643739"/>
              <a:gd name="connsiteY4" fmla="*/ 0 h 9605039"/>
              <a:gd name="connsiteX0" fmla="*/ 0 w 20643739"/>
              <a:gd name="connsiteY0" fmla="*/ 26641 h 9631680"/>
              <a:gd name="connsiteX1" fmla="*/ 8412481 w 20643739"/>
              <a:gd name="connsiteY1" fmla="*/ 0 h 9631680"/>
              <a:gd name="connsiteX2" fmla="*/ 20643739 w 20643739"/>
              <a:gd name="connsiteY2" fmla="*/ 26641 h 9631680"/>
              <a:gd name="connsiteX3" fmla="*/ 20643739 w 20643739"/>
              <a:gd name="connsiteY3" fmla="*/ 9631680 h 9631680"/>
              <a:gd name="connsiteX4" fmla="*/ 0 w 20643739"/>
              <a:gd name="connsiteY4" fmla="*/ 9631680 h 9631680"/>
              <a:gd name="connsiteX5" fmla="*/ 0 w 20643739"/>
              <a:gd name="connsiteY5" fmla="*/ 26641 h 9631680"/>
              <a:gd name="connsiteX0" fmla="*/ 0 w 20643739"/>
              <a:gd name="connsiteY0" fmla="*/ 26641 h 9631680"/>
              <a:gd name="connsiteX1" fmla="*/ 8412481 w 20643739"/>
              <a:gd name="connsiteY1" fmla="*/ 0 h 9631680"/>
              <a:gd name="connsiteX2" fmla="*/ 20643739 w 20643739"/>
              <a:gd name="connsiteY2" fmla="*/ 9631680 h 9631680"/>
              <a:gd name="connsiteX3" fmla="*/ 0 w 20643739"/>
              <a:gd name="connsiteY3" fmla="*/ 9631680 h 9631680"/>
              <a:gd name="connsiteX4" fmla="*/ 0 w 20643739"/>
              <a:gd name="connsiteY4" fmla="*/ 26641 h 9631680"/>
              <a:gd name="connsiteX0" fmla="*/ 0 w 20643739"/>
              <a:gd name="connsiteY0" fmla="*/ 26641 h 9631680"/>
              <a:gd name="connsiteX1" fmla="*/ 8412481 w 20643739"/>
              <a:gd name="connsiteY1" fmla="*/ 0 h 9631680"/>
              <a:gd name="connsiteX2" fmla="*/ 20643739 w 20643739"/>
              <a:gd name="connsiteY2" fmla="*/ 9631680 h 9631680"/>
              <a:gd name="connsiteX3" fmla="*/ 0 w 20643739"/>
              <a:gd name="connsiteY3" fmla="*/ 9631680 h 9631680"/>
              <a:gd name="connsiteX4" fmla="*/ 0 w 20643739"/>
              <a:gd name="connsiteY4" fmla="*/ 26641 h 9631680"/>
              <a:gd name="connsiteX0" fmla="*/ 0 w 20643739"/>
              <a:gd name="connsiteY0" fmla="*/ 26641 h 9631680"/>
              <a:gd name="connsiteX1" fmla="*/ 8412481 w 20643739"/>
              <a:gd name="connsiteY1" fmla="*/ 0 h 9631680"/>
              <a:gd name="connsiteX2" fmla="*/ 20643739 w 20643739"/>
              <a:gd name="connsiteY2" fmla="*/ 9631680 h 9631680"/>
              <a:gd name="connsiteX3" fmla="*/ 0 w 20643739"/>
              <a:gd name="connsiteY3" fmla="*/ 9631680 h 9631680"/>
              <a:gd name="connsiteX4" fmla="*/ 0 w 20643739"/>
              <a:gd name="connsiteY4" fmla="*/ 26641 h 9631680"/>
              <a:gd name="connsiteX0" fmla="*/ 0 w 20643739"/>
              <a:gd name="connsiteY0" fmla="*/ 26641 h 9631680"/>
              <a:gd name="connsiteX1" fmla="*/ 7132321 w 20643739"/>
              <a:gd name="connsiteY1" fmla="*/ 0 h 9631680"/>
              <a:gd name="connsiteX2" fmla="*/ 20643739 w 20643739"/>
              <a:gd name="connsiteY2" fmla="*/ 9631680 h 9631680"/>
              <a:gd name="connsiteX3" fmla="*/ 0 w 20643739"/>
              <a:gd name="connsiteY3" fmla="*/ 9631680 h 9631680"/>
              <a:gd name="connsiteX4" fmla="*/ 0 w 20643739"/>
              <a:gd name="connsiteY4" fmla="*/ 26641 h 9631680"/>
              <a:gd name="connsiteX0" fmla="*/ 0 w 20643739"/>
              <a:gd name="connsiteY0" fmla="*/ 53789 h 9658828"/>
              <a:gd name="connsiteX1" fmla="*/ 7132321 w 20643739"/>
              <a:gd name="connsiteY1" fmla="*/ 27148 h 9658828"/>
              <a:gd name="connsiteX2" fmla="*/ 20643739 w 20643739"/>
              <a:gd name="connsiteY2" fmla="*/ 9658828 h 9658828"/>
              <a:gd name="connsiteX3" fmla="*/ 0 w 20643739"/>
              <a:gd name="connsiteY3" fmla="*/ 9658828 h 9658828"/>
              <a:gd name="connsiteX4" fmla="*/ 0 w 20643739"/>
              <a:gd name="connsiteY4" fmla="*/ 53789 h 9658828"/>
              <a:gd name="connsiteX0" fmla="*/ 0 w 20643739"/>
              <a:gd name="connsiteY0" fmla="*/ 53789 h 9658828"/>
              <a:gd name="connsiteX1" fmla="*/ 7186110 w 20643739"/>
              <a:gd name="connsiteY1" fmla="*/ 27148 h 9658828"/>
              <a:gd name="connsiteX2" fmla="*/ 20643739 w 20643739"/>
              <a:gd name="connsiteY2" fmla="*/ 9658828 h 9658828"/>
              <a:gd name="connsiteX3" fmla="*/ 0 w 20643739"/>
              <a:gd name="connsiteY3" fmla="*/ 9658828 h 9658828"/>
              <a:gd name="connsiteX4" fmla="*/ 0 w 20643739"/>
              <a:gd name="connsiteY4" fmla="*/ 53789 h 9658828"/>
              <a:gd name="connsiteX0" fmla="*/ 0 w 20643739"/>
              <a:gd name="connsiteY0" fmla="*/ 43485 h 9648524"/>
              <a:gd name="connsiteX1" fmla="*/ 7186110 w 20643739"/>
              <a:gd name="connsiteY1" fmla="*/ 16844 h 9648524"/>
              <a:gd name="connsiteX2" fmla="*/ 20643739 w 20643739"/>
              <a:gd name="connsiteY2" fmla="*/ 9648524 h 9648524"/>
              <a:gd name="connsiteX3" fmla="*/ 0 w 20643739"/>
              <a:gd name="connsiteY3" fmla="*/ 9648524 h 9648524"/>
              <a:gd name="connsiteX4" fmla="*/ 0 w 20643739"/>
              <a:gd name="connsiteY4" fmla="*/ 43485 h 9648524"/>
              <a:gd name="connsiteX0" fmla="*/ 0 w 19112651"/>
              <a:gd name="connsiteY0" fmla="*/ 43441 h 9671525"/>
              <a:gd name="connsiteX1" fmla="*/ 7186110 w 19112651"/>
              <a:gd name="connsiteY1" fmla="*/ 16800 h 9671525"/>
              <a:gd name="connsiteX2" fmla="*/ 19112651 w 19112651"/>
              <a:gd name="connsiteY2" fmla="*/ 9671526 h 9671525"/>
              <a:gd name="connsiteX3" fmla="*/ 0 w 19112651"/>
              <a:gd name="connsiteY3" fmla="*/ 9648480 h 9671525"/>
              <a:gd name="connsiteX4" fmla="*/ 0 w 19112651"/>
              <a:gd name="connsiteY4" fmla="*/ 43441 h 9671525"/>
              <a:gd name="connsiteX0" fmla="*/ 0 w 19112651"/>
              <a:gd name="connsiteY0" fmla="*/ 66442 h 9694527"/>
              <a:gd name="connsiteX1" fmla="*/ 6505626 w 19112651"/>
              <a:gd name="connsiteY1" fmla="*/ 16755 h 9694527"/>
              <a:gd name="connsiteX2" fmla="*/ 19112651 w 19112651"/>
              <a:gd name="connsiteY2" fmla="*/ 9694527 h 9694527"/>
              <a:gd name="connsiteX3" fmla="*/ 0 w 19112651"/>
              <a:gd name="connsiteY3" fmla="*/ 9671481 h 9694527"/>
              <a:gd name="connsiteX4" fmla="*/ 0 w 19112651"/>
              <a:gd name="connsiteY4" fmla="*/ 66442 h 9694527"/>
              <a:gd name="connsiteX0" fmla="*/ 0 w 19112651"/>
              <a:gd name="connsiteY0" fmla="*/ 91663 h 9719748"/>
              <a:gd name="connsiteX1" fmla="*/ 6505626 w 19112651"/>
              <a:gd name="connsiteY1" fmla="*/ 41976 h 9719748"/>
              <a:gd name="connsiteX2" fmla="*/ 19112651 w 19112651"/>
              <a:gd name="connsiteY2" fmla="*/ 9719748 h 9719748"/>
              <a:gd name="connsiteX3" fmla="*/ 0 w 19112651"/>
              <a:gd name="connsiteY3" fmla="*/ 9696702 h 9719748"/>
              <a:gd name="connsiteX4" fmla="*/ 0 w 19112651"/>
              <a:gd name="connsiteY4" fmla="*/ 91663 h 9719748"/>
              <a:gd name="connsiteX0" fmla="*/ 0 w 19112651"/>
              <a:gd name="connsiteY0" fmla="*/ 79933 h 9708018"/>
              <a:gd name="connsiteX1" fmla="*/ 6505626 w 19112651"/>
              <a:gd name="connsiteY1" fmla="*/ 30246 h 9708018"/>
              <a:gd name="connsiteX2" fmla="*/ 19112651 w 19112651"/>
              <a:gd name="connsiteY2" fmla="*/ 9708018 h 9708018"/>
              <a:gd name="connsiteX3" fmla="*/ 0 w 19112651"/>
              <a:gd name="connsiteY3" fmla="*/ 9684972 h 9708018"/>
              <a:gd name="connsiteX4" fmla="*/ 0 w 19112651"/>
              <a:gd name="connsiteY4" fmla="*/ 79933 h 9708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2651" h="9708018">
                <a:moveTo>
                  <a:pt x="0" y="79933"/>
                </a:moveTo>
                <a:lnTo>
                  <a:pt x="6505626" y="30246"/>
                </a:lnTo>
                <a:cubicBezTo>
                  <a:pt x="18406649" y="-573827"/>
                  <a:pt x="18906525" y="8051938"/>
                  <a:pt x="19112651" y="9708018"/>
                </a:cubicBezTo>
                <a:lnTo>
                  <a:pt x="0" y="9684972"/>
                </a:lnTo>
                <a:lnTo>
                  <a:pt x="0" y="79933"/>
                </a:lnTo>
                <a:close/>
              </a:path>
            </a:pathLst>
          </a:custGeom>
          <a:solidFill>
            <a:schemeClr val="bg1">
              <a:lumMod val="95000"/>
            </a:schemeClr>
          </a:solidFill>
        </p:spPr>
        <p:txBody>
          <a:bodyPr>
            <a:normAutofit/>
          </a:bodyPr>
          <a:lstStyle>
            <a:lvl1pPr>
              <a:defRPr sz="2101"/>
            </a:lvl1pPr>
          </a:lstStyle>
          <a:p>
            <a:endParaRPr lang="en-US"/>
          </a:p>
        </p:txBody>
      </p:sp>
      <p:sp>
        <p:nvSpPr>
          <p:cNvPr id="5" name="Picture Placeholder 8">
            <a:extLst>
              <a:ext uri="{FF2B5EF4-FFF2-40B4-BE49-F238E27FC236}">
                <a16:creationId xmlns:a16="http://schemas.microsoft.com/office/drawing/2014/main" id="{01BA8D17-6E76-6F4C-8843-1C8B21102029}"/>
              </a:ext>
            </a:extLst>
          </p:cNvPr>
          <p:cNvSpPr>
            <a:spLocks noGrp="1"/>
          </p:cNvSpPr>
          <p:nvPr>
            <p:ph type="pic" sz="quarter" idx="14"/>
          </p:nvPr>
        </p:nvSpPr>
        <p:spPr>
          <a:xfrm>
            <a:off x="16080640" y="2454983"/>
            <a:ext cx="6658018" cy="8902966"/>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348895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Full Imag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01BA8D17-6E76-6F4C-8843-1C8B21102029}"/>
              </a:ext>
            </a:extLst>
          </p:cNvPr>
          <p:cNvSpPr>
            <a:spLocks noGrp="1"/>
          </p:cNvSpPr>
          <p:nvPr>
            <p:ph type="pic" sz="quarter" idx="14"/>
          </p:nvPr>
        </p:nvSpPr>
        <p:spPr>
          <a:xfrm>
            <a:off x="8786228" y="5081743"/>
            <a:ext cx="6812552" cy="9109604"/>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33618558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0_Full Imag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01BA8D17-6E76-6F4C-8843-1C8B21102029}"/>
              </a:ext>
            </a:extLst>
          </p:cNvPr>
          <p:cNvSpPr>
            <a:spLocks noGrp="1"/>
          </p:cNvSpPr>
          <p:nvPr>
            <p:ph type="pic" sz="quarter" idx="14"/>
          </p:nvPr>
        </p:nvSpPr>
        <p:spPr>
          <a:xfrm>
            <a:off x="-855692" y="4433622"/>
            <a:ext cx="10708157" cy="6694331"/>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61403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311151" y="-329185"/>
            <a:ext cx="24999952" cy="12089386"/>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76656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Full Imag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2A865946-07EC-DA48-8E7D-640C88C2FDE3}"/>
              </a:ext>
            </a:extLst>
          </p:cNvPr>
          <p:cNvSpPr>
            <a:spLocks noGrp="1"/>
          </p:cNvSpPr>
          <p:nvPr>
            <p:ph type="pic" sz="quarter" idx="15"/>
          </p:nvPr>
        </p:nvSpPr>
        <p:spPr>
          <a:xfrm>
            <a:off x="2456210" y="4506689"/>
            <a:ext cx="5926410" cy="5926402"/>
          </a:xfrm>
          <a:prstGeom prst="ellipse">
            <a:avLst/>
          </a:prstGeom>
          <a:solidFill>
            <a:schemeClr val="bg1">
              <a:lumMod val="95000"/>
            </a:schemeClr>
          </a:solidFill>
        </p:spPr>
        <p:txBody>
          <a:bodyPr>
            <a:normAutofit/>
          </a:bodyPr>
          <a:lstStyle>
            <a:lvl1pPr>
              <a:defRPr sz="2101"/>
            </a:lvl1pPr>
          </a:lstStyle>
          <a:p>
            <a:endParaRPr lang="en-US" dirty="0"/>
          </a:p>
        </p:txBody>
      </p:sp>
      <p:sp>
        <p:nvSpPr>
          <p:cNvPr id="8" name="Picture Placeholder 8">
            <a:extLst>
              <a:ext uri="{FF2B5EF4-FFF2-40B4-BE49-F238E27FC236}">
                <a16:creationId xmlns:a16="http://schemas.microsoft.com/office/drawing/2014/main" id="{F50C5D52-1ECF-324E-9446-5C60C1EA5F9C}"/>
              </a:ext>
            </a:extLst>
          </p:cNvPr>
          <p:cNvSpPr>
            <a:spLocks noGrp="1"/>
          </p:cNvSpPr>
          <p:nvPr>
            <p:ph type="pic" sz="quarter" idx="16"/>
          </p:nvPr>
        </p:nvSpPr>
        <p:spPr>
          <a:xfrm>
            <a:off x="15376184" y="4728870"/>
            <a:ext cx="7164102" cy="7164092"/>
          </a:xfrm>
          <a:prstGeom prst="ellipse">
            <a:avLst/>
          </a:prstGeom>
          <a:solidFill>
            <a:schemeClr val="bg1">
              <a:lumMod val="95000"/>
            </a:schemeClr>
          </a:solidFill>
        </p:spPr>
        <p:txBody>
          <a:bodyPr>
            <a:normAutofit/>
          </a:bodyPr>
          <a:lstStyle>
            <a:lvl1pPr>
              <a:defRPr sz="2101"/>
            </a:lvl1pPr>
          </a:lstStyle>
          <a:p>
            <a:endParaRPr lang="en-US" dirty="0"/>
          </a:p>
        </p:txBody>
      </p:sp>
      <p:sp>
        <p:nvSpPr>
          <p:cNvPr id="9" name="Picture Placeholder 8">
            <a:extLst>
              <a:ext uri="{FF2B5EF4-FFF2-40B4-BE49-F238E27FC236}">
                <a16:creationId xmlns:a16="http://schemas.microsoft.com/office/drawing/2014/main" id="{BAA30E3B-4940-0646-A6C1-92FDB5C70653}"/>
              </a:ext>
            </a:extLst>
          </p:cNvPr>
          <p:cNvSpPr>
            <a:spLocks noGrp="1"/>
          </p:cNvSpPr>
          <p:nvPr>
            <p:ph type="pic" sz="quarter" idx="17"/>
          </p:nvPr>
        </p:nvSpPr>
        <p:spPr>
          <a:xfrm>
            <a:off x="11270304" y="4421640"/>
            <a:ext cx="4531240" cy="4531232"/>
          </a:xfrm>
          <a:prstGeom prst="ellipse">
            <a:avLst/>
          </a:prstGeom>
          <a:solidFill>
            <a:schemeClr val="bg1">
              <a:lumMod val="95000"/>
            </a:schemeClr>
          </a:solidFill>
        </p:spPr>
        <p:txBody>
          <a:bodyPr>
            <a:normAutofit/>
          </a:bodyPr>
          <a:lstStyle>
            <a:lvl1pPr>
              <a:defRPr sz="2101"/>
            </a:lvl1pPr>
          </a:lstStyle>
          <a:p>
            <a:endParaRPr lang="en-US" dirty="0"/>
          </a:p>
        </p:txBody>
      </p:sp>
      <p:sp>
        <p:nvSpPr>
          <p:cNvPr id="10" name="Picture Placeholder 8">
            <a:extLst>
              <a:ext uri="{FF2B5EF4-FFF2-40B4-BE49-F238E27FC236}">
                <a16:creationId xmlns:a16="http://schemas.microsoft.com/office/drawing/2014/main" id="{B2818312-772C-B449-AFDC-76974E29670F}"/>
              </a:ext>
            </a:extLst>
          </p:cNvPr>
          <p:cNvSpPr>
            <a:spLocks noGrp="1"/>
          </p:cNvSpPr>
          <p:nvPr>
            <p:ph type="pic" sz="quarter" idx="18"/>
          </p:nvPr>
        </p:nvSpPr>
        <p:spPr>
          <a:xfrm>
            <a:off x="7786811" y="7150908"/>
            <a:ext cx="4742066" cy="4742058"/>
          </a:xfrm>
          <a:prstGeom prst="ellipse">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1712244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Full Image">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F50C5D52-1ECF-324E-9446-5C60C1EA5F9C}"/>
              </a:ext>
            </a:extLst>
          </p:cNvPr>
          <p:cNvSpPr>
            <a:spLocks noGrp="1"/>
          </p:cNvSpPr>
          <p:nvPr>
            <p:ph type="pic" sz="quarter" idx="16"/>
          </p:nvPr>
        </p:nvSpPr>
        <p:spPr>
          <a:xfrm>
            <a:off x="1425862" y="4676325"/>
            <a:ext cx="2666606" cy="2666602"/>
          </a:xfrm>
          <a:prstGeom prst="ellipse">
            <a:avLst/>
          </a:prstGeom>
          <a:solidFill>
            <a:schemeClr val="bg1">
              <a:lumMod val="95000"/>
            </a:schemeClr>
          </a:solidFill>
        </p:spPr>
        <p:txBody>
          <a:bodyPr>
            <a:normAutofit/>
          </a:bodyPr>
          <a:lstStyle>
            <a:lvl1pPr>
              <a:defRPr sz="2101"/>
            </a:lvl1pPr>
          </a:lstStyle>
          <a:p>
            <a:endParaRPr lang="en-US" dirty="0"/>
          </a:p>
        </p:txBody>
      </p:sp>
      <p:sp>
        <p:nvSpPr>
          <p:cNvPr id="14" name="Picture Placeholder 8">
            <a:extLst>
              <a:ext uri="{FF2B5EF4-FFF2-40B4-BE49-F238E27FC236}">
                <a16:creationId xmlns:a16="http://schemas.microsoft.com/office/drawing/2014/main" id="{21868010-A5A4-B643-99F7-3C05A87AC41A}"/>
              </a:ext>
            </a:extLst>
          </p:cNvPr>
          <p:cNvSpPr>
            <a:spLocks noGrp="1"/>
          </p:cNvSpPr>
          <p:nvPr>
            <p:ph type="pic" sz="quarter" idx="17"/>
          </p:nvPr>
        </p:nvSpPr>
        <p:spPr>
          <a:xfrm>
            <a:off x="1425862" y="8323426"/>
            <a:ext cx="2666606" cy="2666602"/>
          </a:xfrm>
          <a:prstGeom prst="ellipse">
            <a:avLst/>
          </a:prstGeom>
          <a:solidFill>
            <a:schemeClr val="bg1">
              <a:lumMod val="95000"/>
            </a:schemeClr>
          </a:solidFill>
        </p:spPr>
        <p:txBody>
          <a:bodyPr>
            <a:normAutofit/>
          </a:bodyPr>
          <a:lstStyle>
            <a:lvl1pPr>
              <a:defRPr sz="2101"/>
            </a:lvl1pPr>
          </a:lstStyle>
          <a:p>
            <a:endParaRPr lang="en-US" dirty="0"/>
          </a:p>
        </p:txBody>
      </p:sp>
      <p:sp>
        <p:nvSpPr>
          <p:cNvPr id="15" name="Picture Placeholder 8">
            <a:extLst>
              <a:ext uri="{FF2B5EF4-FFF2-40B4-BE49-F238E27FC236}">
                <a16:creationId xmlns:a16="http://schemas.microsoft.com/office/drawing/2014/main" id="{63AE8F0F-8C9B-7C4F-B71F-7329235D4BC2}"/>
              </a:ext>
            </a:extLst>
          </p:cNvPr>
          <p:cNvSpPr>
            <a:spLocks noGrp="1"/>
          </p:cNvSpPr>
          <p:nvPr>
            <p:ph type="pic" sz="quarter" idx="18"/>
          </p:nvPr>
        </p:nvSpPr>
        <p:spPr>
          <a:xfrm>
            <a:off x="13174879" y="4676325"/>
            <a:ext cx="2666606" cy="2666602"/>
          </a:xfrm>
          <a:prstGeom prst="ellipse">
            <a:avLst/>
          </a:prstGeom>
          <a:solidFill>
            <a:schemeClr val="bg1">
              <a:lumMod val="95000"/>
            </a:schemeClr>
          </a:solidFill>
        </p:spPr>
        <p:txBody>
          <a:bodyPr>
            <a:normAutofit/>
          </a:bodyPr>
          <a:lstStyle>
            <a:lvl1pPr>
              <a:defRPr sz="2101"/>
            </a:lvl1pPr>
          </a:lstStyle>
          <a:p>
            <a:endParaRPr lang="en-US" dirty="0"/>
          </a:p>
        </p:txBody>
      </p:sp>
      <p:sp>
        <p:nvSpPr>
          <p:cNvPr id="16" name="Picture Placeholder 8">
            <a:extLst>
              <a:ext uri="{FF2B5EF4-FFF2-40B4-BE49-F238E27FC236}">
                <a16:creationId xmlns:a16="http://schemas.microsoft.com/office/drawing/2014/main" id="{0A689AE9-2C22-7A4B-BC1C-2AB179418808}"/>
              </a:ext>
            </a:extLst>
          </p:cNvPr>
          <p:cNvSpPr>
            <a:spLocks noGrp="1"/>
          </p:cNvSpPr>
          <p:nvPr>
            <p:ph type="pic" sz="quarter" idx="19"/>
          </p:nvPr>
        </p:nvSpPr>
        <p:spPr>
          <a:xfrm>
            <a:off x="13174879" y="8323426"/>
            <a:ext cx="2666606" cy="2666602"/>
          </a:xfrm>
          <a:prstGeom prst="ellipse">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3372804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Full Image">
    <p:spTree>
      <p:nvGrpSpPr>
        <p:cNvPr id="1" name=""/>
        <p:cNvGrpSpPr/>
        <p:nvPr/>
      </p:nvGrpSpPr>
      <p:grpSpPr>
        <a:xfrm>
          <a:off x="0" y="0"/>
          <a:ext cx="0" cy="0"/>
          <a:chOff x="0" y="0"/>
          <a:chExt cx="0" cy="0"/>
        </a:xfrm>
      </p:grpSpPr>
      <p:sp>
        <p:nvSpPr>
          <p:cNvPr id="18" name="Picture Placeholder 8">
            <a:extLst>
              <a:ext uri="{FF2B5EF4-FFF2-40B4-BE49-F238E27FC236}">
                <a16:creationId xmlns:a16="http://schemas.microsoft.com/office/drawing/2014/main" id="{9E0802C4-F6BD-3F4D-B55F-81DD458A3860}"/>
              </a:ext>
            </a:extLst>
          </p:cNvPr>
          <p:cNvSpPr>
            <a:spLocks noGrp="1"/>
          </p:cNvSpPr>
          <p:nvPr>
            <p:ph type="pic" sz="quarter" idx="14"/>
          </p:nvPr>
        </p:nvSpPr>
        <p:spPr>
          <a:xfrm>
            <a:off x="-311151" y="-329185"/>
            <a:ext cx="12247778" cy="14374370"/>
          </a:xfrm>
          <a:prstGeom prst="rect">
            <a:avLst/>
          </a:prstGeom>
          <a:solidFill>
            <a:schemeClr val="bg1">
              <a:lumMod val="95000"/>
            </a:schemeClr>
          </a:solidFill>
        </p:spPr>
        <p:txBody>
          <a:bodyPr>
            <a:normAutofit/>
          </a:bodyPr>
          <a:lstStyle>
            <a:lvl1pPr>
              <a:defRPr sz="2101"/>
            </a:lvl1pPr>
          </a:lstStyle>
          <a:p>
            <a:endParaRPr lang="en-US"/>
          </a:p>
        </p:txBody>
      </p:sp>
      <p:sp>
        <p:nvSpPr>
          <p:cNvPr id="14" name="Picture Placeholder 8">
            <a:extLst>
              <a:ext uri="{FF2B5EF4-FFF2-40B4-BE49-F238E27FC236}">
                <a16:creationId xmlns:a16="http://schemas.microsoft.com/office/drawing/2014/main" id="{21868010-A5A4-B643-99F7-3C05A87AC41A}"/>
              </a:ext>
            </a:extLst>
          </p:cNvPr>
          <p:cNvSpPr>
            <a:spLocks noGrp="1"/>
          </p:cNvSpPr>
          <p:nvPr>
            <p:ph type="pic" sz="quarter" idx="17"/>
          </p:nvPr>
        </p:nvSpPr>
        <p:spPr>
          <a:xfrm>
            <a:off x="10918125" y="1903529"/>
            <a:ext cx="1959400" cy="1959398"/>
          </a:xfrm>
          <a:prstGeom prst="ellipse">
            <a:avLst/>
          </a:prstGeom>
          <a:solidFill>
            <a:schemeClr val="bg1">
              <a:lumMod val="95000"/>
            </a:schemeClr>
          </a:solidFill>
        </p:spPr>
        <p:txBody>
          <a:bodyPr>
            <a:normAutofit/>
          </a:bodyPr>
          <a:lstStyle>
            <a:lvl1pPr>
              <a:defRPr sz="2101"/>
            </a:lvl1pPr>
          </a:lstStyle>
          <a:p>
            <a:endParaRPr lang="en-US" dirty="0"/>
          </a:p>
        </p:txBody>
      </p:sp>
      <p:sp>
        <p:nvSpPr>
          <p:cNvPr id="12" name="Picture Placeholder 8">
            <a:extLst>
              <a:ext uri="{FF2B5EF4-FFF2-40B4-BE49-F238E27FC236}">
                <a16:creationId xmlns:a16="http://schemas.microsoft.com/office/drawing/2014/main" id="{0AED390C-C0A3-8D43-98FA-6A8855B95F18}"/>
              </a:ext>
            </a:extLst>
          </p:cNvPr>
          <p:cNvSpPr>
            <a:spLocks noGrp="1"/>
          </p:cNvSpPr>
          <p:nvPr>
            <p:ph type="pic" sz="quarter" idx="18"/>
          </p:nvPr>
        </p:nvSpPr>
        <p:spPr>
          <a:xfrm>
            <a:off x="10918125" y="4695208"/>
            <a:ext cx="1959400" cy="1959398"/>
          </a:xfrm>
          <a:prstGeom prst="ellipse">
            <a:avLst/>
          </a:prstGeom>
          <a:solidFill>
            <a:schemeClr val="bg1">
              <a:lumMod val="95000"/>
            </a:schemeClr>
          </a:solidFill>
        </p:spPr>
        <p:txBody>
          <a:bodyPr>
            <a:normAutofit/>
          </a:bodyPr>
          <a:lstStyle>
            <a:lvl1pPr>
              <a:defRPr sz="2101"/>
            </a:lvl1pPr>
          </a:lstStyle>
          <a:p>
            <a:endParaRPr lang="en-US" dirty="0"/>
          </a:p>
        </p:txBody>
      </p:sp>
      <p:sp>
        <p:nvSpPr>
          <p:cNvPr id="13" name="Picture Placeholder 8">
            <a:extLst>
              <a:ext uri="{FF2B5EF4-FFF2-40B4-BE49-F238E27FC236}">
                <a16:creationId xmlns:a16="http://schemas.microsoft.com/office/drawing/2014/main" id="{BD7B5C17-7C09-1844-8DAF-DF26334F7F38}"/>
              </a:ext>
            </a:extLst>
          </p:cNvPr>
          <p:cNvSpPr>
            <a:spLocks noGrp="1"/>
          </p:cNvSpPr>
          <p:nvPr>
            <p:ph type="pic" sz="quarter" idx="19"/>
          </p:nvPr>
        </p:nvSpPr>
        <p:spPr>
          <a:xfrm>
            <a:off x="10918125" y="7549738"/>
            <a:ext cx="1959400" cy="1959398"/>
          </a:xfrm>
          <a:prstGeom prst="ellipse">
            <a:avLst/>
          </a:prstGeom>
          <a:solidFill>
            <a:schemeClr val="bg1">
              <a:lumMod val="95000"/>
            </a:schemeClr>
          </a:solidFill>
        </p:spPr>
        <p:txBody>
          <a:bodyPr>
            <a:normAutofit/>
          </a:bodyPr>
          <a:lstStyle>
            <a:lvl1pPr>
              <a:defRPr sz="2101"/>
            </a:lvl1pPr>
          </a:lstStyle>
          <a:p>
            <a:endParaRPr lang="en-US" dirty="0"/>
          </a:p>
        </p:txBody>
      </p:sp>
      <p:sp>
        <p:nvSpPr>
          <p:cNvPr id="17" name="Picture Placeholder 8">
            <a:extLst>
              <a:ext uri="{FF2B5EF4-FFF2-40B4-BE49-F238E27FC236}">
                <a16:creationId xmlns:a16="http://schemas.microsoft.com/office/drawing/2014/main" id="{B65462FA-60A0-154E-A41A-860776DFA46A}"/>
              </a:ext>
            </a:extLst>
          </p:cNvPr>
          <p:cNvSpPr>
            <a:spLocks noGrp="1"/>
          </p:cNvSpPr>
          <p:nvPr>
            <p:ph type="pic" sz="quarter" idx="20"/>
          </p:nvPr>
        </p:nvSpPr>
        <p:spPr>
          <a:xfrm>
            <a:off x="10918125" y="10325399"/>
            <a:ext cx="1959400" cy="1959398"/>
          </a:xfrm>
          <a:prstGeom prst="ellipse">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690615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Full Image">
    <p:spTree>
      <p:nvGrpSpPr>
        <p:cNvPr id="1" name=""/>
        <p:cNvGrpSpPr/>
        <p:nvPr/>
      </p:nvGrpSpPr>
      <p:grpSpPr>
        <a:xfrm>
          <a:off x="0" y="0"/>
          <a:ext cx="0" cy="0"/>
          <a:chOff x="0" y="0"/>
          <a:chExt cx="0" cy="0"/>
        </a:xfrm>
      </p:grpSpPr>
      <p:sp>
        <p:nvSpPr>
          <p:cNvPr id="14" name="Picture Placeholder 8">
            <a:extLst>
              <a:ext uri="{FF2B5EF4-FFF2-40B4-BE49-F238E27FC236}">
                <a16:creationId xmlns:a16="http://schemas.microsoft.com/office/drawing/2014/main" id="{21868010-A5A4-B643-99F7-3C05A87AC41A}"/>
              </a:ext>
            </a:extLst>
          </p:cNvPr>
          <p:cNvSpPr>
            <a:spLocks noGrp="1"/>
          </p:cNvSpPr>
          <p:nvPr>
            <p:ph type="pic" sz="quarter" idx="17"/>
          </p:nvPr>
        </p:nvSpPr>
        <p:spPr>
          <a:xfrm>
            <a:off x="2755216" y="5186827"/>
            <a:ext cx="2866126" cy="2866124"/>
          </a:xfrm>
          <a:prstGeom prst="ellipse">
            <a:avLst/>
          </a:prstGeom>
          <a:solidFill>
            <a:schemeClr val="bg1">
              <a:lumMod val="95000"/>
            </a:schemeClr>
          </a:solidFill>
        </p:spPr>
        <p:txBody>
          <a:bodyPr>
            <a:normAutofit/>
          </a:bodyPr>
          <a:lstStyle>
            <a:lvl1pPr>
              <a:defRPr sz="2101"/>
            </a:lvl1pPr>
          </a:lstStyle>
          <a:p>
            <a:endParaRPr lang="en-US" dirty="0"/>
          </a:p>
        </p:txBody>
      </p:sp>
      <p:sp>
        <p:nvSpPr>
          <p:cNvPr id="11" name="Picture Placeholder 8">
            <a:extLst>
              <a:ext uri="{FF2B5EF4-FFF2-40B4-BE49-F238E27FC236}">
                <a16:creationId xmlns:a16="http://schemas.microsoft.com/office/drawing/2014/main" id="{983DBAAB-1011-D747-BF7E-EE67CFB1261B}"/>
              </a:ext>
            </a:extLst>
          </p:cNvPr>
          <p:cNvSpPr>
            <a:spLocks noGrp="1"/>
          </p:cNvSpPr>
          <p:nvPr>
            <p:ph type="pic" sz="quarter" idx="18"/>
          </p:nvPr>
        </p:nvSpPr>
        <p:spPr>
          <a:xfrm>
            <a:off x="8098629" y="5186827"/>
            <a:ext cx="2866126" cy="2866124"/>
          </a:xfrm>
          <a:prstGeom prst="ellipse">
            <a:avLst/>
          </a:prstGeom>
          <a:solidFill>
            <a:schemeClr val="bg1">
              <a:lumMod val="95000"/>
            </a:schemeClr>
          </a:solidFill>
        </p:spPr>
        <p:txBody>
          <a:bodyPr>
            <a:normAutofit/>
          </a:bodyPr>
          <a:lstStyle>
            <a:lvl1pPr>
              <a:defRPr sz="2101"/>
            </a:lvl1pPr>
          </a:lstStyle>
          <a:p>
            <a:endParaRPr lang="en-US" dirty="0"/>
          </a:p>
        </p:txBody>
      </p:sp>
      <p:sp>
        <p:nvSpPr>
          <p:cNvPr id="15" name="Picture Placeholder 8">
            <a:extLst>
              <a:ext uri="{FF2B5EF4-FFF2-40B4-BE49-F238E27FC236}">
                <a16:creationId xmlns:a16="http://schemas.microsoft.com/office/drawing/2014/main" id="{A755212F-061F-004D-92EF-7C15A5616E31}"/>
              </a:ext>
            </a:extLst>
          </p:cNvPr>
          <p:cNvSpPr>
            <a:spLocks noGrp="1"/>
          </p:cNvSpPr>
          <p:nvPr>
            <p:ph type="pic" sz="quarter" idx="19"/>
          </p:nvPr>
        </p:nvSpPr>
        <p:spPr>
          <a:xfrm>
            <a:off x="13437845" y="5186827"/>
            <a:ext cx="2866126" cy="2866124"/>
          </a:xfrm>
          <a:prstGeom prst="ellipse">
            <a:avLst/>
          </a:prstGeom>
          <a:solidFill>
            <a:schemeClr val="bg1">
              <a:lumMod val="95000"/>
            </a:schemeClr>
          </a:solidFill>
        </p:spPr>
        <p:txBody>
          <a:bodyPr>
            <a:normAutofit/>
          </a:bodyPr>
          <a:lstStyle>
            <a:lvl1pPr>
              <a:defRPr sz="2101"/>
            </a:lvl1pPr>
          </a:lstStyle>
          <a:p>
            <a:endParaRPr lang="en-US" dirty="0"/>
          </a:p>
        </p:txBody>
      </p:sp>
      <p:sp>
        <p:nvSpPr>
          <p:cNvPr id="16" name="Picture Placeholder 8">
            <a:extLst>
              <a:ext uri="{FF2B5EF4-FFF2-40B4-BE49-F238E27FC236}">
                <a16:creationId xmlns:a16="http://schemas.microsoft.com/office/drawing/2014/main" id="{99B7E6B7-CEAC-1741-A21C-D9FAC3166B9D}"/>
              </a:ext>
            </a:extLst>
          </p:cNvPr>
          <p:cNvSpPr>
            <a:spLocks noGrp="1"/>
          </p:cNvSpPr>
          <p:nvPr>
            <p:ph type="pic" sz="quarter" idx="20"/>
          </p:nvPr>
        </p:nvSpPr>
        <p:spPr>
          <a:xfrm>
            <a:off x="18727139" y="5186827"/>
            <a:ext cx="2866126" cy="2866124"/>
          </a:xfrm>
          <a:prstGeom prst="ellipse">
            <a:avLst/>
          </a:prstGeom>
          <a:solidFill>
            <a:schemeClr val="bg1">
              <a:lumMod val="95000"/>
            </a:schemeClr>
          </a:solidFill>
        </p:spPr>
        <p:txBody>
          <a:bodyPr>
            <a:normAutofit/>
          </a:bodyPr>
          <a:lstStyle>
            <a:lvl1pPr>
              <a:defRPr sz="2101"/>
            </a:lvl1pPr>
          </a:lstStyle>
          <a:p>
            <a:endParaRPr lang="en-US" dirty="0"/>
          </a:p>
        </p:txBody>
      </p:sp>
    </p:spTree>
    <p:extLst>
      <p:ext uri="{BB962C8B-B14F-4D97-AF65-F5344CB8AC3E}">
        <p14:creationId xmlns:p14="http://schemas.microsoft.com/office/powerpoint/2010/main" val="1667885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Full Imag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DB8B4E5-6116-7548-A117-0A1B0E0F7CA0}"/>
              </a:ext>
            </a:extLst>
          </p:cNvPr>
          <p:cNvSpPr>
            <a:spLocks noGrp="1"/>
          </p:cNvSpPr>
          <p:nvPr>
            <p:ph type="pic" sz="quarter" idx="14"/>
          </p:nvPr>
        </p:nvSpPr>
        <p:spPr>
          <a:xfrm>
            <a:off x="1421128" y="1221117"/>
            <a:ext cx="12023205" cy="11273765"/>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883901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Delay 7">
            <a:extLst>
              <a:ext uri="{FF2B5EF4-FFF2-40B4-BE49-F238E27FC236}">
                <a16:creationId xmlns:a16="http://schemas.microsoft.com/office/drawing/2014/main" id="{6458E554-5FD6-E744-AD08-185512BB0B4D}"/>
              </a:ext>
            </a:extLst>
          </p:cNvPr>
          <p:cNvSpPr/>
          <p:nvPr userDrawn="1"/>
        </p:nvSpPr>
        <p:spPr>
          <a:xfrm rot="10800000">
            <a:off x="23645332" y="490585"/>
            <a:ext cx="732318" cy="732318"/>
          </a:xfrm>
          <a:prstGeom prst="flowChartDelay">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75964" y="12712701"/>
            <a:ext cx="5484971" cy="730250"/>
          </a:xfrm>
          <a:prstGeom prst="rect">
            <a:avLst/>
          </a:prstGeom>
        </p:spPr>
        <p:txBody>
          <a:bodyPr vert="horz" lIns="91440" tIns="45720" rIns="91440" bIns="45720" rtlCol="0" anchor="ctr"/>
          <a:lstStyle>
            <a:lvl1pPr algn="l">
              <a:defRPr sz="2399">
                <a:solidFill>
                  <a:schemeClr val="tx1">
                    <a:tint val="75000"/>
                  </a:schemeClr>
                </a:solidFill>
              </a:defRPr>
            </a:lvl1pPr>
          </a:lstStyle>
          <a:p>
            <a:fld id="{C764DE79-268F-4C1A-8933-263129D2AF90}" type="datetimeFigureOut">
              <a:rPr lang="en-US" dirty="0"/>
              <a:t>6/8/2023</a:t>
            </a:fld>
            <a:endParaRPr lang="en-US" dirty="0"/>
          </a:p>
        </p:txBody>
      </p:sp>
      <p:sp>
        <p:nvSpPr>
          <p:cNvPr id="5" name="Footer Placeholder 4"/>
          <p:cNvSpPr>
            <a:spLocks noGrp="1"/>
          </p:cNvSpPr>
          <p:nvPr>
            <p:ph type="ftr" sz="quarter" idx="3"/>
          </p:nvPr>
        </p:nvSpPr>
        <p:spPr>
          <a:xfrm>
            <a:off x="8075097" y="12712701"/>
            <a:ext cx="8227457" cy="730250"/>
          </a:xfrm>
          <a:prstGeom prst="rect">
            <a:avLst/>
          </a:prstGeom>
        </p:spPr>
        <p:txBody>
          <a:bodyPr vert="horz" lIns="91440" tIns="45720" rIns="91440" bIns="45720" rtlCol="0" anchor="ctr"/>
          <a:lstStyle>
            <a:lvl1pPr algn="ctr">
              <a:defRPr sz="239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16715" y="12712701"/>
            <a:ext cx="5484971" cy="730250"/>
          </a:xfrm>
          <a:prstGeom prst="rect">
            <a:avLst/>
          </a:prstGeom>
        </p:spPr>
        <p:txBody>
          <a:bodyPr vert="horz" lIns="91440" tIns="45720" rIns="91440" bIns="45720" rtlCol="0" anchor="ctr"/>
          <a:lstStyle>
            <a:lvl1pPr algn="r">
              <a:defRPr sz="2399">
                <a:solidFill>
                  <a:schemeClr val="tx1">
                    <a:tint val="75000"/>
                  </a:schemeClr>
                </a:solidFill>
              </a:defRPr>
            </a:lvl1pPr>
          </a:lstStyle>
          <a:p>
            <a:fld id="{48F63A3B-78C7-47BE-AE5E-E10140E04643}" type="slidenum">
              <a:rPr lang="en-US" dirty="0"/>
              <a:t>‹Nº›</a:t>
            </a:fld>
            <a:endParaRPr lang="en-US" dirty="0"/>
          </a:p>
        </p:txBody>
      </p:sp>
      <p:sp>
        <p:nvSpPr>
          <p:cNvPr id="7" name="TextBox 6">
            <a:extLst>
              <a:ext uri="{FF2B5EF4-FFF2-40B4-BE49-F238E27FC236}">
                <a16:creationId xmlns:a16="http://schemas.microsoft.com/office/drawing/2014/main" id="{6510EC9C-7AA6-034B-8A74-39E46AF9908C}"/>
              </a:ext>
            </a:extLst>
          </p:cNvPr>
          <p:cNvSpPr txBox="1"/>
          <p:nvPr userDrawn="1"/>
        </p:nvSpPr>
        <p:spPr>
          <a:xfrm>
            <a:off x="23494315" y="610541"/>
            <a:ext cx="924796" cy="492406"/>
          </a:xfrm>
          <a:prstGeom prst="rect">
            <a:avLst/>
          </a:prstGeom>
          <a:noFill/>
        </p:spPr>
        <p:txBody>
          <a:bodyPr wrap="square" lIns="182843" tIns="91422" rIns="182843" bIns="91422" rtlCol="0">
            <a:spAutoFit/>
          </a:bodyPr>
          <a:lstStyle/>
          <a:p>
            <a:pPr algn="ctr"/>
            <a:fld id="{260E2A6B-A809-4840-BF14-8648BC0BDF87}" type="slidenum">
              <a:rPr lang="id-ID" sz="2000" b="0" i="0" smtClean="0">
                <a:solidFill>
                  <a:schemeClr val="bg1"/>
                </a:solidFill>
                <a:latin typeface="Roboto" panose="02000000000000000000" pitchFamily="2" charset="0"/>
                <a:ea typeface="Roboto" panose="02000000000000000000" pitchFamily="2" charset="0"/>
                <a:cs typeface="Montserrat" charset="0"/>
              </a:rPr>
              <a:pPr algn="ctr"/>
              <a:t>‹Nº›</a:t>
            </a:fld>
            <a:r>
              <a:rPr lang="id-ID" sz="2000" b="1" i="0" dirty="0">
                <a:solidFill>
                  <a:schemeClr val="bg1"/>
                </a:solidFill>
                <a:latin typeface="Montserrat" charset="0"/>
                <a:ea typeface="Montserrat" charset="0"/>
                <a:cs typeface="Montserrat" charset="0"/>
              </a:rPr>
              <a:t>  </a:t>
            </a:r>
          </a:p>
        </p:txBody>
      </p:sp>
    </p:spTree>
    <p:extLst>
      <p:ext uri="{BB962C8B-B14F-4D97-AF65-F5344CB8AC3E}">
        <p14:creationId xmlns:p14="http://schemas.microsoft.com/office/powerpoint/2010/main" val="1631059664"/>
      </p:ext>
    </p:extLst>
  </p:cSld>
  <p:clrMap bg1="lt1" tx1="dk1" bg2="lt2" tx2="dk2" accent1="accent1" accent2="accent2" accent3="accent3" accent4="accent4" accent5="accent5" accent6="accent6" hlink="hlink" folHlink="folHlink"/>
  <p:sldLayoutIdLst>
    <p:sldLayoutId id="2147483977"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 id="2147483996" r:id="rId15"/>
    <p:sldLayoutId id="2147483997" r:id="rId16"/>
    <p:sldLayoutId id="2147483998" r:id="rId17"/>
    <p:sldLayoutId id="2147483999" r:id="rId18"/>
    <p:sldLayoutId id="2147484000" r:id="rId19"/>
    <p:sldLayoutId id="2147484001" r:id="rId20"/>
    <p:sldLayoutId id="2147484002" r:id="rId21"/>
    <p:sldLayoutId id="2147484003" r:id="rId22"/>
    <p:sldLayoutId id="2147484004" r:id="rId23"/>
    <p:sldLayoutId id="2147484005" r:id="rId24"/>
    <p:sldLayoutId id="2147484006" r:id="rId25"/>
    <p:sldLayoutId id="2147484007" r:id="rId26"/>
    <p:sldLayoutId id="2147484008" r:id="rId27"/>
    <p:sldLayoutId id="2147484009" r:id="rId28"/>
    <p:sldLayoutId id="2147484010" r:id="rId29"/>
    <p:sldLayoutId id="2147484011" r:id="rId30"/>
    <p:sldLayoutId id="2147484012" r:id="rId31"/>
    <p:sldLayoutId id="2147484013" r:id="rId32"/>
    <p:sldLayoutId id="2147484014" r:id="rId33"/>
  </p:sldLayoutIdLst>
  <p:hf hdr="0" ftr="0" dt="0"/>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0" indent="0" algn="l" defTabSz="1828343" rtl="0" eaLnBrk="1" latinLnBrk="0" hangingPunct="1">
        <a:lnSpc>
          <a:spcPct val="90000"/>
        </a:lnSpc>
        <a:spcBef>
          <a:spcPts val="2000"/>
        </a:spcBef>
        <a:buFont typeface="Arial" panose="020B0604020202020204" pitchFamily="34" charset="0"/>
        <a:buNone/>
        <a:defRPr sz="5599" kern="1200">
          <a:solidFill>
            <a:schemeClr val="tx1"/>
          </a:solidFill>
          <a:latin typeface="+mn-lt"/>
          <a:ea typeface="+mn-ea"/>
          <a:cs typeface="+mn-cs"/>
        </a:defRPr>
      </a:lvl1pPr>
      <a:lvl2pPr marL="914171" indent="0" algn="l" defTabSz="1828343" rtl="0" eaLnBrk="1" latinLnBrk="0" hangingPunct="1">
        <a:lnSpc>
          <a:spcPct val="90000"/>
        </a:lnSpc>
        <a:spcBef>
          <a:spcPts val="1000"/>
        </a:spcBef>
        <a:buFont typeface="Arial" panose="020B0604020202020204" pitchFamily="34" charset="0"/>
        <a:buNone/>
        <a:defRPr sz="4799" kern="1200">
          <a:solidFill>
            <a:schemeClr val="tx1"/>
          </a:solidFill>
          <a:latin typeface="+mn-lt"/>
          <a:ea typeface="+mn-ea"/>
          <a:cs typeface="+mn-cs"/>
        </a:defRPr>
      </a:lvl2pPr>
      <a:lvl3pPr marL="1828343" indent="0" algn="l" defTabSz="1828343" rtl="0" eaLnBrk="1" latinLnBrk="0" hangingPunct="1">
        <a:lnSpc>
          <a:spcPct val="90000"/>
        </a:lnSpc>
        <a:spcBef>
          <a:spcPts val="1000"/>
        </a:spcBef>
        <a:buFont typeface="Arial" panose="020B0604020202020204" pitchFamily="34" charset="0"/>
        <a:buNone/>
        <a:defRPr sz="3999" kern="1200">
          <a:solidFill>
            <a:schemeClr val="tx1"/>
          </a:solidFill>
          <a:latin typeface="+mn-lt"/>
          <a:ea typeface="+mn-ea"/>
          <a:cs typeface="+mn-cs"/>
        </a:defRPr>
      </a:lvl3pPr>
      <a:lvl4pPr marL="2742514" indent="0" algn="l" defTabSz="1828343" rtl="0" eaLnBrk="1" latinLnBrk="0" hangingPunct="1">
        <a:lnSpc>
          <a:spcPct val="90000"/>
        </a:lnSpc>
        <a:spcBef>
          <a:spcPts val="1000"/>
        </a:spcBef>
        <a:buFont typeface="Arial" panose="020B0604020202020204" pitchFamily="34" charset="0"/>
        <a:buNone/>
        <a:defRPr sz="3599" kern="1200">
          <a:solidFill>
            <a:schemeClr val="tx1"/>
          </a:solidFill>
          <a:latin typeface="+mn-lt"/>
          <a:ea typeface="+mn-ea"/>
          <a:cs typeface="+mn-cs"/>
        </a:defRPr>
      </a:lvl4pPr>
      <a:lvl5pPr marL="3656685" indent="0" algn="l" defTabSz="1828343" rtl="0" eaLnBrk="1" latinLnBrk="0" hangingPunct="1">
        <a:lnSpc>
          <a:spcPct val="90000"/>
        </a:lnSpc>
        <a:spcBef>
          <a:spcPts val="1000"/>
        </a:spcBef>
        <a:buFont typeface="Arial" panose="020B0604020202020204" pitchFamily="34" charset="0"/>
        <a:buNone/>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30.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4E77DEE4-8002-D729-15CF-2F9F837FA18E}"/>
              </a:ext>
            </a:extLst>
          </p:cNvPr>
          <p:cNvPicPr>
            <a:picLocks noGrp="1" noChangeAspect="1"/>
          </p:cNvPicPr>
          <p:nvPr>
            <p:ph type="pic" sz="quarter" idx="14"/>
          </p:nvPr>
        </p:nvPicPr>
        <p:blipFill rotWithShape="1">
          <a:blip r:embed="rId2" cstate="email">
            <a:extLst>
              <a:ext uri="{28A0092B-C50C-407E-A947-70E740481C1C}">
                <a14:useLocalDpi xmlns:a14="http://schemas.microsoft.com/office/drawing/2010/main" val="0"/>
              </a:ext>
            </a:extLst>
          </a:blip>
          <a:srcRect l="1081" t="4580" r="3516"/>
          <a:stretch/>
        </p:blipFill>
        <p:spPr>
          <a:xfrm>
            <a:off x="1" y="1"/>
            <a:ext cx="24377648" cy="13716000"/>
          </a:xfrm>
        </p:spPr>
      </p:pic>
      <p:sp>
        <p:nvSpPr>
          <p:cNvPr id="17" name="Delay 16">
            <a:extLst>
              <a:ext uri="{FF2B5EF4-FFF2-40B4-BE49-F238E27FC236}">
                <a16:creationId xmlns:a16="http://schemas.microsoft.com/office/drawing/2014/main" id="{15A49040-304B-E749-86A6-62EEA272A5F5}"/>
              </a:ext>
            </a:extLst>
          </p:cNvPr>
          <p:cNvSpPr/>
          <p:nvPr/>
        </p:nvSpPr>
        <p:spPr>
          <a:xfrm>
            <a:off x="1" y="1"/>
            <a:ext cx="13716000" cy="13716000"/>
          </a:xfrm>
          <a:prstGeom prst="flowChartDelay">
            <a:avLst/>
          </a:prstGeom>
          <a:solidFill>
            <a:schemeClr val="accent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elay 51">
            <a:extLst>
              <a:ext uri="{FF2B5EF4-FFF2-40B4-BE49-F238E27FC236}">
                <a16:creationId xmlns:a16="http://schemas.microsoft.com/office/drawing/2014/main" id="{FF23FE83-5151-F44A-A577-0C8BA66D5EB2}"/>
              </a:ext>
            </a:extLst>
          </p:cNvPr>
          <p:cNvSpPr/>
          <p:nvPr/>
        </p:nvSpPr>
        <p:spPr>
          <a:xfrm flipH="1">
            <a:off x="15197328" y="10495975"/>
            <a:ext cx="9180322" cy="2139624"/>
          </a:xfrm>
          <a:custGeom>
            <a:avLst/>
            <a:gdLst>
              <a:gd name="connsiteX0" fmla="*/ 0 w 1619837"/>
              <a:gd name="connsiteY0" fmla="*/ 0 h 1619837"/>
              <a:gd name="connsiteX1" fmla="*/ 809919 w 1619837"/>
              <a:gd name="connsiteY1" fmla="*/ 0 h 1619837"/>
              <a:gd name="connsiteX2" fmla="*/ 1619838 w 1619837"/>
              <a:gd name="connsiteY2" fmla="*/ 809919 h 1619837"/>
              <a:gd name="connsiteX3" fmla="*/ 809919 w 1619837"/>
              <a:gd name="connsiteY3" fmla="*/ 1619838 h 1619837"/>
              <a:gd name="connsiteX4" fmla="*/ 0 w 1619837"/>
              <a:gd name="connsiteY4" fmla="*/ 1619837 h 1619837"/>
              <a:gd name="connsiteX5" fmla="*/ 0 w 1619837"/>
              <a:gd name="connsiteY5" fmla="*/ 0 h 1619837"/>
              <a:gd name="connsiteX0" fmla="*/ 0 w 6336217"/>
              <a:gd name="connsiteY0" fmla="*/ 0 h 1619838"/>
              <a:gd name="connsiteX1" fmla="*/ 5526298 w 6336217"/>
              <a:gd name="connsiteY1" fmla="*/ 0 h 1619838"/>
              <a:gd name="connsiteX2" fmla="*/ 6336217 w 6336217"/>
              <a:gd name="connsiteY2" fmla="*/ 809919 h 1619838"/>
              <a:gd name="connsiteX3" fmla="*/ 5526298 w 6336217"/>
              <a:gd name="connsiteY3" fmla="*/ 1619838 h 1619838"/>
              <a:gd name="connsiteX4" fmla="*/ 4716379 w 6336217"/>
              <a:gd name="connsiteY4" fmla="*/ 1619837 h 1619838"/>
              <a:gd name="connsiteX5" fmla="*/ 0 w 6336217"/>
              <a:gd name="connsiteY5" fmla="*/ 0 h 1619838"/>
              <a:gd name="connsiteX0" fmla="*/ 4708 w 6340925"/>
              <a:gd name="connsiteY0" fmla="*/ 0 h 1619838"/>
              <a:gd name="connsiteX1" fmla="*/ 5531006 w 6340925"/>
              <a:gd name="connsiteY1" fmla="*/ 0 h 1619838"/>
              <a:gd name="connsiteX2" fmla="*/ 6340925 w 6340925"/>
              <a:gd name="connsiteY2" fmla="*/ 809919 h 1619838"/>
              <a:gd name="connsiteX3" fmla="*/ 5531006 w 6340925"/>
              <a:gd name="connsiteY3" fmla="*/ 1619838 h 1619838"/>
              <a:gd name="connsiteX4" fmla="*/ 0 w 6340925"/>
              <a:gd name="connsiteY4" fmla="*/ 1550263 h 1619838"/>
              <a:gd name="connsiteX5" fmla="*/ 4708 w 6340925"/>
              <a:gd name="connsiteY5" fmla="*/ 0 h 1619838"/>
              <a:gd name="connsiteX0" fmla="*/ 4708 w 6340925"/>
              <a:gd name="connsiteY0" fmla="*/ 0 h 1629776"/>
              <a:gd name="connsiteX1" fmla="*/ 5531006 w 6340925"/>
              <a:gd name="connsiteY1" fmla="*/ 0 h 1629776"/>
              <a:gd name="connsiteX2" fmla="*/ 6340925 w 6340925"/>
              <a:gd name="connsiteY2" fmla="*/ 809919 h 1629776"/>
              <a:gd name="connsiteX3" fmla="*/ 5531006 w 6340925"/>
              <a:gd name="connsiteY3" fmla="*/ 1619838 h 1629776"/>
              <a:gd name="connsiteX4" fmla="*/ 0 w 6340925"/>
              <a:gd name="connsiteY4" fmla="*/ 1629776 h 1629776"/>
              <a:gd name="connsiteX5" fmla="*/ 4708 w 6340925"/>
              <a:gd name="connsiteY5" fmla="*/ 0 h 1629776"/>
              <a:gd name="connsiteX0" fmla="*/ 4708 w 6340925"/>
              <a:gd name="connsiteY0" fmla="*/ 0 h 1619838"/>
              <a:gd name="connsiteX1" fmla="*/ 5531006 w 6340925"/>
              <a:gd name="connsiteY1" fmla="*/ 0 h 1619838"/>
              <a:gd name="connsiteX2" fmla="*/ 6340925 w 6340925"/>
              <a:gd name="connsiteY2" fmla="*/ 809919 h 1619838"/>
              <a:gd name="connsiteX3" fmla="*/ 5531006 w 6340925"/>
              <a:gd name="connsiteY3" fmla="*/ 1619838 h 1619838"/>
              <a:gd name="connsiteX4" fmla="*/ 0 w 6340925"/>
              <a:gd name="connsiteY4" fmla="*/ 1577022 h 1619838"/>
              <a:gd name="connsiteX5" fmla="*/ 4708 w 6340925"/>
              <a:gd name="connsiteY5" fmla="*/ 0 h 1619838"/>
              <a:gd name="connsiteX0" fmla="*/ 4708 w 6340925"/>
              <a:gd name="connsiteY0" fmla="*/ 0 h 1619838"/>
              <a:gd name="connsiteX1" fmla="*/ 5531006 w 6340925"/>
              <a:gd name="connsiteY1" fmla="*/ 0 h 1619838"/>
              <a:gd name="connsiteX2" fmla="*/ 6340925 w 6340925"/>
              <a:gd name="connsiteY2" fmla="*/ 809919 h 1619838"/>
              <a:gd name="connsiteX3" fmla="*/ 5531006 w 6340925"/>
              <a:gd name="connsiteY3" fmla="*/ 1619838 h 1619838"/>
              <a:gd name="connsiteX4" fmla="*/ 0 w 6340925"/>
              <a:gd name="connsiteY4" fmla="*/ 1618052 h 1619838"/>
              <a:gd name="connsiteX5" fmla="*/ 4708 w 6340925"/>
              <a:gd name="connsiteY5" fmla="*/ 0 h 161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40925" h="1619838">
                <a:moveTo>
                  <a:pt x="4708" y="0"/>
                </a:moveTo>
                <a:lnTo>
                  <a:pt x="5531006" y="0"/>
                </a:lnTo>
                <a:cubicBezTo>
                  <a:pt x="5978312" y="0"/>
                  <a:pt x="6340925" y="362613"/>
                  <a:pt x="6340925" y="809919"/>
                </a:cubicBezTo>
                <a:cubicBezTo>
                  <a:pt x="6340925" y="1257225"/>
                  <a:pt x="5978312" y="1619838"/>
                  <a:pt x="5531006" y="1619838"/>
                </a:cubicBezTo>
                <a:lnTo>
                  <a:pt x="0" y="1618052"/>
                </a:lnTo>
                <a:cubicBezTo>
                  <a:pt x="1569" y="1101298"/>
                  <a:pt x="3139" y="516754"/>
                  <a:pt x="4708"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1E0CF7-5CDC-2144-A03A-AAC2D1E4CDA0}"/>
              </a:ext>
            </a:extLst>
          </p:cNvPr>
          <p:cNvSpPr txBox="1"/>
          <p:nvPr/>
        </p:nvSpPr>
        <p:spPr>
          <a:xfrm>
            <a:off x="15795727" y="11243334"/>
            <a:ext cx="5775940" cy="646331"/>
          </a:xfrm>
          <a:prstGeom prst="rect">
            <a:avLst/>
          </a:prstGeom>
          <a:noFill/>
        </p:spPr>
        <p:txBody>
          <a:bodyPr wrap="none" rtlCol="0">
            <a:spAutoFit/>
          </a:bodyPr>
          <a:lstStyle/>
          <a:p>
            <a:r>
              <a:rPr lang="en-US" spc="300" dirty="0">
                <a:solidFill>
                  <a:schemeClr val="bg1"/>
                </a:solidFill>
                <a:latin typeface="Poppins SemiBold" panose="00000700000000000000" pitchFamily="2" charset="0"/>
                <a:ea typeface="Lato Medium" panose="020F0502020204030203" pitchFamily="34" charset="0"/>
                <a:cs typeface="Poppins SemiBold" panose="00000700000000000000" pitchFamily="2" charset="0"/>
              </a:rPr>
              <a:t>José Luis Rubio </a:t>
            </a:r>
            <a:r>
              <a:rPr lang="en-US" spc="300" dirty="0" err="1">
                <a:solidFill>
                  <a:schemeClr val="bg1"/>
                </a:solidFill>
                <a:latin typeface="Poppins SemiBold" panose="00000700000000000000" pitchFamily="2" charset="0"/>
                <a:ea typeface="Lato Medium" panose="020F0502020204030203" pitchFamily="34" charset="0"/>
                <a:cs typeface="Poppins SemiBold" panose="00000700000000000000" pitchFamily="2" charset="0"/>
              </a:rPr>
              <a:t>Leira</a:t>
            </a:r>
            <a:endParaRPr lang="en-US" spc="300" dirty="0">
              <a:solidFill>
                <a:schemeClr val="bg1"/>
              </a:solidFill>
              <a:latin typeface="Poppins SemiBold" panose="00000700000000000000" pitchFamily="2" charset="0"/>
              <a:ea typeface="Lato Medium" panose="020F0502020204030203" pitchFamily="34" charset="0"/>
              <a:cs typeface="Poppins SemiBold" panose="00000700000000000000" pitchFamily="2" charset="0"/>
            </a:endParaRPr>
          </a:p>
        </p:txBody>
      </p:sp>
      <p:grpSp>
        <p:nvGrpSpPr>
          <p:cNvPr id="10" name="Group 9">
            <a:extLst>
              <a:ext uri="{FF2B5EF4-FFF2-40B4-BE49-F238E27FC236}">
                <a16:creationId xmlns:a16="http://schemas.microsoft.com/office/drawing/2014/main" id="{465BF813-779B-4140-8D85-99FF63DE9DD5}"/>
              </a:ext>
            </a:extLst>
          </p:cNvPr>
          <p:cNvGrpSpPr/>
          <p:nvPr/>
        </p:nvGrpSpPr>
        <p:grpSpPr>
          <a:xfrm>
            <a:off x="935815" y="2422342"/>
            <a:ext cx="11079402" cy="10774916"/>
            <a:chOff x="1815925" y="-123819"/>
            <a:chExt cx="11079402" cy="10774916"/>
          </a:xfrm>
        </p:grpSpPr>
        <p:sp>
          <p:nvSpPr>
            <p:cNvPr id="11" name="TextBox 10">
              <a:extLst>
                <a:ext uri="{FF2B5EF4-FFF2-40B4-BE49-F238E27FC236}">
                  <a16:creationId xmlns:a16="http://schemas.microsoft.com/office/drawing/2014/main" id="{9E1F75B6-D703-3640-8F16-8BEC16A819F0}"/>
                </a:ext>
              </a:extLst>
            </p:cNvPr>
            <p:cNvSpPr txBox="1"/>
            <p:nvPr/>
          </p:nvSpPr>
          <p:spPr>
            <a:xfrm>
              <a:off x="1815925" y="-123819"/>
              <a:ext cx="11079402" cy="6186309"/>
            </a:xfrm>
            <a:prstGeom prst="rect">
              <a:avLst/>
            </a:prstGeom>
            <a:noFill/>
            <a:ln>
              <a:noFill/>
            </a:ln>
          </p:spPr>
          <p:txBody>
            <a:bodyPr wrap="square" rtlCol="0">
              <a:spAutoFit/>
            </a:bodyPr>
            <a:lstStyle/>
            <a:p>
              <a:r>
                <a:rPr lang="es-ES" sz="6600" b="1" dirty="0">
                  <a:solidFill>
                    <a:schemeClr val="bg1"/>
                  </a:solidFill>
                  <a:latin typeface="Poppins SemiBold" pitchFamily="2" charset="77"/>
                  <a:ea typeface="Roboto Medium" panose="02000000000000000000" pitchFamily="2" charset="0"/>
                  <a:cs typeface="Poppins SemiBold" pitchFamily="2" charset="77"/>
                </a:rPr>
                <a:t>Aplicación multiplataforma para la gestión y seguimiento de entregas a domicilio para empresa de logística</a:t>
              </a:r>
              <a:endParaRPr lang="en-US" sz="6600" b="1" dirty="0">
                <a:solidFill>
                  <a:schemeClr val="bg1"/>
                </a:solidFill>
                <a:latin typeface="Poppins SemiBold" pitchFamily="2" charset="77"/>
                <a:ea typeface="Roboto Medium" panose="02000000000000000000" pitchFamily="2" charset="0"/>
                <a:cs typeface="Poppins SemiBold" pitchFamily="2" charset="77"/>
              </a:endParaRPr>
            </a:p>
          </p:txBody>
        </p:sp>
        <p:sp>
          <p:nvSpPr>
            <p:cNvPr id="13" name="TextBox 12">
              <a:extLst>
                <a:ext uri="{FF2B5EF4-FFF2-40B4-BE49-F238E27FC236}">
                  <a16:creationId xmlns:a16="http://schemas.microsoft.com/office/drawing/2014/main" id="{8E9DAEC1-FAAE-0944-9CAC-EF3D563DF595}"/>
                </a:ext>
              </a:extLst>
            </p:cNvPr>
            <p:cNvSpPr txBox="1"/>
            <p:nvPr/>
          </p:nvSpPr>
          <p:spPr>
            <a:xfrm>
              <a:off x="1815925" y="7388152"/>
              <a:ext cx="10457609" cy="3262945"/>
            </a:xfrm>
            <a:prstGeom prst="rect">
              <a:avLst/>
            </a:prstGeom>
            <a:noFill/>
          </p:spPr>
          <p:txBody>
            <a:bodyPr wrap="square" rtlCol="0">
              <a:spAutoFit/>
            </a:bodyPr>
            <a:lstStyle/>
            <a:p>
              <a:pPr>
                <a:lnSpc>
                  <a:spcPct val="150000"/>
                </a:lnSpc>
              </a:pPr>
              <a:r>
                <a:rPr lang="es-ES" sz="2800" b="1" dirty="0">
                  <a:solidFill>
                    <a:srgbClr val="373737"/>
                  </a:solidFill>
                  <a:latin typeface="Poppins Medium" panose="00000600000000000000" pitchFamily="2" charset="0"/>
                  <a:ea typeface="Lato Light" panose="020F0502020204030203" pitchFamily="34" charset="0"/>
                  <a:cs typeface="Poppins Medium" panose="00000600000000000000" pitchFamily="2" charset="0"/>
                </a:rPr>
                <a:t>Trabajo Final de Grado </a:t>
              </a:r>
              <a:br>
                <a:rPr lang="es-ES" sz="2800" b="1" dirty="0">
                  <a:solidFill>
                    <a:srgbClr val="373737"/>
                  </a:solidFill>
                  <a:latin typeface="Poppins Medium" panose="00000600000000000000" pitchFamily="2" charset="0"/>
                  <a:ea typeface="Lato Light" panose="020F0502020204030203" pitchFamily="34" charset="0"/>
                  <a:cs typeface="Poppins Medium" panose="00000600000000000000" pitchFamily="2" charset="0"/>
                </a:rPr>
              </a:br>
              <a:r>
                <a:rPr lang="en-US" sz="2800" b="1" dirty="0">
                  <a:solidFill>
                    <a:srgbClr val="373737"/>
                  </a:solidFill>
                  <a:latin typeface="Poppins Medium" panose="00000600000000000000" pitchFamily="2" charset="0"/>
                  <a:ea typeface="Lato Light" panose="020F0502020204030203" pitchFamily="34" charset="0"/>
                  <a:cs typeface="Poppins Medium" panose="00000600000000000000" pitchFamily="2" charset="0"/>
                </a:rPr>
                <a:t>Desarrollo </a:t>
              </a:r>
              <a:r>
                <a:rPr lang="en-US" sz="2800" b="1" dirty="0" err="1">
                  <a:solidFill>
                    <a:srgbClr val="373737"/>
                  </a:solidFill>
                  <a:latin typeface="Poppins Medium" panose="00000600000000000000" pitchFamily="2" charset="0"/>
                  <a:ea typeface="Lato Light" panose="020F0502020204030203" pitchFamily="34" charset="0"/>
                  <a:cs typeface="Poppins Medium" panose="00000600000000000000" pitchFamily="2" charset="0"/>
                </a:rPr>
                <a:t>Multiplataforma</a:t>
              </a:r>
              <a:r>
                <a:rPr lang="en-US" sz="2800" b="1" dirty="0">
                  <a:solidFill>
                    <a:srgbClr val="373737"/>
                  </a:solidFill>
                  <a:latin typeface="Poppins Medium" panose="00000600000000000000" pitchFamily="2" charset="0"/>
                  <a:ea typeface="Lato Light" panose="020F0502020204030203" pitchFamily="34" charset="0"/>
                  <a:cs typeface="Poppins Medium" panose="00000600000000000000" pitchFamily="2" charset="0"/>
                </a:rPr>
                <a:t> de </a:t>
              </a:r>
              <a:r>
                <a:rPr lang="en-US" sz="2800" b="1" dirty="0" err="1">
                  <a:solidFill>
                    <a:srgbClr val="373737"/>
                  </a:solidFill>
                  <a:latin typeface="Poppins Medium" panose="00000600000000000000" pitchFamily="2" charset="0"/>
                  <a:ea typeface="Lato Light" panose="020F0502020204030203" pitchFamily="34" charset="0"/>
                  <a:cs typeface="Poppins Medium" panose="00000600000000000000" pitchFamily="2" charset="0"/>
                </a:rPr>
                <a:t>aplicaciones</a:t>
              </a:r>
              <a:r>
                <a:rPr lang="en-US" sz="2800" b="1" dirty="0">
                  <a:solidFill>
                    <a:srgbClr val="373737"/>
                  </a:solidFill>
                  <a:latin typeface="Poppins Medium" panose="00000600000000000000" pitchFamily="2" charset="0"/>
                  <a:ea typeface="Lato Light" panose="020F0502020204030203" pitchFamily="34" charset="0"/>
                  <a:cs typeface="Poppins Medium" panose="00000600000000000000" pitchFamily="2" charset="0"/>
                </a:rPr>
                <a:t> </a:t>
              </a:r>
              <a:r>
                <a:rPr lang="en-US" sz="2800" b="1" dirty="0" err="1">
                  <a:solidFill>
                    <a:srgbClr val="373737"/>
                  </a:solidFill>
                  <a:latin typeface="Poppins Medium" panose="00000600000000000000" pitchFamily="2" charset="0"/>
                  <a:ea typeface="Lato Light" panose="020F0502020204030203" pitchFamily="34" charset="0"/>
                  <a:cs typeface="Poppins Medium" panose="00000600000000000000" pitchFamily="2" charset="0"/>
                </a:rPr>
                <a:t>móviles</a:t>
              </a:r>
              <a:br>
                <a:rPr lang="en-US" sz="2800" b="1" dirty="0">
                  <a:solidFill>
                    <a:srgbClr val="373737"/>
                  </a:solidFill>
                  <a:latin typeface="Poppins Medium" panose="00000600000000000000" pitchFamily="2" charset="0"/>
                  <a:ea typeface="Lato Light" panose="020F0502020204030203" pitchFamily="34" charset="0"/>
                  <a:cs typeface="Poppins Medium" panose="00000600000000000000" pitchFamily="2" charset="0"/>
                </a:rPr>
              </a:br>
              <a:r>
                <a:rPr lang="es-ES" sz="2800" b="1" dirty="0">
                  <a:solidFill>
                    <a:srgbClr val="373737"/>
                  </a:solidFill>
                  <a:latin typeface="Poppins Medium" panose="00000600000000000000" pitchFamily="2" charset="0"/>
                  <a:ea typeface="Lato Light" panose="020F0502020204030203" pitchFamily="34" charset="0"/>
                  <a:cs typeface="Poppins Medium" panose="00000600000000000000" pitchFamily="2" charset="0"/>
                </a:rPr>
                <a:t>Grado de Ingeniería informática</a:t>
              </a:r>
              <a:br>
                <a:rPr lang="es-ES" sz="2800" b="1" dirty="0">
                  <a:solidFill>
                    <a:srgbClr val="373737"/>
                  </a:solidFill>
                  <a:latin typeface="Poppins Medium" panose="00000600000000000000" pitchFamily="2" charset="0"/>
                  <a:ea typeface="Lato Light" panose="020F0502020204030203" pitchFamily="34" charset="0"/>
                  <a:cs typeface="Poppins Medium" panose="00000600000000000000" pitchFamily="2" charset="0"/>
                </a:rPr>
              </a:br>
              <a:r>
                <a:rPr lang="es-ES" sz="2800" b="1" dirty="0" err="1">
                  <a:solidFill>
                    <a:srgbClr val="373737"/>
                  </a:solidFill>
                  <a:latin typeface="Poppins Medium" panose="00000600000000000000" pitchFamily="2" charset="0"/>
                  <a:ea typeface="Lato Light" panose="020F0502020204030203" pitchFamily="34" charset="0"/>
                  <a:cs typeface="Poppins Medium" panose="00000600000000000000" pitchFamily="2" charset="0"/>
                </a:rPr>
                <a:t>Universitat</a:t>
              </a:r>
              <a:r>
                <a:rPr lang="es-ES" sz="2800" b="1" dirty="0">
                  <a:solidFill>
                    <a:srgbClr val="373737"/>
                  </a:solidFill>
                  <a:latin typeface="Poppins Medium" panose="00000600000000000000" pitchFamily="2" charset="0"/>
                  <a:ea typeface="Lato Light" panose="020F0502020204030203" pitchFamily="34" charset="0"/>
                  <a:cs typeface="Poppins Medium" panose="00000600000000000000" pitchFamily="2" charset="0"/>
                </a:rPr>
                <a:t> Oberta de Catalunya</a:t>
              </a:r>
              <a:br>
                <a:rPr lang="es-ES" sz="2800" b="1" dirty="0">
                  <a:solidFill>
                    <a:srgbClr val="373737"/>
                  </a:solidFill>
                  <a:latin typeface="Poppins Medium" panose="00000600000000000000" pitchFamily="2" charset="0"/>
                  <a:ea typeface="Lato Light" panose="020F0502020204030203" pitchFamily="34" charset="0"/>
                  <a:cs typeface="Poppins Medium" panose="00000600000000000000" pitchFamily="2" charset="0"/>
                </a:rPr>
              </a:br>
              <a:r>
                <a:rPr lang="es-ES" sz="2800" b="1" dirty="0">
                  <a:solidFill>
                    <a:srgbClr val="373737"/>
                  </a:solidFill>
                  <a:latin typeface="Poppins Medium" panose="00000600000000000000" pitchFamily="2" charset="0"/>
                  <a:ea typeface="Lato Light" panose="020F0502020204030203" pitchFamily="34" charset="0"/>
                  <a:cs typeface="Poppins Medium" panose="00000600000000000000" pitchFamily="2" charset="0"/>
                </a:rPr>
                <a:t>Junio de 2023</a:t>
              </a:r>
            </a:p>
          </p:txBody>
        </p:sp>
      </p:grpSp>
      <p:pic>
        <p:nvPicPr>
          <p:cNvPr id="2" name="Marcador de posición de imagen 15">
            <a:extLst>
              <a:ext uri="{FF2B5EF4-FFF2-40B4-BE49-F238E27FC236}">
                <a16:creationId xmlns:a16="http://schemas.microsoft.com/office/drawing/2014/main" id="{A9CC8D06-A0FD-2164-4896-E826BC42FAE5}"/>
              </a:ext>
            </a:extLst>
          </p:cNvPr>
          <p:cNvPicPr>
            <a:picLocks noChangeAspect="1"/>
          </p:cNvPicPr>
          <p:nvPr/>
        </p:nvPicPr>
        <p:blipFill>
          <a:blip r:embed="rId3" cstate="email">
            <a:extLst>
              <a:ext uri="{28A0092B-C50C-407E-A947-70E740481C1C}">
                <a14:useLocalDpi xmlns:a14="http://schemas.microsoft.com/office/drawing/2010/main" val="0"/>
              </a:ext>
            </a:extLst>
          </a:blip>
          <a:srcRect t="3511" b="3511"/>
          <a:stretch>
            <a:fillRect/>
          </a:stretch>
        </p:blipFill>
        <p:spPr>
          <a:xfrm>
            <a:off x="21699405" y="10203321"/>
            <a:ext cx="2724935" cy="2724931"/>
          </a:xfrm>
          <a:prstGeom prst="ellipse">
            <a:avLst/>
          </a:prstGeom>
        </p:spPr>
      </p:pic>
    </p:spTree>
    <p:extLst>
      <p:ext uri="{BB962C8B-B14F-4D97-AF65-F5344CB8AC3E}">
        <p14:creationId xmlns:p14="http://schemas.microsoft.com/office/powerpoint/2010/main" val="2743057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53">
            <a:extLst>
              <a:ext uri="{FF2B5EF4-FFF2-40B4-BE49-F238E27FC236}">
                <a16:creationId xmlns:a16="http://schemas.microsoft.com/office/drawing/2014/main" id="{FBE48F49-B754-DEEA-DBD7-2EF0406ABD6A}"/>
              </a:ext>
            </a:extLst>
          </p:cNvPr>
          <p:cNvSpPr/>
          <p:nvPr/>
        </p:nvSpPr>
        <p:spPr>
          <a:xfrm>
            <a:off x="18431984" y="7744462"/>
            <a:ext cx="4394325" cy="55436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55">
            <a:extLst>
              <a:ext uri="{FF2B5EF4-FFF2-40B4-BE49-F238E27FC236}">
                <a16:creationId xmlns:a16="http://schemas.microsoft.com/office/drawing/2014/main" id="{E02ED181-19D5-75BE-2B90-2C3C0CCE4B83}"/>
              </a:ext>
            </a:extLst>
          </p:cNvPr>
          <p:cNvSpPr/>
          <p:nvPr/>
        </p:nvSpPr>
        <p:spPr>
          <a:xfrm rot="2700000">
            <a:off x="21597127" y="7295232"/>
            <a:ext cx="1802800" cy="55436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56">
            <a:extLst>
              <a:ext uri="{FF2B5EF4-FFF2-40B4-BE49-F238E27FC236}">
                <a16:creationId xmlns:a16="http://schemas.microsoft.com/office/drawing/2014/main" id="{AE4A04E6-4FBB-6841-D562-95B19DE66E42}"/>
              </a:ext>
            </a:extLst>
          </p:cNvPr>
          <p:cNvSpPr/>
          <p:nvPr/>
        </p:nvSpPr>
        <p:spPr>
          <a:xfrm rot="18900000">
            <a:off x="21597127" y="8222578"/>
            <a:ext cx="1802799" cy="554361"/>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397EF0E6-E40E-5D4C-A4D9-789D686402D7}"/>
              </a:ext>
            </a:extLst>
          </p:cNvPr>
          <p:cNvGrpSpPr/>
          <p:nvPr/>
        </p:nvGrpSpPr>
        <p:grpSpPr>
          <a:xfrm rot="10800000">
            <a:off x="3214373" y="8402642"/>
            <a:ext cx="8732520" cy="1006638"/>
            <a:chOff x="5245724" y="6658338"/>
            <a:chExt cx="8732520" cy="1006638"/>
          </a:xfrm>
        </p:grpSpPr>
        <p:cxnSp>
          <p:nvCxnSpPr>
            <p:cNvPr id="66" name="Straight Connector 65">
              <a:extLst>
                <a:ext uri="{FF2B5EF4-FFF2-40B4-BE49-F238E27FC236}">
                  <a16:creationId xmlns:a16="http://schemas.microsoft.com/office/drawing/2014/main" id="{C524A058-E132-3246-BCC9-2600B3467568}"/>
                </a:ext>
              </a:extLst>
            </p:cNvPr>
            <p:cNvCxnSpPr>
              <a:cxnSpLocks/>
            </p:cNvCxnSpPr>
            <p:nvPr/>
          </p:nvCxnSpPr>
          <p:spPr>
            <a:xfrm flipV="1">
              <a:off x="13978244" y="6658338"/>
              <a:ext cx="0" cy="1006638"/>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7D5B2B1D-AE58-0E4F-B50E-F58C3F7536CB}"/>
                </a:ext>
              </a:extLst>
            </p:cNvPr>
            <p:cNvCxnSpPr>
              <a:cxnSpLocks/>
            </p:cNvCxnSpPr>
            <p:nvPr/>
          </p:nvCxnSpPr>
          <p:spPr>
            <a:xfrm flipV="1">
              <a:off x="5245724" y="6658338"/>
              <a:ext cx="0" cy="1006638"/>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A138D4BE-F4FE-334D-87FD-52BA82FD1703}"/>
              </a:ext>
            </a:extLst>
          </p:cNvPr>
          <p:cNvGrpSpPr/>
          <p:nvPr/>
        </p:nvGrpSpPr>
        <p:grpSpPr>
          <a:xfrm>
            <a:off x="7603493" y="6644431"/>
            <a:ext cx="8778240" cy="1006638"/>
            <a:chOff x="9634844" y="6658338"/>
            <a:chExt cx="8778240" cy="1006638"/>
          </a:xfrm>
        </p:grpSpPr>
        <p:cxnSp>
          <p:nvCxnSpPr>
            <p:cNvPr id="21" name="Straight Connector 20">
              <a:extLst>
                <a:ext uri="{FF2B5EF4-FFF2-40B4-BE49-F238E27FC236}">
                  <a16:creationId xmlns:a16="http://schemas.microsoft.com/office/drawing/2014/main" id="{AC1BEF99-FC30-474B-9D84-18E2875F70FE}"/>
                </a:ext>
              </a:extLst>
            </p:cNvPr>
            <p:cNvCxnSpPr>
              <a:cxnSpLocks/>
            </p:cNvCxnSpPr>
            <p:nvPr/>
          </p:nvCxnSpPr>
          <p:spPr>
            <a:xfrm flipV="1">
              <a:off x="9634844" y="6658338"/>
              <a:ext cx="0" cy="1006638"/>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1DE1815B-21A8-6D46-928A-50E828D91793}"/>
                </a:ext>
              </a:extLst>
            </p:cNvPr>
            <p:cNvCxnSpPr>
              <a:cxnSpLocks/>
            </p:cNvCxnSpPr>
            <p:nvPr/>
          </p:nvCxnSpPr>
          <p:spPr>
            <a:xfrm flipV="1">
              <a:off x="18413084" y="6658338"/>
              <a:ext cx="0" cy="1006638"/>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grpSp>
      <p:grpSp>
        <p:nvGrpSpPr>
          <p:cNvPr id="2" name="Group 1">
            <a:extLst>
              <a:ext uri="{FF2B5EF4-FFF2-40B4-BE49-F238E27FC236}">
                <a16:creationId xmlns:a16="http://schemas.microsoft.com/office/drawing/2014/main" id="{64444533-DB79-BA45-90AE-A806B4D613DE}"/>
              </a:ext>
            </a:extLst>
          </p:cNvPr>
          <p:cNvGrpSpPr/>
          <p:nvPr/>
        </p:nvGrpSpPr>
        <p:grpSpPr>
          <a:xfrm>
            <a:off x="4846062" y="1032440"/>
            <a:ext cx="14685526" cy="1514912"/>
            <a:chOff x="4846062" y="633855"/>
            <a:chExt cx="14685526" cy="1514912"/>
          </a:xfrm>
        </p:grpSpPr>
        <p:sp>
          <p:nvSpPr>
            <p:cNvPr id="9" name="TextBox 8">
              <a:extLst>
                <a:ext uri="{FF2B5EF4-FFF2-40B4-BE49-F238E27FC236}">
                  <a16:creationId xmlns:a16="http://schemas.microsoft.com/office/drawing/2014/main" id="{10BAB834-84FA-3A4B-9D99-444FCB5FA429}"/>
                </a:ext>
              </a:extLst>
            </p:cNvPr>
            <p:cNvSpPr txBox="1"/>
            <p:nvPr/>
          </p:nvSpPr>
          <p:spPr>
            <a:xfrm>
              <a:off x="4846062" y="1133104"/>
              <a:ext cx="14685526" cy="1015663"/>
            </a:xfrm>
            <a:prstGeom prst="rect">
              <a:avLst/>
            </a:prstGeom>
            <a:noFill/>
            <a:ln>
              <a:noFill/>
            </a:ln>
          </p:spPr>
          <p:txBody>
            <a:bodyPr wrap="square" rtlCol="0">
              <a:spAutoFit/>
            </a:bodyPr>
            <a:lstStyle/>
            <a:p>
              <a:pPr algn="ctr"/>
              <a:r>
                <a:rPr lang="en-US" sz="6000" dirty="0" err="1">
                  <a:solidFill>
                    <a:schemeClr val="tx2"/>
                  </a:solidFill>
                  <a:latin typeface="Poppins Medium" pitchFamily="2" charset="77"/>
                  <a:ea typeface="Roboto Medium" panose="02000000000000000000" pitchFamily="2" charset="0"/>
                  <a:cs typeface="Poppins Medium" pitchFamily="2" charset="77"/>
                </a:rPr>
                <a:t>Diseño</a:t>
              </a:r>
              <a:r>
                <a:rPr lang="en-US" sz="6000" dirty="0">
                  <a:solidFill>
                    <a:schemeClr val="tx2"/>
                  </a:solidFill>
                  <a:latin typeface="Poppins Medium" pitchFamily="2" charset="77"/>
                  <a:ea typeface="Roboto Medium" panose="02000000000000000000" pitchFamily="2" charset="0"/>
                  <a:cs typeface="Poppins Medium" pitchFamily="2" charset="77"/>
                </a:rPr>
                <a:t> </a:t>
              </a:r>
              <a:r>
                <a:rPr lang="en-US" sz="6000" dirty="0" err="1">
                  <a:solidFill>
                    <a:schemeClr val="tx2"/>
                  </a:solidFill>
                  <a:latin typeface="Poppins Medium" pitchFamily="2" charset="77"/>
                  <a:ea typeface="Roboto Medium" panose="02000000000000000000" pitchFamily="2" charset="0"/>
                  <a:cs typeface="Poppins Medium" pitchFamily="2" charset="77"/>
                </a:rPr>
                <a:t>Centrado</a:t>
              </a:r>
              <a:r>
                <a:rPr lang="en-US" sz="6000" dirty="0">
                  <a:solidFill>
                    <a:schemeClr val="tx2"/>
                  </a:solidFill>
                  <a:latin typeface="Poppins Medium" pitchFamily="2" charset="77"/>
                  <a:ea typeface="Roboto Medium" panose="02000000000000000000" pitchFamily="2" charset="0"/>
                  <a:cs typeface="Poppins Medium" pitchFamily="2" charset="77"/>
                </a:rPr>
                <a:t> </a:t>
              </a:r>
              <a:r>
                <a:rPr lang="en-US" sz="6000" dirty="0" err="1">
                  <a:solidFill>
                    <a:schemeClr val="tx2"/>
                  </a:solidFill>
                  <a:latin typeface="Poppins Medium" pitchFamily="2" charset="77"/>
                  <a:ea typeface="Roboto Medium" panose="02000000000000000000" pitchFamily="2" charset="0"/>
                  <a:cs typeface="Poppins Medium" pitchFamily="2" charset="77"/>
                </a:rPr>
                <a:t>en</a:t>
              </a:r>
              <a:r>
                <a:rPr lang="en-US" sz="6000" dirty="0">
                  <a:solidFill>
                    <a:schemeClr val="tx2"/>
                  </a:solidFill>
                  <a:latin typeface="Poppins Medium" pitchFamily="2" charset="77"/>
                  <a:ea typeface="Roboto Medium" panose="02000000000000000000" pitchFamily="2" charset="0"/>
                  <a:cs typeface="Poppins Medium" pitchFamily="2" charset="77"/>
                </a:rPr>
                <a:t> </a:t>
              </a:r>
              <a:r>
                <a:rPr lang="en-US" sz="6000" dirty="0" err="1">
                  <a:solidFill>
                    <a:schemeClr val="tx2"/>
                  </a:solidFill>
                  <a:latin typeface="Poppins Medium" pitchFamily="2" charset="77"/>
                  <a:ea typeface="Roboto Medium" panose="02000000000000000000" pitchFamily="2" charset="0"/>
                  <a:cs typeface="Poppins Medium" pitchFamily="2" charset="77"/>
                </a:rPr>
                <a:t>el</a:t>
              </a:r>
              <a:r>
                <a:rPr lang="en-US" sz="6000" dirty="0">
                  <a:solidFill>
                    <a:schemeClr val="tx2"/>
                  </a:solidFill>
                  <a:latin typeface="Poppins Medium" pitchFamily="2" charset="77"/>
                  <a:ea typeface="Roboto Medium" panose="02000000000000000000" pitchFamily="2" charset="0"/>
                  <a:cs typeface="Poppins Medium" pitchFamily="2" charset="77"/>
                </a:rPr>
                <a:t> </a:t>
              </a:r>
              <a:r>
                <a:rPr lang="en-US" sz="6000" dirty="0" err="1">
                  <a:solidFill>
                    <a:schemeClr val="tx2"/>
                  </a:solidFill>
                  <a:latin typeface="Poppins Medium" pitchFamily="2" charset="77"/>
                  <a:ea typeface="Roboto Medium" panose="02000000000000000000" pitchFamily="2" charset="0"/>
                  <a:cs typeface="Poppins Medium" pitchFamily="2" charset="77"/>
                </a:rPr>
                <a:t>Usuario</a:t>
              </a:r>
              <a:endParaRPr lang="en-US" sz="6000" dirty="0">
                <a:solidFill>
                  <a:schemeClr val="tx2"/>
                </a:solidFill>
                <a:latin typeface="Poppins Medium" pitchFamily="2" charset="77"/>
                <a:ea typeface="Roboto Medium" panose="02000000000000000000" pitchFamily="2" charset="0"/>
                <a:cs typeface="Poppins Medium" pitchFamily="2" charset="77"/>
              </a:endParaRPr>
            </a:p>
          </p:txBody>
        </p:sp>
        <p:sp>
          <p:nvSpPr>
            <p:cNvPr id="11" name="TextBox 10">
              <a:extLst>
                <a:ext uri="{FF2B5EF4-FFF2-40B4-BE49-F238E27FC236}">
                  <a16:creationId xmlns:a16="http://schemas.microsoft.com/office/drawing/2014/main" id="{267BC940-9566-FD44-B631-3B433F465985}"/>
                </a:ext>
              </a:extLst>
            </p:cNvPr>
            <p:cNvSpPr txBox="1"/>
            <p:nvPr/>
          </p:nvSpPr>
          <p:spPr>
            <a:xfrm>
              <a:off x="9683176" y="633855"/>
              <a:ext cx="5011308" cy="461665"/>
            </a:xfrm>
            <a:prstGeom prst="rect">
              <a:avLst/>
            </a:prstGeom>
            <a:noFill/>
          </p:spPr>
          <p:txBody>
            <a:bodyPr wrap="none" rtlCol="0">
              <a:spAutoFit/>
            </a:bodyPr>
            <a:lstStyle/>
            <a:p>
              <a:pPr algn="ctr"/>
              <a:r>
                <a:rPr lang="en-US" sz="2400" spc="300" dirty="0">
                  <a:latin typeface="Lato Medium" panose="020F0502020204030203" pitchFamily="34" charset="0"/>
                  <a:ea typeface="Lato Medium" panose="020F0502020204030203" pitchFamily="34" charset="0"/>
                  <a:cs typeface="Lato Medium" panose="020F0502020204030203" pitchFamily="34" charset="0"/>
                </a:rPr>
                <a:t>METODOLOGÍA DE DISEÑO</a:t>
              </a:r>
            </a:p>
          </p:txBody>
        </p:sp>
      </p:grpSp>
      <p:grpSp>
        <p:nvGrpSpPr>
          <p:cNvPr id="4" name="Group 3">
            <a:extLst>
              <a:ext uri="{FF2B5EF4-FFF2-40B4-BE49-F238E27FC236}">
                <a16:creationId xmlns:a16="http://schemas.microsoft.com/office/drawing/2014/main" id="{E1539F9B-1DA0-D947-B33E-E3D5CFEEB2E2}"/>
              </a:ext>
            </a:extLst>
          </p:cNvPr>
          <p:cNvGrpSpPr/>
          <p:nvPr/>
        </p:nvGrpSpPr>
        <p:grpSpPr>
          <a:xfrm>
            <a:off x="11461519" y="2725972"/>
            <a:ext cx="1454612" cy="188678"/>
            <a:chOff x="10390909" y="2667045"/>
            <a:chExt cx="1922607" cy="249382"/>
          </a:xfrm>
        </p:grpSpPr>
        <p:sp>
          <p:nvSpPr>
            <p:cNvPr id="3" name="Oval 2">
              <a:extLst>
                <a:ext uri="{FF2B5EF4-FFF2-40B4-BE49-F238E27FC236}">
                  <a16:creationId xmlns:a16="http://schemas.microsoft.com/office/drawing/2014/main" id="{4E40AF55-DC50-BB48-B356-CBD164D7C836}"/>
                </a:ext>
              </a:extLst>
            </p:cNvPr>
            <p:cNvSpPr/>
            <p:nvPr/>
          </p:nvSpPr>
          <p:spPr>
            <a:xfrm>
              <a:off x="10390909" y="2667045"/>
              <a:ext cx="249382" cy="2493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C0D2C76-CC33-0D47-B37F-E8D20A35DCCD}"/>
                </a:ext>
              </a:extLst>
            </p:cNvPr>
            <p:cNvSpPr/>
            <p:nvPr/>
          </p:nvSpPr>
          <p:spPr>
            <a:xfrm>
              <a:off x="10948122" y="2667045"/>
              <a:ext cx="249382" cy="2493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23E0CE4-7559-E443-B915-5D7445062989}"/>
                </a:ext>
              </a:extLst>
            </p:cNvPr>
            <p:cNvSpPr/>
            <p:nvPr/>
          </p:nvSpPr>
          <p:spPr>
            <a:xfrm>
              <a:off x="11505335" y="2667045"/>
              <a:ext cx="249382" cy="2493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BF66EB9-19D4-F94E-9DEA-7323CED70B4B}"/>
                </a:ext>
              </a:extLst>
            </p:cNvPr>
            <p:cNvSpPr/>
            <p:nvPr/>
          </p:nvSpPr>
          <p:spPr>
            <a:xfrm>
              <a:off x="12064134" y="2667045"/>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46EC71C6-1592-2447-A2A3-E51A1F2117E9}"/>
              </a:ext>
            </a:extLst>
          </p:cNvPr>
          <p:cNvSpPr/>
          <p:nvPr/>
        </p:nvSpPr>
        <p:spPr>
          <a:xfrm>
            <a:off x="15601779" y="7226904"/>
            <a:ext cx="1539907" cy="1540306"/>
          </a:xfrm>
          <a:prstGeom prst="ellipse">
            <a:avLst/>
          </a:prstGeom>
          <a:solidFill>
            <a:schemeClr val="accent4"/>
          </a:solidFill>
          <a:ln w="57150" cmpd="sng">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Roboto Light"/>
            </a:endParaRPr>
          </a:p>
        </p:txBody>
      </p:sp>
      <p:sp>
        <p:nvSpPr>
          <p:cNvPr id="15" name="Oval 14">
            <a:extLst>
              <a:ext uri="{FF2B5EF4-FFF2-40B4-BE49-F238E27FC236}">
                <a16:creationId xmlns:a16="http://schemas.microsoft.com/office/drawing/2014/main" id="{47A3533E-9E19-6F44-8E6C-7152769753BE}"/>
              </a:ext>
            </a:extLst>
          </p:cNvPr>
          <p:cNvSpPr/>
          <p:nvPr/>
        </p:nvSpPr>
        <p:spPr>
          <a:xfrm>
            <a:off x="11207574" y="7206441"/>
            <a:ext cx="1539907" cy="1540306"/>
          </a:xfrm>
          <a:prstGeom prst="ellipse">
            <a:avLst/>
          </a:prstGeom>
          <a:solidFill>
            <a:schemeClr val="accent3"/>
          </a:solidFill>
          <a:ln w="57150" cmpd="sng">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Roboto Light"/>
            </a:endParaRPr>
          </a:p>
        </p:txBody>
      </p:sp>
      <p:sp>
        <p:nvSpPr>
          <p:cNvPr id="16" name="Oval 15">
            <a:extLst>
              <a:ext uri="{FF2B5EF4-FFF2-40B4-BE49-F238E27FC236}">
                <a16:creationId xmlns:a16="http://schemas.microsoft.com/office/drawing/2014/main" id="{F44B3001-B07F-5E41-9EE8-59D785C7DAB7}"/>
              </a:ext>
            </a:extLst>
          </p:cNvPr>
          <p:cNvSpPr/>
          <p:nvPr/>
        </p:nvSpPr>
        <p:spPr>
          <a:xfrm>
            <a:off x="6813249" y="7226904"/>
            <a:ext cx="1539907" cy="1540306"/>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Roboto Light"/>
            </a:endParaRPr>
          </a:p>
        </p:txBody>
      </p:sp>
      <p:sp>
        <p:nvSpPr>
          <p:cNvPr id="22" name="Oval 21">
            <a:extLst>
              <a:ext uri="{FF2B5EF4-FFF2-40B4-BE49-F238E27FC236}">
                <a16:creationId xmlns:a16="http://schemas.microsoft.com/office/drawing/2014/main" id="{5FFCA757-CA1A-DD4B-906E-09C53E9E5E17}"/>
              </a:ext>
            </a:extLst>
          </p:cNvPr>
          <p:cNvSpPr/>
          <p:nvPr/>
        </p:nvSpPr>
        <p:spPr>
          <a:xfrm>
            <a:off x="2452160" y="7206441"/>
            <a:ext cx="1539907" cy="1540306"/>
          </a:xfrm>
          <a:prstGeom prst="ellipse">
            <a:avLst/>
          </a:prstGeom>
          <a:solidFill>
            <a:schemeClr val="accent1"/>
          </a:solidFill>
          <a:ln w="57150" cmpd="sng">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Roboto Light"/>
            </a:endParaRPr>
          </a:p>
        </p:txBody>
      </p:sp>
      <p:grpSp>
        <p:nvGrpSpPr>
          <p:cNvPr id="25" name="Group 24">
            <a:extLst>
              <a:ext uri="{FF2B5EF4-FFF2-40B4-BE49-F238E27FC236}">
                <a16:creationId xmlns:a16="http://schemas.microsoft.com/office/drawing/2014/main" id="{8AB1E33B-EF9A-EC42-81BC-4984A0CFBC8C}"/>
              </a:ext>
            </a:extLst>
          </p:cNvPr>
          <p:cNvGrpSpPr/>
          <p:nvPr/>
        </p:nvGrpSpPr>
        <p:grpSpPr>
          <a:xfrm>
            <a:off x="1013997" y="6624746"/>
            <a:ext cx="18150918" cy="2105926"/>
            <a:chOff x="1879596" y="5804637"/>
            <a:chExt cx="20618454" cy="2392218"/>
          </a:xfrm>
        </p:grpSpPr>
        <p:grpSp>
          <p:nvGrpSpPr>
            <p:cNvPr id="38" name="Group 37">
              <a:extLst>
                <a:ext uri="{FF2B5EF4-FFF2-40B4-BE49-F238E27FC236}">
                  <a16:creationId xmlns:a16="http://schemas.microsoft.com/office/drawing/2014/main" id="{5DD51A46-7F67-F744-9041-EAFCE161E48A}"/>
                </a:ext>
              </a:extLst>
            </p:cNvPr>
            <p:cNvGrpSpPr/>
            <p:nvPr/>
          </p:nvGrpSpPr>
          <p:grpSpPr>
            <a:xfrm>
              <a:off x="16854738" y="5804637"/>
              <a:ext cx="5643312" cy="2392218"/>
              <a:chOff x="1672389" y="5410200"/>
              <a:chExt cx="6605500" cy="2800092"/>
            </a:xfrm>
            <a:solidFill>
              <a:schemeClr val="accent4"/>
            </a:solidFill>
          </p:grpSpPr>
          <p:sp>
            <p:nvSpPr>
              <p:cNvPr id="54" name="Rounded Rectangle 53">
                <a:extLst>
                  <a:ext uri="{FF2B5EF4-FFF2-40B4-BE49-F238E27FC236}">
                    <a16:creationId xmlns:a16="http://schemas.microsoft.com/office/drawing/2014/main" id="{505CEB2D-8160-2F4B-8B97-E6C2B204FBF0}"/>
                  </a:ext>
                </a:extLst>
              </p:cNvPr>
              <p:cNvSpPr/>
              <p:nvPr/>
            </p:nvSpPr>
            <p:spPr>
              <a:xfrm>
                <a:off x="1672389" y="6837485"/>
                <a:ext cx="5842804" cy="73709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B3A5A235-8B98-624A-95B2-CA8EE242B3B0}"/>
                  </a:ext>
                </a:extLst>
              </p:cNvPr>
              <p:cNvGrpSpPr/>
              <p:nvPr/>
            </p:nvGrpSpPr>
            <p:grpSpPr>
              <a:xfrm>
                <a:off x="5880842" y="5410200"/>
                <a:ext cx="2397047" cy="2800092"/>
                <a:chOff x="9471939" y="4925889"/>
                <a:chExt cx="2823410" cy="3298144"/>
              </a:xfrm>
              <a:grpFill/>
            </p:grpSpPr>
            <p:sp>
              <p:nvSpPr>
                <p:cNvPr id="56" name="Rounded Rectangle 55">
                  <a:extLst>
                    <a:ext uri="{FF2B5EF4-FFF2-40B4-BE49-F238E27FC236}">
                      <a16:creationId xmlns:a16="http://schemas.microsoft.com/office/drawing/2014/main" id="{26A036B7-8342-8A49-9E89-2DBABC01E062}"/>
                    </a:ext>
                  </a:extLst>
                </p:cNvPr>
                <p:cNvSpPr/>
                <p:nvPr/>
              </p:nvSpPr>
              <p:spPr>
                <a:xfrm rot="2700000">
                  <a:off x="9471939" y="5903494"/>
                  <a:ext cx="2823410" cy="86819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a:extLst>
                    <a:ext uri="{FF2B5EF4-FFF2-40B4-BE49-F238E27FC236}">
                      <a16:creationId xmlns:a16="http://schemas.microsoft.com/office/drawing/2014/main" id="{299A66CA-B20E-E047-AB38-4B6FD1D31EF9}"/>
                    </a:ext>
                  </a:extLst>
                </p:cNvPr>
                <p:cNvSpPr/>
                <p:nvPr/>
              </p:nvSpPr>
              <p:spPr>
                <a:xfrm rot="18900000">
                  <a:off x="9471939" y="7355834"/>
                  <a:ext cx="2823410" cy="86819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 name="Group 38">
              <a:extLst>
                <a:ext uri="{FF2B5EF4-FFF2-40B4-BE49-F238E27FC236}">
                  <a16:creationId xmlns:a16="http://schemas.microsoft.com/office/drawing/2014/main" id="{D5616097-41C1-8A49-96A2-02FC0CBA24C2}"/>
                </a:ext>
              </a:extLst>
            </p:cNvPr>
            <p:cNvGrpSpPr/>
            <p:nvPr/>
          </p:nvGrpSpPr>
          <p:grpSpPr>
            <a:xfrm>
              <a:off x="11863024" y="5804637"/>
              <a:ext cx="5643312" cy="2392218"/>
              <a:chOff x="1672389" y="5410200"/>
              <a:chExt cx="6605500" cy="2800092"/>
            </a:xfrm>
            <a:solidFill>
              <a:schemeClr val="accent3"/>
            </a:solidFill>
          </p:grpSpPr>
          <p:sp>
            <p:nvSpPr>
              <p:cNvPr id="50" name="Rounded Rectangle 49">
                <a:extLst>
                  <a:ext uri="{FF2B5EF4-FFF2-40B4-BE49-F238E27FC236}">
                    <a16:creationId xmlns:a16="http://schemas.microsoft.com/office/drawing/2014/main" id="{629FE18C-A257-3347-AF05-19EC40C1938E}"/>
                  </a:ext>
                </a:extLst>
              </p:cNvPr>
              <p:cNvSpPr/>
              <p:nvPr/>
            </p:nvSpPr>
            <p:spPr>
              <a:xfrm>
                <a:off x="1672389" y="6837485"/>
                <a:ext cx="5842804" cy="73709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B1D0E4CA-B816-334B-A8A8-672A943B1EE0}"/>
                  </a:ext>
                </a:extLst>
              </p:cNvPr>
              <p:cNvGrpSpPr/>
              <p:nvPr/>
            </p:nvGrpSpPr>
            <p:grpSpPr>
              <a:xfrm>
                <a:off x="5880842" y="5410200"/>
                <a:ext cx="2397047" cy="2800092"/>
                <a:chOff x="9471939" y="4925889"/>
                <a:chExt cx="2823410" cy="3298144"/>
              </a:xfrm>
              <a:grpFill/>
            </p:grpSpPr>
            <p:sp>
              <p:nvSpPr>
                <p:cNvPr id="52" name="Rounded Rectangle 51">
                  <a:extLst>
                    <a:ext uri="{FF2B5EF4-FFF2-40B4-BE49-F238E27FC236}">
                      <a16:creationId xmlns:a16="http://schemas.microsoft.com/office/drawing/2014/main" id="{FAD66289-9B4A-AD48-B5E7-1BC22316C103}"/>
                    </a:ext>
                  </a:extLst>
                </p:cNvPr>
                <p:cNvSpPr/>
                <p:nvPr/>
              </p:nvSpPr>
              <p:spPr>
                <a:xfrm rot="2700000">
                  <a:off x="9471939" y="5903494"/>
                  <a:ext cx="2823410" cy="86819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a:extLst>
                    <a:ext uri="{FF2B5EF4-FFF2-40B4-BE49-F238E27FC236}">
                      <a16:creationId xmlns:a16="http://schemas.microsoft.com/office/drawing/2014/main" id="{889602FC-8DC1-3A46-91EE-90F21077D264}"/>
                    </a:ext>
                  </a:extLst>
                </p:cNvPr>
                <p:cNvSpPr/>
                <p:nvPr/>
              </p:nvSpPr>
              <p:spPr>
                <a:xfrm rot="18900000">
                  <a:off x="9471939" y="7355834"/>
                  <a:ext cx="2823410" cy="86819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 name="Group 39">
              <a:extLst>
                <a:ext uri="{FF2B5EF4-FFF2-40B4-BE49-F238E27FC236}">
                  <a16:creationId xmlns:a16="http://schemas.microsoft.com/office/drawing/2014/main" id="{8BEE4E2B-0B8B-3D4A-9514-6CFAF66AC73D}"/>
                </a:ext>
              </a:extLst>
            </p:cNvPr>
            <p:cNvGrpSpPr/>
            <p:nvPr/>
          </p:nvGrpSpPr>
          <p:grpSpPr>
            <a:xfrm>
              <a:off x="6871310" y="5804637"/>
              <a:ext cx="5643312" cy="2392218"/>
              <a:chOff x="1672389" y="5410200"/>
              <a:chExt cx="6605500" cy="2800092"/>
            </a:xfrm>
            <a:solidFill>
              <a:schemeClr val="accent2"/>
            </a:solidFill>
          </p:grpSpPr>
          <p:sp>
            <p:nvSpPr>
              <p:cNvPr id="46" name="Rounded Rectangle 45">
                <a:extLst>
                  <a:ext uri="{FF2B5EF4-FFF2-40B4-BE49-F238E27FC236}">
                    <a16:creationId xmlns:a16="http://schemas.microsoft.com/office/drawing/2014/main" id="{FD132A18-6D94-7A46-9079-58C99CD51A68}"/>
                  </a:ext>
                </a:extLst>
              </p:cNvPr>
              <p:cNvSpPr/>
              <p:nvPr/>
            </p:nvSpPr>
            <p:spPr>
              <a:xfrm>
                <a:off x="1672389" y="6837485"/>
                <a:ext cx="5842804" cy="73709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8D250369-E9D2-BD4D-898A-26AEA2EC336E}"/>
                  </a:ext>
                </a:extLst>
              </p:cNvPr>
              <p:cNvGrpSpPr/>
              <p:nvPr/>
            </p:nvGrpSpPr>
            <p:grpSpPr>
              <a:xfrm>
                <a:off x="5880842" y="5410200"/>
                <a:ext cx="2397047" cy="2800092"/>
                <a:chOff x="9471939" y="4925889"/>
                <a:chExt cx="2823410" cy="3298144"/>
              </a:xfrm>
              <a:grpFill/>
            </p:grpSpPr>
            <p:sp>
              <p:nvSpPr>
                <p:cNvPr id="48" name="Rounded Rectangle 47">
                  <a:extLst>
                    <a:ext uri="{FF2B5EF4-FFF2-40B4-BE49-F238E27FC236}">
                      <a16:creationId xmlns:a16="http://schemas.microsoft.com/office/drawing/2014/main" id="{8BC1E258-6FA1-4D41-AD82-67F9F80F45C7}"/>
                    </a:ext>
                  </a:extLst>
                </p:cNvPr>
                <p:cNvSpPr/>
                <p:nvPr/>
              </p:nvSpPr>
              <p:spPr>
                <a:xfrm rot="2700000">
                  <a:off x="9471939" y="5903494"/>
                  <a:ext cx="2823410" cy="86819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a:extLst>
                    <a:ext uri="{FF2B5EF4-FFF2-40B4-BE49-F238E27FC236}">
                      <a16:creationId xmlns:a16="http://schemas.microsoft.com/office/drawing/2014/main" id="{5BBA3861-F5D1-2D4C-97FC-229E0FFA3CF4}"/>
                    </a:ext>
                  </a:extLst>
                </p:cNvPr>
                <p:cNvSpPr/>
                <p:nvPr/>
              </p:nvSpPr>
              <p:spPr>
                <a:xfrm rot="18900000">
                  <a:off x="9471939" y="7355834"/>
                  <a:ext cx="2823410" cy="86819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 name="Group 40">
              <a:extLst>
                <a:ext uri="{FF2B5EF4-FFF2-40B4-BE49-F238E27FC236}">
                  <a16:creationId xmlns:a16="http://schemas.microsoft.com/office/drawing/2014/main" id="{54DA64BC-7830-7442-B581-F2D130D4E992}"/>
                </a:ext>
              </a:extLst>
            </p:cNvPr>
            <p:cNvGrpSpPr/>
            <p:nvPr/>
          </p:nvGrpSpPr>
          <p:grpSpPr>
            <a:xfrm>
              <a:off x="1879596" y="5804637"/>
              <a:ext cx="5643312" cy="2392218"/>
              <a:chOff x="1672389" y="5410200"/>
              <a:chExt cx="6605500" cy="2800092"/>
            </a:xfrm>
            <a:solidFill>
              <a:schemeClr val="accent1"/>
            </a:solidFill>
          </p:grpSpPr>
          <p:sp>
            <p:nvSpPr>
              <p:cNvPr id="42" name="Rounded Rectangle 41">
                <a:extLst>
                  <a:ext uri="{FF2B5EF4-FFF2-40B4-BE49-F238E27FC236}">
                    <a16:creationId xmlns:a16="http://schemas.microsoft.com/office/drawing/2014/main" id="{195FF58F-4F00-0843-B5AE-9E6E78E0C3AF}"/>
                  </a:ext>
                </a:extLst>
              </p:cNvPr>
              <p:cNvSpPr/>
              <p:nvPr/>
            </p:nvSpPr>
            <p:spPr>
              <a:xfrm>
                <a:off x="1672389" y="6837485"/>
                <a:ext cx="5842804" cy="73709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F70DE505-C1E8-E24A-AD99-FA67E5ED069A}"/>
                  </a:ext>
                </a:extLst>
              </p:cNvPr>
              <p:cNvGrpSpPr/>
              <p:nvPr/>
            </p:nvGrpSpPr>
            <p:grpSpPr>
              <a:xfrm>
                <a:off x="5880842" y="5410200"/>
                <a:ext cx="2397047" cy="2800092"/>
                <a:chOff x="9471939" y="4925889"/>
                <a:chExt cx="2823410" cy="3298144"/>
              </a:xfrm>
              <a:grpFill/>
            </p:grpSpPr>
            <p:sp>
              <p:nvSpPr>
                <p:cNvPr id="44" name="Rounded Rectangle 43">
                  <a:extLst>
                    <a:ext uri="{FF2B5EF4-FFF2-40B4-BE49-F238E27FC236}">
                      <a16:creationId xmlns:a16="http://schemas.microsoft.com/office/drawing/2014/main" id="{60ED2096-F660-B746-8074-DF032342940E}"/>
                    </a:ext>
                  </a:extLst>
                </p:cNvPr>
                <p:cNvSpPr/>
                <p:nvPr/>
              </p:nvSpPr>
              <p:spPr>
                <a:xfrm rot="2700000">
                  <a:off x="9471939" y="5903494"/>
                  <a:ext cx="2823410" cy="86819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a:extLst>
                    <a:ext uri="{FF2B5EF4-FFF2-40B4-BE49-F238E27FC236}">
                      <a16:creationId xmlns:a16="http://schemas.microsoft.com/office/drawing/2014/main" id="{29823ECB-6A8A-EE4A-A815-805FAB1BF149}"/>
                    </a:ext>
                  </a:extLst>
                </p:cNvPr>
                <p:cNvSpPr/>
                <p:nvPr/>
              </p:nvSpPr>
              <p:spPr>
                <a:xfrm rot="18900000">
                  <a:off x="9471939" y="7355834"/>
                  <a:ext cx="2823410" cy="86819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3" name="Group 72">
            <a:extLst>
              <a:ext uri="{FF2B5EF4-FFF2-40B4-BE49-F238E27FC236}">
                <a16:creationId xmlns:a16="http://schemas.microsoft.com/office/drawing/2014/main" id="{5C9BED14-9A13-994E-9089-A7A8FE19205F}"/>
              </a:ext>
            </a:extLst>
          </p:cNvPr>
          <p:cNvGrpSpPr/>
          <p:nvPr/>
        </p:nvGrpSpPr>
        <p:grpSpPr>
          <a:xfrm>
            <a:off x="415003" y="9446283"/>
            <a:ext cx="7532093" cy="2738028"/>
            <a:chOff x="3369099" y="6518929"/>
            <a:chExt cx="7532093" cy="2738028"/>
          </a:xfrm>
        </p:grpSpPr>
        <p:sp>
          <p:nvSpPr>
            <p:cNvPr id="74" name="TextBox 73">
              <a:extLst>
                <a:ext uri="{FF2B5EF4-FFF2-40B4-BE49-F238E27FC236}">
                  <a16:creationId xmlns:a16="http://schemas.microsoft.com/office/drawing/2014/main" id="{732629ED-BCD4-1347-9B79-E233A548F3A5}"/>
                </a:ext>
              </a:extLst>
            </p:cNvPr>
            <p:cNvSpPr txBox="1"/>
            <p:nvPr/>
          </p:nvSpPr>
          <p:spPr>
            <a:xfrm>
              <a:off x="3369099" y="6518929"/>
              <a:ext cx="4777071" cy="646331"/>
            </a:xfrm>
            <a:prstGeom prst="rect">
              <a:avLst/>
            </a:prstGeom>
            <a:noFill/>
          </p:spPr>
          <p:txBody>
            <a:bodyPr wrap="square" rtlCol="0">
              <a:spAutoFit/>
            </a:bodyPr>
            <a:lstStyle/>
            <a:p>
              <a:pPr algn="ctr"/>
              <a:r>
                <a:rPr lang="en-US" dirty="0" err="1">
                  <a:solidFill>
                    <a:schemeClr val="tx2"/>
                  </a:solidFill>
                  <a:latin typeface="Poppins Medium" pitchFamily="2" charset="77"/>
                  <a:ea typeface="Roboto Medium" panose="02000000000000000000" pitchFamily="2" charset="0"/>
                  <a:cs typeface="Poppins Medium" pitchFamily="2" charset="77"/>
                </a:rPr>
                <a:t>Fase</a:t>
              </a:r>
              <a:r>
                <a:rPr lang="en-US" dirty="0">
                  <a:solidFill>
                    <a:schemeClr val="tx2"/>
                  </a:solidFill>
                  <a:latin typeface="Poppins Medium" pitchFamily="2" charset="77"/>
                  <a:ea typeface="Roboto Medium" panose="02000000000000000000" pitchFamily="2" charset="0"/>
                  <a:cs typeface="Poppins Medium" pitchFamily="2" charset="77"/>
                </a:rPr>
                <a:t> de </a:t>
              </a:r>
              <a:r>
                <a:rPr lang="en-US" dirty="0" err="1">
                  <a:solidFill>
                    <a:schemeClr val="tx2"/>
                  </a:solidFill>
                  <a:latin typeface="Poppins Medium" pitchFamily="2" charset="77"/>
                  <a:ea typeface="Roboto Medium" panose="02000000000000000000" pitchFamily="2" charset="0"/>
                  <a:cs typeface="Poppins Medium" pitchFamily="2" charset="77"/>
                </a:rPr>
                <a:t>Análisis</a:t>
              </a:r>
              <a:endParaRPr lang="en-US" dirty="0">
                <a:solidFill>
                  <a:schemeClr val="tx2"/>
                </a:solidFill>
                <a:latin typeface="Poppins Medium" pitchFamily="2" charset="77"/>
                <a:ea typeface="Roboto Medium" panose="02000000000000000000" pitchFamily="2" charset="0"/>
                <a:cs typeface="Poppins Medium" pitchFamily="2" charset="77"/>
              </a:endParaRPr>
            </a:p>
          </p:txBody>
        </p:sp>
        <p:sp>
          <p:nvSpPr>
            <p:cNvPr id="75" name="Subtitle 2">
              <a:extLst>
                <a:ext uri="{FF2B5EF4-FFF2-40B4-BE49-F238E27FC236}">
                  <a16:creationId xmlns:a16="http://schemas.microsoft.com/office/drawing/2014/main" id="{6ED5AD09-30E4-2B4D-97AA-04AD2AC88806}"/>
                </a:ext>
              </a:extLst>
            </p:cNvPr>
            <p:cNvSpPr txBox="1">
              <a:spLocks/>
            </p:cNvSpPr>
            <p:nvPr/>
          </p:nvSpPr>
          <p:spPr>
            <a:xfrm>
              <a:off x="3739963" y="7272106"/>
              <a:ext cx="7161229" cy="1984851"/>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299"/>
                </a:lnSpc>
              </a:pPr>
              <a:r>
                <a:rPr lang="en-US" sz="2800" dirty="0" err="1">
                  <a:solidFill>
                    <a:schemeClr val="tx1"/>
                  </a:solidFill>
                  <a:latin typeface="Lato Light" panose="020F0502020204030203" pitchFamily="34" charset="0"/>
                  <a:ea typeface="Lato Light" panose="020F0502020204030203" pitchFamily="34" charset="0"/>
                  <a:cs typeface="Lato Light" panose="020F0502020204030203" pitchFamily="34" charset="0"/>
                </a:rPr>
                <a:t>Métodos</a:t>
              </a:r>
              <a:r>
                <a:rPr lang="en-US" sz="2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de </a:t>
              </a:r>
              <a:r>
                <a:rPr lang="en-US" sz="2800" dirty="0" err="1">
                  <a:solidFill>
                    <a:schemeClr val="tx1"/>
                  </a:solidFill>
                  <a:latin typeface="Lato Light" panose="020F0502020204030203" pitchFamily="34" charset="0"/>
                  <a:ea typeface="Lato Light" panose="020F0502020204030203" pitchFamily="34" charset="0"/>
                  <a:cs typeface="Lato Light" panose="020F0502020204030203" pitchFamily="34" charset="0"/>
                </a:rPr>
                <a:t>indagación</a:t>
              </a:r>
              <a:r>
                <a:rPr lang="en-US" sz="2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a:t>
              </a:r>
            </a:p>
            <a:p>
              <a:pPr marL="457200" indent="-457200" algn="l">
                <a:lnSpc>
                  <a:spcPts val="4299"/>
                </a:lnSpc>
                <a:buFont typeface="Arial" panose="020B0604020202020204" pitchFamily="34" charset="0"/>
                <a:buChar char="•"/>
              </a:pPr>
              <a:r>
                <a:rPr lang="en-US" sz="2800" dirty="0" err="1">
                  <a:solidFill>
                    <a:schemeClr val="tx1"/>
                  </a:solidFill>
                  <a:latin typeface="Lato Light" panose="020F0502020204030203" pitchFamily="34" charset="0"/>
                  <a:ea typeface="Lato Light" panose="020F0502020204030203" pitchFamily="34" charset="0"/>
                  <a:cs typeface="Lato Light" panose="020F0502020204030203" pitchFamily="34" charset="0"/>
                </a:rPr>
                <a:t>Observación</a:t>
              </a:r>
              <a:r>
                <a:rPr lang="en-US" sz="2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e </a:t>
              </a:r>
              <a:r>
                <a:rPr lang="en-US" sz="2800" dirty="0" err="1">
                  <a:solidFill>
                    <a:schemeClr val="tx1"/>
                  </a:solidFill>
                  <a:latin typeface="Lato Light" panose="020F0502020204030203" pitchFamily="34" charset="0"/>
                  <a:ea typeface="Lato Light" panose="020F0502020204030203" pitchFamily="34" charset="0"/>
                  <a:cs typeface="Lato Light" panose="020F0502020204030203" pitchFamily="34" charset="0"/>
                </a:rPr>
                <a:t>investigación</a:t>
              </a:r>
              <a:r>
                <a:rPr lang="en-US" sz="2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contextual</a:t>
              </a:r>
            </a:p>
            <a:p>
              <a:pPr marL="457200" indent="-457200" algn="l">
                <a:lnSpc>
                  <a:spcPts val="4299"/>
                </a:lnSpc>
                <a:buFont typeface="Arial" panose="020B0604020202020204" pitchFamily="34" charset="0"/>
                <a:buChar char="•"/>
              </a:pPr>
              <a:r>
                <a:rPr lang="en-US" sz="2800" dirty="0" err="1">
                  <a:solidFill>
                    <a:schemeClr val="tx1"/>
                  </a:solidFill>
                  <a:latin typeface="Lato Light" panose="020F0502020204030203" pitchFamily="34" charset="0"/>
                  <a:ea typeface="Lato Light" panose="020F0502020204030203" pitchFamily="34" charset="0"/>
                  <a:cs typeface="Lato Light" panose="020F0502020204030203" pitchFamily="34" charset="0"/>
                </a:rPr>
                <a:t>Entrevistas</a:t>
              </a:r>
              <a:r>
                <a:rPr lang="en-US" sz="2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a:t>
              </a:r>
              <a:r>
                <a:rPr lang="en-US" sz="2800" dirty="0" err="1">
                  <a:solidFill>
                    <a:schemeClr val="tx1"/>
                  </a:solidFill>
                  <a:latin typeface="Lato Light" panose="020F0502020204030203" pitchFamily="34" charset="0"/>
                  <a:ea typeface="Lato Light" panose="020F0502020204030203" pitchFamily="34" charset="0"/>
                  <a:cs typeface="Lato Light" panose="020F0502020204030203" pitchFamily="34" charset="0"/>
                </a:rPr>
                <a:t>en</a:t>
              </a:r>
              <a:r>
                <a:rPr lang="en-US" sz="2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a:t>
              </a:r>
              <a:r>
                <a:rPr lang="en-US" sz="2800" dirty="0" err="1">
                  <a:solidFill>
                    <a:schemeClr val="tx1"/>
                  </a:solidFill>
                  <a:latin typeface="Lato Light" panose="020F0502020204030203" pitchFamily="34" charset="0"/>
                  <a:ea typeface="Lato Light" panose="020F0502020204030203" pitchFamily="34" charset="0"/>
                  <a:cs typeface="Lato Light" panose="020F0502020204030203" pitchFamily="34" charset="0"/>
                </a:rPr>
                <a:t>profundidad</a:t>
              </a:r>
              <a:endParaRPr lang="en-US" sz="280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76" name="Group 75">
            <a:extLst>
              <a:ext uri="{FF2B5EF4-FFF2-40B4-BE49-F238E27FC236}">
                <a16:creationId xmlns:a16="http://schemas.microsoft.com/office/drawing/2014/main" id="{CB35CBD2-F762-E742-B8CC-4A83273E025D}"/>
              </a:ext>
            </a:extLst>
          </p:cNvPr>
          <p:cNvGrpSpPr/>
          <p:nvPr/>
        </p:nvGrpSpPr>
        <p:grpSpPr>
          <a:xfrm>
            <a:off x="3979919" y="4461974"/>
            <a:ext cx="7205344" cy="2013461"/>
            <a:chOff x="2573800" y="6848602"/>
            <a:chExt cx="7205344" cy="2013461"/>
          </a:xfrm>
        </p:grpSpPr>
        <p:sp>
          <p:nvSpPr>
            <p:cNvPr id="77" name="TextBox 76">
              <a:extLst>
                <a:ext uri="{FF2B5EF4-FFF2-40B4-BE49-F238E27FC236}">
                  <a16:creationId xmlns:a16="http://schemas.microsoft.com/office/drawing/2014/main" id="{D0F7ACC1-178E-0E4D-98F7-26C1502C141E}"/>
                </a:ext>
              </a:extLst>
            </p:cNvPr>
            <p:cNvSpPr txBox="1"/>
            <p:nvPr/>
          </p:nvSpPr>
          <p:spPr>
            <a:xfrm>
              <a:off x="3954550" y="6848602"/>
              <a:ext cx="4443845" cy="646331"/>
            </a:xfrm>
            <a:prstGeom prst="rect">
              <a:avLst/>
            </a:prstGeom>
            <a:noFill/>
          </p:spPr>
          <p:txBody>
            <a:bodyPr wrap="none" rtlCol="0">
              <a:spAutoFit/>
            </a:bodyPr>
            <a:lstStyle/>
            <a:p>
              <a:pPr algn="ctr"/>
              <a:r>
                <a:rPr lang="en-US" dirty="0" err="1">
                  <a:solidFill>
                    <a:schemeClr val="tx2"/>
                  </a:solidFill>
                  <a:latin typeface="Poppins Medium" pitchFamily="2" charset="77"/>
                  <a:ea typeface="Roboto Medium" panose="02000000000000000000" pitchFamily="2" charset="0"/>
                  <a:cs typeface="Poppins Medium" pitchFamily="2" charset="77"/>
                </a:rPr>
                <a:t>Perfiles</a:t>
              </a:r>
              <a:r>
                <a:rPr lang="en-US" dirty="0">
                  <a:solidFill>
                    <a:schemeClr val="tx2"/>
                  </a:solidFill>
                  <a:latin typeface="Poppins Medium" pitchFamily="2" charset="77"/>
                  <a:ea typeface="Roboto Medium" panose="02000000000000000000" pitchFamily="2" charset="0"/>
                  <a:cs typeface="Poppins Medium" pitchFamily="2" charset="77"/>
                </a:rPr>
                <a:t> de </a:t>
              </a:r>
              <a:r>
                <a:rPr lang="en-US" dirty="0" err="1">
                  <a:solidFill>
                    <a:schemeClr val="tx2"/>
                  </a:solidFill>
                  <a:latin typeface="Poppins Medium" pitchFamily="2" charset="77"/>
                  <a:ea typeface="Roboto Medium" panose="02000000000000000000" pitchFamily="2" charset="0"/>
                  <a:cs typeface="Poppins Medium" pitchFamily="2" charset="77"/>
                </a:rPr>
                <a:t>usuario</a:t>
              </a:r>
              <a:endParaRPr lang="en-US" dirty="0">
                <a:solidFill>
                  <a:schemeClr val="tx2"/>
                </a:solidFill>
                <a:latin typeface="Poppins Medium" pitchFamily="2" charset="77"/>
                <a:ea typeface="Roboto Medium" panose="02000000000000000000" pitchFamily="2" charset="0"/>
                <a:cs typeface="Poppins Medium" pitchFamily="2" charset="77"/>
              </a:endParaRPr>
            </a:p>
          </p:txBody>
        </p:sp>
        <p:sp>
          <p:nvSpPr>
            <p:cNvPr id="78" name="Subtitle 2">
              <a:extLst>
                <a:ext uri="{FF2B5EF4-FFF2-40B4-BE49-F238E27FC236}">
                  <a16:creationId xmlns:a16="http://schemas.microsoft.com/office/drawing/2014/main" id="{DB9742B9-ECF2-4F43-BB3D-521A4B36A4B9}"/>
                </a:ext>
              </a:extLst>
            </p:cNvPr>
            <p:cNvSpPr txBox="1">
              <a:spLocks/>
            </p:cNvSpPr>
            <p:nvPr/>
          </p:nvSpPr>
          <p:spPr>
            <a:xfrm>
              <a:off x="2573800" y="7514823"/>
              <a:ext cx="7205344" cy="1347240"/>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n-US" sz="2800" dirty="0" err="1">
                  <a:solidFill>
                    <a:schemeClr val="tx1"/>
                  </a:solidFill>
                  <a:latin typeface="Lato Light" panose="020F0502020204030203" pitchFamily="34" charset="0"/>
                  <a:ea typeface="Lato Light" panose="020F0502020204030203" pitchFamily="34" charset="0"/>
                  <a:cs typeface="Lato Light" panose="020F0502020204030203" pitchFamily="34" charset="0"/>
                </a:rPr>
                <a:t>Definición</a:t>
              </a:r>
              <a:r>
                <a:rPr lang="en-US" sz="2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de </a:t>
              </a:r>
              <a:r>
                <a:rPr lang="en-US" sz="2800" dirty="0" err="1">
                  <a:solidFill>
                    <a:schemeClr val="tx1"/>
                  </a:solidFill>
                  <a:latin typeface="Lato Light" panose="020F0502020204030203" pitchFamily="34" charset="0"/>
                  <a:ea typeface="Lato Light" panose="020F0502020204030203" pitchFamily="34" charset="0"/>
                  <a:cs typeface="Lato Light" panose="020F0502020204030203" pitchFamily="34" charset="0"/>
                </a:rPr>
                <a:t>los</a:t>
              </a:r>
              <a:r>
                <a:rPr lang="en-US" sz="2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a:t>
              </a:r>
              <a:r>
                <a:rPr lang="en-US" sz="2800" dirty="0" err="1">
                  <a:solidFill>
                    <a:schemeClr val="tx1"/>
                  </a:solidFill>
                  <a:latin typeface="Lato Light" panose="020F0502020204030203" pitchFamily="34" charset="0"/>
                  <a:ea typeface="Lato Light" panose="020F0502020204030203" pitchFamily="34" charset="0"/>
                  <a:cs typeface="Lato Light" panose="020F0502020204030203" pitchFamily="34" charset="0"/>
                </a:rPr>
                <a:t>perfiles</a:t>
              </a:r>
              <a:endParaRPr lang="en-US" sz="280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a:lnSpc>
                  <a:spcPts val="4299"/>
                </a:lnSpc>
              </a:pPr>
              <a:r>
                <a:rPr lang="en-US" sz="2800" dirty="0" err="1">
                  <a:solidFill>
                    <a:schemeClr val="tx1"/>
                  </a:solidFill>
                  <a:latin typeface="Lato Light" panose="020F0502020204030203" pitchFamily="34" charset="0"/>
                  <a:ea typeface="Lato Light" panose="020F0502020204030203" pitchFamily="34" charset="0"/>
                  <a:cs typeface="Lato Light" panose="020F0502020204030203" pitchFamily="34" charset="0"/>
                </a:rPr>
                <a:t>Personificación</a:t>
              </a:r>
              <a:r>
                <a:rPr lang="en-US" sz="2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a:t>
              </a:r>
              <a:r>
                <a:rPr lang="en-US" sz="2800" dirty="0" err="1">
                  <a:solidFill>
                    <a:schemeClr val="tx1"/>
                  </a:solidFill>
                  <a:latin typeface="Lato Light" panose="020F0502020204030203" pitchFamily="34" charset="0"/>
                  <a:ea typeface="Lato Light" panose="020F0502020204030203" pitchFamily="34" charset="0"/>
                  <a:cs typeface="Lato Light" panose="020F0502020204030203" pitchFamily="34" charset="0"/>
                </a:rPr>
                <a:t>mediante</a:t>
              </a:r>
              <a:r>
                <a:rPr lang="en-US" sz="2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a:t>
              </a:r>
              <a:r>
                <a:rPr lang="en-US" sz="2800" dirty="0" err="1">
                  <a:solidFill>
                    <a:schemeClr val="tx1"/>
                  </a:solidFill>
                  <a:latin typeface="Lato Light" panose="020F0502020204030203" pitchFamily="34" charset="0"/>
                  <a:ea typeface="Lato Light" panose="020F0502020204030203" pitchFamily="34" charset="0"/>
                  <a:cs typeface="Lato Light" panose="020F0502020204030203" pitchFamily="34" charset="0"/>
                </a:rPr>
                <a:t>Método</a:t>
              </a:r>
              <a:r>
                <a:rPr lang="en-US" sz="2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Personas </a:t>
              </a:r>
            </a:p>
          </p:txBody>
        </p:sp>
      </p:grpSp>
      <p:grpSp>
        <p:nvGrpSpPr>
          <p:cNvPr id="79" name="Group 78">
            <a:extLst>
              <a:ext uri="{FF2B5EF4-FFF2-40B4-BE49-F238E27FC236}">
                <a16:creationId xmlns:a16="http://schemas.microsoft.com/office/drawing/2014/main" id="{B69A77F0-31EE-5E4E-9DF0-742321819F5C}"/>
              </a:ext>
            </a:extLst>
          </p:cNvPr>
          <p:cNvGrpSpPr/>
          <p:nvPr/>
        </p:nvGrpSpPr>
        <p:grpSpPr>
          <a:xfrm>
            <a:off x="9248996" y="9775956"/>
            <a:ext cx="5578719" cy="2462009"/>
            <a:chOff x="3436778" y="6848602"/>
            <a:chExt cx="5578719" cy="2462009"/>
          </a:xfrm>
        </p:grpSpPr>
        <p:sp>
          <p:nvSpPr>
            <p:cNvPr id="80" name="TextBox 79">
              <a:extLst>
                <a:ext uri="{FF2B5EF4-FFF2-40B4-BE49-F238E27FC236}">
                  <a16:creationId xmlns:a16="http://schemas.microsoft.com/office/drawing/2014/main" id="{1AB30711-4CCD-814C-A28A-F872ABF31CB6}"/>
                </a:ext>
              </a:extLst>
            </p:cNvPr>
            <p:cNvSpPr txBox="1"/>
            <p:nvPr/>
          </p:nvSpPr>
          <p:spPr>
            <a:xfrm>
              <a:off x="3991420" y="6848602"/>
              <a:ext cx="4370107" cy="646331"/>
            </a:xfrm>
            <a:prstGeom prst="rect">
              <a:avLst/>
            </a:prstGeom>
            <a:noFill/>
          </p:spPr>
          <p:txBody>
            <a:bodyPr wrap="none" rtlCol="0">
              <a:spAutoFit/>
            </a:bodyPr>
            <a:lstStyle/>
            <a:p>
              <a:pPr algn="ctr"/>
              <a:r>
                <a:rPr lang="en-US" dirty="0" err="1">
                  <a:solidFill>
                    <a:schemeClr val="tx2"/>
                  </a:solidFill>
                  <a:latin typeface="Poppins Medium" pitchFamily="2" charset="77"/>
                  <a:ea typeface="Roboto Medium" panose="02000000000000000000" pitchFamily="2" charset="0"/>
                  <a:cs typeface="Poppins Medium" pitchFamily="2" charset="77"/>
                </a:rPr>
                <a:t>Escenarios</a:t>
              </a:r>
              <a:r>
                <a:rPr lang="en-US" dirty="0">
                  <a:solidFill>
                    <a:schemeClr val="tx2"/>
                  </a:solidFill>
                  <a:latin typeface="Poppins Medium" pitchFamily="2" charset="77"/>
                  <a:ea typeface="Roboto Medium" panose="02000000000000000000" pitchFamily="2" charset="0"/>
                  <a:cs typeface="Poppins Medium" pitchFamily="2" charset="77"/>
                </a:rPr>
                <a:t> de </a:t>
              </a:r>
              <a:r>
                <a:rPr lang="en-US" dirty="0" err="1">
                  <a:solidFill>
                    <a:schemeClr val="tx2"/>
                  </a:solidFill>
                  <a:latin typeface="Poppins Medium" pitchFamily="2" charset="77"/>
                  <a:ea typeface="Roboto Medium" panose="02000000000000000000" pitchFamily="2" charset="0"/>
                  <a:cs typeface="Poppins Medium" pitchFamily="2" charset="77"/>
                </a:rPr>
                <a:t>uso</a:t>
              </a:r>
              <a:endParaRPr lang="en-US" dirty="0">
                <a:solidFill>
                  <a:schemeClr val="tx2"/>
                </a:solidFill>
                <a:latin typeface="Poppins Medium" pitchFamily="2" charset="77"/>
                <a:ea typeface="Roboto Medium" panose="02000000000000000000" pitchFamily="2" charset="0"/>
                <a:cs typeface="Poppins Medium" pitchFamily="2" charset="77"/>
              </a:endParaRPr>
            </a:p>
          </p:txBody>
        </p:sp>
        <p:sp>
          <p:nvSpPr>
            <p:cNvPr id="81" name="Subtitle 2">
              <a:extLst>
                <a:ext uri="{FF2B5EF4-FFF2-40B4-BE49-F238E27FC236}">
                  <a16:creationId xmlns:a16="http://schemas.microsoft.com/office/drawing/2014/main" id="{5F0C6C2E-7A79-2541-82EB-499FF41D05BD}"/>
                </a:ext>
              </a:extLst>
            </p:cNvPr>
            <p:cNvSpPr txBox="1">
              <a:spLocks/>
            </p:cNvSpPr>
            <p:nvPr/>
          </p:nvSpPr>
          <p:spPr>
            <a:xfrm>
              <a:off x="3436778" y="7498115"/>
              <a:ext cx="5578719" cy="1812496"/>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n-US" sz="2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Para </a:t>
              </a:r>
              <a:r>
                <a:rPr lang="en-US" sz="2800" dirty="0" err="1">
                  <a:solidFill>
                    <a:schemeClr val="tx1"/>
                  </a:solidFill>
                  <a:latin typeface="Lato Light" panose="020F0502020204030203" pitchFamily="34" charset="0"/>
                  <a:ea typeface="Lato Light" panose="020F0502020204030203" pitchFamily="34" charset="0"/>
                  <a:cs typeface="Lato Light" panose="020F0502020204030203" pitchFamily="34" charset="0"/>
                </a:rPr>
                <a:t>cada</a:t>
              </a:r>
              <a:r>
                <a:rPr lang="en-US" sz="2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a:t>
              </a:r>
              <a:r>
                <a:rPr lang="en-US" sz="2800" dirty="0" err="1">
                  <a:solidFill>
                    <a:schemeClr val="tx1"/>
                  </a:solidFill>
                  <a:latin typeface="Lato Light" panose="020F0502020204030203" pitchFamily="34" charset="0"/>
                  <a:ea typeface="Lato Light" panose="020F0502020204030203" pitchFamily="34" charset="0"/>
                  <a:cs typeface="Lato Light" panose="020F0502020204030203" pitchFamily="34" charset="0"/>
                </a:rPr>
                <a:t>perfil</a:t>
              </a:r>
              <a:r>
                <a:rPr lang="en-US" sz="2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de </a:t>
              </a:r>
              <a:r>
                <a:rPr lang="en-US" sz="2800" dirty="0" err="1">
                  <a:solidFill>
                    <a:schemeClr val="tx1"/>
                  </a:solidFill>
                  <a:latin typeface="Lato Light" panose="020F0502020204030203" pitchFamily="34" charset="0"/>
                  <a:ea typeface="Lato Light" panose="020F0502020204030203" pitchFamily="34" charset="0"/>
                  <a:cs typeface="Lato Light" panose="020F0502020204030203" pitchFamily="34" charset="0"/>
                </a:rPr>
                <a:t>usuario</a:t>
              </a:r>
              <a:r>
                <a:rPr lang="en-US" sz="2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se </a:t>
              </a:r>
              <a:r>
                <a:rPr lang="en-US" sz="2800" dirty="0" err="1">
                  <a:solidFill>
                    <a:schemeClr val="tx1"/>
                  </a:solidFill>
                  <a:latin typeface="Lato Light" panose="020F0502020204030203" pitchFamily="34" charset="0"/>
                  <a:ea typeface="Lato Light" panose="020F0502020204030203" pitchFamily="34" charset="0"/>
                  <a:cs typeface="Lato Light" panose="020F0502020204030203" pitchFamily="34" charset="0"/>
                </a:rPr>
                <a:t>definen</a:t>
              </a:r>
              <a:r>
                <a:rPr lang="en-US" sz="2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sus </a:t>
              </a:r>
              <a:r>
                <a:rPr lang="en-US" sz="2800" dirty="0" err="1">
                  <a:solidFill>
                    <a:schemeClr val="tx1"/>
                  </a:solidFill>
                  <a:latin typeface="Lato Light" panose="020F0502020204030203" pitchFamily="34" charset="0"/>
                  <a:ea typeface="Lato Light" panose="020F0502020204030203" pitchFamily="34" charset="0"/>
                  <a:cs typeface="Lato Light" panose="020F0502020204030203" pitchFamily="34" charset="0"/>
                </a:rPr>
                <a:t>escenarios</a:t>
              </a:r>
              <a:r>
                <a:rPr lang="en-US" sz="2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de </a:t>
              </a:r>
              <a:r>
                <a:rPr lang="en-US" sz="2800" dirty="0" err="1">
                  <a:solidFill>
                    <a:schemeClr val="tx1"/>
                  </a:solidFill>
                  <a:latin typeface="Lato Light" panose="020F0502020204030203" pitchFamily="34" charset="0"/>
                  <a:ea typeface="Lato Light" panose="020F0502020204030203" pitchFamily="34" charset="0"/>
                  <a:cs typeface="Lato Light" panose="020F0502020204030203" pitchFamily="34" charset="0"/>
                </a:rPr>
                <a:t>uso</a:t>
              </a:r>
              <a:r>
                <a:rPr lang="en-US" sz="2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y </a:t>
              </a:r>
              <a:r>
                <a:rPr lang="en-US" sz="2800" dirty="0" err="1">
                  <a:solidFill>
                    <a:schemeClr val="tx1"/>
                  </a:solidFill>
                  <a:latin typeface="Lato Light" panose="020F0502020204030203" pitchFamily="34" charset="0"/>
                  <a:ea typeface="Lato Light" panose="020F0502020204030203" pitchFamily="34" charset="0"/>
                  <a:cs typeface="Lato Light" panose="020F0502020204030203" pitchFamily="34" charset="0"/>
                </a:rPr>
                <a:t>los</a:t>
              </a:r>
              <a:r>
                <a:rPr lang="en-US" sz="2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a:t>
              </a:r>
              <a:r>
                <a:rPr lang="en-US" sz="2800" dirty="0" err="1">
                  <a:solidFill>
                    <a:schemeClr val="tx1"/>
                  </a:solidFill>
                  <a:latin typeface="Lato Light" panose="020F0502020204030203" pitchFamily="34" charset="0"/>
                  <a:ea typeface="Lato Light" panose="020F0502020204030203" pitchFamily="34" charset="0"/>
                  <a:cs typeface="Lato Light" panose="020F0502020204030203" pitchFamily="34" charset="0"/>
                </a:rPr>
                <a:t>flujos</a:t>
              </a:r>
              <a:r>
                <a:rPr lang="en-US" sz="2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de </a:t>
              </a:r>
              <a:r>
                <a:rPr lang="en-US" sz="2800" dirty="0" err="1">
                  <a:solidFill>
                    <a:schemeClr val="tx1"/>
                  </a:solidFill>
                  <a:latin typeface="Lato Light" panose="020F0502020204030203" pitchFamily="34" charset="0"/>
                  <a:ea typeface="Lato Light" panose="020F0502020204030203" pitchFamily="34" charset="0"/>
                  <a:cs typeface="Lato Light" panose="020F0502020204030203" pitchFamily="34" charset="0"/>
                </a:rPr>
                <a:t>interacción</a:t>
              </a:r>
              <a:endParaRPr lang="en-US" sz="280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82" name="Group 81">
            <a:extLst>
              <a:ext uri="{FF2B5EF4-FFF2-40B4-BE49-F238E27FC236}">
                <a16:creationId xmlns:a16="http://schemas.microsoft.com/office/drawing/2014/main" id="{71EB5795-9649-B44A-B67E-1E93426D6FA3}"/>
              </a:ext>
            </a:extLst>
          </p:cNvPr>
          <p:cNvGrpSpPr/>
          <p:nvPr/>
        </p:nvGrpSpPr>
        <p:grpSpPr>
          <a:xfrm>
            <a:off x="13959984" y="4461974"/>
            <a:ext cx="4777074" cy="1910576"/>
            <a:chOff x="3787551" y="6848602"/>
            <a:chExt cx="4777074" cy="1910576"/>
          </a:xfrm>
        </p:grpSpPr>
        <p:sp>
          <p:nvSpPr>
            <p:cNvPr id="83" name="TextBox 82">
              <a:extLst>
                <a:ext uri="{FF2B5EF4-FFF2-40B4-BE49-F238E27FC236}">
                  <a16:creationId xmlns:a16="http://schemas.microsoft.com/office/drawing/2014/main" id="{C6F0A7E0-BBB9-8E4E-B47E-F1873C64AF58}"/>
                </a:ext>
              </a:extLst>
            </p:cNvPr>
            <p:cNvSpPr txBox="1"/>
            <p:nvPr/>
          </p:nvSpPr>
          <p:spPr>
            <a:xfrm>
              <a:off x="4714373" y="6848602"/>
              <a:ext cx="2924198" cy="646331"/>
            </a:xfrm>
            <a:prstGeom prst="rect">
              <a:avLst/>
            </a:prstGeom>
            <a:noFill/>
          </p:spPr>
          <p:txBody>
            <a:bodyPr wrap="none" rtlCol="0">
              <a:spAutoFit/>
            </a:bodyPr>
            <a:lstStyle/>
            <a:p>
              <a:pPr algn="ctr"/>
              <a:r>
                <a:rPr lang="en-US" dirty="0" err="1">
                  <a:solidFill>
                    <a:schemeClr val="tx2"/>
                  </a:solidFill>
                  <a:latin typeface="Poppins Medium" pitchFamily="2" charset="77"/>
                  <a:ea typeface="Roboto Medium" panose="02000000000000000000" pitchFamily="2" charset="0"/>
                  <a:cs typeface="Poppins Medium" pitchFamily="2" charset="77"/>
                </a:rPr>
                <a:t>Prototipado</a:t>
              </a:r>
              <a:endParaRPr lang="en-US" dirty="0">
                <a:solidFill>
                  <a:schemeClr val="tx2"/>
                </a:solidFill>
                <a:latin typeface="Poppins Medium" pitchFamily="2" charset="77"/>
                <a:ea typeface="Roboto Medium" panose="02000000000000000000" pitchFamily="2" charset="0"/>
                <a:cs typeface="Poppins Medium" pitchFamily="2" charset="77"/>
              </a:endParaRPr>
            </a:p>
          </p:txBody>
        </p:sp>
        <p:sp>
          <p:nvSpPr>
            <p:cNvPr id="84" name="Subtitle 2">
              <a:extLst>
                <a:ext uri="{FF2B5EF4-FFF2-40B4-BE49-F238E27FC236}">
                  <a16:creationId xmlns:a16="http://schemas.microsoft.com/office/drawing/2014/main" id="{EC171ACB-C55A-2C41-A434-73307B997A1F}"/>
                </a:ext>
              </a:extLst>
            </p:cNvPr>
            <p:cNvSpPr txBox="1">
              <a:spLocks/>
            </p:cNvSpPr>
            <p:nvPr/>
          </p:nvSpPr>
          <p:spPr>
            <a:xfrm>
              <a:off x="3787551" y="7498115"/>
              <a:ext cx="4777074" cy="1261063"/>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n-US" sz="2800" dirty="0" err="1">
                  <a:solidFill>
                    <a:schemeClr val="tx1"/>
                  </a:solidFill>
                  <a:latin typeface="Lato Light" panose="020F0502020204030203" pitchFamily="34" charset="0"/>
                  <a:ea typeface="Lato Light" panose="020F0502020204030203" pitchFamily="34" charset="0"/>
                  <a:cs typeface="Lato Light" panose="020F0502020204030203" pitchFamily="34" charset="0"/>
                </a:rPr>
                <a:t>Elaboración</a:t>
              </a:r>
              <a:r>
                <a:rPr lang="en-US" sz="2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de un </a:t>
              </a:r>
              <a:r>
                <a:rPr lang="en-US" sz="2800" dirty="0" err="1">
                  <a:solidFill>
                    <a:schemeClr val="tx1"/>
                  </a:solidFill>
                  <a:latin typeface="Lato Light" panose="020F0502020204030203" pitchFamily="34" charset="0"/>
                  <a:ea typeface="Lato Light" panose="020F0502020204030203" pitchFamily="34" charset="0"/>
                  <a:cs typeface="Lato Light" panose="020F0502020204030203" pitchFamily="34" charset="0"/>
                </a:rPr>
                <a:t>prototipo</a:t>
              </a:r>
              <a:r>
                <a:rPr lang="en-US" sz="2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con la </a:t>
              </a:r>
              <a:r>
                <a:rPr lang="en-US" sz="2800" dirty="0" err="1">
                  <a:solidFill>
                    <a:schemeClr val="tx1"/>
                  </a:solidFill>
                  <a:latin typeface="Lato Light" panose="020F0502020204030203" pitchFamily="34" charset="0"/>
                  <a:ea typeface="Lato Light" panose="020F0502020204030203" pitchFamily="34" charset="0"/>
                  <a:cs typeface="Lato Light" panose="020F0502020204030203" pitchFamily="34" charset="0"/>
                </a:rPr>
                <a:t>información</a:t>
              </a:r>
              <a:r>
                <a:rPr lang="en-US" sz="2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a:t>
              </a:r>
              <a:r>
                <a:rPr lang="en-US" sz="2800" dirty="0" err="1">
                  <a:solidFill>
                    <a:schemeClr val="tx1"/>
                  </a:solidFill>
                  <a:latin typeface="Lato Light" panose="020F0502020204030203" pitchFamily="34" charset="0"/>
                  <a:ea typeface="Lato Light" panose="020F0502020204030203" pitchFamily="34" charset="0"/>
                  <a:cs typeface="Lato Light" panose="020F0502020204030203" pitchFamily="34" charset="0"/>
                </a:rPr>
                <a:t>obtenida</a:t>
              </a:r>
              <a:endParaRPr lang="en-US" sz="280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71" name="Group 70">
            <a:extLst>
              <a:ext uri="{FF2B5EF4-FFF2-40B4-BE49-F238E27FC236}">
                <a16:creationId xmlns:a16="http://schemas.microsoft.com/office/drawing/2014/main" id="{505F5EB8-8C57-F643-9D74-F13A81832BB0}"/>
              </a:ext>
            </a:extLst>
          </p:cNvPr>
          <p:cNvGrpSpPr/>
          <p:nvPr/>
        </p:nvGrpSpPr>
        <p:grpSpPr>
          <a:xfrm>
            <a:off x="7170638" y="7599273"/>
            <a:ext cx="865710" cy="659016"/>
            <a:chOff x="17083598" y="2386671"/>
            <a:chExt cx="1081851" cy="823555"/>
          </a:xfrm>
          <a:solidFill>
            <a:schemeClr val="bg1"/>
          </a:solidFill>
        </p:grpSpPr>
        <p:sp>
          <p:nvSpPr>
            <p:cNvPr id="72" name="Freeform 16">
              <a:extLst>
                <a:ext uri="{FF2B5EF4-FFF2-40B4-BE49-F238E27FC236}">
                  <a16:creationId xmlns:a16="http://schemas.microsoft.com/office/drawing/2014/main" id="{E3635E83-7ABE-DA48-998B-A75A5FAD18C7}"/>
                </a:ext>
              </a:extLst>
            </p:cNvPr>
            <p:cNvSpPr>
              <a:spLocks noChangeArrowheads="1"/>
            </p:cNvSpPr>
            <p:nvPr/>
          </p:nvSpPr>
          <p:spPr bwMode="auto">
            <a:xfrm>
              <a:off x="17495376" y="2667430"/>
              <a:ext cx="262040" cy="265783"/>
            </a:xfrm>
            <a:custGeom>
              <a:avLst/>
              <a:gdLst>
                <a:gd name="T0" fmla="*/ 83434 w 309"/>
                <a:gd name="T1" fmla="*/ 32306 h 314"/>
                <a:gd name="T2" fmla="*/ 83434 w 309"/>
                <a:gd name="T3" fmla="*/ 79329 h 314"/>
                <a:gd name="T4" fmla="*/ 83434 w 309"/>
                <a:gd name="T5" fmla="*/ 79329 h 314"/>
                <a:gd name="T6" fmla="*/ 77680 w 309"/>
                <a:gd name="T7" fmla="*/ 85790 h 314"/>
                <a:gd name="T8" fmla="*/ 32367 w 309"/>
                <a:gd name="T9" fmla="*/ 85790 h 314"/>
                <a:gd name="T10" fmla="*/ 32367 w 309"/>
                <a:gd name="T11" fmla="*/ 85790 h 314"/>
                <a:gd name="T12" fmla="*/ 26612 w 309"/>
                <a:gd name="T13" fmla="*/ 79329 h 314"/>
                <a:gd name="T14" fmla="*/ 26612 w 309"/>
                <a:gd name="T15" fmla="*/ 32306 h 314"/>
                <a:gd name="T16" fmla="*/ 26612 w 309"/>
                <a:gd name="T17" fmla="*/ 32306 h 314"/>
                <a:gd name="T18" fmla="*/ 32367 w 309"/>
                <a:gd name="T19" fmla="*/ 26204 h 314"/>
                <a:gd name="T20" fmla="*/ 77680 w 309"/>
                <a:gd name="T21" fmla="*/ 26204 h 314"/>
                <a:gd name="T22" fmla="*/ 77680 w 309"/>
                <a:gd name="T23" fmla="*/ 26204 h 314"/>
                <a:gd name="T24" fmla="*/ 83434 w 309"/>
                <a:gd name="T25" fmla="*/ 32306 h 314"/>
                <a:gd name="T26" fmla="*/ 32367 w 309"/>
                <a:gd name="T27" fmla="*/ 0 h 314"/>
                <a:gd name="T28" fmla="*/ 32367 w 309"/>
                <a:gd name="T29" fmla="*/ 0 h 314"/>
                <a:gd name="T30" fmla="*/ 0 w 309"/>
                <a:gd name="T31" fmla="*/ 32306 h 314"/>
                <a:gd name="T32" fmla="*/ 0 w 309"/>
                <a:gd name="T33" fmla="*/ 79329 h 314"/>
                <a:gd name="T34" fmla="*/ 0 w 309"/>
                <a:gd name="T35" fmla="*/ 79329 h 314"/>
                <a:gd name="T36" fmla="*/ 32367 w 309"/>
                <a:gd name="T37" fmla="*/ 112353 h 314"/>
                <a:gd name="T38" fmla="*/ 77680 w 309"/>
                <a:gd name="T39" fmla="*/ 112353 h 314"/>
                <a:gd name="T40" fmla="*/ 77680 w 309"/>
                <a:gd name="T41" fmla="*/ 112353 h 314"/>
                <a:gd name="T42" fmla="*/ 110765 w 309"/>
                <a:gd name="T43" fmla="*/ 79329 h 314"/>
                <a:gd name="T44" fmla="*/ 110765 w 309"/>
                <a:gd name="T45" fmla="*/ 32306 h 314"/>
                <a:gd name="T46" fmla="*/ 110765 w 309"/>
                <a:gd name="T47" fmla="*/ 32306 h 314"/>
                <a:gd name="T48" fmla="*/ 77680 w 309"/>
                <a:gd name="T49" fmla="*/ 0 h 314"/>
                <a:gd name="T50" fmla="*/ 32367 w 309"/>
                <a:gd name="T51" fmla="*/ 0 h 3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09" h="314">
                  <a:moveTo>
                    <a:pt x="232" y="90"/>
                  </a:moveTo>
                  <a:lnTo>
                    <a:pt x="232" y="221"/>
                  </a:lnTo>
                  <a:cubicBezTo>
                    <a:pt x="232" y="232"/>
                    <a:pt x="225" y="239"/>
                    <a:pt x="216" y="239"/>
                  </a:cubicBezTo>
                  <a:lnTo>
                    <a:pt x="90" y="239"/>
                  </a:lnTo>
                  <a:cubicBezTo>
                    <a:pt x="81" y="239"/>
                    <a:pt x="74" y="232"/>
                    <a:pt x="74" y="221"/>
                  </a:cubicBezTo>
                  <a:lnTo>
                    <a:pt x="74" y="90"/>
                  </a:lnTo>
                  <a:cubicBezTo>
                    <a:pt x="74" y="81"/>
                    <a:pt x="81" y="73"/>
                    <a:pt x="90" y="73"/>
                  </a:cubicBezTo>
                  <a:lnTo>
                    <a:pt x="216" y="73"/>
                  </a:lnTo>
                  <a:cubicBezTo>
                    <a:pt x="225" y="73"/>
                    <a:pt x="232" y="81"/>
                    <a:pt x="232" y="90"/>
                  </a:cubicBezTo>
                  <a:close/>
                  <a:moveTo>
                    <a:pt x="90" y="0"/>
                  </a:moveTo>
                  <a:lnTo>
                    <a:pt x="90" y="0"/>
                  </a:lnTo>
                  <a:cubicBezTo>
                    <a:pt x="40" y="0"/>
                    <a:pt x="0" y="39"/>
                    <a:pt x="0" y="90"/>
                  </a:cubicBezTo>
                  <a:lnTo>
                    <a:pt x="0" y="221"/>
                  </a:lnTo>
                  <a:cubicBezTo>
                    <a:pt x="0" y="272"/>
                    <a:pt x="40" y="313"/>
                    <a:pt x="90" y="313"/>
                  </a:cubicBezTo>
                  <a:lnTo>
                    <a:pt x="216" y="313"/>
                  </a:lnTo>
                  <a:cubicBezTo>
                    <a:pt x="266" y="313"/>
                    <a:pt x="308" y="272"/>
                    <a:pt x="308" y="221"/>
                  </a:cubicBezTo>
                  <a:lnTo>
                    <a:pt x="308" y="90"/>
                  </a:lnTo>
                  <a:cubicBezTo>
                    <a:pt x="308" y="39"/>
                    <a:pt x="266" y="0"/>
                    <a:pt x="216" y="0"/>
                  </a:cubicBezTo>
                  <a:lnTo>
                    <a:pt x="90"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5" name="Freeform 17">
              <a:extLst>
                <a:ext uri="{FF2B5EF4-FFF2-40B4-BE49-F238E27FC236}">
                  <a16:creationId xmlns:a16="http://schemas.microsoft.com/office/drawing/2014/main" id="{9F9FE5FC-EDA8-FC40-A25B-0CF0043F549E}"/>
                </a:ext>
              </a:extLst>
            </p:cNvPr>
            <p:cNvSpPr>
              <a:spLocks noChangeArrowheads="1"/>
            </p:cNvSpPr>
            <p:nvPr/>
          </p:nvSpPr>
          <p:spPr bwMode="auto">
            <a:xfrm>
              <a:off x="17413020" y="2955673"/>
              <a:ext cx="426751" cy="254553"/>
            </a:xfrm>
            <a:custGeom>
              <a:avLst/>
              <a:gdLst>
                <a:gd name="T0" fmla="*/ 150993 w 501"/>
                <a:gd name="T1" fmla="*/ 78970 h 298"/>
                <a:gd name="T2" fmla="*/ 150993 w 501"/>
                <a:gd name="T3" fmla="*/ 78970 h 298"/>
                <a:gd name="T4" fmla="*/ 146658 w 501"/>
                <a:gd name="T5" fmla="*/ 80781 h 298"/>
                <a:gd name="T6" fmla="*/ 33955 w 501"/>
                <a:gd name="T7" fmla="*/ 80781 h 298"/>
                <a:gd name="T8" fmla="*/ 33955 w 501"/>
                <a:gd name="T9" fmla="*/ 80781 h 298"/>
                <a:gd name="T10" fmla="*/ 29621 w 501"/>
                <a:gd name="T11" fmla="*/ 78970 h 298"/>
                <a:gd name="T12" fmla="*/ 29621 w 501"/>
                <a:gd name="T13" fmla="*/ 78970 h 298"/>
                <a:gd name="T14" fmla="*/ 28537 w 501"/>
                <a:gd name="T15" fmla="*/ 73899 h 298"/>
                <a:gd name="T16" fmla="*/ 40096 w 501"/>
                <a:gd name="T17" fmla="*/ 30791 h 298"/>
                <a:gd name="T18" fmla="*/ 40096 w 501"/>
                <a:gd name="T19" fmla="*/ 30791 h 298"/>
                <a:gd name="T20" fmla="*/ 45515 w 501"/>
                <a:gd name="T21" fmla="*/ 26806 h 298"/>
                <a:gd name="T22" fmla="*/ 135099 w 501"/>
                <a:gd name="T23" fmla="*/ 26806 h 298"/>
                <a:gd name="T24" fmla="*/ 135099 w 501"/>
                <a:gd name="T25" fmla="*/ 26806 h 298"/>
                <a:gd name="T26" fmla="*/ 140518 w 501"/>
                <a:gd name="T27" fmla="*/ 30791 h 298"/>
                <a:gd name="T28" fmla="*/ 152077 w 501"/>
                <a:gd name="T29" fmla="*/ 73899 h 298"/>
                <a:gd name="T30" fmla="*/ 152077 w 501"/>
                <a:gd name="T31" fmla="*/ 73899 h 298"/>
                <a:gd name="T32" fmla="*/ 150993 w 501"/>
                <a:gd name="T33" fmla="*/ 78970 h 298"/>
                <a:gd name="T34" fmla="*/ 166526 w 501"/>
                <a:gd name="T35" fmla="*/ 24271 h 298"/>
                <a:gd name="T36" fmla="*/ 166526 w 501"/>
                <a:gd name="T37" fmla="*/ 24271 h 298"/>
                <a:gd name="T38" fmla="*/ 135099 w 501"/>
                <a:gd name="T39" fmla="*/ 0 h 298"/>
                <a:gd name="T40" fmla="*/ 45515 w 501"/>
                <a:gd name="T41" fmla="*/ 0 h 298"/>
                <a:gd name="T42" fmla="*/ 45515 w 501"/>
                <a:gd name="T43" fmla="*/ 0 h 298"/>
                <a:gd name="T44" fmla="*/ 14449 w 501"/>
                <a:gd name="T45" fmla="*/ 24271 h 298"/>
                <a:gd name="T46" fmla="*/ 2890 w 501"/>
                <a:gd name="T47" fmla="*/ 67016 h 298"/>
                <a:gd name="T48" fmla="*/ 2890 w 501"/>
                <a:gd name="T49" fmla="*/ 67016 h 298"/>
                <a:gd name="T50" fmla="*/ 8308 w 501"/>
                <a:gd name="T51" fmla="*/ 95271 h 298"/>
                <a:gd name="T52" fmla="*/ 8308 w 501"/>
                <a:gd name="T53" fmla="*/ 95271 h 298"/>
                <a:gd name="T54" fmla="*/ 33955 w 501"/>
                <a:gd name="T55" fmla="*/ 107588 h 298"/>
                <a:gd name="T56" fmla="*/ 146658 w 501"/>
                <a:gd name="T57" fmla="*/ 107588 h 298"/>
                <a:gd name="T58" fmla="*/ 146658 w 501"/>
                <a:gd name="T59" fmla="*/ 107588 h 298"/>
                <a:gd name="T60" fmla="*/ 172306 w 501"/>
                <a:gd name="T61" fmla="*/ 95271 h 298"/>
                <a:gd name="T62" fmla="*/ 172306 w 501"/>
                <a:gd name="T63" fmla="*/ 95271 h 298"/>
                <a:gd name="T64" fmla="*/ 177724 w 501"/>
                <a:gd name="T65" fmla="*/ 67016 h 298"/>
                <a:gd name="T66" fmla="*/ 166526 w 501"/>
                <a:gd name="T67" fmla="*/ 24271 h 2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01" h="298">
                  <a:moveTo>
                    <a:pt x="418" y="218"/>
                  </a:moveTo>
                  <a:lnTo>
                    <a:pt x="418" y="218"/>
                  </a:lnTo>
                  <a:cubicBezTo>
                    <a:pt x="416" y="220"/>
                    <a:pt x="412" y="223"/>
                    <a:pt x="406" y="223"/>
                  </a:cubicBezTo>
                  <a:lnTo>
                    <a:pt x="94" y="223"/>
                  </a:lnTo>
                  <a:cubicBezTo>
                    <a:pt x="88" y="223"/>
                    <a:pt x="83" y="220"/>
                    <a:pt x="82" y="218"/>
                  </a:cubicBezTo>
                  <a:cubicBezTo>
                    <a:pt x="81" y="216"/>
                    <a:pt x="77" y="210"/>
                    <a:pt x="79" y="204"/>
                  </a:cubicBezTo>
                  <a:lnTo>
                    <a:pt x="111" y="85"/>
                  </a:lnTo>
                  <a:cubicBezTo>
                    <a:pt x="113" y="78"/>
                    <a:pt x="119" y="74"/>
                    <a:pt x="126" y="74"/>
                  </a:cubicBezTo>
                  <a:lnTo>
                    <a:pt x="374" y="74"/>
                  </a:lnTo>
                  <a:cubicBezTo>
                    <a:pt x="381" y="74"/>
                    <a:pt x="387" y="78"/>
                    <a:pt x="389" y="85"/>
                  </a:cubicBezTo>
                  <a:lnTo>
                    <a:pt x="421" y="204"/>
                  </a:lnTo>
                  <a:cubicBezTo>
                    <a:pt x="423" y="210"/>
                    <a:pt x="419" y="216"/>
                    <a:pt x="418" y="218"/>
                  </a:cubicBezTo>
                  <a:close/>
                  <a:moveTo>
                    <a:pt x="461" y="67"/>
                  </a:moveTo>
                  <a:lnTo>
                    <a:pt x="461" y="67"/>
                  </a:lnTo>
                  <a:cubicBezTo>
                    <a:pt x="449" y="27"/>
                    <a:pt x="414" y="0"/>
                    <a:pt x="374" y="0"/>
                  </a:cubicBezTo>
                  <a:lnTo>
                    <a:pt x="126" y="0"/>
                  </a:lnTo>
                  <a:cubicBezTo>
                    <a:pt x="86" y="0"/>
                    <a:pt x="51" y="27"/>
                    <a:pt x="40" y="67"/>
                  </a:cubicBezTo>
                  <a:lnTo>
                    <a:pt x="8" y="185"/>
                  </a:lnTo>
                  <a:cubicBezTo>
                    <a:pt x="0" y="211"/>
                    <a:pt x="6" y="240"/>
                    <a:pt x="23" y="263"/>
                  </a:cubicBezTo>
                  <a:cubicBezTo>
                    <a:pt x="40" y="285"/>
                    <a:pt x="65" y="297"/>
                    <a:pt x="94" y="297"/>
                  </a:cubicBezTo>
                  <a:lnTo>
                    <a:pt x="406" y="297"/>
                  </a:lnTo>
                  <a:cubicBezTo>
                    <a:pt x="434" y="297"/>
                    <a:pt x="459" y="285"/>
                    <a:pt x="477" y="263"/>
                  </a:cubicBezTo>
                  <a:cubicBezTo>
                    <a:pt x="495" y="240"/>
                    <a:pt x="500" y="211"/>
                    <a:pt x="492" y="185"/>
                  </a:cubicBezTo>
                  <a:lnTo>
                    <a:pt x="461" y="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6" name="Freeform 18">
              <a:extLst>
                <a:ext uri="{FF2B5EF4-FFF2-40B4-BE49-F238E27FC236}">
                  <a16:creationId xmlns:a16="http://schemas.microsoft.com/office/drawing/2014/main" id="{4A1939A7-3425-5647-93D3-6335D8AE4081}"/>
                </a:ext>
              </a:extLst>
            </p:cNvPr>
            <p:cNvSpPr>
              <a:spLocks noChangeArrowheads="1"/>
            </p:cNvSpPr>
            <p:nvPr/>
          </p:nvSpPr>
          <p:spPr bwMode="auto">
            <a:xfrm>
              <a:off x="17147236" y="2704864"/>
              <a:ext cx="205890" cy="209632"/>
            </a:xfrm>
            <a:custGeom>
              <a:avLst/>
              <a:gdLst>
                <a:gd name="T0" fmla="*/ 26480 w 244"/>
                <a:gd name="T1" fmla="*/ 29276 h 249"/>
                <a:gd name="T2" fmla="*/ 26480 w 244"/>
                <a:gd name="T3" fmla="*/ 29276 h 249"/>
                <a:gd name="T4" fmla="*/ 29343 w 244"/>
                <a:gd name="T5" fmla="*/ 26777 h 249"/>
                <a:gd name="T6" fmla="*/ 57612 w 244"/>
                <a:gd name="T7" fmla="*/ 26777 h 249"/>
                <a:gd name="T8" fmla="*/ 57612 w 244"/>
                <a:gd name="T9" fmla="*/ 26777 h 249"/>
                <a:gd name="T10" fmla="*/ 60475 w 244"/>
                <a:gd name="T11" fmla="*/ 29276 h 249"/>
                <a:gd name="T12" fmla="*/ 60475 w 244"/>
                <a:gd name="T13" fmla="*/ 58910 h 249"/>
                <a:gd name="T14" fmla="*/ 60475 w 244"/>
                <a:gd name="T15" fmla="*/ 58910 h 249"/>
                <a:gd name="T16" fmla="*/ 57612 w 244"/>
                <a:gd name="T17" fmla="*/ 62123 h 249"/>
                <a:gd name="T18" fmla="*/ 29343 w 244"/>
                <a:gd name="T19" fmla="*/ 62123 h 249"/>
                <a:gd name="T20" fmla="*/ 29343 w 244"/>
                <a:gd name="T21" fmla="*/ 62123 h 249"/>
                <a:gd name="T22" fmla="*/ 26480 w 244"/>
                <a:gd name="T23" fmla="*/ 58910 h 249"/>
                <a:gd name="T24" fmla="*/ 26480 w 244"/>
                <a:gd name="T25" fmla="*/ 29276 h 249"/>
                <a:gd name="T26" fmla="*/ 29343 w 244"/>
                <a:gd name="T27" fmla="*/ 88543 h 249"/>
                <a:gd name="T28" fmla="*/ 57612 w 244"/>
                <a:gd name="T29" fmla="*/ 88543 h 249"/>
                <a:gd name="T30" fmla="*/ 57612 w 244"/>
                <a:gd name="T31" fmla="*/ 88543 h 249"/>
                <a:gd name="T32" fmla="*/ 86955 w 244"/>
                <a:gd name="T33" fmla="*/ 58910 h 249"/>
                <a:gd name="T34" fmla="*/ 86955 w 244"/>
                <a:gd name="T35" fmla="*/ 29276 h 249"/>
                <a:gd name="T36" fmla="*/ 86955 w 244"/>
                <a:gd name="T37" fmla="*/ 29276 h 249"/>
                <a:gd name="T38" fmla="*/ 57612 w 244"/>
                <a:gd name="T39" fmla="*/ 0 h 249"/>
                <a:gd name="T40" fmla="*/ 29343 w 244"/>
                <a:gd name="T41" fmla="*/ 0 h 249"/>
                <a:gd name="T42" fmla="*/ 29343 w 244"/>
                <a:gd name="T43" fmla="*/ 0 h 249"/>
                <a:gd name="T44" fmla="*/ 0 w 244"/>
                <a:gd name="T45" fmla="*/ 29276 h 249"/>
                <a:gd name="T46" fmla="*/ 0 w 244"/>
                <a:gd name="T47" fmla="*/ 58910 h 249"/>
                <a:gd name="T48" fmla="*/ 0 w 244"/>
                <a:gd name="T49" fmla="*/ 58910 h 249"/>
                <a:gd name="T50" fmla="*/ 29343 w 244"/>
                <a:gd name="T51" fmla="*/ 88543 h 2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4" h="249">
                  <a:moveTo>
                    <a:pt x="74" y="82"/>
                  </a:moveTo>
                  <a:lnTo>
                    <a:pt x="74" y="82"/>
                  </a:lnTo>
                  <a:cubicBezTo>
                    <a:pt x="74" y="77"/>
                    <a:pt x="77" y="75"/>
                    <a:pt x="82" y="75"/>
                  </a:cubicBezTo>
                  <a:lnTo>
                    <a:pt x="161" y="75"/>
                  </a:lnTo>
                  <a:cubicBezTo>
                    <a:pt x="165" y="75"/>
                    <a:pt x="169" y="77"/>
                    <a:pt x="169" y="82"/>
                  </a:cubicBezTo>
                  <a:lnTo>
                    <a:pt x="169" y="165"/>
                  </a:lnTo>
                  <a:cubicBezTo>
                    <a:pt x="169" y="170"/>
                    <a:pt x="165" y="174"/>
                    <a:pt x="161" y="174"/>
                  </a:cubicBezTo>
                  <a:lnTo>
                    <a:pt x="82" y="174"/>
                  </a:lnTo>
                  <a:cubicBezTo>
                    <a:pt x="77" y="174"/>
                    <a:pt x="74" y="170"/>
                    <a:pt x="74" y="165"/>
                  </a:cubicBezTo>
                  <a:lnTo>
                    <a:pt x="74" y="82"/>
                  </a:lnTo>
                  <a:close/>
                  <a:moveTo>
                    <a:pt x="82" y="248"/>
                  </a:moveTo>
                  <a:lnTo>
                    <a:pt x="161" y="248"/>
                  </a:lnTo>
                  <a:cubicBezTo>
                    <a:pt x="206" y="248"/>
                    <a:pt x="243" y="211"/>
                    <a:pt x="243" y="165"/>
                  </a:cubicBezTo>
                  <a:lnTo>
                    <a:pt x="243" y="82"/>
                  </a:lnTo>
                  <a:cubicBezTo>
                    <a:pt x="243" y="37"/>
                    <a:pt x="206" y="0"/>
                    <a:pt x="161" y="0"/>
                  </a:cubicBezTo>
                  <a:lnTo>
                    <a:pt x="82" y="0"/>
                  </a:lnTo>
                  <a:cubicBezTo>
                    <a:pt x="37" y="0"/>
                    <a:pt x="0" y="37"/>
                    <a:pt x="0" y="82"/>
                  </a:cubicBezTo>
                  <a:lnTo>
                    <a:pt x="0" y="165"/>
                  </a:lnTo>
                  <a:cubicBezTo>
                    <a:pt x="0" y="211"/>
                    <a:pt x="37" y="248"/>
                    <a:pt x="82" y="24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7" name="Freeform 19">
              <a:extLst>
                <a:ext uri="{FF2B5EF4-FFF2-40B4-BE49-F238E27FC236}">
                  <a16:creationId xmlns:a16="http://schemas.microsoft.com/office/drawing/2014/main" id="{260227F3-336B-E445-9C69-E77F58721491}"/>
                </a:ext>
              </a:extLst>
            </p:cNvPr>
            <p:cNvSpPr>
              <a:spLocks noChangeArrowheads="1"/>
            </p:cNvSpPr>
            <p:nvPr/>
          </p:nvSpPr>
          <p:spPr bwMode="auto">
            <a:xfrm>
              <a:off x="17083598" y="2936957"/>
              <a:ext cx="325677" cy="202145"/>
            </a:xfrm>
            <a:custGeom>
              <a:avLst/>
              <a:gdLst>
                <a:gd name="T0" fmla="*/ 109698 w 384"/>
                <a:gd name="T1" fmla="*/ 58711 h 238"/>
                <a:gd name="T2" fmla="*/ 28054 w 384"/>
                <a:gd name="T3" fmla="*/ 58711 h 238"/>
                <a:gd name="T4" fmla="*/ 28054 w 384"/>
                <a:gd name="T5" fmla="*/ 58711 h 238"/>
                <a:gd name="T6" fmla="*/ 28054 w 384"/>
                <a:gd name="T7" fmla="*/ 57990 h 238"/>
                <a:gd name="T8" fmla="*/ 36686 w 384"/>
                <a:gd name="T9" fmla="*/ 27014 h 238"/>
                <a:gd name="T10" fmla="*/ 36686 w 384"/>
                <a:gd name="T11" fmla="*/ 27014 h 238"/>
                <a:gd name="T12" fmla="*/ 36686 w 384"/>
                <a:gd name="T13" fmla="*/ 27014 h 238"/>
                <a:gd name="T14" fmla="*/ 101786 w 384"/>
                <a:gd name="T15" fmla="*/ 27014 h 238"/>
                <a:gd name="T16" fmla="*/ 101786 w 384"/>
                <a:gd name="T17" fmla="*/ 27014 h 238"/>
                <a:gd name="T18" fmla="*/ 101786 w 384"/>
                <a:gd name="T19" fmla="*/ 27014 h 238"/>
                <a:gd name="T20" fmla="*/ 110058 w 384"/>
                <a:gd name="T21" fmla="*/ 57990 h 238"/>
                <a:gd name="T22" fmla="*/ 110058 w 384"/>
                <a:gd name="T23" fmla="*/ 57990 h 238"/>
                <a:gd name="T24" fmla="*/ 109698 w 384"/>
                <a:gd name="T25" fmla="*/ 58711 h 238"/>
                <a:gd name="T26" fmla="*/ 127322 w 384"/>
                <a:gd name="T27" fmla="*/ 20171 h 238"/>
                <a:gd name="T28" fmla="*/ 127322 w 384"/>
                <a:gd name="T29" fmla="*/ 20171 h 238"/>
                <a:gd name="T30" fmla="*/ 101786 w 384"/>
                <a:gd name="T31" fmla="*/ 0 h 238"/>
                <a:gd name="T32" fmla="*/ 36686 w 384"/>
                <a:gd name="T33" fmla="*/ 0 h 238"/>
                <a:gd name="T34" fmla="*/ 36686 w 384"/>
                <a:gd name="T35" fmla="*/ 0 h 238"/>
                <a:gd name="T36" fmla="*/ 10430 w 384"/>
                <a:gd name="T37" fmla="*/ 20171 h 238"/>
                <a:gd name="T38" fmla="*/ 2518 w 384"/>
                <a:gd name="T39" fmla="*/ 51147 h 238"/>
                <a:gd name="T40" fmla="*/ 2518 w 384"/>
                <a:gd name="T41" fmla="*/ 51147 h 238"/>
                <a:gd name="T42" fmla="*/ 6834 w 384"/>
                <a:gd name="T43" fmla="*/ 74559 h 238"/>
                <a:gd name="T44" fmla="*/ 6834 w 384"/>
                <a:gd name="T45" fmla="*/ 74559 h 238"/>
                <a:gd name="T46" fmla="*/ 28773 w 384"/>
                <a:gd name="T47" fmla="*/ 85365 h 238"/>
                <a:gd name="T48" fmla="*/ 109698 w 384"/>
                <a:gd name="T49" fmla="*/ 85365 h 238"/>
                <a:gd name="T50" fmla="*/ 109698 w 384"/>
                <a:gd name="T51" fmla="*/ 85365 h 238"/>
                <a:gd name="T52" fmla="*/ 131638 w 384"/>
                <a:gd name="T53" fmla="*/ 74559 h 238"/>
                <a:gd name="T54" fmla="*/ 131638 w 384"/>
                <a:gd name="T55" fmla="*/ 74559 h 238"/>
                <a:gd name="T56" fmla="*/ 135954 w 384"/>
                <a:gd name="T57" fmla="*/ 51147 h 238"/>
                <a:gd name="T58" fmla="*/ 127322 w 384"/>
                <a:gd name="T59" fmla="*/ 20171 h 2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4" h="238">
                  <a:moveTo>
                    <a:pt x="305" y="163"/>
                  </a:moveTo>
                  <a:lnTo>
                    <a:pt x="78" y="163"/>
                  </a:lnTo>
                  <a:cubicBezTo>
                    <a:pt x="78" y="163"/>
                    <a:pt x="78" y="163"/>
                    <a:pt x="78" y="161"/>
                  </a:cubicBezTo>
                  <a:lnTo>
                    <a:pt x="102" y="75"/>
                  </a:lnTo>
                  <a:lnTo>
                    <a:pt x="283" y="75"/>
                  </a:lnTo>
                  <a:lnTo>
                    <a:pt x="306" y="161"/>
                  </a:lnTo>
                  <a:cubicBezTo>
                    <a:pt x="306" y="163"/>
                    <a:pt x="305" y="163"/>
                    <a:pt x="305" y="163"/>
                  </a:cubicBezTo>
                  <a:close/>
                  <a:moveTo>
                    <a:pt x="354" y="56"/>
                  </a:moveTo>
                  <a:lnTo>
                    <a:pt x="354" y="56"/>
                  </a:lnTo>
                  <a:cubicBezTo>
                    <a:pt x="345" y="23"/>
                    <a:pt x="316" y="0"/>
                    <a:pt x="283" y="0"/>
                  </a:cubicBezTo>
                  <a:lnTo>
                    <a:pt x="102" y="0"/>
                  </a:lnTo>
                  <a:cubicBezTo>
                    <a:pt x="69" y="0"/>
                    <a:pt x="38" y="23"/>
                    <a:pt x="29" y="56"/>
                  </a:cubicBezTo>
                  <a:lnTo>
                    <a:pt x="7" y="142"/>
                  </a:lnTo>
                  <a:cubicBezTo>
                    <a:pt x="0" y="164"/>
                    <a:pt x="6" y="189"/>
                    <a:pt x="19" y="207"/>
                  </a:cubicBezTo>
                  <a:cubicBezTo>
                    <a:pt x="34" y="226"/>
                    <a:pt x="56" y="237"/>
                    <a:pt x="80" y="237"/>
                  </a:cubicBezTo>
                  <a:lnTo>
                    <a:pt x="305" y="237"/>
                  </a:lnTo>
                  <a:cubicBezTo>
                    <a:pt x="329" y="237"/>
                    <a:pt x="351" y="226"/>
                    <a:pt x="366" y="207"/>
                  </a:cubicBezTo>
                  <a:cubicBezTo>
                    <a:pt x="379" y="189"/>
                    <a:pt x="383" y="164"/>
                    <a:pt x="378" y="142"/>
                  </a:cubicBezTo>
                  <a:lnTo>
                    <a:pt x="354" y="5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8" name="Freeform 20">
              <a:extLst>
                <a:ext uri="{FF2B5EF4-FFF2-40B4-BE49-F238E27FC236}">
                  <a16:creationId xmlns:a16="http://schemas.microsoft.com/office/drawing/2014/main" id="{02EC2F0C-EE40-A844-A983-A3D6295E1CCB}"/>
                </a:ext>
              </a:extLst>
            </p:cNvPr>
            <p:cNvSpPr>
              <a:spLocks noChangeArrowheads="1"/>
            </p:cNvSpPr>
            <p:nvPr/>
          </p:nvSpPr>
          <p:spPr bwMode="auto">
            <a:xfrm>
              <a:off x="17899667" y="2704864"/>
              <a:ext cx="209632" cy="209632"/>
            </a:xfrm>
            <a:custGeom>
              <a:avLst/>
              <a:gdLst>
                <a:gd name="T0" fmla="*/ 61686 w 245"/>
                <a:gd name="T1" fmla="*/ 29276 h 249"/>
                <a:gd name="T2" fmla="*/ 61686 w 245"/>
                <a:gd name="T3" fmla="*/ 58910 h 249"/>
                <a:gd name="T4" fmla="*/ 61686 w 245"/>
                <a:gd name="T5" fmla="*/ 58910 h 249"/>
                <a:gd name="T6" fmla="*/ 58420 w 245"/>
                <a:gd name="T7" fmla="*/ 62123 h 249"/>
                <a:gd name="T8" fmla="*/ 30117 w 245"/>
                <a:gd name="T9" fmla="*/ 62123 h 249"/>
                <a:gd name="T10" fmla="*/ 30117 w 245"/>
                <a:gd name="T11" fmla="*/ 62123 h 249"/>
                <a:gd name="T12" fmla="*/ 27214 w 245"/>
                <a:gd name="T13" fmla="*/ 58910 h 249"/>
                <a:gd name="T14" fmla="*/ 27214 w 245"/>
                <a:gd name="T15" fmla="*/ 29276 h 249"/>
                <a:gd name="T16" fmla="*/ 27214 w 245"/>
                <a:gd name="T17" fmla="*/ 29276 h 249"/>
                <a:gd name="T18" fmla="*/ 30117 w 245"/>
                <a:gd name="T19" fmla="*/ 26777 h 249"/>
                <a:gd name="T20" fmla="*/ 58420 w 245"/>
                <a:gd name="T21" fmla="*/ 26777 h 249"/>
                <a:gd name="T22" fmla="*/ 58420 w 245"/>
                <a:gd name="T23" fmla="*/ 26777 h 249"/>
                <a:gd name="T24" fmla="*/ 61686 w 245"/>
                <a:gd name="T25" fmla="*/ 29276 h 249"/>
                <a:gd name="T26" fmla="*/ 0 w 245"/>
                <a:gd name="T27" fmla="*/ 29276 h 249"/>
                <a:gd name="T28" fmla="*/ 0 w 245"/>
                <a:gd name="T29" fmla="*/ 58910 h 249"/>
                <a:gd name="T30" fmla="*/ 0 w 245"/>
                <a:gd name="T31" fmla="*/ 58910 h 249"/>
                <a:gd name="T32" fmla="*/ 30117 w 245"/>
                <a:gd name="T33" fmla="*/ 88543 h 249"/>
                <a:gd name="T34" fmla="*/ 58420 w 245"/>
                <a:gd name="T35" fmla="*/ 88543 h 249"/>
                <a:gd name="T36" fmla="*/ 58420 w 245"/>
                <a:gd name="T37" fmla="*/ 88543 h 249"/>
                <a:gd name="T38" fmla="*/ 88537 w 245"/>
                <a:gd name="T39" fmla="*/ 58910 h 249"/>
                <a:gd name="T40" fmla="*/ 88537 w 245"/>
                <a:gd name="T41" fmla="*/ 29276 h 249"/>
                <a:gd name="T42" fmla="*/ 88537 w 245"/>
                <a:gd name="T43" fmla="*/ 29276 h 249"/>
                <a:gd name="T44" fmla="*/ 58420 w 245"/>
                <a:gd name="T45" fmla="*/ 0 h 249"/>
                <a:gd name="T46" fmla="*/ 30117 w 245"/>
                <a:gd name="T47" fmla="*/ 0 h 249"/>
                <a:gd name="T48" fmla="*/ 30117 w 245"/>
                <a:gd name="T49" fmla="*/ 0 h 249"/>
                <a:gd name="T50" fmla="*/ 0 w 245"/>
                <a:gd name="T51" fmla="*/ 29276 h 2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49">
                  <a:moveTo>
                    <a:pt x="170" y="82"/>
                  </a:moveTo>
                  <a:lnTo>
                    <a:pt x="170" y="165"/>
                  </a:lnTo>
                  <a:cubicBezTo>
                    <a:pt x="170" y="170"/>
                    <a:pt x="166" y="174"/>
                    <a:pt x="161" y="174"/>
                  </a:cubicBezTo>
                  <a:lnTo>
                    <a:pt x="83" y="174"/>
                  </a:lnTo>
                  <a:cubicBezTo>
                    <a:pt x="79" y="174"/>
                    <a:pt x="75" y="170"/>
                    <a:pt x="75" y="165"/>
                  </a:cubicBezTo>
                  <a:lnTo>
                    <a:pt x="75" y="82"/>
                  </a:lnTo>
                  <a:cubicBezTo>
                    <a:pt x="75" y="77"/>
                    <a:pt x="79" y="75"/>
                    <a:pt x="83" y="75"/>
                  </a:cubicBezTo>
                  <a:lnTo>
                    <a:pt x="161" y="75"/>
                  </a:lnTo>
                  <a:cubicBezTo>
                    <a:pt x="166" y="75"/>
                    <a:pt x="170" y="77"/>
                    <a:pt x="170" y="82"/>
                  </a:cubicBezTo>
                  <a:close/>
                  <a:moveTo>
                    <a:pt x="0" y="82"/>
                  </a:moveTo>
                  <a:lnTo>
                    <a:pt x="0" y="165"/>
                  </a:lnTo>
                  <a:cubicBezTo>
                    <a:pt x="0" y="211"/>
                    <a:pt x="37" y="248"/>
                    <a:pt x="83" y="248"/>
                  </a:cubicBezTo>
                  <a:lnTo>
                    <a:pt x="161" y="248"/>
                  </a:lnTo>
                  <a:cubicBezTo>
                    <a:pt x="207" y="248"/>
                    <a:pt x="244" y="211"/>
                    <a:pt x="244" y="165"/>
                  </a:cubicBezTo>
                  <a:lnTo>
                    <a:pt x="244" y="82"/>
                  </a:lnTo>
                  <a:cubicBezTo>
                    <a:pt x="244" y="37"/>
                    <a:pt x="207" y="0"/>
                    <a:pt x="161" y="0"/>
                  </a:cubicBezTo>
                  <a:lnTo>
                    <a:pt x="83" y="0"/>
                  </a:lnTo>
                  <a:cubicBezTo>
                    <a:pt x="37" y="0"/>
                    <a:pt x="0" y="37"/>
                    <a:pt x="0" y="8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9" name="Freeform 21">
              <a:extLst>
                <a:ext uri="{FF2B5EF4-FFF2-40B4-BE49-F238E27FC236}">
                  <a16:creationId xmlns:a16="http://schemas.microsoft.com/office/drawing/2014/main" id="{275F5BB7-1F72-BD4A-8647-2BA5B7EE1523}"/>
                </a:ext>
              </a:extLst>
            </p:cNvPr>
            <p:cNvSpPr>
              <a:spLocks noChangeArrowheads="1"/>
            </p:cNvSpPr>
            <p:nvPr/>
          </p:nvSpPr>
          <p:spPr bwMode="auto">
            <a:xfrm>
              <a:off x="17839772" y="2936957"/>
              <a:ext cx="325677" cy="202145"/>
            </a:xfrm>
            <a:custGeom>
              <a:avLst/>
              <a:gdLst>
                <a:gd name="T0" fmla="*/ 109413 w 385"/>
                <a:gd name="T1" fmla="*/ 58711 h 238"/>
                <a:gd name="T2" fmla="*/ 28340 w 385"/>
                <a:gd name="T3" fmla="*/ 58711 h 238"/>
                <a:gd name="T4" fmla="*/ 28340 w 385"/>
                <a:gd name="T5" fmla="*/ 58711 h 238"/>
                <a:gd name="T6" fmla="*/ 28340 w 385"/>
                <a:gd name="T7" fmla="*/ 57990 h 238"/>
                <a:gd name="T8" fmla="*/ 36232 w 385"/>
                <a:gd name="T9" fmla="*/ 27014 h 238"/>
                <a:gd name="T10" fmla="*/ 36232 w 385"/>
                <a:gd name="T11" fmla="*/ 27014 h 238"/>
                <a:gd name="T12" fmla="*/ 36591 w 385"/>
                <a:gd name="T13" fmla="*/ 27014 h 238"/>
                <a:gd name="T14" fmla="*/ 101163 w 385"/>
                <a:gd name="T15" fmla="*/ 27014 h 238"/>
                <a:gd name="T16" fmla="*/ 101163 w 385"/>
                <a:gd name="T17" fmla="*/ 27014 h 238"/>
                <a:gd name="T18" fmla="*/ 101521 w 385"/>
                <a:gd name="T19" fmla="*/ 27014 h 238"/>
                <a:gd name="T20" fmla="*/ 109413 w 385"/>
                <a:gd name="T21" fmla="*/ 57990 h 238"/>
                <a:gd name="T22" fmla="*/ 109413 w 385"/>
                <a:gd name="T23" fmla="*/ 57990 h 238"/>
                <a:gd name="T24" fmla="*/ 109413 w 385"/>
                <a:gd name="T25" fmla="*/ 58711 h 238"/>
                <a:gd name="T26" fmla="*/ 135601 w 385"/>
                <a:gd name="T27" fmla="*/ 51147 h 238"/>
                <a:gd name="T28" fmla="*/ 126991 w 385"/>
                <a:gd name="T29" fmla="*/ 20171 h 238"/>
                <a:gd name="T30" fmla="*/ 126991 w 385"/>
                <a:gd name="T31" fmla="*/ 20171 h 238"/>
                <a:gd name="T32" fmla="*/ 101163 w 385"/>
                <a:gd name="T33" fmla="*/ 0 h 238"/>
                <a:gd name="T34" fmla="*/ 36591 w 385"/>
                <a:gd name="T35" fmla="*/ 0 h 238"/>
                <a:gd name="T36" fmla="*/ 36591 w 385"/>
                <a:gd name="T37" fmla="*/ 0 h 238"/>
                <a:gd name="T38" fmla="*/ 10762 w 385"/>
                <a:gd name="T39" fmla="*/ 20171 h 238"/>
                <a:gd name="T40" fmla="*/ 2511 w 385"/>
                <a:gd name="T41" fmla="*/ 51147 h 238"/>
                <a:gd name="T42" fmla="*/ 2511 w 385"/>
                <a:gd name="T43" fmla="*/ 51147 h 238"/>
                <a:gd name="T44" fmla="*/ 7175 w 385"/>
                <a:gd name="T45" fmla="*/ 74559 h 238"/>
                <a:gd name="T46" fmla="*/ 7175 w 385"/>
                <a:gd name="T47" fmla="*/ 74559 h 238"/>
                <a:gd name="T48" fmla="*/ 28340 w 385"/>
                <a:gd name="T49" fmla="*/ 85365 h 238"/>
                <a:gd name="T50" fmla="*/ 109413 w 385"/>
                <a:gd name="T51" fmla="*/ 85365 h 238"/>
                <a:gd name="T52" fmla="*/ 109413 w 385"/>
                <a:gd name="T53" fmla="*/ 85365 h 238"/>
                <a:gd name="T54" fmla="*/ 130937 w 385"/>
                <a:gd name="T55" fmla="*/ 74559 h 238"/>
                <a:gd name="T56" fmla="*/ 130937 w 385"/>
                <a:gd name="T57" fmla="*/ 74559 h 238"/>
                <a:gd name="T58" fmla="*/ 135601 w 385"/>
                <a:gd name="T59" fmla="*/ 51147 h 2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5" h="238">
                  <a:moveTo>
                    <a:pt x="305" y="163"/>
                  </a:moveTo>
                  <a:lnTo>
                    <a:pt x="79" y="163"/>
                  </a:lnTo>
                  <a:cubicBezTo>
                    <a:pt x="79" y="163"/>
                    <a:pt x="77" y="163"/>
                    <a:pt x="79" y="161"/>
                  </a:cubicBezTo>
                  <a:lnTo>
                    <a:pt x="101" y="75"/>
                  </a:lnTo>
                  <a:cubicBezTo>
                    <a:pt x="102" y="75"/>
                    <a:pt x="102" y="75"/>
                    <a:pt x="102" y="75"/>
                  </a:cubicBezTo>
                  <a:lnTo>
                    <a:pt x="282" y="75"/>
                  </a:lnTo>
                  <a:lnTo>
                    <a:pt x="283" y="75"/>
                  </a:lnTo>
                  <a:lnTo>
                    <a:pt x="305" y="161"/>
                  </a:lnTo>
                  <a:cubicBezTo>
                    <a:pt x="307" y="163"/>
                    <a:pt x="305" y="163"/>
                    <a:pt x="305" y="163"/>
                  </a:cubicBezTo>
                  <a:close/>
                  <a:moveTo>
                    <a:pt x="378" y="142"/>
                  </a:moveTo>
                  <a:lnTo>
                    <a:pt x="354" y="56"/>
                  </a:lnTo>
                  <a:cubicBezTo>
                    <a:pt x="345" y="23"/>
                    <a:pt x="316" y="0"/>
                    <a:pt x="282" y="0"/>
                  </a:cubicBezTo>
                  <a:lnTo>
                    <a:pt x="102" y="0"/>
                  </a:lnTo>
                  <a:cubicBezTo>
                    <a:pt x="68" y="0"/>
                    <a:pt x="39" y="23"/>
                    <a:pt x="30" y="56"/>
                  </a:cubicBezTo>
                  <a:lnTo>
                    <a:pt x="7" y="142"/>
                  </a:lnTo>
                  <a:cubicBezTo>
                    <a:pt x="0" y="164"/>
                    <a:pt x="5" y="189"/>
                    <a:pt x="20" y="207"/>
                  </a:cubicBezTo>
                  <a:cubicBezTo>
                    <a:pt x="35" y="226"/>
                    <a:pt x="55" y="237"/>
                    <a:pt x="79" y="237"/>
                  </a:cubicBezTo>
                  <a:lnTo>
                    <a:pt x="305" y="237"/>
                  </a:lnTo>
                  <a:cubicBezTo>
                    <a:pt x="329" y="237"/>
                    <a:pt x="350" y="226"/>
                    <a:pt x="365" y="207"/>
                  </a:cubicBezTo>
                  <a:cubicBezTo>
                    <a:pt x="380" y="189"/>
                    <a:pt x="384" y="164"/>
                    <a:pt x="378" y="14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0" name="Freeform 22">
              <a:extLst>
                <a:ext uri="{FF2B5EF4-FFF2-40B4-BE49-F238E27FC236}">
                  <a16:creationId xmlns:a16="http://schemas.microsoft.com/office/drawing/2014/main" id="{9958278D-526C-3748-846F-591A5D914428}"/>
                </a:ext>
              </a:extLst>
            </p:cNvPr>
            <p:cNvSpPr>
              <a:spLocks noChangeArrowheads="1"/>
            </p:cNvSpPr>
            <p:nvPr/>
          </p:nvSpPr>
          <p:spPr bwMode="auto">
            <a:xfrm>
              <a:off x="17244565" y="2386671"/>
              <a:ext cx="763660" cy="288246"/>
            </a:xfrm>
            <a:custGeom>
              <a:avLst/>
              <a:gdLst>
                <a:gd name="T0" fmla="*/ 9366 w 899"/>
                <a:gd name="T1" fmla="*/ 118653 h 341"/>
                <a:gd name="T2" fmla="*/ 9366 w 899"/>
                <a:gd name="T3" fmla="*/ 118653 h 341"/>
                <a:gd name="T4" fmla="*/ 27018 w 899"/>
                <a:gd name="T5" fmla="*/ 112201 h 341"/>
                <a:gd name="T6" fmla="*/ 27018 w 899"/>
                <a:gd name="T7" fmla="*/ 112201 h 341"/>
                <a:gd name="T8" fmla="*/ 80692 w 899"/>
                <a:gd name="T9" fmla="*/ 50186 h 341"/>
                <a:gd name="T10" fmla="*/ 80692 w 899"/>
                <a:gd name="T11" fmla="*/ 50186 h 341"/>
                <a:gd name="T12" fmla="*/ 162105 w 899"/>
                <a:gd name="T13" fmla="*/ 26527 h 341"/>
                <a:gd name="T14" fmla="*/ 162105 w 899"/>
                <a:gd name="T15" fmla="*/ 26527 h 341"/>
                <a:gd name="T16" fmla="*/ 242797 w 899"/>
                <a:gd name="T17" fmla="*/ 50186 h 341"/>
                <a:gd name="T18" fmla="*/ 242797 w 899"/>
                <a:gd name="T19" fmla="*/ 50186 h 341"/>
                <a:gd name="T20" fmla="*/ 295752 w 899"/>
                <a:gd name="T21" fmla="*/ 111125 h 341"/>
                <a:gd name="T22" fmla="*/ 295752 w 899"/>
                <a:gd name="T23" fmla="*/ 111125 h 341"/>
                <a:gd name="T24" fmla="*/ 314124 w 899"/>
                <a:gd name="T25" fmla="*/ 117936 h 341"/>
                <a:gd name="T26" fmla="*/ 314124 w 899"/>
                <a:gd name="T27" fmla="*/ 117936 h 341"/>
                <a:gd name="T28" fmla="*/ 320608 w 899"/>
                <a:gd name="T29" fmla="*/ 99654 h 341"/>
                <a:gd name="T30" fmla="*/ 320608 w 899"/>
                <a:gd name="T31" fmla="*/ 99654 h 341"/>
                <a:gd name="T32" fmla="*/ 256847 w 899"/>
                <a:gd name="T33" fmla="*/ 27961 h 341"/>
                <a:gd name="T34" fmla="*/ 256847 w 899"/>
                <a:gd name="T35" fmla="*/ 27961 h 341"/>
                <a:gd name="T36" fmla="*/ 162105 w 899"/>
                <a:gd name="T37" fmla="*/ 0 h 341"/>
                <a:gd name="T38" fmla="*/ 162105 w 899"/>
                <a:gd name="T39" fmla="*/ 0 h 341"/>
                <a:gd name="T40" fmla="*/ 65923 w 899"/>
                <a:gd name="T41" fmla="*/ 27961 h 341"/>
                <a:gd name="T42" fmla="*/ 65923 w 899"/>
                <a:gd name="T43" fmla="*/ 27961 h 341"/>
                <a:gd name="T44" fmla="*/ 2522 w 899"/>
                <a:gd name="T45" fmla="*/ 101088 h 341"/>
                <a:gd name="T46" fmla="*/ 2522 w 899"/>
                <a:gd name="T47" fmla="*/ 101088 h 341"/>
                <a:gd name="T48" fmla="*/ 9366 w 899"/>
                <a:gd name="T49" fmla="*/ 118653 h 3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99" h="341">
                  <a:moveTo>
                    <a:pt x="26" y="331"/>
                  </a:moveTo>
                  <a:lnTo>
                    <a:pt x="26" y="331"/>
                  </a:lnTo>
                  <a:cubicBezTo>
                    <a:pt x="45" y="340"/>
                    <a:pt x="69" y="326"/>
                    <a:pt x="75" y="313"/>
                  </a:cubicBezTo>
                  <a:cubicBezTo>
                    <a:pt x="108" y="242"/>
                    <a:pt x="159" y="183"/>
                    <a:pt x="224" y="140"/>
                  </a:cubicBezTo>
                  <a:cubicBezTo>
                    <a:pt x="292" y="97"/>
                    <a:pt x="369" y="74"/>
                    <a:pt x="450" y="74"/>
                  </a:cubicBezTo>
                  <a:cubicBezTo>
                    <a:pt x="528" y="74"/>
                    <a:pt x="606" y="97"/>
                    <a:pt x="674" y="140"/>
                  </a:cubicBezTo>
                  <a:cubicBezTo>
                    <a:pt x="737" y="182"/>
                    <a:pt x="789" y="241"/>
                    <a:pt x="821" y="310"/>
                  </a:cubicBezTo>
                  <a:cubicBezTo>
                    <a:pt x="830" y="329"/>
                    <a:pt x="853" y="337"/>
                    <a:pt x="872" y="329"/>
                  </a:cubicBezTo>
                  <a:cubicBezTo>
                    <a:pt x="890" y="319"/>
                    <a:pt x="898" y="297"/>
                    <a:pt x="890" y="278"/>
                  </a:cubicBezTo>
                  <a:cubicBezTo>
                    <a:pt x="851" y="196"/>
                    <a:pt x="789" y="127"/>
                    <a:pt x="713" y="78"/>
                  </a:cubicBezTo>
                  <a:cubicBezTo>
                    <a:pt x="635" y="26"/>
                    <a:pt x="543" y="0"/>
                    <a:pt x="450" y="0"/>
                  </a:cubicBezTo>
                  <a:cubicBezTo>
                    <a:pt x="355" y="0"/>
                    <a:pt x="263" y="28"/>
                    <a:pt x="183" y="78"/>
                  </a:cubicBezTo>
                  <a:cubicBezTo>
                    <a:pt x="106" y="128"/>
                    <a:pt x="45" y="199"/>
                    <a:pt x="7" y="282"/>
                  </a:cubicBezTo>
                  <a:cubicBezTo>
                    <a:pt x="0" y="300"/>
                    <a:pt x="7" y="322"/>
                    <a:pt x="26" y="33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91" name="Group 90">
            <a:extLst>
              <a:ext uri="{FF2B5EF4-FFF2-40B4-BE49-F238E27FC236}">
                <a16:creationId xmlns:a16="http://schemas.microsoft.com/office/drawing/2014/main" id="{BDC320D8-0345-5F48-A7F1-D1EF48F968B2}"/>
              </a:ext>
            </a:extLst>
          </p:cNvPr>
          <p:cNvGrpSpPr/>
          <p:nvPr/>
        </p:nvGrpSpPr>
        <p:grpSpPr>
          <a:xfrm>
            <a:off x="11609898" y="7569424"/>
            <a:ext cx="789116" cy="789114"/>
            <a:chOff x="5123329" y="2255652"/>
            <a:chExt cx="1078109" cy="1078108"/>
          </a:xfrm>
          <a:solidFill>
            <a:schemeClr val="bg1"/>
          </a:solidFill>
        </p:grpSpPr>
        <p:sp>
          <p:nvSpPr>
            <p:cNvPr id="92" name="Freeform 91">
              <a:extLst>
                <a:ext uri="{FF2B5EF4-FFF2-40B4-BE49-F238E27FC236}">
                  <a16:creationId xmlns:a16="http://schemas.microsoft.com/office/drawing/2014/main" id="{DEBC08E4-DC77-DE4B-88AF-6EF32E8E4B92}"/>
                </a:ext>
              </a:extLst>
            </p:cNvPr>
            <p:cNvSpPr>
              <a:spLocks noChangeArrowheads="1"/>
            </p:cNvSpPr>
            <p:nvPr/>
          </p:nvSpPr>
          <p:spPr bwMode="auto">
            <a:xfrm>
              <a:off x="5317988" y="2446566"/>
              <a:ext cx="688792" cy="688792"/>
            </a:xfrm>
            <a:custGeom>
              <a:avLst/>
              <a:gdLst>
                <a:gd name="T0" fmla="*/ 206484 w 812"/>
                <a:gd name="T1" fmla="*/ 78781 h 812"/>
                <a:gd name="T2" fmla="*/ 197132 w 812"/>
                <a:gd name="T3" fmla="*/ 47125 h 812"/>
                <a:gd name="T4" fmla="*/ 191736 w 812"/>
                <a:gd name="T5" fmla="*/ 35613 h 812"/>
                <a:gd name="T6" fmla="*/ 244616 w 812"/>
                <a:gd name="T7" fmla="*/ 78781 h 812"/>
                <a:gd name="T8" fmla="*/ 191736 w 812"/>
                <a:gd name="T9" fmla="*/ 255767 h 812"/>
                <a:gd name="T10" fmla="*/ 197132 w 812"/>
                <a:gd name="T11" fmla="*/ 244616 h 812"/>
                <a:gd name="T12" fmla="*/ 244975 w 812"/>
                <a:gd name="T13" fmla="*/ 212240 h 812"/>
                <a:gd name="T14" fmla="*/ 191736 w 812"/>
                <a:gd name="T15" fmla="*/ 255767 h 812"/>
                <a:gd name="T16" fmla="*/ 84896 w 812"/>
                <a:gd name="T17" fmla="*/ 212240 h 812"/>
                <a:gd name="T18" fmla="*/ 94968 w 812"/>
                <a:gd name="T19" fmla="*/ 244616 h 812"/>
                <a:gd name="T20" fmla="*/ 100005 w 812"/>
                <a:gd name="T21" fmla="*/ 255767 h 812"/>
                <a:gd name="T22" fmla="*/ 46405 w 812"/>
                <a:gd name="T23" fmla="*/ 212240 h 812"/>
                <a:gd name="T24" fmla="*/ 100005 w 812"/>
                <a:gd name="T25" fmla="*/ 35613 h 812"/>
                <a:gd name="T26" fmla="*/ 94968 w 812"/>
                <a:gd name="T27" fmla="*/ 47125 h 812"/>
                <a:gd name="T28" fmla="*/ 47484 w 812"/>
                <a:gd name="T29" fmla="*/ 78781 h 812"/>
                <a:gd name="T30" fmla="*/ 100005 w 812"/>
                <a:gd name="T31" fmla="*/ 35613 h 812"/>
                <a:gd name="T32" fmla="*/ 26620 w 812"/>
                <a:gd name="T33" fmla="*/ 146050 h 812"/>
                <a:gd name="T34" fmla="*/ 79860 w 812"/>
                <a:gd name="T35" fmla="*/ 105401 h 812"/>
                <a:gd name="T36" fmla="*/ 77701 w 812"/>
                <a:gd name="T37" fmla="*/ 146050 h 812"/>
                <a:gd name="T38" fmla="*/ 79860 w 812"/>
                <a:gd name="T39" fmla="*/ 185260 h 812"/>
                <a:gd name="T40" fmla="*/ 33095 w 812"/>
                <a:gd name="T41" fmla="*/ 185260 h 812"/>
                <a:gd name="T42" fmla="*/ 100005 w 812"/>
                <a:gd name="T43" fmla="*/ 35613 h 812"/>
                <a:gd name="T44" fmla="*/ 146050 w 812"/>
                <a:gd name="T45" fmla="*/ 264761 h 812"/>
                <a:gd name="T46" fmla="*/ 179505 w 812"/>
                <a:gd name="T47" fmla="*/ 212240 h 812"/>
                <a:gd name="T48" fmla="*/ 146050 w 812"/>
                <a:gd name="T49" fmla="*/ 264761 h 812"/>
                <a:gd name="T50" fmla="*/ 187059 w 812"/>
                <a:gd name="T51" fmla="*/ 146050 h 812"/>
                <a:gd name="T52" fmla="*/ 107199 w 812"/>
                <a:gd name="T53" fmla="*/ 185260 h 812"/>
                <a:gd name="T54" fmla="*/ 104321 w 812"/>
                <a:gd name="T55" fmla="*/ 146050 h 812"/>
                <a:gd name="T56" fmla="*/ 107199 w 812"/>
                <a:gd name="T57" fmla="*/ 105401 h 812"/>
                <a:gd name="T58" fmla="*/ 184181 w 812"/>
                <a:gd name="T59" fmla="*/ 105401 h 812"/>
                <a:gd name="T60" fmla="*/ 265120 w 812"/>
                <a:gd name="T61" fmla="*/ 146050 h 812"/>
                <a:gd name="T62" fmla="*/ 258285 w 812"/>
                <a:gd name="T63" fmla="*/ 185260 h 812"/>
                <a:gd name="T64" fmla="*/ 211521 w 812"/>
                <a:gd name="T65" fmla="*/ 185260 h 812"/>
                <a:gd name="T66" fmla="*/ 214039 w 812"/>
                <a:gd name="T67" fmla="*/ 146050 h 812"/>
                <a:gd name="T68" fmla="*/ 257926 w 812"/>
                <a:gd name="T69" fmla="*/ 105401 h 812"/>
                <a:gd name="T70" fmla="*/ 265120 w 812"/>
                <a:gd name="T71" fmla="*/ 146050 h 812"/>
                <a:gd name="T72" fmla="*/ 112595 w 812"/>
                <a:gd name="T73" fmla="*/ 78781 h 812"/>
                <a:gd name="T74" fmla="*/ 146050 w 812"/>
                <a:gd name="T75" fmla="*/ 26620 h 812"/>
                <a:gd name="T76" fmla="*/ 179505 w 812"/>
                <a:gd name="T77" fmla="*/ 78781 h 812"/>
                <a:gd name="T78" fmla="*/ 12950 w 812"/>
                <a:gd name="T79" fmla="*/ 85616 h 812"/>
                <a:gd name="T80" fmla="*/ 12231 w 812"/>
                <a:gd name="T81" fmla="*/ 87414 h 812"/>
                <a:gd name="T82" fmla="*/ 0 w 812"/>
                <a:gd name="T83" fmla="*/ 146050 h 812"/>
                <a:gd name="T84" fmla="*/ 146050 w 812"/>
                <a:gd name="T85" fmla="*/ 291740 h 812"/>
                <a:gd name="T86" fmla="*/ 291740 w 812"/>
                <a:gd name="T87" fmla="*/ 146050 h 812"/>
                <a:gd name="T88" fmla="*/ 279509 w 812"/>
                <a:gd name="T89" fmla="*/ 87414 h 812"/>
                <a:gd name="T90" fmla="*/ 278430 w 812"/>
                <a:gd name="T91" fmla="*/ 85616 h 812"/>
                <a:gd name="T92" fmla="*/ 146050 w 812"/>
                <a:gd name="T93" fmla="*/ 0 h 8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12" h="812">
                  <a:moveTo>
                    <a:pt x="680" y="219"/>
                  </a:moveTo>
                  <a:lnTo>
                    <a:pt x="574" y="219"/>
                  </a:lnTo>
                  <a:cubicBezTo>
                    <a:pt x="567" y="187"/>
                    <a:pt x="558" y="157"/>
                    <a:pt x="548" y="131"/>
                  </a:cubicBezTo>
                  <a:cubicBezTo>
                    <a:pt x="542" y="120"/>
                    <a:pt x="537" y="110"/>
                    <a:pt x="533" y="99"/>
                  </a:cubicBezTo>
                  <a:cubicBezTo>
                    <a:pt x="592" y="124"/>
                    <a:pt x="643" y="166"/>
                    <a:pt x="680" y="219"/>
                  </a:cubicBezTo>
                  <a:close/>
                  <a:moveTo>
                    <a:pt x="533" y="711"/>
                  </a:moveTo>
                  <a:lnTo>
                    <a:pt x="533" y="711"/>
                  </a:lnTo>
                  <a:cubicBezTo>
                    <a:pt x="537" y="702"/>
                    <a:pt x="542" y="692"/>
                    <a:pt x="548" y="680"/>
                  </a:cubicBezTo>
                  <a:cubicBezTo>
                    <a:pt x="558" y="653"/>
                    <a:pt x="569" y="622"/>
                    <a:pt x="576" y="590"/>
                  </a:cubicBezTo>
                  <a:lnTo>
                    <a:pt x="681" y="590"/>
                  </a:lnTo>
                  <a:cubicBezTo>
                    <a:pt x="646" y="643"/>
                    <a:pt x="594" y="685"/>
                    <a:pt x="533" y="711"/>
                  </a:cubicBezTo>
                  <a:close/>
                  <a:moveTo>
                    <a:pt x="129" y="590"/>
                  </a:moveTo>
                  <a:lnTo>
                    <a:pt x="236" y="590"/>
                  </a:lnTo>
                  <a:cubicBezTo>
                    <a:pt x="243" y="622"/>
                    <a:pt x="252" y="653"/>
                    <a:pt x="264" y="680"/>
                  </a:cubicBezTo>
                  <a:cubicBezTo>
                    <a:pt x="268" y="692"/>
                    <a:pt x="273" y="702"/>
                    <a:pt x="278" y="711"/>
                  </a:cubicBezTo>
                  <a:cubicBezTo>
                    <a:pt x="217" y="685"/>
                    <a:pt x="166" y="643"/>
                    <a:pt x="129" y="590"/>
                  </a:cubicBezTo>
                  <a:close/>
                  <a:moveTo>
                    <a:pt x="278" y="99"/>
                  </a:moveTo>
                  <a:lnTo>
                    <a:pt x="278" y="99"/>
                  </a:lnTo>
                  <a:cubicBezTo>
                    <a:pt x="273" y="110"/>
                    <a:pt x="268" y="120"/>
                    <a:pt x="264" y="131"/>
                  </a:cubicBezTo>
                  <a:cubicBezTo>
                    <a:pt x="252" y="157"/>
                    <a:pt x="243" y="187"/>
                    <a:pt x="236" y="219"/>
                  </a:cubicBezTo>
                  <a:lnTo>
                    <a:pt x="132" y="219"/>
                  </a:lnTo>
                  <a:cubicBezTo>
                    <a:pt x="167" y="166"/>
                    <a:pt x="217" y="124"/>
                    <a:pt x="278" y="99"/>
                  </a:cubicBezTo>
                  <a:lnTo>
                    <a:pt x="74" y="406"/>
                  </a:lnTo>
                  <a:cubicBezTo>
                    <a:pt x="74" y="366"/>
                    <a:pt x="82" y="329"/>
                    <a:pt x="93" y="293"/>
                  </a:cubicBezTo>
                  <a:lnTo>
                    <a:pt x="222" y="293"/>
                  </a:lnTo>
                  <a:cubicBezTo>
                    <a:pt x="217" y="329"/>
                    <a:pt x="216" y="367"/>
                    <a:pt x="216" y="406"/>
                  </a:cubicBezTo>
                  <a:cubicBezTo>
                    <a:pt x="216" y="443"/>
                    <a:pt x="217" y="480"/>
                    <a:pt x="222" y="515"/>
                  </a:cubicBezTo>
                  <a:lnTo>
                    <a:pt x="92" y="515"/>
                  </a:lnTo>
                  <a:cubicBezTo>
                    <a:pt x="80" y="480"/>
                    <a:pt x="74" y="444"/>
                    <a:pt x="74" y="406"/>
                  </a:cubicBezTo>
                  <a:lnTo>
                    <a:pt x="278" y="99"/>
                  </a:lnTo>
                  <a:close/>
                  <a:moveTo>
                    <a:pt x="406" y="736"/>
                  </a:moveTo>
                  <a:lnTo>
                    <a:pt x="406" y="736"/>
                  </a:lnTo>
                  <a:cubicBezTo>
                    <a:pt x="375" y="736"/>
                    <a:pt x="336" y="683"/>
                    <a:pt x="311" y="590"/>
                  </a:cubicBezTo>
                  <a:lnTo>
                    <a:pt x="499" y="590"/>
                  </a:lnTo>
                  <a:cubicBezTo>
                    <a:pt x="476" y="683"/>
                    <a:pt x="435" y="736"/>
                    <a:pt x="406" y="736"/>
                  </a:cubicBezTo>
                  <a:close/>
                  <a:moveTo>
                    <a:pt x="520" y="406"/>
                  </a:moveTo>
                  <a:lnTo>
                    <a:pt x="520" y="406"/>
                  </a:lnTo>
                  <a:cubicBezTo>
                    <a:pt x="520" y="444"/>
                    <a:pt x="518" y="481"/>
                    <a:pt x="514" y="515"/>
                  </a:cubicBezTo>
                  <a:lnTo>
                    <a:pt x="298" y="515"/>
                  </a:lnTo>
                  <a:cubicBezTo>
                    <a:pt x="293" y="481"/>
                    <a:pt x="290" y="444"/>
                    <a:pt x="290" y="406"/>
                  </a:cubicBezTo>
                  <a:cubicBezTo>
                    <a:pt x="290" y="364"/>
                    <a:pt x="293" y="327"/>
                    <a:pt x="298" y="293"/>
                  </a:cubicBezTo>
                  <a:lnTo>
                    <a:pt x="512" y="293"/>
                  </a:lnTo>
                  <a:cubicBezTo>
                    <a:pt x="518" y="327"/>
                    <a:pt x="520" y="364"/>
                    <a:pt x="520" y="406"/>
                  </a:cubicBezTo>
                  <a:close/>
                  <a:moveTo>
                    <a:pt x="737" y="406"/>
                  </a:moveTo>
                  <a:lnTo>
                    <a:pt x="737" y="406"/>
                  </a:lnTo>
                  <a:cubicBezTo>
                    <a:pt x="737" y="444"/>
                    <a:pt x="730" y="480"/>
                    <a:pt x="718" y="515"/>
                  </a:cubicBezTo>
                  <a:lnTo>
                    <a:pt x="588" y="515"/>
                  </a:lnTo>
                  <a:cubicBezTo>
                    <a:pt x="592" y="480"/>
                    <a:pt x="595" y="443"/>
                    <a:pt x="595" y="406"/>
                  </a:cubicBezTo>
                  <a:cubicBezTo>
                    <a:pt x="595" y="367"/>
                    <a:pt x="592" y="329"/>
                    <a:pt x="588" y="293"/>
                  </a:cubicBezTo>
                  <a:lnTo>
                    <a:pt x="717" y="293"/>
                  </a:lnTo>
                  <a:cubicBezTo>
                    <a:pt x="730" y="329"/>
                    <a:pt x="737" y="366"/>
                    <a:pt x="737" y="406"/>
                  </a:cubicBezTo>
                  <a:close/>
                  <a:moveTo>
                    <a:pt x="499" y="219"/>
                  </a:moveTo>
                  <a:lnTo>
                    <a:pt x="313" y="219"/>
                  </a:lnTo>
                  <a:cubicBezTo>
                    <a:pt x="336" y="127"/>
                    <a:pt x="375" y="74"/>
                    <a:pt x="406" y="74"/>
                  </a:cubicBezTo>
                  <a:cubicBezTo>
                    <a:pt x="435" y="74"/>
                    <a:pt x="474" y="127"/>
                    <a:pt x="499" y="219"/>
                  </a:cubicBezTo>
                  <a:close/>
                  <a:moveTo>
                    <a:pt x="36" y="238"/>
                  </a:moveTo>
                  <a:lnTo>
                    <a:pt x="36" y="238"/>
                  </a:lnTo>
                  <a:cubicBezTo>
                    <a:pt x="34" y="240"/>
                    <a:pt x="34" y="241"/>
                    <a:pt x="34" y="243"/>
                  </a:cubicBezTo>
                  <a:cubicBezTo>
                    <a:pt x="12" y="293"/>
                    <a:pt x="0" y="348"/>
                    <a:pt x="0" y="406"/>
                  </a:cubicBezTo>
                  <a:cubicBezTo>
                    <a:pt x="0" y="629"/>
                    <a:pt x="182" y="811"/>
                    <a:pt x="406" y="811"/>
                  </a:cubicBezTo>
                  <a:cubicBezTo>
                    <a:pt x="630" y="811"/>
                    <a:pt x="811" y="629"/>
                    <a:pt x="811" y="406"/>
                  </a:cubicBezTo>
                  <a:cubicBezTo>
                    <a:pt x="811" y="348"/>
                    <a:pt x="800" y="293"/>
                    <a:pt x="777" y="243"/>
                  </a:cubicBezTo>
                  <a:cubicBezTo>
                    <a:pt x="776" y="241"/>
                    <a:pt x="776" y="240"/>
                    <a:pt x="774" y="238"/>
                  </a:cubicBezTo>
                  <a:cubicBezTo>
                    <a:pt x="711" y="98"/>
                    <a:pt x="570" y="0"/>
                    <a:pt x="406" y="0"/>
                  </a:cubicBezTo>
                  <a:cubicBezTo>
                    <a:pt x="241" y="0"/>
                    <a:pt x="99" y="98"/>
                    <a:pt x="36" y="23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3" name="Freeform 92">
              <a:extLst>
                <a:ext uri="{FF2B5EF4-FFF2-40B4-BE49-F238E27FC236}">
                  <a16:creationId xmlns:a16="http://schemas.microsoft.com/office/drawing/2014/main" id="{860BF193-D463-3B4B-8738-1D468C12A036}"/>
                </a:ext>
              </a:extLst>
            </p:cNvPr>
            <p:cNvSpPr>
              <a:spLocks noChangeArrowheads="1"/>
            </p:cNvSpPr>
            <p:nvPr/>
          </p:nvSpPr>
          <p:spPr bwMode="auto">
            <a:xfrm>
              <a:off x="5508904" y="2364210"/>
              <a:ext cx="692534" cy="969550"/>
            </a:xfrm>
            <a:custGeom>
              <a:avLst/>
              <a:gdLst>
                <a:gd name="T0" fmla="*/ 204571 w 814"/>
                <a:gd name="T1" fmla="*/ 26666 h 1141"/>
                <a:gd name="T2" fmla="*/ 239207 w 814"/>
                <a:gd name="T3" fmla="*/ 26666 h 1141"/>
                <a:gd name="T4" fmla="*/ 239207 w 814"/>
                <a:gd name="T5" fmla="*/ 61620 h 1141"/>
                <a:gd name="T6" fmla="*/ 204571 w 814"/>
                <a:gd name="T7" fmla="*/ 61620 h 1141"/>
                <a:gd name="T8" fmla="*/ 204571 w 814"/>
                <a:gd name="T9" fmla="*/ 26666 h 1141"/>
                <a:gd name="T10" fmla="*/ 265545 w 814"/>
                <a:gd name="T11" fmla="*/ 73152 h 1141"/>
                <a:gd name="T12" fmla="*/ 265545 w 814"/>
                <a:gd name="T13" fmla="*/ 73152 h 1141"/>
                <a:gd name="T14" fmla="*/ 265906 w 814"/>
                <a:gd name="T15" fmla="*/ 67386 h 1141"/>
                <a:gd name="T16" fmla="*/ 265906 w 814"/>
                <a:gd name="T17" fmla="*/ 20900 h 1141"/>
                <a:gd name="T18" fmla="*/ 265906 w 814"/>
                <a:gd name="T19" fmla="*/ 20900 h 1141"/>
                <a:gd name="T20" fmla="*/ 245340 w 814"/>
                <a:gd name="T21" fmla="*/ 0 h 1141"/>
                <a:gd name="T22" fmla="*/ 198437 w 814"/>
                <a:gd name="T23" fmla="*/ 0 h 1141"/>
                <a:gd name="T24" fmla="*/ 198437 w 814"/>
                <a:gd name="T25" fmla="*/ 0 h 1141"/>
                <a:gd name="T26" fmla="*/ 177872 w 814"/>
                <a:gd name="T27" fmla="*/ 20900 h 1141"/>
                <a:gd name="T28" fmla="*/ 177872 w 814"/>
                <a:gd name="T29" fmla="*/ 67386 h 1141"/>
                <a:gd name="T30" fmla="*/ 177872 w 814"/>
                <a:gd name="T31" fmla="*/ 67386 h 1141"/>
                <a:gd name="T32" fmla="*/ 198437 w 814"/>
                <a:gd name="T33" fmla="*/ 88287 h 1141"/>
                <a:gd name="T34" fmla="*/ 242815 w 814"/>
                <a:gd name="T35" fmla="*/ 88287 h 1141"/>
                <a:gd name="T36" fmla="*/ 242815 w 814"/>
                <a:gd name="T37" fmla="*/ 88287 h 1141"/>
                <a:gd name="T38" fmla="*/ 266267 w 814"/>
                <a:gd name="T39" fmla="*/ 182699 h 1141"/>
                <a:gd name="T40" fmla="*/ 266267 w 814"/>
                <a:gd name="T41" fmla="*/ 182699 h 1141"/>
                <a:gd name="T42" fmla="*/ 207096 w 814"/>
                <a:gd name="T43" fmla="*/ 325399 h 1141"/>
                <a:gd name="T44" fmla="*/ 207096 w 814"/>
                <a:gd name="T45" fmla="*/ 325399 h 1141"/>
                <a:gd name="T46" fmla="*/ 64582 w 814"/>
                <a:gd name="T47" fmla="*/ 383776 h 1141"/>
                <a:gd name="T48" fmla="*/ 64582 w 814"/>
                <a:gd name="T49" fmla="*/ 383776 h 1141"/>
                <a:gd name="T50" fmla="*/ 17679 w 814"/>
                <a:gd name="T51" fmla="*/ 378371 h 1141"/>
                <a:gd name="T52" fmla="*/ 17679 w 814"/>
                <a:gd name="T53" fmla="*/ 378371 h 1141"/>
                <a:gd name="T54" fmla="*/ 1443 w 814"/>
                <a:gd name="T55" fmla="*/ 388461 h 1141"/>
                <a:gd name="T56" fmla="*/ 1443 w 814"/>
                <a:gd name="T57" fmla="*/ 388461 h 1141"/>
                <a:gd name="T58" fmla="*/ 10824 w 814"/>
                <a:gd name="T59" fmla="*/ 404677 h 1141"/>
                <a:gd name="T60" fmla="*/ 10824 w 814"/>
                <a:gd name="T61" fmla="*/ 404677 h 1141"/>
                <a:gd name="T62" fmla="*/ 64582 w 814"/>
                <a:gd name="T63" fmla="*/ 410803 h 1141"/>
                <a:gd name="T64" fmla="*/ 64582 w 814"/>
                <a:gd name="T65" fmla="*/ 410803 h 1141"/>
                <a:gd name="T66" fmla="*/ 225858 w 814"/>
                <a:gd name="T67" fmla="*/ 343777 h 1141"/>
                <a:gd name="T68" fmla="*/ 225858 w 814"/>
                <a:gd name="T69" fmla="*/ 343777 h 1141"/>
                <a:gd name="T70" fmla="*/ 293326 w 814"/>
                <a:gd name="T71" fmla="*/ 182699 h 1141"/>
                <a:gd name="T72" fmla="*/ 293326 w 814"/>
                <a:gd name="T73" fmla="*/ 182699 h 1141"/>
                <a:gd name="T74" fmla="*/ 265545 w 814"/>
                <a:gd name="T75" fmla="*/ 73152 h 11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14" h="1141">
                  <a:moveTo>
                    <a:pt x="567" y="74"/>
                  </a:moveTo>
                  <a:lnTo>
                    <a:pt x="663" y="74"/>
                  </a:lnTo>
                  <a:lnTo>
                    <a:pt x="663" y="171"/>
                  </a:lnTo>
                  <a:lnTo>
                    <a:pt x="567" y="171"/>
                  </a:lnTo>
                  <a:lnTo>
                    <a:pt x="567" y="74"/>
                  </a:lnTo>
                  <a:close/>
                  <a:moveTo>
                    <a:pt x="736" y="203"/>
                  </a:moveTo>
                  <a:lnTo>
                    <a:pt x="736" y="203"/>
                  </a:lnTo>
                  <a:cubicBezTo>
                    <a:pt x="736" y="197"/>
                    <a:pt x="737" y="193"/>
                    <a:pt x="737" y="187"/>
                  </a:cubicBezTo>
                  <a:lnTo>
                    <a:pt x="737" y="58"/>
                  </a:lnTo>
                  <a:cubicBezTo>
                    <a:pt x="737" y="27"/>
                    <a:pt x="710" y="0"/>
                    <a:pt x="680" y="0"/>
                  </a:cubicBezTo>
                  <a:lnTo>
                    <a:pt x="550" y="0"/>
                  </a:lnTo>
                  <a:cubicBezTo>
                    <a:pt x="519" y="0"/>
                    <a:pt x="493" y="27"/>
                    <a:pt x="493" y="58"/>
                  </a:cubicBezTo>
                  <a:lnTo>
                    <a:pt x="493" y="187"/>
                  </a:lnTo>
                  <a:cubicBezTo>
                    <a:pt x="493" y="220"/>
                    <a:pt x="519" y="245"/>
                    <a:pt x="550" y="245"/>
                  </a:cubicBezTo>
                  <a:lnTo>
                    <a:pt x="673" y="245"/>
                  </a:lnTo>
                  <a:cubicBezTo>
                    <a:pt x="716" y="325"/>
                    <a:pt x="738" y="415"/>
                    <a:pt x="738" y="507"/>
                  </a:cubicBezTo>
                  <a:cubicBezTo>
                    <a:pt x="738" y="656"/>
                    <a:pt x="680" y="795"/>
                    <a:pt x="574" y="903"/>
                  </a:cubicBezTo>
                  <a:cubicBezTo>
                    <a:pt x="469" y="1007"/>
                    <a:pt x="328" y="1065"/>
                    <a:pt x="179" y="1065"/>
                  </a:cubicBezTo>
                  <a:cubicBezTo>
                    <a:pt x="135" y="1065"/>
                    <a:pt x="91" y="1061"/>
                    <a:pt x="49" y="1050"/>
                  </a:cubicBezTo>
                  <a:cubicBezTo>
                    <a:pt x="29" y="1046"/>
                    <a:pt x="9" y="1058"/>
                    <a:pt x="4" y="1078"/>
                  </a:cubicBezTo>
                  <a:cubicBezTo>
                    <a:pt x="0" y="1098"/>
                    <a:pt x="11" y="1119"/>
                    <a:pt x="30" y="1123"/>
                  </a:cubicBezTo>
                  <a:cubicBezTo>
                    <a:pt x="79" y="1135"/>
                    <a:pt x="128" y="1140"/>
                    <a:pt x="179" y="1140"/>
                  </a:cubicBezTo>
                  <a:cubicBezTo>
                    <a:pt x="347" y="1140"/>
                    <a:pt x="507" y="1074"/>
                    <a:pt x="626" y="954"/>
                  </a:cubicBezTo>
                  <a:cubicBezTo>
                    <a:pt x="746" y="834"/>
                    <a:pt x="813" y="676"/>
                    <a:pt x="813" y="507"/>
                  </a:cubicBezTo>
                  <a:cubicBezTo>
                    <a:pt x="813" y="400"/>
                    <a:pt x="786" y="295"/>
                    <a:pt x="736" y="20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4" name="Freeform 93">
              <a:extLst>
                <a:ext uri="{FF2B5EF4-FFF2-40B4-BE49-F238E27FC236}">
                  <a16:creationId xmlns:a16="http://schemas.microsoft.com/office/drawing/2014/main" id="{A29149E2-EAAE-2B45-9977-33685D1127C9}"/>
                </a:ext>
              </a:extLst>
            </p:cNvPr>
            <p:cNvSpPr>
              <a:spLocks noChangeArrowheads="1"/>
            </p:cNvSpPr>
            <p:nvPr/>
          </p:nvSpPr>
          <p:spPr bwMode="auto">
            <a:xfrm>
              <a:off x="5123329" y="2255652"/>
              <a:ext cx="722484" cy="1006982"/>
            </a:xfrm>
            <a:custGeom>
              <a:avLst/>
              <a:gdLst>
                <a:gd name="T0" fmla="*/ 99972 w 852"/>
                <a:gd name="T1" fmla="*/ 399312 h 1186"/>
                <a:gd name="T2" fmla="*/ 66168 w 852"/>
                <a:gd name="T3" fmla="*/ 399312 h 1186"/>
                <a:gd name="T4" fmla="*/ 66168 w 852"/>
                <a:gd name="T5" fmla="*/ 365106 h 1186"/>
                <a:gd name="T6" fmla="*/ 99972 w 852"/>
                <a:gd name="T7" fmla="*/ 365106 h 1186"/>
                <a:gd name="T8" fmla="*/ 99972 w 852"/>
                <a:gd name="T9" fmla="*/ 399312 h 1186"/>
                <a:gd name="T10" fmla="*/ 106445 w 852"/>
                <a:gd name="T11" fmla="*/ 338821 h 1186"/>
                <a:gd name="T12" fmla="*/ 60055 w 852"/>
                <a:gd name="T13" fmla="*/ 338821 h 1186"/>
                <a:gd name="T14" fmla="*/ 60055 w 852"/>
                <a:gd name="T15" fmla="*/ 338821 h 1186"/>
                <a:gd name="T16" fmla="*/ 59695 w 852"/>
                <a:gd name="T17" fmla="*/ 338821 h 1186"/>
                <a:gd name="T18" fmla="*/ 59695 w 852"/>
                <a:gd name="T19" fmla="*/ 338821 h 1186"/>
                <a:gd name="T20" fmla="*/ 26611 w 852"/>
                <a:gd name="T21" fmla="*/ 228281 h 1186"/>
                <a:gd name="T22" fmla="*/ 26611 w 852"/>
                <a:gd name="T23" fmla="*/ 228281 h 1186"/>
                <a:gd name="T24" fmla="*/ 85587 w 852"/>
                <a:gd name="T25" fmla="*/ 85695 h 1186"/>
                <a:gd name="T26" fmla="*/ 85587 w 852"/>
                <a:gd name="T27" fmla="*/ 85695 h 1186"/>
                <a:gd name="T28" fmla="*/ 227993 w 852"/>
                <a:gd name="T29" fmla="*/ 26645 h 1186"/>
                <a:gd name="T30" fmla="*/ 227993 w 852"/>
                <a:gd name="T31" fmla="*/ 26645 h 1186"/>
                <a:gd name="T32" fmla="*/ 286969 w 852"/>
                <a:gd name="T33" fmla="*/ 35646 h 1186"/>
                <a:gd name="T34" fmla="*/ 286969 w 852"/>
                <a:gd name="T35" fmla="*/ 35646 h 1186"/>
                <a:gd name="T36" fmla="*/ 303511 w 852"/>
                <a:gd name="T37" fmla="*/ 26645 h 1186"/>
                <a:gd name="T38" fmla="*/ 303511 w 852"/>
                <a:gd name="T39" fmla="*/ 26645 h 1186"/>
                <a:gd name="T40" fmla="*/ 294880 w 852"/>
                <a:gd name="T41" fmla="*/ 10082 h 1186"/>
                <a:gd name="T42" fmla="*/ 294880 w 852"/>
                <a:gd name="T43" fmla="*/ 10082 h 1186"/>
                <a:gd name="T44" fmla="*/ 227993 w 852"/>
                <a:gd name="T45" fmla="*/ 0 h 1186"/>
                <a:gd name="T46" fmla="*/ 227993 w 852"/>
                <a:gd name="T47" fmla="*/ 0 h 1186"/>
                <a:gd name="T48" fmla="*/ 66528 w 852"/>
                <a:gd name="T49" fmla="*/ 66612 h 1186"/>
                <a:gd name="T50" fmla="*/ 66528 w 852"/>
                <a:gd name="T51" fmla="*/ 66612 h 1186"/>
                <a:gd name="T52" fmla="*/ 0 w 852"/>
                <a:gd name="T53" fmla="*/ 228281 h 1186"/>
                <a:gd name="T54" fmla="*/ 0 w 852"/>
                <a:gd name="T55" fmla="*/ 228281 h 1186"/>
                <a:gd name="T56" fmla="*/ 39557 w 852"/>
                <a:gd name="T57" fmla="*/ 356104 h 1186"/>
                <a:gd name="T58" fmla="*/ 39557 w 852"/>
                <a:gd name="T59" fmla="*/ 356104 h 1186"/>
                <a:gd name="T60" fmla="*/ 39557 w 852"/>
                <a:gd name="T61" fmla="*/ 359345 h 1186"/>
                <a:gd name="T62" fmla="*/ 39557 w 852"/>
                <a:gd name="T63" fmla="*/ 405793 h 1186"/>
                <a:gd name="T64" fmla="*/ 39557 w 852"/>
                <a:gd name="T65" fmla="*/ 405793 h 1186"/>
                <a:gd name="T66" fmla="*/ 60055 w 852"/>
                <a:gd name="T67" fmla="*/ 426677 h 1186"/>
                <a:gd name="T68" fmla="*/ 106445 w 852"/>
                <a:gd name="T69" fmla="*/ 426677 h 1186"/>
                <a:gd name="T70" fmla="*/ 106445 w 852"/>
                <a:gd name="T71" fmla="*/ 426677 h 1186"/>
                <a:gd name="T72" fmla="*/ 127302 w 852"/>
                <a:gd name="T73" fmla="*/ 405793 h 1186"/>
                <a:gd name="T74" fmla="*/ 127302 w 852"/>
                <a:gd name="T75" fmla="*/ 359345 h 1186"/>
                <a:gd name="T76" fmla="*/ 127302 w 852"/>
                <a:gd name="T77" fmla="*/ 359345 h 1186"/>
                <a:gd name="T78" fmla="*/ 106445 w 852"/>
                <a:gd name="T79" fmla="*/ 338821 h 11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52" h="1186">
                  <a:moveTo>
                    <a:pt x="278" y="1109"/>
                  </a:moveTo>
                  <a:lnTo>
                    <a:pt x="184" y="1109"/>
                  </a:lnTo>
                  <a:lnTo>
                    <a:pt x="184" y="1014"/>
                  </a:lnTo>
                  <a:lnTo>
                    <a:pt x="278" y="1014"/>
                  </a:lnTo>
                  <a:lnTo>
                    <a:pt x="278" y="1109"/>
                  </a:lnTo>
                  <a:close/>
                  <a:moveTo>
                    <a:pt x="296" y="941"/>
                  </a:moveTo>
                  <a:lnTo>
                    <a:pt x="167" y="941"/>
                  </a:lnTo>
                  <a:cubicBezTo>
                    <a:pt x="166" y="941"/>
                    <a:pt x="166" y="941"/>
                    <a:pt x="166" y="941"/>
                  </a:cubicBezTo>
                  <a:cubicBezTo>
                    <a:pt x="105" y="848"/>
                    <a:pt x="74" y="743"/>
                    <a:pt x="74" y="634"/>
                  </a:cubicBezTo>
                  <a:cubicBezTo>
                    <a:pt x="74" y="485"/>
                    <a:pt x="132" y="343"/>
                    <a:pt x="238" y="238"/>
                  </a:cubicBezTo>
                  <a:cubicBezTo>
                    <a:pt x="343" y="132"/>
                    <a:pt x="484" y="74"/>
                    <a:pt x="634" y="74"/>
                  </a:cubicBezTo>
                  <a:cubicBezTo>
                    <a:pt x="690" y="74"/>
                    <a:pt x="745" y="83"/>
                    <a:pt x="798" y="99"/>
                  </a:cubicBezTo>
                  <a:cubicBezTo>
                    <a:pt x="818" y="105"/>
                    <a:pt x="838" y="93"/>
                    <a:pt x="844" y="74"/>
                  </a:cubicBezTo>
                  <a:cubicBezTo>
                    <a:pt x="851" y="55"/>
                    <a:pt x="839" y="34"/>
                    <a:pt x="820" y="28"/>
                  </a:cubicBezTo>
                  <a:cubicBezTo>
                    <a:pt x="760" y="9"/>
                    <a:pt x="697" y="0"/>
                    <a:pt x="634" y="0"/>
                  </a:cubicBezTo>
                  <a:cubicBezTo>
                    <a:pt x="465" y="0"/>
                    <a:pt x="305" y="65"/>
                    <a:pt x="185" y="185"/>
                  </a:cubicBezTo>
                  <a:cubicBezTo>
                    <a:pt x="65" y="305"/>
                    <a:pt x="0" y="464"/>
                    <a:pt x="0" y="634"/>
                  </a:cubicBezTo>
                  <a:cubicBezTo>
                    <a:pt x="0" y="761"/>
                    <a:pt x="38" y="884"/>
                    <a:pt x="110" y="989"/>
                  </a:cubicBezTo>
                  <a:cubicBezTo>
                    <a:pt x="110" y="992"/>
                    <a:pt x="110" y="995"/>
                    <a:pt x="110" y="998"/>
                  </a:cubicBezTo>
                  <a:lnTo>
                    <a:pt x="110" y="1127"/>
                  </a:lnTo>
                  <a:cubicBezTo>
                    <a:pt x="110" y="1158"/>
                    <a:pt x="135" y="1185"/>
                    <a:pt x="167" y="1185"/>
                  </a:cubicBezTo>
                  <a:lnTo>
                    <a:pt x="296" y="1185"/>
                  </a:lnTo>
                  <a:cubicBezTo>
                    <a:pt x="327" y="1185"/>
                    <a:pt x="354" y="1158"/>
                    <a:pt x="354" y="1127"/>
                  </a:cubicBezTo>
                  <a:lnTo>
                    <a:pt x="354" y="998"/>
                  </a:lnTo>
                  <a:cubicBezTo>
                    <a:pt x="354" y="966"/>
                    <a:pt x="327" y="941"/>
                    <a:pt x="296" y="94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96" name="Group 95">
            <a:extLst>
              <a:ext uri="{FF2B5EF4-FFF2-40B4-BE49-F238E27FC236}">
                <a16:creationId xmlns:a16="http://schemas.microsoft.com/office/drawing/2014/main" id="{DA1BE060-C2BF-FF4F-B0D9-2A53266CB1D7}"/>
              </a:ext>
            </a:extLst>
          </p:cNvPr>
          <p:cNvGrpSpPr/>
          <p:nvPr/>
        </p:nvGrpSpPr>
        <p:grpSpPr>
          <a:xfrm>
            <a:off x="15988298" y="7537971"/>
            <a:ext cx="786870" cy="900760"/>
            <a:chOff x="12018732" y="6609263"/>
            <a:chExt cx="853503" cy="977038"/>
          </a:xfrm>
          <a:solidFill>
            <a:schemeClr val="bg1"/>
          </a:solidFill>
        </p:grpSpPr>
        <p:sp>
          <p:nvSpPr>
            <p:cNvPr id="97" name="Freeform 96">
              <a:extLst>
                <a:ext uri="{FF2B5EF4-FFF2-40B4-BE49-F238E27FC236}">
                  <a16:creationId xmlns:a16="http://schemas.microsoft.com/office/drawing/2014/main" id="{EC5F5416-C80C-3D45-91AC-019D27979D59}"/>
                </a:ext>
              </a:extLst>
            </p:cNvPr>
            <p:cNvSpPr>
              <a:spLocks noChangeArrowheads="1"/>
            </p:cNvSpPr>
            <p:nvPr/>
          </p:nvSpPr>
          <p:spPr bwMode="auto">
            <a:xfrm>
              <a:off x="12018732" y="7069707"/>
              <a:ext cx="853503" cy="516594"/>
            </a:xfrm>
            <a:custGeom>
              <a:avLst/>
              <a:gdLst>
                <a:gd name="T0" fmla="*/ 282717 w 1005"/>
                <a:gd name="T1" fmla="*/ 112420 h 608"/>
                <a:gd name="T2" fmla="*/ 282717 w 1005"/>
                <a:gd name="T3" fmla="*/ 112420 h 608"/>
                <a:gd name="T4" fmla="*/ 228695 w 1005"/>
                <a:gd name="T5" fmla="*/ 145209 h 608"/>
                <a:gd name="T6" fmla="*/ 121730 w 1005"/>
                <a:gd name="T7" fmla="*/ 145209 h 608"/>
                <a:gd name="T8" fmla="*/ 121730 w 1005"/>
                <a:gd name="T9" fmla="*/ 145209 h 608"/>
                <a:gd name="T10" fmla="*/ 113447 w 1005"/>
                <a:gd name="T11" fmla="*/ 148812 h 608"/>
                <a:gd name="T12" fmla="*/ 72390 w 1005"/>
                <a:gd name="T13" fmla="*/ 189529 h 608"/>
                <a:gd name="T14" fmla="*/ 72390 w 1005"/>
                <a:gd name="T15" fmla="*/ 189529 h 608"/>
                <a:gd name="T16" fmla="*/ 29172 w 1005"/>
                <a:gd name="T17" fmla="*/ 145930 h 608"/>
                <a:gd name="T18" fmla="*/ 92198 w 1005"/>
                <a:gd name="T19" fmla="*/ 83234 h 608"/>
                <a:gd name="T20" fmla="*/ 92198 w 1005"/>
                <a:gd name="T21" fmla="*/ 83234 h 608"/>
                <a:gd name="T22" fmla="*/ 117769 w 1005"/>
                <a:gd name="T23" fmla="*/ 72424 h 608"/>
                <a:gd name="T24" fmla="*/ 248863 w 1005"/>
                <a:gd name="T25" fmla="*/ 72424 h 608"/>
                <a:gd name="T26" fmla="*/ 239139 w 1005"/>
                <a:gd name="T27" fmla="*/ 90080 h 608"/>
                <a:gd name="T28" fmla="*/ 239139 w 1005"/>
                <a:gd name="T29" fmla="*/ 90080 h 608"/>
                <a:gd name="T30" fmla="*/ 228695 w 1005"/>
                <a:gd name="T31" fmla="*/ 96566 h 608"/>
                <a:gd name="T32" fmla="*/ 146581 w 1005"/>
                <a:gd name="T33" fmla="*/ 96566 h 608"/>
                <a:gd name="T34" fmla="*/ 146581 w 1005"/>
                <a:gd name="T35" fmla="*/ 96566 h 608"/>
                <a:gd name="T36" fmla="*/ 134336 w 1005"/>
                <a:gd name="T37" fmla="*/ 108817 h 608"/>
                <a:gd name="T38" fmla="*/ 134336 w 1005"/>
                <a:gd name="T39" fmla="*/ 108817 h 608"/>
                <a:gd name="T40" fmla="*/ 146581 w 1005"/>
                <a:gd name="T41" fmla="*/ 121068 h 608"/>
                <a:gd name="T42" fmla="*/ 228695 w 1005"/>
                <a:gd name="T43" fmla="*/ 121068 h 608"/>
                <a:gd name="T44" fmla="*/ 228695 w 1005"/>
                <a:gd name="T45" fmla="*/ 121068 h 608"/>
                <a:gd name="T46" fmla="*/ 260748 w 1005"/>
                <a:gd name="T47" fmla="*/ 101250 h 608"/>
                <a:gd name="T48" fmla="*/ 260748 w 1005"/>
                <a:gd name="T49" fmla="*/ 101250 h 608"/>
                <a:gd name="T50" fmla="*/ 279476 w 1005"/>
                <a:gd name="T51" fmla="*/ 65578 h 608"/>
                <a:gd name="T52" fmla="*/ 279476 w 1005"/>
                <a:gd name="T53" fmla="*/ 65578 h 608"/>
                <a:gd name="T54" fmla="*/ 327016 w 1005"/>
                <a:gd name="T55" fmla="*/ 27024 h 608"/>
                <a:gd name="T56" fmla="*/ 327016 w 1005"/>
                <a:gd name="T57" fmla="*/ 27024 h 608"/>
                <a:gd name="T58" fmla="*/ 282717 w 1005"/>
                <a:gd name="T59" fmla="*/ 112420 h 608"/>
                <a:gd name="T60" fmla="*/ 359069 w 1005"/>
                <a:gd name="T61" fmla="*/ 5765 h 608"/>
                <a:gd name="T62" fmla="*/ 359069 w 1005"/>
                <a:gd name="T63" fmla="*/ 5765 h 608"/>
                <a:gd name="T64" fmla="*/ 348624 w 1005"/>
                <a:gd name="T65" fmla="*/ 0 h 608"/>
                <a:gd name="T66" fmla="*/ 348624 w 1005"/>
                <a:gd name="T67" fmla="*/ 0 h 608"/>
                <a:gd name="T68" fmla="*/ 261829 w 1005"/>
                <a:gd name="T69" fmla="*/ 47923 h 608"/>
                <a:gd name="T70" fmla="*/ 117769 w 1005"/>
                <a:gd name="T71" fmla="*/ 47923 h 608"/>
                <a:gd name="T72" fmla="*/ 117769 w 1005"/>
                <a:gd name="T73" fmla="*/ 47923 h 608"/>
                <a:gd name="T74" fmla="*/ 74911 w 1005"/>
                <a:gd name="T75" fmla="*/ 66299 h 608"/>
                <a:gd name="T76" fmla="*/ 3601 w 1005"/>
                <a:gd name="T77" fmla="*/ 137643 h 608"/>
                <a:gd name="T78" fmla="*/ 3601 w 1005"/>
                <a:gd name="T79" fmla="*/ 137643 h 608"/>
                <a:gd name="T80" fmla="*/ 0 w 1005"/>
                <a:gd name="T81" fmla="*/ 145930 h 608"/>
                <a:gd name="T82" fmla="*/ 0 w 1005"/>
                <a:gd name="T83" fmla="*/ 145930 h 608"/>
                <a:gd name="T84" fmla="*/ 3601 w 1005"/>
                <a:gd name="T85" fmla="*/ 154578 h 608"/>
                <a:gd name="T86" fmla="*/ 3601 w 1005"/>
                <a:gd name="T87" fmla="*/ 154578 h 608"/>
                <a:gd name="T88" fmla="*/ 63746 w 1005"/>
                <a:gd name="T89" fmla="*/ 215472 h 608"/>
                <a:gd name="T90" fmla="*/ 63746 w 1005"/>
                <a:gd name="T91" fmla="*/ 215472 h 608"/>
                <a:gd name="T92" fmla="*/ 72390 w 1005"/>
                <a:gd name="T93" fmla="*/ 218715 h 608"/>
                <a:gd name="T94" fmla="*/ 72390 w 1005"/>
                <a:gd name="T95" fmla="*/ 218715 h 608"/>
                <a:gd name="T96" fmla="*/ 81034 w 1005"/>
                <a:gd name="T97" fmla="*/ 215472 h 608"/>
                <a:gd name="T98" fmla="*/ 127493 w 1005"/>
                <a:gd name="T99" fmla="*/ 169351 h 608"/>
                <a:gd name="T100" fmla="*/ 228695 w 1005"/>
                <a:gd name="T101" fmla="*/ 169351 h 608"/>
                <a:gd name="T102" fmla="*/ 228695 w 1005"/>
                <a:gd name="T103" fmla="*/ 169351 h 608"/>
                <a:gd name="T104" fmla="*/ 303606 w 1005"/>
                <a:gd name="T105" fmla="*/ 123590 h 608"/>
                <a:gd name="T106" fmla="*/ 303606 w 1005"/>
                <a:gd name="T107" fmla="*/ 123590 h 608"/>
                <a:gd name="T108" fmla="*/ 359789 w 1005"/>
                <a:gd name="T109" fmla="*/ 17656 h 608"/>
                <a:gd name="T110" fmla="*/ 359789 w 1005"/>
                <a:gd name="T111" fmla="*/ 17656 h 608"/>
                <a:gd name="T112" fmla="*/ 359069 w 1005"/>
                <a:gd name="T113" fmla="*/ 5765 h 6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5" h="608">
                  <a:moveTo>
                    <a:pt x="785" y="312"/>
                  </a:moveTo>
                  <a:lnTo>
                    <a:pt x="785" y="312"/>
                  </a:lnTo>
                  <a:cubicBezTo>
                    <a:pt x="755" y="368"/>
                    <a:pt x="697" y="403"/>
                    <a:pt x="635" y="403"/>
                  </a:cubicBezTo>
                  <a:lnTo>
                    <a:pt x="338" y="403"/>
                  </a:lnTo>
                  <a:cubicBezTo>
                    <a:pt x="330" y="403"/>
                    <a:pt x="321" y="407"/>
                    <a:pt x="315" y="413"/>
                  </a:cubicBezTo>
                  <a:lnTo>
                    <a:pt x="201" y="526"/>
                  </a:lnTo>
                  <a:cubicBezTo>
                    <a:pt x="175" y="499"/>
                    <a:pt x="128" y="453"/>
                    <a:pt x="81" y="405"/>
                  </a:cubicBezTo>
                  <a:lnTo>
                    <a:pt x="256" y="231"/>
                  </a:lnTo>
                  <a:cubicBezTo>
                    <a:pt x="275" y="212"/>
                    <a:pt x="300" y="201"/>
                    <a:pt x="327" y="201"/>
                  </a:cubicBezTo>
                  <a:lnTo>
                    <a:pt x="691" y="201"/>
                  </a:lnTo>
                  <a:lnTo>
                    <a:pt x="664" y="250"/>
                  </a:lnTo>
                  <a:cubicBezTo>
                    <a:pt x="659" y="262"/>
                    <a:pt x="647" y="268"/>
                    <a:pt x="635" y="268"/>
                  </a:cubicBezTo>
                  <a:lnTo>
                    <a:pt x="407" y="268"/>
                  </a:lnTo>
                  <a:cubicBezTo>
                    <a:pt x="387" y="268"/>
                    <a:pt x="373" y="284"/>
                    <a:pt x="373" y="302"/>
                  </a:cubicBezTo>
                  <a:cubicBezTo>
                    <a:pt x="373" y="321"/>
                    <a:pt x="387" y="336"/>
                    <a:pt x="407" y="336"/>
                  </a:cubicBezTo>
                  <a:lnTo>
                    <a:pt x="635" y="336"/>
                  </a:lnTo>
                  <a:cubicBezTo>
                    <a:pt x="672" y="336"/>
                    <a:pt x="708" y="315"/>
                    <a:pt x="724" y="281"/>
                  </a:cubicBezTo>
                  <a:lnTo>
                    <a:pt x="776" y="182"/>
                  </a:lnTo>
                  <a:cubicBezTo>
                    <a:pt x="804" y="128"/>
                    <a:pt x="853" y="92"/>
                    <a:pt x="908" y="75"/>
                  </a:cubicBezTo>
                  <a:cubicBezTo>
                    <a:pt x="855" y="177"/>
                    <a:pt x="785" y="311"/>
                    <a:pt x="785" y="312"/>
                  </a:cubicBezTo>
                  <a:close/>
                  <a:moveTo>
                    <a:pt x="997" y="16"/>
                  </a:moveTo>
                  <a:lnTo>
                    <a:pt x="997" y="16"/>
                  </a:lnTo>
                  <a:cubicBezTo>
                    <a:pt x="992" y="6"/>
                    <a:pt x="980" y="0"/>
                    <a:pt x="968" y="0"/>
                  </a:cubicBezTo>
                  <a:cubicBezTo>
                    <a:pt x="869" y="0"/>
                    <a:pt x="778" y="50"/>
                    <a:pt x="727" y="133"/>
                  </a:cubicBezTo>
                  <a:lnTo>
                    <a:pt x="327" y="133"/>
                  </a:lnTo>
                  <a:cubicBezTo>
                    <a:pt x="282" y="133"/>
                    <a:pt x="241" y="151"/>
                    <a:pt x="208" y="184"/>
                  </a:cubicBezTo>
                  <a:lnTo>
                    <a:pt x="10" y="382"/>
                  </a:lnTo>
                  <a:cubicBezTo>
                    <a:pt x="2" y="388"/>
                    <a:pt x="0" y="397"/>
                    <a:pt x="0" y="405"/>
                  </a:cubicBezTo>
                  <a:cubicBezTo>
                    <a:pt x="0" y="414"/>
                    <a:pt x="2" y="424"/>
                    <a:pt x="10" y="429"/>
                  </a:cubicBezTo>
                  <a:cubicBezTo>
                    <a:pt x="91" y="512"/>
                    <a:pt x="177" y="596"/>
                    <a:pt x="177" y="598"/>
                  </a:cubicBezTo>
                  <a:cubicBezTo>
                    <a:pt x="184" y="604"/>
                    <a:pt x="193" y="607"/>
                    <a:pt x="201" y="607"/>
                  </a:cubicBezTo>
                  <a:cubicBezTo>
                    <a:pt x="210" y="607"/>
                    <a:pt x="219" y="604"/>
                    <a:pt x="225" y="598"/>
                  </a:cubicBezTo>
                  <a:lnTo>
                    <a:pt x="354" y="470"/>
                  </a:lnTo>
                  <a:lnTo>
                    <a:pt x="635" y="470"/>
                  </a:lnTo>
                  <a:cubicBezTo>
                    <a:pt x="722" y="470"/>
                    <a:pt x="802" y="422"/>
                    <a:pt x="843" y="343"/>
                  </a:cubicBezTo>
                  <a:cubicBezTo>
                    <a:pt x="845" y="342"/>
                    <a:pt x="946" y="148"/>
                    <a:pt x="999" y="49"/>
                  </a:cubicBezTo>
                  <a:cubicBezTo>
                    <a:pt x="1004" y="38"/>
                    <a:pt x="1004" y="25"/>
                    <a:pt x="997" y="1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8" name="Freeform 97">
              <a:extLst>
                <a:ext uri="{FF2B5EF4-FFF2-40B4-BE49-F238E27FC236}">
                  <a16:creationId xmlns:a16="http://schemas.microsoft.com/office/drawing/2014/main" id="{066637B1-47FA-AA44-A179-F4C2AA56ED96}"/>
                </a:ext>
              </a:extLst>
            </p:cNvPr>
            <p:cNvSpPr>
              <a:spLocks noChangeArrowheads="1"/>
            </p:cNvSpPr>
            <p:nvPr/>
          </p:nvSpPr>
          <p:spPr bwMode="auto">
            <a:xfrm>
              <a:off x="12190930" y="6609263"/>
              <a:ext cx="516594" cy="512851"/>
            </a:xfrm>
            <a:custGeom>
              <a:avLst/>
              <a:gdLst>
                <a:gd name="T0" fmla="*/ 74348 w 607"/>
                <a:gd name="T1" fmla="*/ 31941 h 606"/>
                <a:gd name="T2" fmla="*/ 72183 w 607"/>
                <a:gd name="T3" fmla="*/ 36248 h 606"/>
                <a:gd name="T4" fmla="*/ 39701 w 607"/>
                <a:gd name="T5" fmla="*/ 60653 h 606"/>
                <a:gd name="T6" fmla="*/ 74348 w 607"/>
                <a:gd name="T7" fmla="*/ 31941 h 606"/>
                <a:gd name="T8" fmla="*/ 153389 w 607"/>
                <a:gd name="T9" fmla="*/ 60653 h 606"/>
                <a:gd name="T10" fmla="*/ 146531 w 607"/>
                <a:gd name="T11" fmla="*/ 36248 h 606"/>
                <a:gd name="T12" fmla="*/ 144727 w 607"/>
                <a:gd name="T13" fmla="*/ 31941 h 606"/>
                <a:gd name="T14" fmla="*/ 179014 w 607"/>
                <a:gd name="T15" fmla="*/ 60653 h 606"/>
                <a:gd name="T16" fmla="*/ 144727 w 607"/>
                <a:gd name="T17" fmla="*/ 185906 h 606"/>
                <a:gd name="T18" fmla="*/ 146531 w 607"/>
                <a:gd name="T19" fmla="*/ 181240 h 606"/>
                <a:gd name="T20" fmla="*/ 179014 w 607"/>
                <a:gd name="T21" fmla="*/ 157194 h 606"/>
                <a:gd name="T22" fmla="*/ 144727 w 607"/>
                <a:gd name="T23" fmla="*/ 185906 h 606"/>
                <a:gd name="T24" fmla="*/ 65686 w 607"/>
                <a:gd name="T25" fmla="*/ 157194 h 606"/>
                <a:gd name="T26" fmla="*/ 72183 w 607"/>
                <a:gd name="T27" fmla="*/ 181240 h 606"/>
                <a:gd name="T28" fmla="*/ 74348 w 607"/>
                <a:gd name="T29" fmla="*/ 185906 h 606"/>
                <a:gd name="T30" fmla="*/ 39701 w 607"/>
                <a:gd name="T31" fmla="*/ 157194 h 606"/>
                <a:gd name="T32" fmla="*/ 27790 w 607"/>
                <a:gd name="T33" fmla="*/ 132790 h 606"/>
                <a:gd name="T34" fmla="*/ 24542 w 607"/>
                <a:gd name="T35" fmla="*/ 109103 h 606"/>
                <a:gd name="T36" fmla="*/ 27790 w 607"/>
                <a:gd name="T37" fmla="*/ 84339 h 606"/>
                <a:gd name="T38" fmla="*/ 61716 w 607"/>
                <a:gd name="T39" fmla="*/ 84339 h 606"/>
                <a:gd name="T40" fmla="*/ 60995 w 607"/>
                <a:gd name="T41" fmla="*/ 109103 h 606"/>
                <a:gd name="T42" fmla="*/ 109718 w 607"/>
                <a:gd name="T43" fmla="*/ 193442 h 606"/>
                <a:gd name="T44" fmla="*/ 95281 w 607"/>
                <a:gd name="T45" fmla="*/ 173344 h 606"/>
                <a:gd name="T46" fmla="*/ 90229 w 607"/>
                <a:gd name="T47" fmla="*/ 157194 h 606"/>
                <a:gd name="T48" fmla="*/ 128846 w 607"/>
                <a:gd name="T49" fmla="*/ 157194 h 606"/>
                <a:gd name="T50" fmla="*/ 123794 w 607"/>
                <a:gd name="T51" fmla="*/ 173344 h 606"/>
                <a:gd name="T52" fmla="*/ 194533 w 607"/>
                <a:gd name="T53" fmla="*/ 109103 h 606"/>
                <a:gd name="T54" fmla="*/ 190924 w 607"/>
                <a:gd name="T55" fmla="*/ 132790 h 606"/>
                <a:gd name="T56" fmla="*/ 156998 w 607"/>
                <a:gd name="T57" fmla="*/ 132790 h 606"/>
                <a:gd name="T58" fmla="*/ 158080 w 607"/>
                <a:gd name="T59" fmla="*/ 109103 h 606"/>
                <a:gd name="T60" fmla="*/ 190924 w 607"/>
                <a:gd name="T61" fmla="*/ 84339 h 606"/>
                <a:gd name="T62" fmla="*/ 194533 w 607"/>
                <a:gd name="T63" fmla="*/ 109103 h 606"/>
                <a:gd name="T64" fmla="*/ 132456 w 607"/>
                <a:gd name="T65" fmla="*/ 84339 h 606"/>
                <a:gd name="T66" fmla="*/ 133538 w 607"/>
                <a:gd name="T67" fmla="*/ 109103 h 606"/>
                <a:gd name="T68" fmla="*/ 86619 w 607"/>
                <a:gd name="T69" fmla="*/ 132790 h 606"/>
                <a:gd name="T70" fmla="*/ 84815 w 607"/>
                <a:gd name="T71" fmla="*/ 109103 h 606"/>
                <a:gd name="T72" fmla="*/ 86619 w 607"/>
                <a:gd name="T73" fmla="*/ 84339 h 606"/>
                <a:gd name="T74" fmla="*/ 109718 w 607"/>
                <a:gd name="T75" fmla="*/ 24405 h 606"/>
                <a:gd name="T76" fmla="*/ 123794 w 607"/>
                <a:gd name="T77" fmla="*/ 44502 h 606"/>
                <a:gd name="T78" fmla="*/ 128846 w 607"/>
                <a:gd name="T79" fmla="*/ 60653 h 606"/>
                <a:gd name="T80" fmla="*/ 90229 w 607"/>
                <a:gd name="T81" fmla="*/ 60653 h 606"/>
                <a:gd name="T82" fmla="*/ 95281 w 607"/>
                <a:gd name="T83" fmla="*/ 44502 h 606"/>
                <a:gd name="T84" fmla="*/ 0 w 607"/>
                <a:gd name="T85" fmla="*/ 109103 h 606"/>
                <a:gd name="T86" fmla="*/ 109718 w 607"/>
                <a:gd name="T87" fmla="*/ 217129 h 606"/>
                <a:gd name="T88" fmla="*/ 218714 w 607"/>
                <a:gd name="T89" fmla="*/ 109103 h 606"/>
                <a:gd name="T90" fmla="*/ 109718 w 607"/>
                <a:gd name="T91" fmla="*/ 0 h 606"/>
                <a:gd name="T92" fmla="*/ 0 w 607"/>
                <a:gd name="T93" fmla="*/ 109103 h 6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07" h="606">
                  <a:moveTo>
                    <a:pt x="206" y="89"/>
                  </a:moveTo>
                  <a:lnTo>
                    <a:pt x="206" y="89"/>
                  </a:lnTo>
                  <a:cubicBezTo>
                    <a:pt x="203" y="93"/>
                    <a:pt x="201" y="97"/>
                    <a:pt x="200" y="101"/>
                  </a:cubicBezTo>
                  <a:cubicBezTo>
                    <a:pt x="192" y="121"/>
                    <a:pt x="187" y="143"/>
                    <a:pt x="182" y="169"/>
                  </a:cubicBezTo>
                  <a:lnTo>
                    <a:pt x="110" y="169"/>
                  </a:lnTo>
                  <a:cubicBezTo>
                    <a:pt x="133" y="134"/>
                    <a:pt x="167" y="106"/>
                    <a:pt x="206" y="89"/>
                  </a:cubicBezTo>
                  <a:close/>
                  <a:moveTo>
                    <a:pt x="496" y="169"/>
                  </a:moveTo>
                  <a:lnTo>
                    <a:pt x="425" y="169"/>
                  </a:lnTo>
                  <a:cubicBezTo>
                    <a:pt x="420" y="143"/>
                    <a:pt x="413" y="121"/>
                    <a:pt x="406" y="101"/>
                  </a:cubicBezTo>
                  <a:cubicBezTo>
                    <a:pt x="404" y="97"/>
                    <a:pt x="403" y="93"/>
                    <a:pt x="401" y="89"/>
                  </a:cubicBezTo>
                  <a:cubicBezTo>
                    <a:pt x="440" y="106"/>
                    <a:pt x="472" y="134"/>
                    <a:pt x="496" y="169"/>
                  </a:cubicBezTo>
                  <a:close/>
                  <a:moveTo>
                    <a:pt x="401" y="518"/>
                  </a:moveTo>
                  <a:lnTo>
                    <a:pt x="401" y="518"/>
                  </a:lnTo>
                  <a:cubicBezTo>
                    <a:pt x="403" y="514"/>
                    <a:pt x="404" y="509"/>
                    <a:pt x="406" y="505"/>
                  </a:cubicBezTo>
                  <a:cubicBezTo>
                    <a:pt x="413" y="486"/>
                    <a:pt x="420" y="462"/>
                    <a:pt x="425" y="438"/>
                  </a:cubicBezTo>
                  <a:lnTo>
                    <a:pt x="496" y="438"/>
                  </a:lnTo>
                  <a:cubicBezTo>
                    <a:pt x="472" y="472"/>
                    <a:pt x="440" y="500"/>
                    <a:pt x="401" y="518"/>
                  </a:cubicBezTo>
                  <a:close/>
                  <a:moveTo>
                    <a:pt x="110" y="438"/>
                  </a:moveTo>
                  <a:lnTo>
                    <a:pt x="182" y="438"/>
                  </a:lnTo>
                  <a:cubicBezTo>
                    <a:pt x="187" y="462"/>
                    <a:pt x="192" y="486"/>
                    <a:pt x="200" y="505"/>
                  </a:cubicBezTo>
                  <a:cubicBezTo>
                    <a:pt x="201" y="509"/>
                    <a:pt x="203" y="514"/>
                    <a:pt x="206" y="518"/>
                  </a:cubicBezTo>
                  <a:cubicBezTo>
                    <a:pt x="167" y="500"/>
                    <a:pt x="133" y="472"/>
                    <a:pt x="110" y="438"/>
                  </a:cubicBezTo>
                  <a:close/>
                  <a:moveTo>
                    <a:pt x="171" y="370"/>
                  </a:moveTo>
                  <a:lnTo>
                    <a:pt x="77" y="370"/>
                  </a:lnTo>
                  <a:cubicBezTo>
                    <a:pt x="71" y="349"/>
                    <a:pt x="68" y="327"/>
                    <a:pt x="68" y="304"/>
                  </a:cubicBezTo>
                  <a:cubicBezTo>
                    <a:pt x="68" y="280"/>
                    <a:pt x="71" y="258"/>
                    <a:pt x="77" y="235"/>
                  </a:cubicBezTo>
                  <a:lnTo>
                    <a:pt x="171" y="235"/>
                  </a:lnTo>
                  <a:cubicBezTo>
                    <a:pt x="170" y="258"/>
                    <a:pt x="169" y="280"/>
                    <a:pt x="169" y="304"/>
                  </a:cubicBezTo>
                  <a:cubicBezTo>
                    <a:pt x="169" y="325"/>
                    <a:pt x="170" y="349"/>
                    <a:pt x="171" y="370"/>
                  </a:cubicBezTo>
                  <a:close/>
                  <a:moveTo>
                    <a:pt x="304" y="539"/>
                  </a:moveTo>
                  <a:lnTo>
                    <a:pt x="304" y="539"/>
                  </a:lnTo>
                  <a:cubicBezTo>
                    <a:pt x="299" y="539"/>
                    <a:pt x="281" y="528"/>
                    <a:pt x="264" y="483"/>
                  </a:cubicBezTo>
                  <a:cubicBezTo>
                    <a:pt x="257" y="467"/>
                    <a:pt x="255" y="453"/>
                    <a:pt x="250" y="438"/>
                  </a:cubicBezTo>
                  <a:lnTo>
                    <a:pt x="357" y="438"/>
                  </a:lnTo>
                  <a:cubicBezTo>
                    <a:pt x="353" y="453"/>
                    <a:pt x="348" y="467"/>
                    <a:pt x="343" y="483"/>
                  </a:cubicBezTo>
                  <a:cubicBezTo>
                    <a:pt x="326" y="528"/>
                    <a:pt x="308" y="539"/>
                    <a:pt x="304" y="539"/>
                  </a:cubicBezTo>
                  <a:close/>
                  <a:moveTo>
                    <a:pt x="539" y="304"/>
                  </a:moveTo>
                  <a:lnTo>
                    <a:pt x="539" y="304"/>
                  </a:lnTo>
                  <a:cubicBezTo>
                    <a:pt x="539" y="327"/>
                    <a:pt x="536" y="349"/>
                    <a:pt x="529" y="370"/>
                  </a:cubicBezTo>
                  <a:lnTo>
                    <a:pt x="435" y="370"/>
                  </a:lnTo>
                  <a:cubicBezTo>
                    <a:pt x="437" y="349"/>
                    <a:pt x="438" y="325"/>
                    <a:pt x="438" y="304"/>
                  </a:cubicBezTo>
                  <a:cubicBezTo>
                    <a:pt x="438" y="280"/>
                    <a:pt x="437" y="258"/>
                    <a:pt x="435" y="235"/>
                  </a:cubicBezTo>
                  <a:lnTo>
                    <a:pt x="529" y="235"/>
                  </a:lnTo>
                  <a:cubicBezTo>
                    <a:pt x="536" y="258"/>
                    <a:pt x="539" y="280"/>
                    <a:pt x="539" y="304"/>
                  </a:cubicBezTo>
                  <a:close/>
                  <a:moveTo>
                    <a:pt x="367" y="235"/>
                  </a:moveTo>
                  <a:lnTo>
                    <a:pt x="367" y="235"/>
                  </a:lnTo>
                  <a:cubicBezTo>
                    <a:pt x="369" y="258"/>
                    <a:pt x="370" y="280"/>
                    <a:pt x="370" y="304"/>
                  </a:cubicBezTo>
                  <a:cubicBezTo>
                    <a:pt x="370" y="327"/>
                    <a:pt x="369" y="349"/>
                    <a:pt x="367" y="370"/>
                  </a:cubicBezTo>
                  <a:lnTo>
                    <a:pt x="240" y="370"/>
                  </a:lnTo>
                  <a:cubicBezTo>
                    <a:pt x="237" y="349"/>
                    <a:pt x="235" y="327"/>
                    <a:pt x="235" y="304"/>
                  </a:cubicBezTo>
                  <a:cubicBezTo>
                    <a:pt x="235" y="280"/>
                    <a:pt x="237" y="258"/>
                    <a:pt x="240" y="235"/>
                  </a:cubicBezTo>
                  <a:lnTo>
                    <a:pt x="367" y="235"/>
                  </a:lnTo>
                  <a:close/>
                  <a:moveTo>
                    <a:pt x="304" y="68"/>
                  </a:moveTo>
                  <a:lnTo>
                    <a:pt x="304" y="68"/>
                  </a:lnTo>
                  <a:cubicBezTo>
                    <a:pt x="308" y="68"/>
                    <a:pt x="326" y="78"/>
                    <a:pt x="343" y="124"/>
                  </a:cubicBezTo>
                  <a:cubicBezTo>
                    <a:pt x="348" y="137"/>
                    <a:pt x="353" y="153"/>
                    <a:pt x="357" y="169"/>
                  </a:cubicBezTo>
                  <a:lnTo>
                    <a:pt x="250" y="169"/>
                  </a:lnTo>
                  <a:cubicBezTo>
                    <a:pt x="255" y="153"/>
                    <a:pt x="257" y="137"/>
                    <a:pt x="264" y="124"/>
                  </a:cubicBezTo>
                  <a:cubicBezTo>
                    <a:pt x="281" y="78"/>
                    <a:pt x="299" y="68"/>
                    <a:pt x="304" y="68"/>
                  </a:cubicBezTo>
                  <a:close/>
                  <a:moveTo>
                    <a:pt x="0" y="304"/>
                  </a:moveTo>
                  <a:lnTo>
                    <a:pt x="0" y="304"/>
                  </a:lnTo>
                  <a:cubicBezTo>
                    <a:pt x="0" y="470"/>
                    <a:pt x="136" y="605"/>
                    <a:pt x="304" y="605"/>
                  </a:cubicBezTo>
                  <a:cubicBezTo>
                    <a:pt x="471" y="605"/>
                    <a:pt x="606" y="471"/>
                    <a:pt x="606" y="304"/>
                  </a:cubicBezTo>
                  <a:cubicBezTo>
                    <a:pt x="606" y="127"/>
                    <a:pt x="462" y="0"/>
                    <a:pt x="304" y="0"/>
                  </a:cubicBezTo>
                  <a:cubicBezTo>
                    <a:pt x="136" y="0"/>
                    <a:pt x="0" y="136"/>
                    <a:pt x="0" y="304"/>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8" name="Oval 13">
            <a:extLst>
              <a:ext uri="{FF2B5EF4-FFF2-40B4-BE49-F238E27FC236}">
                <a16:creationId xmlns:a16="http://schemas.microsoft.com/office/drawing/2014/main" id="{5A8FEB84-C98A-240B-040D-E30CE900D43A}"/>
              </a:ext>
            </a:extLst>
          </p:cNvPr>
          <p:cNvSpPr/>
          <p:nvPr/>
        </p:nvSpPr>
        <p:spPr>
          <a:xfrm>
            <a:off x="19859192" y="7191087"/>
            <a:ext cx="1539907" cy="1540306"/>
          </a:xfrm>
          <a:prstGeom prst="ellipse">
            <a:avLst/>
          </a:prstGeom>
          <a:solidFill>
            <a:srgbClr val="FF0000"/>
          </a:solidFill>
          <a:ln w="57150" cmpd="sng">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Roboto Light"/>
            </a:endParaRPr>
          </a:p>
        </p:txBody>
      </p:sp>
      <p:grpSp>
        <p:nvGrpSpPr>
          <p:cNvPr id="19" name="Group 81">
            <a:extLst>
              <a:ext uri="{FF2B5EF4-FFF2-40B4-BE49-F238E27FC236}">
                <a16:creationId xmlns:a16="http://schemas.microsoft.com/office/drawing/2014/main" id="{881F2D8D-BD9E-D087-DAED-0E66474C9166}"/>
              </a:ext>
            </a:extLst>
          </p:cNvPr>
          <p:cNvGrpSpPr/>
          <p:nvPr/>
        </p:nvGrpSpPr>
        <p:grpSpPr>
          <a:xfrm>
            <a:off x="18609739" y="9420379"/>
            <a:ext cx="5578720" cy="1833853"/>
            <a:chOff x="3891059" y="6609897"/>
            <a:chExt cx="5578720" cy="1833853"/>
          </a:xfrm>
        </p:grpSpPr>
        <p:sp>
          <p:nvSpPr>
            <p:cNvPr id="20" name="TextBox 82">
              <a:extLst>
                <a:ext uri="{FF2B5EF4-FFF2-40B4-BE49-F238E27FC236}">
                  <a16:creationId xmlns:a16="http://schemas.microsoft.com/office/drawing/2014/main" id="{9F920FCC-1911-A878-4CAC-20E4164906B8}"/>
                </a:ext>
              </a:extLst>
            </p:cNvPr>
            <p:cNvSpPr txBox="1"/>
            <p:nvPr/>
          </p:nvSpPr>
          <p:spPr>
            <a:xfrm>
              <a:off x="4067813" y="6609897"/>
              <a:ext cx="2733441" cy="646331"/>
            </a:xfrm>
            <a:prstGeom prst="rect">
              <a:avLst/>
            </a:prstGeom>
            <a:noFill/>
          </p:spPr>
          <p:txBody>
            <a:bodyPr wrap="none" rtlCol="0">
              <a:spAutoFit/>
            </a:bodyPr>
            <a:lstStyle/>
            <a:p>
              <a:pPr algn="ctr"/>
              <a:r>
                <a:rPr lang="en-US" dirty="0" err="1">
                  <a:solidFill>
                    <a:schemeClr val="tx2"/>
                  </a:solidFill>
                  <a:latin typeface="Poppins Medium" pitchFamily="2" charset="77"/>
                  <a:ea typeface="Roboto Medium" panose="02000000000000000000" pitchFamily="2" charset="0"/>
                  <a:cs typeface="Poppins Medium" pitchFamily="2" charset="77"/>
                </a:rPr>
                <a:t>Evaluación</a:t>
              </a:r>
              <a:endParaRPr lang="en-US" dirty="0">
                <a:solidFill>
                  <a:schemeClr val="tx2"/>
                </a:solidFill>
                <a:latin typeface="Poppins Medium" pitchFamily="2" charset="77"/>
                <a:ea typeface="Roboto Medium" panose="02000000000000000000" pitchFamily="2" charset="0"/>
                <a:cs typeface="Poppins Medium" pitchFamily="2" charset="77"/>
              </a:endParaRPr>
            </a:p>
          </p:txBody>
        </p:sp>
        <p:sp>
          <p:nvSpPr>
            <p:cNvPr id="23" name="Subtitle 2">
              <a:extLst>
                <a:ext uri="{FF2B5EF4-FFF2-40B4-BE49-F238E27FC236}">
                  <a16:creationId xmlns:a16="http://schemas.microsoft.com/office/drawing/2014/main" id="{C3A15785-C279-4D7A-40E0-A97BE2E7B4A8}"/>
                </a:ext>
              </a:extLst>
            </p:cNvPr>
            <p:cNvSpPr txBox="1">
              <a:spLocks/>
            </p:cNvSpPr>
            <p:nvPr/>
          </p:nvSpPr>
          <p:spPr>
            <a:xfrm>
              <a:off x="3891059" y="7182687"/>
              <a:ext cx="5578720" cy="1261063"/>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n-US" sz="2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Se pone a </a:t>
              </a:r>
              <a:r>
                <a:rPr lang="en-US" sz="2800" dirty="0" err="1">
                  <a:solidFill>
                    <a:schemeClr val="tx1"/>
                  </a:solidFill>
                  <a:latin typeface="Lato Light" panose="020F0502020204030203" pitchFamily="34" charset="0"/>
                  <a:ea typeface="Lato Light" panose="020F0502020204030203" pitchFamily="34" charset="0"/>
                  <a:cs typeface="Lato Light" panose="020F0502020204030203" pitchFamily="34" charset="0"/>
                </a:rPr>
                <a:t>prueba</a:t>
              </a:r>
              <a:r>
                <a:rPr lang="en-US" sz="2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la </a:t>
              </a:r>
              <a:r>
                <a:rPr lang="en-US" sz="2800" dirty="0" err="1">
                  <a:solidFill>
                    <a:schemeClr val="tx1"/>
                  </a:solidFill>
                  <a:latin typeface="Lato Light" panose="020F0502020204030203" pitchFamily="34" charset="0"/>
                  <a:ea typeface="Lato Light" panose="020F0502020204030203" pitchFamily="34" charset="0"/>
                  <a:cs typeface="Lato Light" panose="020F0502020204030203" pitchFamily="34" charset="0"/>
                </a:rPr>
                <a:t>usabilidad</a:t>
              </a:r>
              <a:r>
                <a:rPr lang="en-US" sz="2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y las </a:t>
              </a:r>
              <a:r>
                <a:rPr lang="en-US" sz="2800" dirty="0" err="1">
                  <a:solidFill>
                    <a:schemeClr val="tx1"/>
                  </a:solidFill>
                  <a:latin typeface="Lato Light" panose="020F0502020204030203" pitchFamily="34" charset="0"/>
                  <a:ea typeface="Lato Light" panose="020F0502020204030203" pitchFamily="34" charset="0"/>
                  <a:cs typeface="Lato Light" panose="020F0502020204030203" pitchFamily="34" charset="0"/>
                </a:rPr>
                <a:t>funcionalidades</a:t>
              </a:r>
              <a:r>
                <a:rPr lang="en-US" sz="2800" dirty="0">
                  <a:solidFill>
                    <a:schemeClr val="tx1"/>
                  </a:solidFill>
                  <a:latin typeface="Lato Light" panose="020F0502020204030203" pitchFamily="34" charset="0"/>
                  <a:ea typeface="Lato Light" panose="020F0502020204030203" pitchFamily="34" charset="0"/>
                  <a:cs typeface="Lato Light" panose="020F0502020204030203" pitchFamily="34" charset="0"/>
                </a:rPr>
                <a:t> del </a:t>
              </a:r>
              <a:r>
                <a:rPr lang="en-US" sz="2800" dirty="0" err="1">
                  <a:solidFill>
                    <a:schemeClr val="tx1"/>
                  </a:solidFill>
                  <a:latin typeface="Lato Light" panose="020F0502020204030203" pitchFamily="34" charset="0"/>
                  <a:ea typeface="Lato Light" panose="020F0502020204030203" pitchFamily="34" charset="0"/>
                  <a:cs typeface="Lato Light" panose="020F0502020204030203" pitchFamily="34" charset="0"/>
                </a:rPr>
                <a:t>prototipo</a:t>
              </a:r>
              <a:endParaRPr lang="en-US" sz="280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24" name="Group 80">
            <a:extLst>
              <a:ext uri="{FF2B5EF4-FFF2-40B4-BE49-F238E27FC236}">
                <a16:creationId xmlns:a16="http://schemas.microsoft.com/office/drawing/2014/main" id="{D331E112-5720-258A-4EAE-A56DD25DAA3A}"/>
              </a:ext>
            </a:extLst>
          </p:cNvPr>
          <p:cNvGrpSpPr/>
          <p:nvPr/>
        </p:nvGrpSpPr>
        <p:grpSpPr>
          <a:xfrm>
            <a:off x="20098749" y="7610957"/>
            <a:ext cx="1121022" cy="728836"/>
            <a:chOff x="15384080" y="4524172"/>
            <a:chExt cx="1209128" cy="786121"/>
          </a:xfrm>
          <a:solidFill>
            <a:schemeClr val="bg1"/>
          </a:solidFill>
        </p:grpSpPr>
        <p:sp>
          <p:nvSpPr>
            <p:cNvPr id="26" name="Freeform 81">
              <a:extLst>
                <a:ext uri="{FF2B5EF4-FFF2-40B4-BE49-F238E27FC236}">
                  <a16:creationId xmlns:a16="http://schemas.microsoft.com/office/drawing/2014/main" id="{86D188A5-E405-ED95-EDD2-58F84EE8914D}"/>
                </a:ext>
              </a:extLst>
            </p:cNvPr>
            <p:cNvSpPr>
              <a:spLocks noChangeArrowheads="1"/>
            </p:cNvSpPr>
            <p:nvPr/>
          </p:nvSpPr>
          <p:spPr bwMode="auto">
            <a:xfrm>
              <a:off x="15384080" y="4524172"/>
              <a:ext cx="1209128" cy="786121"/>
            </a:xfrm>
            <a:custGeom>
              <a:avLst/>
              <a:gdLst>
                <a:gd name="T0" fmla="*/ 482155 w 1424"/>
                <a:gd name="T1" fmla="*/ 189573 h 925"/>
                <a:gd name="T2" fmla="*/ 415179 w 1424"/>
                <a:gd name="T3" fmla="*/ 212639 h 925"/>
                <a:gd name="T4" fmla="*/ 342802 w 1424"/>
                <a:gd name="T5" fmla="*/ 212639 h 925"/>
                <a:gd name="T6" fmla="*/ 244138 w 1424"/>
                <a:gd name="T7" fmla="*/ 212639 h 925"/>
                <a:gd name="T8" fmla="*/ 221453 w 1424"/>
                <a:gd name="T9" fmla="*/ 52619 h 925"/>
                <a:gd name="T10" fmla="*/ 244138 w 1424"/>
                <a:gd name="T11" fmla="*/ 29553 h 925"/>
                <a:gd name="T12" fmla="*/ 459109 w 1424"/>
                <a:gd name="T13" fmla="*/ 29553 h 925"/>
                <a:gd name="T14" fmla="*/ 482155 w 1424"/>
                <a:gd name="T15" fmla="*/ 189573 h 925"/>
                <a:gd name="T16" fmla="*/ 113067 w 1424"/>
                <a:gd name="T17" fmla="*/ 282918 h 925"/>
                <a:gd name="T18" fmla="*/ 46451 w 1424"/>
                <a:gd name="T19" fmla="*/ 244355 h 925"/>
                <a:gd name="T20" fmla="*/ 29887 w 1424"/>
                <a:gd name="T21" fmla="*/ 227776 h 925"/>
                <a:gd name="T22" fmla="*/ 29887 w 1424"/>
                <a:gd name="T23" fmla="*/ 114249 h 925"/>
                <a:gd name="T24" fmla="*/ 191566 w 1424"/>
                <a:gd name="T25" fmla="*/ 98030 h 925"/>
                <a:gd name="T26" fmla="*/ 64095 w 1424"/>
                <a:gd name="T27" fmla="*/ 125781 h 925"/>
                <a:gd name="T28" fmla="*/ 191566 w 1424"/>
                <a:gd name="T29" fmla="*/ 156056 h 925"/>
                <a:gd name="T30" fmla="*/ 64095 w 1424"/>
                <a:gd name="T31" fmla="*/ 185609 h 925"/>
                <a:gd name="T32" fmla="*/ 198407 w 1424"/>
                <a:gd name="T33" fmla="*/ 215522 h 925"/>
                <a:gd name="T34" fmla="*/ 232975 w 1424"/>
                <a:gd name="T35" fmla="*/ 241832 h 925"/>
                <a:gd name="T36" fmla="*/ 224693 w 1424"/>
                <a:gd name="T37" fmla="*/ 244355 h 925"/>
                <a:gd name="T38" fmla="*/ 459109 w 1424"/>
                <a:gd name="T39" fmla="*/ 0 h 925"/>
                <a:gd name="T40" fmla="*/ 244138 w 1424"/>
                <a:gd name="T41" fmla="*/ 0 h 925"/>
                <a:gd name="T42" fmla="*/ 191566 w 1424"/>
                <a:gd name="T43" fmla="*/ 67756 h 925"/>
                <a:gd name="T44" fmla="*/ 46451 w 1424"/>
                <a:gd name="T45" fmla="*/ 67756 h 925"/>
                <a:gd name="T46" fmla="*/ 0 w 1424"/>
                <a:gd name="T47" fmla="*/ 227776 h 925"/>
                <a:gd name="T48" fmla="*/ 46451 w 1424"/>
                <a:gd name="T49" fmla="*/ 274269 h 925"/>
                <a:gd name="T50" fmla="*/ 113067 w 1424"/>
                <a:gd name="T51" fmla="*/ 333015 h 925"/>
                <a:gd name="T52" fmla="*/ 224693 w 1424"/>
                <a:gd name="T53" fmla="*/ 274269 h 925"/>
                <a:gd name="T54" fmla="*/ 268264 w 1424"/>
                <a:gd name="T55" fmla="*/ 242553 h 925"/>
                <a:gd name="T56" fmla="*/ 379170 w 1424"/>
                <a:gd name="T57" fmla="*/ 312111 h 925"/>
                <a:gd name="T58" fmla="*/ 459109 w 1424"/>
                <a:gd name="T59" fmla="*/ 242553 h 925"/>
                <a:gd name="T60" fmla="*/ 512402 w 1424"/>
                <a:gd name="T61" fmla="*/ 189573 h 925"/>
                <a:gd name="T62" fmla="*/ 512402 w 1424"/>
                <a:gd name="T63" fmla="*/ 52619 h 9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24" h="925">
                  <a:moveTo>
                    <a:pt x="1339" y="526"/>
                  </a:moveTo>
                  <a:lnTo>
                    <a:pt x="1339" y="526"/>
                  </a:lnTo>
                  <a:cubicBezTo>
                    <a:pt x="1339" y="562"/>
                    <a:pt x="1311" y="590"/>
                    <a:pt x="1275" y="590"/>
                  </a:cubicBezTo>
                  <a:lnTo>
                    <a:pt x="1153" y="590"/>
                  </a:lnTo>
                  <a:lnTo>
                    <a:pt x="1053" y="725"/>
                  </a:lnTo>
                  <a:lnTo>
                    <a:pt x="952" y="590"/>
                  </a:lnTo>
                  <a:lnTo>
                    <a:pt x="678" y="590"/>
                  </a:lnTo>
                  <a:cubicBezTo>
                    <a:pt x="645" y="590"/>
                    <a:pt x="615" y="562"/>
                    <a:pt x="615" y="526"/>
                  </a:cubicBezTo>
                  <a:lnTo>
                    <a:pt x="615" y="146"/>
                  </a:lnTo>
                  <a:cubicBezTo>
                    <a:pt x="615" y="111"/>
                    <a:pt x="645" y="82"/>
                    <a:pt x="678" y="82"/>
                  </a:cubicBezTo>
                  <a:lnTo>
                    <a:pt x="1275" y="82"/>
                  </a:lnTo>
                  <a:cubicBezTo>
                    <a:pt x="1311" y="82"/>
                    <a:pt x="1339" y="111"/>
                    <a:pt x="1339" y="146"/>
                  </a:cubicBezTo>
                  <a:lnTo>
                    <a:pt x="1339" y="526"/>
                  </a:lnTo>
                  <a:close/>
                  <a:moveTo>
                    <a:pt x="393" y="678"/>
                  </a:moveTo>
                  <a:lnTo>
                    <a:pt x="314" y="785"/>
                  </a:lnTo>
                  <a:lnTo>
                    <a:pt x="234" y="678"/>
                  </a:lnTo>
                  <a:lnTo>
                    <a:pt x="129" y="678"/>
                  </a:lnTo>
                  <a:cubicBezTo>
                    <a:pt x="104" y="678"/>
                    <a:pt x="83" y="657"/>
                    <a:pt x="83" y="632"/>
                  </a:cubicBezTo>
                  <a:lnTo>
                    <a:pt x="83" y="317"/>
                  </a:lnTo>
                  <a:cubicBezTo>
                    <a:pt x="83" y="291"/>
                    <a:pt x="104" y="272"/>
                    <a:pt x="129" y="272"/>
                  </a:cubicBezTo>
                  <a:lnTo>
                    <a:pt x="532" y="272"/>
                  </a:lnTo>
                  <a:lnTo>
                    <a:pt x="532" y="349"/>
                  </a:lnTo>
                  <a:lnTo>
                    <a:pt x="178" y="349"/>
                  </a:lnTo>
                  <a:lnTo>
                    <a:pt x="178" y="433"/>
                  </a:lnTo>
                  <a:lnTo>
                    <a:pt x="532" y="433"/>
                  </a:lnTo>
                  <a:lnTo>
                    <a:pt x="532" y="515"/>
                  </a:lnTo>
                  <a:lnTo>
                    <a:pt x="178" y="515"/>
                  </a:lnTo>
                  <a:lnTo>
                    <a:pt x="178" y="598"/>
                  </a:lnTo>
                  <a:lnTo>
                    <a:pt x="551" y="598"/>
                  </a:lnTo>
                  <a:cubicBezTo>
                    <a:pt x="570" y="635"/>
                    <a:pt x="606" y="661"/>
                    <a:pt x="647" y="671"/>
                  </a:cubicBezTo>
                  <a:cubicBezTo>
                    <a:pt x="640" y="675"/>
                    <a:pt x="633" y="678"/>
                    <a:pt x="624" y="678"/>
                  </a:cubicBezTo>
                  <a:lnTo>
                    <a:pt x="393" y="678"/>
                  </a:lnTo>
                  <a:close/>
                  <a:moveTo>
                    <a:pt x="1275" y="0"/>
                  </a:moveTo>
                  <a:lnTo>
                    <a:pt x="678" y="0"/>
                  </a:lnTo>
                  <a:cubicBezTo>
                    <a:pt x="597" y="0"/>
                    <a:pt x="532" y="65"/>
                    <a:pt x="532" y="146"/>
                  </a:cubicBezTo>
                  <a:lnTo>
                    <a:pt x="532" y="188"/>
                  </a:lnTo>
                  <a:lnTo>
                    <a:pt x="129" y="188"/>
                  </a:lnTo>
                  <a:cubicBezTo>
                    <a:pt x="58" y="188"/>
                    <a:pt x="0" y="245"/>
                    <a:pt x="0" y="317"/>
                  </a:cubicBezTo>
                  <a:lnTo>
                    <a:pt x="0" y="632"/>
                  </a:lnTo>
                  <a:cubicBezTo>
                    <a:pt x="0" y="703"/>
                    <a:pt x="58" y="761"/>
                    <a:pt x="129" y="761"/>
                  </a:cubicBezTo>
                  <a:lnTo>
                    <a:pt x="193" y="761"/>
                  </a:lnTo>
                  <a:lnTo>
                    <a:pt x="314" y="924"/>
                  </a:lnTo>
                  <a:lnTo>
                    <a:pt x="434" y="761"/>
                  </a:lnTo>
                  <a:lnTo>
                    <a:pt x="624" y="761"/>
                  </a:lnTo>
                  <a:cubicBezTo>
                    <a:pt x="680" y="761"/>
                    <a:pt x="727" y="724"/>
                    <a:pt x="745" y="673"/>
                  </a:cubicBezTo>
                  <a:lnTo>
                    <a:pt x="911" y="673"/>
                  </a:lnTo>
                  <a:lnTo>
                    <a:pt x="1053" y="866"/>
                  </a:lnTo>
                  <a:lnTo>
                    <a:pt x="1194" y="673"/>
                  </a:lnTo>
                  <a:lnTo>
                    <a:pt x="1275" y="673"/>
                  </a:lnTo>
                  <a:cubicBezTo>
                    <a:pt x="1357" y="673"/>
                    <a:pt x="1423" y="608"/>
                    <a:pt x="1423" y="526"/>
                  </a:cubicBezTo>
                  <a:lnTo>
                    <a:pt x="1423" y="146"/>
                  </a:lnTo>
                  <a:cubicBezTo>
                    <a:pt x="1423" y="65"/>
                    <a:pt x="1357" y="0"/>
                    <a:pt x="1275" y="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 name="Freeform 82">
              <a:extLst>
                <a:ext uri="{FF2B5EF4-FFF2-40B4-BE49-F238E27FC236}">
                  <a16:creationId xmlns:a16="http://schemas.microsoft.com/office/drawing/2014/main" id="{BC198D77-69DC-00C8-D688-003B8FF432C9}"/>
                </a:ext>
              </a:extLst>
            </p:cNvPr>
            <p:cNvSpPr>
              <a:spLocks noChangeArrowheads="1"/>
            </p:cNvSpPr>
            <p:nvPr/>
          </p:nvSpPr>
          <p:spPr bwMode="auto">
            <a:xfrm>
              <a:off x="16012977" y="4692626"/>
              <a:ext cx="404291" cy="71126"/>
            </a:xfrm>
            <a:custGeom>
              <a:avLst/>
              <a:gdLst>
                <a:gd name="T0" fmla="*/ 0 w 478"/>
                <a:gd name="T1" fmla="*/ 0 h 84"/>
                <a:gd name="T2" fmla="*/ 171091 w 478"/>
                <a:gd name="T3" fmla="*/ 0 h 84"/>
                <a:gd name="T4" fmla="*/ 171091 w 478"/>
                <a:gd name="T5" fmla="*/ 29804 h 84"/>
                <a:gd name="T6" fmla="*/ 0 w 478"/>
                <a:gd name="T7" fmla="*/ 29804 h 84"/>
                <a:gd name="T8" fmla="*/ 0 w 478"/>
                <a:gd name="T9" fmla="*/ 0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8" h="84">
                  <a:moveTo>
                    <a:pt x="0" y="0"/>
                  </a:moveTo>
                  <a:lnTo>
                    <a:pt x="477" y="0"/>
                  </a:lnTo>
                  <a:lnTo>
                    <a:pt x="477" y="83"/>
                  </a:lnTo>
                  <a:lnTo>
                    <a:pt x="0" y="83"/>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 name="Freeform 83">
              <a:extLst>
                <a:ext uri="{FF2B5EF4-FFF2-40B4-BE49-F238E27FC236}">
                  <a16:creationId xmlns:a16="http://schemas.microsoft.com/office/drawing/2014/main" id="{B7ECDAD3-DA37-89C2-FA25-92E6604BD463}"/>
                </a:ext>
              </a:extLst>
            </p:cNvPr>
            <p:cNvSpPr>
              <a:spLocks noChangeArrowheads="1"/>
            </p:cNvSpPr>
            <p:nvPr/>
          </p:nvSpPr>
          <p:spPr bwMode="auto">
            <a:xfrm>
              <a:off x="16012977" y="4834876"/>
              <a:ext cx="404291" cy="74869"/>
            </a:xfrm>
            <a:custGeom>
              <a:avLst/>
              <a:gdLst>
                <a:gd name="T0" fmla="*/ 0 w 478"/>
                <a:gd name="T1" fmla="*/ 0 h 86"/>
                <a:gd name="T2" fmla="*/ 171091 w 478"/>
                <a:gd name="T3" fmla="*/ 0 h 86"/>
                <a:gd name="T4" fmla="*/ 171091 w 478"/>
                <a:gd name="T5" fmla="*/ 31381 h 86"/>
                <a:gd name="T6" fmla="*/ 0 w 478"/>
                <a:gd name="T7" fmla="*/ 31381 h 86"/>
                <a:gd name="T8" fmla="*/ 0 w 478"/>
                <a:gd name="T9" fmla="*/ 0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8" h="86">
                  <a:moveTo>
                    <a:pt x="0" y="0"/>
                  </a:moveTo>
                  <a:lnTo>
                    <a:pt x="477" y="0"/>
                  </a:lnTo>
                  <a:lnTo>
                    <a:pt x="477" y="85"/>
                  </a:lnTo>
                  <a:lnTo>
                    <a:pt x="0" y="85"/>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9" name="Group 90">
            <a:extLst>
              <a:ext uri="{FF2B5EF4-FFF2-40B4-BE49-F238E27FC236}">
                <a16:creationId xmlns:a16="http://schemas.microsoft.com/office/drawing/2014/main" id="{DDBC2484-C512-F393-097B-3905E89D720D}"/>
              </a:ext>
            </a:extLst>
          </p:cNvPr>
          <p:cNvGrpSpPr/>
          <p:nvPr/>
        </p:nvGrpSpPr>
        <p:grpSpPr>
          <a:xfrm>
            <a:off x="2679906" y="7507251"/>
            <a:ext cx="1021868" cy="979611"/>
            <a:chOff x="5220658" y="11041487"/>
            <a:chExt cx="995753" cy="954577"/>
          </a:xfrm>
          <a:solidFill>
            <a:schemeClr val="bg1"/>
          </a:solidFill>
        </p:grpSpPr>
        <p:sp>
          <p:nvSpPr>
            <p:cNvPr id="30" name="Freeform 96">
              <a:extLst>
                <a:ext uri="{FF2B5EF4-FFF2-40B4-BE49-F238E27FC236}">
                  <a16:creationId xmlns:a16="http://schemas.microsoft.com/office/drawing/2014/main" id="{EFF88349-9CDD-131B-A72D-46FCF401874A}"/>
                </a:ext>
              </a:extLst>
            </p:cNvPr>
            <p:cNvSpPr>
              <a:spLocks noChangeArrowheads="1"/>
            </p:cNvSpPr>
            <p:nvPr/>
          </p:nvSpPr>
          <p:spPr bwMode="auto">
            <a:xfrm>
              <a:off x="5351680" y="11120101"/>
              <a:ext cx="501620" cy="501620"/>
            </a:xfrm>
            <a:custGeom>
              <a:avLst/>
              <a:gdLst>
                <a:gd name="T0" fmla="*/ 156310 w 592"/>
                <a:gd name="T1" fmla="*/ 166091 h 593"/>
                <a:gd name="T2" fmla="*/ 156310 w 592"/>
                <a:gd name="T3" fmla="*/ 166091 h 593"/>
                <a:gd name="T4" fmla="*/ 46354 w 592"/>
                <a:gd name="T5" fmla="*/ 166091 h 593"/>
                <a:gd name="T6" fmla="*/ 46354 w 592"/>
                <a:gd name="T7" fmla="*/ 166091 h 593"/>
                <a:gd name="T8" fmla="*/ 23357 w 592"/>
                <a:gd name="T9" fmla="*/ 110847 h 593"/>
                <a:gd name="T10" fmla="*/ 23357 w 592"/>
                <a:gd name="T11" fmla="*/ 110847 h 593"/>
                <a:gd name="T12" fmla="*/ 46354 w 592"/>
                <a:gd name="T13" fmla="*/ 55961 h 593"/>
                <a:gd name="T14" fmla="*/ 46354 w 592"/>
                <a:gd name="T15" fmla="*/ 55961 h 593"/>
                <a:gd name="T16" fmla="*/ 101332 w 592"/>
                <a:gd name="T17" fmla="*/ 33362 h 593"/>
                <a:gd name="T18" fmla="*/ 101332 w 592"/>
                <a:gd name="T19" fmla="*/ 33362 h 593"/>
                <a:gd name="T20" fmla="*/ 156310 w 592"/>
                <a:gd name="T21" fmla="*/ 55961 h 593"/>
                <a:gd name="T22" fmla="*/ 156310 w 592"/>
                <a:gd name="T23" fmla="*/ 55961 h 593"/>
                <a:gd name="T24" fmla="*/ 156310 w 592"/>
                <a:gd name="T25" fmla="*/ 166091 h 593"/>
                <a:gd name="T26" fmla="*/ 172839 w 592"/>
                <a:gd name="T27" fmla="*/ 39460 h 593"/>
                <a:gd name="T28" fmla="*/ 172839 w 592"/>
                <a:gd name="T29" fmla="*/ 39460 h 593"/>
                <a:gd name="T30" fmla="*/ 29825 w 592"/>
                <a:gd name="T31" fmla="*/ 39460 h 593"/>
                <a:gd name="T32" fmla="*/ 29825 w 592"/>
                <a:gd name="T33" fmla="*/ 39460 h 593"/>
                <a:gd name="T34" fmla="*/ 0 w 592"/>
                <a:gd name="T35" fmla="*/ 110847 h 593"/>
                <a:gd name="T36" fmla="*/ 0 w 592"/>
                <a:gd name="T37" fmla="*/ 110847 h 593"/>
                <a:gd name="T38" fmla="*/ 29825 w 592"/>
                <a:gd name="T39" fmla="*/ 182233 h 593"/>
                <a:gd name="T40" fmla="*/ 29825 w 592"/>
                <a:gd name="T41" fmla="*/ 182233 h 593"/>
                <a:gd name="T42" fmla="*/ 101332 w 592"/>
                <a:gd name="T43" fmla="*/ 212366 h 593"/>
                <a:gd name="T44" fmla="*/ 101332 w 592"/>
                <a:gd name="T45" fmla="*/ 212366 h 593"/>
                <a:gd name="T46" fmla="*/ 172839 w 592"/>
                <a:gd name="T47" fmla="*/ 182233 h 593"/>
                <a:gd name="T48" fmla="*/ 172839 w 592"/>
                <a:gd name="T49" fmla="*/ 182233 h 593"/>
                <a:gd name="T50" fmla="*/ 172839 w 592"/>
                <a:gd name="T51" fmla="*/ 39460 h 5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92" h="593">
                  <a:moveTo>
                    <a:pt x="435" y="463"/>
                  </a:moveTo>
                  <a:lnTo>
                    <a:pt x="435" y="463"/>
                  </a:lnTo>
                  <a:cubicBezTo>
                    <a:pt x="351" y="547"/>
                    <a:pt x="213" y="547"/>
                    <a:pt x="129" y="463"/>
                  </a:cubicBezTo>
                  <a:cubicBezTo>
                    <a:pt x="87" y="422"/>
                    <a:pt x="65" y="366"/>
                    <a:pt x="65" y="309"/>
                  </a:cubicBezTo>
                  <a:cubicBezTo>
                    <a:pt x="65" y="251"/>
                    <a:pt x="87" y="198"/>
                    <a:pt x="129" y="156"/>
                  </a:cubicBezTo>
                  <a:cubicBezTo>
                    <a:pt x="172" y="114"/>
                    <a:pt x="226" y="93"/>
                    <a:pt x="282" y="93"/>
                  </a:cubicBezTo>
                  <a:cubicBezTo>
                    <a:pt x="337" y="93"/>
                    <a:pt x="392" y="114"/>
                    <a:pt x="435" y="156"/>
                  </a:cubicBezTo>
                  <a:cubicBezTo>
                    <a:pt x="519" y="240"/>
                    <a:pt x="519" y="378"/>
                    <a:pt x="435" y="463"/>
                  </a:cubicBezTo>
                  <a:close/>
                  <a:moveTo>
                    <a:pt x="481" y="110"/>
                  </a:moveTo>
                  <a:lnTo>
                    <a:pt x="481" y="110"/>
                  </a:lnTo>
                  <a:cubicBezTo>
                    <a:pt x="372" y="0"/>
                    <a:pt x="193" y="0"/>
                    <a:pt x="83" y="110"/>
                  </a:cubicBezTo>
                  <a:cubicBezTo>
                    <a:pt x="30" y="163"/>
                    <a:pt x="0" y="235"/>
                    <a:pt x="0" y="309"/>
                  </a:cubicBezTo>
                  <a:cubicBezTo>
                    <a:pt x="0" y="385"/>
                    <a:pt x="30" y="455"/>
                    <a:pt x="83" y="508"/>
                  </a:cubicBezTo>
                  <a:cubicBezTo>
                    <a:pt x="137" y="564"/>
                    <a:pt x="210" y="592"/>
                    <a:pt x="282" y="592"/>
                  </a:cubicBezTo>
                  <a:cubicBezTo>
                    <a:pt x="354" y="592"/>
                    <a:pt x="426" y="564"/>
                    <a:pt x="481" y="508"/>
                  </a:cubicBezTo>
                  <a:cubicBezTo>
                    <a:pt x="591" y="399"/>
                    <a:pt x="591" y="220"/>
                    <a:pt x="481" y="11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 name="Freeform 97">
              <a:extLst>
                <a:ext uri="{FF2B5EF4-FFF2-40B4-BE49-F238E27FC236}">
                  <a16:creationId xmlns:a16="http://schemas.microsoft.com/office/drawing/2014/main" id="{DFE34A1E-54CD-398C-FA81-0536A4E21815}"/>
                </a:ext>
              </a:extLst>
            </p:cNvPr>
            <p:cNvSpPr>
              <a:spLocks noChangeArrowheads="1"/>
            </p:cNvSpPr>
            <p:nvPr/>
          </p:nvSpPr>
          <p:spPr bwMode="auto">
            <a:xfrm>
              <a:off x="5220658" y="11041487"/>
              <a:ext cx="995753" cy="954577"/>
            </a:xfrm>
            <a:custGeom>
              <a:avLst/>
              <a:gdLst>
                <a:gd name="T0" fmla="*/ 388767 w 1172"/>
                <a:gd name="T1" fmla="*/ 374920 h 1124"/>
                <a:gd name="T2" fmla="*/ 388767 w 1172"/>
                <a:gd name="T3" fmla="*/ 374920 h 1124"/>
                <a:gd name="T4" fmla="*/ 361024 w 1172"/>
                <a:gd name="T5" fmla="*/ 374920 h 1124"/>
                <a:gd name="T6" fmla="*/ 301574 w 1172"/>
                <a:gd name="T7" fmla="*/ 315135 h 1124"/>
                <a:gd name="T8" fmla="*/ 301574 w 1172"/>
                <a:gd name="T9" fmla="*/ 315135 h 1124"/>
                <a:gd name="T10" fmla="*/ 301574 w 1172"/>
                <a:gd name="T11" fmla="*/ 287403 h 1124"/>
                <a:gd name="T12" fmla="*/ 301574 w 1172"/>
                <a:gd name="T13" fmla="*/ 287403 h 1124"/>
                <a:gd name="T14" fmla="*/ 315265 w 1172"/>
                <a:gd name="T15" fmla="*/ 282001 h 1124"/>
                <a:gd name="T16" fmla="*/ 315265 w 1172"/>
                <a:gd name="T17" fmla="*/ 282001 h 1124"/>
                <a:gd name="T18" fmla="*/ 328596 w 1172"/>
                <a:gd name="T19" fmla="*/ 287403 h 1124"/>
                <a:gd name="T20" fmla="*/ 388767 w 1172"/>
                <a:gd name="T21" fmla="*/ 347188 h 1124"/>
                <a:gd name="T22" fmla="*/ 388767 w 1172"/>
                <a:gd name="T23" fmla="*/ 347188 h 1124"/>
                <a:gd name="T24" fmla="*/ 388767 w 1172"/>
                <a:gd name="T25" fmla="*/ 374920 h 1124"/>
                <a:gd name="T26" fmla="*/ 73141 w 1172"/>
                <a:gd name="T27" fmla="*/ 229058 h 1124"/>
                <a:gd name="T28" fmla="*/ 73141 w 1172"/>
                <a:gd name="T29" fmla="*/ 229058 h 1124"/>
                <a:gd name="T30" fmla="*/ 73141 w 1172"/>
                <a:gd name="T31" fmla="*/ 59065 h 1124"/>
                <a:gd name="T32" fmla="*/ 73141 w 1172"/>
                <a:gd name="T33" fmla="*/ 59065 h 1124"/>
                <a:gd name="T34" fmla="*/ 158173 w 1172"/>
                <a:gd name="T35" fmla="*/ 23770 h 1124"/>
                <a:gd name="T36" fmla="*/ 158173 w 1172"/>
                <a:gd name="T37" fmla="*/ 23770 h 1124"/>
                <a:gd name="T38" fmla="*/ 243204 w 1172"/>
                <a:gd name="T39" fmla="*/ 59065 h 1124"/>
                <a:gd name="T40" fmla="*/ 243204 w 1172"/>
                <a:gd name="T41" fmla="*/ 59065 h 1124"/>
                <a:gd name="T42" fmla="*/ 278514 w 1172"/>
                <a:gd name="T43" fmla="*/ 144062 h 1124"/>
                <a:gd name="T44" fmla="*/ 278514 w 1172"/>
                <a:gd name="T45" fmla="*/ 144062 h 1124"/>
                <a:gd name="T46" fmla="*/ 243204 w 1172"/>
                <a:gd name="T47" fmla="*/ 229058 h 1124"/>
                <a:gd name="T48" fmla="*/ 243204 w 1172"/>
                <a:gd name="T49" fmla="*/ 229058 h 1124"/>
                <a:gd name="T50" fmla="*/ 158173 w 1172"/>
                <a:gd name="T51" fmla="*/ 264353 h 1124"/>
                <a:gd name="T52" fmla="*/ 158173 w 1172"/>
                <a:gd name="T53" fmla="*/ 264353 h 1124"/>
                <a:gd name="T54" fmla="*/ 73141 w 1172"/>
                <a:gd name="T55" fmla="*/ 229058 h 1124"/>
                <a:gd name="T56" fmla="*/ 405701 w 1172"/>
                <a:gd name="T57" fmla="*/ 330621 h 1124"/>
                <a:gd name="T58" fmla="*/ 345891 w 1172"/>
                <a:gd name="T59" fmla="*/ 270836 h 1124"/>
                <a:gd name="T60" fmla="*/ 345891 w 1172"/>
                <a:gd name="T61" fmla="*/ 270836 h 1124"/>
                <a:gd name="T62" fmla="*/ 294728 w 1172"/>
                <a:gd name="T63" fmla="*/ 263633 h 1124"/>
                <a:gd name="T64" fmla="*/ 268065 w 1172"/>
                <a:gd name="T65" fmla="*/ 237341 h 1124"/>
                <a:gd name="T66" fmla="*/ 268065 w 1172"/>
                <a:gd name="T67" fmla="*/ 237341 h 1124"/>
                <a:gd name="T68" fmla="*/ 301934 w 1172"/>
                <a:gd name="T69" fmla="*/ 144062 h 1124"/>
                <a:gd name="T70" fmla="*/ 301934 w 1172"/>
                <a:gd name="T71" fmla="*/ 144062 h 1124"/>
                <a:gd name="T72" fmla="*/ 259778 w 1172"/>
                <a:gd name="T73" fmla="*/ 42138 h 1124"/>
                <a:gd name="T74" fmla="*/ 259778 w 1172"/>
                <a:gd name="T75" fmla="*/ 42138 h 1124"/>
                <a:gd name="T76" fmla="*/ 158173 w 1172"/>
                <a:gd name="T77" fmla="*/ 0 h 1124"/>
                <a:gd name="T78" fmla="*/ 158173 w 1172"/>
                <a:gd name="T79" fmla="*/ 0 h 1124"/>
                <a:gd name="T80" fmla="*/ 55847 w 1172"/>
                <a:gd name="T81" fmla="*/ 42138 h 1124"/>
                <a:gd name="T82" fmla="*/ 55847 w 1172"/>
                <a:gd name="T83" fmla="*/ 42138 h 1124"/>
                <a:gd name="T84" fmla="*/ 55847 w 1172"/>
                <a:gd name="T85" fmla="*/ 245985 h 1124"/>
                <a:gd name="T86" fmla="*/ 55847 w 1172"/>
                <a:gd name="T87" fmla="*/ 245985 h 1124"/>
                <a:gd name="T88" fmla="*/ 158173 w 1172"/>
                <a:gd name="T89" fmla="*/ 287763 h 1124"/>
                <a:gd name="T90" fmla="*/ 158173 w 1172"/>
                <a:gd name="T91" fmla="*/ 287763 h 1124"/>
                <a:gd name="T92" fmla="*/ 251131 w 1172"/>
                <a:gd name="T93" fmla="*/ 253909 h 1124"/>
                <a:gd name="T94" fmla="*/ 277433 w 1172"/>
                <a:gd name="T95" fmla="*/ 280560 h 1124"/>
                <a:gd name="T96" fmla="*/ 277433 w 1172"/>
                <a:gd name="T97" fmla="*/ 280560 h 1124"/>
                <a:gd name="T98" fmla="*/ 284639 w 1172"/>
                <a:gd name="T99" fmla="*/ 331702 h 1124"/>
                <a:gd name="T100" fmla="*/ 344450 w 1172"/>
                <a:gd name="T101" fmla="*/ 391487 h 1124"/>
                <a:gd name="T102" fmla="*/ 344450 w 1172"/>
                <a:gd name="T103" fmla="*/ 391487 h 1124"/>
                <a:gd name="T104" fmla="*/ 375075 w 1172"/>
                <a:gd name="T105" fmla="*/ 404453 h 1124"/>
                <a:gd name="T106" fmla="*/ 375075 w 1172"/>
                <a:gd name="T107" fmla="*/ 404453 h 1124"/>
                <a:gd name="T108" fmla="*/ 405701 w 1172"/>
                <a:gd name="T109" fmla="*/ 391487 h 1124"/>
                <a:gd name="T110" fmla="*/ 405701 w 1172"/>
                <a:gd name="T111" fmla="*/ 391487 h 1124"/>
                <a:gd name="T112" fmla="*/ 405701 w 1172"/>
                <a:gd name="T113" fmla="*/ 330621 h 11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72" h="1124">
                  <a:moveTo>
                    <a:pt x="1079" y="1041"/>
                  </a:moveTo>
                  <a:lnTo>
                    <a:pt x="1079" y="1041"/>
                  </a:lnTo>
                  <a:cubicBezTo>
                    <a:pt x="1059" y="1062"/>
                    <a:pt x="1025" y="1062"/>
                    <a:pt x="1002" y="1041"/>
                  </a:cubicBezTo>
                  <a:lnTo>
                    <a:pt x="837" y="875"/>
                  </a:lnTo>
                  <a:cubicBezTo>
                    <a:pt x="816" y="853"/>
                    <a:pt x="816" y="819"/>
                    <a:pt x="837" y="798"/>
                  </a:cubicBezTo>
                  <a:cubicBezTo>
                    <a:pt x="847" y="788"/>
                    <a:pt x="862" y="783"/>
                    <a:pt x="875" y="783"/>
                  </a:cubicBezTo>
                  <a:cubicBezTo>
                    <a:pt x="888" y="783"/>
                    <a:pt x="902" y="788"/>
                    <a:pt x="912" y="798"/>
                  </a:cubicBezTo>
                  <a:lnTo>
                    <a:pt x="1079" y="964"/>
                  </a:lnTo>
                  <a:cubicBezTo>
                    <a:pt x="1100" y="986"/>
                    <a:pt x="1100" y="1021"/>
                    <a:pt x="1079" y="1041"/>
                  </a:cubicBezTo>
                  <a:close/>
                  <a:moveTo>
                    <a:pt x="203" y="636"/>
                  </a:moveTo>
                  <a:lnTo>
                    <a:pt x="203" y="636"/>
                  </a:lnTo>
                  <a:cubicBezTo>
                    <a:pt x="73" y="506"/>
                    <a:pt x="73" y="294"/>
                    <a:pt x="203" y="164"/>
                  </a:cubicBezTo>
                  <a:cubicBezTo>
                    <a:pt x="265" y="101"/>
                    <a:pt x="350" y="66"/>
                    <a:pt x="439" y="66"/>
                  </a:cubicBezTo>
                  <a:cubicBezTo>
                    <a:pt x="529" y="66"/>
                    <a:pt x="611" y="101"/>
                    <a:pt x="675" y="164"/>
                  </a:cubicBezTo>
                  <a:cubicBezTo>
                    <a:pt x="739" y="226"/>
                    <a:pt x="773" y="311"/>
                    <a:pt x="773" y="400"/>
                  </a:cubicBezTo>
                  <a:cubicBezTo>
                    <a:pt x="773" y="490"/>
                    <a:pt x="739" y="573"/>
                    <a:pt x="675" y="636"/>
                  </a:cubicBezTo>
                  <a:cubicBezTo>
                    <a:pt x="610" y="702"/>
                    <a:pt x="524" y="734"/>
                    <a:pt x="439" y="734"/>
                  </a:cubicBezTo>
                  <a:cubicBezTo>
                    <a:pt x="354" y="734"/>
                    <a:pt x="268" y="702"/>
                    <a:pt x="203" y="636"/>
                  </a:cubicBezTo>
                  <a:close/>
                  <a:moveTo>
                    <a:pt x="1126" y="918"/>
                  </a:moveTo>
                  <a:lnTo>
                    <a:pt x="960" y="752"/>
                  </a:lnTo>
                  <a:cubicBezTo>
                    <a:pt x="921" y="713"/>
                    <a:pt x="862" y="706"/>
                    <a:pt x="818" y="732"/>
                  </a:cubicBezTo>
                  <a:lnTo>
                    <a:pt x="744" y="659"/>
                  </a:lnTo>
                  <a:cubicBezTo>
                    <a:pt x="806" y="586"/>
                    <a:pt x="838" y="496"/>
                    <a:pt x="838" y="400"/>
                  </a:cubicBezTo>
                  <a:cubicBezTo>
                    <a:pt x="838" y="293"/>
                    <a:pt x="797" y="192"/>
                    <a:pt x="721" y="117"/>
                  </a:cubicBezTo>
                  <a:cubicBezTo>
                    <a:pt x="646" y="41"/>
                    <a:pt x="545" y="0"/>
                    <a:pt x="439" y="0"/>
                  </a:cubicBezTo>
                  <a:cubicBezTo>
                    <a:pt x="331" y="0"/>
                    <a:pt x="231" y="41"/>
                    <a:pt x="155" y="117"/>
                  </a:cubicBezTo>
                  <a:cubicBezTo>
                    <a:pt x="0" y="274"/>
                    <a:pt x="0" y="527"/>
                    <a:pt x="155" y="683"/>
                  </a:cubicBezTo>
                  <a:cubicBezTo>
                    <a:pt x="234" y="761"/>
                    <a:pt x="336" y="799"/>
                    <a:pt x="439" y="799"/>
                  </a:cubicBezTo>
                  <a:cubicBezTo>
                    <a:pt x="532" y="799"/>
                    <a:pt x="623" y="769"/>
                    <a:pt x="697" y="705"/>
                  </a:cubicBezTo>
                  <a:lnTo>
                    <a:pt x="770" y="779"/>
                  </a:lnTo>
                  <a:cubicBezTo>
                    <a:pt x="745" y="823"/>
                    <a:pt x="752" y="883"/>
                    <a:pt x="790" y="921"/>
                  </a:cubicBezTo>
                  <a:lnTo>
                    <a:pt x="956" y="1087"/>
                  </a:lnTo>
                  <a:cubicBezTo>
                    <a:pt x="979" y="1109"/>
                    <a:pt x="1010" y="1123"/>
                    <a:pt x="1041" y="1123"/>
                  </a:cubicBezTo>
                  <a:cubicBezTo>
                    <a:pt x="1074" y="1123"/>
                    <a:pt x="1103" y="1109"/>
                    <a:pt x="1126" y="1087"/>
                  </a:cubicBezTo>
                  <a:cubicBezTo>
                    <a:pt x="1171" y="1041"/>
                    <a:pt x="1171" y="965"/>
                    <a:pt x="1126" y="91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spTree>
    <p:extLst>
      <p:ext uri="{BB962C8B-B14F-4D97-AF65-F5344CB8AC3E}">
        <p14:creationId xmlns:p14="http://schemas.microsoft.com/office/powerpoint/2010/main" val="4055340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4444533-DB79-BA45-90AE-A806B4D613DE}"/>
              </a:ext>
            </a:extLst>
          </p:cNvPr>
          <p:cNvGrpSpPr/>
          <p:nvPr/>
        </p:nvGrpSpPr>
        <p:grpSpPr>
          <a:xfrm>
            <a:off x="6891110" y="1032440"/>
            <a:ext cx="10595430" cy="1514912"/>
            <a:chOff x="6891110" y="633855"/>
            <a:chExt cx="10595430" cy="1514912"/>
          </a:xfrm>
        </p:grpSpPr>
        <p:sp>
          <p:nvSpPr>
            <p:cNvPr id="9" name="TextBox 8">
              <a:extLst>
                <a:ext uri="{FF2B5EF4-FFF2-40B4-BE49-F238E27FC236}">
                  <a16:creationId xmlns:a16="http://schemas.microsoft.com/office/drawing/2014/main" id="{10BAB834-84FA-3A4B-9D99-444FCB5FA429}"/>
                </a:ext>
              </a:extLst>
            </p:cNvPr>
            <p:cNvSpPr txBox="1"/>
            <p:nvPr/>
          </p:nvSpPr>
          <p:spPr>
            <a:xfrm>
              <a:off x="6891110" y="1133104"/>
              <a:ext cx="10595430" cy="1015663"/>
            </a:xfrm>
            <a:prstGeom prst="rect">
              <a:avLst/>
            </a:prstGeom>
            <a:noFill/>
            <a:ln>
              <a:noFill/>
            </a:ln>
          </p:spPr>
          <p:txBody>
            <a:bodyPr wrap="square" rtlCol="0">
              <a:spAutoFit/>
            </a:bodyPr>
            <a:lstStyle/>
            <a:p>
              <a:pPr algn="ctr"/>
              <a:r>
                <a:rPr lang="en-US" sz="6000" dirty="0" err="1">
                  <a:solidFill>
                    <a:schemeClr val="tx2"/>
                  </a:solidFill>
                  <a:latin typeface="Poppins Medium" pitchFamily="2" charset="77"/>
                  <a:ea typeface="Roboto Medium" panose="02000000000000000000" pitchFamily="2" charset="0"/>
                  <a:cs typeface="Poppins Medium" pitchFamily="2" charset="77"/>
                </a:rPr>
                <a:t>Perfiles</a:t>
              </a:r>
              <a:r>
                <a:rPr lang="en-US" sz="6000" dirty="0">
                  <a:solidFill>
                    <a:schemeClr val="tx2"/>
                  </a:solidFill>
                  <a:latin typeface="Poppins Medium" pitchFamily="2" charset="77"/>
                  <a:ea typeface="Roboto Medium" panose="02000000000000000000" pitchFamily="2" charset="0"/>
                  <a:cs typeface="Poppins Medium" pitchFamily="2" charset="77"/>
                </a:rPr>
                <a:t> de </a:t>
              </a:r>
              <a:r>
                <a:rPr lang="en-US" sz="6000" dirty="0" err="1">
                  <a:solidFill>
                    <a:schemeClr val="tx2"/>
                  </a:solidFill>
                  <a:latin typeface="Poppins Medium" pitchFamily="2" charset="77"/>
                  <a:ea typeface="Roboto Medium" panose="02000000000000000000" pitchFamily="2" charset="0"/>
                  <a:cs typeface="Poppins Medium" pitchFamily="2" charset="77"/>
                </a:rPr>
                <a:t>Usuario</a:t>
              </a:r>
              <a:endParaRPr lang="en-US" sz="6000" dirty="0">
                <a:solidFill>
                  <a:schemeClr val="tx2"/>
                </a:solidFill>
                <a:latin typeface="Poppins Medium" pitchFamily="2" charset="77"/>
                <a:ea typeface="Roboto Medium" panose="02000000000000000000" pitchFamily="2" charset="0"/>
                <a:cs typeface="Poppins Medium" pitchFamily="2" charset="77"/>
              </a:endParaRPr>
            </a:p>
          </p:txBody>
        </p:sp>
        <p:sp>
          <p:nvSpPr>
            <p:cNvPr id="11" name="TextBox 10">
              <a:extLst>
                <a:ext uri="{FF2B5EF4-FFF2-40B4-BE49-F238E27FC236}">
                  <a16:creationId xmlns:a16="http://schemas.microsoft.com/office/drawing/2014/main" id="{267BC940-9566-FD44-B631-3B433F465985}"/>
                </a:ext>
              </a:extLst>
            </p:cNvPr>
            <p:cNvSpPr txBox="1"/>
            <p:nvPr/>
          </p:nvSpPr>
          <p:spPr>
            <a:xfrm>
              <a:off x="11705362" y="633855"/>
              <a:ext cx="966932" cy="461665"/>
            </a:xfrm>
            <a:prstGeom prst="rect">
              <a:avLst/>
            </a:prstGeom>
            <a:noFill/>
          </p:spPr>
          <p:txBody>
            <a:bodyPr wrap="none" rtlCol="0">
              <a:spAutoFit/>
            </a:bodyPr>
            <a:lstStyle/>
            <a:p>
              <a:pPr algn="ctr"/>
              <a:r>
                <a:rPr lang="en-US" sz="2400" spc="300" dirty="0">
                  <a:latin typeface="Lato Medium" panose="020F0502020204030203" pitchFamily="34" charset="0"/>
                  <a:ea typeface="Lato Medium" panose="020F0502020204030203" pitchFamily="34" charset="0"/>
                  <a:cs typeface="Lato Medium" panose="020F0502020204030203" pitchFamily="34" charset="0"/>
                </a:rPr>
                <a:t>DCU</a:t>
              </a:r>
            </a:p>
          </p:txBody>
        </p:sp>
      </p:grpSp>
      <p:grpSp>
        <p:nvGrpSpPr>
          <p:cNvPr id="4" name="Group 3">
            <a:extLst>
              <a:ext uri="{FF2B5EF4-FFF2-40B4-BE49-F238E27FC236}">
                <a16:creationId xmlns:a16="http://schemas.microsoft.com/office/drawing/2014/main" id="{E1539F9B-1DA0-D947-B33E-E3D5CFEEB2E2}"/>
              </a:ext>
            </a:extLst>
          </p:cNvPr>
          <p:cNvGrpSpPr/>
          <p:nvPr/>
        </p:nvGrpSpPr>
        <p:grpSpPr>
          <a:xfrm>
            <a:off x="11461519" y="2725972"/>
            <a:ext cx="1454612" cy="188678"/>
            <a:chOff x="10390909" y="2667045"/>
            <a:chExt cx="1922607" cy="249382"/>
          </a:xfrm>
        </p:grpSpPr>
        <p:sp>
          <p:nvSpPr>
            <p:cNvPr id="3" name="Oval 2">
              <a:extLst>
                <a:ext uri="{FF2B5EF4-FFF2-40B4-BE49-F238E27FC236}">
                  <a16:creationId xmlns:a16="http://schemas.microsoft.com/office/drawing/2014/main" id="{4E40AF55-DC50-BB48-B356-CBD164D7C836}"/>
                </a:ext>
              </a:extLst>
            </p:cNvPr>
            <p:cNvSpPr/>
            <p:nvPr/>
          </p:nvSpPr>
          <p:spPr>
            <a:xfrm>
              <a:off x="10390909" y="2667045"/>
              <a:ext cx="249382" cy="2493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C0D2C76-CC33-0D47-B37F-E8D20A35DCCD}"/>
                </a:ext>
              </a:extLst>
            </p:cNvPr>
            <p:cNvSpPr/>
            <p:nvPr/>
          </p:nvSpPr>
          <p:spPr>
            <a:xfrm>
              <a:off x="10948122" y="2667045"/>
              <a:ext cx="249382" cy="2493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23E0CE4-7559-E443-B915-5D7445062989}"/>
                </a:ext>
              </a:extLst>
            </p:cNvPr>
            <p:cNvSpPr/>
            <p:nvPr/>
          </p:nvSpPr>
          <p:spPr>
            <a:xfrm>
              <a:off x="11505335" y="2667045"/>
              <a:ext cx="249382" cy="2493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BF66EB9-19D4-F94E-9DEA-7323CED70B4B}"/>
                </a:ext>
              </a:extLst>
            </p:cNvPr>
            <p:cNvSpPr/>
            <p:nvPr/>
          </p:nvSpPr>
          <p:spPr>
            <a:xfrm>
              <a:off x="12064134" y="2667045"/>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1BCC2405-4BAA-F348-A0E9-4E6E97BEC202}"/>
              </a:ext>
            </a:extLst>
          </p:cNvPr>
          <p:cNvSpPr/>
          <p:nvPr/>
        </p:nvSpPr>
        <p:spPr>
          <a:xfrm>
            <a:off x="1572347" y="9493641"/>
            <a:ext cx="10428702" cy="40520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a:extLst>
              <a:ext uri="{FF2B5EF4-FFF2-40B4-BE49-F238E27FC236}">
                <a16:creationId xmlns:a16="http://schemas.microsoft.com/office/drawing/2014/main" id="{79BA3167-4B59-6D45-BCD2-4E5462D986CA}"/>
              </a:ext>
            </a:extLst>
          </p:cNvPr>
          <p:cNvSpPr/>
          <p:nvPr/>
        </p:nvSpPr>
        <p:spPr>
          <a:xfrm>
            <a:off x="12376601" y="9493641"/>
            <a:ext cx="10428702" cy="40520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Subtitle 2">
            <a:extLst>
              <a:ext uri="{FF2B5EF4-FFF2-40B4-BE49-F238E27FC236}">
                <a16:creationId xmlns:a16="http://schemas.microsoft.com/office/drawing/2014/main" id="{30D0C76E-347E-0848-92E9-528FCDD6E70B}"/>
              </a:ext>
            </a:extLst>
          </p:cNvPr>
          <p:cNvSpPr txBox="1">
            <a:spLocks/>
          </p:cNvSpPr>
          <p:nvPr/>
        </p:nvSpPr>
        <p:spPr>
          <a:xfrm>
            <a:off x="1828547" y="10619711"/>
            <a:ext cx="10054550" cy="2925941"/>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s-ES" sz="2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Utiliza la aplicación para saber qué entregas tiene pendientes de recoger en tienda Eroski y conocer la dirección de entrega del cliente. Modificará el estado del pedido cuando esté entregado.  Si ocurre algún problema, como una ausencia, utilizará la aplicación para llamar al cliente.</a:t>
            </a:r>
            <a:endParaRPr lang="es-ES" sz="2800" dirty="0">
              <a:solidFill>
                <a:schemeClr val="bg1"/>
              </a:solidFill>
              <a:latin typeface="Roboto Light" panose="02000000000000000000" pitchFamily="2" charset="0"/>
              <a:ea typeface="Roboto Light" panose="02000000000000000000" pitchFamily="2" charset="0"/>
              <a:cs typeface="Lato Light" panose="020F0502020204030203" pitchFamily="34" charset="0"/>
            </a:endParaRPr>
          </a:p>
        </p:txBody>
      </p:sp>
      <p:sp>
        <p:nvSpPr>
          <p:cNvPr id="37" name="Rectangle 36">
            <a:extLst>
              <a:ext uri="{FF2B5EF4-FFF2-40B4-BE49-F238E27FC236}">
                <a16:creationId xmlns:a16="http://schemas.microsoft.com/office/drawing/2014/main" id="{6518689D-5452-F344-8326-9D6D03C41C58}"/>
              </a:ext>
            </a:extLst>
          </p:cNvPr>
          <p:cNvSpPr/>
          <p:nvPr/>
        </p:nvSpPr>
        <p:spPr>
          <a:xfrm>
            <a:off x="4313168" y="9973380"/>
            <a:ext cx="4947060" cy="646331"/>
          </a:xfrm>
          <a:prstGeom prst="rect">
            <a:avLst/>
          </a:prstGeom>
        </p:spPr>
        <p:txBody>
          <a:bodyPr wrap="square">
            <a:spAutoFit/>
          </a:bodyPr>
          <a:lstStyle/>
          <a:p>
            <a:pPr algn="ctr"/>
            <a:r>
              <a:rPr lang="en-US" dirty="0" err="1">
                <a:solidFill>
                  <a:schemeClr val="bg1"/>
                </a:solidFill>
                <a:latin typeface="Poppins Medium" pitchFamily="2" charset="77"/>
                <a:ea typeface="Roboto" panose="02000000000000000000" pitchFamily="2" charset="0"/>
                <a:cs typeface="Poppins Medium" pitchFamily="2" charset="77"/>
              </a:rPr>
              <a:t>Repartidor</a:t>
            </a:r>
            <a:endParaRPr lang="en-US" dirty="0">
              <a:solidFill>
                <a:schemeClr val="bg1"/>
              </a:solidFill>
              <a:latin typeface="Poppins Medium" pitchFamily="2" charset="77"/>
              <a:ea typeface="Roboto" panose="02000000000000000000" pitchFamily="2" charset="0"/>
              <a:cs typeface="Poppins Medium" pitchFamily="2" charset="77"/>
            </a:endParaRPr>
          </a:p>
        </p:txBody>
      </p:sp>
      <p:sp>
        <p:nvSpPr>
          <p:cNvPr id="39" name="Subtitle 2">
            <a:extLst>
              <a:ext uri="{FF2B5EF4-FFF2-40B4-BE49-F238E27FC236}">
                <a16:creationId xmlns:a16="http://schemas.microsoft.com/office/drawing/2014/main" id="{1D794A49-BDB0-814D-B39C-E28A20B4E513}"/>
              </a:ext>
            </a:extLst>
          </p:cNvPr>
          <p:cNvSpPr txBox="1">
            <a:spLocks/>
          </p:cNvSpPr>
          <p:nvPr/>
        </p:nvSpPr>
        <p:spPr>
          <a:xfrm>
            <a:off x="12727452" y="10545346"/>
            <a:ext cx="9821651" cy="2925941"/>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s-ES" sz="2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Realiza seguimiento de las entregas diarias. Da de alta nuevos repartidores en el Sistema y gestiona las bajas de los mismos. Obtiene del Sistema estadísticas y cuadros de facturación mensuales que se utilizarán para facturar a Eroski por las entregas realizadas.</a:t>
            </a:r>
            <a:endParaRPr lang="es-ES" sz="2800" dirty="0">
              <a:solidFill>
                <a:schemeClr val="bg1"/>
              </a:solidFill>
              <a:latin typeface="Roboto Light" panose="02000000000000000000" pitchFamily="2" charset="0"/>
              <a:ea typeface="Roboto Light" panose="02000000000000000000" pitchFamily="2" charset="0"/>
              <a:cs typeface="Lato Light" charset="0"/>
            </a:endParaRPr>
          </a:p>
        </p:txBody>
      </p:sp>
      <p:sp>
        <p:nvSpPr>
          <p:cNvPr id="40" name="Rectangle 39">
            <a:extLst>
              <a:ext uri="{FF2B5EF4-FFF2-40B4-BE49-F238E27FC236}">
                <a16:creationId xmlns:a16="http://schemas.microsoft.com/office/drawing/2014/main" id="{C6FBAF4C-9B16-E042-AAB2-1C2801BE6739}"/>
              </a:ext>
            </a:extLst>
          </p:cNvPr>
          <p:cNvSpPr/>
          <p:nvPr/>
        </p:nvSpPr>
        <p:spPr>
          <a:xfrm>
            <a:off x="15117422" y="9973380"/>
            <a:ext cx="4947060" cy="646331"/>
          </a:xfrm>
          <a:prstGeom prst="rect">
            <a:avLst/>
          </a:prstGeom>
        </p:spPr>
        <p:txBody>
          <a:bodyPr wrap="square">
            <a:spAutoFit/>
          </a:bodyPr>
          <a:lstStyle/>
          <a:p>
            <a:pPr algn="ctr"/>
            <a:r>
              <a:rPr lang="en-US" dirty="0" err="1">
                <a:solidFill>
                  <a:schemeClr val="bg1"/>
                </a:solidFill>
                <a:latin typeface="Poppins Medium" pitchFamily="2" charset="77"/>
                <a:ea typeface="Roboto" panose="02000000000000000000" pitchFamily="2" charset="0"/>
                <a:cs typeface="Poppins Medium" pitchFamily="2" charset="77"/>
              </a:rPr>
              <a:t>Gestión</a:t>
            </a:r>
            <a:endParaRPr lang="en-US" dirty="0">
              <a:solidFill>
                <a:schemeClr val="bg1"/>
              </a:solidFill>
              <a:latin typeface="Poppins Medium" pitchFamily="2" charset="77"/>
              <a:ea typeface="Roboto" panose="02000000000000000000" pitchFamily="2" charset="0"/>
              <a:cs typeface="Poppins Medium" pitchFamily="2" charset="77"/>
            </a:endParaRPr>
          </a:p>
        </p:txBody>
      </p:sp>
      <p:pic>
        <p:nvPicPr>
          <p:cNvPr id="15" name="Marcador de posición de imagen 14">
            <a:extLst>
              <a:ext uri="{FF2B5EF4-FFF2-40B4-BE49-F238E27FC236}">
                <a16:creationId xmlns:a16="http://schemas.microsoft.com/office/drawing/2014/main" id="{A7DEDDB7-EF17-F231-DB9E-DCD090EE725C}"/>
              </a:ext>
            </a:extLst>
          </p:cNvPr>
          <p:cNvPicPr>
            <a:picLocks noGrp="1" noChangeAspect="1"/>
          </p:cNvPicPr>
          <p:nvPr>
            <p:ph type="pic" sz="quarter" idx="18"/>
          </p:nvPr>
        </p:nvPicPr>
        <p:blipFill>
          <a:blip r:embed="rId2" cstate="email">
            <a:extLst>
              <a:ext uri="{28A0092B-C50C-407E-A947-70E740481C1C}">
                <a14:useLocalDpi xmlns:a14="http://schemas.microsoft.com/office/drawing/2010/main" val="0"/>
              </a:ext>
            </a:extLst>
          </a:blip>
          <a:srcRect t="32821" b="32821"/>
          <a:stretch>
            <a:fillRect/>
          </a:stretch>
        </p:blipFill>
        <p:spPr/>
      </p:pic>
      <p:pic>
        <p:nvPicPr>
          <p:cNvPr id="20" name="Marcador de posición de imagen 19">
            <a:extLst>
              <a:ext uri="{FF2B5EF4-FFF2-40B4-BE49-F238E27FC236}">
                <a16:creationId xmlns:a16="http://schemas.microsoft.com/office/drawing/2014/main" id="{611B0946-969E-9E8E-9D78-7A9D13825E81}"/>
              </a:ext>
            </a:extLst>
          </p:cNvPr>
          <p:cNvPicPr>
            <a:picLocks noGrp="1" noChangeAspect="1"/>
          </p:cNvPicPr>
          <p:nvPr>
            <p:ph type="pic" sz="quarter" idx="19"/>
          </p:nvPr>
        </p:nvPicPr>
        <p:blipFill>
          <a:blip r:embed="rId3" cstate="email">
            <a:extLst>
              <a:ext uri="{28A0092B-C50C-407E-A947-70E740481C1C}">
                <a14:useLocalDpi xmlns:a14="http://schemas.microsoft.com/office/drawing/2010/main" val="0"/>
              </a:ext>
            </a:extLst>
          </a:blip>
          <a:srcRect t="11347" b="11347"/>
          <a:stretch>
            <a:fillRect/>
          </a:stretch>
        </p:blipFill>
        <p:spPr/>
      </p:pic>
      <p:sp>
        <p:nvSpPr>
          <p:cNvPr id="18" name="CuadroTexto 17">
            <a:extLst>
              <a:ext uri="{FF2B5EF4-FFF2-40B4-BE49-F238E27FC236}">
                <a16:creationId xmlns:a16="http://schemas.microsoft.com/office/drawing/2014/main" id="{ED2B5044-755F-7544-7D0C-0B8136C1453B}"/>
              </a:ext>
            </a:extLst>
          </p:cNvPr>
          <p:cNvSpPr txBox="1"/>
          <p:nvPr/>
        </p:nvSpPr>
        <p:spPr>
          <a:xfrm>
            <a:off x="1572347" y="9146311"/>
            <a:ext cx="4503420" cy="246221"/>
          </a:xfrm>
          <a:prstGeom prst="rect">
            <a:avLst/>
          </a:prstGeom>
          <a:noFill/>
        </p:spPr>
        <p:txBody>
          <a:bodyPr wrap="square">
            <a:spAutoFit/>
          </a:bodyPr>
          <a:lstStyle/>
          <a:p>
            <a:r>
              <a:rPr lang="es-ES" sz="1000" dirty="0">
                <a:solidFill>
                  <a:schemeClr val="bg1"/>
                </a:solidFill>
              </a:rPr>
              <a:t>Imagen de </a:t>
            </a:r>
            <a:r>
              <a:rPr lang="es-ES" sz="1000" dirty="0" err="1">
                <a:solidFill>
                  <a:schemeClr val="bg1"/>
                </a:solidFill>
              </a:rPr>
              <a:t>Freepik</a:t>
            </a:r>
            <a:endParaRPr lang="es-ES" sz="1000" dirty="0">
              <a:solidFill>
                <a:schemeClr val="bg1"/>
              </a:solidFill>
            </a:endParaRPr>
          </a:p>
        </p:txBody>
      </p:sp>
      <p:sp>
        <p:nvSpPr>
          <p:cNvPr id="21" name="CuadroTexto 20">
            <a:extLst>
              <a:ext uri="{FF2B5EF4-FFF2-40B4-BE49-F238E27FC236}">
                <a16:creationId xmlns:a16="http://schemas.microsoft.com/office/drawing/2014/main" id="{CE07C382-98AA-2A7D-6612-656BBC5BE155}"/>
              </a:ext>
            </a:extLst>
          </p:cNvPr>
          <p:cNvSpPr txBox="1"/>
          <p:nvPr/>
        </p:nvSpPr>
        <p:spPr>
          <a:xfrm>
            <a:off x="13087532" y="9123365"/>
            <a:ext cx="4503420" cy="246221"/>
          </a:xfrm>
          <a:prstGeom prst="rect">
            <a:avLst/>
          </a:prstGeom>
          <a:noFill/>
        </p:spPr>
        <p:txBody>
          <a:bodyPr wrap="square">
            <a:spAutoFit/>
          </a:bodyPr>
          <a:lstStyle/>
          <a:p>
            <a:r>
              <a:rPr lang="es-ES" sz="1000" dirty="0">
                <a:solidFill>
                  <a:schemeClr val="bg1"/>
                </a:solidFill>
              </a:rPr>
              <a:t>Imagen de </a:t>
            </a:r>
            <a:r>
              <a:rPr lang="es-ES" sz="1000" dirty="0" err="1">
                <a:solidFill>
                  <a:schemeClr val="bg1"/>
                </a:solidFill>
              </a:rPr>
              <a:t>Freepik</a:t>
            </a:r>
            <a:endParaRPr lang="es-ES" sz="1000" dirty="0">
              <a:solidFill>
                <a:schemeClr val="bg1"/>
              </a:solidFill>
            </a:endParaRPr>
          </a:p>
        </p:txBody>
      </p:sp>
    </p:spTree>
    <p:extLst>
      <p:ext uri="{BB962C8B-B14F-4D97-AF65-F5344CB8AC3E}">
        <p14:creationId xmlns:p14="http://schemas.microsoft.com/office/powerpoint/2010/main" val="1755975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4444533-DB79-BA45-90AE-A806B4D613DE}"/>
              </a:ext>
            </a:extLst>
          </p:cNvPr>
          <p:cNvGrpSpPr/>
          <p:nvPr/>
        </p:nvGrpSpPr>
        <p:grpSpPr>
          <a:xfrm>
            <a:off x="3493008" y="1032440"/>
            <a:ext cx="17428464" cy="1514912"/>
            <a:chOff x="3493008" y="633855"/>
            <a:chExt cx="17428464" cy="1514912"/>
          </a:xfrm>
        </p:grpSpPr>
        <p:sp>
          <p:nvSpPr>
            <p:cNvPr id="9" name="TextBox 8">
              <a:extLst>
                <a:ext uri="{FF2B5EF4-FFF2-40B4-BE49-F238E27FC236}">
                  <a16:creationId xmlns:a16="http://schemas.microsoft.com/office/drawing/2014/main" id="{10BAB834-84FA-3A4B-9D99-444FCB5FA429}"/>
                </a:ext>
              </a:extLst>
            </p:cNvPr>
            <p:cNvSpPr txBox="1"/>
            <p:nvPr/>
          </p:nvSpPr>
          <p:spPr>
            <a:xfrm>
              <a:off x="3493008" y="1133104"/>
              <a:ext cx="17428464" cy="1015663"/>
            </a:xfrm>
            <a:prstGeom prst="rect">
              <a:avLst/>
            </a:prstGeom>
            <a:noFill/>
            <a:ln>
              <a:noFill/>
            </a:ln>
          </p:spPr>
          <p:txBody>
            <a:bodyPr wrap="square" rtlCol="0">
              <a:spAutoFit/>
            </a:bodyPr>
            <a:lstStyle/>
            <a:p>
              <a:pPr algn="ctr"/>
              <a:r>
                <a:rPr lang="en-US" sz="6000" dirty="0" err="1">
                  <a:solidFill>
                    <a:schemeClr val="tx2"/>
                  </a:solidFill>
                  <a:latin typeface="Poppins Medium" pitchFamily="2" charset="77"/>
                  <a:ea typeface="Roboto Medium" panose="02000000000000000000" pitchFamily="2" charset="0"/>
                  <a:cs typeface="Poppins Medium" pitchFamily="2" charset="77"/>
                </a:rPr>
                <a:t>Aplicaciones</a:t>
              </a:r>
              <a:r>
                <a:rPr lang="en-US" sz="6000" dirty="0">
                  <a:solidFill>
                    <a:schemeClr val="tx2"/>
                  </a:solidFill>
                  <a:latin typeface="Poppins Medium" pitchFamily="2" charset="77"/>
                  <a:ea typeface="Roboto Medium" panose="02000000000000000000" pitchFamily="2" charset="0"/>
                  <a:cs typeface="Poppins Medium" pitchFamily="2" charset="77"/>
                </a:rPr>
                <a:t> que </a:t>
              </a:r>
              <a:r>
                <a:rPr lang="en-US" sz="6000" dirty="0" err="1">
                  <a:solidFill>
                    <a:schemeClr val="tx2"/>
                  </a:solidFill>
                  <a:latin typeface="Poppins Medium" pitchFamily="2" charset="77"/>
                  <a:ea typeface="Roboto Medium" panose="02000000000000000000" pitchFamily="2" charset="0"/>
                  <a:cs typeface="Poppins Medium" pitchFamily="2" charset="77"/>
                </a:rPr>
                <a:t>componen</a:t>
              </a:r>
              <a:r>
                <a:rPr lang="en-US" sz="6000" dirty="0">
                  <a:solidFill>
                    <a:schemeClr val="tx2"/>
                  </a:solidFill>
                  <a:latin typeface="Poppins Medium" pitchFamily="2" charset="77"/>
                  <a:ea typeface="Roboto Medium" panose="02000000000000000000" pitchFamily="2" charset="0"/>
                  <a:cs typeface="Poppins Medium" pitchFamily="2" charset="77"/>
                </a:rPr>
                <a:t> </a:t>
              </a:r>
              <a:r>
                <a:rPr lang="en-US" sz="6000" dirty="0" err="1">
                  <a:solidFill>
                    <a:schemeClr val="tx2"/>
                  </a:solidFill>
                  <a:latin typeface="Poppins Medium" pitchFamily="2" charset="77"/>
                  <a:ea typeface="Roboto Medium" panose="02000000000000000000" pitchFamily="2" charset="0"/>
                  <a:cs typeface="Poppins Medium" pitchFamily="2" charset="77"/>
                </a:rPr>
                <a:t>el</a:t>
              </a:r>
              <a:r>
                <a:rPr lang="en-US" sz="6000" dirty="0">
                  <a:solidFill>
                    <a:schemeClr val="tx2"/>
                  </a:solidFill>
                  <a:latin typeface="Poppins Medium" pitchFamily="2" charset="77"/>
                  <a:ea typeface="Roboto Medium" panose="02000000000000000000" pitchFamily="2" charset="0"/>
                  <a:cs typeface="Poppins Medium" pitchFamily="2" charset="77"/>
                </a:rPr>
                <a:t> Sistema</a:t>
              </a:r>
            </a:p>
          </p:txBody>
        </p:sp>
        <p:sp>
          <p:nvSpPr>
            <p:cNvPr id="11" name="TextBox 10">
              <a:extLst>
                <a:ext uri="{FF2B5EF4-FFF2-40B4-BE49-F238E27FC236}">
                  <a16:creationId xmlns:a16="http://schemas.microsoft.com/office/drawing/2014/main" id="{267BC940-9566-FD44-B631-3B433F465985}"/>
                </a:ext>
              </a:extLst>
            </p:cNvPr>
            <p:cNvSpPr txBox="1"/>
            <p:nvPr/>
          </p:nvSpPr>
          <p:spPr>
            <a:xfrm>
              <a:off x="9898777" y="633855"/>
              <a:ext cx="4580101" cy="461665"/>
            </a:xfrm>
            <a:prstGeom prst="rect">
              <a:avLst/>
            </a:prstGeom>
            <a:noFill/>
          </p:spPr>
          <p:txBody>
            <a:bodyPr wrap="none" rtlCol="0">
              <a:spAutoFit/>
            </a:bodyPr>
            <a:lstStyle/>
            <a:p>
              <a:pPr algn="ctr"/>
              <a:r>
                <a:rPr lang="en-US" sz="2400" spc="300" dirty="0">
                  <a:latin typeface="Lato Medium" panose="020F0502020204030203" pitchFamily="34" charset="0"/>
                  <a:ea typeface="Lato Medium" panose="020F0502020204030203" pitchFamily="34" charset="0"/>
                  <a:cs typeface="Lato Medium" panose="020F0502020204030203" pitchFamily="34" charset="0"/>
                </a:rPr>
                <a:t>COMO VA A FUNCIONAR</a:t>
              </a:r>
            </a:p>
          </p:txBody>
        </p:sp>
      </p:grpSp>
      <p:grpSp>
        <p:nvGrpSpPr>
          <p:cNvPr id="4" name="Group 3">
            <a:extLst>
              <a:ext uri="{FF2B5EF4-FFF2-40B4-BE49-F238E27FC236}">
                <a16:creationId xmlns:a16="http://schemas.microsoft.com/office/drawing/2014/main" id="{E1539F9B-1DA0-D947-B33E-E3D5CFEEB2E2}"/>
              </a:ext>
            </a:extLst>
          </p:cNvPr>
          <p:cNvGrpSpPr/>
          <p:nvPr/>
        </p:nvGrpSpPr>
        <p:grpSpPr>
          <a:xfrm>
            <a:off x="11461519" y="2725972"/>
            <a:ext cx="1454612" cy="188678"/>
            <a:chOff x="10390909" y="2667045"/>
            <a:chExt cx="1922607" cy="249382"/>
          </a:xfrm>
        </p:grpSpPr>
        <p:sp>
          <p:nvSpPr>
            <p:cNvPr id="3" name="Oval 2">
              <a:extLst>
                <a:ext uri="{FF2B5EF4-FFF2-40B4-BE49-F238E27FC236}">
                  <a16:creationId xmlns:a16="http://schemas.microsoft.com/office/drawing/2014/main" id="{4E40AF55-DC50-BB48-B356-CBD164D7C836}"/>
                </a:ext>
              </a:extLst>
            </p:cNvPr>
            <p:cNvSpPr/>
            <p:nvPr/>
          </p:nvSpPr>
          <p:spPr>
            <a:xfrm>
              <a:off x="10390909" y="2667045"/>
              <a:ext cx="249382" cy="2493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C0D2C76-CC33-0D47-B37F-E8D20A35DCCD}"/>
                </a:ext>
              </a:extLst>
            </p:cNvPr>
            <p:cNvSpPr/>
            <p:nvPr/>
          </p:nvSpPr>
          <p:spPr>
            <a:xfrm>
              <a:off x="10948122" y="2667045"/>
              <a:ext cx="249382" cy="2493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23E0CE4-7559-E443-B915-5D7445062989}"/>
                </a:ext>
              </a:extLst>
            </p:cNvPr>
            <p:cNvSpPr/>
            <p:nvPr/>
          </p:nvSpPr>
          <p:spPr>
            <a:xfrm>
              <a:off x="11505335" y="2667045"/>
              <a:ext cx="249382" cy="2493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BF66EB9-19D4-F94E-9DEA-7323CED70B4B}"/>
                </a:ext>
              </a:extLst>
            </p:cNvPr>
            <p:cNvSpPr/>
            <p:nvPr/>
          </p:nvSpPr>
          <p:spPr>
            <a:xfrm>
              <a:off x="12064134" y="2667045"/>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A827C2F7-565B-5948-8292-9FAB75DAFD96}"/>
              </a:ext>
            </a:extLst>
          </p:cNvPr>
          <p:cNvSpPr/>
          <p:nvPr/>
        </p:nvSpPr>
        <p:spPr>
          <a:xfrm>
            <a:off x="2070510" y="4196862"/>
            <a:ext cx="6722220" cy="7987449"/>
          </a:xfrm>
          <a:prstGeom prst="rect">
            <a:avLst/>
          </a:prstGeom>
          <a:solidFill>
            <a:srgbClr val="EF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FBA4F46-6E53-9649-BC22-6985F9818394}"/>
              </a:ext>
            </a:extLst>
          </p:cNvPr>
          <p:cNvSpPr/>
          <p:nvPr/>
        </p:nvSpPr>
        <p:spPr>
          <a:xfrm>
            <a:off x="9028883" y="4196862"/>
            <a:ext cx="6722220" cy="7987449"/>
          </a:xfrm>
          <a:prstGeom prst="rect">
            <a:avLst/>
          </a:prstGeom>
          <a:solidFill>
            <a:srgbClr val="EF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5738A43-BD00-B04F-8486-00C4CB54D7F8}"/>
              </a:ext>
            </a:extLst>
          </p:cNvPr>
          <p:cNvSpPr/>
          <p:nvPr/>
        </p:nvSpPr>
        <p:spPr>
          <a:xfrm>
            <a:off x="15987256" y="4196862"/>
            <a:ext cx="6722220" cy="7987449"/>
          </a:xfrm>
          <a:prstGeom prst="rect">
            <a:avLst/>
          </a:prstGeom>
          <a:solidFill>
            <a:srgbClr val="EF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91E3A47-308F-5243-BF52-0B7C5D46A732}"/>
              </a:ext>
            </a:extLst>
          </p:cNvPr>
          <p:cNvGrpSpPr/>
          <p:nvPr/>
        </p:nvGrpSpPr>
        <p:grpSpPr>
          <a:xfrm>
            <a:off x="2458038" y="7947006"/>
            <a:ext cx="5953917" cy="3720934"/>
            <a:chOff x="1575091" y="1200365"/>
            <a:chExt cx="5953917" cy="3720934"/>
          </a:xfrm>
        </p:grpSpPr>
        <p:sp>
          <p:nvSpPr>
            <p:cNvPr id="38" name="TextBox 37">
              <a:extLst>
                <a:ext uri="{FF2B5EF4-FFF2-40B4-BE49-F238E27FC236}">
                  <a16:creationId xmlns:a16="http://schemas.microsoft.com/office/drawing/2014/main" id="{AB2D30AC-F7CA-064C-BF84-E84E132355C3}"/>
                </a:ext>
              </a:extLst>
            </p:cNvPr>
            <p:cNvSpPr txBox="1"/>
            <p:nvPr/>
          </p:nvSpPr>
          <p:spPr>
            <a:xfrm>
              <a:off x="1746250" y="2780777"/>
              <a:ext cx="5604846" cy="2140522"/>
            </a:xfrm>
            <a:prstGeom prst="rect">
              <a:avLst/>
            </a:prstGeom>
            <a:noFill/>
          </p:spPr>
          <p:txBody>
            <a:bodyPr wrap="square" rtlCol="0">
              <a:spAutoFit/>
            </a:bodyPr>
            <a:lstStyle/>
            <a:p>
              <a:pPr algn="ctr">
                <a:lnSpc>
                  <a:spcPts val="4080"/>
                </a:lnSpc>
              </a:pPr>
              <a:r>
                <a:rPr lang="es-ES" sz="2800" dirty="0">
                  <a:latin typeface="Lato Light" panose="020F0502020204030203" pitchFamily="34" charset="0"/>
                  <a:ea typeface="Lato Light" panose="020F0502020204030203" pitchFamily="34" charset="0"/>
                  <a:cs typeface="Lato Light" panose="020F0502020204030203" pitchFamily="34" charset="0"/>
                </a:rPr>
                <a:t>Aplicación en constante funcionamiento que descarga los nuevos pedidos de los servidores de Eroski </a:t>
              </a:r>
            </a:p>
          </p:txBody>
        </p:sp>
        <p:sp>
          <p:nvSpPr>
            <p:cNvPr id="39" name="TextBox 38">
              <a:extLst>
                <a:ext uri="{FF2B5EF4-FFF2-40B4-BE49-F238E27FC236}">
                  <a16:creationId xmlns:a16="http://schemas.microsoft.com/office/drawing/2014/main" id="{00EEAA9E-DE39-BC45-B253-99B58A7D8B86}"/>
                </a:ext>
              </a:extLst>
            </p:cNvPr>
            <p:cNvSpPr txBox="1"/>
            <p:nvPr/>
          </p:nvSpPr>
          <p:spPr>
            <a:xfrm>
              <a:off x="1575091" y="1200365"/>
              <a:ext cx="5953917" cy="1143903"/>
            </a:xfrm>
            <a:prstGeom prst="rect">
              <a:avLst/>
            </a:prstGeom>
            <a:noFill/>
          </p:spPr>
          <p:txBody>
            <a:bodyPr wrap="square" rtlCol="0">
              <a:spAutoFit/>
            </a:bodyPr>
            <a:lstStyle/>
            <a:p>
              <a:pPr algn="ctr">
                <a:lnSpc>
                  <a:spcPts val="4080"/>
                </a:lnSpc>
              </a:pPr>
              <a:r>
                <a:rPr lang="en-US" dirty="0" err="1">
                  <a:solidFill>
                    <a:schemeClr val="tx2"/>
                  </a:solidFill>
                  <a:latin typeface="Poppins Medium" pitchFamily="2" charset="77"/>
                  <a:ea typeface="Roboto Medium" panose="02000000000000000000" pitchFamily="2" charset="0"/>
                  <a:cs typeface="Poppins Medium" pitchFamily="2" charset="77"/>
                </a:rPr>
                <a:t>Descarga</a:t>
              </a:r>
              <a:r>
                <a:rPr lang="en-US" dirty="0">
                  <a:solidFill>
                    <a:schemeClr val="tx2"/>
                  </a:solidFill>
                  <a:latin typeface="Poppins Medium" pitchFamily="2" charset="77"/>
                  <a:ea typeface="Roboto Medium" panose="02000000000000000000" pitchFamily="2" charset="0"/>
                  <a:cs typeface="Poppins Medium" pitchFamily="2" charset="77"/>
                </a:rPr>
                <a:t> </a:t>
              </a:r>
              <a:r>
                <a:rPr lang="en-US" dirty="0" err="1">
                  <a:solidFill>
                    <a:schemeClr val="tx2"/>
                  </a:solidFill>
                  <a:latin typeface="Poppins Medium" pitchFamily="2" charset="77"/>
                  <a:ea typeface="Roboto Medium" panose="02000000000000000000" pitchFamily="2" charset="0"/>
                  <a:cs typeface="Poppins Medium" pitchFamily="2" charset="77"/>
                </a:rPr>
                <a:t>Automática</a:t>
              </a:r>
              <a:r>
                <a:rPr lang="en-US" dirty="0">
                  <a:solidFill>
                    <a:schemeClr val="tx2"/>
                  </a:solidFill>
                  <a:latin typeface="Poppins Medium" pitchFamily="2" charset="77"/>
                  <a:ea typeface="Roboto Medium" panose="02000000000000000000" pitchFamily="2" charset="0"/>
                  <a:cs typeface="Poppins Medium" pitchFamily="2" charset="77"/>
                </a:rPr>
                <a:t> de </a:t>
              </a:r>
              <a:r>
                <a:rPr lang="en-US" dirty="0" err="1">
                  <a:solidFill>
                    <a:schemeClr val="tx2"/>
                  </a:solidFill>
                  <a:latin typeface="Poppins Medium" pitchFamily="2" charset="77"/>
                  <a:ea typeface="Roboto Medium" panose="02000000000000000000" pitchFamily="2" charset="0"/>
                  <a:cs typeface="Poppins Medium" pitchFamily="2" charset="77"/>
                </a:rPr>
                <a:t>pedidos</a:t>
              </a:r>
              <a:endParaRPr lang="en-US" dirty="0">
                <a:solidFill>
                  <a:schemeClr val="tx2"/>
                </a:solidFill>
                <a:latin typeface="Poppins Medium" pitchFamily="2" charset="77"/>
                <a:ea typeface="Roboto Medium" panose="02000000000000000000" pitchFamily="2" charset="0"/>
                <a:cs typeface="Poppins Medium" pitchFamily="2" charset="77"/>
              </a:endParaRPr>
            </a:p>
          </p:txBody>
        </p:sp>
      </p:grpSp>
      <p:grpSp>
        <p:nvGrpSpPr>
          <p:cNvPr id="49" name="Group 48">
            <a:extLst>
              <a:ext uri="{FF2B5EF4-FFF2-40B4-BE49-F238E27FC236}">
                <a16:creationId xmlns:a16="http://schemas.microsoft.com/office/drawing/2014/main" id="{F9604D57-BDFB-6B47-BCA6-665B6B2980EA}"/>
              </a:ext>
            </a:extLst>
          </p:cNvPr>
          <p:cNvGrpSpPr/>
          <p:nvPr/>
        </p:nvGrpSpPr>
        <p:grpSpPr>
          <a:xfrm>
            <a:off x="9308226" y="7974173"/>
            <a:ext cx="6163533" cy="3693767"/>
            <a:chOff x="1466906" y="1227532"/>
            <a:chExt cx="6163533" cy="3693767"/>
          </a:xfrm>
        </p:grpSpPr>
        <p:sp>
          <p:nvSpPr>
            <p:cNvPr id="50" name="TextBox 49">
              <a:extLst>
                <a:ext uri="{FF2B5EF4-FFF2-40B4-BE49-F238E27FC236}">
                  <a16:creationId xmlns:a16="http://schemas.microsoft.com/office/drawing/2014/main" id="{55390723-1EAB-EE48-8AAF-12AEACF07871}"/>
                </a:ext>
              </a:extLst>
            </p:cNvPr>
            <p:cNvSpPr txBox="1"/>
            <p:nvPr/>
          </p:nvSpPr>
          <p:spPr>
            <a:xfrm>
              <a:off x="1746250" y="2780777"/>
              <a:ext cx="5604846" cy="2140522"/>
            </a:xfrm>
            <a:prstGeom prst="rect">
              <a:avLst/>
            </a:prstGeom>
            <a:noFill/>
          </p:spPr>
          <p:txBody>
            <a:bodyPr wrap="square" rtlCol="0">
              <a:spAutoFit/>
            </a:bodyPr>
            <a:lstStyle/>
            <a:p>
              <a:pPr algn="ctr">
                <a:lnSpc>
                  <a:spcPts val="4080"/>
                </a:lnSpc>
              </a:pPr>
              <a:r>
                <a:rPr lang="es-ES" sz="2800" dirty="0">
                  <a:latin typeface="Lato Light" panose="020F0502020204030203" pitchFamily="34" charset="0"/>
                  <a:ea typeface="Lato Light" panose="020F0502020204030203" pitchFamily="34" charset="0"/>
                  <a:cs typeface="Lato Light" panose="020F0502020204030203" pitchFamily="34" charset="0"/>
                </a:rPr>
                <a:t>Aplicación que permite realizar la gestión de los pedidos por parte de los repartidores y el personal de gestión</a:t>
              </a:r>
            </a:p>
          </p:txBody>
        </p:sp>
        <p:sp>
          <p:nvSpPr>
            <p:cNvPr id="51" name="TextBox 50">
              <a:extLst>
                <a:ext uri="{FF2B5EF4-FFF2-40B4-BE49-F238E27FC236}">
                  <a16:creationId xmlns:a16="http://schemas.microsoft.com/office/drawing/2014/main" id="{DD1675CE-C59B-7846-9DCC-3FBC0254EE0F}"/>
                </a:ext>
              </a:extLst>
            </p:cNvPr>
            <p:cNvSpPr txBox="1"/>
            <p:nvPr/>
          </p:nvSpPr>
          <p:spPr>
            <a:xfrm>
              <a:off x="1466906" y="1227532"/>
              <a:ext cx="6163533" cy="1143903"/>
            </a:xfrm>
            <a:prstGeom prst="rect">
              <a:avLst/>
            </a:prstGeom>
            <a:noFill/>
          </p:spPr>
          <p:txBody>
            <a:bodyPr wrap="square" rtlCol="0">
              <a:spAutoFit/>
            </a:bodyPr>
            <a:lstStyle/>
            <a:p>
              <a:pPr algn="ctr">
                <a:lnSpc>
                  <a:spcPts val="4080"/>
                </a:lnSpc>
              </a:pPr>
              <a:r>
                <a:rPr lang="en-US" dirty="0" err="1">
                  <a:solidFill>
                    <a:schemeClr val="tx2"/>
                  </a:solidFill>
                  <a:latin typeface="Poppins Medium" pitchFamily="2" charset="77"/>
                  <a:ea typeface="Roboto Medium" panose="02000000000000000000" pitchFamily="2" charset="0"/>
                  <a:cs typeface="Poppins Medium" pitchFamily="2" charset="77"/>
                </a:rPr>
                <a:t>Aplicación</a:t>
              </a:r>
              <a:r>
                <a:rPr lang="en-US" dirty="0">
                  <a:solidFill>
                    <a:schemeClr val="tx2"/>
                  </a:solidFill>
                  <a:latin typeface="Poppins Medium" pitchFamily="2" charset="77"/>
                  <a:ea typeface="Roboto Medium" panose="02000000000000000000" pitchFamily="2" charset="0"/>
                  <a:cs typeface="Poppins Medium" pitchFamily="2" charset="77"/>
                </a:rPr>
                <a:t> Web </a:t>
              </a:r>
              <a:r>
                <a:rPr lang="en-US" dirty="0" err="1">
                  <a:solidFill>
                    <a:schemeClr val="tx2"/>
                  </a:solidFill>
                  <a:latin typeface="Poppins Medium" pitchFamily="2" charset="77"/>
                  <a:ea typeface="Roboto Medium" panose="02000000000000000000" pitchFamily="2" charset="0"/>
                  <a:cs typeface="Poppins Medium" pitchFamily="2" charset="77"/>
                </a:rPr>
                <a:t>Responsiva</a:t>
              </a:r>
              <a:endParaRPr lang="en-US" dirty="0">
                <a:solidFill>
                  <a:schemeClr val="tx2"/>
                </a:solidFill>
                <a:latin typeface="Poppins Medium" pitchFamily="2" charset="77"/>
                <a:ea typeface="Roboto Medium" panose="02000000000000000000" pitchFamily="2" charset="0"/>
                <a:cs typeface="Poppins Medium" pitchFamily="2" charset="77"/>
              </a:endParaRPr>
            </a:p>
          </p:txBody>
        </p:sp>
      </p:grpSp>
      <p:grpSp>
        <p:nvGrpSpPr>
          <p:cNvPr id="52" name="Group 51">
            <a:extLst>
              <a:ext uri="{FF2B5EF4-FFF2-40B4-BE49-F238E27FC236}">
                <a16:creationId xmlns:a16="http://schemas.microsoft.com/office/drawing/2014/main" id="{541F673E-D744-CF46-ACD0-7DF9AD91D25B}"/>
              </a:ext>
            </a:extLst>
          </p:cNvPr>
          <p:cNvGrpSpPr/>
          <p:nvPr/>
        </p:nvGrpSpPr>
        <p:grpSpPr>
          <a:xfrm>
            <a:off x="16545943" y="7863129"/>
            <a:ext cx="5604846" cy="3279026"/>
            <a:chOff x="1746250" y="1116488"/>
            <a:chExt cx="5604846" cy="3279026"/>
          </a:xfrm>
        </p:grpSpPr>
        <p:sp>
          <p:nvSpPr>
            <p:cNvPr id="53" name="TextBox 52">
              <a:extLst>
                <a:ext uri="{FF2B5EF4-FFF2-40B4-BE49-F238E27FC236}">
                  <a16:creationId xmlns:a16="http://schemas.microsoft.com/office/drawing/2014/main" id="{4E73D08A-A5E8-EC4D-9562-D08FA2E71DE9}"/>
                </a:ext>
              </a:extLst>
            </p:cNvPr>
            <p:cNvSpPr txBox="1"/>
            <p:nvPr/>
          </p:nvSpPr>
          <p:spPr>
            <a:xfrm>
              <a:off x="1746250" y="2780777"/>
              <a:ext cx="5604846" cy="1614737"/>
            </a:xfrm>
            <a:prstGeom prst="rect">
              <a:avLst/>
            </a:prstGeom>
            <a:noFill/>
          </p:spPr>
          <p:txBody>
            <a:bodyPr wrap="square" rtlCol="0">
              <a:spAutoFit/>
            </a:bodyPr>
            <a:lstStyle/>
            <a:p>
              <a:pPr algn="ctr">
                <a:lnSpc>
                  <a:spcPts val="4080"/>
                </a:lnSpc>
              </a:pPr>
              <a:r>
                <a:rPr lang="es-ES" sz="2800" dirty="0">
                  <a:latin typeface="Lato Light" panose="020F0502020204030203" pitchFamily="34" charset="0"/>
                  <a:ea typeface="Lato Light" panose="020F0502020204030203" pitchFamily="34" charset="0"/>
                  <a:cs typeface="Lato Light" panose="020F0502020204030203" pitchFamily="34" charset="0"/>
                </a:rPr>
                <a:t>Aplicación que permite a los repartidores utilizar la aplicación Web en movilidad.</a:t>
              </a:r>
            </a:p>
          </p:txBody>
        </p:sp>
        <p:sp>
          <p:nvSpPr>
            <p:cNvPr id="54" name="TextBox 53">
              <a:extLst>
                <a:ext uri="{FF2B5EF4-FFF2-40B4-BE49-F238E27FC236}">
                  <a16:creationId xmlns:a16="http://schemas.microsoft.com/office/drawing/2014/main" id="{D08083FE-3A9D-2444-A028-BADA256FB332}"/>
                </a:ext>
              </a:extLst>
            </p:cNvPr>
            <p:cNvSpPr txBox="1"/>
            <p:nvPr/>
          </p:nvSpPr>
          <p:spPr>
            <a:xfrm>
              <a:off x="2868073" y="1116488"/>
              <a:ext cx="3703768" cy="1143903"/>
            </a:xfrm>
            <a:prstGeom prst="rect">
              <a:avLst/>
            </a:prstGeom>
            <a:noFill/>
          </p:spPr>
          <p:txBody>
            <a:bodyPr wrap="square" rtlCol="0">
              <a:spAutoFit/>
            </a:bodyPr>
            <a:lstStyle/>
            <a:p>
              <a:pPr algn="ctr">
                <a:lnSpc>
                  <a:spcPts val="4080"/>
                </a:lnSpc>
              </a:pPr>
              <a:r>
                <a:rPr lang="en-US" dirty="0" err="1">
                  <a:solidFill>
                    <a:schemeClr val="tx2"/>
                  </a:solidFill>
                  <a:latin typeface="Poppins Medium" pitchFamily="2" charset="77"/>
                  <a:ea typeface="Roboto Medium" panose="02000000000000000000" pitchFamily="2" charset="0"/>
                  <a:cs typeface="Poppins Medium" pitchFamily="2" charset="77"/>
                </a:rPr>
                <a:t>Aplicación</a:t>
              </a:r>
              <a:r>
                <a:rPr lang="en-US" dirty="0">
                  <a:solidFill>
                    <a:schemeClr val="tx2"/>
                  </a:solidFill>
                  <a:latin typeface="Poppins Medium" pitchFamily="2" charset="77"/>
                  <a:ea typeface="Roboto Medium" panose="02000000000000000000" pitchFamily="2" charset="0"/>
                  <a:cs typeface="Poppins Medium" pitchFamily="2" charset="77"/>
                </a:rPr>
                <a:t> </a:t>
              </a:r>
              <a:r>
                <a:rPr lang="en-US" dirty="0" err="1">
                  <a:solidFill>
                    <a:schemeClr val="tx2"/>
                  </a:solidFill>
                  <a:latin typeface="Poppins Medium" pitchFamily="2" charset="77"/>
                  <a:ea typeface="Roboto Medium" panose="02000000000000000000" pitchFamily="2" charset="0"/>
                  <a:cs typeface="Poppins Medium" pitchFamily="2" charset="77"/>
                </a:rPr>
                <a:t>Móvil</a:t>
              </a:r>
              <a:r>
                <a:rPr lang="en-US" dirty="0">
                  <a:solidFill>
                    <a:schemeClr val="tx2"/>
                  </a:solidFill>
                  <a:latin typeface="Poppins Medium" pitchFamily="2" charset="77"/>
                  <a:ea typeface="Roboto Medium" panose="02000000000000000000" pitchFamily="2" charset="0"/>
                  <a:cs typeface="Poppins Medium" pitchFamily="2" charset="77"/>
                </a:rPr>
                <a:t> Android</a:t>
              </a:r>
            </a:p>
          </p:txBody>
        </p:sp>
      </p:grpSp>
      <p:sp>
        <p:nvSpPr>
          <p:cNvPr id="55" name="Delay 54">
            <a:extLst>
              <a:ext uri="{FF2B5EF4-FFF2-40B4-BE49-F238E27FC236}">
                <a16:creationId xmlns:a16="http://schemas.microsoft.com/office/drawing/2014/main" id="{1FD39F41-11FB-164A-BEB2-469D6F48CE3F}"/>
              </a:ext>
            </a:extLst>
          </p:cNvPr>
          <p:cNvSpPr/>
          <p:nvPr/>
        </p:nvSpPr>
        <p:spPr>
          <a:xfrm rot="5400000">
            <a:off x="3685364" y="4196862"/>
            <a:ext cx="3492512" cy="3492512"/>
          </a:xfrm>
          <a:prstGeom prst="flowChartDelay">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elay 55">
            <a:extLst>
              <a:ext uri="{FF2B5EF4-FFF2-40B4-BE49-F238E27FC236}">
                <a16:creationId xmlns:a16="http://schemas.microsoft.com/office/drawing/2014/main" id="{4A3C6C3F-2A55-B04D-9435-9633318FEA9D}"/>
              </a:ext>
            </a:extLst>
          </p:cNvPr>
          <p:cNvSpPr/>
          <p:nvPr/>
        </p:nvSpPr>
        <p:spPr>
          <a:xfrm rot="5400000">
            <a:off x="10643737" y="4196862"/>
            <a:ext cx="3492512" cy="3492512"/>
          </a:xfrm>
          <a:prstGeom prst="flowChartDela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elay 56">
            <a:extLst>
              <a:ext uri="{FF2B5EF4-FFF2-40B4-BE49-F238E27FC236}">
                <a16:creationId xmlns:a16="http://schemas.microsoft.com/office/drawing/2014/main" id="{1F5B5572-A2A1-4049-861F-293359D89C44}"/>
              </a:ext>
            </a:extLst>
          </p:cNvPr>
          <p:cNvSpPr/>
          <p:nvPr/>
        </p:nvSpPr>
        <p:spPr>
          <a:xfrm rot="5400000">
            <a:off x="17602110" y="4196862"/>
            <a:ext cx="3492512" cy="3492512"/>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76F88-12DE-CD4D-9E02-0F0E3B190D15}"/>
              </a:ext>
            </a:extLst>
          </p:cNvPr>
          <p:cNvGrpSpPr/>
          <p:nvPr/>
        </p:nvGrpSpPr>
        <p:grpSpPr>
          <a:xfrm>
            <a:off x="18816888" y="4961524"/>
            <a:ext cx="1405525" cy="1693685"/>
            <a:chOff x="7017506" y="4378177"/>
            <a:chExt cx="894682" cy="1078109"/>
          </a:xfrm>
          <a:solidFill>
            <a:schemeClr val="bg1"/>
          </a:solidFill>
        </p:grpSpPr>
        <p:sp>
          <p:nvSpPr>
            <p:cNvPr id="59" name="Freeform 36">
              <a:extLst>
                <a:ext uri="{FF2B5EF4-FFF2-40B4-BE49-F238E27FC236}">
                  <a16:creationId xmlns:a16="http://schemas.microsoft.com/office/drawing/2014/main" id="{B10D6216-1354-B648-BC96-6AFB90580E84}"/>
                </a:ext>
              </a:extLst>
            </p:cNvPr>
            <p:cNvSpPr>
              <a:spLocks noChangeArrowheads="1"/>
            </p:cNvSpPr>
            <p:nvPr/>
          </p:nvSpPr>
          <p:spPr bwMode="auto">
            <a:xfrm>
              <a:off x="7017506" y="4378177"/>
              <a:ext cx="894682" cy="1078109"/>
            </a:xfrm>
            <a:custGeom>
              <a:avLst/>
              <a:gdLst>
                <a:gd name="T0" fmla="*/ 289419 w 1054"/>
                <a:gd name="T1" fmla="*/ 430157 h 1268"/>
                <a:gd name="T2" fmla="*/ 289419 w 1054"/>
                <a:gd name="T3" fmla="*/ 430157 h 1268"/>
                <a:gd name="T4" fmla="*/ 227144 w 1054"/>
                <a:gd name="T5" fmla="*/ 367058 h 1268"/>
                <a:gd name="T6" fmla="*/ 227144 w 1054"/>
                <a:gd name="T7" fmla="*/ 367058 h 1268"/>
                <a:gd name="T8" fmla="*/ 289419 w 1054"/>
                <a:gd name="T9" fmla="*/ 304680 h 1268"/>
                <a:gd name="T10" fmla="*/ 289419 w 1054"/>
                <a:gd name="T11" fmla="*/ 304680 h 1268"/>
                <a:gd name="T12" fmla="*/ 352415 w 1054"/>
                <a:gd name="T13" fmla="*/ 367058 h 1268"/>
                <a:gd name="T14" fmla="*/ 352415 w 1054"/>
                <a:gd name="T15" fmla="*/ 367058 h 1268"/>
                <a:gd name="T16" fmla="*/ 289419 w 1054"/>
                <a:gd name="T17" fmla="*/ 430157 h 1268"/>
                <a:gd name="T18" fmla="*/ 200146 w 1054"/>
                <a:gd name="T19" fmla="*/ 367058 h 1268"/>
                <a:gd name="T20" fmla="*/ 200146 w 1054"/>
                <a:gd name="T21" fmla="*/ 367058 h 1268"/>
                <a:gd name="T22" fmla="*/ 200146 w 1054"/>
                <a:gd name="T23" fmla="*/ 368500 h 1268"/>
                <a:gd name="T24" fmla="*/ 62996 w 1054"/>
                <a:gd name="T25" fmla="*/ 368500 h 1268"/>
                <a:gd name="T26" fmla="*/ 62996 w 1054"/>
                <a:gd name="T27" fmla="*/ 368500 h 1268"/>
                <a:gd name="T28" fmla="*/ 27358 w 1054"/>
                <a:gd name="T29" fmla="*/ 332444 h 1268"/>
                <a:gd name="T30" fmla="*/ 27358 w 1054"/>
                <a:gd name="T31" fmla="*/ 62739 h 1268"/>
                <a:gd name="T32" fmla="*/ 27358 w 1054"/>
                <a:gd name="T33" fmla="*/ 62739 h 1268"/>
                <a:gd name="T34" fmla="*/ 62996 w 1054"/>
                <a:gd name="T35" fmla="*/ 26321 h 1268"/>
                <a:gd name="T36" fmla="*/ 254142 w 1054"/>
                <a:gd name="T37" fmla="*/ 26321 h 1268"/>
                <a:gd name="T38" fmla="*/ 254142 w 1054"/>
                <a:gd name="T39" fmla="*/ 26321 h 1268"/>
                <a:gd name="T40" fmla="*/ 290139 w 1054"/>
                <a:gd name="T41" fmla="*/ 62739 h 1268"/>
                <a:gd name="T42" fmla="*/ 290139 w 1054"/>
                <a:gd name="T43" fmla="*/ 277277 h 1268"/>
                <a:gd name="T44" fmla="*/ 289419 w 1054"/>
                <a:gd name="T45" fmla="*/ 277277 h 1268"/>
                <a:gd name="T46" fmla="*/ 289419 w 1054"/>
                <a:gd name="T47" fmla="*/ 277277 h 1268"/>
                <a:gd name="T48" fmla="*/ 200146 w 1054"/>
                <a:gd name="T49" fmla="*/ 367058 h 1268"/>
                <a:gd name="T50" fmla="*/ 317137 w 1054"/>
                <a:gd name="T51" fmla="*/ 281964 h 1268"/>
                <a:gd name="T52" fmla="*/ 317137 w 1054"/>
                <a:gd name="T53" fmla="*/ 62739 h 1268"/>
                <a:gd name="T54" fmla="*/ 317137 w 1054"/>
                <a:gd name="T55" fmla="*/ 62739 h 1268"/>
                <a:gd name="T56" fmla="*/ 254142 w 1054"/>
                <a:gd name="T57" fmla="*/ 0 h 1268"/>
                <a:gd name="T58" fmla="*/ 62996 w 1054"/>
                <a:gd name="T59" fmla="*/ 0 h 1268"/>
                <a:gd name="T60" fmla="*/ 62996 w 1054"/>
                <a:gd name="T61" fmla="*/ 0 h 1268"/>
                <a:gd name="T62" fmla="*/ 0 w 1054"/>
                <a:gd name="T63" fmla="*/ 62739 h 1268"/>
                <a:gd name="T64" fmla="*/ 0 w 1054"/>
                <a:gd name="T65" fmla="*/ 332444 h 1268"/>
                <a:gd name="T66" fmla="*/ 0 w 1054"/>
                <a:gd name="T67" fmla="*/ 332444 h 1268"/>
                <a:gd name="T68" fmla="*/ 62996 w 1054"/>
                <a:gd name="T69" fmla="*/ 395543 h 1268"/>
                <a:gd name="T70" fmla="*/ 204825 w 1054"/>
                <a:gd name="T71" fmla="*/ 395543 h 1268"/>
                <a:gd name="T72" fmla="*/ 204825 w 1054"/>
                <a:gd name="T73" fmla="*/ 395543 h 1268"/>
                <a:gd name="T74" fmla="*/ 289419 w 1054"/>
                <a:gd name="T75" fmla="*/ 456839 h 1268"/>
                <a:gd name="T76" fmla="*/ 289419 w 1054"/>
                <a:gd name="T77" fmla="*/ 456839 h 1268"/>
                <a:gd name="T78" fmla="*/ 379053 w 1054"/>
                <a:gd name="T79" fmla="*/ 367058 h 1268"/>
                <a:gd name="T80" fmla="*/ 379053 w 1054"/>
                <a:gd name="T81" fmla="*/ 367058 h 1268"/>
                <a:gd name="T82" fmla="*/ 317137 w 1054"/>
                <a:gd name="T83" fmla="*/ 281964 h 12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54" h="1268">
                  <a:moveTo>
                    <a:pt x="804" y="1193"/>
                  </a:moveTo>
                  <a:lnTo>
                    <a:pt x="804" y="1193"/>
                  </a:lnTo>
                  <a:cubicBezTo>
                    <a:pt x="708" y="1193"/>
                    <a:pt x="631" y="1114"/>
                    <a:pt x="631" y="1018"/>
                  </a:cubicBezTo>
                  <a:cubicBezTo>
                    <a:pt x="631" y="922"/>
                    <a:pt x="708" y="845"/>
                    <a:pt x="804" y="845"/>
                  </a:cubicBezTo>
                  <a:cubicBezTo>
                    <a:pt x="901" y="845"/>
                    <a:pt x="979" y="922"/>
                    <a:pt x="979" y="1018"/>
                  </a:cubicBezTo>
                  <a:cubicBezTo>
                    <a:pt x="979" y="1114"/>
                    <a:pt x="901" y="1193"/>
                    <a:pt x="804" y="1193"/>
                  </a:cubicBezTo>
                  <a:close/>
                  <a:moveTo>
                    <a:pt x="556" y="1018"/>
                  </a:moveTo>
                  <a:lnTo>
                    <a:pt x="556" y="1018"/>
                  </a:lnTo>
                  <a:cubicBezTo>
                    <a:pt x="556" y="1020"/>
                    <a:pt x="556" y="1021"/>
                    <a:pt x="556" y="1022"/>
                  </a:cubicBezTo>
                  <a:lnTo>
                    <a:pt x="175" y="1022"/>
                  </a:lnTo>
                  <a:cubicBezTo>
                    <a:pt x="120" y="1022"/>
                    <a:pt x="76" y="978"/>
                    <a:pt x="76" y="922"/>
                  </a:cubicBezTo>
                  <a:lnTo>
                    <a:pt x="76" y="174"/>
                  </a:lnTo>
                  <a:cubicBezTo>
                    <a:pt x="76" y="118"/>
                    <a:pt x="120" y="73"/>
                    <a:pt x="175" y="73"/>
                  </a:cubicBezTo>
                  <a:lnTo>
                    <a:pt x="706" y="73"/>
                  </a:lnTo>
                  <a:cubicBezTo>
                    <a:pt x="761" y="73"/>
                    <a:pt x="806" y="118"/>
                    <a:pt x="806" y="174"/>
                  </a:cubicBezTo>
                  <a:lnTo>
                    <a:pt x="806" y="769"/>
                  </a:lnTo>
                  <a:lnTo>
                    <a:pt x="804" y="769"/>
                  </a:lnTo>
                  <a:cubicBezTo>
                    <a:pt x="668" y="769"/>
                    <a:pt x="556" y="882"/>
                    <a:pt x="556" y="1018"/>
                  </a:cubicBezTo>
                  <a:close/>
                  <a:moveTo>
                    <a:pt x="881" y="782"/>
                  </a:moveTo>
                  <a:lnTo>
                    <a:pt x="881" y="174"/>
                  </a:lnTo>
                  <a:cubicBezTo>
                    <a:pt x="881" y="78"/>
                    <a:pt x="803" y="0"/>
                    <a:pt x="706" y="0"/>
                  </a:cubicBezTo>
                  <a:lnTo>
                    <a:pt x="175" y="0"/>
                  </a:lnTo>
                  <a:cubicBezTo>
                    <a:pt x="79" y="0"/>
                    <a:pt x="0" y="78"/>
                    <a:pt x="0" y="174"/>
                  </a:cubicBezTo>
                  <a:lnTo>
                    <a:pt x="0" y="922"/>
                  </a:lnTo>
                  <a:cubicBezTo>
                    <a:pt x="0" y="1018"/>
                    <a:pt x="79" y="1097"/>
                    <a:pt x="175" y="1097"/>
                  </a:cubicBezTo>
                  <a:lnTo>
                    <a:pt x="569" y="1097"/>
                  </a:lnTo>
                  <a:cubicBezTo>
                    <a:pt x="601" y="1196"/>
                    <a:pt x="694" y="1267"/>
                    <a:pt x="804" y="1267"/>
                  </a:cubicBezTo>
                  <a:cubicBezTo>
                    <a:pt x="942" y="1267"/>
                    <a:pt x="1053" y="1156"/>
                    <a:pt x="1053" y="1018"/>
                  </a:cubicBezTo>
                  <a:cubicBezTo>
                    <a:pt x="1053" y="908"/>
                    <a:pt x="980" y="814"/>
                    <a:pt x="881" y="78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0" name="Freeform 37">
              <a:extLst>
                <a:ext uri="{FF2B5EF4-FFF2-40B4-BE49-F238E27FC236}">
                  <a16:creationId xmlns:a16="http://schemas.microsoft.com/office/drawing/2014/main" id="{219F7BE9-3F0C-7B4F-A040-BCB413639A8E}"/>
                </a:ext>
              </a:extLst>
            </p:cNvPr>
            <p:cNvSpPr>
              <a:spLocks noChangeArrowheads="1"/>
            </p:cNvSpPr>
            <p:nvPr/>
          </p:nvSpPr>
          <p:spPr bwMode="auto">
            <a:xfrm>
              <a:off x="7586508" y="5164298"/>
              <a:ext cx="213377" cy="164711"/>
            </a:xfrm>
            <a:custGeom>
              <a:avLst/>
              <a:gdLst>
                <a:gd name="T0" fmla="*/ 65875 w 250"/>
                <a:gd name="T1" fmla="*/ 5067 h 193"/>
                <a:gd name="T2" fmla="*/ 33662 w 250"/>
                <a:gd name="T3" fmla="*/ 37277 h 193"/>
                <a:gd name="T4" fmla="*/ 24251 w 250"/>
                <a:gd name="T5" fmla="*/ 28230 h 193"/>
                <a:gd name="T6" fmla="*/ 24251 w 250"/>
                <a:gd name="T7" fmla="*/ 28230 h 193"/>
                <a:gd name="T8" fmla="*/ 5429 w 250"/>
                <a:gd name="T9" fmla="*/ 28230 h 193"/>
                <a:gd name="T10" fmla="*/ 5429 w 250"/>
                <a:gd name="T11" fmla="*/ 28230 h 193"/>
                <a:gd name="T12" fmla="*/ 5429 w 250"/>
                <a:gd name="T13" fmla="*/ 47411 h 193"/>
                <a:gd name="T14" fmla="*/ 24251 w 250"/>
                <a:gd name="T15" fmla="*/ 65507 h 193"/>
                <a:gd name="T16" fmla="*/ 24251 w 250"/>
                <a:gd name="T17" fmla="*/ 65507 h 193"/>
                <a:gd name="T18" fmla="*/ 33662 w 250"/>
                <a:gd name="T19" fmla="*/ 69488 h 193"/>
                <a:gd name="T20" fmla="*/ 33662 w 250"/>
                <a:gd name="T21" fmla="*/ 69488 h 193"/>
                <a:gd name="T22" fmla="*/ 43434 w 250"/>
                <a:gd name="T23" fmla="*/ 65507 h 193"/>
                <a:gd name="T24" fmla="*/ 84697 w 250"/>
                <a:gd name="T25" fmla="*/ 23887 h 193"/>
                <a:gd name="T26" fmla="*/ 84697 w 250"/>
                <a:gd name="T27" fmla="*/ 23887 h 193"/>
                <a:gd name="T28" fmla="*/ 84697 w 250"/>
                <a:gd name="T29" fmla="*/ 5067 h 193"/>
                <a:gd name="T30" fmla="*/ 84697 w 250"/>
                <a:gd name="T31" fmla="*/ 5067 h 193"/>
                <a:gd name="T32" fmla="*/ 65875 w 250"/>
                <a:gd name="T33" fmla="*/ 5067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0" h="193">
                  <a:moveTo>
                    <a:pt x="182" y="14"/>
                  </a:moveTo>
                  <a:lnTo>
                    <a:pt x="93" y="103"/>
                  </a:lnTo>
                  <a:lnTo>
                    <a:pt x="67" y="78"/>
                  </a:lnTo>
                  <a:cubicBezTo>
                    <a:pt x="52" y="63"/>
                    <a:pt x="28" y="63"/>
                    <a:pt x="15" y="78"/>
                  </a:cubicBezTo>
                  <a:cubicBezTo>
                    <a:pt x="0" y="93"/>
                    <a:pt x="0" y="116"/>
                    <a:pt x="15" y="131"/>
                  </a:cubicBezTo>
                  <a:lnTo>
                    <a:pt x="67" y="181"/>
                  </a:lnTo>
                  <a:cubicBezTo>
                    <a:pt x="74" y="188"/>
                    <a:pt x="84" y="192"/>
                    <a:pt x="93" y="192"/>
                  </a:cubicBezTo>
                  <a:cubicBezTo>
                    <a:pt x="102" y="192"/>
                    <a:pt x="112" y="188"/>
                    <a:pt x="120" y="181"/>
                  </a:cubicBezTo>
                  <a:lnTo>
                    <a:pt x="234" y="66"/>
                  </a:lnTo>
                  <a:cubicBezTo>
                    <a:pt x="249" y="51"/>
                    <a:pt x="249" y="28"/>
                    <a:pt x="234" y="14"/>
                  </a:cubicBezTo>
                  <a:cubicBezTo>
                    <a:pt x="221" y="0"/>
                    <a:pt x="197" y="0"/>
                    <a:pt x="182" y="1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 name="Freeform 38">
              <a:extLst>
                <a:ext uri="{FF2B5EF4-FFF2-40B4-BE49-F238E27FC236}">
                  <a16:creationId xmlns:a16="http://schemas.microsoft.com/office/drawing/2014/main" id="{67CD05C9-F66C-3D4A-B5BE-1ABD9CEB984C}"/>
                </a:ext>
              </a:extLst>
            </p:cNvPr>
            <p:cNvSpPr>
              <a:spLocks noChangeArrowheads="1"/>
            </p:cNvSpPr>
            <p:nvPr/>
          </p:nvSpPr>
          <p:spPr bwMode="auto">
            <a:xfrm>
              <a:off x="7148527" y="4501712"/>
              <a:ext cx="486646" cy="63637"/>
            </a:xfrm>
            <a:custGeom>
              <a:avLst/>
              <a:gdLst>
                <a:gd name="T0" fmla="*/ 192736 w 575"/>
                <a:gd name="T1" fmla="*/ 0 h 75"/>
                <a:gd name="T2" fmla="*/ 13280 w 575"/>
                <a:gd name="T3" fmla="*/ 0 h 75"/>
                <a:gd name="T4" fmla="*/ 13280 w 575"/>
                <a:gd name="T5" fmla="*/ 0 h 75"/>
                <a:gd name="T6" fmla="*/ 0 w 575"/>
                <a:gd name="T7" fmla="*/ 13314 h 75"/>
                <a:gd name="T8" fmla="*/ 0 w 575"/>
                <a:gd name="T9" fmla="*/ 13314 h 75"/>
                <a:gd name="T10" fmla="*/ 13280 w 575"/>
                <a:gd name="T11" fmla="*/ 26627 h 75"/>
                <a:gd name="T12" fmla="*/ 192736 w 575"/>
                <a:gd name="T13" fmla="*/ 26627 h 75"/>
                <a:gd name="T14" fmla="*/ 192736 w 575"/>
                <a:gd name="T15" fmla="*/ 26627 h 75"/>
                <a:gd name="T16" fmla="*/ 206016 w 575"/>
                <a:gd name="T17" fmla="*/ 13314 h 75"/>
                <a:gd name="T18" fmla="*/ 206016 w 575"/>
                <a:gd name="T19" fmla="*/ 13314 h 75"/>
                <a:gd name="T20" fmla="*/ 192736 w 575"/>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5" h="75">
                  <a:moveTo>
                    <a:pt x="537" y="0"/>
                  </a:moveTo>
                  <a:lnTo>
                    <a:pt x="37" y="0"/>
                  </a:lnTo>
                  <a:cubicBezTo>
                    <a:pt x="17" y="0"/>
                    <a:pt x="0" y="16"/>
                    <a:pt x="0" y="37"/>
                  </a:cubicBezTo>
                  <a:cubicBezTo>
                    <a:pt x="0" y="58"/>
                    <a:pt x="17" y="74"/>
                    <a:pt x="37" y="74"/>
                  </a:cubicBezTo>
                  <a:lnTo>
                    <a:pt x="537" y="74"/>
                  </a:lnTo>
                  <a:cubicBezTo>
                    <a:pt x="558" y="74"/>
                    <a:pt x="574" y="58"/>
                    <a:pt x="574" y="37"/>
                  </a:cubicBezTo>
                  <a:cubicBezTo>
                    <a:pt x="574" y="16"/>
                    <a:pt x="558" y="0"/>
                    <a:pt x="53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2" name="Freeform 39">
              <a:extLst>
                <a:ext uri="{FF2B5EF4-FFF2-40B4-BE49-F238E27FC236}">
                  <a16:creationId xmlns:a16="http://schemas.microsoft.com/office/drawing/2014/main" id="{24C82C10-813D-A648-815D-94BA7FCF81F1}"/>
                </a:ext>
              </a:extLst>
            </p:cNvPr>
            <p:cNvSpPr>
              <a:spLocks noChangeArrowheads="1"/>
            </p:cNvSpPr>
            <p:nvPr/>
          </p:nvSpPr>
          <p:spPr bwMode="auto">
            <a:xfrm>
              <a:off x="7148527" y="4610270"/>
              <a:ext cx="426751" cy="63640"/>
            </a:xfrm>
            <a:custGeom>
              <a:avLst/>
              <a:gdLst>
                <a:gd name="T0" fmla="*/ 13365 w 501"/>
                <a:gd name="T1" fmla="*/ 26628 h 75"/>
                <a:gd name="T2" fmla="*/ 167248 w 501"/>
                <a:gd name="T3" fmla="*/ 26628 h 75"/>
                <a:gd name="T4" fmla="*/ 167248 w 501"/>
                <a:gd name="T5" fmla="*/ 26628 h 75"/>
                <a:gd name="T6" fmla="*/ 180614 w 501"/>
                <a:gd name="T7" fmla="*/ 13314 h 75"/>
                <a:gd name="T8" fmla="*/ 180614 w 501"/>
                <a:gd name="T9" fmla="*/ 13314 h 75"/>
                <a:gd name="T10" fmla="*/ 167248 w 501"/>
                <a:gd name="T11" fmla="*/ 0 h 75"/>
                <a:gd name="T12" fmla="*/ 13365 w 501"/>
                <a:gd name="T13" fmla="*/ 0 h 75"/>
                <a:gd name="T14" fmla="*/ 13365 w 501"/>
                <a:gd name="T15" fmla="*/ 0 h 75"/>
                <a:gd name="T16" fmla="*/ 0 w 501"/>
                <a:gd name="T17" fmla="*/ 13314 h 75"/>
                <a:gd name="T18" fmla="*/ 0 w 501"/>
                <a:gd name="T19" fmla="*/ 13314 h 75"/>
                <a:gd name="T20" fmla="*/ 13365 w 501"/>
                <a:gd name="T21" fmla="*/ 26628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1" h="75">
                  <a:moveTo>
                    <a:pt x="37" y="74"/>
                  </a:moveTo>
                  <a:lnTo>
                    <a:pt x="463" y="74"/>
                  </a:lnTo>
                  <a:cubicBezTo>
                    <a:pt x="484" y="74"/>
                    <a:pt x="500" y="58"/>
                    <a:pt x="500" y="37"/>
                  </a:cubicBezTo>
                  <a:cubicBezTo>
                    <a:pt x="500" y="16"/>
                    <a:pt x="484" y="0"/>
                    <a:pt x="463" y="0"/>
                  </a:cubicBezTo>
                  <a:lnTo>
                    <a:pt x="37" y="0"/>
                  </a:lnTo>
                  <a:cubicBezTo>
                    <a:pt x="17" y="0"/>
                    <a:pt x="0" y="16"/>
                    <a:pt x="0" y="37"/>
                  </a:cubicBezTo>
                  <a:cubicBezTo>
                    <a:pt x="0" y="58"/>
                    <a:pt x="17" y="74"/>
                    <a:pt x="37" y="7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3" name="Freeform 40">
              <a:extLst>
                <a:ext uri="{FF2B5EF4-FFF2-40B4-BE49-F238E27FC236}">
                  <a16:creationId xmlns:a16="http://schemas.microsoft.com/office/drawing/2014/main" id="{1E028DA2-F3EA-7B4C-B19A-E9F359AE88BD}"/>
                </a:ext>
              </a:extLst>
            </p:cNvPr>
            <p:cNvSpPr>
              <a:spLocks noChangeArrowheads="1"/>
            </p:cNvSpPr>
            <p:nvPr/>
          </p:nvSpPr>
          <p:spPr bwMode="auto">
            <a:xfrm>
              <a:off x="7148527" y="4718831"/>
              <a:ext cx="486646" cy="63637"/>
            </a:xfrm>
            <a:custGeom>
              <a:avLst/>
              <a:gdLst>
                <a:gd name="T0" fmla="*/ 192665 w 572"/>
                <a:gd name="T1" fmla="*/ 0 h 75"/>
                <a:gd name="T2" fmla="*/ 13349 w 572"/>
                <a:gd name="T3" fmla="*/ 0 h 75"/>
                <a:gd name="T4" fmla="*/ 13349 w 572"/>
                <a:gd name="T5" fmla="*/ 0 h 75"/>
                <a:gd name="T6" fmla="*/ 0 w 572"/>
                <a:gd name="T7" fmla="*/ 13314 h 75"/>
                <a:gd name="T8" fmla="*/ 0 w 572"/>
                <a:gd name="T9" fmla="*/ 13314 h 75"/>
                <a:gd name="T10" fmla="*/ 13349 w 572"/>
                <a:gd name="T11" fmla="*/ 26627 h 75"/>
                <a:gd name="T12" fmla="*/ 192665 w 572"/>
                <a:gd name="T13" fmla="*/ 26627 h 75"/>
                <a:gd name="T14" fmla="*/ 192665 w 572"/>
                <a:gd name="T15" fmla="*/ 26627 h 75"/>
                <a:gd name="T16" fmla="*/ 206014 w 572"/>
                <a:gd name="T17" fmla="*/ 13314 h 75"/>
                <a:gd name="T18" fmla="*/ 206014 w 572"/>
                <a:gd name="T19" fmla="*/ 13314 h 75"/>
                <a:gd name="T20" fmla="*/ 192665 w 572"/>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2" h="75">
                  <a:moveTo>
                    <a:pt x="534" y="0"/>
                  </a:moveTo>
                  <a:lnTo>
                    <a:pt x="37" y="0"/>
                  </a:lnTo>
                  <a:cubicBezTo>
                    <a:pt x="17" y="0"/>
                    <a:pt x="0" y="17"/>
                    <a:pt x="0" y="37"/>
                  </a:cubicBezTo>
                  <a:cubicBezTo>
                    <a:pt x="0" y="58"/>
                    <a:pt x="17" y="74"/>
                    <a:pt x="37" y="74"/>
                  </a:cubicBezTo>
                  <a:lnTo>
                    <a:pt x="534" y="74"/>
                  </a:lnTo>
                  <a:cubicBezTo>
                    <a:pt x="555" y="74"/>
                    <a:pt x="571" y="58"/>
                    <a:pt x="571" y="37"/>
                  </a:cubicBezTo>
                  <a:cubicBezTo>
                    <a:pt x="571" y="17"/>
                    <a:pt x="555" y="0"/>
                    <a:pt x="53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4" name="Freeform 41">
              <a:extLst>
                <a:ext uri="{FF2B5EF4-FFF2-40B4-BE49-F238E27FC236}">
                  <a16:creationId xmlns:a16="http://schemas.microsoft.com/office/drawing/2014/main" id="{B08A04B5-2899-5141-A956-4CD57342CABF}"/>
                </a:ext>
              </a:extLst>
            </p:cNvPr>
            <p:cNvSpPr>
              <a:spLocks noChangeArrowheads="1"/>
            </p:cNvSpPr>
            <p:nvPr/>
          </p:nvSpPr>
          <p:spPr bwMode="auto">
            <a:xfrm>
              <a:off x="7148527" y="5123121"/>
              <a:ext cx="164711" cy="63637"/>
            </a:xfrm>
            <a:custGeom>
              <a:avLst/>
              <a:gdLst>
                <a:gd name="T0" fmla="*/ 56308 w 196"/>
                <a:gd name="T1" fmla="*/ 0 h 75"/>
                <a:gd name="T2" fmla="*/ 13186 w 196"/>
                <a:gd name="T3" fmla="*/ 0 h 75"/>
                <a:gd name="T4" fmla="*/ 13186 w 196"/>
                <a:gd name="T5" fmla="*/ 0 h 75"/>
                <a:gd name="T6" fmla="*/ 0 w 196"/>
                <a:gd name="T7" fmla="*/ 13314 h 75"/>
                <a:gd name="T8" fmla="*/ 0 w 196"/>
                <a:gd name="T9" fmla="*/ 13314 h 75"/>
                <a:gd name="T10" fmla="*/ 13186 w 196"/>
                <a:gd name="T11" fmla="*/ 26627 h 75"/>
                <a:gd name="T12" fmla="*/ 56308 w 196"/>
                <a:gd name="T13" fmla="*/ 26627 h 75"/>
                <a:gd name="T14" fmla="*/ 56308 w 196"/>
                <a:gd name="T15" fmla="*/ 26627 h 75"/>
                <a:gd name="T16" fmla="*/ 69494 w 196"/>
                <a:gd name="T17" fmla="*/ 13314 h 75"/>
                <a:gd name="T18" fmla="*/ 69494 w 196"/>
                <a:gd name="T19" fmla="*/ 13314 h 75"/>
                <a:gd name="T20" fmla="*/ 56308 w 196"/>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6" h="75">
                  <a:moveTo>
                    <a:pt x="158" y="0"/>
                  </a:moveTo>
                  <a:lnTo>
                    <a:pt x="37" y="0"/>
                  </a:lnTo>
                  <a:cubicBezTo>
                    <a:pt x="17" y="0"/>
                    <a:pt x="0" y="16"/>
                    <a:pt x="0" y="37"/>
                  </a:cubicBezTo>
                  <a:cubicBezTo>
                    <a:pt x="0" y="57"/>
                    <a:pt x="17" y="74"/>
                    <a:pt x="37" y="74"/>
                  </a:cubicBezTo>
                  <a:lnTo>
                    <a:pt x="158" y="74"/>
                  </a:lnTo>
                  <a:cubicBezTo>
                    <a:pt x="179" y="74"/>
                    <a:pt x="195" y="57"/>
                    <a:pt x="195" y="37"/>
                  </a:cubicBezTo>
                  <a:cubicBezTo>
                    <a:pt x="195" y="16"/>
                    <a:pt x="179" y="0"/>
                    <a:pt x="1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5" name="Freeform 45">
            <a:extLst>
              <a:ext uri="{FF2B5EF4-FFF2-40B4-BE49-F238E27FC236}">
                <a16:creationId xmlns:a16="http://schemas.microsoft.com/office/drawing/2014/main" id="{1ADEF927-040F-B4FB-FD78-19DC0AF528F6}"/>
              </a:ext>
            </a:extLst>
          </p:cNvPr>
          <p:cNvSpPr>
            <a:spLocks noChangeArrowheads="1"/>
          </p:cNvSpPr>
          <p:nvPr/>
        </p:nvSpPr>
        <p:spPr bwMode="auto">
          <a:xfrm>
            <a:off x="4338294" y="4463176"/>
            <a:ext cx="1096703" cy="1256393"/>
          </a:xfrm>
          <a:custGeom>
            <a:avLst/>
            <a:gdLst>
              <a:gd name="T0" fmla="*/ 161454 w 596"/>
              <a:gd name="T1" fmla="*/ 121650 h 816"/>
              <a:gd name="T2" fmla="*/ 161454 w 596"/>
              <a:gd name="T3" fmla="*/ 121650 h 816"/>
              <a:gd name="T4" fmla="*/ 146351 w 596"/>
              <a:gd name="T5" fmla="*/ 134966 h 816"/>
              <a:gd name="T6" fmla="*/ 132687 w 596"/>
              <a:gd name="T7" fmla="*/ 244739 h 816"/>
              <a:gd name="T8" fmla="*/ 132687 w 596"/>
              <a:gd name="T9" fmla="*/ 244739 h 816"/>
              <a:gd name="T10" fmla="*/ 106797 w 596"/>
              <a:gd name="T11" fmla="*/ 266694 h 816"/>
              <a:gd name="T12" fmla="*/ 106797 w 596"/>
              <a:gd name="T13" fmla="*/ 266694 h 816"/>
              <a:gd name="T14" fmla="*/ 81266 w 596"/>
              <a:gd name="T15" fmla="*/ 244739 h 816"/>
              <a:gd name="T16" fmla="*/ 67602 w 596"/>
              <a:gd name="T17" fmla="*/ 134966 h 816"/>
              <a:gd name="T18" fmla="*/ 67602 w 596"/>
              <a:gd name="T19" fmla="*/ 134966 h 816"/>
              <a:gd name="T20" fmla="*/ 52499 w 596"/>
              <a:gd name="T21" fmla="*/ 121650 h 816"/>
              <a:gd name="T22" fmla="*/ 32003 w 596"/>
              <a:gd name="T23" fmla="*/ 121650 h 816"/>
              <a:gd name="T24" fmla="*/ 106797 w 596"/>
              <a:gd name="T25" fmla="*/ 33112 h 816"/>
              <a:gd name="T26" fmla="*/ 182310 w 596"/>
              <a:gd name="T27" fmla="*/ 121650 h 816"/>
              <a:gd name="T28" fmla="*/ 161454 w 596"/>
              <a:gd name="T29" fmla="*/ 121650 h 816"/>
              <a:gd name="T30" fmla="*/ 210358 w 596"/>
              <a:gd name="T31" fmla="*/ 134966 h 816"/>
              <a:gd name="T32" fmla="*/ 210358 w 596"/>
              <a:gd name="T33" fmla="*/ 134966 h 816"/>
              <a:gd name="T34" fmla="*/ 206402 w 596"/>
              <a:gd name="T35" fmla="*/ 109773 h 816"/>
              <a:gd name="T36" fmla="*/ 118663 w 596"/>
              <a:gd name="T37" fmla="*/ 5399 h 816"/>
              <a:gd name="T38" fmla="*/ 118663 w 596"/>
              <a:gd name="T39" fmla="*/ 5399 h 816"/>
              <a:gd name="T40" fmla="*/ 106797 w 596"/>
              <a:gd name="T41" fmla="*/ 0 h 816"/>
              <a:gd name="T42" fmla="*/ 106797 w 596"/>
              <a:gd name="T43" fmla="*/ 0 h 816"/>
              <a:gd name="T44" fmla="*/ 95290 w 596"/>
              <a:gd name="T45" fmla="*/ 5399 h 816"/>
              <a:gd name="T46" fmla="*/ 6832 w 596"/>
              <a:gd name="T47" fmla="*/ 109773 h 816"/>
              <a:gd name="T48" fmla="*/ 6832 w 596"/>
              <a:gd name="T49" fmla="*/ 109773 h 816"/>
              <a:gd name="T50" fmla="*/ 3596 w 596"/>
              <a:gd name="T51" fmla="*/ 134966 h 816"/>
              <a:gd name="T52" fmla="*/ 3596 w 596"/>
              <a:gd name="T53" fmla="*/ 134966 h 816"/>
              <a:gd name="T54" fmla="*/ 24811 w 596"/>
              <a:gd name="T55" fmla="*/ 148643 h 816"/>
              <a:gd name="T56" fmla="*/ 42431 w 596"/>
              <a:gd name="T57" fmla="*/ 148643 h 816"/>
              <a:gd name="T58" fmla="*/ 55017 w 596"/>
              <a:gd name="T59" fmla="*/ 247978 h 816"/>
              <a:gd name="T60" fmla="*/ 55017 w 596"/>
              <a:gd name="T61" fmla="*/ 247978 h 816"/>
              <a:gd name="T62" fmla="*/ 106797 w 596"/>
              <a:gd name="T63" fmla="*/ 293327 h 816"/>
              <a:gd name="T64" fmla="*/ 106797 w 596"/>
              <a:gd name="T65" fmla="*/ 293327 h 816"/>
              <a:gd name="T66" fmla="*/ 158937 w 596"/>
              <a:gd name="T67" fmla="*/ 247978 h 816"/>
              <a:gd name="T68" fmla="*/ 171522 w 596"/>
              <a:gd name="T69" fmla="*/ 148643 h 816"/>
              <a:gd name="T70" fmla="*/ 188423 w 596"/>
              <a:gd name="T71" fmla="*/ 148643 h 816"/>
              <a:gd name="T72" fmla="*/ 188423 w 596"/>
              <a:gd name="T73" fmla="*/ 148643 h 816"/>
              <a:gd name="T74" fmla="*/ 210358 w 596"/>
              <a:gd name="T75" fmla="*/ 134966 h 8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6" h="816">
                <a:moveTo>
                  <a:pt x="449" y="338"/>
                </a:moveTo>
                <a:lnTo>
                  <a:pt x="449" y="338"/>
                </a:lnTo>
                <a:cubicBezTo>
                  <a:pt x="426" y="338"/>
                  <a:pt x="409" y="354"/>
                  <a:pt x="407" y="375"/>
                </a:cubicBezTo>
                <a:lnTo>
                  <a:pt x="369" y="680"/>
                </a:lnTo>
                <a:cubicBezTo>
                  <a:pt x="364" y="714"/>
                  <a:pt x="333" y="741"/>
                  <a:pt x="297" y="741"/>
                </a:cubicBezTo>
                <a:cubicBezTo>
                  <a:pt x="262" y="741"/>
                  <a:pt x="231" y="714"/>
                  <a:pt x="226" y="680"/>
                </a:cubicBezTo>
                <a:lnTo>
                  <a:pt x="188" y="375"/>
                </a:lnTo>
                <a:cubicBezTo>
                  <a:pt x="185" y="354"/>
                  <a:pt x="167" y="338"/>
                  <a:pt x="146" y="338"/>
                </a:cubicBezTo>
                <a:lnTo>
                  <a:pt x="89" y="338"/>
                </a:lnTo>
                <a:lnTo>
                  <a:pt x="297" y="92"/>
                </a:lnTo>
                <a:lnTo>
                  <a:pt x="507" y="338"/>
                </a:lnTo>
                <a:lnTo>
                  <a:pt x="449" y="338"/>
                </a:lnTo>
                <a:close/>
                <a:moveTo>
                  <a:pt x="585" y="375"/>
                </a:moveTo>
                <a:lnTo>
                  <a:pt x="585" y="375"/>
                </a:lnTo>
                <a:cubicBezTo>
                  <a:pt x="595" y="351"/>
                  <a:pt x="592" y="324"/>
                  <a:pt x="574" y="305"/>
                </a:cubicBezTo>
                <a:lnTo>
                  <a:pt x="330" y="15"/>
                </a:lnTo>
                <a:cubicBezTo>
                  <a:pt x="321" y="5"/>
                  <a:pt x="309" y="0"/>
                  <a:pt x="297" y="0"/>
                </a:cubicBezTo>
                <a:cubicBezTo>
                  <a:pt x="284" y="0"/>
                  <a:pt x="274" y="5"/>
                  <a:pt x="265" y="15"/>
                </a:cubicBezTo>
                <a:lnTo>
                  <a:pt x="19" y="305"/>
                </a:lnTo>
                <a:cubicBezTo>
                  <a:pt x="3" y="324"/>
                  <a:pt x="0" y="351"/>
                  <a:pt x="10" y="375"/>
                </a:cubicBezTo>
                <a:cubicBezTo>
                  <a:pt x="20" y="398"/>
                  <a:pt x="44" y="413"/>
                  <a:pt x="69" y="413"/>
                </a:cubicBezTo>
                <a:lnTo>
                  <a:pt x="118" y="413"/>
                </a:lnTo>
                <a:lnTo>
                  <a:pt x="153" y="689"/>
                </a:lnTo>
                <a:cubicBezTo>
                  <a:pt x="161" y="759"/>
                  <a:pt x="223" y="815"/>
                  <a:pt x="297" y="815"/>
                </a:cubicBezTo>
                <a:cubicBezTo>
                  <a:pt x="372" y="815"/>
                  <a:pt x="434" y="759"/>
                  <a:pt x="442" y="689"/>
                </a:cubicBezTo>
                <a:lnTo>
                  <a:pt x="477" y="413"/>
                </a:lnTo>
                <a:lnTo>
                  <a:pt x="524" y="413"/>
                </a:lnTo>
                <a:cubicBezTo>
                  <a:pt x="551" y="413"/>
                  <a:pt x="573" y="398"/>
                  <a:pt x="585" y="375"/>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 name="Freeform 43">
            <a:extLst>
              <a:ext uri="{FF2B5EF4-FFF2-40B4-BE49-F238E27FC236}">
                <a16:creationId xmlns:a16="http://schemas.microsoft.com/office/drawing/2014/main" id="{C09A0752-2081-2578-95D0-DD44D4116572}"/>
              </a:ext>
            </a:extLst>
          </p:cNvPr>
          <p:cNvSpPr>
            <a:spLocks noChangeArrowheads="1"/>
          </p:cNvSpPr>
          <p:nvPr/>
        </p:nvSpPr>
        <p:spPr bwMode="auto">
          <a:xfrm>
            <a:off x="5303529" y="5183106"/>
            <a:ext cx="1096703" cy="1256393"/>
          </a:xfrm>
          <a:custGeom>
            <a:avLst/>
            <a:gdLst>
              <a:gd name="T0" fmla="*/ 107157 w 596"/>
              <a:gd name="T1" fmla="*/ 259855 h 816"/>
              <a:gd name="T2" fmla="*/ 32003 w 596"/>
              <a:gd name="T3" fmla="*/ 171677 h 816"/>
              <a:gd name="T4" fmla="*/ 52859 w 596"/>
              <a:gd name="T5" fmla="*/ 171677 h 816"/>
              <a:gd name="T6" fmla="*/ 52859 w 596"/>
              <a:gd name="T7" fmla="*/ 171677 h 816"/>
              <a:gd name="T8" fmla="*/ 67602 w 596"/>
              <a:gd name="T9" fmla="*/ 158361 h 816"/>
              <a:gd name="T10" fmla="*/ 81626 w 596"/>
              <a:gd name="T11" fmla="*/ 48948 h 816"/>
              <a:gd name="T12" fmla="*/ 81626 w 596"/>
              <a:gd name="T13" fmla="*/ 48948 h 816"/>
              <a:gd name="T14" fmla="*/ 107157 w 596"/>
              <a:gd name="T15" fmla="*/ 26633 h 816"/>
              <a:gd name="T16" fmla="*/ 107157 w 596"/>
              <a:gd name="T17" fmla="*/ 26633 h 816"/>
              <a:gd name="T18" fmla="*/ 132687 w 596"/>
              <a:gd name="T19" fmla="*/ 48948 h 816"/>
              <a:gd name="T20" fmla="*/ 145992 w 596"/>
              <a:gd name="T21" fmla="*/ 158361 h 816"/>
              <a:gd name="T22" fmla="*/ 145992 w 596"/>
              <a:gd name="T23" fmla="*/ 158361 h 816"/>
              <a:gd name="T24" fmla="*/ 161094 w 596"/>
              <a:gd name="T25" fmla="*/ 171677 h 816"/>
              <a:gd name="T26" fmla="*/ 181591 w 596"/>
              <a:gd name="T27" fmla="*/ 171677 h 816"/>
              <a:gd name="T28" fmla="*/ 107157 w 596"/>
              <a:gd name="T29" fmla="*/ 259855 h 816"/>
              <a:gd name="T30" fmla="*/ 210358 w 596"/>
              <a:gd name="T31" fmla="*/ 158361 h 816"/>
              <a:gd name="T32" fmla="*/ 210358 w 596"/>
              <a:gd name="T33" fmla="*/ 158361 h 816"/>
              <a:gd name="T34" fmla="*/ 188782 w 596"/>
              <a:gd name="T35" fmla="*/ 145044 h 816"/>
              <a:gd name="T36" fmla="*/ 171522 w 596"/>
              <a:gd name="T37" fmla="*/ 145044 h 816"/>
              <a:gd name="T38" fmla="*/ 158577 w 596"/>
              <a:gd name="T39" fmla="*/ 45709 h 816"/>
              <a:gd name="T40" fmla="*/ 158577 w 596"/>
              <a:gd name="T41" fmla="*/ 45709 h 816"/>
              <a:gd name="T42" fmla="*/ 107157 w 596"/>
              <a:gd name="T43" fmla="*/ 0 h 816"/>
              <a:gd name="T44" fmla="*/ 107157 w 596"/>
              <a:gd name="T45" fmla="*/ 0 h 816"/>
              <a:gd name="T46" fmla="*/ 54657 w 596"/>
              <a:gd name="T47" fmla="*/ 45709 h 816"/>
              <a:gd name="T48" fmla="*/ 42791 w 596"/>
              <a:gd name="T49" fmla="*/ 145044 h 816"/>
              <a:gd name="T50" fmla="*/ 25171 w 596"/>
              <a:gd name="T51" fmla="*/ 145044 h 816"/>
              <a:gd name="T52" fmla="*/ 25171 w 596"/>
              <a:gd name="T53" fmla="*/ 145044 h 816"/>
              <a:gd name="T54" fmla="*/ 3596 w 596"/>
              <a:gd name="T55" fmla="*/ 158361 h 816"/>
              <a:gd name="T56" fmla="*/ 3596 w 596"/>
              <a:gd name="T57" fmla="*/ 158361 h 816"/>
              <a:gd name="T58" fmla="*/ 6832 w 596"/>
              <a:gd name="T59" fmla="*/ 183194 h 816"/>
              <a:gd name="T60" fmla="*/ 95290 w 596"/>
              <a:gd name="T61" fmla="*/ 287569 h 816"/>
              <a:gd name="T62" fmla="*/ 95290 w 596"/>
              <a:gd name="T63" fmla="*/ 287569 h 816"/>
              <a:gd name="T64" fmla="*/ 107157 w 596"/>
              <a:gd name="T65" fmla="*/ 293327 h 816"/>
              <a:gd name="T66" fmla="*/ 107157 w 596"/>
              <a:gd name="T67" fmla="*/ 293327 h 816"/>
              <a:gd name="T68" fmla="*/ 118304 w 596"/>
              <a:gd name="T69" fmla="*/ 287569 h 816"/>
              <a:gd name="T70" fmla="*/ 206762 w 596"/>
              <a:gd name="T71" fmla="*/ 183194 h 816"/>
              <a:gd name="T72" fmla="*/ 206762 w 596"/>
              <a:gd name="T73" fmla="*/ 183194 h 816"/>
              <a:gd name="T74" fmla="*/ 210358 w 596"/>
              <a:gd name="T75" fmla="*/ 158361 h 8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6" h="816">
                <a:moveTo>
                  <a:pt x="298" y="722"/>
                </a:moveTo>
                <a:lnTo>
                  <a:pt x="89" y="477"/>
                </a:lnTo>
                <a:lnTo>
                  <a:pt x="147" y="477"/>
                </a:lnTo>
                <a:cubicBezTo>
                  <a:pt x="167" y="477"/>
                  <a:pt x="185" y="460"/>
                  <a:pt x="188" y="440"/>
                </a:cubicBezTo>
                <a:lnTo>
                  <a:pt x="227" y="136"/>
                </a:lnTo>
                <a:cubicBezTo>
                  <a:pt x="231" y="100"/>
                  <a:pt x="261" y="74"/>
                  <a:pt x="298" y="74"/>
                </a:cubicBezTo>
                <a:cubicBezTo>
                  <a:pt x="334" y="74"/>
                  <a:pt x="364" y="100"/>
                  <a:pt x="369" y="136"/>
                </a:cubicBezTo>
                <a:lnTo>
                  <a:pt x="406" y="440"/>
                </a:lnTo>
                <a:cubicBezTo>
                  <a:pt x="408" y="460"/>
                  <a:pt x="427" y="477"/>
                  <a:pt x="448" y="477"/>
                </a:cubicBezTo>
                <a:lnTo>
                  <a:pt x="505" y="477"/>
                </a:lnTo>
                <a:lnTo>
                  <a:pt x="298" y="722"/>
                </a:lnTo>
                <a:close/>
                <a:moveTo>
                  <a:pt x="585" y="440"/>
                </a:moveTo>
                <a:lnTo>
                  <a:pt x="585" y="440"/>
                </a:lnTo>
                <a:cubicBezTo>
                  <a:pt x="573" y="417"/>
                  <a:pt x="551" y="403"/>
                  <a:pt x="525" y="403"/>
                </a:cubicBezTo>
                <a:lnTo>
                  <a:pt x="477" y="403"/>
                </a:lnTo>
                <a:lnTo>
                  <a:pt x="441" y="127"/>
                </a:lnTo>
                <a:cubicBezTo>
                  <a:pt x="432" y="54"/>
                  <a:pt x="370" y="0"/>
                  <a:pt x="298" y="0"/>
                </a:cubicBezTo>
                <a:cubicBezTo>
                  <a:pt x="224" y="0"/>
                  <a:pt x="162" y="54"/>
                  <a:pt x="152" y="127"/>
                </a:cubicBezTo>
                <a:lnTo>
                  <a:pt x="119" y="403"/>
                </a:lnTo>
                <a:lnTo>
                  <a:pt x="70" y="403"/>
                </a:lnTo>
                <a:cubicBezTo>
                  <a:pt x="45" y="403"/>
                  <a:pt x="21" y="417"/>
                  <a:pt x="10" y="440"/>
                </a:cubicBezTo>
                <a:cubicBezTo>
                  <a:pt x="0" y="464"/>
                  <a:pt x="3" y="490"/>
                  <a:pt x="19" y="509"/>
                </a:cubicBezTo>
                <a:lnTo>
                  <a:pt x="265" y="799"/>
                </a:lnTo>
                <a:cubicBezTo>
                  <a:pt x="273" y="810"/>
                  <a:pt x="285" y="815"/>
                  <a:pt x="298" y="815"/>
                </a:cubicBezTo>
                <a:cubicBezTo>
                  <a:pt x="310" y="815"/>
                  <a:pt x="322" y="810"/>
                  <a:pt x="329" y="799"/>
                </a:cubicBezTo>
                <a:lnTo>
                  <a:pt x="575" y="509"/>
                </a:lnTo>
                <a:cubicBezTo>
                  <a:pt x="591" y="490"/>
                  <a:pt x="595" y="464"/>
                  <a:pt x="585" y="44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8" name="Group 95">
            <a:extLst>
              <a:ext uri="{FF2B5EF4-FFF2-40B4-BE49-F238E27FC236}">
                <a16:creationId xmlns:a16="http://schemas.microsoft.com/office/drawing/2014/main" id="{5FF1ED3D-DA53-4561-AA67-A040DE0B0FDC}"/>
              </a:ext>
            </a:extLst>
          </p:cNvPr>
          <p:cNvGrpSpPr/>
          <p:nvPr/>
        </p:nvGrpSpPr>
        <p:grpSpPr>
          <a:xfrm>
            <a:off x="11535934" y="4698075"/>
            <a:ext cx="1939818" cy="2220584"/>
            <a:chOff x="12018732" y="6609263"/>
            <a:chExt cx="853503" cy="977038"/>
          </a:xfrm>
          <a:solidFill>
            <a:schemeClr val="bg1"/>
          </a:solidFill>
        </p:grpSpPr>
        <p:sp>
          <p:nvSpPr>
            <p:cNvPr id="14" name="Freeform 96">
              <a:extLst>
                <a:ext uri="{FF2B5EF4-FFF2-40B4-BE49-F238E27FC236}">
                  <a16:creationId xmlns:a16="http://schemas.microsoft.com/office/drawing/2014/main" id="{CE24697F-31AB-A9D3-C35B-5B608AF86A83}"/>
                </a:ext>
              </a:extLst>
            </p:cNvPr>
            <p:cNvSpPr>
              <a:spLocks noChangeArrowheads="1"/>
            </p:cNvSpPr>
            <p:nvPr/>
          </p:nvSpPr>
          <p:spPr bwMode="auto">
            <a:xfrm>
              <a:off x="12018732" y="7069707"/>
              <a:ext cx="853503" cy="516594"/>
            </a:xfrm>
            <a:custGeom>
              <a:avLst/>
              <a:gdLst>
                <a:gd name="T0" fmla="*/ 282717 w 1005"/>
                <a:gd name="T1" fmla="*/ 112420 h 608"/>
                <a:gd name="T2" fmla="*/ 282717 w 1005"/>
                <a:gd name="T3" fmla="*/ 112420 h 608"/>
                <a:gd name="T4" fmla="*/ 228695 w 1005"/>
                <a:gd name="T5" fmla="*/ 145209 h 608"/>
                <a:gd name="T6" fmla="*/ 121730 w 1005"/>
                <a:gd name="T7" fmla="*/ 145209 h 608"/>
                <a:gd name="T8" fmla="*/ 121730 w 1005"/>
                <a:gd name="T9" fmla="*/ 145209 h 608"/>
                <a:gd name="T10" fmla="*/ 113447 w 1005"/>
                <a:gd name="T11" fmla="*/ 148812 h 608"/>
                <a:gd name="T12" fmla="*/ 72390 w 1005"/>
                <a:gd name="T13" fmla="*/ 189529 h 608"/>
                <a:gd name="T14" fmla="*/ 72390 w 1005"/>
                <a:gd name="T15" fmla="*/ 189529 h 608"/>
                <a:gd name="T16" fmla="*/ 29172 w 1005"/>
                <a:gd name="T17" fmla="*/ 145930 h 608"/>
                <a:gd name="T18" fmla="*/ 92198 w 1005"/>
                <a:gd name="T19" fmla="*/ 83234 h 608"/>
                <a:gd name="T20" fmla="*/ 92198 w 1005"/>
                <a:gd name="T21" fmla="*/ 83234 h 608"/>
                <a:gd name="T22" fmla="*/ 117769 w 1005"/>
                <a:gd name="T23" fmla="*/ 72424 h 608"/>
                <a:gd name="T24" fmla="*/ 248863 w 1005"/>
                <a:gd name="T25" fmla="*/ 72424 h 608"/>
                <a:gd name="T26" fmla="*/ 239139 w 1005"/>
                <a:gd name="T27" fmla="*/ 90080 h 608"/>
                <a:gd name="T28" fmla="*/ 239139 w 1005"/>
                <a:gd name="T29" fmla="*/ 90080 h 608"/>
                <a:gd name="T30" fmla="*/ 228695 w 1005"/>
                <a:gd name="T31" fmla="*/ 96566 h 608"/>
                <a:gd name="T32" fmla="*/ 146581 w 1005"/>
                <a:gd name="T33" fmla="*/ 96566 h 608"/>
                <a:gd name="T34" fmla="*/ 146581 w 1005"/>
                <a:gd name="T35" fmla="*/ 96566 h 608"/>
                <a:gd name="T36" fmla="*/ 134336 w 1005"/>
                <a:gd name="T37" fmla="*/ 108817 h 608"/>
                <a:gd name="T38" fmla="*/ 134336 w 1005"/>
                <a:gd name="T39" fmla="*/ 108817 h 608"/>
                <a:gd name="T40" fmla="*/ 146581 w 1005"/>
                <a:gd name="T41" fmla="*/ 121068 h 608"/>
                <a:gd name="T42" fmla="*/ 228695 w 1005"/>
                <a:gd name="T43" fmla="*/ 121068 h 608"/>
                <a:gd name="T44" fmla="*/ 228695 w 1005"/>
                <a:gd name="T45" fmla="*/ 121068 h 608"/>
                <a:gd name="T46" fmla="*/ 260748 w 1005"/>
                <a:gd name="T47" fmla="*/ 101250 h 608"/>
                <a:gd name="T48" fmla="*/ 260748 w 1005"/>
                <a:gd name="T49" fmla="*/ 101250 h 608"/>
                <a:gd name="T50" fmla="*/ 279476 w 1005"/>
                <a:gd name="T51" fmla="*/ 65578 h 608"/>
                <a:gd name="T52" fmla="*/ 279476 w 1005"/>
                <a:gd name="T53" fmla="*/ 65578 h 608"/>
                <a:gd name="T54" fmla="*/ 327016 w 1005"/>
                <a:gd name="T55" fmla="*/ 27024 h 608"/>
                <a:gd name="T56" fmla="*/ 327016 w 1005"/>
                <a:gd name="T57" fmla="*/ 27024 h 608"/>
                <a:gd name="T58" fmla="*/ 282717 w 1005"/>
                <a:gd name="T59" fmla="*/ 112420 h 608"/>
                <a:gd name="T60" fmla="*/ 359069 w 1005"/>
                <a:gd name="T61" fmla="*/ 5765 h 608"/>
                <a:gd name="T62" fmla="*/ 359069 w 1005"/>
                <a:gd name="T63" fmla="*/ 5765 h 608"/>
                <a:gd name="T64" fmla="*/ 348624 w 1005"/>
                <a:gd name="T65" fmla="*/ 0 h 608"/>
                <a:gd name="T66" fmla="*/ 348624 w 1005"/>
                <a:gd name="T67" fmla="*/ 0 h 608"/>
                <a:gd name="T68" fmla="*/ 261829 w 1005"/>
                <a:gd name="T69" fmla="*/ 47923 h 608"/>
                <a:gd name="T70" fmla="*/ 117769 w 1005"/>
                <a:gd name="T71" fmla="*/ 47923 h 608"/>
                <a:gd name="T72" fmla="*/ 117769 w 1005"/>
                <a:gd name="T73" fmla="*/ 47923 h 608"/>
                <a:gd name="T74" fmla="*/ 74911 w 1005"/>
                <a:gd name="T75" fmla="*/ 66299 h 608"/>
                <a:gd name="T76" fmla="*/ 3601 w 1005"/>
                <a:gd name="T77" fmla="*/ 137643 h 608"/>
                <a:gd name="T78" fmla="*/ 3601 w 1005"/>
                <a:gd name="T79" fmla="*/ 137643 h 608"/>
                <a:gd name="T80" fmla="*/ 0 w 1005"/>
                <a:gd name="T81" fmla="*/ 145930 h 608"/>
                <a:gd name="T82" fmla="*/ 0 w 1005"/>
                <a:gd name="T83" fmla="*/ 145930 h 608"/>
                <a:gd name="T84" fmla="*/ 3601 w 1005"/>
                <a:gd name="T85" fmla="*/ 154578 h 608"/>
                <a:gd name="T86" fmla="*/ 3601 w 1005"/>
                <a:gd name="T87" fmla="*/ 154578 h 608"/>
                <a:gd name="T88" fmla="*/ 63746 w 1005"/>
                <a:gd name="T89" fmla="*/ 215472 h 608"/>
                <a:gd name="T90" fmla="*/ 63746 w 1005"/>
                <a:gd name="T91" fmla="*/ 215472 h 608"/>
                <a:gd name="T92" fmla="*/ 72390 w 1005"/>
                <a:gd name="T93" fmla="*/ 218715 h 608"/>
                <a:gd name="T94" fmla="*/ 72390 w 1005"/>
                <a:gd name="T95" fmla="*/ 218715 h 608"/>
                <a:gd name="T96" fmla="*/ 81034 w 1005"/>
                <a:gd name="T97" fmla="*/ 215472 h 608"/>
                <a:gd name="T98" fmla="*/ 127493 w 1005"/>
                <a:gd name="T99" fmla="*/ 169351 h 608"/>
                <a:gd name="T100" fmla="*/ 228695 w 1005"/>
                <a:gd name="T101" fmla="*/ 169351 h 608"/>
                <a:gd name="T102" fmla="*/ 228695 w 1005"/>
                <a:gd name="T103" fmla="*/ 169351 h 608"/>
                <a:gd name="T104" fmla="*/ 303606 w 1005"/>
                <a:gd name="T105" fmla="*/ 123590 h 608"/>
                <a:gd name="T106" fmla="*/ 303606 w 1005"/>
                <a:gd name="T107" fmla="*/ 123590 h 608"/>
                <a:gd name="T108" fmla="*/ 359789 w 1005"/>
                <a:gd name="T109" fmla="*/ 17656 h 608"/>
                <a:gd name="T110" fmla="*/ 359789 w 1005"/>
                <a:gd name="T111" fmla="*/ 17656 h 608"/>
                <a:gd name="T112" fmla="*/ 359069 w 1005"/>
                <a:gd name="T113" fmla="*/ 5765 h 6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5" h="608">
                  <a:moveTo>
                    <a:pt x="785" y="312"/>
                  </a:moveTo>
                  <a:lnTo>
                    <a:pt x="785" y="312"/>
                  </a:lnTo>
                  <a:cubicBezTo>
                    <a:pt x="755" y="368"/>
                    <a:pt x="697" y="403"/>
                    <a:pt x="635" y="403"/>
                  </a:cubicBezTo>
                  <a:lnTo>
                    <a:pt x="338" y="403"/>
                  </a:lnTo>
                  <a:cubicBezTo>
                    <a:pt x="330" y="403"/>
                    <a:pt x="321" y="407"/>
                    <a:pt x="315" y="413"/>
                  </a:cubicBezTo>
                  <a:lnTo>
                    <a:pt x="201" y="526"/>
                  </a:lnTo>
                  <a:cubicBezTo>
                    <a:pt x="175" y="499"/>
                    <a:pt x="128" y="453"/>
                    <a:pt x="81" y="405"/>
                  </a:cubicBezTo>
                  <a:lnTo>
                    <a:pt x="256" y="231"/>
                  </a:lnTo>
                  <a:cubicBezTo>
                    <a:pt x="275" y="212"/>
                    <a:pt x="300" y="201"/>
                    <a:pt x="327" y="201"/>
                  </a:cubicBezTo>
                  <a:lnTo>
                    <a:pt x="691" y="201"/>
                  </a:lnTo>
                  <a:lnTo>
                    <a:pt x="664" y="250"/>
                  </a:lnTo>
                  <a:cubicBezTo>
                    <a:pt x="659" y="262"/>
                    <a:pt x="647" y="268"/>
                    <a:pt x="635" y="268"/>
                  </a:cubicBezTo>
                  <a:lnTo>
                    <a:pt x="407" y="268"/>
                  </a:lnTo>
                  <a:cubicBezTo>
                    <a:pt x="387" y="268"/>
                    <a:pt x="373" y="284"/>
                    <a:pt x="373" y="302"/>
                  </a:cubicBezTo>
                  <a:cubicBezTo>
                    <a:pt x="373" y="321"/>
                    <a:pt x="387" y="336"/>
                    <a:pt x="407" y="336"/>
                  </a:cubicBezTo>
                  <a:lnTo>
                    <a:pt x="635" y="336"/>
                  </a:lnTo>
                  <a:cubicBezTo>
                    <a:pt x="672" y="336"/>
                    <a:pt x="708" y="315"/>
                    <a:pt x="724" y="281"/>
                  </a:cubicBezTo>
                  <a:lnTo>
                    <a:pt x="776" y="182"/>
                  </a:lnTo>
                  <a:cubicBezTo>
                    <a:pt x="804" y="128"/>
                    <a:pt x="853" y="92"/>
                    <a:pt x="908" y="75"/>
                  </a:cubicBezTo>
                  <a:cubicBezTo>
                    <a:pt x="855" y="177"/>
                    <a:pt x="785" y="311"/>
                    <a:pt x="785" y="312"/>
                  </a:cubicBezTo>
                  <a:close/>
                  <a:moveTo>
                    <a:pt x="997" y="16"/>
                  </a:moveTo>
                  <a:lnTo>
                    <a:pt x="997" y="16"/>
                  </a:lnTo>
                  <a:cubicBezTo>
                    <a:pt x="992" y="6"/>
                    <a:pt x="980" y="0"/>
                    <a:pt x="968" y="0"/>
                  </a:cubicBezTo>
                  <a:cubicBezTo>
                    <a:pt x="869" y="0"/>
                    <a:pt x="778" y="50"/>
                    <a:pt x="727" y="133"/>
                  </a:cubicBezTo>
                  <a:lnTo>
                    <a:pt x="327" y="133"/>
                  </a:lnTo>
                  <a:cubicBezTo>
                    <a:pt x="282" y="133"/>
                    <a:pt x="241" y="151"/>
                    <a:pt x="208" y="184"/>
                  </a:cubicBezTo>
                  <a:lnTo>
                    <a:pt x="10" y="382"/>
                  </a:lnTo>
                  <a:cubicBezTo>
                    <a:pt x="2" y="388"/>
                    <a:pt x="0" y="397"/>
                    <a:pt x="0" y="405"/>
                  </a:cubicBezTo>
                  <a:cubicBezTo>
                    <a:pt x="0" y="414"/>
                    <a:pt x="2" y="424"/>
                    <a:pt x="10" y="429"/>
                  </a:cubicBezTo>
                  <a:cubicBezTo>
                    <a:pt x="91" y="512"/>
                    <a:pt x="177" y="596"/>
                    <a:pt x="177" y="598"/>
                  </a:cubicBezTo>
                  <a:cubicBezTo>
                    <a:pt x="184" y="604"/>
                    <a:pt x="193" y="607"/>
                    <a:pt x="201" y="607"/>
                  </a:cubicBezTo>
                  <a:cubicBezTo>
                    <a:pt x="210" y="607"/>
                    <a:pt x="219" y="604"/>
                    <a:pt x="225" y="598"/>
                  </a:cubicBezTo>
                  <a:lnTo>
                    <a:pt x="354" y="470"/>
                  </a:lnTo>
                  <a:lnTo>
                    <a:pt x="635" y="470"/>
                  </a:lnTo>
                  <a:cubicBezTo>
                    <a:pt x="722" y="470"/>
                    <a:pt x="802" y="422"/>
                    <a:pt x="843" y="343"/>
                  </a:cubicBezTo>
                  <a:cubicBezTo>
                    <a:pt x="845" y="342"/>
                    <a:pt x="946" y="148"/>
                    <a:pt x="999" y="49"/>
                  </a:cubicBezTo>
                  <a:cubicBezTo>
                    <a:pt x="1004" y="38"/>
                    <a:pt x="1004" y="25"/>
                    <a:pt x="997" y="1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 name="Freeform 97">
              <a:extLst>
                <a:ext uri="{FF2B5EF4-FFF2-40B4-BE49-F238E27FC236}">
                  <a16:creationId xmlns:a16="http://schemas.microsoft.com/office/drawing/2014/main" id="{AAA3AF2F-EF08-DBA1-3824-4EB1931A4EF7}"/>
                </a:ext>
              </a:extLst>
            </p:cNvPr>
            <p:cNvSpPr>
              <a:spLocks noChangeArrowheads="1"/>
            </p:cNvSpPr>
            <p:nvPr/>
          </p:nvSpPr>
          <p:spPr bwMode="auto">
            <a:xfrm>
              <a:off x="12190930" y="6609263"/>
              <a:ext cx="516594" cy="512851"/>
            </a:xfrm>
            <a:custGeom>
              <a:avLst/>
              <a:gdLst>
                <a:gd name="T0" fmla="*/ 74348 w 607"/>
                <a:gd name="T1" fmla="*/ 31941 h 606"/>
                <a:gd name="T2" fmla="*/ 72183 w 607"/>
                <a:gd name="T3" fmla="*/ 36248 h 606"/>
                <a:gd name="T4" fmla="*/ 39701 w 607"/>
                <a:gd name="T5" fmla="*/ 60653 h 606"/>
                <a:gd name="T6" fmla="*/ 74348 w 607"/>
                <a:gd name="T7" fmla="*/ 31941 h 606"/>
                <a:gd name="T8" fmla="*/ 153389 w 607"/>
                <a:gd name="T9" fmla="*/ 60653 h 606"/>
                <a:gd name="T10" fmla="*/ 146531 w 607"/>
                <a:gd name="T11" fmla="*/ 36248 h 606"/>
                <a:gd name="T12" fmla="*/ 144727 w 607"/>
                <a:gd name="T13" fmla="*/ 31941 h 606"/>
                <a:gd name="T14" fmla="*/ 179014 w 607"/>
                <a:gd name="T15" fmla="*/ 60653 h 606"/>
                <a:gd name="T16" fmla="*/ 144727 w 607"/>
                <a:gd name="T17" fmla="*/ 185906 h 606"/>
                <a:gd name="T18" fmla="*/ 146531 w 607"/>
                <a:gd name="T19" fmla="*/ 181240 h 606"/>
                <a:gd name="T20" fmla="*/ 179014 w 607"/>
                <a:gd name="T21" fmla="*/ 157194 h 606"/>
                <a:gd name="T22" fmla="*/ 144727 w 607"/>
                <a:gd name="T23" fmla="*/ 185906 h 606"/>
                <a:gd name="T24" fmla="*/ 65686 w 607"/>
                <a:gd name="T25" fmla="*/ 157194 h 606"/>
                <a:gd name="T26" fmla="*/ 72183 w 607"/>
                <a:gd name="T27" fmla="*/ 181240 h 606"/>
                <a:gd name="T28" fmla="*/ 74348 w 607"/>
                <a:gd name="T29" fmla="*/ 185906 h 606"/>
                <a:gd name="T30" fmla="*/ 39701 w 607"/>
                <a:gd name="T31" fmla="*/ 157194 h 606"/>
                <a:gd name="T32" fmla="*/ 27790 w 607"/>
                <a:gd name="T33" fmla="*/ 132790 h 606"/>
                <a:gd name="T34" fmla="*/ 24542 w 607"/>
                <a:gd name="T35" fmla="*/ 109103 h 606"/>
                <a:gd name="T36" fmla="*/ 27790 w 607"/>
                <a:gd name="T37" fmla="*/ 84339 h 606"/>
                <a:gd name="T38" fmla="*/ 61716 w 607"/>
                <a:gd name="T39" fmla="*/ 84339 h 606"/>
                <a:gd name="T40" fmla="*/ 60995 w 607"/>
                <a:gd name="T41" fmla="*/ 109103 h 606"/>
                <a:gd name="T42" fmla="*/ 109718 w 607"/>
                <a:gd name="T43" fmla="*/ 193442 h 606"/>
                <a:gd name="T44" fmla="*/ 95281 w 607"/>
                <a:gd name="T45" fmla="*/ 173344 h 606"/>
                <a:gd name="T46" fmla="*/ 90229 w 607"/>
                <a:gd name="T47" fmla="*/ 157194 h 606"/>
                <a:gd name="T48" fmla="*/ 128846 w 607"/>
                <a:gd name="T49" fmla="*/ 157194 h 606"/>
                <a:gd name="T50" fmla="*/ 123794 w 607"/>
                <a:gd name="T51" fmla="*/ 173344 h 606"/>
                <a:gd name="T52" fmla="*/ 194533 w 607"/>
                <a:gd name="T53" fmla="*/ 109103 h 606"/>
                <a:gd name="T54" fmla="*/ 190924 w 607"/>
                <a:gd name="T55" fmla="*/ 132790 h 606"/>
                <a:gd name="T56" fmla="*/ 156998 w 607"/>
                <a:gd name="T57" fmla="*/ 132790 h 606"/>
                <a:gd name="T58" fmla="*/ 158080 w 607"/>
                <a:gd name="T59" fmla="*/ 109103 h 606"/>
                <a:gd name="T60" fmla="*/ 190924 w 607"/>
                <a:gd name="T61" fmla="*/ 84339 h 606"/>
                <a:gd name="T62" fmla="*/ 194533 w 607"/>
                <a:gd name="T63" fmla="*/ 109103 h 606"/>
                <a:gd name="T64" fmla="*/ 132456 w 607"/>
                <a:gd name="T65" fmla="*/ 84339 h 606"/>
                <a:gd name="T66" fmla="*/ 133538 w 607"/>
                <a:gd name="T67" fmla="*/ 109103 h 606"/>
                <a:gd name="T68" fmla="*/ 86619 w 607"/>
                <a:gd name="T69" fmla="*/ 132790 h 606"/>
                <a:gd name="T70" fmla="*/ 84815 w 607"/>
                <a:gd name="T71" fmla="*/ 109103 h 606"/>
                <a:gd name="T72" fmla="*/ 86619 w 607"/>
                <a:gd name="T73" fmla="*/ 84339 h 606"/>
                <a:gd name="T74" fmla="*/ 109718 w 607"/>
                <a:gd name="T75" fmla="*/ 24405 h 606"/>
                <a:gd name="T76" fmla="*/ 123794 w 607"/>
                <a:gd name="T77" fmla="*/ 44502 h 606"/>
                <a:gd name="T78" fmla="*/ 128846 w 607"/>
                <a:gd name="T79" fmla="*/ 60653 h 606"/>
                <a:gd name="T80" fmla="*/ 90229 w 607"/>
                <a:gd name="T81" fmla="*/ 60653 h 606"/>
                <a:gd name="T82" fmla="*/ 95281 w 607"/>
                <a:gd name="T83" fmla="*/ 44502 h 606"/>
                <a:gd name="T84" fmla="*/ 0 w 607"/>
                <a:gd name="T85" fmla="*/ 109103 h 606"/>
                <a:gd name="T86" fmla="*/ 109718 w 607"/>
                <a:gd name="T87" fmla="*/ 217129 h 606"/>
                <a:gd name="T88" fmla="*/ 218714 w 607"/>
                <a:gd name="T89" fmla="*/ 109103 h 606"/>
                <a:gd name="T90" fmla="*/ 109718 w 607"/>
                <a:gd name="T91" fmla="*/ 0 h 606"/>
                <a:gd name="T92" fmla="*/ 0 w 607"/>
                <a:gd name="T93" fmla="*/ 109103 h 6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07" h="606">
                  <a:moveTo>
                    <a:pt x="206" y="89"/>
                  </a:moveTo>
                  <a:lnTo>
                    <a:pt x="206" y="89"/>
                  </a:lnTo>
                  <a:cubicBezTo>
                    <a:pt x="203" y="93"/>
                    <a:pt x="201" y="97"/>
                    <a:pt x="200" y="101"/>
                  </a:cubicBezTo>
                  <a:cubicBezTo>
                    <a:pt x="192" y="121"/>
                    <a:pt x="187" y="143"/>
                    <a:pt x="182" y="169"/>
                  </a:cubicBezTo>
                  <a:lnTo>
                    <a:pt x="110" y="169"/>
                  </a:lnTo>
                  <a:cubicBezTo>
                    <a:pt x="133" y="134"/>
                    <a:pt x="167" y="106"/>
                    <a:pt x="206" y="89"/>
                  </a:cubicBezTo>
                  <a:close/>
                  <a:moveTo>
                    <a:pt x="496" y="169"/>
                  </a:moveTo>
                  <a:lnTo>
                    <a:pt x="425" y="169"/>
                  </a:lnTo>
                  <a:cubicBezTo>
                    <a:pt x="420" y="143"/>
                    <a:pt x="413" y="121"/>
                    <a:pt x="406" y="101"/>
                  </a:cubicBezTo>
                  <a:cubicBezTo>
                    <a:pt x="404" y="97"/>
                    <a:pt x="403" y="93"/>
                    <a:pt x="401" y="89"/>
                  </a:cubicBezTo>
                  <a:cubicBezTo>
                    <a:pt x="440" y="106"/>
                    <a:pt x="472" y="134"/>
                    <a:pt x="496" y="169"/>
                  </a:cubicBezTo>
                  <a:close/>
                  <a:moveTo>
                    <a:pt x="401" y="518"/>
                  </a:moveTo>
                  <a:lnTo>
                    <a:pt x="401" y="518"/>
                  </a:lnTo>
                  <a:cubicBezTo>
                    <a:pt x="403" y="514"/>
                    <a:pt x="404" y="509"/>
                    <a:pt x="406" y="505"/>
                  </a:cubicBezTo>
                  <a:cubicBezTo>
                    <a:pt x="413" y="486"/>
                    <a:pt x="420" y="462"/>
                    <a:pt x="425" y="438"/>
                  </a:cubicBezTo>
                  <a:lnTo>
                    <a:pt x="496" y="438"/>
                  </a:lnTo>
                  <a:cubicBezTo>
                    <a:pt x="472" y="472"/>
                    <a:pt x="440" y="500"/>
                    <a:pt x="401" y="518"/>
                  </a:cubicBezTo>
                  <a:close/>
                  <a:moveTo>
                    <a:pt x="110" y="438"/>
                  </a:moveTo>
                  <a:lnTo>
                    <a:pt x="182" y="438"/>
                  </a:lnTo>
                  <a:cubicBezTo>
                    <a:pt x="187" y="462"/>
                    <a:pt x="192" y="486"/>
                    <a:pt x="200" y="505"/>
                  </a:cubicBezTo>
                  <a:cubicBezTo>
                    <a:pt x="201" y="509"/>
                    <a:pt x="203" y="514"/>
                    <a:pt x="206" y="518"/>
                  </a:cubicBezTo>
                  <a:cubicBezTo>
                    <a:pt x="167" y="500"/>
                    <a:pt x="133" y="472"/>
                    <a:pt x="110" y="438"/>
                  </a:cubicBezTo>
                  <a:close/>
                  <a:moveTo>
                    <a:pt x="171" y="370"/>
                  </a:moveTo>
                  <a:lnTo>
                    <a:pt x="77" y="370"/>
                  </a:lnTo>
                  <a:cubicBezTo>
                    <a:pt x="71" y="349"/>
                    <a:pt x="68" y="327"/>
                    <a:pt x="68" y="304"/>
                  </a:cubicBezTo>
                  <a:cubicBezTo>
                    <a:pt x="68" y="280"/>
                    <a:pt x="71" y="258"/>
                    <a:pt x="77" y="235"/>
                  </a:cubicBezTo>
                  <a:lnTo>
                    <a:pt x="171" y="235"/>
                  </a:lnTo>
                  <a:cubicBezTo>
                    <a:pt x="170" y="258"/>
                    <a:pt x="169" y="280"/>
                    <a:pt x="169" y="304"/>
                  </a:cubicBezTo>
                  <a:cubicBezTo>
                    <a:pt x="169" y="325"/>
                    <a:pt x="170" y="349"/>
                    <a:pt x="171" y="370"/>
                  </a:cubicBezTo>
                  <a:close/>
                  <a:moveTo>
                    <a:pt x="304" y="539"/>
                  </a:moveTo>
                  <a:lnTo>
                    <a:pt x="304" y="539"/>
                  </a:lnTo>
                  <a:cubicBezTo>
                    <a:pt x="299" y="539"/>
                    <a:pt x="281" y="528"/>
                    <a:pt x="264" y="483"/>
                  </a:cubicBezTo>
                  <a:cubicBezTo>
                    <a:pt x="257" y="467"/>
                    <a:pt x="255" y="453"/>
                    <a:pt x="250" y="438"/>
                  </a:cubicBezTo>
                  <a:lnTo>
                    <a:pt x="357" y="438"/>
                  </a:lnTo>
                  <a:cubicBezTo>
                    <a:pt x="353" y="453"/>
                    <a:pt x="348" y="467"/>
                    <a:pt x="343" y="483"/>
                  </a:cubicBezTo>
                  <a:cubicBezTo>
                    <a:pt x="326" y="528"/>
                    <a:pt x="308" y="539"/>
                    <a:pt x="304" y="539"/>
                  </a:cubicBezTo>
                  <a:close/>
                  <a:moveTo>
                    <a:pt x="539" y="304"/>
                  </a:moveTo>
                  <a:lnTo>
                    <a:pt x="539" y="304"/>
                  </a:lnTo>
                  <a:cubicBezTo>
                    <a:pt x="539" y="327"/>
                    <a:pt x="536" y="349"/>
                    <a:pt x="529" y="370"/>
                  </a:cubicBezTo>
                  <a:lnTo>
                    <a:pt x="435" y="370"/>
                  </a:lnTo>
                  <a:cubicBezTo>
                    <a:pt x="437" y="349"/>
                    <a:pt x="438" y="325"/>
                    <a:pt x="438" y="304"/>
                  </a:cubicBezTo>
                  <a:cubicBezTo>
                    <a:pt x="438" y="280"/>
                    <a:pt x="437" y="258"/>
                    <a:pt x="435" y="235"/>
                  </a:cubicBezTo>
                  <a:lnTo>
                    <a:pt x="529" y="235"/>
                  </a:lnTo>
                  <a:cubicBezTo>
                    <a:pt x="536" y="258"/>
                    <a:pt x="539" y="280"/>
                    <a:pt x="539" y="304"/>
                  </a:cubicBezTo>
                  <a:close/>
                  <a:moveTo>
                    <a:pt x="367" y="235"/>
                  </a:moveTo>
                  <a:lnTo>
                    <a:pt x="367" y="235"/>
                  </a:lnTo>
                  <a:cubicBezTo>
                    <a:pt x="369" y="258"/>
                    <a:pt x="370" y="280"/>
                    <a:pt x="370" y="304"/>
                  </a:cubicBezTo>
                  <a:cubicBezTo>
                    <a:pt x="370" y="327"/>
                    <a:pt x="369" y="349"/>
                    <a:pt x="367" y="370"/>
                  </a:cubicBezTo>
                  <a:lnTo>
                    <a:pt x="240" y="370"/>
                  </a:lnTo>
                  <a:cubicBezTo>
                    <a:pt x="237" y="349"/>
                    <a:pt x="235" y="327"/>
                    <a:pt x="235" y="304"/>
                  </a:cubicBezTo>
                  <a:cubicBezTo>
                    <a:pt x="235" y="280"/>
                    <a:pt x="237" y="258"/>
                    <a:pt x="240" y="235"/>
                  </a:cubicBezTo>
                  <a:lnTo>
                    <a:pt x="367" y="235"/>
                  </a:lnTo>
                  <a:close/>
                  <a:moveTo>
                    <a:pt x="304" y="68"/>
                  </a:moveTo>
                  <a:lnTo>
                    <a:pt x="304" y="68"/>
                  </a:lnTo>
                  <a:cubicBezTo>
                    <a:pt x="308" y="68"/>
                    <a:pt x="326" y="78"/>
                    <a:pt x="343" y="124"/>
                  </a:cubicBezTo>
                  <a:cubicBezTo>
                    <a:pt x="348" y="137"/>
                    <a:pt x="353" y="153"/>
                    <a:pt x="357" y="169"/>
                  </a:cubicBezTo>
                  <a:lnTo>
                    <a:pt x="250" y="169"/>
                  </a:lnTo>
                  <a:cubicBezTo>
                    <a:pt x="255" y="153"/>
                    <a:pt x="257" y="137"/>
                    <a:pt x="264" y="124"/>
                  </a:cubicBezTo>
                  <a:cubicBezTo>
                    <a:pt x="281" y="78"/>
                    <a:pt x="299" y="68"/>
                    <a:pt x="304" y="68"/>
                  </a:cubicBezTo>
                  <a:close/>
                  <a:moveTo>
                    <a:pt x="0" y="304"/>
                  </a:moveTo>
                  <a:lnTo>
                    <a:pt x="0" y="304"/>
                  </a:lnTo>
                  <a:cubicBezTo>
                    <a:pt x="0" y="470"/>
                    <a:pt x="136" y="605"/>
                    <a:pt x="304" y="605"/>
                  </a:cubicBezTo>
                  <a:cubicBezTo>
                    <a:pt x="471" y="605"/>
                    <a:pt x="606" y="471"/>
                    <a:pt x="606" y="304"/>
                  </a:cubicBezTo>
                  <a:cubicBezTo>
                    <a:pt x="606" y="127"/>
                    <a:pt x="462" y="0"/>
                    <a:pt x="304" y="0"/>
                  </a:cubicBezTo>
                  <a:cubicBezTo>
                    <a:pt x="136" y="0"/>
                    <a:pt x="0" y="136"/>
                    <a:pt x="0" y="304"/>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902484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4444533-DB79-BA45-90AE-A806B4D613DE}"/>
              </a:ext>
            </a:extLst>
          </p:cNvPr>
          <p:cNvGrpSpPr/>
          <p:nvPr/>
        </p:nvGrpSpPr>
        <p:grpSpPr>
          <a:xfrm>
            <a:off x="4846062" y="1032440"/>
            <a:ext cx="14685526" cy="1514912"/>
            <a:chOff x="4846062" y="633855"/>
            <a:chExt cx="14685526" cy="1514912"/>
          </a:xfrm>
        </p:grpSpPr>
        <p:sp>
          <p:nvSpPr>
            <p:cNvPr id="9" name="TextBox 8">
              <a:extLst>
                <a:ext uri="{FF2B5EF4-FFF2-40B4-BE49-F238E27FC236}">
                  <a16:creationId xmlns:a16="http://schemas.microsoft.com/office/drawing/2014/main" id="{10BAB834-84FA-3A4B-9D99-444FCB5FA429}"/>
                </a:ext>
              </a:extLst>
            </p:cNvPr>
            <p:cNvSpPr txBox="1"/>
            <p:nvPr/>
          </p:nvSpPr>
          <p:spPr>
            <a:xfrm>
              <a:off x="4846062" y="1133104"/>
              <a:ext cx="14685526" cy="1015663"/>
            </a:xfrm>
            <a:prstGeom prst="rect">
              <a:avLst/>
            </a:prstGeom>
            <a:noFill/>
            <a:ln>
              <a:noFill/>
            </a:ln>
          </p:spPr>
          <p:txBody>
            <a:bodyPr wrap="square" rtlCol="0">
              <a:spAutoFit/>
            </a:bodyPr>
            <a:lstStyle/>
            <a:p>
              <a:pPr algn="ctr"/>
              <a:r>
                <a:rPr lang="en-US" sz="6000" dirty="0" err="1">
                  <a:solidFill>
                    <a:schemeClr val="tx2"/>
                  </a:solidFill>
                  <a:latin typeface="Poppins Medium" pitchFamily="2" charset="77"/>
                  <a:ea typeface="Roboto Medium" panose="02000000000000000000" pitchFamily="2" charset="0"/>
                  <a:cs typeface="Poppins Medium" pitchFamily="2" charset="77"/>
                </a:rPr>
                <a:t>Metodología</a:t>
              </a:r>
              <a:r>
                <a:rPr lang="en-US" sz="6000" dirty="0">
                  <a:solidFill>
                    <a:schemeClr val="tx2"/>
                  </a:solidFill>
                  <a:latin typeface="Poppins Medium" pitchFamily="2" charset="77"/>
                  <a:ea typeface="Roboto Medium" panose="02000000000000000000" pitchFamily="2" charset="0"/>
                  <a:cs typeface="Poppins Medium" pitchFamily="2" charset="77"/>
                </a:rPr>
                <a:t> </a:t>
              </a:r>
              <a:r>
                <a:rPr lang="en-US" sz="6000" dirty="0" err="1">
                  <a:solidFill>
                    <a:schemeClr val="tx2"/>
                  </a:solidFill>
                  <a:latin typeface="Poppins Medium" pitchFamily="2" charset="77"/>
                  <a:ea typeface="Roboto Medium" panose="02000000000000000000" pitchFamily="2" charset="0"/>
                  <a:cs typeface="Poppins Medium" pitchFamily="2" charset="77"/>
                </a:rPr>
                <a:t>ágil</a:t>
              </a:r>
              <a:r>
                <a:rPr lang="en-US" sz="6000" dirty="0">
                  <a:solidFill>
                    <a:schemeClr val="tx2"/>
                  </a:solidFill>
                  <a:latin typeface="Poppins Medium" pitchFamily="2" charset="77"/>
                  <a:ea typeface="Roboto Medium" panose="02000000000000000000" pitchFamily="2" charset="0"/>
                  <a:cs typeface="Poppins Medium" pitchFamily="2" charset="77"/>
                </a:rPr>
                <a:t> </a:t>
              </a:r>
              <a:r>
                <a:rPr lang="en-US" sz="6000" dirty="0" err="1">
                  <a:solidFill>
                    <a:schemeClr val="tx2"/>
                  </a:solidFill>
                  <a:latin typeface="Poppins Medium" pitchFamily="2" charset="77"/>
                  <a:ea typeface="Roboto Medium" panose="02000000000000000000" pitchFamily="2" charset="0"/>
                  <a:cs typeface="Poppins Medium" pitchFamily="2" charset="77"/>
                </a:rPr>
                <a:t>basada</a:t>
              </a:r>
              <a:r>
                <a:rPr lang="en-US" sz="6000" dirty="0">
                  <a:solidFill>
                    <a:schemeClr val="tx2"/>
                  </a:solidFill>
                  <a:latin typeface="Poppins Medium" pitchFamily="2" charset="77"/>
                  <a:ea typeface="Roboto Medium" panose="02000000000000000000" pitchFamily="2" charset="0"/>
                  <a:cs typeface="Poppins Medium" pitchFamily="2" charset="77"/>
                </a:rPr>
                <a:t> </a:t>
              </a:r>
              <a:r>
                <a:rPr lang="en-US" sz="6000" dirty="0" err="1">
                  <a:solidFill>
                    <a:schemeClr val="tx2"/>
                  </a:solidFill>
                  <a:latin typeface="Poppins Medium" pitchFamily="2" charset="77"/>
                  <a:ea typeface="Roboto Medium" panose="02000000000000000000" pitchFamily="2" charset="0"/>
                  <a:cs typeface="Poppins Medium" pitchFamily="2" charset="77"/>
                </a:rPr>
                <a:t>en</a:t>
              </a:r>
              <a:r>
                <a:rPr lang="en-US" sz="6000" dirty="0">
                  <a:solidFill>
                    <a:schemeClr val="tx2"/>
                  </a:solidFill>
                  <a:latin typeface="Poppins Medium" pitchFamily="2" charset="77"/>
                  <a:ea typeface="Roboto Medium" panose="02000000000000000000" pitchFamily="2" charset="0"/>
                  <a:cs typeface="Poppins Medium" pitchFamily="2" charset="77"/>
                </a:rPr>
                <a:t> Kanban</a:t>
              </a:r>
            </a:p>
          </p:txBody>
        </p:sp>
        <p:sp>
          <p:nvSpPr>
            <p:cNvPr id="11" name="TextBox 10">
              <a:extLst>
                <a:ext uri="{FF2B5EF4-FFF2-40B4-BE49-F238E27FC236}">
                  <a16:creationId xmlns:a16="http://schemas.microsoft.com/office/drawing/2014/main" id="{267BC940-9566-FD44-B631-3B433F465985}"/>
                </a:ext>
              </a:extLst>
            </p:cNvPr>
            <p:cNvSpPr txBox="1"/>
            <p:nvPr/>
          </p:nvSpPr>
          <p:spPr>
            <a:xfrm>
              <a:off x="8720574" y="633855"/>
              <a:ext cx="6936515" cy="461665"/>
            </a:xfrm>
            <a:prstGeom prst="rect">
              <a:avLst/>
            </a:prstGeom>
            <a:noFill/>
          </p:spPr>
          <p:txBody>
            <a:bodyPr wrap="none" rtlCol="0">
              <a:spAutoFit/>
            </a:bodyPr>
            <a:lstStyle/>
            <a:p>
              <a:pPr algn="ctr"/>
              <a:r>
                <a:rPr lang="en-US" sz="2400" spc="300" dirty="0">
                  <a:latin typeface="Lato Medium" panose="020F0502020204030203" pitchFamily="34" charset="0"/>
                  <a:ea typeface="Lato Medium" panose="020F0502020204030203" pitchFamily="34" charset="0"/>
                  <a:cs typeface="Lato Medium" panose="020F0502020204030203" pitchFamily="34" charset="0"/>
                </a:rPr>
                <a:t>METODOLOGÍA DE IMPLEMENTACIÓN</a:t>
              </a:r>
            </a:p>
          </p:txBody>
        </p:sp>
      </p:grpSp>
      <p:grpSp>
        <p:nvGrpSpPr>
          <p:cNvPr id="4" name="Group 3">
            <a:extLst>
              <a:ext uri="{FF2B5EF4-FFF2-40B4-BE49-F238E27FC236}">
                <a16:creationId xmlns:a16="http://schemas.microsoft.com/office/drawing/2014/main" id="{E1539F9B-1DA0-D947-B33E-E3D5CFEEB2E2}"/>
              </a:ext>
            </a:extLst>
          </p:cNvPr>
          <p:cNvGrpSpPr/>
          <p:nvPr/>
        </p:nvGrpSpPr>
        <p:grpSpPr>
          <a:xfrm>
            <a:off x="11461519" y="2725972"/>
            <a:ext cx="1454612" cy="188678"/>
            <a:chOff x="10390909" y="2667045"/>
            <a:chExt cx="1922607" cy="249382"/>
          </a:xfrm>
        </p:grpSpPr>
        <p:sp>
          <p:nvSpPr>
            <p:cNvPr id="3" name="Oval 2">
              <a:extLst>
                <a:ext uri="{FF2B5EF4-FFF2-40B4-BE49-F238E27FC236}">
                  <a16:creationId xmlns:a16="http://schemas.microsoft.com/office/drawing/2014/main" id="{4E40AF55-DC50-BB48-B356-CBD164D7C836}"/>
                </a:ext>
              </a:extLst>
            </p:cNvPr>
            <p:cNvSpPr/>
            <p:nvPr/>
          </p:nvSpPr>
          <p:spPr>
            <a:xfrm>
              <a:off x="10390909" y="2667045"/>
              <a:ext cx="249382" cy="2493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C0D2C76-CC33-0D47-B37F-E8D20A35DCCD}"/>
                </a:ext>
              </a:extLst>
            </p:cNvPr>
            <p:cNvSpPr/>
            <p:nvPr/>
          </p:nvSpPr>
          <p:spPr>
            <a:xfrm>
              <a:off x="10948122" y="2667045"/>
              <a:ext cx="249382" cy="2493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23E0CE4-7559-E443-B915-5D7445062989}"/>
                </a:ext>
              </a:extLst>
            </p:cNvPr>
            <p:cNvSpPr/>
            <p:nvPr/>
          </p:nvSpPr>
          <p:spPr>
            <a:xfrm>
              <a:off x="11505335" y="2667045"/>
              <a:ext cx="249382" cy="2493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BF66EB9-19D4-F94E-9DEA-7323CED70B4B}"/>
                </a:ext>
              </a:extLst>
            </p:cNvPr>
            <p:cNvSpPr/>
            <p:nvPr/>
          </p:nvSpPr>
          <p:spPr>
            <a:xfrm>
              <a:off x="12064134" y="2667045"/>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Cheurón 8">
            <a:extLst>
              <a:ext uri="{FF2B5EF4-FFF2-40B4-BE49-F238E27FC236}">
                <a16:creationId xmlns:a16="http://schemas.microsoft.com/office/drawing/2014/main" id="{FF1A2CAF-ABBE-683D-EB6B-5155C78A65E9}"/>
              </a:ext>
            </a:extLst>
          </p:cNvPr>
          <p:cNvSpPr/>
          <p:nvPr/>
        </p:nvSpPr>
        <p:spPr>
          <a:xfrm>
            <a:off x="16054977" y="6858000"/>
            <a:ext cx="4948515" cy="1287872"/>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solidFill>
                <a:schemeClr val="tx1"/>
              </a:solidFill>
            </a:endParaRPr>
          </a:p>
        </p:txBody>
      </p:sp>
      <p:grpSp>
        <p:nvGrpSpPr>
          <p:cNvPr id="26" name="Group 1">
            <a:extLst>
              <a:ext uri="{FF2B5EF4-FFF2-40B4-BE49-F238E27FC236}">
                <a16:creationId xmlns:a16="http://schemas.microsoft.com/office/drawing/2014/main" id="{571E9F7A-CE83-FE8B-5CED-11CD8C0FD973}"/>
              </a:ext>
            </a:extLst>
          </p:cNvPr>
          <p:cNvGrpSpPr/>
          <p:nvPr/>
        </p:nvGrpSpPr>
        <p:grpSpPr>
          <a:xfrm>
            <a:off x="8580667" y="3693642"/>
            <a:ext cx="7216318" cy="7659632"/>
            <a:chOff x="8937179" y="4367184"/>
            <a:chExt cx="6523544" cy="6924301"/>
          </a:xfrm>
        </p:grpSpPr>
        <p:sp>
          <p:nvSpPr>
            <p:cNvPr id="27" name="Flecha circular 5">
              <a:extLst>
                <a:ext uri="{FF2B5EF4-FFF2-40B4-BE49-F238E27FC236}">
                  <a16:creationId xmlns:a16="http://schemas.microsoft.com/office/drawing/2014/main" id="{907F5E11-ADA5-1F73-D013-DB94AEE26787}"/>
                </a:ext>
              </a:extLst>
            </p:cNvPr>
            <p:cNvSpPr/>
            <p:nvPr/>
          </p:nvSpPr>
          <p:spPr>
            <a:xfrm>
              <a:off x="8937180" y="4367184"/>
              <a:ext cx="6523543" cy="6523543"/>
            </a:xfrm>
            <a:prstGeom prst="circularArrow">
              <a:avLst>
                <a:gd name="adj1" fmla="val 14984"/>
                <a:gd name="adj2" fmla="val 1142319"/>
                <a:gd name="adj3" fmla="val 20716719"/>
                <a:gd name="adj4" fmla="val 10800000"/>
                <a:gd name="adj5" fmla="val 125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solidFill>
                  <a:schemeClr val="tx1"/>
                </a:solidFill>
              </a:endParaRPr>
            </a:p>
          </p:txBody>
        </p:sp>
        <p:sp>
          <p:nvSpPr>
            <p:cNvPr id="28" name="Flecha circular 49">
              <a:extLst>
                <a:ext uri="{FF2B5EF4-FFF2-40B4-BE49-F238E27FC236}">
                  <a16:creationId xmlns:a16="http://schemas.microsoft.com/office/drawing/2014/main" id="{B1B30CD0-2C8B-BD9C-A0B9-6F81B19F4137}"/>
                </a:ext>
              </a:extLst>
            </p:cNvPr>
            <p:cNvSpPr/>
            <p:nvPr/>
          </p:nvSpPr>
          <p:spPr>
            <a:xfrm rot="10800000">
              <a:off x="8937179" y="4767942"/>
              <a:ext cx="6523543" cy="6523543"/>
            </a:xfrm>
            <a:prstGeom prst="circularArrow">
              <a:avLst>
                <a:gd name="adj1" fmla="val 14908"/>
                <a:gd name="adj2" fmla="val 1142319"/>
                <a:gd name="adj3" fmla="val 20395265"/>
                <a:gd name="adj4" fmla="val 10800000"/>
                <a:gd name="adj5" fmla="val 125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solidFill>
                  <a:schemeClr val="tx1"/>
                </a:solidFill>
              </a:endParaRPr>
            </a:p>
          </p:txBody>
        </p:sp>
      </p:grpSp>
      <p:sp>
        <p:nvSpPr>
          <p:cNvPr id="29" name="Cheurón 8">
            <a:extLst>
              <a:ext uri="{FF2B5EF4-FFF2-40B4-BE49-F238E27FC236}">
                <a16:creationId xmlns:a16="http://schemas.microsoft.com/office/drawing/2014/main" id="{87C45A7E-879B-E14C-FA25-031FA0456F75}"/>
              </a:ext>
            </a:extLst>
          </p:cNvPr>
          <p:cNvSpPr/>
          <p:nvPr/>
        </p:nvSpPr>
        <p:spPr>
          <a:xfrm>
            <a:off x="3374158" y="6858000"/>
            <a:ext cx="4948515" cy="128787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solidFill>
                <a:schemeClr val="tx1"/>
              </a:solidFill>
            </a:endParaRPr>
          </a:p>
        </p:txBody>
      </p:sp>
      <p:sp>
        <p:nvSpPr>
          <p:cNvPr id="30" name="CuadroTexto 395">
            <a:extLst>
              <a:ext uri="{FF2B5EF4-FFF2-40B4-BE49-F238E27FC236}">
                <a16:creationId xmlns:a16="http://schemas.microsoft.com/office/drawing/2014/main" id="{A652DFB9-2CE1-7CBF-8445-A7199B3F88B5}"/>
              </a:ext>
            </a:extLst>
          </p:cNvPr>
          <p:cNvSpPr txBox="1"/>
          <p:nvPr/>
        </p:nvSpPr>
        <p:spPr>
          <a:xfrm>
            <a:off x="3955784" y="7241116"/>
            <a:ext cx="3837398" cy="584775"/>
          </a:xfrm>
          <a:prstGeom prst="rect">
            <a:avLst/>
          </a:prstGeom>
          <a:noFill/>
        </p:spPr>
        <p:txBody>
          <a:bodyPr wrap="square" rtlCol="0">
            <a:spAutoFit/>
          </a:bodyPr>
          <a:lstStyle/>
          <a:p>
            <a:pPr algn="ctr"/>
            <a:r>
              <a:rPr lang="en-US" sz="3200" dirty="0" err="1">
                <a:solidFill>
                  <a:schemeClr val="bg1"/>
                </a:solidFill>
                <a:latin typeface="Poppins Medium" pitchFamily="2" charset="77"/>
                <a:ea typeface="Lato Semibold" panose="020F0502020204030203" pitchFamily="34" charset="0"/>
                <a:cs typeface="Poppins Medium" pitchFamily="2" charset="77"/>
              </a:rPr>
              <a:t>Selección</a:t>
            </a:r>
            <a:endParaRPr lang="en-US" sz="3200" dirty="0">
              <a:solidFill>
                <a:schemeClr val="bg1"/>
              </a:solidFill>
              <a:latin typeface="Poppins Medium" pitchFamily="2" charset="77"/>
              <a:ea typeface="Lato Semibold" panose="020F0502020204030203" pitchFamily="34" charset="0"/>
              <a:cs typeface="Poppins Medium" pitchFamily="2" charset="77"/>
            </a:endParaRPr>
          </a:p>
        </p:txBody>
      </p:sp>
      <p:sp>
        <p:nvSpPr>
          <p:cNvPr id="31" name="Rectangle 56">
            <a:extLst>
              <a:ext uri="{FF2B5EF4-FFF2-40B4-BE49-F238E27FC236}">
                <a16:creationId xmlns:a16="http://schemas.microsoft.com/office/drawing/2014/main" id="{7B0EC59A-B25B-47F7-D83A-B191069B6528}"/>
              </a:ext>
            </a:extLst>
          </p:cNvPr>
          <p:cNvSpPr/>
          <p:nvPr/>
        </p:nvSpPr>
        <p:spPr>
          <a:xfrm>
            <a:off x="15796985" y="8489460"/>
            <a:ext cx="5803172" cy="1200329"/>
          </a:xfrm>
          <a:prstGeom prst="rect">
            <a:avLst/>
          </a:prstGeom>
        </p:spPr>
        <p:txBody>
          <a:bodyPr wrap="square">
            <a:spAutoFit/>
          </a:bodyPr>
          <a:lstStyle/>
          <a:p>
            <a:pPr algn="ctr"/>
            <a:r>
              <a:rPr lang="en-US" b="1" dirty="0" err="1">
                <a:latin typeface="Lato Light" panose="020F0502020204030203" pitchFamily="34" charset="0"/>
                <a:ea typeface="Lato Light" panose="020F0502020204030203" pitchFamily="34" charset="0"/>
                <a:cs typeface="Lato Light" panose="020F0502020204030203" pitchFamily="34" charset="0"/>
              </a:rPr>
              <a:t>Incrementos</a:t>
            </a:r>
            <a:r>
              <a:rPr lang="en-US" b="1" dirty="0">
                <a:latin typeface="Lato Light" panose="020F0502020204030203" pitchFamily="34" charset="0"/>
                <a:ea typeface="Lato Light" panose="020F0502020204030203" pitchFamily="34" charset="0"/>
                <a:cs typeface="Lato Light" panose="020F0502020204030203" pitchFamily="34" charset="0"/>
              </a:rPr>
              <a:t> </a:t>
            </a:r>
            <a:r>
              <a:rPr lang="en-US" b="1" dirty="0" err="1">
                <a:latin typeface="Lato Light" panose="020F0502020204030203" pitchFamily="34" charset="0"/>
                <a:ea typeface="Lato Light" panose="020F0502020204030203" pitchFamily="34" charset="0"/>
                <a:cs typeface="Lato Light" panose="020F0502020204030203" pitchFamily="34" charset="0"/>
              </a:rPr>
              <a:t>evolutivos</a:t>
            </a:r>
            <a:r>
              <a:rPr lang="en-US" b="1" dirty="0">
                <a:latin typeface="Lato Light" panose="020F0502020204030203" pitchFamily="34" charset="0"/>
                <a:ea typeface="Lato Light" panose="020F0502020204030203" pitchFamily="34" charset="0"/>
                <a:cs typeface="Lato Light" panose="020F0502020204030203" pitchFamily="34" charset="0"/>
              </a:rPr>
              <a:t> del </a:t>
            </a:r>
            <a:r>
              <a:rPr lang="en-US" b="1" dirty="0" err="1">
                <a:latin typeface="Lato Light" panose="020F0502020204030203" pitchFamily="34" charset="0"/>
                <a:ea typeface="Lato Light" panose="020F0502020204030203" pitchFamily="34" charset="0"/>
                <a:cs typeface="Lato Light" panose="020F0502020204030203" pitchFamily="34" charset="0"/>
              </a:rPr>
              <a:t>producto</a:t>
            </a:r>
            <a:r>
              <a:rPr lang="en-US" b="1" dirty="0">
                <a:latin typeface="Lato Light" panose="020F0502020204030203" pitchFamily="34" charset="0"/>
                <a:ea typeface="Lato Light" panose="020F0502020204030203" pitchFamily="34" charset="0"/>
                <a:cs typeface="Lato Light" panose="020F0502020204030203" pitchFamily="34" charset="0"/>
              </a:rPr>
              <a:t> </a:t>
            </a:r>
            <a:r>
              <a:rPr lang="en-US" b="1" dirty="0" err="1">
                <a:latin typeface="Lato Light" panose="020F0502020204030203" pitchFamily="34" charset="0"/>
                <a:ea typeface="Lato Light" panose="020F0502020204030203" pitchFamily="34" charset="0"/>
                <a:cs typeface="Lato Light" panose="020F0502020204030203" pitchFamily="34" charset="0"/>
              </a:rPr>
              <a:t>en</a:t>
            </a:r>
            <a:r>
              <a:rPr lang="en-US" b="1" dirty="0">
                <a:latin typeface="Lato Light" panose="020F0502020204030203" pitchFamily="34" charset="0"/>
                <a:ea typeface="Lato Light" panose="020F0502020204030203" pitchFamily="34" charset="0"/>
                <a:cs typeface="Lato Light" panose="020F0502020204030203" pitchFamily="34" charset="0"/>
              </a:rPr>
              <a:t> </a:t>
            </a:r>
            <a:r>
              <a:rPr lang="en-US" b="1" dirty="0" err="1">
                <a:latin typeface="Lato Light" panose="020F0502020204030203" pitchFamily="34" charset="0"/>
                <a:ea typeface="Lato Light" panose="020F0502020204030203" pitchFamily="34" charset="0"/>
                <a:cs typeface="Lato Light" panose="020F0502020204030203" pitchFamily="34" charset="0"/>
              </a:rPr>
              <a:t>cada</a:t>
            </a:r>
            <a:r>
              <a:rPr lang="en-US" b="1" dirty="0">
                <a:latin typeface="Lato Light" panose="020F0502020204030203" pitchFamily="34" charset="0"/>
                <a:ea typeface="Lato Light" panose="020F0502020204030203" pitchFamily="34" charset="0"/>
                <a:cs typeface="Lato Light" panose="020F0502020204030203" pitchFamily="34" charset="0"/>
              </a:rPr>
              <a:t> </a:t>
            </a:r>
            <a:r>
              <a:rPr lang="en-US" b="1" dirty="0" err="1">
                <a:latin typeface="Lato Light" panose="020F0502020204030203" pitchFamily="34" charset="0"/>
                <a:ea typeface="Lato Light" panose="020F0502020204030203" pitchFamily="34" charset="0"/>
                <a:cs typeface="Lato Light" panose="020F0502020204030203" pitchFamily="34" charset="0"/>
              </a:rPr>
              <a:t>ciclo</a:t>
            </a:r>
            <a:endParaRPr lang="en-US" b="1" dirty="0">
              <a:latin typeface="Lato Light" panose="020F0502020204030203" pitchFamily="34" charset="0"/>
              <a:ea typeface="Lato Light" panose="020F0502020204030203" pitchFamily="34" charset="0"/>
              <a:cs typeface="Lato Light" panose="020F0502020204030203" pitchFamily="34" charset="0"/>
            </a:endParaRPr>
          </a:p>
        </p:txBody>
      </p:sp>
      <p:sp>
        <p:nvSpPr>
          <p:cNvPr id="32" name="CuadroTexto 395">
            <a:extLst>
              <a:ext uri="{FF2B5EF4-FFF2-40B4-BE49-F238E27FC236}">
                <a16:creationId xmlns:a16="http://schemas.microsoft.com/office/drawing/2014/main" id="{8B43CE3B-99F4-5539-64C9-565D21CA3062}"/>
              </a:ext>
            </a:extLst>
          </p:cNvPr>
          <p:cNvSpPr txBox="1"/>
          <p:nvPr/>
        </p:nvSpPr>
        <p:spPr>
          <a:xfrm>
            <a:off x="16610535" y="7241116"/>
            <a:ext cx="3837398" cy="584775"/>
          </a:xfrm>
          <a:prstGeom prst="rect">
            <a:avLst/>
          </a:prstGeom>
          <a:noFill/>
        </p:spPr>
        <p:txBody>
          <a:bodyPr wrap="square" rtlCol="0">
            <a:spAutoFit/>
          </a:bodyPr>
          <a:lstStyle/>
          <a:p>
            <a:pPr algn="ctr"/>
            <a:r>
              <a:rPr lang="en-US" sz="3200" dirty="0" err="1">
                <a:solidFill>
                  <a:schemeClr val="bg1"/>
                </a:solidFill>
                <a:latin typeface="Poppins Medium" pitchFamily="2" charset="77"/>
                <a:ea typeface="Lato Semibold" panose="020F0502020204030203" pitchFamily="34" charset="0"/>
                <a:cs typeface="Poppins Medium" pitchFamily="2" charset="77"/>
              </a:rPr>
              <a:t>Entregable</a:t>
            </a:r>
            <a:endParaRPr lang="en-US" sz="3200" dirty="0">
              <a:solidFill>
                <a:schemeClr val="bg1"/>
              </a:solidFill>
              <a:latin typeface="Poppins Medium" pitchFamily="2" charset="77"/>
              <a:ea typeface="Lato Semibold" panose="020F0502020204030203" pitchFamily="34" charset="0"/>
              <a:cs typeface="Poppins Medium" pitchFamily="2" charset="77"/>
            </a:endParaRPr>
          </a:p>
        </p:txBody>
      </p:sp>
      <p:sp>
        <p:nvSpPr>
          <p:cNvPr id="33" name="CuadroTexto 395">
            <a:extLst>
              <a:ext uri="{FF2B5EF4-FFF2-40B4-BE49-F238E27FC236}">
                <a16:creationId xmlns:a16="http://schemas.microsoft.com/office/drawing/2014/main" id="{B869D402-EBD4-82FF-5BEC-D00920A93EC1}"/>
              </a:ext>
            </a:extLst>
          </p:cNvPr>
          <p:cNvSpPr txBox="1"/>
          <p:nvPr/>
        </p:nvSpPr>
        <p:spPr>
          <a:xfrm>
            <a:off x="10270126" y="4398943"/>
            <a:ext cx="3837398" cy="584775"/>
          </a:xfrm>
          <a:prstGeom prst="rect">
            <a:avLst/>
          </a:prstGeom>
          <a:noFill/>
        </p:spPr>
        <p:txBody>
          <a:bodyPr wrap="square" rtlCol="0">
            <a:spAutoFit/>
          </a:bodyPr>
          <a:lstStyle/>
          <a:p>
            <a:pPr algn="ctr"/>
            <a:r>
              <a:rPr lang="en-US" sz="3200" dirty="0">
                <a:solidFill>
                  <a:srgbClr val="373737"/>
                </a:solidFill>
                <a:latin typeface="Poppins Medium" pitchFamily="2" charset="77"/>
                <a:ea typeface="Lato Semibold" panose="020F0502020204030203" pitchFamily="34" charset="0"/>
                <a:cs typeface="Poppins Medium" pitchFamily="2" charset="77"/>
              </a:rPr>
              <a:t>En Desarrollo…</a:t>
            </a:r>
          </a:p>
        </p:txBody>
      </p:sp>
      <p:sp>
        <p:nvSpPr>
          <p:cNvPr id="34" name="CuadroTexto 395">
            <a:extLst>
              <a:ext uri="{FF2B5EF4-FFF2-40B4-BE49-F238E27FC236}">
                <a16:creationId xmlns:a16="http://schemas.microsoft.com/office/drawing/2014/main" id="{FCC515BE-CB48-9FE9-83F1-D3CC2CE9D590}"/>
              </a:ext>
            </a:extLst>
          </p:cNvPr>
          <p:cNvSpPr txBox="1"/>
          <p:nvPr/>
        </p:nvSpPr>
        <p:spPr>
          <a:xfrm>
            <a:off x="10270126" y="10091001"/>
            <a:ext cx="3837398" cy="584775"/>
          </a:xfrm>
          <a:prstGeom prst="rect">
            <a:avLst/>
          </a:prstGeom>
          <a:noFill/>
        </p:spPr>
        <p:txBody>
          <a:bodyPr wrap="square" rtlCol="0">
            <a:spAutoFit/>
          </a:bodyPr>
          <a:lstStyle/>
          <a:p>
            <a:pPr algn="ctr"/>
            <a:r>
              <a:rPr lang="en-US" sz="3200" dirty="0" err="1">
                <a:solidFill>
                  <a:schemeClr val="bg1"/>
                </a:solidFill>
                <a:latin typeface="Poppins Medium" pitchFamily="2" charset="77"/>
                <a:ea typeface="Lato Semibold" panose="020F0502020204030203" pitchFamily="34" charset="0"/>
                <a:cs typeface="Poppins Medium" pitchFamily="2" charset="77"/>
              </a:rPr>
              <a:t>Pruebas</a:t>
            </a:r>
            <a:endParaRPr lang="en-US" sz="3200" dirty="0">
              <a:solidFill>
                <a:schemeClr val="bg1"/>
              </a:solidFill>
              <a:latin typeface="Poppins Medium" pitchFamily="2" charset="77"/>
              <a:ea typeface="Lato Semibold" panose="020F0502020204030203" pitchFamily="34" charset="0"/>
              <a:cs typeface="Poppins Medium" pitchFamily="2" charset="77"/>
            </a:endParaRPr>
          </a:p>
        </p:txBody>
      </p:sp>
      <p:sp>
        <p:nvSpPr>
          <p:cNvPr id="35" name="Oval 3">
            <a:extLst>
              <a:ext uri="{FF2B5EF4-FFF2-40B4-BE49-F238E27FC236}">
                <a16:creationId xmlns:a16="http://schemas.microsoft.com/office/drawing/2014/main" id="{3A122FC0-3C4D-17CE-84D5-9DAB08FB8D46}"/>
              </a:ext>
            </a:extLst>
          </p:cNvPr>
          <p:cNvSpPr/>
          <p:nvPr/>
        </p:nvSpPr>
        <p:spPr>
          <a:xfrm>
            <a:off x="11035434" y="6348545"/>
            <a:ext cx="2306782" cy="230678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uadroTexto 395">
            <a:extLst>
              <a:ext uri="{FF2B5EF4-FFF2-40B4-BE49-F238E27FC236}">
                <a16:creationId xmlns:a16="http://schemas.microsoft.com/office/drawing/2014/main" id="{28F99C60-4D50-528E-A085-024CA4442953}"/>
              </a:ext>
            </a:extLst>
          </p:cNvPr>
          <p:cNvSpPr txBox="1"/>
          <p:nvPr/>
        </p:nvSpPr>
        <p:spPr>
          <a:xfrm>
            <a:off x="10270126" y="7209548"/>
            <a:ext cx="3837398" cy="584775"/>
          </a:xfrm>
          <a:prstGeom prst="rect">
            <a:avLst/>
          </a:prstGeom>
          <a:noFill/>
        </p:spPr>
        <p:txBody>
          <a:bodyPr wrap="square" rtlCol="0">
            <a:spAutoFit/>
          </a:bodyPr>
          <a:lstStyle/>
          <a:p>
            <a:pPr algn="ctr"/>
            <a:r>
              <a:rPr lang="en-US" sz="3200" dirty="0" err="1">
                <a:solidFill>
                  <a:schemeClr val="tx2"/>
                </a:solidFill>
                <a:latin typeface="Poppins Medium" pitchFamily="2" charset="77"/>
                <a:ea typeface="Lato Semibold" panose="020F0502020204030203" pitchFamily="34" charset="0"/>
                <a:cs typeface="Poppins Medium" pitchFamily="2" charset="77"/>
              </a:rPr>
              <a:t>Ciclo</a:t>
            </a:r>
            <a:endParaRPr lang="en-US" sz="3200" dirty="0">
              <a:solidFill>
                <a:schemeClr val="tx2"/>
              </a:solidFill>
              <a:latin typeface="Poppins Medium" pitchFamily="2" charset="77"/>
              <a:ea typeface="Lato Semibold" panose="020F0502020204030203" pitchFamily="34" charset="0"/>
              <a:cs typeface="Poppins Medium" pitchFamily="2" charset="77"/>
            </a:endParaRPr>
          </a:p>
        </p:txBody>
      </p:sp>
      <p:sp>
        <p:nvSpPr>
          <p:cNvPr id="37" name="Rectangle 56">
            <a:extLst>
              <a:ext uri="{FF2B5EF4-FFF2-40B4-BE49-F238E27FC236}">
                <a16:creationId xmlns:a16="http://schemas.microsoft.com/office/drawing/2014/main" id="{28545633-FE05-96B8-12D7-147B1BA8EB90}"/>
              </a:ext>
            </a:extLst>
          </p:cNvPr>
          <p:cNvSpPr/>
          <p:nvPr/>
        </p:nvSpPr>
        <p:spPr>
          <a:xfrm>
            <a:off x="2066545" y="8489460"/>
            <a:ext cx="6514124" cy="1200329"/>
          </a:xfrm>
          <a:prstGeom prst="rect">
            <a:avLst/>
          </a:prstGeom>
        </p:spPr>
        <p:txBody>
          <a:bodyPr wrap="square">
            <a:spAutoFit/>
          </a:bodyPr>
          <a:lstStyle/>
          <a:p>
            <a:pPr algn="ctr"/>
            <a:r>
              <a:rPr lang="en-US" b="1" dirty="0" err="1">
                <a:latin typeface="Lato Light" panose="020F0502020204030203" pitchFamily="34" charset="0"/>
                <a:ea typeface="Lato Light" panose="020F0502020204030203" pitchFamily="34" charset="0"/>
                <a:cs typeface="Lato Light" panose="020F0502020204030203" pitchFamily="34" charset="0"/>
              </a:rPr>
              <a:t>Selección</a:t>
            </a:r>
            <a:r>
              <a:rPr lang="en-US" b="1" dirty="0">
                <a:latin typeface="Lato Light" panose="020F0502020204030203" pitchFamily="34" charset="0"/>
                <a:ea typeface="Lato Light" panose="020F0502020204030203" pitchFamily="34" charset="0"/>
                <a:cs typeface="Lato Light" panose="020F0502020204030203" pitchFamily="34" charset="0"/>
              </a:rPr>
              <a:t> de las </a:t>
            </a:r>
            <a:r>
              <a:rPr lang="en-US" b="1" dirty="0" err="1">
                <a:latin typeface="Lato Light" panose="020F0502020204030203" pitchFamily="34" charset="0"/>
                <a:ea typeface="Lato Light" panose="020F0502020204030203" pitchFamily="34" charset="0"/>
                <a:cs typeface="Lato Light" panose="020F0502020204030203" pitchFamily="34" charset="0"/>
              </a:rPr>
              <a:t>funcionalidades</a:t>
            </a:r>
            <a:r>
              <a:rPr lang="en-US" b="1" dirty="0">
                <a:latin typeface="Lato Light" panose="020F0502020204030203" pitchFamily="34" charset="0"/>
                <a:ea typeface="Lato Light" panose="020F0502020204030203" pitchFamily="34" charset="0"/>
                <a:cs typeface="Lato Light" panose="020F0502020204030203" pitchFamily="34" charset="0"/>
              </a:rPr>
              <a:t> a </a:t>
            </a:r>
            <a:r>
              <a:rPr lang="en-US" b="1" dirty="0" err="1">
                <a:latin typeface="Lato Light" panose="020F0502020204030203" pitchFamily="34" charset="0"/>
                <a:ea typeface="Lato Light" panose="020F0502020204030203" pitchFamily="34" charset="0"/>
                <a:cs typeface="Lato Light" panose="020F0502020204030203" pitchFamily="34" charset="0"/>
              </a:rPr>
              <a:t>desarrollar</a:t>
            </a:r>
            <a:r>
              <a:rPr lang="en-US" b="1" dirty="0">
                <a:latin typeface="Lato Light" panose="020F0502020204030203" pitchFamily="34" charset="0"/>
                <a:ea typeface="Lato Light" panose="020F0502020204030203" pitchFamily="34" charset="0"/>
                <a:cs typeface="Lato Light" panose="020F0502020204030203" pitchFamily="34" charset="0"/>
              </a:rPr>
              <a:t>. </a:t>
            </a:r>
            <a:r>
              <a:rPr lang="en-US" b="1" dirty="0" err="1">
                <a:latin typeface="Lato Light" panose="020F0502020204030203" pitchFamily="34" charset="0"/>
                <a:ea typeface="Lato Light" panose="020F0502020204030203" pitchFamily="34" charset="0"/>
                <a:cs typeface="Lato Light" panose="020F0502020204030203" pitchFamily="34" charset="0"/>
              </a:rPr>
              <a:t>Priorización</a:t>
            </a:r>
            <a:r>
              <a:rPr lang="en-US" b="1" dirty="0">
                <a:latin typeface="Lato Light" panose="020F0502020204030203" pitchFamily="34" charset="0"/>
                <a:ea typeface="Lato Light" panose="020F0502020204030203" pitchFamily="34" charset="0"/>
                <a:cs typeface="Lato Light" panose="020F0502020204030203" pitchFamily="34" charset="0"/>
              </a:rPr>
              <a:t>.</a:t>
            </a:r>
          </a:p>
        </p:txBody>
      </p:sp>
    </p:spTree>
    <p:extLst>
      <p:ext uri="{BB962C8B-B14F-4D97-AF65-F5344CB8AC3E}">
        <p14:creationId xmlns:p14="http://schemas.microsoft.com/office/powerpoint/2010/main" val="1598837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3">
            <a:extLst>
              <a:ext uri="{FF2B5EF4-FFF2-40B4-BE49-F238E27FC236}">
                <a16:creationId xmlns:a16="http://schemas.microsoft.com/office/drawing/2014/main" id="{7948A64D-86CC-711E-5D41-6478D49C9749}"/>
              </a:ext>
            </a:extLst>
          </p:cNvPr>
          <p:cNvSpPr/>
          <p:nvPr/>
        </p:nvSpPr>
        <p:spPr>
          <a:xfrm>
            <a:off x="-84906" y="10050837"/>
            <a:ext cx="24547461" cy="3877625"/>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64444533-DB79-BA45-90AE-A806B4D613DE}"/>
              </a:ext>
            </a:extLst>
          </p:cNvPr>
          <p:cNvGrpSpPr/>
          <p:nvPr/>
        </p:nvGrpSpPr>
        <p:grpSpPr>
          <a:xfrm>
            <a:off x="2672811" y="1032440"/>
            <a:ext cx="19327653" cy="2438241"/>
            <a:chOff x="6891110" y="633855"/>
            <a:chExt cx="10595430" cy="2438241"/>
          </a:xfrm>
        </p:grpSpPr>
        <p:sp>
          <p:nvSpPr>
            <p:cNvPr id="9" name="TextBox 8">
              <a:extLst>
                <a:ext uri="{FF2B5EF4-FFF2-40B4-BE49-F238E27FC236}">
                  <a16:creationId xmlns:a16="http://schemas.microsoft.com/office/drawing/2014/main" id="{10BAB834-84FA-3A4B-9D99-444FCB5FA429}"/>
                </a:ext>
              </a:extLst>
            </p:cNvPr>
            <p:cNvSpPr txBox="1"/>
            <p:nvPr/>
          </p:nvSpPr>
          <p:spPr>
            <a:xfrm>
              <a:off x="6891110" y="1133104"/>
              <a:ext cx="10595430" cy="1938992"/>
            </a:xfrm>
            <a:prstGeom prst="rect">
              <a:avLst/>
            </a:prstGeom>
            <a:noFill/>
            <a:ln>
              <a:noFill/>
            </a:ln>
          </p:spPr>
          <p:txBody>
            <a:bodyPr wrap="square" rtlCol="0">
              <a:spAutoFit/>
            </a:bodyPr>
            <a:lstStyle/>
            <a:p>
              <a:pPr algn="ctr"/>
              <a:r>
                <a:rPr lang="en-US" sz="6000" dirty="0" err="1">
                  <a:solidFill>
                    <a:schemeClr val="tx2"/>
                  </a:solidFill>
                  <a:latin typeface="Poppins Medium" pitchFamily="2" charset="77"/>
                  <a:ea typeface="Roboto Medium" panose="02000000000000000000" pitchFamily="2" charset="0"/>
                  <a:cs typeface="Poppins Medium" pitchFamily="2" charset="77"/>
                </a:rPr>
                <a:t>Aplicación</a:t>
              </a:r>
              <a:r>
                <a:rPr lang="en-US" sz="6000" dirty="0">
                  <a:solidFill>
                    <a:schemeClr val="tx2"/>
                  </a:solidFill>
                  <a:latin typeface="Poppins Medium" pitchFamily="2" charset="77"/>
                  <a:ea typeface="Roboto Medium" panose="02000000000000000000" pitchFamily="2" charset="0"/>
                  <a:cs typeface="Poppins Medium" pitchFamily="2" charset="77"/>
                </a:rPr>
                <a:t> de </a:t>
              </a:r>
              <a:r>
                <a:rPr lang="en-US" sz="6000" dirty="0" err="1">
                  <a:solidFill>
                    <a:schemeClr val="tx2"/>
                  </a:solidFill>
                  <a:latin typeface="Poppins Medium" pitchFamily="2" charset="77"/>
                  <a:ea typeface="Roboto Medium" panose="02000000000000000000" pitchFamily="2" charset="0"/>
                  <a:cs typeface="Poppins Medium" pitchFamily="2" charset="77"/>
                </a:rPr>
                <a:t>descarga</a:t>
              </a:r>
              <a:r>
                <a:rPr lang="en-US" sz="6000" dirty="0">
                  <a:solidFill>
                    <a:schemeClr val="tx2"/>
                  </a:solidFill>
                  <a:latin typeface="Poppins Medium" pitchFamily="2" charset="77"/>
                  <a:ea typeface="Roboto Medium" panose="02000000000000000000" pitchFamily="2" charset="0"/>
                  <a:cs typeface="Poppins Medium" pitchFamily="2" charset="77"/>
                </a:rPr>
                <a:t> </a:t>
              </a:r>
              <a:r>
                <a:rPr lang="en-US" sz="6000" dirty="0" err="1">
                  <a:solidFill>
                    <a:schemeClr val="tx2"/>
                  </a:solidFill>
                  <a:latin typeface="Poppins Medium" pitchFamily="2" charset="77"/>
                  <a:ea typeface="Roboto Medium" panose="02000000000000000000" pitchFamily="2" charset="0"/>
                  <a:cs typeface="Poppins Medium" pitchFamily="2" charset="77"/>
                </a:rPr>
                <a:t>automática</a:t>
              </a:r>
              <a:r>
                <a:rPr lang="en-US" sz="6000" dirty="0">
                  <a:solidFill>
                    <a:schemeClr val="tx2"/>
                  </a:solidFill>
                  <a:latin typeface="Poppins Medium" pitchFamily="2" charset="77"/>
                  <a:ea typeface="Roboto Medium" panose="02000000000000000000" pitchFamily="2" charset="0"/>
                  <a:cs typeface="Poppins Medium" pitchFamily="2" charset="77"/>
                </a:rPr>
                <a:t> de </a:t>
              </a:r>
              <a:r>
                <a:rPr lang="en-US" sz="6000" dirty="0" err="1">
                  <a:solidFill>
                    <a:schemeClr val="tx2"/>
                  </a:solidFill>
                  <a:latin typeface="Poppins Medium" pitchFamily="2" charset="77"/>
                  <a:ea typeface="Roboto Medium" panose="02000000000000000000" pitchFamily="2" charset="0"/>
                  <a:cs typeface="Poppins Medium" pitchFamily="2" charset="77"/>
                </a:rPr>
                <a:t>pedidos</a:t>
              </a:r>
              <a:endParaRPr lang="en-US" sz="6000" dirty="0">
                <a:solidFill>
                  <a:schemeClr val="tx2"/>
                </a:solidFill>
                <a:latin typeface="Poppins Medium" pitchFamily="2" charset="77"/>
                <a:ea typeface="Roboto Medium" panose="02000000000000000000" pitchFamily="2" charset="0"/>
                <a:cs typeface="Poppins Medium" pitchFamily="2" charset="77"/>
              </a:endParaRPr>
            </a:p>
          </p:txBody>
        </p:sp>
        <p:sp>
          <p:nvSpPr>
            <p:cNvPr id="11" name="TextBox 10">
              <a:extLst>
                <a:ext uri="{FF2B5EF4-FFF2-40B4-BE49-F238E27FC236}">
                  <a16:creationId xmlns:a16="http://schemas.microsoft.com/office/drawing/2014/main" id="{267BC940-9566-FD44-B631-3B433F465985}"/>
                </a:ext>
              </a:extLst>
            </p:cNvPr>
            <p:cNvSpPr txBox="1"/>
            <p:nvPr/>
          </p:nvSpPr>
          <p:spPr>
            <a:xfrm>
              <a:off x="10738774" y="633855"/>
              <a:ext cx="2900108" cy="461665"/>
            </a:xfrm>
            <a:prstGeom prst="rect">
              <a:avLst/>
            </a:prstGeom>
            <a:noFill/>
          </p:spPr>
          <p:txBody>
            <a:bodyPr wrap="none" rtlCol="0">
              <a:spAutoFit/>
            </a:bodyPr>
            <a:lstStyle/>
            <a:p>
              <a:pPr algn="ctr"/>
              <a:r>
                <a:rPr lang="en-US" sz="2400" spc="300" dirty="0">
                  <a:latin typeface="Lato Medium" panose="020F0502020204030203" pitchFamily="34" charset="0"/>
                  <a:ea typeface="Lato Medium" panose="020F0502020204030203" pitchFamily="34" charset="0"/>
                  <a:cs typeface="Lato Medium" panose="020F0502020204030203" pitchFamily="34" charset="0"/>
                </a:rPr>
                <a:t>APLICACIONES DEL SISTEMA</a:t>
              </a:r>
            </a:p>
          </p:txBody>
        </p:sp>
      </p:grpSp>
      <p:grpSp>
        <p:nvGrpSpPr>
          <p:cNvPr id="4" name="Group 3">
            <a:extLst>
              <a:ext uri="{FF2B5EF4-FFF2-40B4-BE49-F238E27FC236}">
                <a16:creationId xmlns:a16="http://schemas.microsoft.com/office/drawing/2014/main" id="{E1539F9B-1DA0-D947-B33E-E3D5CFEEB2E2}"/>
              </a:ext>
            </a:extLst>
          </p:cNvPr>
          <p:cNvGrpSpPr/>
          <p:nvPr/>
        </p:nvGrpSpPr>
        <p:grpSpPr>
          <a:xfrm>
            <a:off x="11461519" y="2725972"/>
            <a:ext cx="1454612" cy="188678"/>
            <a:chOff x="10390909" y="2667045"/>
            <a:chExt cx="1922607" cy="249382"/>
          </a:xfrm>
        </p:grpSpPr>
        <p:sp>
          <p:nvSpPr>
            <p:cNvPr id="3" name="Oval 2">
              <a:extLst>
                <a:ext uri="{FF2B5EF4-FFF2-40B4-BE49-F238E27FC236}">
                  <a16:creationId xmlns:a16="http://schemas.microsoft.com/office/drawing/2014/main" id="{4E40AF55-DC50-BB48-B356-CBD164D7C836}"/>
                </a:ext>
              </a:extLst>
            </p:cNvPr>
            <p:cNvSpPr/>
            <p:nvPr/>
          </p:nvSpPr>
          <p:spPr>
            <a:xfrm>
              <a:off x="10390909" y="2667045"/>
              <a:ext cx="249382" cy="2493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C0D2C76-CC33-0D47-B37F-E8D20A35DCCD}"/>
                </a:ext>
              </a:extLst>
            </p:cNvPr>
            <p:cNvSpPr/>
            <p:nvPr/>
          </p:nvSpPr>
          <p:spPr>
            <a:xfrm>
              <a:off x="10948122" y="2667045"/>
              <a:ext cx="249382" cy="2493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23E0CE4-7559-E443-B915-5D7445062989}"/>
                </a:ext>
              </a:extLst>
            </p:cNvPr>
            <p:cNvSpPr/>
            <p:nvPr/>
          </p:nvSpPr>
          <p:spPr>
            <a:xfrm>
              <a:off x="11505335" y="2667045"/>
              <a:ext cx="249382" cy="2493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BF66EB9-19D4-F94E-9DEA-7323CED70B4B}"/>
                </a:ext>
              </a:extLst>
            </p:cNvPr>
            <p:cNvSpPr/>
            <p:nvPr/>
          </p:nvSpPr>
          <p:spPr>
            <a:xfrm>
              <a:off x="12064134" y="2667045"/>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E230BDBE-BDB9-C74E-A654-4495484DE017}"/>
              </a:ext>
            </a:extLst>
          </p:cNvPr>
          <p:cNvGrpSpPr/>
          <p:nvPr/>
        </p:nvGrpSpPr>
        <p:grpSpPr>
          <a:xfrm>
            <a:off x="566326" y="4664964"/>
            <a:ext cx="14594426" cy="7994509"/>
            <a:chOff x="1425862" y="4259589"/>
            <a:chExt cx="14594426" cy="7994509"/>
          </a:xfrm>
        </p:grpSpPr>
        <p:grpSp>
          <p:nvGrpSpPr>
            <p:cNvPr id="20" name="Group 19">
              <a:extLst>
                <a:ext uri="{FF2B5EF4-FFF2-40B4-BE49-F238E27FC236}">
                  <a16:creationId xmlns:a16="http://schemas.microsoft.com/office/drawing/2014/main" id="{41FBEA34-00CE-3F46-AF14-7E34E1F6A723}"/>
                </a:ext>
              </a:extLst>
            </p:cNvPr>
            <p:cNvGrpSpPr/>
            <p:nvPr/>
          </p:nvGrpSpPr>
          <p:grpSpPr>
            <a:xfrm>
              <a:off x="1425863" y="9851961"/>
              <a:ext cx="10895192" cy="2402137"/>
              <a:chOff x="1746250" y="2083432"/>
              <a:chExt cx="10895192" cy="2402137"/>
            </a:xfrm>
          </p:grpSpPr>
          <p:sp>
            <p:nvSpPr>
              <p:cNvPr id="21" name="TextBox 20">
                <a:extLst>
                  <a:ext uri="{FF2B5EF4-FFF2-40B4-BE49-F238E27FC236}">
                    <a16:creationId xmlns:a16="http://schemas.microsoft.com/office/drawing/2014/main" id="{9A7C2667-A094-2841-9AFC-35C6D4A98653}"/>
                  </a:ext>
                </a:extLst>
              </p:cNvPr>
              <p:cNvSpPr txBox="1"/>
              <p:nvPr/>
            </p:nvSpPr>
            <p:spPr>
              <a:xfrm>
                <a:off x="1746250" y="2870832"/>
                <a:ext cx="10895192" cy="1614737"/>
              </a:xfrm>
              <a:prstGeom prst="rect">
                <a:avLst/>
              </a:prstGeom>
              <a:noFill/>
            </p:spPr>
            <p:txBody>
              <a:bodyPr wrap="square" rtlCol="0">
                <a:spAutoFit/>
              </a:bodyPr>
              <a:lstStyle/>
              <a:p>
                <a:pPr>
                  <a:lnSpc>
                    <a:spcPts val="4080"/>
                  </a:lnSpc>
                </a:pPr>
                <a:r>
                  <a:rPr lang="es-ES" sz="2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La aplicación está desplegada en un servidor en la nube que proporciona la infraestructura para alojar la aplicación y que permite el escalado de los recursos de la máquina si es necesario en el futuro</a:t>
                </a:r>
              </a:p>
            </p:txBody>
          </p:sp>
          <p:sp>
            <p:nvSpPr>
              <p:cNvPr id="22" name="TextBox 21">
                <a:extLst>
                  <a:ext uri="{FF2B5EF4-FFF2-40B4-BE49-F238E27FC236}">
                    <a16:creationId xmlns:a16="http://schemas.microsoft.com/office/drawing/2014/main" id="{77B9EC12-7FAD-7646-8353-9E19380D4BA0}"/>
                  </a:ext>
                </a:extLst>
              </p:cNvPr>
              <p:cNvSpPr txBox="1"/>
              <p:nvPr/>
            </p:nvSpPr>
            <p:spPr>
              <a:xfrm>
                <a:off x="1746250" y="2083432"/>
                <a:ext cx="6764782" cy="625171"/>
              </a:xfrm>
              <a:prstGeom prst="rect">
                <a:avLst/>
              </a:prstGeom>
              <a:noFill/>
            </p:spPr>
            <p:txBody>
              <a:bodyPr wrap="square" rtlCol="0">
                <a:spAutoFit/>
              </a:bodyPr>
              <a:lstStyle/>
              <a:p>
                <a:pPr>
                  <a:lnSpc>
                    <a:spcPts val="4080"/>
                  </a:lnSpc>
                </a:pPr>
                <a:r>
                  <a:rPr lang="en-US" dirty="0" err="1">
                    <a:solidFill>
                      <a:schemeClr val="bg1"/>
                    </a:solidFill>
                    <a:latin typeface="Poppins Medium" pitchFamily="2" charset="77"/>
                    <a:ea typeface="Roboto Medium" panose="02000000000000000000" pitchFamily="2" charset="0"/>
                    <a:cs typeface="Poppins Medium" pitchFamily="2" charset="77"/>
                  </a:rPr>
                  <a:t>Despliegue</a:t>
                </a:r>
                <a:r>
                  <a:rPr lang="en-US" dirty="0">
                    <a:solidFill>
                      <a:schemeClr val="bg1"/>
                    </a:solidFill>
                    <a:latin typeface="Poppins Medium" pitchFamily="2" charset="77"/>
                    <a:ea typeface="Roboto Medium" panose="02000000000000000000" pitchFamily="2" charset="0"/>
                    <a:cs typeface="Poppins Medium" pitchFamily="2" charset="77"/>
                  </a:rPr>
                  <a:t> </a:t>
                </a:r>
                <a:r>
                  <a:rPr lang="en-US" dirty="0" err="1">
                    <a:solidFill>
                      <a:schemeClr val="bg1"/>
                    </a:solidFill>
                    <a:latin typeface="Poppins Medium" pitchFamily="2" charset="77"/>
                    <a:ea typeface="Roboto Medium" panose="02000000000000000000" pitchFamily="2" charset="0"/>
                    <a:cs typeface="Poppins Medium" pitchFamily="2" charset="77"/>
                  </a:rPr>
                  <a:t>en</a:t>
                </a:r>
                <a:r>
                  <a:rPr lang="en-US" dirty="0">
                    <a:solidFill>
                      <a:schemeClr val="bg1"/>
                    </a:solidFill>
                    <a:latin typeface="Poppins Medium" pitchFamily="2" charset="77"/>
                    <a:ea typeface="Roboto Medium" panose="02000000000000000000" pitchFamily="2" charset="0"/>
                    <a:cs typeface="Poppins Medium" pitchFamily="2" charset="77"/>
                  </a:rPr>
                  <a:t> cloud</a:t>
                </a:r>
              </a:p>
            </p:txBody>
          </p:sp>
        </p:grpSp>
        <p:grpSp>
          <p:nvGrpSpPr>
            <p:cNvPr id="35" name="Group 34">
              <a:extLst>
                <a:ext uri="{FF2B5EF4-FFF2-40B4-BE49-F238E27FC236}">
                  <a16:creationId xmlns:a16="http://schemas.microsoft.com/office/drawing/2014/main" id="{F0CC78C0-8E3C-364F-B10C-D9B6EA241082}"/>
                </a:ext>
              </a:extLst>
            </p:cNvPr>
            <p:cNvGrpSpPr/>
            <p:nvPr/>
          </p:nvGrpSpPr>
          <p:grpSpPr>
            <a:xfrm>
              <a:off x="3594905" y="4259589"/>
              <a:ext cx="12425383" cy="2436731"/>
              <a:chOff x="4466629" y="4650546"/>
              <a:chExt cx="12425383" cy="2436731"/>
            </a:xfrm>
          </p:grpSpPr>
          <p:sp>
            <p:nvSpPr>
              <p:cNvPr id="45" name="Rectangle 44">
                <a:extLst>
                  <a:ext uri="{FF2B5EF4-FFF2-40B4-BE49-F238E27FC236}">
                    <a16:creationId xmlns:a16="http://schemas.microsoft.com/office/drawing/2014/main" id="{2C5E55F1-C120-1E45-BB92-0177ED9893C9}"/>
                  </a:ext>
                </a:extLst>
              </p:cNvPr>
              <p:cNvSpPr/>
              <p:nvPr/>
            </p:nvSpPr>
            <p:spPr>
              <a:xfrm>
                <a:off x="4466629" y="5391428"/>
                <a:ext cx="9147728" cy="1695849"/>
              </a:xfrm>
              <a:prstGeom prst="rect">
                <a:avLst/>
              </a:prstGeom>
            </p:spPr>
            <p:txBody>
              <a:bodyPr wrap="square">
                <a:spAutoFit/>
              </a:bodyPr>
              <a:lstStyle/>
              <a:p>
                <a:pPr>
                  <a:lnSpc>
                    <a:spcPts val="4299"/>
                  </a:lnSpc>
                </a:pPr>
                <a:r>
                  <a:rPr lang="es-ES" sz="2800" dirty="0">
                    <a:latin typeface="Lato Light" panose="020F0502020204030203" pitchFamily="34" charset="0"/>
                    <a:ea typeface="Lato Light" panose="020F0502020204030203" pitchFamily="34" charset="0"/>
                    <a:cs typeface="Lato Light" panose="020F0502020204030203" pitchFamily="34" charset="0"/>
                  </a:rPr>
                  <a:t>La aplicación funciona de forma </a:t>
                </a:r>
                <a:r>
                  <a:rPr lang="es-ES" sz="2800" dirty="0" err="1">
                    <a:latin typeface="Lato Light" panose="020F0502020204030203" pitchFamily="34" charset="0"/>
                    <a:ea typeface="Lato Light" panose="020F0502020204030203" pitchFamily="34" charset="0"/>
                    <a:cs typeface="Lato Light" panose="020F0502020204030203" pitchFamily="34" charset="0"/>
                  </a:rPr>
                  <a:t>contínua</a:t>
                </a:r>
                <a:r>
                  <a:rPr lang="es-ES" sz="2800" dirty="0">
                    <a:latin typeface="Lato Light" panose="020F0502020204030203" pitchFamily="34" charset="0"/>
                    <a:ea typeface="Lato Light" panose="020F0502020204030203" pitchFamily="34" charset="0"/>
                    <a:cs typeface="Lato Light" panose="020F0502020204030203" pitchFamily="34" charset="0"/>
                  </a:rPr>
                  <a:t> y comprueba cada 60 segundos si existen ficheros de pedidos pendientes de procesar.</a:t>
                </a:r>
                <a:endParaRPr lang="es-ES" sz="2800" dirty="0">
                  <a:latin typeface="Roboto Light" panose="02000000000000000000" pitchFamily="2" charset="0"/>
                  <a:ea typeface="Roboto Light" panose="02000000000000000000" pitchFamily="2" charset="0"/>
                  <a:cs typeface="Lato Light" panose="020F0502020204030203" pitchFamily="34" charset="0"/>
                </a:endParaRPr>
              </a:p>
            </p:txBody>
          </p:sp>
          <p:sp>
            <p:nvSpPr>
              <p:cNvPr id="46" name="Rectangle 45">
                <a:extLst>
                  <a:ext uri="{FF2B5EF4-FFF2-40B4-BE49-F238E27FC236}">
                    <a16:creationId xmlns:a16="http://schemas.microsoft.com/office/drawing/2014/main" id="{36139CEB-0D7B-F94C-8A0F-DB1F7B284B59}"/>
                  </a:ext>
                </a:extLst>
              </p:cNvPr>
              <p:cNvSpPr/>
              <p:nvPr/>
            </p:nvSpPr>
            <p:spPr>
              <a:xfrm>
                <a:off x="4466630" y="4650546"/>
                <a:ext cx="12425382" cy="646331"/>
              </a:xfrm>
              <a:prstGeom prst="rect">
                <a:avLst/>
              </a:prstGeom>
            </p:spPr>
            <p:txBody>
              <a:bodyPr wrap="square">
                <a:spAutoFit/>
              </a:bodyPr>
              <a:lstStyle/>
              <a:p>
                <a:r>
                  <a:rPr lang="en-US" dirty="0" err="1">
                    <a:solidFill>
                      <a:schemeClr val="tx2"/>
                    </a:solidFill>
                    <a:latin typeface="Poppins Medium" pitchFamily="2" charset="77"/>
                    <a:ea typeface="Lato" panose="020F0502020204030203" pitchFamily="34" charset="0"/>
                    <a:cs typeface="Poppins Medium" pitchFamily="2" charset="77"/>
                  </a:rPr>
                  <a:t>Descarga</a:t>
                </a:r>
                <a:r>
                  <a:rPr lang="en-US" dirty="0">
                    <a:solidFill>
                      <a:schemeClr val="tx2"/>
                    </a:solidFill>
                    <a:latin typeface="Poppins Medium" pitchFamily="2" charset="77"/>
                    <a:ea typeface="Lato" panose="020F0502020204030203" pitchFamily="34" charset="0"/>
                    <a:cs typeface="Poppins Medium" pitchFamily="2" charset="77"/>
                  </a:rPr>
                  <a:t> </a:t>
                </a:r>
                <a:r>
                  <a:rPr lang="en-US" dirty="0" err="1">
                    <a:solidFill>
                      <a:schemeClr val="tx2"/>
                    </a:solidFill>
                    <a:latin typeface="Poppins Medium" pitchFamily="2" charset="77"/>
                    <a:ea typeface="Lato" panose="020F0502020204030203" pitchFamily="34" charset="0"/>
                    <a:cs typeface="Poppins Medium" pitchFamily="2" charset="77"/>
                  </a:rPr>
                  <a:t>cada</a:t>
                </a:r>
                <a:r>
                  <a:rPr lang="en-US" dirty="0">
                    <a:solidFill>
                      <a:schemeClr val="tx2"/>
                    </a:solidFill>
                    <a:latin typeface="Poppins Medium" pitchFamily="2" charset="77"/>
                    <a:ea typeface="Lato" panose="020F0502020204030203" pitchFamily="34" charset="0"/>
                    <a:cs typeface="Poppins Medium" pitchFamily="2" charset="77"/>
                  </a:rPr>
                  <a:t> 60 </a:t>
                </a:r>
                <a:r>
                  <a:rPr lang="en-US" dirty="0" err="1">
                    <a:solidFill>
                      <a:schemeClr val="tx2"/>
                    </a:solidFill>
                    <a:latin typeface="Poppins Medium" pitchFamily="2" charset="77"/>
                    <a:ea typeface="Lato" panose="020F0502020204030203" pitchFamily="34" charset="0"/>
                    <a:cs typeface="Poppins Medium" pitchFamily="2" charset="77"/>
                  </a:rPr>
                  <a:t>segundos</a:t>
                </a:r>
                <a:endParaRPr lang="en-US" dirty="0">
                  <a:solidFill>
                    <a:schemeClr val="tx2"/>
                  </a:solidFill>
                  <a:latin typeface="Poppins Medium" pitchFamily="2" charset="77"/>
                  <a:ea typeface="Lato" panose="020F0502020204030203" pitchFamily="34" charset="0"/>
                  <a:cs typeface="Poppins Medium" pitchFamily="2" charset="77"/>
                </a:endParaRPr>
              </a:p>
            </p:txBody>
          </p:sp>
        </p:grpSp>
        <p:sp>
          <p:nvSpPr>
            <p:cNvPr id="41" name="Shape 64">
              <a:extLst>
                <a:ext uri="{FF2B5EF4-FFF2-40B4-BE49-F238E27FC236}">
                  <a16:creationId xmlns:a16="http://schemas.microsoft.com/office/drawing/2014/main" id="{1BE7931C-4317-EB4A-8241-6066ADA0DBE0}"/>
                </a:ext>
              </a:extLst>
            </p:cNvPr>
            <p:cNvSpPr/>
            <p:nvPr/>
          </p:nvSpPr>
          <p:spPr>
            <a:xfrm>
              <a:off x="1425862" y="4365871"/>
              <a:ext cx="1707229" cy="17072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pPr lvl="0" algn="ctr">
                <a:defRPr sz="1800" cap="none">
                  <a:solidFill>
                    <a:srgbClr val="000000"/>
                  </a:solidFill>
                </a:defRPr>
              </a:pPr>
              <a:endParaRPr sz="10000" cap="all" dirty="0">
                <a:solidFill>
                  <a:srgbClr val="FFFFFF"/>
                </a:solidFill>
                <a:latin typeface="Lato" panose="020F0502020204030203" pitchFamily="34" charset="0"/>
                <a:ea typeface="Lato" panose="020F0502020204030203" pitchFamily="34" charset="0"/>
                <a:cs typeface="Lato" panose="020F0502020204030203" pitchFamily="34" charset="0"/>
              </a:endParaRPr>
            </a:p>
          </p:txBody>
        </p:sp>
        <p:grpSp>
          <p:nvGrpSpPr>
            <p:cNvPr id="42" name="Group 41">
              <a:extLst>
                <a:ext uri="{FF2B5EF4-FFF2-40B4-BE49-F238E27FC236}">
                  <a16:creationId xmlns:a16="http://schemas.microsoft.com/office/drawing/2014/main" id="{1DB378B1-D043-0E4B-9216-1F3B72795367}"/>
                </a:ext>
              </a:extLst>
            </p:cNvPr>
            <p:cNvGrpSpPr/>
            <p:nvPr/>
          </p:nvGrpSpPr>
          <p:grpSpPr>
            <a:xfrm>
              <a:off x="1830742" y="4689503"/>
              <a:ext cx="897468" cy="1059966"/>
              <a:chOff x="10356648" y="2255652"/>
              <a:chExt cx="909656" cy="1074364"/>
            </a:xfrm>
            <a:solidFill>
              <a:schemeClr val="bg1"/>
            </a:solidFill>
          </p:grpSpPr>
          <p:sp>
            <p:nvSpPr>
              <p:cNvPr id="43" name="Freeform 45">
                <a:extLst>
                  <a:ext uri="{FF2B5EF4-FFF2-40B4-BE49-F238E27FC236}">
                    <a16:creationId xmlns:a16="http://schemas.microsoft.com/office/drawing/2014/main" id="{B07BE58C-A451-CE45-ABF3-EE44E2A7DB5C}"/>
                  </a:ext>
                </a:extLst>
              </p:cNvPr>
              <p:cNvSpPr>
                <a:spLocks noChangeArrowheads="1"/>
              </p:cNvSpPr>
              <p:nvPr/>
            </p:nvSpPr>
            <p:spPr bwMode="auto">
              <a:xfrm>
                <a:off x="10356648" y="2255652"/>
                <a:ext cx="505365" cy="692534"/>
              </a:xfrm>
              <a:custGeom>
                <a:avLst/>
                <a:gdLst>
                  <a:gd name="T0" fmla="*/ 161454 w 596"/>
                  <a:gd name="T1" fmla="*/ 121650 h 816"/>
                  <a:gd name="T2" fmla="*/ 161454 w 596"/>
                  <a:gd name="T3" fmla="*/ 121650 h 816"/>
                  <a:gd name="T4" fmla="*/ 146351 w 596"/>
                  <a:gd name="T5" fmla="*/ 134966 h 816"/>
                  <a:gd name="T6" fmla="*/ 132687 w 596"/>
                  <a:gd name="T7" fmla="*/ 244739 h 816"/>
                  <a:gd name="T8" fmla="*/ 132687 w 596"/>
                  <a:gd name="T9" fmla="*/ 244739 h 816"/>
                  <a:gd name="T10" fmla="*/ 106797 w 596"/>
                  <a:gd name="T11" fmla="*/ 266694 h 816"/>
                  <a:gd name="T12" fmla="*/ 106797 w 596"/>
                  <a:gd name="T13" fmla="*/ 266694 h 816"/>
                  <a:gd name="T14" fmla="*/ 81266 w 596"/>
                  <a:gd name="T15" fmla="*/ 244739 h 816"/>
                  <a:gd name="T16" fmla="*/ 67602 w 596"/>
                  <a:gd name="T17" fmla="*/ 134966 h 816"/>
                  <a:gd name="T18" fmla="*/ 67602 w 596"/>
                  <a:gd name="T19" fmla="*/ 134966 h 816"/>
                  <a:gd name="T20" fmla="*/ 52499 w 596"/>
                  <a:gd name="T21" fmla="*/ 121650 h 816"/>
                  <a:gd name="T22" fmla="*/ 32003 w 596"/>
                  <a:gd name="T23" fmla="*/ 121650 h 816"/>
                  <a:gd name="T24" fmla="*/ 106797 w 596"/>
                  <a:gd name="T25" fmla="*/ 33112 h 816"/>
                  <a:gd name="T26" fmla="*/ 182310 w 596"/>
                  <a:gd name="T27" fmla="*/ 121650 h 816"/>
                  <a:gd name="T28" fmla="*/ 161454 w 596"/>
                  <a:gd name="T29" fmla="*/ 121650 h 816"/>
                  <a:gd name="T30" fmla="*/ 210358 w 596"/>
                  <a:gd name="T31" fmla="*/ 134966 h 816"/>
                  <a:gd name="T32" fmla="*/ 210358 w 596"/>
                  <a:gd name="T33" fmla="*/ 134966 h 816"/>
                  <a:gd name="T34" fmla="*/ 206402 w 596"/>
                  <a:gd name="T35" fmla="*/ 109773 h 816"/>
                  <a:gd name="T36" fmla="*/ 118663 w 596"/>
                  <a:gd name="T37" fmla="*/ 5399 h 816"/>
                  <a:gd name="T38" fmla="*/ 118663 w 596"/>
                  <a:gd name="T39" fmla="*/ 5399 h 816"/>
                  <a:gd name="T40" fmla="*/ 106797 w 596"/>
                  <a:gd name="T41" fmla="*/ 0 h 816"/>
                  <a:gd name="T42" fmla="*/ 106797 w 596"/>
                  <a:gd name="T43" fmla="*/ 0 h 816"/>
                  <a:gd name="T44" fmla="*/ 95290 w 596"/>
                  <a:gd name="T45" fmla="*/ 5399 h 816"/>
                  <a:gd name="T46" fmla="*/ 6832 w 596"/>
                  <a:gd name="T47" fmla="*/ 109773 h 816"/>
                  <a:gd name="T48" fmla="*/ 6832 w 596"/>
                  <a:gd name="T49" fmla="*/ 109773 h 816"/>
                  <a:gd name="T50" fmla="*/ 3596 w 596"/>
                  <a:gd name="T51" fmla="*/ 134966 h 816"/>
                  <a:gd name="T52" fmla="*/ 3596 w 596"/>
                  <a:gd name="T53" fmla="*/ 134966 h 816"/>
                  <a:gd name="T54" fmla="*/ 24811 w 596"/>
                  <a:gd name="T55" fmla="*/ 148643 h 816"/>
                  <a:gd name="T56" fmla="*/ 42431 w 596"/>
                  <a:gd name="T57" fmla="*/ 148643 h 816"/>
                  <a:gd name="T58" fmla="*/ 55017 w 596"/>
                  <a:gd name="T59" fmla="*/ 247978 h 816"/>
                  <a:gd name="T60" fmla="*/ 55017 w 596"/>
                  <a:gd name="T61" fmla="*/ 247978 h 816"/>
                  <a:gd name="T62" fmla="*/ 106797 w 596"/>
                  <a:gd name="T63" fmla="*/ 293327 h 816"/>
                  <a:gd name="T64" fmla="*/ 106797 w 596"/>
                  <a:gd name="T65" fmla="*/ 293327 h 816"/>
                  <a:gd name="T66" fmla="*/ 158937 w 596"/>
                  <a:gd name="T67" fmla="*/ 247978 h 816"/>
                  <a:gd name="T68" fmla="*/ 171522 w 596"/>
                  <a:gd name="T69" fmla="*/ 148643 h 816"/>
                  <a:gd name="T70" fmla="*/ 188423 w 596"/>
                  <a:gd name="T71" fmla="*/ 148643 h 816"/>
                  <a:gd name="T72" fmla="*/ 188423 w 596"/>
                  <a:gd name="T73" fmla="*/ 148643 h 816"/>
                  <a:gd name="T74" fmla="*/ 210358 w 596"/>
                  <a:gd name="T75" fmla="*/ 134966 h 8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6" h="816">
                    <a:moveTo>
                      <a:pt x="449" y="338"/>
                    </a:moveTo>
                    <a:lnTo>
                      <a:pt x="449" y="338"/>
                    </a:lnTo>
                    <a:cubicBezTo>
                      <a:pt x="426" y="338"/>
                      <a:pt x="409" y="354"/>
                      <a:pt x="407" y="375"/>
                    </a:cubicBezTo>
                    <a:lnTo>
                      <a:pt x="369" y="680"/>
                    </a:lnTo>
                    <a:cubicBezTo>
                      <a:pt x="364" y="714"/>
                      <a:pt x="333" y="741"/>
                      <a:pt x="297" y="741"/>
                    </a:cubicBezTo>
                    <a:cubicBezTo>
                      <a:pt x="262" y="741"/>
                      <a:pt x="231" y="714"/>
                      <a:pt x="226" y="680"/>
                    </a:cubicBezTo>
                    <a:lnTo>
                      <a:pt x="188" y="375"/>
                    </a:lnTo>
                    <a:cubicBezTo>
                      <a:pt x="185" y="354"/>
                      <a:pt x="167" y="338"/>
                      <a:pt x="146" y="338"/>
                    </a:cubicBezTo>
                    <a:lnTo>
                      <a:pt x="89" y="338"/>
                    </a:lnTo>
                    <a:lnTo>
                      <a:pt x="297" y="92"/>
                    </a:lnTo>
                    <a:lnTo>
                      <a:pt x="507" y="338"/>
                    </a:lnTo>
                    <a:lnTo>
                      <a:pt x="449" y="338"/>
                    </a:lnTo>
                    <a:close/>
                    <a:moveTo>
                      <a:pt x="585" y="375"/>
                    </a:moveTo>
                    <a:lnTo>
                      <a:pt x="585" y="375"/>
                    </a:lnTo>
                    <a:cubicBezTo>
                      <a:pt x="595" y="351"/>
                      <a:pt x="592" y="324"/>
                      <a:pt x="574" y="305"/>
                    </a:cubicBezTo>
                    <a:lnTo>
                      <a:pt x="330" y="15"/>
                    </a:lnTo>
                    <a:cubicBezTo>
                      <a:pt x="321" y="5"/>
                      <a:pt x="309" y="0"/>
                      <a:pt x="297" y="0"/>
                    </a:cubicBezTo>
                    <a:cubicBezTo>
                      <a:pt x="284" y="0"/>
                      <a:pt x="274" y="5"/>
                      <a:pt x="265" y="15"/>
                    </a:cubicBezTo>
                    <a:lnTo>
                      <a:pt x="19" y="305"/>
                    </a:lnTo>
                    <a:cubicBezTo>
                      <a:pt x="3" y="324"/>
                      <a:pt x="0" y="351"/>
                      <a:pt x="10" y="375"/>
                    </a:cubicBezTo>
                    <a:cubicBezTo>
                      <a:pt x="20" y="398"/>
                      <a:pt x="44" y="413"/>
                      <a:pt x="69" y="413"/>
                    </a:cubicBezTo>
                    <a:lnTo>
                      <a:pt x="118" y="413"/>
                    </a:lnTo>
                    <a:lnTo>
                      <a:pt x="153" y="689"/>
                    </a:lnTo>
                    <a:cubicBezTo>
                      <a:pt x="161" y="759"/>
                      <a:pt x="223" y="815"/>
                      <a:pt x="297" y="815"/>
                    </a:cubicBezTo>
                    <a:cubicBezTo>
                      <a:pt x="372" y="815"/>
                      <a:pt x="434" y="759"/>
                      <a:pt x="442" y="689"/>
                    </a:cubicBezTo>
                    <a:lnTo>
                      <a:pt x="477" y="413"/>
                    </a:lnTo>
                    <a:lnTo>
                      <a:pt x="524" y="413"/>
                    </a:lnTo>
                    <a:cubicBezTo>
                      <a:pt x="551" y="413"/>
                      <a:pt x="573" y="398"/>
                      <a:pt x="585" y="37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4" name="Freeform 43">
                <a:extLst>
                  <a:ext uri="{FF2B5EF4-FFF2-40B4-BE49-F238E27FC236}">
                    <a16:creationId xmlns:a16="http://schemas.microsoft.com/office/drawing/2014/main" id="{D554064E-4B18-4C42-BB93-187372187214}"/>
                  </a:ext>
                </a:extLst>
              </p:cNvPr>
              <p:cNvSpPr>
                <a:spLocks noChangeArrowheads="1"/>
              </p:cNvSpPr>
              <p:nvPr/>
            </p:nvSpPr>
            <p:spPr bwMode="auto">
              <a:xfrm>
                <a:off x="10760939" y="2637482"/>
                <a:ext cx="505365" cy="692534"/>
              </a:xfrm>
              <a:custGeom>
                <a:avLst/>
                <a:gdLst>
                  <a:gd name="T0" fmla="*/ 107157 w 596"/>
                  <a:gd name="T1" fmla="*/ 259855 h 816"/>
                  <a:gd name="T2" fmla="*/ 32003 w 596"/>
                  <a:gd name="T3" fmla="*/ 171677 h 816"/>
                  <a:gd name="T4" fmla="*/ 52859 w 596"/>
                  <a:gd name="T5" fmla="*/ 171677 h 816"/>
                  <a:gd name="T6" fmla="*/ 52859 w 596"/>
                  <a:gd name="T7" fmla="*/ 171677 h 816"/>
                  <a:gd name="T8" fmla="*/ 67602 w 596"/>
                  <a:gd name="T9" fmla="*/ 158361 h 816"/>
                  <a:gd name="T10" fmla="*/ 81626 w 596"/>
                  <a:gd name="T11" fmla="*/ 48948 h 816"/>
                  <a:gd name="T12" fmla="*/ 81626 w 596"/>
                  <a:gd name="T13" fmla="*/ 48948 h 816"/>
                  <a:gd name="T14" fmla="*/ 107157 w 596"/>
                  <a:gd name="T15" fmla="*/ 26633 h 816"/>
                  <a:gd name="T16" fmla="*/ 107157 w 596"/>
                  <a:gd name="T17" fmla="*/ 26633 h 816"/>
                  <a:gd name="T18" fmla="*/ 132687 w 596"/>
                  <a:gd name="T19" fmla="*/ 48948 h 816"/>
                  <a:gd name="T20" fmla="*/ 145992 w 596"/>
                  <a:gd name="T21" fmla="*/ 158361 h 816"/>
                  <a:gd name="T22" fmla="*/ 145992 w 596"/>
                  <a:gd name="T23" fmla="*/ 158361 h 816"/>
                  <a:gd name="T24" fmla="*/ 161094 w 596"/>
                  <a:gd name="T25" fmla="*/ 171677 h 816"/>
                  <a:gd name="T26" fmla="*/ 181591 w 596"/>
                  <a:gd name="T27" fmla="*/ 171677 h 816"/>
                  <a:gd name="T28" fmla="*/ 107157 w 596"/>
                  <a:gd name="T29" fmla="*/ 259855 h 816"/>
                  <a:gd name="T30" fmla="*/ 210358 w 596"/>
                  <a:gd name="T31" fmla="*/ 158361 h 816"/>
                  <a:gd name="T32" fmla="*/ 210358 w 596"/>
                  <a:gd name="T33" fmla="*/ 158361 h 816"/>
                  <a:gd name="T34" fmla="*/ 188782 w 596"/>
                  <a:gd name="T35" fmla="*/ 145044 h 816"/>
                  <a:gd name="T36" fmla="*/ 171522 w 596"/>
                  <a:gd name="T37" fmla="*/ 145044 h 816"/>
                  <a:gd name="T38" fmla="*/ 158577 w 596"/>
                  <a:gd name="T39" fmla="*/ 45709 h 816"/>
                  <a:gd name="T40" fmla="*/ 158577 w 596"/>
                  <a:gd name="T41" fmla="*/ 45709 h 816"/>
                  <a:gd name="T42" fmla="*/ 107157 w 596"/>
                  <a:gd name="T43" fmla="*/ 0 h 816"/>
                  <a:gd name="T44" fmla="*/ 107157 w 596"/>
                  <a:gd name="T45" fmla="*/ 0 h 816"/>
                  <a:gd name="T46" fmla="*/ 54657 w 596"/>
                  <a:gd name="T47" fmla="*/ 45709 h 816"/>
                  <a:gd name="T48" fmla="*/ 42791 w 596"/>
                  <a:gd name="T49" fmla="*/ 145044 h 816"/>
                  <a:gd name="T50" fmla="*/ 25171 w 596"/>
                  <a:gd name="T51" fmla="*/ 145044 h 816"/>
                  <a:gd name="T52" fmla="*/ 25171 w 596"/>
                  <a:gd name="T53" fmla="*/ 145044 h 816"/>
                  <a:gd name="T54" fmla="*/ 3596 w 596"/>
                  <a:gd name="T55" fmla="*/ 158361 h 816"/>
                  <a:gd name="T56" fmla="*/ 3596 w 596"/>
                  <a:gd name="T57" fmla="*/ 158361 h 816"/>
                  <a:gd name="T58" fmla="*/ 6832 w 596"/>
                  <a:gd name="T59" fmla="*/ 183194 h 816"/>
                  <a:gd name="T60" fmla="*/ 95290 w 596"/>
                  <a:gd name="T61" fmla="*/ 287569 h 816"/>
                  <a:gd name="T62" fmla="*/ 95290 w 596"/>
                  <a:gd name="T63" fmla="*/ 287569 h 816"/>
                  <a:gd name="T64" fmla="*/ 107157 w 596"/>
                  <a:gd name="T65" fmla="*/ 293327 h 816"/>
                  <a:gd name="T66" fmla="*/ 107157 w 596"/>
                  <a:gd name="T67" fmla="*/ 293327 h 816"/>
                  <a:gd name="T68" fmla="*/ 118304 w 596"/>
                  <a:gd name="T69" fmla="*/ 287569 h 816"/>
                  <a:gd name="T70" fmla="*/ 206762 w 596"/>
                  <a:gd name="T71" fmla="*/ 183194 h 816"/>
                  <a:gd name="T72" fmla="*/ 206762 w 596"/>
                  <a:gd name="T73" fmla="*/ 183194 h 816"/>
                  <a:gd name="T74" fmla="*/ 210358 w 596"/>
                  <a:gd name="T75" fmla="*/ 158361 h 8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96" h="816">
                    <a:moveTo>
                      <a:pt x="298" y="722"/>
                    </a:moveTo>
                    <a:lnTo>
                      <a:pt x="89" y="477"/>
                    </a:lnTo>
                    <a:lnTo>
                      <a:pt x="147" y="477"/>
                    </a:lnTo>
                    <a:cubicBezTo>
                      <a:pt x="167" y="477"/>
                      <a:pt x="185" y="460"/>
                      <a:pt x="188" y="440"/>
                    </a:cubicBezTo>
                    <a:lnTo>
                      <a:pt x="227" y="136"/>
                    </a:lnTo>
                    <a:cubicBezTo>
                      <a:pt x="231" y="100"/>
                      <a:pt x="261" y="74"/>
                      <a:pt x="298" y="74"/>
                    </a:cubicBezTo>
                    <a:cubicBezTo>
                      <a:pt x="334" y="74"/>
                      <a:pt x="364" y="100"/>
                      <a:pt x="369" y="136"/>
                    </a:cubicBezTo>
                    <a:lnTo>
                      <a:pt x="406" y="440"/>
                    </a:lnTo>
                    <a:cubicBezTo>
                      <a:pt x="408" y="460"/>
                      <a:pt x="427" y="477"/>
                      <a:pt x="448" y="477"/>
                    </a:cubicBezTo>
                    <a:lnTo>
                      <a:pt x="505" y="477"/>
                    </a:lnTo>
                    <a:lnTo>
                      <a:pt x="298" y="722"/>
                    </a:lnTo>
                    <a:close/>
                    <a:moveTo>
                      <a:pt x="585" y="440"/>
                    </a:moveTo>
                    <a:lnTo>
                      <a:pt x="585" y="440"/>
                    </a:lnTo>
                    <a:cubicBezTo>
                      <a:pt x="573" y="417"/>
                      <a:pt x="551" y="403"/>
                      <a:pt x="525" y="403"/>
                    </a:cubicBezTo>
                    <a:lnTo>
                      <a:pt x="477" y="403"/>
                    </a:lnTo>
                    <a:lnTo>
                      <a:pt x="441" y="127"/>
                    </a:lnTo>
                    <a:cubicBezTo>
                      <a:pt x="432" y="54"/>
                      <a:pt x="370" y="0"/>
                      <a:pt x="298" y="0"/>
                    </a:cubicBezTo>
                    <a:cubicBezTo>
                      <a:pt x="224" y="0"/>
                      <a:pt x="162" y="54"/>
                      <a:pt x="152" y="127"/>
                    </a:cubicBezTo>
                    <a:lnTo>
                      <a:pt x="119" y="403"/>
                    </a:lnTo>
                    <a:lnTo>
                      <a:pt x="70" y="403"/>
                    </a:lnTo>
                    <a:cubicBezTo>
                      <a:pt x="45" y="403"/>
                      <a:pt x="21" y="417"/>
                      <a:pt x="10" y="440"/>
                    </a:cubicBezTo>
                    <a:cubicBezTo>
                      <a:pt x="0" y="464"/>
                      <a:pt x="3" y="490"/>
                      <a:pt x="19" y="509"/>
                    </a:cubicBezTo>
                    <a:lnTo>
                      <a:pt x="265" y="799"/>
                    </a:lnTo>
                    <a:cubicBezTo>
                      <a:pt x="273" y="810"/>
                      <a:pt x="285" y="815"/>
                      <a:pt x="298" y="815"/>
                    </a:cubicBezTo>
                    <a:cubicBezTo>
                      <a:pt x="310" y="815"/>
                      <a:pt x="322" y="810"/>
                      <a:pt x="329" y="799"/>
                    </a:cubicBezTo>
                    <a:lnTo>
                      <a:pt x="575" y="509"/>
                    </a:lnTo>
                    <a:cubicBezTo>
                      <a:pt x="591" y="490"/>
                      <a:pt x="595" y="464"/>
                      <a:pt x="585" y="4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48" name="Group 47">
              <a:extLst>
                <a:ext uri="{FF2B5EF4-FFF2-40B4-BE49-F238E27FC236}">
                  <a16:creationId xmlns:a16="http://schemas.microsoft.com/office/drawing/2014/main" id="{E214BF62-1572-E945-8D48-447245383C10}"/>
                </a:ext>
              </a:extLst>
            </p:cNvPr>
            <p:cNvGrpSpPr/>
            <p:nvPr/>
          </p:nvGrpSpPr>
          <p:grpSpPr>
            <a:xfrm>
              <a:off x="3594905" y="7020362"/>
              <a:ext cx="7985599" cy="1885298"/>
              <a:chOff x="4466629" y="4650546"/>
              <a:chExt cx="7985599" cy="1885298"/>
            </a:xfrm>
          </p:grpSpPr>
          <p:sp>
            <p:nvSpPr>
              <p:cNvPr id="54" name="Rectangle 53">
                <a:extLst>
                  <a:ext uri="{FF2B5EF4-FFF2-40B4-BE49-F238E27FC236}">
                    <a16:creationId xmlns:a16="http://schemas.microsoft.com/office/drawing/2014/main" id="{ED72ACED-21FE-3B42-AD37-6049AF26B9B9}"/>
                  </a:ext>
                </a:extLst>
              </p:cNvPr>
              <p:cNvSpPr/>
              <p:nvPr/>
            </p:nvSpPr>
            <p:spPr>
              <a:xfrm>
                <a:off x="4466629" y="5391428"/>
                <a:ext cx="7985599" cy="1144416"/>
              </a:xfrm>
              <a:prstGeom prst="rect">
                <a:avLst/>
              </a:prstGeom>
            </p:spPr>
            <p:txBody>
              <a:bodyPr wrap="square">
                <a:spAutoFit/>
              </a:bodyPr>
              <a:lstStyle/>
              <a:p>
                <a:pPr>
                  <a:lnSpc>
                    <a:spcPts val="4299"/>
                  </a:lnSpc>
                </a:pPr>
                <a:r>
                  <a:rPr lang="es-ES" sz="2800" dirty="0">
                    <a:latin typeface="Lato Light" panose="020F0502020204030203" pitchFamily="34" charset="0"/>
                    <a:ea typeface="Lato Light" panose="020F0502020204030203" pitchFamily="34" charset="0"/>
                    <a:cs typeface="Lato Light" panose="020F0502020204030203" pitchFamily="34" charset="0"/>
                  </a:rPr>
                  <a:t>Valida los pedidos descargados y si son válidos los almacena en la base de datos MongoDB Atlas.</a:t>
                </a:r>
                <a:endParaRPr lang="es-ES" sz="2800" dirty="0">
                  <a:latin typeface="Roboto Light" panose="02000000000000000000" pitchFamily="2" charset="0"/>
                  <a:ea typeface="Roboto Light" panose="02000000000000000000" pitchFamily="2" charset="0"/>
                  <a:cs typeface="Lato Light" panose="020F0502020204030203" pitchFamily="34" charset="0"/>
                </a:endParaRPr>
              </a:p>
            </p:txBody>
          </p:sp>
          <p:sp>
            <p:nvSpPr>
              <p:cNvPr id="55" name="Rectangle 54">
                <a:extLst>
                  <a:ext uri="{FF2B5EF4-FFF2-40B4-BE49-F238E27FC236}">
                    <a16:creationId xmlns:a16="http://schemas.microsoft.com/office/drawing/2014/main" id="{45E6B91F-6302-BF48-ABFA-0736A0670137}"/>
                  </a:ext>
                </a:extLst>
              </p:cNvPr>
              <p:cNvSpPr/>
              <p:nvPr/>
            </p:nvSpPr>
            <p:spPr>
              <a:xfrm>
                <a:off x="4466630" y="4650546"/>
                <a:ext cx="4752062" cy="646331"/>
              </a:xfrm>
              <a:prstGeom prst="rect">
                <a:avLst/>
              </a:prstGeom>
            </p:spPr>
            <p:txBody>
              <a:bodyPr wrap="square">
                <a:spAutoFit/>
              </a:bodyPr>
              <a:lstStyle/>
              <a:p>
                <a:endParaRPr lang="en-US" dirty="0">
                  <a:solidFill>
                    <a:schemeClr val="tx2"/>
                  </a:solidFill>
                  <a:latin typeface="Poppins Medium" pitchFamily="2" charset="77"/>
                  <a:ea typeface="Lato" panose="020F0502020204030203" pitchFamily="34" charset="0"/>
                  <a:cs typeface="Poppins Medium" pitchFamily="2" charset="77"/>
                </a:endParaRPr>
              </a:p>
            </p:txBody>
          </p:sp>
        </p:grpSp>
        <p:sp>
          <p:nvSpPr>
            <p:cNvPr id="50" name="Shape 64">
              <a:extLst>
                <a:ext uri="{FF2B5EF4-FFF2-40B4-BE49-F238E27FC236}">
                  <a16:creationId xmlns:a16="http://schemas.microsoft.com/office/drawing/2014/main" id="{7484A0A0-330F-9049-92B9-89811F23D608}"/>
                </a:ext>
              </a:extLst>
            </p:cNvPr>
            <p:cNvSpPr/>
            <p:nvPr/>
          </p:nvSpPr>
          <p:spPr>
            <a:xfrm>
              <a:off x="1425862" y="7139268"/>
              <a:ext cx="1707229" cy="17072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pPr lvl="0" algn="ctr">
                <a:defRPr sz="1800" cap="none">
                  <a:solidFill>
                    <a:srgbClr val="000000"/>
                  </a:solidFill>
                </a:defRPr>
              </a:pPr>
              <a:endParaRPr sz="10000" cap="all" dirty="0">
                <a:solidFill>
                  <a:srgbClr val="FFFFFF"/>
                </a:solidFill>
                <a:latin typeface="Lato" panose="020F0502020204030203" pitchFamily="34" charset="0"/>
                <a:ea typeface="Lato" panose="020F0502020204030203" pitchFamily="34" charset="0"/>
                <a:cs typeface="Lato" panose="020F0502020204030203" pitchFamily="34" charset="0"/>
              </a:endParaRPr>
            </a:p>
          </p:txBody>
        </p:sp>
      </p:grpSp>
      <p:pic>
        <p:nvPicPr>
          <p:cNvPr id="6" name="Marcador de posición de imagen 5">
            <a:extLst>
              <a:ext uri="{FF2B5EF4-FFF2-40B4-BE49-F238E27FC236}">
                <a16:creationId xmlns:a16="http://schemas.microsoft.com/office/drawing/2014/main" id="{38C3BB7E-884A-E304-F641-AFB08C15C060}"/>
              </a:ext>
            </a:extLst>
          </p:cNvPr>
          <p:cNvPicPr>
            <a:picLocks noGrp="1" noChangeAspect="1"/>
          </p:cNvPicPr>
          <p:nvPr>
            <p:ph type="pic" sz="quarter" idx="19"/>
          </p:nvPr>
        </p:nvPicPr>
        <p:blipFill>
          <a:blip r:embed="rId2"/>
          <a:srcRect l="6884" r="6884"/>
          <a:stretch>
            <a:fillRect/>
          </a:stretch>
        </p:blipFill>
        <p:spPr>
          <a:xfrm>
            <a:off x="11883097" y="3754396"/>
            <a:ext cx="12078758" cy="7926501"/>
          </a:xfrm>
          <a:prstGeom prst="rect">
            <a:avLst/>
          </a:prstGeom>
        </p:spPr>
      </p:pic>
      <p:grpSp>
        <p:nvGrpSpPr>
          <p:cNvPr id="8" name="Group 78">
            <a:extLst>
              <a:ext uri="{FF2B5EF4-FFF2-40B4-BE49-F238E27FC236}">
                <a16:creationId xmlns:a16="http://schemas.microsoft.com/office/drawing/2014/main" id="{BE8A21EE-F77F-32A7-9BEF-7981DDF620B1}"/>
              </a:ext>
            </a:extLst>
          </p:cNvPr>
          <p:cNvGrpSpPr/>
          <p:nvPr/>
        </p:nvGrpSpPr>
        <p:grpSpPr>
          <a:xfrm>
            <a:off x="958609" y="7889885"/>
            <a:ext cx="996607" cy="1000080"/>
            <a:chOff x="8660874" y="4378177"/>
            <a:chExt cx="1074364" cy="1078109"/>
          </a:xfrm>
          <a:solidFill>
            <a:schemeClr val="bg1"/>
          </a:solidFill>
        </p:grpSpPr>
        <p:sp>
          <p:nvSpPr>
            <p:cNvPr id="14" name="Freeform 9">
              <a:extLst>
                <a:ext uri="{FF2B5EF4-FFF2-40B4-BE49-F238E27FC236}">
                  <a16:creationId xmlns:a16="http://schemas.microsoft.com/office/drawing/2014/main" id="{428B2CBE-D82B-A7C8-8EC7-A605A02A8669}"/>
                </a:ext>
              </a:extLst>
            </p:cNvPr>
            <p:cNvSpPr>
              <a:spLocks noChangeArrowheads="1"/>
            </p:cNvSpPr>
            <p:nvPr/>
          </p:nvSpPr>
          <p:spPr bwMode="auto">
            <a:xfrm>
              <a:off x="8660874" y="4378177"/>
              <a:ext cx="778634" cy="1078109"/>
            </a:xfrm>
            <a:custGeom>
              <a:avLst/>
              <a:gdLst>
                <a:gd name="T0" fmla="*/ 303223 w 918"/>
                <a:gd name="T1" fmla="*/ 421504 h 1268"/>
                <a:gd name="T2" fmla="*/ 303223 w 918"/>
                <a:gd name="T3" fmla="*/ 421504 h 1268"/>
                <a:gd name="T4" fmla="*/ 295310 w 918"/>
                <a:gd name="T5" fmla="*/ 430157 h 1268"/>
                <a:gd name="T6" fmla="*/ 34531 w 918"/>
                <a:gd name="T7" fmla="*/ 430157 h 1268"/>
                <a:gd name="T8" fmla="*/ 34531 w 918"/>
                <a:gd name="T9" fmla="*/ 430157 h 1268"/>
                <a:gd name="T10" fmla="*/ 26617 w 918"/>
                <a:gd name="T11" fmla="*/ 421504 h 1268"/>
                <a:gd name="T12" fmla="*/ 26617 w 918"/>
                <a:gd name="T13" fmla="*/ 71392 h 1268"/>
                <a:gd name="T14" fmla="*/ 26617 w 918"/>
                <a:gd name="T15" fmla="*/ 71392 h 1268"/>
                <a:gd name="T16" fmla="*/ 34531 w 918"/>
                <a:gd name="T17" fmla="*/ 63099 h 1268"/>
                <a:gd name="T18" fmla="*/ 66184 w 918"/>
                <a:gd name="T19" fmla="*/ 63099 h 1268"/>
                <a:gd name="T20" fmla="*/ 66184 w 918"/>
                <a:gd name="T21" fmla="*/ 68868 h 1268"/>
                <a:gd name="T22" fmla="*/ 66184 w 918"/>
                <a:gd name="T23" fmla="*/ 68868 h 1268"/>
                <a:gd name="T24" fmla="*/ 97477 w 918"/>
                <a:gd name="T25" fmla="*/ 99877 h 1268"/>
                <a:gd name="T26" fmla="*/ 232363 w 918"/>
                <a:gd name="T27" fmla="*/ 99877 h 1268"/>
                <a:gd name="T28" fmla="*/ 232363 w 918"/>
                <a:gd name="T29" fmla="*/ 99877 h 1268"/>
                <a:gd name="T30" fmla="*/ 263297 w 918"/>
                <a:gd name="T31" fmla="*/ 68868 h 1268"/>
                <a:gd name="T32" fmla="*/ 263297 w 918"/>
                <a:gd name="T33" fmla="*/ 63099 h 1268"/>
                <a:gd name="T34" fmla="*/ 295310 w 918"/>
                <a:gd name="T35" fmla="*/ 63099 h 1268"/>
                <a:gd name="T36" fmla="*/ 295310 w 918"/>
                <a:gd name="T37" fmla="*/ 63099 h 1268"/>
                <a:gd name="T38" fmla="*/ 303223 w 918"/>
                <a:gd name="T39" fmla="*/ 71392 h 1268"/>
                <a:gd name="T40" fmla="*/ 303223 w 918"/>
                <a:gd name="T41" fmla="*/ 421504 h 1268"/>
                <a:gd name="T42" fmla="*/ 93161 w 918"/>
                <a:gd name="T43" fmla="*/ 31009 h 1268"/>
                <a:gd name="T44" fmla="*/ 93161 w 918"/>
                <a:gd name="T45" fmla="*/ 31009 h 1268"/>
                <a:gd name="T46" fmla="*/ 97477 w 918"/>
                <a:gd name="T47" fmla="*/ 26321 h 1268"/>
                <a:gd name="T48" fmla="*/ 232363 w 918"/>
                <a:gd name="T49" fmla="*/ 26321 h 1268"/>
                <a:gd name="T50" fmla="*/ 232363 w 918"/>
                <a:gd name="T51" fmla="*/ 26321 h 1268"/>
                <a:gd name="T52" fmla="*/ 236679 w 918"/>
                <a:gd name="T53" fmla="*/ 31009 h 1268"/>
                <a:gd name="T54" fmla="*/ 236679 w 918"/>
                <a:gd name="T55" fmla="*/ 68868 h 1268"/>
                <a:gd name="T56" fmla="*/ 236679 w 918"/>
                <a:gd name="T57" fmla="*/ 68868 h 1268"/>
                <a:gd name="T58" fmla="*/ 232363 w 918"/>
                <a:gd name="T59" fmla="*/ 73556 h 1268"/>
                <a:gd name="T60" fmla="*/ 97477 w 918"/>
                <a:gd name="T61" fmla="*/ 73556 h 1268"/>
                <a:gd name="T62" fmla="*/ 97477 w 918"/>
                <a:gd name="T63" fmla="*/ 73556 h 1268"/>
                <a:gd name="T64" fmla="*/ 93161 w 918"/>
                <a:gd name="T65" fmla="*/ 68868 h 1268"/>
                <a:gd name="T66" fmla="*/ 93161 w 918"/>
                <a:gd name="T67" fmla="*/ 31009 h 1268"/>
                <a:gd name="T68" fmla="*/ 295310 w 918"/>
                <a:gd name="T69" fmla="*/ 36778 h 1268"/>
                <a:gd name="T70" fmla="*/ 263297 w 918"/>
                <a:gd name="T71" fmla="*/ 36778 h 1268"/>
                <a:gd name="T72" fmla="*/ 263297 w 918"/>
                <a:gd name="T73" fmla="*/ 31009 h 1268"/>
                <a:gd name="T74" fmla="*/ 263297 w 918"/>
                <a:gd name="T75" fmla="*/ 31009 h 1268"/>
                <a:gd name="T76" fmla="*/ 232363 w 918"/>
                <a:gd name="T77" fmla="*/ 0 h 1268"/>
                <a:gd name="T78" fmla="*/ 97477 w 918"/>
                <a:gd name="T79" fmla="*/ 0 h 1268"/>
                <a:gd name="T80" fmla="*/ 97477 w 918"/>
                <a:gd name="T81" fmla="*/ 0 h 1268"/>
                <a:gd name="T82" fmla="*/ 66184 w 918"/>
                <a:gd name="T83" fmla="*/ 31009 h 1268"/>
                <a:gd name="T84" fmla="*/ 66184 w 918"/>
                <a:gd name="T85" fmla="*/ 36778 h 1268"/>
                <a:gd name="T86" fmla="*/ 34531 w 918"/>
                <a:gd name="T87" fmla="*/ 36778 h 1268"/>
                <a:gd name="T88" fmla="*/ 34531 w 918"/>
                <a:gd name="T89" fmla="*/ 36778 h 1268"/>
                <a:gd name="T90" fmla="*/ 0 w 918"/>
                <a:gd name="T91" fmla="*/ 71392 h 1268"/>
                <a:gd name="T92" fmla="*/ 0 w 918"/>
                <a:gd name="T93" fmla="*/ 421504 h 1268"/>
                <a:gd name="T94" fmla="*/ 0 w 918"/>
                <a:gd name="T95" fmla="*/ 421504 h 1268"/>
                <a:gd name="T96" fmla="*/ 34531 w 918"/>
                <a:gd name="T97" fmla="*/ 456839 h 1268"/>
                <a:gd name="T98" fmla="*/ 295310 w 918"/>
                <a:gd name="T99" fmla="*/ 456839 h 1268"/>
                <a:gd name="T100" fmla="*/ 295310 w 918"/>
                <a:gd name="T101" fmla="*/ 456839 h 1268"/>
                <a:gd name="T102" fmla="*/ 329840 w 918"/>
                <a:gd name="T103" fmla="*/ 421504 h 1268"/>
                <a:gd name="T104" fmla="*/ 329840 w 918"/>
                <a:gd name="T105" fmla="*/ 71392 h 1268"/>
                <a:gd name="T106" fmla="*/ 329840 w 918"/>
                <a:gd name="T107" fmla="*/ 71392 h 1268"/>
                <a:gd name="T108" fmla="*/ 295310 w 918"/>
                <a:gd name="T109" fmla="*/ 36778 h 12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18" h="1268">
                  <a:moveTo>
                    <a:pt x="843" y="1169"/>
                  </a:moveTo>
                  <a:lnTo>
                    <a:pt x="843" y="1169"/>
                  </a:lnTo>
                  <a:cubicBezTo>
                    <a:pt x="843" y="1183"/>
                    <a:pt x="832" y="1193"/>
                    <a:pt x="821" y="1193"/>
                  </a:cubicBezTo>
                  <a:lnTo>
                    <a:pt x="96" y="1193"/>
                  </a:lnTo>
                  <a:cubicBezTo>
                    <a:pt x="85" y="1193"/>
                    <a:pt x="74" y="1183"/>
                    <a:pt x="74" y="1169"/>
                  </a:cubicBezTo>
                  <a:lnTo>
                    <a:pt x="74" y="198"/>
                  </a:lnTo>
                  <a:cubicBezTo>
                    <a:pt x="74" y="186"/>
                    <a:pt x="85" y="175"/>
                    <a:pt x="96" y="175"/>
                  </a:cubicBezTo>
                  <a:lnTo>
                    <a:pt x="184" y="175"/>
                  </a:lnTo>
                  <a:lnTo>
                    <a:pt x="184" y="191"/>
                  </a:lnTo>
                  <a:cubicBezTo>
                    <a:pt x="184" y="237"/>
                    <a:pt x="224" y="277"/>
                    <a:pt x="271" y="277"/>
                  </a:cubicBezTo>
                  <a:lnTo>
                    <a:pt x="646" y="277"/>
                  </a:lnTo>
                  <a:cubicBezTo>
                    <a:pt x="693" y="277"/>
                    <a:pt x="732" y="237"/>
                    <a:pt x="732" y="191"/>
                  </a:cubicBezTo>
                  <a:lnTo>
                    <a:pt x="732" y="175"/>
                  </a:lnTo>
                  <a:lnTo>
                    <a:pt x="821" y="175"/>
                  </a:lnTo>
                  <a:cubicBezTo>
                    <a:pt x="832" y="175"/>
                    <a:pt x="843" y="186"/>
                    <a:pt x="843" y="198"/>
                  </a:cubicBezTo>
                  <a:lnTo>
                    <a:pt x="843" y="1169"/>
                  </a:lnTo>
                  <a:close/>
                  <a:moveTo>
                    <a:pt x="259" y="86"/>
                  </a:moveTo>
                  <a:lnTo>
                    <a:pt x="259" y="86"/>
                  </a:lnTo>
                  <a:cubicBezTo>
                    <a:pt x="259" y="79"/>
                    <a:pt x="264" y="73"/>
                    <a:pt x="271" y="73"/>
                  </a:cubicBezTo>
                  <a:lnTo>
                    <a:pt x="646" y="73"/>
                  </a:lnTo>
                  <a:cubicBezTo>
                    <a:pt x="652" y="73"/>
                    <a:pt x="658" y="79"/>
                    <a:pt x="658" y="86"/>
                  </a:cubicBezTo>
                  <a:lnTo>
                    <a:pt x="658" y="191"/>
                  </a:lnTo>
                  <a:cubicBezTo>
                    <a:pt x="658" y="198"/>
                    <a:pt x="652" y="204"/>
                    <a:pt x="646" y="204"/>
                  </a:cubicBezTo>
                  <a:lnTo>
                    <a:pt x="271" y="204"/>
                  </a:lnTo>
                  <a:cubicBezTo>
                    <a:pt x="264" y="204"/>
                    <a:pt x="259" y="198"/>
                    <a:pt x="259" y="191"/>
                  </a:cubicBezTo>
                  <a:lnTo>
                    <a:pt x="259" y="86"/>
                  </a:lnTo>
                  <a:close/>
                  <a:moveTo>
                    <a:pt x="821" y="102"/>
                  </a:moveTo>
                  <a:lnTo>
                    <a:pt x="732" y="102"/>
                  </a:lnTo>
                  <a:lnTo>
                    <a:pt x="732" y="86"/>
                  </a:lnTo>
                  <a:cubicBezTo>
                    <a:pt x="732" y="38"/>
                    <a:pt x="693" y="0"/>
                    <a:pt x="646" y="0"/>
                  </a:cubicBezTo>
                  <a:lnTo>
                    <a:pt x="271" y="0"/>
                  </a:lnTo>
                  <a:cubicBezTo>
                    <a:pt x="224" y="0"/>
                    <a:pt x="184" y="38"/>
                    <a:pt x="184" y="86"/>
                  </a:cubicBezTo>
                  <a:lnTo>
                    <a:pt x="184" y="102"/>
                  </a:lnTo>
                  <a:lnTo>
                    <a:pt x="96" y="102"/>
                  </a:lnTo>
                  <a:cubicBezTo>
                    <a:pt x="43" y="102"/>
                    <a:pt x="0" y="144"/>
                    <a:pt x="0" y="198"/>
                  </a:cubicBezTo>
                  <a:lnTo>
                    <a:pt x="0" y="1169"/>
                  </a:lnTo>
                  <a:cubicBezTo>
                    <a:pt x="0" y="1223"/>
                    <a:pt x="43" y="1267"/>
                    <a:pt x="96" y="1267"/>
                  </a:cubicBezTo>
                  <a:lnTo>
                    <a:pt x="821" y="1267"/>
                  </a:lnTo>
                  <a:cubicBezTo>
                    <a:pt x="874" y="1267"/>
                    <a:pt x="917" y="1223"/>
                    <a:pt x="917" y="1169"/>
                  </a:cubicBezTo>
                  <a:lnTo>
                    <a:pt x="917" y="198"/>
                  </a:lnTo>
                  <a:cubicBezTo>
                    <a:pt x="917" y="144"/>
                    <a:pt x="874" y="102"/>
                    <a:pt x="821" y="10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 name="Freeform 10">
              <a:extLst>
                <a:ext uri="{FF2B5EF4-FFF2-40B4-BE49-F238E27FC236}">
                  <a16:creationId xmlns:a16="http://schemas.microsoft.com/office/drawing/2014/main" id="{4865388E-B07B-4DC8-FC7C-3EF819C698DC}"/>
                </a:ext>
              </a:extLst>
            </p:cNvPr>
            <p:cNvSpPr>
              <a:spLocks noChangeArrowheads="1"/>
            </p:cNvSpPr>
            <p:nvPr/>
          </p:nvSpPr>
          <p:spPr bwMode="auto">
            <a:xfrm>
              <a:off x="8776920" y="4730060"/>
              <a:ext cx="550286" cy="63640"/>
            </a:xfrm>
            <a:custGeom>
              <a:avLst/>
              <a:gdLst>
                <a:gd name="T0" fmla="*/ 219678 w 648"/>
                <a:gd name="T1" fmla="*/ 0 h 75"/>
                <a:gd name="T2" fmla="*/ 13325 w 648"/>
                <a:gd name="T3" fmla="*/ 0 h 75"/>
                <a:gd name="T4" fmla="*/ 13325 w 648"/>
                <a:gd name="T5" fmla="*/ 0 h 75"/>
                <a:gd name="T6" fmla="*/ 0 w 648"/>
                <a:gd name="T7" fmla="*/ 13314 h 75"/>
                <a:gd name="T8" fmla="*/ 0 w 648"/>
                <a:gd name="T9" fmla="*/ 13314 h 75"/>
                <a:gd name="T10" fmla="*/ 13325 w 648"/>
                <a:gd name="T11" fmla="*/ 26628 h 75"/>
                <a:gd name="T12" fmla="*/ 219678 w 648"/>
                <a:gd name="T13" fmla="*/ 26628 h 75"/>
                <a:gd name="T14" fmla="*/ 219678 w 648"/>
                <a:gd name="T15" fmla="*/ 26628 h 75"/>
                <a:gd name="T16" fmla="*/ 233003 w 648"/>
                <a:gd name="T17" fmla="*/ 13314 h 75"/>
                <a:gd name="T18" fmla="*/ 233003 w 648"/>
                <a:gd name="T19" fmla="*/ 13314 h 75"/>
                <a:gd name="T20" fmla="*/ 219678 w 648"/>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48" h="75">
                  <a:moveTo>
                    <a:pt x="610" y="0"/>
                  </a:moveTo>
                  <a:lnTo>
                    <a:pt x="37" y="0"/>
                  </a:lnTo>
                  <a:cubicBezTo>
                    <a:pt x="16" y="0"/>
                    <a:pt x="0" y="16"/>
                    <a:pt x="0" y="37"/>
                  </a:cubicBezTo>
                  <a:cubicBezTo>
                    <a:pt x="0" y="58"/>
                    <a:pt x="16" y="74"/>
                    <a:pt x="37" y="74"/>
                  </a:cubicBezTo>
                  <a:lnTo>
                    <a:pt x="610" y="74"/>
                  </a:lnTo>
                  <a:cubicBezTo>
                    <a:pt x="631" y="74"/>
                    <a:pt x="647" y="58"/>
                    <a:pt x="647" y="37"/>
                  </a:cubicBezTo>
                  <a:cubicBezTo>
                    <a:pt x="647" y="16"/>
                    <a:pt x="631" y="0"/>
                    <a:pt x="61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 name="Freeform 11">
              <a:extLst>
                <a:ext uri="{FF2B5EF4-FFF2-40B4-BE49-F238E27FC236}">
                  <a16:creationId xmlns:a16="http://schemas.microsoft.com/office/drawing/2014/main" id="{A6ACE1B4-D000-678E-B970-CB112D07C8D1}"/>
                </a:ext>
              </a:extLst>
            </p:cNvPr>
            <p:cNvSpPr>
              <a:spLocks noChangeArrowheads="1"/>
            </p:cNvSpPr>
            <p:nvPr/>
          </p:nvSpPr>
          <p:spPr bwMode="auto">
            <a:xfrm>
              <a:off x="8776920" y="4834876"/>
              <a:ext cx="550286" cy="63640"/>
            </a:xfrm>
            <a:custGeom>
              <a:avLst/>
              <a:gdLst>
                <a:gd name="T0" fmla="*/ 219678 w 648"/>
                <a:gd name="T1" fmla="*/ 0 h 75"/>
                <a:gd name="T2" fmla="*/ 13325 w 648"/>
                <a:gd name="T3" fmla="*/ 0 h 75"/>
                <a:gd name="T4" fmla="*/ 13325 w 648"/>
                <a:gd name="T5" fmla="*/ 0 h 75"/>
                <a:gd name="T6" fmla="*/ 0 w 648"/>
                <a:gd name="T7" fmla="*/ 13314 h 75"/>
                <a:gd name="T8" fmla="*/ 0 w 648"/>
                <a:gd name="T9" fmla="*/ 13314 h 75"/>
                <a:gd name="T10" fmla="*/ 13325 w 648"/>
                <a:gd name="T11" fmla="*/ 26628 h 75"/>
                <a:gd name="T12" fmla="*/ 219678 w 648"/>
                <a:gd name="T13" fmla="*/ 26628 h 75"/>
                <a:gd name="T14" fmla="*/ 219678 w 648"/>
                <a:gd name="T15" fmla="*/ 26628 h 75"/>
                <a:gd name="T16" fmla="*/ 233003 w 648"/>
                <a:gd name="T17" fmla="*/ 13314 h 75"/>
                <a:gd name="T18" fmla="*/ 233003 w 648"/>
                <a:gd name="T19" fmla="*/ 13314 h 75"/>
                <a:gd name="T20" fmla="*/ 219678 w 648"/>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48" h="75">
                  <a:moveTo>
                    <a:pt x="610" y="0"/>
                  </a:moveTo>
                  <a:lnTo>
                    <a:pt x="37" y="0"/>
                  </a:lnTo>
                  <a:cubicBezTo>
                    <a:pt x="16" y="0"/>
                    <a:pt x="0" y="16"/>
                    <a:pt x="0" y="37"/>
                  </a:cubicBezTo>
                  <a:cubicBezTo>
                    <a:pt x="0" y="58"/>
                    <a:pt x="16" y="74"/>
                    <a:pt x="37" y="74"/>
                  </a:cubicBezTo>
                  <a:lnTo>
                    <a:pt x="610" y="74"/>
                  </a:lnTo>
                  <a:cubicBezTo>
                    <a:pt x="631" y="74"/>
                    <a:pt x="647" y="58"/>
                    <a:pt x="647" y="37"/>
                  </a:cubicBezTo>
                  <a:cubicBezTo>
                    <a:pt x="647" y="16"/>
                    <a:pt x="631" y="0"/>
                    <a:pt x="61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 name="Freeform 12">
              <a:extLst>
                <a:ext uri="{FF2B5EF4-FFF2-40B4-BE49-F238E27FC236}">
                  <a16:creationId xmlns:a16="http://schemas.microsoft.com/office/drawing/2014/main" id="{B83A1D9A-D51C-80CB-A865-7A512076EE91}"/>
                </a:ext>
              </a:extLst>
            </p:cNvPr>
            <p:cNvSpPr>
              <a:spLocks noChangeArrowheads="1"/>
            </p:cNvSpPr>
            <p:nvPr/>
          </p:nvSpPr>
          <p:spPr bwMode="auto">
            <a:xfrm>
              <a:off x="8776920" y="4939692"/>
              <a:ext cx="235837" cy="235837"/>
            </a:xfrm>
            <a:custGeom>
              <a:avLst/>
              <a:gdLst>
                <a:gd name="T0" fmla="*/ 26622 w 278"/>
                <a:gd name="T1" fmla="*/ 27342 h 278"/>
                <a:gd name="T2" fmla="*/ 73031 w 278"/>
                <a:gd name="T3" fmla="*/ 27342 h 278"/>
                <a:gd name="T4" fmla="*/ 73031 w 278"/>
                <a:gd name="T5" fmla="*/ 73031 h 278"/>
                <a:gd name="T6" fmla="*/ 26622 w 278"/>
                <a:gd name="T7" fmla="*/ 73031 h 278"/>
                <a:gd name="T8" fmla="*/ 26622 w 278"/>
                <a:gd name="T9" fmla="*/ 27342 h 278"/>
                <a:gd name="T10" fmla="*/ 23025 w 278"/>
                <a:gd name="T11" fmla="*/ 99653 h 278"/>
                <a:gd name="T12" fmla="*/ 76629 w 278"/>
                <a:gd name="T13" fmla="*/ 99653 h 278"/>
                <a:gd name="T14" fmla="*/ 76629 w 278"/>
                <a:gd name="T15" fmla="*/ 99653 h 278"/>
                <a:gd name="T16" fmla="*/ 99653 w 278"/>
                <a:gd name="T17" fmla="*/ 76629 h 278"/>
                <a:gd name="T18" fmla="*/ 99653 w 278"/>
                <a:gd name="T19" fmla="*/ 23025 h 278"/>
                <a:gd name="T20" fmla="*/ 99653 w 278"/>
                <a:gd name="T21" fmla="*/ 23025 h 278"/>
                <a:gd name="T22" fmla="*/ 76629 w 278"/>
                <a:gd name="T23" fmla="*/ 0 h 278"/>
                <a:gd name="T24" fmla="*/ 23025 w 278"/>
                <a:gd name="T25" fmla="*/ 0 h 278"/>
                <a:gd name="T26" fmla="*/ 23025 w 278"/>
                <a:gd name="T27" fmla="*/ 0 h 278"/>
                <a:gd name="T28" fmla="*/ 0 w 278"/>
                <a:gd name="T29" fmla="*/ 23025 h 278"/>
                <a:gd name="T30" fmla="*/ 0 w 278"/>
                <a:gd name="T31" fmla="*/ 76629 h 278"/>
                <a:gd name="T32" fmla="*/ 0 w 278"/>
                <a:gd name="T33" fmla="*/ 76629 h 278"/>
                <a:gd name="T34" fmla="*/ 23025 w 278"/>
                <a:gd name="T35" fmla="*/ 99653 h 2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8" h="278">
                  <a:moveTo>
                    <a:pt x="74" y="76"/>
                  </a:moveTo>
                  <a:lnTo>
                    <a:pt x="203" y="76"/>
                  </a:lnTo>
                  <a:lnTo>
                    <a:pt x="203" y="203"/>
                  </a:lnTo>
                  <a:lnTo>
                    <a:pt x="74" y="203"/>
                  </a:lnTo>
                  <a:lnTo>
                    <a:pt x="74" y="76"/>
                  </a:lnTo>
                  <a:close/>
                  <a:moveTo>
                    <a:pt x="64" y="277"/>
                  </a:moveTo>
                  <a:lnTo>
                    <a:pt x="213" y="277"/>
                  </a:lnTo>
                  <a:cubicBezTo>
                    <a:pt x="249" y="277"/>
                    <a:pt x="277" y="249"/>
                    <a:pt x="277" y="213"/>
                  </a:cubicBezTo>
                  <a:lnTo>
                    <a:pt x="277" y="64"/>
                  </a:lnTo>
                  <a:cubicBezTo>
                    <a:pt x="277" y="30"/>
                    <a:pt x="249" y="0"/>
                    <a:pt x="213" y="0"/>
                  </a:cubicBezTo>
                  <a:lnTo>
                    <a:pt x="64" y="0"/>
                  </a:lnTo>
                  <a:cubicBezTo>
                    <a:pt x="28" y="0"/>
                    <a:pt x="0" y="30"/>
                    <a:pt x="0" y="64"/>
                  </a:cubicBezTo>
                  <a:lnTo>
                    <a:pt x="0" y="213"/>
                  </a:lnTo>
                  <a:cubicBezTo>
                    <a:pt x="0" y="249"/>
                    <a:pt x="28" y="277"/>
                    <a:pt x="64" y="277"/>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8" name="Freeform 13">
              <a:extLst>
                <a:ext uri="{FF2B5EF4-FFF2-40B4-BE49-F238E27FC236}">
                  <a16:creationId xmlns:a16="http://schemas.microsoft.com/office/drawing/2014/main" id="{8B6C6FB8-A5C1-0921-306A-8C5F3ACBBF23}"/>
                </a:ext>
              </a:extLst>
            </p:cNvPr>
            <p:cNvSpPr>
              <a:spLocks noChangeArrowheads="1"/>
            </p:cNvSpPr>
            <p:nvPr/>
          </p:nvSpPr>
          <p:spPr bwMode="auto">
            <a:xfrm>
              <a:off x="9068907" y="4935950"/>
              <a:ext cx="254553" cy="63637"/>
            </a:xfrm>
            <a:custGeom>
              <a:avLst/>
              <a:gdLst>
                <a:gd name="T0" fmla="*/ 94276 w 300"/>
                <a:gd name="T1" fmla="*/ 0 h 75"/>
                <a:gd name="T2" fmla="*/ 13314 w 300"/>
                <a:gd name="T3" fmla="*/ 0 h 75"/>
                <a:gd name="T4" fmla="*/ 13314 w 300"/>
                <a:gd name="T5" fmla="*/ 0 h 75"/>
                <a:gd name="T6" fmla="*/ 0 w 300"/>
                <a:gd name="T7" fmla="*/ 13314 h 75"/>
                <a:gd name="T8" fmla="*/ 0 w 300"/>
                <a:gd name="T9" fmla="*/ 13314 h 75"/>
                <a:gd name="T10" fmla="*/ 13314 w 300"/>
                <a:gd name="T11" fmla="*/ 26627 h 75"/>
                <a:gd name="T12" fmla="*/ 94276 w 300"/>
                <a:gd name="T13" fmla="*/ 26627 h 75"/>
                <a:gd name="T14" fmla="*/ 94276 w 300"/>
                <a:gd name="T15" fmla="*/ 26627 h 75"/>
                <a:gd name="T16" fmla="*/ 107590 w 300"/>
                <a:gd name="T17" fmla="*/ 13314 h 75"/>
                <a:gd name="T18" fmla="*/ 107590 w 300"/>
                <a:gd name="T19" fmla="*/ 13314 h 75"/>
                <a:gd name="T20" fmla="*/ 94276 w 300"/>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0" h="75">
                  <a:moveTo>
                    <a:pt x="262" y="0"/>
                  </a:moveTo>
                  <a:lnTo>
                    <a:pt x="37" y="0"/>
                  </a:lnTo>
                  <a:cubicBezTo>
                    <a:pt x="16" y="0"/>
                    <a:pt x="0" y="16"/>
                    <a:pt x="0" y="37"/>
                  </a:cubicBezTo>
                  <a:cubicBezTo>
                    <a:pt x="0" y="58"/>
                    <a:pt x="16" y="74"/>
                    <a:pt x="37" y="74"/>
                  </a:cubicBezTo>
                  <a:lnTo>
                    <a:pt x="262" y="74"/>
                  </a:lnTo>
                  <a:cubicBezTo>
                    <a:pt x="283" y="74"/>
                    <a:pt x="299" y="58"/>
                    <a:pt x="299" y="37"/>
                  </a:cubicBezTo>
                  <a:cubicBezTo>
                    <a:pt x="299" y="16"/>
                    <a:pt x="283" y="0"/>
                    <a:pt x="26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9" name="Freeform 14">
              <a:extLst>
                <a:ext uri="{FF2B5EF4-FFF2-40B4-BE49-F238E27FC236}">
                  <a16:creationId xmlns:a16="http://schemas.microsoft.com/office/drawing/2014/main" id="{E7B25A0A-31A4-D6CB-6EAE-9912D99B727F}"/>
                </a:ext>
              </a:extLst>
            </p:cNvPr>
            <p:cNvSpPr>
              <a:spLocks noChangeArrowheads="1"/>
            </p:cNvSpPr>
            <p:nvPr/>
          </p:nvSpPr>
          <p:spPr bwMode="auto">
            <a:xfrm>
              <a:off x="8776920" y="5212964"/>
              <a:ext cx="550286" cy="63637"/>
            </a:xfrm>
            <a:custGeom>
              <a:avLst/>
              <a:gdLst>
                <a:gd name="T0" fmla="*/ 219678 w 648"/>
                <a:gd name="T1" fmla="*/ 0 h 76"/>
                <a:gd name="T2" fmla="*/ 13325 w 648"/>
                <a:gd name="T3" fmla="*/ 0 h 76"/>
                <a:gd name="T4" fmla="*/ 13325 w 648"/>
                <a:gd name="T5" fmla="*/ 0 h 76"/>
                <a:gd name="T6" fmla="*/ 0 w 648"/>
                <a:gd name="T7" fmla="*/ 13138 h 76"/>
                <a:gd name="T8" fmla="*/ 0 w 648"/>
                <a:gd name="T9" fmla="*/ 13138 h 76"/>
                <a:gd name="T10" fmla="*/ 13325 w 648"/>
                <a:gd name="T11" fmla="*/ 26632 h 76"/>
                <a:gd name="T12" fmla="*/ 219678 w 648"/>
                <a:gd name="T13" fmla="*/ 26632 h 76"/>
                <a:gd name="T14" fmla="*/ 219678 w 648"/>
                <a:gd name="T15" fmla="*/ 26632 h 76"/>
                <a:gd name="T16" fmla="*/ 233003 w 648"/>
                <a:gd name="T17" fmla="*/ 13138 h 76"/>
                <a:gd name="T18" fmla="*/ 233003 w 648"/>
                <a:gd name="T19" fmla="*/ 13138 h 76"/>
                <a:gd name="T20" fmla="*/ 219678 w 648"/>
                <a:gd name="T21" fmla="*/ 0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48" h="76">
                  <a:moveTo>
                    <a:pt x="610" y="0"/>
                  </a:moveTo>
                  <a:lnTo>
                    <a:pt x="37" y="0"/>
                  </a:lnTo>
                  <a:cubicBezTo>
                    <a:pt x="16" y="0"/>
                    <a:pt x="0" y="16"/>
                    <a:pt x="0" y="37"/>
                  </a:cubicBezTo>
                  <a:cubicBezTo>
                    <a:pt x="0" y="58"/>
                    <a:pt x="16" y="75"/>
                    <a:pt x="37" y="75"/>
                  </a:cubicBezTo>
                  <a:lnTo>
                    <a:pt x="610" y="75"/>
                  </a:lnTo>
                  <a:cubicBezTo>
                    <a:pt x="631" y="75"/>
                    <a:pt x="647" y="58"/>
                    <a:pt x="647" y="37"/>
                  </a:cubicBezTo>
                  <a:cubicBezTo>
                    <a:pt x="647" y="16"/>
                    <a:pt x="631" y="0"/>
                    <a:pt x="61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 name="Freeform 15">
              <a:extLst>
                <a:ext uri="{FF2B5EF4-FFF2-40B4-BE49-F238E27FC236}">
                  <a16:creationId xmlns:a16="http://schemas.microsoft.com/office/drawing/2014/main" id="{68823886-527E-BC5F-7A6F-853B5B0988C1}"/>
                </a:ext>
              </a:extLst>
            </p:cNvPr>
            <p:cNvSpPr>
              <a:spLocks noChangeArrowheads="1"/>
            </p:cNvSpPr>
            <p:nvPr/>
          </p:nvSpPr>
          <p:spPr bwMode="auto">
            <a:xfrm>
              <a:off x="9499403" y="4490480"/>
              <a:ext cx="235835" cy="962063"/>
            </a:xfrm>
            <a:custGeom>
              <a:avLst/>
              <a:gdLst>
                <a:gd name="T0" fmla="*/ 49827 w 279"/>
                <a:gd name="T1" fmla="*/ 371291 h 1134"/>
                <a:gd name="T2" fmla="*/ 36564 w 279"/>
                <a:gd name="T3" fmla="*/ 348265 h 1134"/>
                <a:gd name="T4" fmla="*/ 63090 w 279"/>
                <a:gd name="T5" fmla="*/ 348265 h 1134"/>
                <a:gd name="T6" fmla="*/ 49827 w 279"/>
                <a:gd name="T7" fmla="*/ 371291 h 1134"/>
                <a:gd name="T8" fmla="*/ 28677 w 279"/>
                <a:gd name="T9" fmla="*/ 26624 h 1134"/>
                <a:gd name="T10" fmla="*/ 70976 w 279"/>
                <a:gd name="T11" fmla="*/ 26624 h 1134"/>
                <a:gd name="T12" fmla="*/ 70976 w 279"/>
                <a:gd name="T13" fmla="*/ 26624 h 1134"/>
                <a:gd name="T14" fmla="*/ 73127 w 279"/>
                <a:gd name="T15" fmla="*/ 28782 h 1134"/>
                <a:gd name="T16" fmla="*/ 73127 w 279"/>
                <a:gd name="T17" fmla="*/ 44253 h 1134"/>
                <a:gd name="T18" fmla="*/ 26526 w 279"/>
                <a:gd name="T19" fmla="*/ 44253 h 1134"/>
                <a:gd name="T20" fmla="*/ 26526 w 279"/>
                <a:gd name="T21" fmla="*/ 28782 h 1134"/>
                <a:gd name="T22" fmla="*/ 26526 w 279"/>
                <a:gd name="T23" fmla="*/ 28782 h 1134"/>
                <a:gd name="T24" fmla="*/ 28677 w 279"/>
                <a:gd name="T25" fmla="*/ 26624 h 1134"/>
                <a:gd name="T26" fmla="*/ 26526 w 279"/>
                <a:gd name="T27" fmla="*/ 70876 h 1134"/>
                <a:gd name="T28" fmla="*/ 73127 w 279"/>
                <a:gd name="T29" fmla="*/ 70876 h 1134"/>
                <a:gd name="T30" fmla="*/ 73127 w 279"/>
                <a:gd name="T31" fmla="*/ 322001 h 1134"/>
                <a:gd name="T32" fmla="*/ 26526 w 279"/>
                <a:gd name="T33" fmla="*/ 322001 h 1134"/>
                <a:gd name="T34" fmla="*/ 26526 w 279"/>
                <a:gd name="T35" fmla="*/ 70876 h 1134"/>
                <a:gd name="T36" fmla="*/ 70976 w 279"/>
                <a:gd name="T37" fmla="*/ 0 h 1134"/>
                <a:gd name="T38" fmla="*/ 28677 w 279"/>
                <a:gd name="T39" fmla="*/ 0 h 1134"/>
                <a:gd name="T40" fmla="*/ 28677 w 279"/>
                <a:gd name="T41" fmla="*/ 0 h 1134"/>
                <a:gd name="T42" fmla="*/ 0 w 279"/>
                <a:gd name="T43" fmla="*/ 28782 h 1134"/>
                <a:gd name="T44" fmla="*/ 0 w 279"/>
                <a:gd name="T45" fmla="*/ 333154 h 1134"/>
                <a:gd name="T46" fmla="*/ 0 w 279"/>
                <a:gd name="T47" fmla="*/ 333154 h 1134"/>
                <a:gd name="T48" fmla="*/ 2509 w 279"/>
                <a:gd name="T49" fmla="*/ 343588 h 1134"/>
                <a:gd name="T50" fmla="*/ 35488 w 279"/>
                <a:gd name="T51" fmla="*/ 399353 h 1134"/>
                <a:gd name="T52" fmla="*/ 35488 w 279"/>
                <a:gd name="T53" fmla="*/ 399353 h 1134"/>
                <a:gd name="T54" fmla="*/ 49827 w 279"/>
                <a:gd name="T55" fmla="*/ 407628 h 1134"/>
                <a:gd name="T56" fmla="*/ 49827 w 279"/>
                <a:gd name="T57" fmla="*/ 407628 h 1134"/>
                <a:gd name="T58" fmla="*/ 64165 w 279"/>
                <a:gd name="T59" fmla="*/ 399353 h 1134"/>
                <a:gd name="T60" fmla="*/ 97144 w 279"/>
                <a:gd name="T61" fmla="*/ 343588 h 1134"/>
                <a:gd name="T62" fmla="*/ 97144 w 279"/>
                <a:gd name="T63" fmla="*/ 343588 h 1134"/>
                <a:gd name="T64" fmla="*/ 99654 w 279"/>
                <a:gd name="T65" fmla="*/ 333154 h 1134"/>
                <a:gd name="T66" fmla="*/ 99654 w 279"/>
                <a:gd name="T67" fmla="*/ 28782 h 1134"/>
                <a:gd name="T68" fmla="*/ 99654 w 279"/>
                <a:gd name="T69" fmla="*/ 28782 h 1134"/>
                <a:gd name="T70" fmla="*/ 70976 w 279"/>
                <a:gd name="T71" fmla="*/ 0 h 11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79" h="1134">
                  <a:moveTo>
                    <a:pt x="139" y="1032"/>
                  </a:moveTo>
                  <a:lnTo>
                    <a:pt x="102" y="968"/>
                  </a:lnTo>
                  <a:lnTo>
                    <a:pt x="176" y="968"/>
                  </a:lnTo>
                  <a:lnTo>
                    <a:pt x="139" y="1032"/>
                  </a:lnTo>
                  <a:close/>
                  <a:moveTo>
                    <a:pt x="80" y="74"/>
                  </a:moveTo>
                  <a:lnTo>
                    <a:pt x="198" y="74"/>
                  </a:lnTo>
                  <a:cubicBezTo>
                    <a:pt x="201" y="74"/>
                    <a:pt x="204" y="77"/>
                    <a:pt x="204" y="80"/>
                  </a:cubicBezTo>
                  <a:lnTo>
                    <a:pt x="204" y="123"/>
                  </a:lnTo>
                  <a:lnTo>
                    <a:pt x="74" y="123"/>
                  </a:lnTo>
                  <a:lnTo>
                    <a:pt x="74" y="80"/>
                  </a:lnTo>
                  <a:cubicBezTo>
                    <a:pt x="74" y="77"/>
                    <a:pt x="77" y="74"/>
                    <a:pt x="80" y="74"/>
                  </a:cubicBezTo>
                  <a:close/>
                  <a:moveTo>
                    <a:pt x="74" y="197"/>
                  </a:moveTo>
                  <a:lnTo>
                    <a:pt x="204" y="197"/>
                  </a:lnTo>
                  <a:lnTo>
                    <a:pt x="204" y="895"/>
                  </a:lnTo>
                  <a:lnTo>
                    <a:pt x="74" y="895"/>
                  </a:lnTo>
                  <a:lnTo>
                    <a:pt x="74" y="197"/>
                  </a:lnTo>
                  <a:close/>
                  <a:moveTo>
                    <a:pt x="198" y="0"/>
                  </a:moveTo>
                  <a:lnTo>
                    <a:pt x="80" y="0"/>
                  </a:lnTo>
                  <a:cubicBezTo>
                    <a:pt x="35" y="0"/>
                    <a:pt x="0" y="36"/>
                    <a:pt x="0" y="80"/>
                  </a:cubicBezTo>
                  <a:lnTo>
                    <a:pt x="0" y="926"/>
                  </a:lnTo>
                  <a:cubicBezTo>
                    <a:pt x="0" y="936"/>
                    <a:pt x="1" y="946"/>
                    <a:pt x="7" y="955"/>
                  </a:cubicBezTo>
                  <a:lnTo>
                    <a:pt x="99" y="1110"/>
                  </a:lnTo>
                  <a:cubicBezTo>
                    <a:pt x="106" y="1124"/>
                    <a:pt x="123" y="1133"/>
                    <a:pt x="139" y="1133"/>
                  </a:cubicBezTo>
                  <a:cubicBezTo>
                    <a:pt x="155" y="1133"/>
                    <a:pt x="170" y="1124"/>
                    <a:pt x="179" y="1110"/>
                  </a:cubicBezTo>
                  <a:lnTo>
                    <a:pt x="271" y="955"/>
                  </a:lnTo>
                  <a:cubicBezTo>
                    <a:pt x="275" y="946"/>
                    <a:pt x="278" y="936"/>
                    <a:pt x="278" y="926"/>
                  </a:cubicBezTo>
                  <a:lnTo>
                    <a:pt x="278" y="80"/>
                  </a:lnTo>
                  <a:cubicBezTo>
                    <a:pt x="278" y="36"/>
                    <a:pt x="243" y="0"/>
                    <a:pt x="198" y="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24" name="Rectangle 45">
            <a:extLst>
              <a:ext uri="{FF2B5EF4-FFF2-40B4-BE49-F238E27FC236}">
                <a16:creationId xmlns:a16="http://schemas.microsoft.com/office/drawing/2014/main" id="{2F5A9F43-F72E-A8CE-6C62-D9C1C126C46D}"/>
              </a:ext>
            </a:extLst>
          </p:cNvPr>
          <p:cNvSpPr/>
          <p:nvPr/>
        </p:nvSpPr>
        <p:spPr>
          <a:xfrm>
            <a:off x="2735369" y="7544643"/>
            <a:ext cx="12425382" cy="646331"/>
          </a:xfrm>
          <a:prstGeom prst="rect">
            <a:avLst/>
          </a:prstGeom>
        </p:spPr>
        <p:txBody>
          <a:bodyPr wrap="square">
            <a:spAutoFit/>
          </a:bodyPr>
          <a:lstStyle/>
          <a:p>
            <a:r>
              <a:rPr lang="en-US" dirty="0" err="1">
                <a:solidFill>
                  <a:schemeClr val="tx2"/>
                </a:solidFill>
                <a:latin typeface="Poppins Medium" pitchFamily="2" charset="77"/>
                <a:ea typeface="Lato" panose="020F0502020204030203" pitchFamily="34" charset="0"/>
                <a:cs typeface="Poppins Medium" pitchFamily="2" charset="77"/>
              </a:rPr>
              <a:t>Validación</a:t>
            </a:r>
            <a:r>
              <a:rPr lang="en-US" dirty="0">
                <a:solidFill>
                  <a:schemeClr val="tx2"/>
                </a:solidFill>
                <a:latin typeface="Poppins Medium" pitchFamily="2" charset="77"/>
                <a:ea typeface="Lato" panose="020F0502020204030203" pitchFamily="34" charset="0"/>
                <a:cs typeface="Poppins Medium" pitchFamily="2" charset="77"/>
              </a:rPr>
              <a:t> y carga de </a:t>
            </a:r>
            <a:r>
              <a:rPr lang="en-US" dirty="0" err="1">
                <a:solidFill>
                  <a:schemeClr val="tx2"/>
                </a:solidFill>
                <a:latin typeface="Poppins Medium" pitchFamily="2" charset="77"/>
                <a:ea typeface="Lato" panose="020F0502020204030203" pitchFamily="34" charset="0"/>
                <a:cs typeface="Poppins Medium" pitchFamily="2" charset="77"/>
              </a:rPr>
              <a:t>datos</a:t>
            </a:r>
            <a:endParaRPr lang="en-US" dirty="0">
              <a:solidFill>
                <a:schemeClr val="tx2"/>
              </a:solidFill>
              <a:latin typeface="Poppins Medium" pitchFamily="2" charset="77"/>
              <a:ea typeface="Lato" panose="020F0502020204030203" pitchFamily="34" charset="0"/>
              <a:cs typeface="Poppins Medium" pitchFamily="2" charset="77"/>
            </a:endParaRPr>
          </a:p>
        </p:txBody>
      </p:sp>
    </p:spTree>
    <p:extLst>
      <p:ext uri="{BB962C8B-B14F-4D97-AF65-F5344CB8AC3E}">
        <p14:creationId xmlns:p14="http://schemas.microsoft.com/office/powerpoint/2010/main" val="3274133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F4F7C80-B888-3345-A2CB-C1C2731C523B}"/>
              </a:ext>
            </a:extLst>
          </p:cNvPr>
          <p:cNvGrpSpPr/>
          <p:nvPr/>
        </p:nvGrpSpPr>
        <p:grpSpPr>
          <a:xfrm>
            <a:off x="4652313" y="742284"/>
            <a:ext cx="15493402" cy="1882210"/>
            <a:chOff x="4652313" y="1032440"/>
            <a:chExt cx="15493402" cy="1882210"/>
          </a:xfrm>
        </p:grpSpPr>
        <p:grpSp>
          <p:nvGrpSpPr>
            <p:cNvPr id="38" name="Group 37">
              <a:extLst>
                <a:ext uri="{FF2B5EF4-FFF2-40B4-BE49-F238E27FC236}">
                  <a16:creationId xmlns:a16="http://schemas.microsoft.com/office/drawing/2014/main" id="{35E0964B-07CF-0E45-9220-9C2844992DE4}"/>
                </a:ext>
              </a:extLst>
            </p:cNvPr>
            <p:cNvGrpSpPr/>
            <p:nvPr/>
          </p:nvGrpSpPr>
          <p:grpSpPr>
            <a:xfrm>
              <a:off x="4652313" y="1032440"/>
              <a:ext cx="15493402" cy="1477328"/>
              <a:chOff x="4652313" y="633855"/>
              <a:chExt cx="15493402" cy="1477328"/>
            </a:xfrm>
          </p:grpSpPr>
          <p:sp>
            <p:nvSpPr>
              <p:cNvPr id="39" name="TextBox 38">
                <a:extLst>
                  <a:ext uri="{FF2B5EF4-FFF2-40B4-BE49-F238E27FC236}">
                    <a16:creationId xmlns:a16="http://schemas.microsoft.com/office/drawing/2014/main" id="{21210DB9-5744-1B40-B4BA-62BDC7557578}"/>
                  </a:ext>
                </a:extLst>
              </p:cNvPr>
              <p:cNvSpPr txBox="1"/>
              <p:nvPr/>
            </p:nvSpPr>
            <p:spPr>
              <a:xfrm>
                <a:off x="4652313" y="1095520"/>
                <a:ext cx="15493402" cy="1015663"/>
              </a:xfrm>
              <a:prstGeom prst="rect">
                <a:avLst/>
              </a:prstGeom>
              <a:noFill/>
              <a:ln>
                <a:noFill/>
              </a:ln>
            </p:spPr>
            <p:txBody>
              <a:bodyPr wrap="square" rtlCol="0">
                <a:spAutoFit/>
              </a:bodyPr>
              <a:lstStyle/>
              <a:p>
                <a:pPr algn="ctr"/>
                <a:r>
                  <a:rPr lang="en-US" sz="6000" dirty="0" err="1">
                    <a:solidFill>
                      <a:schemeClr val="tx2"/>
                    </a:solidFill>
                    <a:latin typeface="Poppins Medium" pitchFamily="2" charset="77"/>
                    <a:ea typeface="Roboto Medium" panose="02000000000000000000" pitchFamily="2" charset="0"/>
                    <a:cs typeface="Poppins Medium" pitchFamily="2" charset="77"/>
                  </a:rPr>
                  <a:t>Aplicación</a:t>
                </a:r>
                <a:r>
                  <a:rPr lang="en-US" sz="6000" dirty="0">
                    <a:solidFill>
                      <a:schemeClr val="tx2"/>
                    </a:solidFill>
                    <a:latin typeface="Poppins Medium" pitchFamily="2" charset="77"/>
                    <a:ea typeface="Roboto Medium" panose="02000000000000000000" pitchFamily="2" charset="0"/>
                    <a:cs typeface="Poppins Medium" pitchFamily="2" charset="77"/>
                  </a:rPr>
                  <a:t> Web de gestion de </a:t>
                </a:r>
                <a:r>
                  <a:rPr lang="en-US" sz="6000" dirty="0" err="1">
                    <a:solidFill>
                      <a:schemeClr val="tx2"/>
                    </a:solidFill>
                    <a:latin typeface="Poppins Medium" pitchFamily="2" charset="77"/>
                    <a:ea typeface="Roboto Medium" panose="02000000000000000000" pitchFamily="2" charset="0"/>
                    <a:cs typeface="Poppins Medium" pitchFamily="2" charset="77"/>
                  </a:rPr>
                  <a:t>pedidos</a:t>
                </a:r>
                <a:endParaRPr lang="en-US" sz="6000" dirty="0">
                  <a:solidFill>
                    <a:schemeClr val="tx2"/>
                  </a:solidFill>
                  <a:latin typeface="Poppins Medium" pitchFamily="2" charset="77"/>
                  <a:ea typeface="Roboto Medium" panose="02000000000000000000" pitchFamily="2" charset="0"/>
                  <a:cs typeface="Poppins Medium" pitchFamily="2" charset="77"/>
                </a:endParaRPr>
              </a:p>
            </p:txBody>
          </p:sp>
          <p:sp>
            <p:nvSpPr>
              <p:cNvPr id="40" name="TextBox 39">
                <a:extLst>
                  <a:ext uri="{FF2B5EF4-FFF2-40B4-BE49-F238E27FC236}">
                    <a16:creationId xmlns:a16="http://schemas.microsoft.com/office/drawing/2014/main" id="{680783D9-EE9C-AC42-8A38-A7461E27DC10}"/>
                  </a:ext>
                </a:extLst>
              </p:cNvPr>
              <p:cNvSpPr txBox="1"/>
              <p:nvPr/>
            </p:nvSpPr>
            <p:spPr>
              <a:xfrm>
                <a:off x="9543715" y="633855"/>
                <a:ext cx="5290231" cy="461665"/>
              </a:xfrm>
              <a:prstGeom prst="rect">
                <a:avLst/>
              </a:prstGeom>
              <a:noFill/>
            </p:spPr>
            <p:txBody>
              <a:bodyPr wrap="none" rtlCol="0">
                <a:spAutoFit/>
              </a:bodyPr>
              <a:lstStyle/>
              <a:p>
                <a:pPr algn="ctr"/>
                <a:r>
                  <a:rPr lang="en-US" sz="2400" spc="300" dirty="0">
                    <a:latin typeface="Lato Medium" panose="020F0502020204030203" pitchFamily="34" charset="0"/>
                    <a:ea typeface="Lato Medium" panose="020F0502020204030203" pitchFamily="34" charset="0"/>
                    <a:cs typeface="Lato Medium" panose="020F0502020204030203" pitchFamily="34" charset="0"/>
                  </a:rPr>
                  <a:t>APLICACIONES DEL SISTEMA</a:t>
                </a:r>
              </a:p>
            </p:txBody>
          </p:sp>
        </p:grpSp>
        <p:grpSp>
          <p:nvGrpSpPr>
            <p:cNvPr id="41" name="Group 40">
              <a:extLst>
                <a:ext uri="{FF2B5EF4-FFF2-40B4-BE49-F238E27FC236}">
                  <a16:creationId xmlns:a16="http://schemas.microsoft.com/office/drawing/2014/main" id="{97A9CDE9-3DE9-D341-B456-0C5170BAC685}"/>
                </a:ext>
              </a:extLst>
            </p:cNvPr>
            <p:cNvGrpSpPr/>
            <p:nvPr/>
          </p:nvGrpSpPr>
          <p:grpSpPr>
            <a:xfrm>
              <a:off x="11461519" y="2725972"/>
              <a:ext cx="1454612" cy="188678"/>
              <a:chOff x="10390909" y="2667045"/>
              <a:chExt cx="1922607" cy="249382"/>
            </a:xfrm>
          </p:grpSpPr>
          <p:sp>
            <p:nvSpPr>
              <p:cNvPr id="42" name="Oval 41">
                <a:extLst>
                  <a:ext uri="{FF2B5EF4-FFF2-40B4-BE49-F238E27FC236}">
                    <a16:creationId xmlns:a16="http://schemas.microsoft.com/office/drawing/2014/main" id="{57E129AD-380C-FE4F-BF09-838B913B6865}"/>
                  </a:ext>
                </a:extLst>
              </p:cNvPr>
              <p:cNvSpPr/>
              <p:nvPr/>
            </p:nvSpPr>
            <p:spPr>
              <a:xfrm>
                <a:off x="10390909" y="2667045"/>
                <a:ext cx="249382" cy="2493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3D271B0A-0420-8F4E-BA01-00DA718FAFCD}"/>
                  </a:ext>
                </a:extLst>
              </p:cNvPr>
              <p:cNvSpPr/>
              <p:nvPr/>
            </p:nvSpPr>
            <p:spPr>
              <a:xfrm>
                <a:off x="10948122" y="2667045"/>
                <a:ext cx="249382" cy="2493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1381EE0-2BA7-8A42-BFCF-D4B7E65C6E5A}"/>
                  </a:ext>
                </a:extLst>
              </p:cNvPr>
              <p:cNvSpPr/>
              <p:nvPr/>
            </p:nvSpPr>
            <p:spPr>
              <a:xfrm>
                <a:off x="11505335" y="2667045"/>
                <a:ext cx="249382" cy="2493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0915D7AA-0616-2C44-8A0A-6F2B1AA9EEC6}"/>
                  </a:ext>
                </a:extLst>
              </p:cNvPr>
              <p:cNvSpPr/>
              <p:nvPr/>
            </p:nvSpPr>
            <p:spPr>
              <a:xfrm>
                <a:off x="12064134" y="2667045"/>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7">
            <a:extLst>
              <a:ext uri="{FF2B5EF4-FFF2-40B4-BE49-F238E27FC236}">
                <a16:creationId xmlns:a16="http://schemas.microsoft.com/office/drawing/2014/main" id="{2B976973-85D0-D545-A1B0-49871410FAC5}"/>
              </a:ext>
            </a:extLst>
          </p:cNvPr>
          <p:cNvGrpSpPr/>
          <p:nvPr/>
        </p:nvGrpSpPr>
        <p:grpSpPr>
          <a:xfrm>
            <a:off x="12945046" y="3180857"/>
            <a:ext cx="11438236" cy="4228550"/>
            <a:chOff x="13403713" y="4876657"/>
            <a:chExt cx="11438236" cy="4228550"/>
          </a:xfrm>
        </p:grpSpPr>
        <p:grpSp>
          <p:nvGrpSpPr>
            <p:cNvPr id="7" name="Group 6">
              <a:extLst>
                <a:ext uri="{FF2B5EF4-FFF2-40B4-BE49-F238E27FC236}">
                  <a16:creationId xmlns:a16="http://schemas.microsoft.com/office/drawing/2014/main" id="{5A602EC2-CA18-CF41-B82F-3846F86A9AF5}"/>
                </a:ext>
              </a:extLst>
            </p:cNvPr>
            <p:cNvGrpSpPr/>
            <p:nvPr/>
          </p:nvGrpSpPr>
          <p:grpSpPr>
            <a:xfrm>
              <a:off x="13434321" y="7302181"/>
              <a:ext cx="11407628" cy="1803026"/>
              <a:chOff x="13434321" y="7737455"/>
              <a:chExt cx="11407628" cy="1803026"/>
            </a:xfrm>
          </p:grpSpPr>
          <p:sp>
            <p:nvSpPr>
              <p:cNvPr id="62" name="TextBox 61">
                <a:extLst>
                  <a:ext uri="{FF2B5EF4-FFF2-40B4-BE49-F238E27FC236}">
                    <a16:creationId xmlns:a16="http://schemas.microsoft.com/office/drawing/2014/main" id="{7FF1AEA3-DBF1-DC43-BBBD-13F57FAF310A}"/>
                  </a:ext>
                </a:extLst>
              </p:cNvPr>
              <p:cNvSpPr txBox="1"/>
              <p:nvPr/>
            </p:nvSpPr>
            <p:spPr>
              <a:xfrm>
                <a:off x="15754582" y="7737455"/>
                <a:ext cx="5508239" cy="646331"/>
              </a:xfrm>
              <a:prstGeom prst="rect">
                <a:avLst/>
              </a:prstGeom>
              <a:noFill/>
            </p:spPr>
            <p:txBody>
              <a:bodyPr wrap="none" rtlCol="0">
                <a:spAutoFit/>
              </a:bodyPr>
              <a:lstStyle/>
              <a:p>
                <a:r>
                  <a:rPr lang="en-US" dirty="0" err="1">
                    <a:solidFill>
                      <a:schemeClr val="tx2"/>
                    </a:solidFill>
                    <a:latin typeface="Poppins Medium" pitchFamily="2" charset="77"/>
                    <a:ea typeface="Lato" panose="020F0502020204030203" pitchFamily="34" charset="0"/>
                    <a:cs typeface="Poppins Medium" pitchFamily="2" charset="77"/>
                  </a:rPr>
                  <a:t>Obtención</a:t>
                </a:r>
                <a:r>
                  <a:rPr lang="en-US" dirty="0">
                    <a:solidFill>
                      <a:schemeClr val="tx2"/>
                    </a:solidFill>
                    <a:latin typeface="Poppins Medium" pitchFamily="2" charset="77"/>
                    <a:ea typeface="Lato" panose="020F0502020204030203" pitchFamily="34" charset="0"/>
                    <a:cs typeface="Poppins Medium" pitchFamily="2" charset="77"/>
                  </a:rPr>
                  <a:t> de </a:t>
                </a:r>
                <a:r>
                  <a:rPr lang="en-US" dirty="0" err="1">
                    <a:solidFill>
                      <a:schemeClr val="tx2"/>
                    </a:solidFill>
                    <a:latin typeface="Poppins Medium" pitchFamily="2" charset="77"/>
                    <a:ea typeface="Lato" panose="020F0502020204030203" pitchFamily="34" charset="0"/>
                    <a:cs typeface="Poppins Medium" pitchFamily="2" charset="77"/>
                  </a:rPr>
                  <a:t>informes</a:t>
                </a:r>
                <a:endParaRPr lang="en-US" dirty="0">
                  <a:solidFill>
                    <a:schemeClr val="tx2"/>
                  </a:solidFill>
                  <a:latin typeface="Poppins Medium" pitchFamily="2" charset="77"/>
                  <a:ea typeface="Lato" panose="020F0502020204030203" pitchFamily="34" charset="0"/>
                  <a:cs typeface="Poppins Medium" pitchFamily="2" charset="77"/>
                </a:endParaRPr>
              </a:p>
            </p:txBody>
          </p:sp>
          <p:sp>
            <p:nvSpPr>
              <p:cNvPr id="63" name="TextBox 62">
                <a:extLst>
                  <a:ext uri="{FF2B5EF4-FFF2-40B4-BE49-F238E27FC236}">
                    <a16:creationId xmlns:a16="http://schemas.microsoft.com/office/drawing/2014/main" id="{CFD2554E-AB3E-8049-BEF5-F8CD9220F3B6}"/>
                  </a:ext>
                </a:extLst>
              </p:cNvPr>
              <p:cNvSpPr txBox="1"/>
              <p:nvPr/>
            </p:nvSpPr>
            <p:spPr>
              <a:xfrm>
                <a:off x="15754581" y="8406644"/>
                <a:ext cx="9087368" cy="1133837"/>
              </a:xfrm>
              <a:prstGeom prst="rect">
                <a:avLst/>
              </a:prstGeom>
              <a:noFill/>
            </p:spPr>
            <p:txBody>
              <a:bodyPr wrap="square" rtlCol="0">
                <a:spAutoFit/>
              </a:bodyPr>
              <a:lstStyle/>
              <a:p>
                <a:pPr>
                  <a:lnSpc>
                    <a:spcPts val="4299"/>
                  </a:lnSpc>
                </a:pPr>
                <a:r>
                  <a:rPr lang="en-US" sz="2800" dirty="0" err="1">
                    <a:latin typeface="Lato Light" panose="020F0502020204030203" pitchFamily="34" charset="0"/>
                    <a:ea typeface="Lato Light" panose="020F0502020204030203" pitchFamily="34" charset="0"/>
                    <a:cs typeface="Lato Light" panose="020F0502020204030203" pitchFamily="34" charset="0"/>
                  </a:rPr>
                  <a:t>Permite</a:t>
                </a:r>
                <a:r>
                  <a:rPr lang="en-US" sz="2800" dirty="0">
                    <a:latin typeface="Lato Light" panose="020F0502020204030203" pitchFamily="34" charset="0"/>
                    <a:ea typeface="Lato Light" panose="020F0502020204030203" pitchFamily="34" charset="0"/>
                    <a:cs typeface="Lato Light" panose="020F0502020204030203" pitchFamily="34" charset="0"/>
                  </a:rPr>
                  <a:t> </a:t>
                </a:r>
                <a:r>
                  <a:rPr lang="en-US" sz="2800" dirty="0" err="1">
                    <a:latin typeface="Lato Light" panose="020F0502020204030203" pitchFamily="34" charset="0"/>
                    <a:ea typeface="Lato Light" panose="020F0502020204030203" pitchFamily="34" charset="0"/>
                    <a:cs typeface="Lato Light" panose="020F0502020204030203" pitchFamily="34" charset="0"/>
                  </a:rPr>
                  <a:t>obtener</a:t>
                </a:r>
                <a:r>
                  <a:rPr lang="en-US" sz="2800" dirty="0">
                    <a:latin typeface="Lato Light" panose="020F0502020204030203" pitchFamily="34" charset="0"/>
                    <a:ea typeface="Lato Light" panose="020F0502020204030203" pitchFamily="34" charset="0"/>
                    <a:cs typeface="Lato Light" panose="020F0502020204030203" pitchFamily="34" charset="0"/>
                  </a:rPr>
                  <a:t> </a:t>
                </a:r>
                <a:r>
                  <a:rPr lang="en-US" sz="2800" dirty="0" err="1">
                    <a:latin typeface="Lato Light" panose="020F0502020204030203" pitchFamily="34" charset="0"/>
                    <a:ea typeface="Lato Light" panose="020F0502020204030203" pitchFamily="34" charset="0"/>
                    <a:cs typeface="Lato Light" panose="020F0502020204030203" pitchFamily="34" charset="0"/>
                  </a:rPr>
                  <a:t>diferentes</a:t>
                </a:r>
                <a:r>
                  <a:rPr lang="en-US" sz="2800" dirty="0">
                    <a:latin typeface="Lato Light" panose="020F0502020204030203" pitchFamily="34" charset="0"/>
                    <a:ea typeface="Lato Light" panose="020F0502020204030203" pitchFamily="34" charset="0"/>
                    <a:cs typeface="Lato Light" panose="020F0502020204030203" pitchFamily="34" charset="0"/>
                  </a:rPr>
                  <a:t> </a:t>
                </a:r>
                <a:r>
                  <a:rPr lang="en-US" sz="2800" dirty="0" err="1">
                    <a:latin typeface="Lato Light" panose="020F0502020204030203" pitchFamily="34" charset="0"/>
                    <a:ea typeface="Lato Light" panose="020F0502020204030203" pitchFamily="34" charset="0"/>
                    <a:cs typeface="Lato Light" panose="020F0502020204030203" pitchFamily="34" charset="0"/>
                  </a:rPr>
                  <a:t>informes</a:t>
                </a:r>
                <a:r>
                  <a:rPr lang="en-US" sz="2800" dirty="0">
                    <a:latin typeface="Lato Light" panose="020F0502020204030203" pitchFamily="34" charset="0"/>
                    <a:ea typeface="Lato Light" panose="020F0502020204030203" pitchFamily="34" charset="0"/>
                    <a:cs typeface="Lato Light" panose="020F0502020204030203" pitchFamily="34" charset="0"/>
                  </a:rPr>
                  <a:t> de </a:t>
                </a:r>
                <a:r>
                  <a:rPr lang="en-US" sz="2800" dirty="0" err="1">
                    <a:latin typeface="Lato Light" panose="020F0502020204030203" pitchFamily="34" charset="0"/>
                    <a:ea typeface="Lato Light" panose="020F0502020204030203" pitchFamily="34" charset="0"/>
                    <a:cs typeface="Lato Light" panose="020F0502020204030203" pitchFamily="34" charset="0"/>
                  </a:rPr>
                  <a:t>pedidos</a:t>
                </a:r>
                <a:r>
                  <a:rPr lang="en-US" sz="2800" dirty="0">
                    <a:latin typeface="Lato Light" panose="020F0502020204030203" pitchFamily="34" charset="0"/>
                    <a:ea typeface="Lato Light" panose="020F0502020204030203" pitchFamily="34" charset="0"/>
                    <a:cs typeface="Lato Light" panose="020F0502020204030203" pitchFamily="34" charset="0"/>
                  </a:rPr>
                  <a:t> </a:t>
                </a:r>
                <a:r>
                  <a:rPr lang="en-US" sz="2800" dirty="0" err="1">
                    <a:latin typeface="Lato Light" panose="020F0502020204030203" pitchFamily="34" charset="0"/>
                    <a:ea typeface="Lato Light" panose="020F0502020204030203" pitchFamily="34" charset="0"/>
                    <a:cs typeface="Lato Light" panose="020F0502020204030203" pitchFamily="34" charset="0"/>
                  </a:rPr>
                  <a:t>así</a:t>
                </a:r>
                <a:r>
                  <a:rPr lang="en-US" sz="2800" dirty="0">
                    <a:latin typeface="Lato Light" panose="020F0502020204030203" pitchFamily="34" charset="0"/>
                    <a:ea typeface="Lato Light" panose="020F0502020204030203" pitchFamily="34" charset="0"/>
                    <a:cs typeface="Lato Light" panose="020F0502020204030203" pitchFamily="34" charset="0"/>
                  </a:rPr>
                  <a:t> </a:t>
                </a:r>
                <a:r>
                  <a:rPr lang="en-US" sz="2800" dirty="0" err="1">
                    <a:latin typeface="Lato Light" panose="020F0502020204030203" pitchFamily="34" charset="0"/>
                    <a:ea typeface="Lato Light" panose="020F0502020204030203" pitchFamily="34" charset="0"/>
                    <a:cs typeface="Lato Light" panose="020F0502020204030203" pitchFamily="34" charset="0"/>
                  </a:rPr>
                  <a:t>como</a:t>
                </a:r>
                <a:r>
                  <a:rPr lang="en-US" sz="2800" dirty="0">
                    <a:latin typeface="Lato Light" panose="020F0502020204030203" pitchFamily="34" charset="0"/>
                    <a:ea typeface="Lato Light" panose="020F0502020204030203" pitchFamily="34" charset="0"/>
                    <a:cs typeface="Lato Light" panose="020F0502020204030203" pitchFamily="34" charset="0"/>
                  </a:rPr>
                  <a:t> </a:t>
                </a:r>
                <a:r>
                  <a:rPr lang="en-US" sz="2800" dirty="0" err="1">
                    <a:latin typeface="Lato Light" panose="020F0502020204030203" pitchFamily="34" charset="0"/>
                    <a:ea typeface="Lato Light" panose="020F0502020204030203" pitchFamily="34" charset="0"/>
                    <a:cs typeface="Lato Light" panose="020F0502020204030203" pitchFamily="34" charset="0"/>
                  </a:rPr>
                  <a:t>los</a:t>
                </a:r>
                <a:r>
                  <a:rPr lang="en-US" sz="2800" dirty="0">
                    <a:latin typeface="Lato Light" panose="020F0502020204030203" pitchFamily="34" charset="0"/>
                    <a:ea typeface="Lato Light" panose="020F0502020204030203" pitchFamily="34" charset="0"/>
                    <a:cs typeface="Lato Light" panose="020F0502020204030203" pitchFamily="34" charset="0"/>
                  </a:rPr>
                  <a:t> </a:t>
                </a:r>
                <a:r>
                  <a:rPr lang="en-US" sz="2800" dirty="0" err="1">
                    <a:latin typeface="Lato Light" panose="020F0502020204030203" pitchFamily="34" charset="0"/>
                    <a:ea typeface="Lato Light" panose="020F0502020204030203" pitchFamily="34" charset="0"/>
                    <a:cs typeface="Lato Light" panose="020F0502020204030203" pitchFamily="34" charset="0"/>
                  </a:rPr>
                  <a:t>cuados</a:t>
                </a:r>
                <a:r>
                  <a:rPr lang="en-US" sz="2800" dirty="0">
                    <a:latin typeface="Lato Light" panose="020F0502020204030203" pitchFamily="34" charset="0"/>
                    <a:ea typeface="Lato Light" panose="020F0502020204030203" pitchFamily="34" charset="0"/>
                    <a:cs typeface="Lato Light" panose="020F0502020204030203" pitchFamily="34" charset="0"/>
                  </a:rPr>
                  <a:t> de </a:t>
                </a:r>
                <a:r>
                  <a:rPr lang="en-US" sz="2800" dirty="0" err="1">
                    <a:latin typeface="Lato Light" panose="020F0502020204030203" pitchFamily="34" charset="0"/>
                    <a:ea typeface="Lato Light" panose="020F0502020204030203" pitchFamily="34" charset="0"/>
                    <a:cs typeface="Lato Light" panose="020F0502020204030203" pitchFamily="34" charset="0"/>
                  </a:rPr>
                  <a:t>facturación</a:t>
                </a:r>
                <a:r>
                  <a:rPr lang="en-US" sz="2800" dirty="0">
                    <a:latin typeface="Lato Light" panose="020F0502020204030203" pitchFamily="34" charset="0"/>
                    <a:ea typeface="Lato Light" panose="020F0502020204030203" pitchFamily="34" charset="0"/>
                    <a:cs typeface="Lato Light" panose="020F0502020204030203" pitchFamily="34" charset="0"/>
                  </a:rPr>
                  <a:t> </a:t>
                </a:r>
                <a:r>
                  <a:rPr lang="en-US" sz="2800" dirty="0" err="1">
                    <a:latin typeface="Lato Light" panose="020F0502020204030203" pitchFamily="34" charset="0"/>
                    <a:ea typeface="Lato Light" panose="020F0502020204030203" pitchFamily="34" charset="0"/>
                    <a:cs typeface="Lato Light" panose="020F0502020204030203" pitchFamily="34" charset="0"/>
                  </a:rPr>
                  <a:t>mensual</a:t>
                </a:r>
                <a:endParaRPr lang="en-US" sz="2800" dirty="0">
                  <a:latin typeface="Lato Light" panose="020F0502020204030203" pitchFamily="34" charset="0"/>
                  <a:ea typeface="Lato Light" panose="020F0502020204030203" pitchFamily="34" charset="0"/>
                  <a:cs typeface="Lato Light" panose="020F0502020204030203" pitchFamily="34" charset="0"/>
                </a:endParaRPr>
              </a:p>
            </p:txBody>
          </p:sp>
          <p:grpSp>
            <p:nvGrpSpPr>
              <p:cNvPr id="5" name="Group 4">
                <a:extLst>
                  <a:ext uri="{FF2B5EF4-FFF2-40B4-BE49-F238E27FC236}">
                    <a16:creationId xmlns:a16="http://schemas.microsoft.com/office/drawing/2014/main" id="{6CAFFF58-B0A9-224E-85E5-34DB9D167D83}"/>
                  </a:ext>
                </a:extLst>
              </p:cNvPr>
              <p:cNvGrpSpPr/>
              <p:nvPr/>
            </p:nvGrpSpPr>
            <p:grpSpPr>
              <a:xfrm>
                <a:off x="13434321" y="7737455"/>
                <a:ext cx="1776968" cy="1713267"/>
                <a:chOff x="13229794" y="7261888"/>
                <a:chExt cx="2200615" cy="2121728"/>
              </a:xfrm>
            </p:grpSpPr>
            <p:sp>
              <p:nvSpPr>
                <p:cNvPr id="68" name="Oval 67">
                  <a:extLst>
                    <a:ext uri="{FF2B5EF4-FFF2-40B4-BE49-F238E27FC236}">
                      <a16:creationId xmlns:a16="http://schemas.microsoft.com/office/drawing/2014/main" id="{BB965016-7C89-EF4F-BFB9-CA559D4DACD9}"/>
                    </a:ext>
                  </a:extLst>
                </p:cNvPr>
                <p:cNvSpPr/>
                <p:nvPr/>
              </p:nvSpPr>
              <p:spPr>
                <a:xfrm>
                  <a:off x="13229794" y="7261888"/>
                  <a:ext cx="2200615" cy="21217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C86C59A6-B16D-E242-9B98-0853E0ACDE1E}"/>
                    </a:ext>
                  </a:extLst>
                </p:cNvPr>
                <p:cNvSpPr>
                  <a:spLocks noChangeArrowheads="1"/>
                </p:cNvSpPr>
                <p:nvPr/>
              </p:nvSpPr>
              <p:spPr bwMode="auto">
                <a:xfrm>
                  <a:off x="13624956" y="7691959"/>
                  <a:ext cx="1261080" cy="1265506"/>
                </a:xfrm>
                <a:custGeom>
                  <a:avLst/>
                  <a:gdLst>
                    <a:gd name="T0" fmla="*/ 93149 w 1258"/>
                    <a:gd name="T1" fmla="*/ 285253 h 1259"/>
                    <a:gd name="T2" fmla="*/ 125157 w 1258"/>
                    <a:gd name="T3" fmla="*/ 285253 h 1259"/>
                    <a:gd name="T4" fmla="*/ 125157 w 1258"/>
                    <a:gd name="T5" fmla="*/ 426978 h 1259"/>
                    <a:gd name="T6" fmla="*/ 93149 w 1258"/>
                    <a:gd name="T7" fmla="*/ 426978 h 1259"/>
                    <a:gd name="T8" fmla="*/ 93149 w 1258"/>
                    <a:gd name="T9" fmla="*/ 285253 h 1259"/>
                    <a:gd name="T10" fmla="*/ 210394 w 1258"/>
                    <a:gd name="T11" fmla="*/ 206637 h 1259"/>
                    <a:gd name="T12" fmla="*/ 242762 w 1258"/>
                    <a:gd name="T13" fmla="*/ 206637 h 1259"/>
                    <a:gd name="T14" fmla="*/ 242762 w 1258"/>
                    <a:gd name="T15" fmla="*/ 426978 h 1259"/>
                    <a:gd name="T16" fmla="*/ 210394 w 1258"/>
                    <a:gd name="T17" fmla="*/ 426978 h 1259"/>
                    <a:gd name="T18" fmla="*/ 210394 w 1258"/>
                    <a:gd name="T19" fmla="*/ 206637 h 1259"/>
                    <a:gd name="T20" fmla="*/ 299227 w 1258"/>
                    <a:gd name="T21" fmla="*/ 101696 h 1259"/>
                    <a:gd name="T22" fmla="*/ 344543 w 1258"/>
                    <a:gd name="T23" fmla="*/ 43275 h 1259"/>
                    <a:gd name="T24" fmla="*/ 389139 w 1258"/>
                    <a:gd name="T25" fmla="*/ 101696 h 1259"/>
                    <a:gd name="T26" fmla="*/ 360367 w 1258"/>
                    <a:gd name="T27" fmla="*/ 101696 h 1259"/>
                    <a:gd name="T28" fmla="*/ 360367 w 1258"/>
                    <a:gd name="T29" fmla="*/ 426978 h 1259"/>
                    <a:gd name="T30" fmla="*/ 327999 w 1258"/>
                    <a:gd name="T31" fmla="*/ 426978 h 1259"/>
                    <a:gd name="T32" fmla="*/ 327999 w 1258"/>
                    <a:gd name="T33" fmla="*/ 101696 h 1259"/>
                    <a:gd name="T34" fmla="*/ 299227 w 1258"/>
                    <a:gd name="T35" fmla="*/ 101696 h 1259"/>
                    <a:gd name="T36" fmla="*/ 386981 w 1258"/>
                    <a:gd name="T37" fmla="*/ 426978 h 1259"/>
                    <a:gd name="T38" fmla="*/ 386981 w 1258"/>
                    <a:gd name="T39" fmla="*/ 128382 h 1259"/>
                    <a:gd name="T40" fmla="*/ 443086 w 1258"/>
                    <a:gd name="T41" fmla="*/ 128382 h 1259"/>
                    <a:gd name="T42" fmla="*/ 344543 w 1258"/>
                    <a:gd name="T43" fmla="*/ 0 h 1259"/>
                    <a:gd name="T44" fmla="*/ 245280 w 1258"/>
                    <a:gd name="T45" fmla="*/ 128382 h 1259"/>
                    <a:gd name="T46" fmla="*/ 302104 w 1258"/>
                    <a:gd name="T47" fmla="*/ 128382 h 1259"/>
                    <a:gd name="T48" fmla="*/ 302104 w 1258"/>
                    <a:gd name="T49" fmla="*/ 426978 h 1259"/>
                    <a:gd name="T50" fmla="*/ 269376 w 1258"/>
                    <a:gd name="T51" fmla="*/ 426978 h 1259"/>
                    <a:gd name="T52" fmla="*/ 269376 w 1258"/>
                    <a:gd name="T53" fmla="*/ 179951 h 1259"/>
                    <a:gd name="T54" fmla="*/ 184140 w 1258"/>
                    <a:gd name="T55" fmla="*/ 179951 h 1259"/>
                    <a:gd name="T56" fmla="*/ 184140 w 1258"/>
                    <a:gd name="T57" fmla="*/ 426978 h 1259"/>
                    <a:gd name="T58" fmla="*/ 151771 w 1258"/>
                    <a:gd name="T59" fmla="*/ 426978 h 1259"/>
                    <a:gd name="T60" fmla="*/ 151771 w 1258"/>
                    <a:gd name="T61" fmla="*/ 258567 h 1259"/>
                    <a:gd name="T62" fmla="*/ 66535 w 1258"/>
                    <a:gd name="T63" fmla="*/ 258567 h 1259"/>
                    <a:gd name="T64" fmla="*/ 66535 w 1258"/>
                    <a:gd name="T65" fmla="*/ 426978 h 1259"/>
                    <a:gd name="T66" fmla="*/ 0 w 1258"/>
                    <a:gd name="T67" fmla="*/ 426978 h 1259"/>
                    <a:gd name="T68" fmla="*/ 0 w 1258"/>
                    <a:gd name="T69" fmla="*/ 453664 h 1259"/>
                    <a:gd name="T70" fmla="*/ 452077 w 1258"/>
                    <a:gd name="T71" fmla="*/ 453664 h 1259"/>
                    <a:gd name="T72" fmla="*/ 452077 w 1258"/>
                    <a:gd name="T73" fmla="*/ 426978 h 1259"/>
                    <a:gd name="T74" fmla="*/ 386981 w 1258"/>
                    <a:gd name="T75" fmla="*/ 426978 h 12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8" h="1259">
                      <a:moveTo>
                        <a:pt x="259" y="791"/>
                      </a:moveTo>
                      <a:lnTo>
                        <a:pt x="348" y="791"/>
                      </a:lnTo>
                      <a:lnTo>
                        <a:pt x="348" y="1184"/>
                      </a:lnTo>
                      <a:lnTo>
                        <a:pt x="259" y="1184"/>
                      </a:lnTo>
                      <a:lnTo>
                        <a:pt x="259" y="791"/>
                      </a:lnTo>
                      <a:close/>
                      <a:moveTo>
                        <a:pt x="585" y="573"/>
                      </a:moveTo>
                      <a:lnTo>
                        <a:pt x="675" y="573"/>
                      </a:lnTo>
                      <a:lnTo>
                        <a:pt x="675" y="1184"/>
                      </a:lnTo>
                      <a:lnTo>
                        <a:pt x="585" y="1184"/>
                      </a:lnTo>
                      <a:lnTo>
                        <a:pt x="585" y="573"/>
                      </a:lnTo>
                      <a:close/>
                      <a:moveTo>
                        <a:pt x="832" y="282"/>
                      </a:moveTo>
                      <a:lnTo>
                        <a:pt x="958" y="120"/>
                      </a:lnTo>
                      <a:lnTo>
                        <a:pt x="1082" y="282"/>
                      </a:lnTo>
                      <a:lnTo>
                        <a:pt x="1002" y="282"/>
                      </a:lnTo>
                      <a:lnTo>
                        <a:pt x="1002" y="1184"/>
                      </a:lnTo>
                      <a:lnTo>
                        <a:pt x="912" y="1184"/>
                      </a:lnTo>
                      <a:lnTo>
                        <a:pt x="912" y="282"/>
                      </a:lnTo>
                      <a:lnTo>
                        <a:pt x="832" y="282"/>
                      </a:lnTo>
                      <a:close/>
                      <a:moveTo>
                        <a:pt x="1076" y="1184"/>
                      </a:moveTo>
                      <a:lnTo>
                        <a:pt x="1076" y="356"/>
                      </a:lnTo>
                      <a:lnTo>
                        <a:pt x="1232" y="356"/>
                      </a:lnTo>
                      <a:lnTo>
                        <a:pt x="958" y="0"/>
                      </a:lnTo>
                      <a:lnTo>
                        <a:pt x="682" y="356"/>
                      </a:lnTo>
                      <a:lnTo>
                        <a:pt x="840" y="356"/>
                      </a:lnTo>
                      <a:lnTo>
                        <a:pt x="840" y="1184"/>
                      </a:lnTo>
                      <a:lnTo>
                        <a:pt x="749" y="1184"/>
                      </a:lnTo>
                      <a:lnTo>
                        <a:pt x="749" y="499"/>
                      </a:lnTo>
                      <a:lnTo>
                        <a:pt x="512" y="499"/>
                      </a:lnTo>
                      <a:lnTo>
                        <a:pt x="512" y="1184"/>
                      </a:lnTo>
                      <a:lnTo>
                        <a:pt x="422" y="1184"/>
                      </a:lnTo>
                      <a:lnTo>
                        <a:pt x="422" y="717"/>
                      </a:lnTo>
                      <a:lnTo>
                        <a:pt x="185" y="717"/>
                      </a:lnTo>
                      <a:lnTo>
                        <a:pt x="185" y="1184"/>
                      </a:lnTo>
                      <a:lnTo>
                        <a:pt x="0" y="1184"/>
                      </a:lnTo>
                      <a:lnTo>
                        <a:pt x="0" y="1258"/>
                      </a:lnTo>
                      <a:lnTo>
                        <a:pt x="1257" y="1258"/>
                      </a:lnTo>
                      <a:lnTo>
                        <a:pt x="1257" y="1184"/>
                      </a:lnTo>
                      <a:lnTo>
                        <a:pt x="1076" y="1184"/>
                      </a:lnTo>
                      <a:close/>
                    </a:path>
                  </a:pathLst>
                </a:custGeom>
                <a:solidFill>
                  <a:schemeClr val="bg1"/>
                </a:solidFill>
                <a:ln>
                  <a:noFill/>
                </a:ln>
                <a:effectLst/>
              </p:spPr>
              <p:txBody>
                <a:bodyPr wrap="none" anchor="ctr"/>
                <a:lstStyle/>
                <a:p>
                  <a:endParaRPr lang="en-US"/>
                </a:p>
              </p:txBody>
            </p:sp>
          </p:grpSp>
        </p:grpSp>
        <p:grpSp>
          <p:nvGrpSpPr>
            <p:cNvPr id="6" name="Group 5">
              <a:extLst>
                <a:ext uri="{FF2B5EF4-FFF2-40B4-BE49-F238E27FC236}">
                  <a16:creationId xmlns:a16="http://schemas.microsoft.com/office/drawing/2014/main" id="{E18E3836-9660-AD4C-AE55-3F1E860C8880}"/>
                </a:ext>
              </a:extLst>
            </p:cNvPr>
            <p:cNvGrpSpPr/>
            <p:nvPr/>
          </p:nvGrpSpPr>
          <p:grpSpPr>
            <a:xfrm>
              <a:off x="13403713" y="4876657"/>
              <a:ext cx="11058842" cy="1990471"/>
              <a:chOff x="13403713" y="4587754"/>
              <a:chExt cx="11058842" cy="1990471"/>
            </a:xfrm>
          </p:grpSpPr>
          <p:sp>
            <p:nvSpPr>
              <p:cNvPr id="60" name="TextBox 59">
                <a:extLst>
                  <a:ext uri="{FF2B5EF4-FFF2-40B4-BE49-F238E27FC236}">
                    <a16:creationId xmlns:a16="http://schemas.microsoft.com/office/drawing/2014/main" id="{B6168BEE-A2FA-B349-8BF6-CC4D65A5B654}"/>
                  </a:ext>
                </a:extLst>
              </p:cNvPr>
              <p:cNvSpPr txBox="1"/>
              <p:nvPr/>
            </p:nvSpPr>
            <p:spPr>
              <a:xfrm>
                <a:off x="15754582" y="4778574"/>
                <a:ext cx="5471370" cy="646331"/>
              </a:xfrm>
              <a:prstGeom prst="rect">
                <a:avLst/>
              </a:prstGeom>
              <a:noFill/>
            </p:spPr>
            <p:txBody>
              <a:bodyPr wrap="none" rtlCol="0">
                <a:spAutoFit/>
              </a:bodyPr>
              <a:lstStyle/>
              <a:p>
                <a:r>
                  <a:rPr lang="en-US" dirty="0" err="1">
                    <a:solidFill>
                      <a:schemeClr val="tx2"/>
                    </a:solidFill>
                    <a:latin typeface="Poppins Medium" pitchFamily="2" charset="77"/>
                    <a:ea typeface="Lato" panose="020F0502020204030203" pitchFamily="34" charset="0"/>
                    <a:cs typeface="Poppins Medium" pitchFamily="2" charset="77"/>
                  </a:rPr>
                  <a:t>Gestión</a:t>
                </a:r>
                <a:r>
                  <a:rPr lang="en-US" dirty="0">
                    <a:solidFill>
                      <a:schemeClr val="tx2"/>
                    </a:solidFill>
                    <a:latin typeface="Poppins Medium" pitchFamily="2" charset="77"/>
                    <a:ea typeface="Lato" panose="020F0502020204030203" pitchFamily="34" charset="0"/>
                    <a:cs typeface="Poppins Medium" pitchFamily="2" charset="77"/>
                  </a:rPr>
                  <a:t> de </a:t>
                </a:r>
                <a:r>
                  <a:rPr lang="en-US" dirty="0" err="1">
                    <a:solidFill>
                      <a:schemeClr val="tx2"/>
                    </a:solidFill>
                    <a:latin typeface="Poppins Medium" pitchFamily="2" charset="77"/>
                    <a:ea typeface="Lato" panose="020F0502020204030203" pitchFamily="34" charset="0"/>
                    <a:cs typeface="Poppins Medium" pitchFamily="2" charset="77"/>
                  </a:rPr>
                  <a:t>los</a:t>
                </a:r>
                <a:r>
                  <a:rPr lang="en-US" dirty="0">
                    <a:solidFill>
                      <a:schemeClr val="tx2"/>
                    </a:solidFill>
                    <a:latin typeface="Poppins Medium" pitchFamily="2" charset="77"/>
                    <a:ea typeface="Lato" panose="020F0502020204030203" pitchFamily="34" charset="0"/>
                    <a:cs typeface="Poppins Medium" pitchFamily="2" charset="77"/>
                  </a:rPr>
                  <a:t> </a:t>
                </a:r>
                <a:r>
                  <a:rPr lang="en-US" dirty="0" err="1">
                    <a:solidFill>
                      <a:schemeClr val="tx2"/>
                    </a:solidFill>
                    <a:latin typeface="Poppins Medium" pitchFamily="2" charset="77"/>
                    <a:ea typeface="Lato" panose="020F0502020204030203" pitchFamily="34" charset="0"/>
                    <a:cs typeface="Poppins Medium" pitchFamily="2" charset="77"/>
                  </a:rPr>
                  <a:t>pedidos</a:t>
                </a:r>
                <a:endParaRPr lang="en-US" dirty="0">
                  <a:solidFill>
                    <a:schemeClr val="tx2"/>
                  </a:solidFill>
                  <a:latin typeface="Poppins Medium" pitchFamily="2" charset="77"/>
                  <a:ea typeface="Lato" panose="020F0502020204030203" pitchFamily="34" charset="0"/>
                  <a:cs typeface="Poppins Medium" pitchFamily="2" charset="77"/>
                </a:endParaRPr>
              </a:p>
            </p:txBody>
          </p:sp>
          <p:sp>
            <p:nvSpPr>
              <p:cNvPr id="61" name="TextBox 60">
                <a:extLst>
                  <a:ext uri="{FF2B5EF4-FFF2-40B4-BE49-F238E27FC236}">
                    <a16:creationId xmlns:a16="http://schemas.microsoft.com/office/drawing/2014/main" id="{3AAA500C-F6C6-4947-BF80-16908CFB5752}"/>
                  </a:ext>
                </a:extLst>
              </p:cNvPr>
              <p:cNvSpPr txBox="1"/>
              <p:nvPr/>
            </p:nvSpPr>
            <p:spPr>
              <a:xfrm>
                <a:off x="15754582" y="5444388"/>
                <a:ext cx="8707973" cy="1133837"/>
              </a:xfrm>
              <a:prstGeom prst="rect">
                <a:avLst/>
              </a:prstGeom>
              <a:noFill/>
            </p:spPr>
            <p:txBody>
              <a:bodyPr wrap="square" rtlCol="0">
                <a:spAutoFit/>
              </a:bodyPr>
              <a:lstStyle/>
              <a:p>
                <a:pPr>
                  <a:lnSpc>
                    <a:spcPts val="4299"/>
                  </a:lnSpc>
                </a:pPr>
                <a:r>
                  <a:rPr lang="es-ES" sz="2800" dirty="0">
                    <a:latin typeface="Lato Light" panose="020F0502020204030203" pitchFamily="34" charset="0"/>
                    <a:ea typeface="Lato Light" panose="020F0502020204030203" pitchFamily="34" charset="0"/>
                    <a:cs typeface="Lato Light" panose="020F0502020204030203" pitchFamily="34" charset="0"/>
                  </a:rPr>
                  <a:t>Permite la consulta de los pedidos cargados pendientes y la modificación de los estados de los pedidos</a:t>
                </a:r>
              </a:p>
            </p:txBody>
          </p:sp>
          <p:sp>
            <p:nvSpPr>
              <p:cNvPr id="3" name="Oval 2">
                <a:extLst>
                  <a:ext uri="{FF2B5EF4-FFF2-40B4-BE49-F238E27FC236}">
                    <a16:creationId xmlns:a16="http://schemas.microsoft.com/office/drawing/2014/main" id="{3D68BB07-2592-9F4A-84DE-46DD98214A70}"/>
                  </a:ext>
                </a:extLst>
              </p:cNvPr>
              <p:cNvSpPr/>
              <p:nvPr/>
            </p:nvSpPr>
            <p:spPr>
              <a:xfrm>
                <a:off x="13403713" y="4587754"/>
                <a:ext cx="1776968" cy="17132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3" name="Rectangle 43">
            <a:extLst>
              <a:ext uri="{FF2B5EF4-FFF2-40B4-BE49-F238E27FC236}">
                <a16:creationId xmlns:a16="http://schemas.microsoft.com/office/drawing/2014/main" id="{0222E9E6-70E8-2465-BDDA-9208B4C57A99}"/>
              </a:ext>
            </a:extLst>
          </p:cNvPr>
          <p:cNvSpPr/>
          <p:nvPr/>
        </p:nvSpPr>
        <p:spPr>
          <a:xfrm>
            <a:off x="-84906" y="10241653"/>
            <a:ext cx="24547461" cy="3686809"/>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a:extLst>
              <a:ext uri="{FF2B5EF4-FFF2-40B4-BE49-F238E27FC236}">
                <a16:creationId xmlns:a16="http://schemas.microsoft.com/office/drawing/2014/main" id="{0BE1FEAF-D848-0B4F-8155-A15FFBDB2E54}"/>
              </a:ext>
            </a:extLst>
          </p:cNvPr>
          <p:cNvPicPr>
            <a:picLocks noChangeAspect="1"/>
          </p:cNvPicPr>
          <p:nvPr/>
        </p:nvPicPr>
        <p:blipFill rotWithShape="1">
          <a:blip r:embed="rId2"/>
          <a:srcRect l="4792" t="12636" r="6089" b="14423"/>
          <a:stretch/>
        </p:blipFill>
        <p:spPr>
          <a:xfrm>
            <a:off x="-1422300" y="3496681"/>
            <a:ext cx="14422230" cy="9186879"/>
          </a:xfrm>
          <a:prstGeom prst="rect">
            <a:avLst/>
          </a:prstGeom>
        </p:spPr>
      </p:pic>
      <p:sp>
        <p:nvSpPr>
          <p:cNvPr id="11" name="TextBox 20">
            <a:extLst>
              <a:ext uri="{FF2B5EF4-FFF2-40B4-BE49-F238E27FC236}">
                <a16:creationId xmlns:a16="http://schemas.microsoft.com/office/drawing/2014/main" id="{F64884DC-4F9B-1DBB-DE24-5E02C27758A3}"/>
              </a:ext>
            </a:extLst>
          </p:cNvPr>
          <p:cNvSpPr txBox="1"/>
          <p:nvPr/>
        </p:nvSpPr>
        <p:spPr>
          <a:xfrm>
            <a:off x="13467875" y="10991695"/>
            <a:ext cx="10895192" cy="2666307"/>
          </a:xfrm>
          <a:prstGeom prst="rect">
            <a:avLst/>
          </a:prstGeom>
          <a:noFill/>
        </p:spPr>
        <p:txBody>
          <a:bodyPr wrap="square" rtlCol="0">
            <a:spAutoFit/>
          </a:bodyPr>
          <a:lstStyle/>
          <a:p>
            <a:pPr>
              <a:lnSpc>
                <a:spcPts val="4080"/>
              </a:lnSpc>
            </a:pPr>
            <a:r>
              <a:rPr lang="es-ES" sz="2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Aunque la aplicación web tiene toda la funcionalidad y permite por ejemplo, modificar el estado de un pedido como lo haría un repartidor, está pensada para ser usada por los usuarios del perfil gestión en un entorno de escritorio en el que el obtener las estadísticas y los cuadros de facturación tiene más sentido.</a:t>
            </a:r>
          </a:p>
        </p:txBody>
      </p:sp>
      <p:sp>
        <p:nvSpPr>
          <p:cNvPr id="12" name="TextBox 21">
            <a:extLst>
              <a:ext uri="{FF2B5EF4-FFF2-40B4-BE49-F238E27FC236}">
                <a16:creationId xmlns:a16="http://schemas.microsoft.com/office/drawing/2014/main" id="{7540E9F9-3C50-794E-8320-8AF6EFFD68B6}"/>
              </a:ext>
            </a:extLst>
          </p:cNvPr>
          <p:cNvSpPr txBox="1"/>
          <p:nvPr/>
        </p:nvSpPr>
        <p:spPr>
          <a:xfrm>
            <a:off x="13482458" y="10382411"/>
            <a:ext cx="6764782" cy="625171"/>
          </a:xfrm>
          <a:prstGeom prst="rect">
            <a:avLst/>
          </a:prstGeom>
          <a:noFill/>
        </p:spPr>
        <p:txBody>
          <a:bodyPr wrap="square" rtlCol="0">
            <a:spAutoFit/>
          </a:bodyPr>
          <a:lstStyle/>
          <a:p>
            <a:pPr>
              <a:lnSpc>
                <a:spcPts val="4080"/>
              </a:lnSpc>
            </a:pPr>
            <a:r>
              <a:rPr lang="en-US" dirty="0" err="1">
                <a:solidFill>
                  <a:schemeClr val="bg1"/>
                </a:solidFill>
                <a:latin typeface="Poppins Medium" pitchFamily="2" charset="77"/>
                <a:ea typeface="Roboto Medium" panose="02000000000000000000" pitchFamily="2" charset="0"/>
                <a:cs typeface="Poppins Medium" pitchFamily="2" charset="77"/>
              </a:rPr>
              <a:t>Pensada</a:t>
            </a:r>
            <a:r>
              <a:rPr lang="en-US" dirty="0">
                <a:solidFill>
                  <a:schemeClr val="bg1"/>
                </a:solidFill>
                <a:latin typeface="Poppins Medium" pitchFamily="2" charset="77"/>
                <a:ea typeface="Roboto Medium" panose="02000000000000000000" pitchFamily="2" charset="0"/>
                <a:cs typeface="Poppins Medium" pitchFamily="2" charset="77"/>
              </a:rPr>
              <a:t> para </a:t>
            </a:r>
            <a:r>
              <a:rPr lang="en-US" dirty="0" err="1">
                <a:solidFill>
                  <a:schemeClr val="bg1"/>
                </a:solidFill>
                <a:latin typeface="Poppins Medium" pitchFamily="2" charset="77"/>
                <a:ea typeface="Roboto Medium" panose="02000000000000000000" pitchFamily="2" charset="0"/>
                <a:cs typeface="Poppins Medium" pitchFamily="2" charset="77"/>
              </a:rPr>
              <a:t>gestores</a:t>
            </a:r>
            <a:endParaRPr lang="en-US" dirty="0">
              <a:solidFill>
                <a:schemeClr val="bg1"/>
              </a:solidFill>
              <a:latin typeface="Poppins Medium" pitchFamily="2" charset="77"/>
              <a:ea typeface="Roboto Medium" panose="02000000000000000000" pitchFamily="2" charset="0"/>
              <a:cs typeface="Poppins Medium" pitchFamily="2" charset="77"/>
            </a:endParaRPr>
          </a:p>
        </p:txBody>
      </p:sp>
      <p:sp>
        <p:nvSpPr>
          <p:cNvPr id="14" name="Oval 67">
            <a:extLst>
              <a:ext uri="{FF2B5EF4-FFF2-40B4-BE49-F238E27FC236}">
                <a16:creationId xmlns:a16="http://schemas.microsoft.com/office/drawing/2014/main" id="{CF78536A-023F-09C7-3EF5-1F87B696B5AB}"/>
              </a:ext>
            </a:extLst>
          </p:cNvPr>
          <p:cNvSpPr/>
          <p:nvPr/>
        </p:nvSpPr>
        <p:spPr>
          <a:xfrm>
            <a:off x="13002700" y="8025920"/>
            <a:ext cx="1776968" cy="171326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61">
            <a:extLst>
              <a:ext uri="{FF2B5EF4-FFF2-40B4-BE49-F238E27FC236}">
                <a16:creationId xmlns:a16="http://schemas.microsoft.com/office/drawing/2014/main" id="{D105B9C2-BD3F-6E76-978A-9E0E44EC48F4}"/>
              </a:ext>
            </a:extLst>
          </p:cNvPr>
          <p:cNvSpPr txBox="1"/>
          <p:nvPr/>
        </p:nvSpPr>
        <p:spPr>
          <a:xfrm>
            <a:off x="15250145" y="8010398"/>
            <a:ext cx="4801314" cy="646331"/>
          </a:xfrm>
          <a:prstGeom prst="rect">
            <a:avLst/>
          </a:prstGeom>
          <a:noFill/>
        </p:spPr>
        <p:txBody>
          <a:bodyPr wrap="none" rtlCol="0">
            <a:spAutoFit/>
          </a:bodyPr>
          <a:lstStyle/>
          <a:p>
            <a:r>
              <a:rPr lang="en-US" dirty="0" err="1">
                <a:solidFill>
                  <a:schemeClr val="tx2"/>
                </a:solidFill>
                <a:latin typeface="Poppins Medium" pitchFamily="2" charset="77"/>
                <a:ea typeface="Lato" panose="020F0502020204030203" pitchFamily="34" charset="0"/>
                <a:cs typeface="Poppins Medium" pitchFamily="2" charset="77"/>
              </a:rPr>
              <a:t>Gestión</a:t>
            </a:r>
            <a:r>
              <a:rPr lang="en-US" dirty="0">
                <a:solidFill>
                  <a:schemeClr val="tx2"/>
                </a:solidFill>
                <a:latin typeface="Poppins Medium" pitchFamily="2" charset="77"/>
                <a:ea typeface="Lato" panose="020F0502020204030203" pitchFamily="34" charset="0"/>
                <a:cs typeface="Poppins Medium" pitchFamily="2" charset="77"/>
              </a:rPr>
              <a:t> de </a:t>
            </a:r>
            <a:r>
              <a:rPr lang="en-US" dirty="0" err="1">
                <a:solidFill>
                  <a:schemeClr val="tx2"/>
                </a:solidFill>
                <a:latin typeface="Poppins Medium" pitchFamily="2" charset="77"/>
                <a:ea typeface="Lato" panose="020F0502020204030203" pitchFamily="34" charset="0"/>
                <a:cs typeface="Poppins Medium" pitchFamily="2" charset="77"/>
              </a:rPr>
              <a:t>usuarios</a:t>
            </a:r>
            <a:endParaRPr lang="en-US" dirty="0">
              <a:solidFill>
                <a:schemeClr val="tx2"/>
              </a:solidFill>
              <a:latin typeface="Poppins Medium" pitchFamily="2" charset="77"/>
              <a:ea typeface="Lato" panose="020F0502020204030203" pitchFamily="34" charset="0"/>
              <a:cs typeface="Poppins Medium" pitchFamily="2" charset="77"/>
            </a:endParaRPr>
          </a:p>
        </p:txBody>
      </p:sp>
      <p:sp>
        <p:nvSpPr>
          <p:cNvPr id="16" name="TextBox 62">
            <a:extLst>
              <a:ext uri="{FF2B5EF4-FFF2-40B4-BE49-F238E27FC236}">
                <a16:creationId xmlns:a16="http://schemas.microsoft.com/office/drawing/2014/main" id="{5B18D5D4-283E-C05F-7B26-5F4DE0FD6E77}"/>
              </a:ext>
            </a:extLst>
          </p:cNvPr>
          <p:cNvSpPr txBox="1"/>
          <p:nvPr/>
        </p:nvSpPr>
        <p:spPr>
          <a:xfrm>
            <a:off x="15295914" y="8607798"/>
            <a:ext cx="9087368" cy="1133837"/>
          </a:xfrm>
          <a:prstGeom prst="rect">
            <a:avLst/>
          </a:prstGeom>
          <a:noFill/>
        </p:spPr>
        <p:txBody>
          <a:bodyPr wrap="square" rtlCol="0">
            <a:spAutoFit/>
          </a:bodyPr>
          <a:lstStyle/>
          <a:p>
            <a:pPr>
              <a:lnSpc>
                <a:spcPts val="4299"/>
              </a:lnSpc>
            </a:pPr>
            <a:r>
              <a:rPr lang="en-US" sz="2800" dirty="0" err="1">
                <a:latin typeface="Lato Light" panose="020F0502020204030203" pitchFamily="34" charset="0"/>
                <a:ea typeface="Lato Light" panose="020F0502020204030203" pitchFamily="34" charset="0"/>
                <a:cs typeface="Lato Light" panose="020F0502020204030203" pitchFamily="34" charset="0"/>
              </a:rPr>
              <a:t>Permite</a:t>
            </a:r>
            <a:r>
              <a:rPr lang="en-US" sz="2800" dirty="0">
                <a:latin typeface="Lato Light" panose="020F0502020204030203" pitchFamily="34" charset="0"/>
                <a:ea typeface="Lato Light" panose="020F0502020204030203" pitchFamily="34" charset="0"/>
                <a:cs typeface="Lato Light" panose="020F0502020204030203" pitchFamily="34" charset="0"/>
              </a:rPr>
              <a:t> registrar </a:t>
            </a:r>
            <a:r>
              <a:rPr lang="en-US" sz="2800" dirty="0" err="1">
                <a:latin typeface="Lato Light" panose="020F0502020204030203" pitchFamily="34" charset="0"/>
                <a:ea typeface="Lato Light" panose="020F0502020204030203" pitchFamily="34" charset="0"/>
                <a:cs typeface="Lato Light" panose="020F0502020204030203" pitchFamily="34" charset="0"/>
              </a:rPr>
              <a:t>altas</a:t>
            </a:r>
            <a:r>
              <a:rPr lang="en-US" sz="2800" dirty="0">
                <a:latin typeface="Lato Light" panose="020F0502020204030203" pitchFamily="34" charset="0"/>
                <a:ea typeface="Lato Light" panose="020F0502020204030203" pitchFamily="34" charset="0"/>
                <a:cs typeface="Lato Light" panose="020F0502020204030203" pitchFamily="34" charset="0"/>
              </a:rPr>
              <a:t> de </a:t>
            </a:r>
            <a:r>
              <a:rPr lang="en-US" sz="2800" dirty="0" err="1">
                <a:latin typeface="Lato Light" panose="020F0502020204030203" pitchFamily="34" charset="0"/>
                <a:ea typeface="Lato Light" panose="020F0502020204030203" pitchFamily="34" charset="0"/>
                <a:cs typeface="Lato Light" panose="020F0502020204030203" pitchFamily="34" charset="0"/>
              </a:rPr>
              <a:t>nuevos</a:t>
            </a:r>
            <a:r>
              <a:rPr lang="en-US" sz="2800" dirty="0">
                <a:latin typeface="Lato Light" panose="020F0502020204030203" pitchFamily="34" charset="0"/>
                <a:ea typeface="Lato Light" panose="020F0502020204030203" pitchFamily="34" charset="0"/>
                <a:cs typeface="Lato Light" panose="020F0502020204030203" pitchFamily="34" charset="0"/>
              </a:rPr>
              <a:t> </a:t>
            </a:r>
            <a:r>
              <a:rPr lang="en-US" sz="2800" dirty="0" err="1">
                <a:latin typeface="Lato Light" panose="020F0502020204030203" pitchFamily="34" charset="0"/>
                <a:ea typeface="Lato Light" panose="020F0502020204030203" pitchFamily="34" charset="0"/>
                <a:cs typeface="Lato Light" panose="020F0502020204030203" pitchFamily="34" charset="0"/>
              </a:rPr>
              <a:t>usuarios</a:t>
            </a:r>
            <a:r>
              <a:rPr lang="en-US" sz="2800" dirty="0">
                <a:latin typeface="Lato Light" panose="020F0502020204030203" pitchFamily="34" charset="0"/>
                <a:ea typeface="Lato Light" panose="020F0502020204030203" pitchFamily="34" charset="0"/>
                <a:cs typeface="Lato Light" panose="020F0502020204030203" pitchFamily="34" charset="0"/>
              </a:rPr>
              <a:t> </a:t>
            </a:r>
            <a:r>
              <a:rPr lang="en-US" sz="2800" dirty="0" err="1">
                <a:latin typeface="Lato Light" panose="020F0502020204030203" pitchFamily="34" charset="0"/>
                <a:ea typeface="Lato Light" panose="020F0502020204030203" pitchFamily="34" charset="0"/>
                <a:cs typeface="Lato Light" panose="020F0502020204030203" pitchFamily="34" charset="0"/>
              </a:rPr>
              <a:t>así</a:t>
            </a:r>
            <a:r>
              <a:rPr lang="en-US" sz="2800" dirty="0">
                <a:latin typeface="Lato Light" panose="020F0502020204030203" pitchFamily="34" charset="0"/>
                <a:ea typeface="Lato Light" panose="020F0502020204030203" pitchFamily="34" charset="0"/>
                <a:cs typeface="Lato Light" panose="020F0502020204030203" pitchFamily="34" charset="0"/>
              </a:rPr>
              <a:t> </a:t>
            </a:r>
            <a:r>
              <a:rPr lang="en-US" sz="2800" dirty="0" err="1">
                <a:latin typeface="Lato Light" panose="020F0502020204030203" pitchFamily="34" charset="0"/>
                <a:ea typeface="Lato Light" panose="020F0502020204030203" pitchFamily="34" charset="0"/>
                <a:cs typeface="Lato Light" panose="020F0502020204030203" pitchFamily="34" charset="0"/>
              </a:rPr>
              <a:t>como</a:t>
            </a:r>
            <a:r>
              <a:rPr lang="en-US" sz="2800" dirty="0">
                <a:latin typeface="Lato Light" panose="020F0502020204030203" pitchFamily="34" charset="0"/>
                <a:ea typeface="Lato Light" panose="020F0502020204030203" pitchFamily="34" charset="0"/>
                <a:cs typeface="Lato Light" panose="020F0502020204030203" pitchFamily="34" charset="0"/>
              </a:rPr>
              <a:t> las </a:t>
            </a:r>
            <a:r>
              <a:rPr lang="en-US" sz="2800" dirty="0" err="1">
                <a:latin typeface="Lato Light" panose="020F0502020204030203" pitchFamily="34" charset="0"/>
                <a:ea typeface="Lato Light" panose="020F0502020204030203" pitchFamily="34" charset="0"/>
                <a:cs typeface="Lato Light" panose="020F0502020204030203" pitchFamily="34" charset="0"/>
              </a:rPr>
              <a:t>bajas</a:t>
            </a:r>
            <a:r>
              <a:rPr lang="en-US" sz="2800" dirty="0">
                <a:latin typeface="Lato Light" panose="020F0502020204030203" pitchFamily="34" charset="0"/>
                <a:ea typeface="Lato Light" panose="020F0502020204030203" pitchFamily="34" charset="0"/>
                <a:cs typeface="Lato Light" panose="020F0502020204030203" pitchFamily="34" charset="0"/>
              </a:rPr>
              <a:t> de </a:t>
            </a:r>
            <a:r>
              <a:rPr lang="en-US" sz="2800" dirty="0" err="1">
                <a:latin typeface="Lato Light" panose="020F0502020204030203" pitchFamily="34" charset="0"/>
                <a:ea typeface="Lato Light" panose="020F0502020204030203" pitchFamily="34" charset="0"/>
                <a:cs typeface="Lato Light" panose="020F0502020204030203" pitchFamily="34" charset="0"/>
              </a:rPr>
              <a:t>los</a:t>
            </a:r>
            <a:r>
              <a:rPr lang="en-US" sz="2800" dirty="0">
                <a:latin typeface="Lato Light" panose="020F0502020204030203" pitchFamily="34" charset="0"/>
                <a:ea typeface="Lato Light" panose="020F0502020204030203" pitchFamily="34" charset="0"/>
                <a:cs typeface="Lato Light" panose="020F0502020204030203" pitchFamily="34" charset="0"/>
              </a:rPr>
              <a:t> </a:t>
            </a:r>
            <a:r>
              <a:rPr lang="en-US" sz="2800" dirty="0" err="1">
                <a:latin typeface="Lato Light" panose="020F0502020204030203" pitchFamily="34" charset="0"/>
                <a:ea typeface="Lato Light" panose="020F0502020204030203" pitchFamily="34" charset="0"/>
                <a:cs typeface="Lato Light" panose="020F0502020204030203" pitchFamily="34" charset="0"/>
              </a:rPr>
              <a:t>usuarios</a:t>
            </a:r>
            <a:r>
              <a:rPr lang="en-US" sz="2800" dirty="0">
                <a:latin typeface="Lato Light" panose="020F0502020204030203" pitchFamily="34" charset="0"/>
                <a:ea typeface="Lato Light" panose="020F0502020204030203" pitchFamily="34" charset="0"/>
                <a:cs typeface="Lato Light" panose="020F0502020204030203" pitchFamily="34" charset="0"/>
              </a:rPr>
              <a:t> que </a:t>
            </a:r>
            <a:r>
              <a:rPr lang="en-US" sz="2800" dirty="0" err="1">
                <a:latin typeface="Lato Light" panose="020F0502020204030203" pitchFamily="34" charset="0"/>
                <a:ea typeface="Lato Light" panose="020F0502020204030203" pitchFamily="34" charset="0"/>
                <a:cs typeface="Lato Light" panose="020F0502020204030203" pitchFamily="34" charset="0"/>
              </a:rPr>
              <a:t>dejan</a:t>
            </a:r>
            <a:r>
              <a:rPr lang="en-US" sz="2800" dirty="0">
                <a:latin typeface="Lato Light" panose="020F0502020204030203" pitchFamily="34" charset="0"/>
                <a:ea typeface="Lato Light" panose="020F0502020204030203" pitchFamily="34" charset="0"/>
                <a:cs typeface="Lato Light" panose="020F0502020204030203" pitchFamily="34" charset="0"/>
              </a:rPr>
              <a:t> la </a:t>
            </a:r>
            <a:r>
              <a:rPr lang="en-US" sz="2800" dirty="0" err="1">
                <a:latin typeface="Lato Light" panose="020F0502020204030203" pitchFamily="34" charset="0"/>
                <a:ea typeface="Lato Light" panose="020F0502020204030203" pitchFamily="34" charset="0"/>
                <a:cs typeface="Lato Light" panose="020F0502020204030203" pitchFamily="34" charset="0"/>
              </a:rPr>
              <a:t>empresa</a:t>
            </a:r>
            <a:r>
              <a:rPr lang="en-US" sz="2800" dirty="0">
                <a:latin typeface="Lato Light" panose="020F0502020204030203" pitchFamily="34" charset="0"/>
                <a:ea typeface="Lato Light" panose="020F0502020204030203" pitchFamily="34" charset="0"/>
                <a:cs typeface="Lato Light" panose="020F0502020204030203" pitchFamily="34" charset="0"/>
              </a:rPr>
              <a:t>.</a:t>
            </a:r>
          </a:p>
        </p:txBody>
      </p:sp>
      <p:pic>
        <p:nvPicPr>
          <p:cNvPr id="10" name="Imagen 9">
            <a:extLst>
              <a:ext uri="{FF2B5EF4-FFF2-40B4-BE49-F238E27FC236}">
                <a16:creationId xmlns:a16="http://schemas.microsoft.com/office/drawing/2014/main" id="{94350103-2FFF-6791-C2C1-DA296DC13E8A}"/>
              </a:ext>
            </a:extLst>
          </p:cNvPr>
          <p:cNvPicPr>
            <a:picLocks noChangeAspect="1"/>
          </p:cNvPicPr>
          <p:nvPr/>
        </p:nvPicPr>
        <p:blipFill>
          <a:blip r:embed="rId3"/>
          <a:stretch>
            <a:fillRect/>
          </a:stretch>
        </p:blipFill>
        <p:spPr>
          <a:xfrm>
            <a:off x="310177" y="4277879"/>
            <a:ext cx="10957275" cy="6850074"/>
          </a:xfrm>
          <a:prstGeom prst="rect">
            <a:avLst/>
          </a:prstGeom>
        </p:spPr>
      </p:pic>
      <p:grpSp>
        <p:nvGrpSpPr>
          <p:cNvPr id="17" name="Group 104">
            <a:extLst>
              <a:ext uri="{FF2B5EF4-FFF2-40B4-BE49-F238E27FC236}">
                <a16:creationId xmlns:a16="http://schemas.microsoft.com/office/drawing/2014/main" id="{F3A68EFF-4DA3-6B19-F790-6935D957BE95}"/>
              </a:ext>
            </a:extLst>
          </p:cNvPr>
          <p:cNvGrpSpPr/>
          <p:nvPr/>
        </p:nvGrpSpPr>
        <p:grpSpPr>
          <a:xfrm>
            <a:off x="13393291" y="8474613"/>
            <a:ext cx="995786" cy="758036"/>
            <a:chOff x="17083598" y="2386671"/>
            <a:chExt cx="1081851" cy="823555"/>
          </a:xfrm>
          <a:solidFill>
            <a:schemeClr val="bg1"/>
          </a:solidFill>
        </p:grpSpPr>
        <p:sp>
          <p:nvSpPr>
            <p:cNvPr id="18" name="Freeform 16">
              <a:extLst>
                <a:ext uri="{FF2B5EF4-FFF2-40B4-BE49-F238E27FC236}">
                  <a16:creationId xmlns:a16="http://schemas.microsoft.com/office/drawing/2014/main" id="{59E7B81E-E63E-8E53-C8DB-FE218C8C893C}"/>
                </a:ext>
              </a:extLst>
            </p:cNvPr>
            <p:cNvSpPr>
              <a:spLocks noChangeArrowheads="1"/>
            </p:cNvSpPr>
            <p:nvPr/>
          </p:nvSpPr>
          <p:spPr bwMode="auto">
            <a:xfrm>
              <a:off x="17495376" y="2667430"/>
              <a:ext cx="262040" cy="265783"/>
            </a:xfrm>
            <a:custGeom>
              <a:avLst/>
              <a:gdLst>
                <a:gd name="T0" fmla="*/ 83434 w 309"/>
                <a:gd name="T1" fmla="*/ 32306 h 314"/>
                <a:gd name="T2" fmla="*/ 83434 w 309"/>
                <a:gd name="T3" fmla="*/ 79329 h 314"/>
                <a:gd name="T4" fmla="*/ 83434 w 309"/>
                <a:gd name="T5" fmla="*/ 79329 h 314"/>
                <a:gd name="T6" fmla="*/ 77680 w 309"/>
                <a:gd name="T7" fmla="*/ 85790 h 314"/>
                <a:gd name="T8" fmla="*/ 32367 w 309"/>
                <a:gd name="T9" fmla="*/ 85790 h 314"/>
                <a:gd name="T10" fmla="*/ 32367 w 309"/>
                <a:gd name="T11" fmla="*/ 85790 h 314"/>
                <a:gd name="T12" fmla="*/ 26612 w 309"/>
                <a:gd name="T13" fmla="*/ 79329 h 314"/>
                <a:gd name="T14" fmla="*/ 26612 w 309"/>
                <a:gd name="T15" fmla="*/ 32306 h 314"/>
                <a:gd name="T16" fmla="*/ 26612 w 309"/>
                <a:gd name="T17" fmla="*/ 32306 h 314"/>
                <a:gd name="T18" fmla="*/ 32367 w 309"/>
                <a:gd name="T19" fmla="*/ 26204 h 314"/>
                <a:gd name="T20" fmla="*/ 77680 w 309"/>
                <a:gd name="T21" fmla="*/ 26204 h 314"/>
                <a:gd name="T22" fmla="*/ 77680 w 309"/>
                <a:gd name="T23" fmla="*/ 26204 h 314"/>
                <a:gd name="T24" fmla="*/ 83434 w 309"/>
                <a:gd name="T25" fmla="*/ 32306 h 314"/>
                <a:gd name="T26" fmla="*/ 32367 w 309"/>
                <a:gd name="T27" fmla="*/ 0 h 314"/>
                <a:gd name="T28" fmla="*/ 32367 w 309"/>
                <a:gd name="T29" fmla="*/ 0 h 314"/>
                <a:gd name="T30" fmla="*/ 0 w 309"/>
                <a:gd name="T31" fmla="*/ 32306 h 314"/>
                <a:gd name="T32" fmla="*/ 0 w 309"/>
                <a:gd name="T33" fmla="*/ 79329 h 314"/>
                <a:gd name="T34" fmla="*/ 0 w 309"/>
                <a:gd name="T35" fmla="*/ 79329 h 314"/>
                <a:gd name="T36" fmla="*/ 32367 w 309"/>
                <a:gd name="T37" fmla="*/ 112353 h 314"/>
                <a:gd name="T38" fmla="*/ 77680 w 309"/>
                <a:gd name="T39" fmla="*/ 112353 h 314"/>
                <a:gd name="T40" fmla="*/ 77680 w 309"/>
                <a:gd name="T41" fmla="*/ 112353 h 314"/>
                <a:gd name="T42" fmla="*/ 110765 w 309"/>
                <a:gd name="T43" fmla="*/ 79329 h 314"/>
                <a:gd name="T44" fmla="*/ 110765 w 309"/>
                <a:gd name="T45" fmla="*/ 32306 h 314"/>
                <a:gd name="T46" fmla="*/ 110765 w 309"/>
                <a:gd name="T47" fmla="*/ 32306 h 314"/>
                <a:gd name="T48" fmla="*/ 77680 w 309"/>
                <a:gd name="T49" fmla="*/ 0 h 314"/>
                <a:gd name="T50" fmla="*/ 32367 w 309"/>
                <a:gd name="T51" fmla="*/ 0 h 3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09" h="314">
                  <a:moveTo>
                    <a:pt x="232" y="90"/>
                  </a:moveTo>
                  <a:lnTo>
                    <a:pt x="232" y="221"/>
                  </a:lnTo>
                  <a:cubicBezTo>
                    <a:pt x="232" y="232"/>
                    <a:pt x="225" y="239"/>
                    <a:pt x="216" y="239"/>
                  </a:cubicBezTo>
                  <a:lnTo>
                    <a:pt x="90" y="239"/>
                  </a:lnTo>
                  <a:cubicBezTo>
                    <a:pt x="81" y="239"/>
                    <a:pt x="74" y="232"/>
                    <a:pt x="74" y="221"/>
                  </a:cubicBezTo>
                  <a:lnTo>
                    <a:pt x="74" y="90"/>
                  </a:lnTo>
                  <a:cubicBezTo>
                    <a:pt x="74" y="81"/>
                    <a:pt x="81" y="73"/>
                    <a:pt x="90" y="73"/>
                  </a:cubicBezTo>
                  <a:lnTo>
                    <a:pt x="216" y="73"/>
                  </a:lnTo>
                  <a:cubicBezTo>
                    <a:pt x="225" y="73"/>
                    <a:pt x="232" y="81"/>
                    <a:pt x="232" y="90"/>
                  </a:cubicBezTo>
                  <a:close/>
                  <a:moveTo>
                    <a:pt x="90" y="0"/>
                  </a:moveTo>
                  <a:lnTo>
                    <a:pt x="90" y="0"/>
                  </a:lnTo>
                  <a:cubicBezTo>
                    <a:pt x="40" y="0"/>
                    <a:pt x="0" y="39"/>
                    <a:pt x="0" y="90"/>
                  </a:cubicBezTo>
                  <a:lnTo>
                    <a:pt x="0" y="221"/>
                  </a:lnTo>
                  <a:cubicBezTo>
                    <a:pt x="0" y="272"/>
                    <a:pt x="40" y="313"/>
                    <a:pt x="90" y="313"/>
                  </a:cubicBezTo>
                  <a:lnTo>
                    <a:pt x="216" y="313"/>
                  </a:lnTo>
                  <a:cubicBezTo>
                    <a:pt x="266" y="313"/>
                    <a:pt x="308" y="272"/>
                    <a:pt x="308" y="221"/>
                  </a:cubicBezTo>
                  <a:lnTo>
                    <a:pt x="308" y="90"/>
                  </a:lnTo>
                  <a:cubicBezTo>
                    <a:pt x="308" y="39"/>
                    <a:pt x="266" y="0"/>
                    <a:pt x="216" y="0"/>
                  </a:cubicBezTo>
                  <a:lnTo>
                    <a:pt x="90"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9" name="Freeform 17">
              <a:extLst>
                <a:ext uri="{FF2B5EF4-FFF2-40B4-BE49-F238E27FC236}">
                  <a16:creationId xmlns:a16="http://schemas.microsoft.com/office/drawing/2014/main" id="{4B7D58BB-6009-0FA7-F79E-0D85D07F00D8}"/>
                </a:ext>
              </a:extLst>
            </p:cNvPr>
            <p:cNvSpPr>
              <a:spLocks noChangeArrowheads="1"/>
            </p:cNvSpPr>
            <p:nvPr/>
          </p:nvSpPr>
          <p:spPr bwMode="auto">
            <a:xfrm>
              <a:off x="17413020" y="2955673"/>
              <a:ext cx="426751" cy="254553"/>
            </a:xfrm>
            <a:custGeom>
              <a:avLst/>
              <a:gdLst>
                <a:gd name="T0" fmla="*/ 150993 w 501"/>
                <a:gd name="T1" fmla="*/ 78970 h 298"/>
                <a:gd name="T2" fmla="*/ 150993 w 501"/>
                <a:gd name="T3" fmla="*/ 78970 h 298"/>
                <a:gd name="T4" fmla="*/ 146658 w 501"/>
                <a:gd name="T5" fmla="*/ 80781 h 298"/>
                <a:gd name="T6" fmla="*/ 33955 w 501"/>
                <a:gd name="T7" fmla="*/ 80781 h 298"/>
                <a:gd name="T8" fmla="*/ 33955 w 501"/>
                <a:gd name="T9" fmla="*/ 80781 h 298"/>
                <a:gd name="T10" fmla="*/ 29621 w 501"/>
                <a:gd name="T11" fmla="*/ 78970 h 298"/>
                <a:gd name="T12" fmla="*/ 29621 w 501"/>
                <a:gd name="T13" fmla="*/ 78970 h 298"/>
                <a:gd name="T14" fmla="*/ 28537 w 501"/>
                <a:gd name="T15" fmla="*/ 73899 h 298"/>
                <a:gd name="T16" fmla="*/ 40096 w 501"/>
                <a:gd name="T17" fmla="*/ 30791 h 298"/>
                <a:gd name="T18" fmla="*/ 40096 w 501"/>
                <a:gd name="T19" fmla="*/ 30791 h 298"/>
                <a:gd name="T20" fmla="*/ 45515 w 501"/>
                <a:gd name="T21" fmla="*/ 26806 h 298"/>
                <a:gd name="T22" fmla="*/ 135099 w 501"/>
                <a:gd name="T23" fmla="*/ 26806 h 298"/>
                <a:gd name="T24" fmla="*/ 135099 w 501"/>
                <a:gd name="T25" fmla="*/ 26806 h 298"/>
                <a:gd name="T26" fmla="*/ 140518 w 501"/>
                <a:gd name="T27" fmla="*/ 30791 h 298"/>
                <a:gd name="T28" fmla="*/ 152077 w 501"/>
                <a:gd name="T29" fmla="*/ 73899 h 298"/>
                <a:gd name="T30" fmla="*/ 152077 w 501"/>
                <a:gd name="T31" fmla="*/ 73899 h 298"/>
                <a:gd name="T32" fmla="*/ 150993 w 501"/>
                <a:gd name="T33" fmla="*/ 78970 h 298"/>
                <a:gd name="T34" fmla="*/ 166526 w 501"/>
                <a:gd name="T35" fmla="*/ 24271 h 298"/>
                <a:gd name="T36" fmla="*/ 166526 w 501"/>
                <a:gd name="T37" fmla="*/ 24271 h 298"/>
                <a:gd name="T38" fmla="*/ 135099 w 501"/>
                <a:gd name="T39" fmla="*/ 0 h 298"/>
                <a:gd name="T40" fmla="*/ 45515 w 501"/>
                <a:gd name="T41" fmla="*/ 0 h 298"/>
                <a:gd name="T42" fmla="*/ 45515 w 501"/>
                <a:gd name="T43" fmla="*/ 0 h 298"/>
                <a:gd name="T44" fmla="*/ 14449 w 501"/>
                <a:gd name="T45" fmla="*/ 24271 h 298"/>
                <a:gd name="T46" fmla="*/ 2890 w 501"/>
                <a:gd name="T47" fmla="*/ 67016 h 298"/>
                <a:gd name="T48" fmla="*/ 2890 w 501"/>
                <a:gd name="T49" fmla="*/ 67016 h 298"/>
                <a:gd name="T50" fmla="*/ 8308 w 501"/>
                <a:gd name="T51" fmla="*/ 95271 h 298"/>
                <a:gd name="T52" fmla="*/ 8308 w 501"/>
                <a:gd name="T53" fmla="*/ 95271 h 298"/>
                <a:gd name="T54" fmla="*/ 33955 w 501"/>
                <a:gd name="T55" fmla="*/ 107588 h 298"/>
                <a:gd name="T56" fmla="*/ 146658 w 501"/>
                <a:gd name="T57" fmla="*/ 107588 h 298"/>
                <a:gd name="T58" fmla="*/ 146658 w 501"/>
                <a:gd name="T59" fmla="*/ 107588 h 298"/>
                <a:gd name="T60" fmla="*/ 172306 w 501"/>
                <a:gd name="T61" fmla="*/ 95271 h 298"/>
                <a:gd name="T62" fmla="*/ 172306 w 501"/>
                <a:gd name="T63" fmla="*/ 95271 h 298"/>
                <a:gd name="T64" fmla="*/ 177724 w 501"/>
                <a:gd name="T65" fmla="*/ 67016 h 298"/>
                <a:gd name="T66" fmla="*/ 166526 w 501"/>
                <a:gd name="T67" fmla="*/ 24271 h 2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01" h="298">
                  <a:moveTo>
                    <a:pt x="418" y="218"/>
                  </a:moveTo>
                  <a:lnTo>
                    <a:pt x="418" y="218"/>
                  </a:lnTo>
                  <a:cubicBezTo>
                    <a:pt x="416" y="220"/>
                    <a:pt x="412" y="223"/>
                    <a:pt x="406" y="223"/>
                  </a:cubicBezTo>
                  <a:lnTo>
                    <a:pt x="94" y="223"/>
                  </a:lnTo>
                  <a:cubicBezTo>
                    <a:pt x="88" y="223"/>
                    <a:pt x="83" y="220"/>
                    <a:pt x="82" y="218"/>
                  </a:cubicBezTo>
                  <a:cubicBezTo>
                    <a:pt x="81" y="216"/>
                    <a:pt x="77" y="210"/>
                    <a:pt x="79" y="204"/>
                  </a:cubicBezTo>
                  <a:lnTo>
                    <a:pt x="111" y="85"/>
                  </a:lnTo>
                  <a:cubicBezTo>
                    <a:pt x="113" y="78"/>
                    <a:pt x="119" y="74"/>
                    <a:pt x="126" y="74"/>
                  </a:cubicBezTo>
                  <a:lnTo>
                    <a:pt x="374" y="74"/>
                  </a:lnTo>
                  <a:cubicBezTo>
                    <a:pt x="381" y="74"/>
                    <a:pt x="387" y="78"/>
                    <a:pt x="389" y="85"/>
                  </a:cubicBezTo>
                  <a:lnTo>
                    <a:pt x="421" y="204"/>
                  </a:lnTo>
                  <a:cubicBezTo>
                    <a:pt x="423" y="210"/>
                    <a:pt x="419" y="216"/>
                    <a:pt x="418" y="218"/>
                  </a:cubicBezTo>
                  <a:close/>
                  <a:moveTo>
                    <a:pt x="461" y="67"/>
                  </a:moveTo>
                  <a:lnTo>
                    <a:pt x="461" y="67"/>
                  </a:lnTo>
                  <a:cubicBezTo>
                    <a:pt x="449" y="27"/>
                    <a:pt x="414" y="0"/>
                    <a:pt x="374" y="0"/>
                  </a:cubicBezTo>
                  <a:lnTo>
                    <a:pt x="126" y="0"/>
                  </a:lnTo>
                  <a:cubicBezTo>
                    <a:pt x="86" y="0"/>
                    <a:pt x="51" y="27"/>
                    <a:pt x="40" y="67"/>
                  </a:cubicBezTo>
                  <a:lnTo>
                    <a:pt x="8" y="185"/>
                  </a:lnTo>
                  <a:cubicBezTo>
                    <a:pt x="0" y="211"/>
                    <a:pt x="6" y="240"/>
                    <a:pt x="23" y="263"/>
                  </a:cubicBezTo>
                  <a:cubicBezTo>
                    <a:pt x="40" y="285"/>
                    <a:pt x="65" y="297"/>
                    <a:pt x="94" y="297"/>
                  </a:cubicBezTo>
                  <a:lnTo>
                    <a:pt x="406" y="297"/>
                  </a:lnTo>
                  <a:cubicBezTo>
                    <a:pt x="434" y="297"/>
                    <a:pt x="459" y="285"/>
                    <a:pt x="477" y="263"/>
                  </a:cubicBezTo>
                  <a:cubicBezTo>
                    <a:pt x="495" y="240"/>
                    <a:pt x="500" y="211"/>
                    <a:pt x="492" y="185"/>
                  </a:cubicBezTo>
                  <a:lnTo>
                    <a:pt x="461" y="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 name="Freeform 18">
              <a:extLst>
                <a:ext uri="{FF2B5EF4-FFF2-40B4-BE49-F238E27FC236}">
                  <a16:creationId xmlns:a16="http://schemas.microsoft.com/office/drawing/2014/main" id="{9FD9B33D-C030-5B20-77BC-FA5425546729}"/>
                </a:ext>
              </a:extLst>
            </p:cNvPr>
            <p:cNvSpPr>
              <a:spLocks noChangeArrowheads="1"/>
            </p:cNvSpPr>
            <p:nvPr/>
          </p:nvSpPr>
          <p:spPr bwMode="auto">
            <a:xfrm>
              <a:off x="17147236" y="2704864"/>
              <a:ext cx="205890" cy="209632"/>
            </a:xfrm>
            <a:custGeom>
              <a:avLst/>
              <a:gdLst>
                <a:gd name="T0" fmla="*/ 26480 w 244"/>
                <a:gd name="T1" fmla="*/ 29276 h 249"/>
                <a:gd name="T2" fmla="*/ 26480 w 244"/>
                <a:gd name="T3" fmla="*/ 29276 h 249"/>
                <a:gd name="T4" fmla="*/ 29343 w 244"/>
                <a:gd name="T5" fmla="*/ 26777 h 249"/>
                <a:gd name="T6" fmla="*/ 57612 w 244"/>
                <a:gd name="T7" fmla="*/ 26777 h 249"/>
                <a:gd name="T8" fmla="*/ 57612 w 244"/>
                <a:gd name="T9" fmla="*/ 26777 h 249"/>
                <a:gd name="T10" fmla="*/ 60475 w 244"/>
                <a:gd name="T11" fmla="*/ 29276 h 249"/>
                <a:gd name="T12" fmla="*/ 60475 w 244"/>
                <a:gd name="T13" fmla="*/ 58910 h 249"/>
                <a:gd name="T14" fmla="*/ 60475 w 244"/>
                <a:gd name="T15" fmla="*/ 58910 h 249"/>
                <a:gd name="T16" fmla="*/ 57612 w 244"/>
                <a:gd name="T17" fmla="*/ 62123 h 249"/>
                <a:gd name="T18" fmla="*/ 29343 w 244"/>
                <a:gd name="T19" fmla="*/ 62123 h 249"/>
                <a:gd name="T20" fmla="*/ 29343 w 244"/>
                <a:gd name="T21" fmla="*/ 62123 h 249"/>
                <a:gd name="T22" fmla="*/ 26480 w 244"/>
                <a:gd name="T23" fmla="*/ 58910 h 249"/>
                <a:gd name="T24" fmla="*/ 26480 w 244"/>
                <a:gd name="T25" fmla="*/ 29276 h 249"/>
                <a:gd name="T26" fmla="*/ 29343 w 244"/>
                <a:gd name="T27" fmla="*/ 88543 h 249"/>
                <a:gd name="T28" fmla="*/ 57612 w 244"/>
                <a:gd name="T29" fmla="*/ 88543 h 249"/>
                <a:gd name="T30" fmla="*/ 57612 w 244"/>
                <a:gd name="T31" fmla="*/ 88543 h 249"/>
                <a:gd name="T32" fmla="*/ 86955 w 244"/>
                <a:gd name="T33" fmla="*/ 58910 h 249"/>
                <a:gd name="T34" fmla="*/ 86955 w 244"/>
                <a:gd name="T35" fmla="*/ 29276 h 249"/>
                <a:gd name="T36" fmla="*/ 86955 w 244"/>
                <a:gd name="T37" fmla="*/ 29276 h 249"/>
                <a:gd name="T38" fmla="*/ 57612 w 244"/>
                <a:gd name="T39" fmla="*/ 0 h 249"/>
                <a:gd name="T40" fmla="*/ 29343 w 244"/>
                <a:gd name="T41" fmla="*/ 0 h 249"/>
                <a:gd name="T42" fmla="*/ 29343 w 244"/>
                <a:gd name="T43" fmla="*/ 0 h 249"/>
                <a:gd name="T44" fmla="*/ 0 w 244"/>
                <a:gd name="T45" fmla="*/ 29276 h 249"/>
                <a:gd name="T46" fmla="*/ 0 w 244"/>
                <a:gd name="T47" fmla="*/ 58910 h 249"/>
                <a:gd name="T48" fmla="*/ 0 w 244"/>
                <a:gd name="T49" fmla="*/ 58910 h 249"/>
                <a:gd name="T50" fmla="*/ 29343 w 244"/>
                <a:gd name="T51" fmla="*/ 88543 h 2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4" h="249">
                  <a:moveTo>
                    <a:pt x="74" y="82"/>
                  </a:moveTo>
                  <a:lnTo>
                    <a:pt x="74" y="82"/>
                  </a:lnTo>
                  <a:cubicBezTo>
                    <a:pt x="74" y="77"/>
                    <a:pt x="77" y="75"/>
                    <a:pt x="82" y="75"/>
                  </a:cubicBezTo>
                  <a:lnTo>
                    <a:pt x="161" y="75"/>
                  </a:lnTo>
                  <a:cubicBezTo>
                    <a:pt x="165" y="75"/>
                    <a:pt x="169" y="77"/>
                    <a:pt x="169" y="82"/>
                  </a:cubicBezTo>
                  <a:lnTo>
                    <a:pt x="169" y="165"/>
                  </a:lnTo>
                  <a:cubicBezTo>
                    <a:pt x="169" y="170"/>
                    <a:pt x="165" y="174"/>
                    <a:pt x="161" y="174"/>
                  </a:cubicBezTo>
                  <a:lnTo>
                    <a:pt x="82" y="174"/>
                  </a:lnTo>
                  <a:cubicBezTo>
                    <a:pt x="77" y="174"/>
                    <a:pt x="74" y="170"/>
                    <a:pt x="74" y="165"/>
                  </a:cubicBezTo>
                  <a:lnTo>
                    <a:pt x="74" y="82"/>
                  </a:lnTo>
                  <a:close/>
                  <a:moveTo>
                    <a:pt x="82" y="248"/>
                  </a:moveTo>
                  <a:lnTo>
                    <a:pt x="161" y="248"/>
                  </a:lnTo>
                  <a:cubicBezTo>
                    <a:pt x="206" y="248"/>
                    <a:pt x="243" y="211"/>
                    <a:pt x="243" y="165"/>
                  </a:cubicBezTo>
                  <a:lnTo>
                    <a:pt x="243" y="82"/>
                  </a:lnTo>
                  <a:cubicBezTo>
                    <a:pt x="243" y="37"/>
                    <a:pt x="206" y="0"/>
                    <a:pt x="161" y="0"/>
                  </a:cubicBezTo>
                  <a:lnTo>
                    <a:pt x="82" y="0"/>
                  </a:lnTo>
                  <a:cubicBezTo>
                    <a:pt x="37" y="0"/>
                    <a:pt x="0" y="37"/>
                    <a:pt x="0" y="82"/>
                  </a:cubicBezTo>
                  <a:lnTo>
                    <a:pt x="0" y="165"/>
                  </a:lnTo>
                  <a:cubicBezTo>
                    <a:pt x="0" y="211"/>
                    <a:pt x="37" y="248"/>
                    <a:pt x="82" y="24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 name="Freeform 19">
              <a:extLst>
                <a:ext uri="{FF2B5EF4-FFF2-40B4-BE49-F238E27FC236}">
                  <a16:creationId xmlns:a16="http://schemas.microsoft.com/office/drawing/2014/main" id="{2B89A647-70B1-DD8F-5A8E-230947B6C837}"/>
                </a:ext>
              </a:extLst>
            </p:cNvPr>
            <p:cNvSpPr>
              <a:spLocks noChangeArrowheads="1"/>
            </p:cNvSpPr>
            <p:nvPr/>
          </p:nvSpPr>
          <p:spPr bwMode="auto">
            <a:xfrm>
              <a:off x="17083598" y="2936957"/>
              <a:ext cx="325677" cy="202145"/>
            </a:xfrm>
            <a:custGeom>
              <a:avLst/>
              <a:gdLst>
                <a:gd name="T0" fmla="*/ 109698 w 384"/>
                <a:gd name="T1" fmla="*/ 58711 h 238"/>
                <a:gd name="T2" fmla="*/ 28054 w 384"/>
                <a:gd name="T3" fmla="*/ 58711 h 238"/>
                <a:gd name="T4" fmla="*/ 28054 w 384"/>
                <a:gd name="T5" fmla="*/ 58711 h 238"/>
                <a:gd name="T6" fmla="*/ 28054 w 384"/>
                <a:gd name="T7" fmla="*/ 57990 h 238"/>
                <a:gd name="T8" fmla="*/ 36686 w 384"/>
                <a:gd name="T9" fmla="*/ 27014 h 238"/>
                <a:gd name="T10" fmla="*/ 36686 w 384"/>
                <a:gd name="T11" fmla="*/ 27014 h 238"/>
                <a:gd name="T12" fmla="*/ 36686 w 384"/>
                <a:gd name="T13" fmla="*/ 27014 h 238"/>
                <a:gd name="T14" fmla="*/ 101786 w 384"/>
                <a:gd name="T15" fmla="*/ 27014 h 238"/>
                <a:gd name="T16" fmla="*/ 101786 w 384"/>
                <a:gd name="T17" fmla="*/ 27014 h 238"/>
                <a:gd name="T18" fmla="*/ 101786 w 384"/>
                <a:gd name="T19" fmla="*/ 27014 h 238"/>
                <a:gd name="T20" fmla="*/ 110058 w 384"/>
                <a:gd name="T21" fmla="*/ 57990 h 238"/>
                <a:gd name="T22" fmla="*/ 110058 w 384"/>
                <a:gd name="T23" fmla="*/ 57990 h 238"/>
                <a:gd name="T24" fmla="*/ 109698 w 384"/>
                <a:gd name="T25" fmla="*/ 58711 h 238"/>
                <a:gd name="T26" fmla="*/ 127322 w 384"/>
                <a:gd name="T27" fmla="*/ 20171 h 238"/>
                <a:gd name="T28" fmla="*/ 127322 w 384"/>
                <a:gd name="T29" fmla="*/ 20171 h 238"/>
                <a:gd name="T30" fmla="*/ 101786 w 384"/>
                <a:gd name="T31" fmla="*/ 0 h 238"/>
                <a:gd name="T32" fmla="*/ 36686 w 384"/>
                <a:gd name="T33" fmla="*/ 0 h 238"/>
                <a:gd name="T34" fmla="*/ 36686 w 384"/>
                <a:gd name="T35" fmla="*/ 0 h 238"/>
                <a:gd name="T36" fmla="*/ 10430 w 384"/>
                <a:gd name="T37" fmla="*/ 20171 h 238"/>
                <a:gd name="T38" fmla="*/ 2518 w 384"/>
                <a:gd name="T39" fmla="*/ 51147 h 238"/>
                <a:gd name="T40" fmla="*/ 2518 w 384"/>
                <a:gd name="T41" fmla="*/ 51147 h 238"/>
                <a:gd name="T42" fmla="*/ 6834 w 384"/>
                <a:gd name="T43" fmla="*/ 74559 h 238"/>
                <a:gd name="T44" fmla="*/ 6834 w 384"/>
                <a:gd name="T45" fmla="*/ 74559 h 238"/>
                <a:gd name="T46" fmla="*/ 28773 w 384"/>
                <a:gd name="T47" fmla="*/ 85365 h 238"/>
                <a:gd name="T48" fmla="*/ 109698 w 384"/>
                <a:gd name="T49" fmla="*/ 85365 h 238"/>
                <a:gd name="T50" fmla="*/ 109698 w 384"/>
                <a:gd name="T51" fmla="*/ 85365 h 238"/>
                <a:gd name="T52" fmla="*/ 131638 w 384"/>
                <a:gd name="T53" fmla="*/ 74559 h 238"/>
                <a:gd name="T54" fmla="*/ 131638 w 384"/>
                <a:gd name="T55" fmla="*/ 74559 h 238"/>
                <a:gd name="T56" fmla="*/ 135954 w 384"/>
                <a:gd name="T57" fmla="*/ 51147 h 238"/>
                <a:gd name="T58" fmla="*/ 127322 w 384"/>
                <a:gd name="T59" fmla="*/ 20171 h 2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4" h="238">
                  <a:moveTo>
                    <a:pt x="305" y="163"/>
                  </a:moveTo>
                  <a:lnTo>
                    <a:pt x="78" y="163"/>
                  </a:lnTo>
                  <a:cubicBezTo>
                    <a:pt x="78" y="163"/>
                    <a:pt x="78" y="163"/>
                    <a:pt x="78" y="161"/>
                  </a:cubicBezTo>
                  <a:lnTo>
                    <a:pt x="102" y="75"/>
                  </a:lnTo>
                  <a:lnTo>
                    <a:pt x="283" y="75"/>
                  </a:lnTo>
                  <a:lnTo>
                    <a:pt x="306" y="161"/>
                  </a:lnTo>
                  <a:cubicBezTo>
                    <a:pt x="306" y="163"/>
                    <a:pt x="305" y="163"/>
                    <a:pt x="305" y="163"/>
                  </a:cubicBezTo>
                  <a:close/>
                  <a:moveTo>
                    <a:pt x="354" y="56"/>
                  </a:moveTo>
                  <a:lnTo>
                    <a:pt x="354" y="56"/>
                  </a:lnTo>
                  <a:cubicBezTo>
                    <a:pt x="345" y="23"/>
                    <a:pt x="316" y="0"/>
                    <a:pt x="283" y="0"/>
                  </a:cubicBezTo>
                  <a:lnTo>
                    <a:pt x="102" y="0"/>
                  </a:lnTo>
                  <a:cubicBezTo>
                    <a:pt x="69" y="0"/>
                    <a:pt x="38" y="23"/>
                    <a:pt x="29" y="56"/>
                  </a:cubicBezTo>
                  <a:lnTo>
                    <a:pt x="7" y="142"/>
                  </a:lnTo>
                  <a:cubicBezTo>
                    <a:pt x="0" y="164"/>
                    <a:pt x="6" y="189"/>
                    <a:pt x="19" y="207"/>
                  </a:cubicBezTo>
                  <a:cubicBezTo>
                    <a:pt x="34" y="226"/>
                    <a:pt x="56" y="237"/>
                    <a:pt x="80" y="237"/>
                  </a:cubicBezTo>
                  <a:lnTo>
                    <a:pt x="305" y="237"/>
                  </a:lnTo>
                  <a:cubicBezTo>
                    <a:pt x="329" y="237"/>
                    <a:pt x="351" y="226"/>
                    <a:pt x="366" y="207"/>
                  </a:cubicBezTo>
                  <a:cubicBezTo>
                    <a:pt x="379" y="189"/>
                    <a:pt x="383" y="164"/>
                    <a:pt x="378" y="142"/>
                  </a:cubicBezTo>
                  <a:lnTo>
                    <a:pt x="354" y="5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 name="Freeform 20">
              <a:extLst>
                <a:ext uri="{FF2B5EF4-FFF2-40B4-BE49-F238E27FC236}">
                  <a16:creationId xmlns:a16="http://schemas.microsoft.com/office/drawing/2014/main" id="{7D399323-58E7-71E6-122D-5F2847B8652B}"/>
                </a:ext>
              </a:extLst>
            </p:cNvPr>
            <p:cNvSpPr>
              <a:spLocks noChangeArrowheads="1"/>
            </p:cNvSpPr>
            <p:nvPr/>
          </p:nvSpPr>
          <p:spPr bwMode="auto">
            <a:xfrm>
              <a:off x="17899667" y="2704864"/>
              <a:ext cx="209632" cy="209632"/>
            </a:xfrm>
            <a:custGeom>
              <a:avLst/>
              <a:gdLst>
                <a:gd name="T0" fmla="*/ 61686 w 245"/>
                <a:gd name="T1" fmla="*/ 29276 h 249"/>
                <a:gd name="T2" fmla="*/ 61686 w 245"/>
                <a:gd name="T3" fmla="*/ 58910 h 249"/>
                <a:gd name="T4" fmla="*/ 61686 w 245"/>
                <a:gd name="T5" fmla="*/ 58910 h 249"/>
                <a:gd name="T6" fmla="*/ 58420 w 245"/>
                <a:gd name="T7" fmla="*/ 62123 h 249"/>
                <a:gd name="T8" fmla="*/ 30117 w 245"/>
                <a:gd name="T9" fmla="*/ 62123 h 249"/>
                <a:gd name="T10" fmla="*/ 30117 w 245"/>
                <a:gd name="T11" fmla="*/ 62123 h 249"/>
                <a:gd name="T12" fmla="*/ 27214 w 245"/>
                <a:gd name="T13" fmla="*/ 58910 h 249"/>
                <a:gd name="T14" fmla="*/ 27214 w 245"/>
                <a:gd name="T15" fmla="*/ 29276 h 249"/>
                <a:gd name="T16" fmla="*/ 27214 w 245"/>
                <a:gd name="T17" fmla="*/ 29276 h 249"/>
                <a:gd name="T18" fmla="*/ 30117 w 245"/>
                <a:gd name="T19" fmla="*/ 26777 h 249"/>
                <a:gd name="T20" fmla="*/ 58420 w 245"/>
                <a:gd name="T21" fmla="*/ 26777 h 249"/>
                <a:gd name="T22" fmla="*/ 58420 w 245"/>
                <a:gd name="T23" fmla="*/ 26777 h 249"/>
                <a:gd name="T24" fmla="*/ 61686 w 245"/>
                <a:gd name="T25" fmla="*/ 29276 h 249"/>
                <a:gd name="T26" fmla="*/ 0 w 245"/>
                <a:gd name="T27" fmla="*/ 29276 h 249"/>
                <a:gd name="T28" fmla="*/ 0 w 245"/>
                <a:gd name="T29" fmla="*/ 58910 h 249"/>
                <a:gd name="T30" fmla="*/ 0 w 245"/>
                <a:gd name="T31" fmla="*/ 58910 h 249"/>
                <a:gd name="T32" fmla="*/ 30117 w 245"/>
                <a:gd name="T33" fmla="*/ 88543 h 249"/>
                <a:gd name="T34" fmla="*/ 58420 w 245"/>
                <a:gd name="T35" fmla="*/ 88543 h 249"/>
                <a:gd name="T36" fmla="*/ 58420 w 245"/>
                <a:gd name="T37" fmla="*/ 88543 h 249"/>
                <a:gd name="T38" fmla="*/ 88537 w 245"/>
                <a:gd name="T39" fmla="*/ 58910 h 249"/>
                <a:gd name="T40" fmla="*/ 88537 w 245"/>
                <a:gd name="T41" fmla="*/ 29276 h 249"/>
                <a:gd name="T42" fmla="*/ 88537 w 245"/>
                <a:gd name="T43" fmla="*/ 29276 h 249"/>
                <a:gd name="T44" fmla="*/ 58420 w 245"/>
                <a:gd name="T45" fmla="*/ 0 h 249"/>
                <a:gd name="T46" fmla="*/ 30117 w 245"/>
                <a:gd name="T47" fmla="*/ 0 h 249"/>
                <a:gd name="T48" fmla="*/ 30117 w 245"/>
                <a:gd name="T49" fmla="*/ 0 h 249"/>
                <a:gd name="T50" fmla="*/ 0 w 245"/>
                <a:gd name="T51" fmla="*/ 29276 h 2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49">
                  <a:moveTo>
                    <a:pt x="170" y="82"/>
                  </a:moveTo>
                  <a:lnTo>
                    <a:pt x="170" y="165"/>
                  </a:lnTo>
                  <a:cubicBezTo>
                    <a:pt x="170" y="170"/>
                    <a:pt x="166" y="174"/>
                    <a:pt x="161" y="174"/>
                  </a:cubicBezTo>
                  <a:lnTo>
                    <a:pt x="83" y="174"/>
                  </a:lnTo>
                  <a:cubicBezTo>
                    <a:pt x="79" y="174"/>
                    <a:pt x="75" y="170"/>
                    <a:pt x="75" y="165"/>
                  </a:cubicBezTo>
                  <a:lnTo>
                    <a:pt x="75" y="82"/>
                  </a:lnTo>
                  <a:cubicBezTo>
                    <a:pt x="75" y="77"/>
                    <a:pt x="79" y="75"/>
                    <a:pt x="83" y="75"/>
                  </a:cubicBezTo>
                  <a:lnTo>
                    <a:pt x="161" y="75"/>
                  </a:lnTo>
                  <a:cubicBezTo>
                    <a:pt x="166" y="75"/>
                    <a:pt x="170" y="77"/>
                    <a:pt x="170" y="82"/>
                  </a:cubicBezTo>
                  <a:close/>
                  <a:moveTo>
                    <a:pt x="0" y="82"/>
                  </a:moveTo>
                  <a:lnTo>
                    <a:pt x="0" y="165"/>
                  </a:lnTo>
                  <a:cubicBezTo>
                    <a:pt x="0" y="211"/>
                    <a:pt x="37" y="248"/>
                    <a:pt x="83" y="248"/>
                  </a:cubicBezTo>
                  <a:lnTo>
                    <a:pt x="161" y="248"/>
                  </a:lnTo>
                  <a:cubicBezTo>
                    <a:pt x="207" y="248"/>
                    <a:pt x="244" y="211"/>
                    <a:pt x="244" y="165"/>
                  </a:cubicBezTo>
                  <a:lnTo>
                    <a:pt x="244" y="82"/>
                  </a:lnTo>
                  <a:cubicBezTo>
                    <a:pt x="244" y="37"/>
                    <a:pt x="207" y="0"/>
                    <a:pt x="161" y="0"/>
                  </a:cubicBezTo>
                  <a:lnTo>
                    <a:pt x="83" y="0"/>
                  </a:lnTo>
                  <a:cubicBezTo>
                    <a:pt x="37" y="0"/>
                    <a:pt x="0" y="37"/>
                    <a:pt x="0" y="8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 name="Freeform 21">
              <a:extLst>
                <a:ext uri="{FF2B5EF4-FFF2-40B4-BE49-F238E27FC236}">
                  <a16:creationId xmlns:a16="http://schemas.microsoft.com/office/drawing/2014/main" id="{E9B5D983-B1D8-A7CD-828F-01E090FC54E8}"/>
                </a:ext>
              </a:extLst>
            </p:cNvPr>
            <p:cNvSpPr>
              <a:spLocks noChangeArrowheads="1"/>
            </p:cNvSpPr>
            <p:nvPr/>
          </p:nvSpPr>
          <p:spPr bwMode="auto">
            <a:xfrm>
              <a:off x="17839772" y="2936957"/>
              <a:ext cx="325677" cy="202145"/>
            </a:xfrm>
            <a:custGeom>
              <a:avLst/>
              <a:gdLst>
                <a:gd name="T0" fmla="*/ 109413 w 385"/>
                <a:gd name="T1" fmla="*/ 58711 h 238"/>
                <a:gd name="T2" fmla="*/ 28340 w 385"/>
                <a:gd name="T3" fmla="*/ 58711 h 238"/>
                <a:gd name="T4" fmla="*/ 28340 w 385"/>
                <a:gd name="T5" fmla="*/ 58711 h 238"/>
                <a:gd name="T6" fmla="*/ 28340 w 385"/>
                <a:gd name="T7" fmla="*/ 57990 h 238"/>
                <a:gd name="T8" fmla="*/ 36232 w 385"/>
                <a:gd name="T9" fmla="*/ 27014 h 238"/>
                <a:gd name="T10" fmla="*/ 36232 w 385"/>
                <a:gd name="T11" fmla="*/ 27014 h 238"/>
                <a:gd name="T12" fmla="*/ 36591 w 385"/>
                <a:gd name="T13" fmla="*/ 27014 h 238"/>
                <a:gd name="T14" fmla="*/ 101163 w 385"/>
                <a:gd name="T15" fmla="*/ 27014 h 238"/>
                <a:gd name="T16" fmla="*/ 101163 w 385"/>
                <a:gd name="T17" fmla="*/ 27014 h 238"/>
                <a:gd name="T18" fmla="*/ 101521 w 385"/>
                <a:gd name="T19" fmla="*/ 27014 h 238"/>
                <a:gd name="T20" fmla="*/ 109413 w 385"/>
                <a:gd name="T21" fmla="*/ 57990 h 238"/>
                <a:gd name="T22" fmla="*/ 109413 w 385"/>
                <a:gd name="T23" fmla="*/ 57990 h 238"/>
                <a:gd name="T24" fmla="*/ 109413 w 385"/>
                <a:gd name="T25" fmla="*/ 58711 h 238"/>
                <a:gd name="T26" fmla="*/ 135601 w 385"/>
                <a:gd name="T27" fmla="*/ 51147 h 238"/>
                <a:gd name="T28" fmla="*/ 126991 w 385"/>
                <a:gd name="T29" fmla="*/ 20171 h 238"/>
                <a:gd name="T30" fmla="*/ 126991 w 385"/>
                <a:gd name="T31" fmla="*/ 20171 h 238"/>
                <a:gd name="T32" fmla="*/ 101163 w 385"/>
                <a:gd name="T33" fmla="*/ 0 h 238"/>
                <a:gd name="T34" fmla="*/ 36591 w 385"/>
                <a:gd name="T35" fmla="*/ 0 h 238"/>
                <a:gd name="T36" fmla="*/ 36591 w 385"/>
                <a:gd name="T37" fmla="*/ 0 h 238"/>
                <a:gd name="T38" fmla="*/ 10762 w 385"/>
                <a:gd name="T39" fmla="*/ 20171 h 238"/>
                <a:gd name="T40" fmla="*/ 2511 w 385"/>
                <a:gd name="T41" fmla="*/ 51147 h 238"/>
                <a:gd name="T42" fmla="*/ 2511 w 385"/>
                <a:gd name="T43" fmla="*/ 51147 h 238"/>
                <a:gd name="T44" fmla="*/ 7175 w 385"/>
                <a:gd name="T45" fmla="*/ 74559 h 238"/>
                <a:gd name="T46" fmla="*/ 7175 w 385"/>
                <a:gd name="T47" fmla="*/ 74559 h 238"/>
                <a:gd name="T48" fmla="*/ 28340 w 385"/>
                <a:gd name="T49" fmla="*/ 85365 h 238"/>
                <a:gd name="T50" fmla="*/ 109413 w 385"/>
                <a:gd name="T51" fmla="*/ 85365 h 238"/>
                <a:gd name="T52" fmla="*/ 109413 w 385"/>
                <a:gd name="T53" fmla="*/ 85365 h 238"/>
                <a:gd name="T54" fmla="*/ 130937 w 385"/>
                <a:gd name="T55" fmla="*/ 74559 h 238"/>
                <a:gd name="T56" fmla="*/ 130937 w 385"/>
                <a:gd name="T57" fmla="*/ 74559 h 238"/>
                <a:gd name="T58" fmla="*/ 135601 w 385"/>
                <a:gd name="T59" fmla="*/ 51147 h 2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5" h="238">
                  <a:moveTo>
                    <a:pt x="305" y="163"/>
                  </a:moveTo>
                  <a:lnTo>
                    <a:pt x="79" y="163"/>
                  </a:lnTo>
                  <a:cubicBezTo>
                    <a:pt x="79" y="163"/>
                    <a:pt x="77" y="163"/>
                    <a:pt x="79" y="161"/>
                  </a:cubicBezTo>
                  <a:lnTo>
                    <a:pt x="101" y="75"/>
                  </a:lnTo>
                  <a:cubicBezTo>
                    <a:pt x="102" y="75"/>
                    <a:pt x="102" y="75"/>
                    <a:pt x="102" y="75"/>
                  </a:cubicBezTo>
                  <a:lnTo>
                    <a:pt x="282" y="75"/>
                  </a:lnTo>
                  <a:lnTo>
                    <a:pt x="283" y="75"/>
                  </a:lnTo>
                  <a:lnTo>
                    <a:pt x="305" y="161"/>
                  </a:lnTo>
                  <a:cubicBezTo>
                    <a:pt x="307" y="163"/>
                    <a:pt x="305" y="163"/>
                    <a:pt x="305" y="163"/>
                  </a:cubicBezTo>
                  <a:close/>
                  <a:moveTo>
                    <a:pt x="378" y="142"/>
                  </a:moveTo>
                  <a:lnTo>
                    <a:pt x="354" y="56"/>
                  </a:lnTo>
                  <a:cubicBezTo>
                    <a:pt x="345" y="23"/>
                    <a:pt x="316" y="0"/>
                    <a:pt x="282" y="0"/>
                  </a:cubicBezTo>
                  <a:lnTo>
                    <a:pt x="102" y="0"/>
                  </a:lnTo>
                  <a:cubicBezTo>
                    <a:pt x="68" y="0"/>
                    <a:pt x="39" y="23"/>
                    <a:pt x="30" y="56"/>
                  </a:cubicBezTo>
                  <a:lnTo>
                    <a:pt x="7" y="142"/>
                  </a:lnTo>
                  <a:cubicBezTo>
                    <a:pt x="0" y="164"/>
                    <a:pt x="5" y="189"/>
                    <a:pt x="20" y="207"/>
                  </a:cubicBezTo>
                  <a:cubicBezTo>
                    <a:pt x="35" y="226"/>
                    <a:pt x="55" y="237"/>
                    <a:pt x="79" y="237"/>
                  </a:cubicBezTo>
                  <a:lnTo>
                    <a:pt x="305" y="237"/>
                  </a:lnTo>
                  <a:cubicBezTo>
                    <a:pt x="329" y="237"/>
                    <a:pt x="350" y="226"/>
                    <a:pt x="365" y="207"/>
                  </a:cubicBezTo>
                  <a:cubicBezTo>
                    <a:pt x="380" y="189"/>
                    <a:pt x="384" y="164"/>
                    <a:pt x="378" y="14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 name="Freeform 22">
              <a:extLst>
                <a:ext uri="{FF2B5EF4-FFF2-40B4-BE49-F238E27FC236}">
                  <a16:creationId xmlns:a16="http://schemas.microsoft.com/office/drawing/2014/main" id="{AC64CE13-B9A8-BDC8-3C93-735CD2F04994}"/>
                </a:ext>
              </a:extLst>
            </p:cNvPr>
            <p:cNvSpPr>
              <a:spLocks noChangeArrowheads="1"/>
            </p:cNvSpPr>
            <p:nvPr/>
          </p:nvSpPr>
          <p:spPr bwMode="auto">
            <a:xfrm>
              <a:off x="17244565" y="2386671"/>
              <a:ext cx="763660" cy="288246"/>
            </a:xfrm>
            <a:custGeom>
              <a:avLst/>
              <a:gdLst>
                <a:gd name="T0" fmla="*/ 9366 w 899"/>
                <a:gd name="T1" fmla="*/ 118653 h 341"/>
                <a:gd name="T2" fmla="*/ 9366 w 899"/>
                <a:gd name="T3" fmla="*/ 118653 h 341"/>
                <a:gd name="T4" fmla="*/ 27018 w 899"/>
                <a:gd name="T5" fmla="*/ 112201 h 341"/>
                <a:gd name="T6" fmla="*/ 27018 w 899"/>
                <a:gd name="T7" fmla="*/ 112201 h 341"/>
                <a:gd name="T8" fmla="*/ 80692 w 899"/>
                <a:gd name="T9" fmla="*/ 50186 h 341"/>
                <a:gd name="T10" fmla="*/ 80692 w 899"/>
                <a:gd name="T11" fmla="*/ 50186 h 341"/>
                <a:gd name="T12" fmla="*/ 162105 w 899"/>
                <a:gd name="T13" fmla="*/ 26527 h 341"/>
                <a:gd name="T14" fmla="*/ 162105 w 899"/>
                <a:gd name="T15" fmla="*/ 26527 h 341"/>
                <a:gd name="T16" fmla="*/ 242797 w 899"/>
                <a:gd name="T17" fmla="*/ 50186 h 341"/>
                <a:gd name="T18" fmla="*/ 242797 w 899"/>
                <a:gd name="T19" fmla="*/ 50186 h 341"/>
                <a:gd name="T20" fmla="*/ 295752 w 899"/>
                <a:gd name="T21" fmla="*/ 111125 h 341"/>
                <a:gd name="T22" fmla="*/ 295752 w 899"/>
                <a:gd name="T23" fmla="*/ 111125 h 341"/>
                <a:gd name="T24" fmla="*/ 314124 w 899"/>
                <a:gd name="T25" fmla="*/ 117936 h 341"/>
                <a:gd name="T26" fmla="*/ 314124 w 899"/>
                <a:gd name="T27" fmla="*/ 117936 h 341"/>
                <a:gd name="T28" fmla="*/ 320608 w 899"/>
                <a:gd name="T29" fmla="*/ 99654 h 341"/>
                <a:gd name="T30" fmla="*/ 320608 w 899"/>
                <a:gd name="T31" fmla="*/ 99654 h 341"/>
                <a:gd name="T32" fmla="*/ 256847 w 899"/>
                <a:gd name="T33" fmla="*/ 27961 h 341"/>
                <a:gd name="T34" fmla="*/ 256847 w 899"/>
                <a:gd name="T35" fmla="*/ 27961 h 341"/>
                <a:gd name="T36" fmla="*/ 162105 w 899"/>
                <a:gd name="T37" fmla="*/ 0 h 341"/>
                <a:gd name="T38" fmla="*/ 162105 w 899"/>
                <a:gd name="T39" fmla="*/ 0 h 341"/>
                <a:gd name="T40" fmla="*/ 65923 w 899"/>
                <a:gd name="T41" fmla="*/ 27961 h 341"/>
                <a:gd name="T42" fmla="*/ 65923 w 899"/>
                <a:gd name="T43" fmla="*/ 27961 h 341"/>
                <a:gd name="T44" fmla="*/ 2522 w 899"/>
                <a:gd name="T45" fmla="*/ 101088 h 341"/>
                <a:gd name="T46" fmla="*/ 2522 w 899"/>
                <a:gd name="T47" fmla="*/ 101088 h 341"/>
                <a:gd name="T48" fmla="*/ 9366 w 899"/>
                <a:gd name="T49" fmla="*/ 118653 h 3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99" h="341">
                  <a:moveTo>
                    <a:pt x="26" y="331"/>
                  </a:moveTo>
                  <a:lnTo>
                    <a:pt x="26" y="331"/>
                  </a:lnTo>
                  <a:cubicBezTo>
                    <a:pt x="45" y="340"/>
                    <a:pt x="69" y="326"/>
                    <a:pt x="75" y="313"/>
                  </a:cubicBezTo>
                  <a:cubicBezTo>
                    <a:pt x="108" y="242"/>
                    <a:pt x="159" y="183"/>
                    <a:pt x="224" y="140"/>
                  </a:cubicBezTo>
                  <a:cubicBezTo>
                    <a:pt x="292" y="97"/>
                    <a:pt x="369" y="74"/>
                    <a:pt x="450" y="74"/>
                  </a:cubicBezTo>
                  <a:cubicBezTo>
                    <a:pt x="528" y="74"/>
                    <a:pt x="606" y="97"/>
                    <a:pt x="674" y="140"/>
                  </a:cubicBezTo>
                  <a:cubicBezTo>
                    <a:pt x="737" y="182"/>
                    <a:pt x="789" y="241"/>
                    <a:pt x="821" y="310"/>
                  </a:cubicBezTo>
                  <a:cubicBezTo>
                    <a:pt x="830" y="329"/>
                    <a:pt x="853" y="337"/>
                    <a:pt x="872" y="329"/>
                  </a:cubicBezTo>
                  <a:cubicBezTo>
                    <a:pt x="890" y="319"/>
                    <a:pt x="898" y="297"/>
                    <a:pt x="890" y="278"/>
                  </a:cubicBezTo>
                  <a:cubicBezTo>
                    <a:pt x="851" y="196"/>
                    <a:pt x="789" y="127"/>
                    <a:pt x="713" y="78"/>
                  </a:cubicBezTo>
                  <a:cubicBezTo>
                    <a:pt x="635" y="26"/>
                    <a:pt x="543" y="0"/>
                    <a:pt x="450" y="0"/>
                  </a:cubicBezTo>
                  <a:cubicBezTo>
                    <a:pt x="355" y="0"/>
                    <a:pt x="263" y="28"/>
                    <a:pt x="183" y="78"/>
                  </a:cubicBezTo>
                  <a:cubicBezTo>
                    <a:pt x="106" y="128"/>
                    <a:pt x="45" y="199"/>
                    <a:pt x="7" y="282"/>
                  </a:cubicBezTo>
                  <a:cubicBezTo>
                    <a:pt x="0" y="300"/>
                    <a:pt x="7" y="322"/>
                    <a:pt x="26" y="33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5" name="Group 57">
            <a:extLst>
              <a:ext uri="{FF2B5EF4-FFF2-40B4-BE49-F238E27FC236}">
                <a16:creationId xmlns:a16="http://schemas.microsoft.com/office/drawing/2014/main" id="{5290A99B-108C-7A1B-B8BF-A2B2D0695731}"/>
              </a:ext>
            </a:extLst>
          </p:cNvPr>
          <p:cNvGrpSpPr/>
          <p:nvPr/>
        </p:nvGrpSpPr>
        <p:grpSpPr>
          <a:xfrm>
            <a:off x="13364107" y="3525288"/>
            <a:ext cx="1019979" cy="1229095"/>
            <a:chOff x="7017506" y="4378177"/>
            <a:chExt cx="894682" cy="1078109"/>
          </a:xfrm>
          <a:solidFill>
            <a:schemeClr val="bg1"/>
          </a:solidFill>
        </p:grpSpPr>
        <p:sp>
          <p:nvSpPr>
            <p:cNvPr id="26" name="Freeform 36">
              <a:extLst>
                <a:ext uri="{FF2B5EF4-FFF2-40B4-BE49-F238E27FC236}">
                  <a16:creationId xmlns:a16="http://schemas.microsoft.com/office/drawing/2014/main" id="{C2BD3942-921F-9E41-F282-14A51E665E53}"/>
                </a:ext>
              </a:extLst>
            </p:cNvPr>
            <p:cNvSpPr>
              <a:spLocks noChangeArrowheads="1"/>
            </p:cNvSpPr>
            <p:nvPr/>
          </p:nvSpPr>
          <p:spPr bwMode="auto">
            <a:xfrm>
              <a:off x="7017506" y="4378177"/>
              <a:ext cx="894682" cy="1078109"/>
            </a:xfrm>
            <a:custGeom>
              <a:avLst/>
              <a:gdLst>
                <a:gd name="T0" fmla="*/ 289419 w 1054"/>
                <a:gd name="T1" fmla="*/ 430157 h 1268"/>
                <a:gd name="T2" fmla="*/ 289419 w 1054"/>
                <a:gd name="T3" fmla="*/ 430157 h 1268"/>
                <a:gd name="T4" fmla="*/ 227144 w 1054"/>
                <a:gd name="T5" fmla="*/ 367058 h 1268"/>
                <a:gd name="T6" fmla="*/ 227144 w 1054"/>
                <a:gd name="T7" fmla="*/ 367058 h 1268"/>
                <a:gd name="T8" fmla="*/ 289419 w 1054"/>
                <a:gd name="T9" fmla="*/ 304680 h 1268"/>
                <a:gd name="T10" fmla="*/ 289419 w 1054"/>
                <a:gd name="T11" fmla="*/ 304680 h 1268"/>
                <a:gd name="T12" fmla="*/ 352415 w 1054"/>
                <a:gd name="T13" fmla="*/ 367058 h 1268"/>
                <a:gd name="T14" fmla="*/ 352415 w 1054"/>
                <a:gd name="T15" fmla="*/ 367058 h 1268"/>
                <a:gd name="T16" fmla="*/ 289419 w 1054"/>
                <a:gd name="T17" fmla="*/ 430157 h 1268"/>
                <a:gd name="T18" fmla="*/ 200146 w 1054"/>
                <a:gd name="T19" fmla="*/ 367058 h 1268"/>
                <a:gd name="T20" fmla="*/ 200146 w 1054"/>
                <a:gd name="T21" fmla="*/ 367058 h 1268"/>
                <a:gd name="T22" fmla="*/ 200146 w 1054"/>
                <a:gd name="T23" fmla="*/ 368500 h 1268"/>
                <a:gd name="T24" fmla="*/ 62996 w 1054"/>
                <a:gd name="T25" fmla="*/ 368500 h 1268"/>
                <a:gd name="T26" fmla="*/ 62996 w 1054"/>
                <a:gd name="T27" fmla="*/ 368500 h 1268"/>
                <a:gd name="T28" fmla="*/ 27358 w 1054"/>
                <a:gd name="T29" fmla="*/ 332444 h 1268"/>
                <a:gd name="T30" fmla="*/ 27358 w 1054"/>
                <a:gd name="T31" fmla="*/ 62739 h 1268"/>
                <a:gd name="T32" fmla="*/ 27358 w 1054"/>
                <a:gd name="T33" fmla="*/ 62739 h 1268"/>
                <a:gd name="T34" fmla="*/ 62996 w 1054"/>
                <a:gd name="T35" fmla="*/ 26321 h 1268"/>
                <a:gd name="T36" fmla="*/ 254142 w 1054"/>
                <a:gd name="T37" fmla="*/ 26321 h 1268"/>
                <a:gd name="T38" fmla="*/ 254142 w 1054"/>
                <a:gd name="T39" fmla="*/ 26321 h 1268"/>
                <a:gd name="T40" fmla="*/ 290139 w 1054"/>
                <a:gd name="T41" fmla="*/ 62739 h 1268"/>
                <a:gd name="T42" fmla="*/ 290139 w 1054"/>
                <a:gd name="T43" fmla="*/ 277277 h 1268"/>
                <a:gd name="T44" fmla="*/ 289419 w 1054"/>
                <a:gd name="T45" fmla="*/ 277277 h 1268"/>
                <a:gd name="T46" fmla="*/ 289419 w 1054"/>
                <a:gd name="T47" fmla="*/ 277277 h 1268"/>
                <a:gd name="T48" fmla="*/ 200146 w 1054"/>
                <a:gd name="T49" fmla="*/ 367058 h 1268"/>
                <a:gd name="T50" fmla="*/ 317137 w 1054"/>
                <a:gd name="T51" fmla="*/ 281964 h 1268"/>
                <a:gd name="T52" fmla="*/ 317137 w 1054"/>
                <a:gd name="T53" fmla="*/ 62739 h 1268"/>
                <a:gd name="T54" fmla="*/ 317137 w 1054"/>
                <a:gd name="T55" fmla="*/ 62739 h 1268"/>
                <a:gd name="T56" fmla="*/ 254142 w 1054"/>
                <a:gd name="T57" fmla="*/ 0 h 1268"/>
                <a:gd name="T58" fmla="*/ 62996 w 1054"/>
                <a:gd name="T59" fmla="*/ 0 h 1268"/>
                <a:gd name="T60" fmla="*/ 62996 w 1054"/>
                <a:gd name="T61" fmla="*/ 0 h 1268"/>
                <a:gd name="T62" fmla="*/ 0 w 1054"/>
                <a:gd name="T63" fmla="*/ 62739 h 1268"/>
                <a:gd name="T64" fmla="*/ 0 w 1054"/>
                <a:gd name="T65" fmla="*/ 332444 h 1268"/>
                <a:gd name="T66" fmla="*/ 0 w 1054"/>
                <a:gd name="T67" fmla="*/ 332444 h 1268"/>
                <a:gd name="T68" fmla="*/ 62996 w 1054"/>
                <a:gd name="T69" fmla="*/ 395543 h 1268"/>
                <a:gd name="T70" fmla="*/ 204825 w 1054"/>
                <a:gd name="T71" fmla="*/ 395543 h 1268"/>
                <a:gd name="T72" fmla="*/ 204825 w 1054"/>
                <a:gd name="T73" fmla="*/ 395543 h 1268"/>
                <a:gd name="T74" fmla="*/ 289419 w 1054"/>
                <a:gd name="T75" fmla="*/ 456839 h 1268"/>
                <a:gd name="T76" fmla="*/ 289419 w 1054"/>
                <a:gd name="T77" fmla="*/ 456839 h 1268"/>
                <a:gd name="T78" fmla="*/ 379053 w 1054"/>
                <a:gd name="T79" fmla="*/ 367058 h 1268"/>
                <a:gd name="T80" fmla="*/ 379053 w 1054"/>
                <a:gd name="T81" fmla="*/ 367058 h 1268"/>
                <a:gd name="T82" fmla="*/ 317137 w 1054"/>
                <a:gd name="T83" fmla="*/ 281964 h 12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54" h="1268">
                  <a:moveTo>
                    <a:pt x="804" y="1193"/>
                  </a:moveTo>
                  <a:lnTo>
                    <a:pt x="804" y="1193"/>
                  </a:lnTo>
                  <a:cubicBezTo>
                    <a:pt x="708" y="1193"/>
                    <a:pt x="631" y="1114"/>
                    <a:pt x="631" y="1018"/>
                  </a:cubicBezTo>
                  <a:cubicBezTo>
                    <a:pt x="631" y="922"/>
                    <a:pt x="708" y="845"/>
                    <a:pt x="804" y="845"/>
                  </a:cubicBezTo>
                  <a:cubicBezTo>
                    <a:pt x="901" y="845"/>
                    <a:pt x="979" y="922"/>
                    <a:pt x="979" y="1018"/>
                  </a:cubicBezTo>
                  <a:cubicBezTo>
                    <a:pt x="979" y="1114"/>
                    <a:pt x="901" y="1193"/>
                    <a:pt x="804" y="1193"/>
                  </a:cubicBezTo>
                  <a:close/>
                  <a:moveTo>
                    <a:pt x="556" y="1018"/>
                  </a:moveTo>
                  <a:lnTo>
                    <a:pt x="556" y="1018"/>
                  </a:lnTo>
                  <a:cubicBezTo>
                    <a:pt x="556" y="1020"/>
                    <a:pt x="556" y="1021"/>
                    <a:pt x="556" y="1022"/>
                  </a:cubicBezTo>
                  <a:lnTo>
                    <a:pt x="175" y="1022"/>
                  </a:lnTo>
                  <a:cubicBezTo>
                    <a:pt x="120" y="1022"/>
                    <a:pt x="76" y="978"/>
                    <a:pt x="76" y="922"/>
                  </a:cubicBezTo>
                  <a:lnTo>
                    <a:pt x="76" y="174"/>
                  </a:lnTo>
                  <a:cubicBezTo>
                    <a:pt x="76" y="118"/>
                    <a:pt x="120" y="73"/>
                    <a:pt x="175" y="73"/>
                  </a:cubicBezTo>
                  <a:lnTo>
                    <a:pt x="706" y="73"/>
                  </a:lnTo>
                  <a:cubicBezTo>
                    <a:pt x="761" y="73"/>
                    <a:pt x="806" y="118"/>
                    <a:pt x="806" y="174"/>
                  </a:cubicBezTo>
                  <a:lnTo>
                    <a:pt x="806" y="769"/>
                  </a:lnTo>
                  <a:lnTo>
                    <a:pt x="804" y="769"/>
                  </a:lnTo>
                  <a:cubicBezTo>
                    <a:pt x="668" y="769"/>
                    <a:pt x="556" y="882"/>
                    <a:pt x="556" y="1018"/>
                  </a:cubicBezTo>
                  <a:close/>
                  <a:moveTo>
                    <a:pt x="881" y="782"/>
                  </a:moveTo>
                  <a:lnTo>
                    <a:pt x="881" y="174"/>
                  </a:lnTo>
                  <a:cubicBezTo>
                    <a:pt x="881" y="78"/>
                    <a:pt x="803" y="0"/>
                    <a:pt x="706" y="0"/>
                  </a:cubicBezTo>
                  <a:lnTo>
                    <a:pt x="175" y="0"/>
                  </a:lnTo>
                  <a:cubicBezTo>
                    <a:pt x="79" y="0"/>
                    <a:pt x="0" y="78"/>
                    <a:pt x="0" y="174"/>
                  </a:cubicBezTo>
                  <a:lnTo>
                    <a:pt x="0" y="922"/>
                  </a:lnTo>
                  <a:cubicBezTo>
                    <a:pt x="0" y="1018"/>
                    <a:pt x="79" y="1097"/>
                    <a:pt x="175" y="1097"/>
                  </a:cubicBezTo>
                  <a:lnTo>
                    <a:pt x="569" y="1097"/>
                  </a:lnTo>
                  <a:cubicBezTo>
                    <a:pt x="601" y="1196"/>
                    <a:pt x="694" y="1267"/>
                    <a:pt x="804" y="1267"/>
                  </a:cubicBezTo>
                  <a:cubicBezTo>
                    <a:pt x="942" y="1267"/>
                    <a:pt x="1053" y="1156"/>
                    <a:pt x="1053" y="1018"/>
                  </a:cubicBezTo>
                  <a:cubicBezTo>
                    <a:pt x="1053" y="908"/>
                    <a:pt x="980" y="814"/>
                    <a:pt x="881" y="78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 name="Freeform 37">
              <a:extLst>
                <a:ext uri="{FF2B5EF4-FFF2-40B4-BE49-F238E27FC236}">
                  <a16:creationId xmlns:a16="http://schemas.microsoft.com/office/drawing/2014/main" id="{D34B3041-4680-DEAE-1909-EE2172E1D1BF}"/>
                </a:ext>
              </a:extLst>
            </p:cNvPr>
            <p:cNvSpPr>
              <a:spLocks noChangeArrowheads="1"/>
            </p:cNvSpPr>
            <p:nvPr/>
          </p:nvSpPr>
          <p:spPr bwMode="auto">
            <a:xfrm>
              <a:off x="7586508" y="5164298"/>
              <a:ext cx="213377" cy="164711"/>
            </a:xfrm>
            <a:custGeom>
              <a:avLst/>
              <a:gdLst>
                <a:gd name="T0" fmla="*/ 65875 w 250"/>
                <a:gd name="T1" fmla="*/ 5067 h 193"/>
                <a:gd name="T2" fmla="*/ 33662 w 250"/>
                <a:gd name="T3" fmla="*/ 37277 h 193"/>
                <a:gd name="T4" fmla="*/ 24251 w 250"/>
                <a:gd name="T5" fmla="*/ 28230 h 193"/>
                <a:gd name="T6" fmla="*/ 24251 w 250"/>
                <a:gd name="T7" fmla="*/ 28230 h 193"/>
                <a:gd name="T8" fmla="*/ 5429 w 250"/>
                <a:gd name="T9" fmla="*/ 28230 h 193"/>
                <a:gd name="T10" fmla="*/ 5429 w 250"/>
                <a:gd name="T11" fmla="*/ 28230 h 193"/>
                <a:gd name="T12" fmla="*/ 5429 w 250"/>
                <a:gd name="T13" fmla="*/ 47411 h 193"/>
                <a:gd name="T14" fmla="*/ 24251 w 250"/>
                <a:gd name="T15" fmla="*/ 65507 h 193"/>
                <a:gd name="T16" fmla="*/ 24251 w 250"/>
                <a:gd name="T17" fmla="*/ 65507 h 193"/>
                <a:gd name="T18" fmla="*/ 33662 w 250"/>
                <a:gd name="T19" fmla="*/ 69488 h 193"/>
                <a:gd name="T20" fmla="*/ 33662 w 250"/>
                <a:gd name="T21" fmla="*/ 69488 h 193"/>
                <a:gd name="T22" fmla="*/ 43434 w 250"/>
                <a:gd name="T23" fmla="*/ 65507 h 193"/>
                <a:gd name="T24" fmla="*/ 84697 w 250"/>
                <a:gd name="T25" fmla="*/ 23887 h 193"/>
                <a:gd name="T26" fmla="*/ 84697 w 250"/>
                <a:gd name="T27" fmla="*/ 23887 h 193"/>
                <a:gd name="T28" fmla="*/ 84697 w 250"/>
                <a:gd name="T29" fmla="*/ 5067 h 193"/>
                <a:gd name="T30" fmla="*/ 84697 w 250"/>
                <a:gd name="T31" fmla="*/ 5067 h 193"/>
                <a:gd name="T32" fmla="*/ 65875 w 250"/>
                <a:gd name="T33" fmla="*/ 5067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0" h="193">
                  <a:moveTo>
                    <a:pt x="182" y="14"/>
                  </a:moveTo>
                  <a:lnTo>
                    <a:pt x="93" y="103"/>
                  </a:lnTo>
                  <a:lnTo>
                    <a:pt x="67" y="78"/>
                  </a:lnTo>
                  <a:cubicBezTo>
                    <a:pt x="52" y="63"/>
                    <a:pt x="28" y="63"/>
                    <a:pt x="15" y="78"/>
                  </a:cubicBezTo>
                  <a:cubicBezTo>
                    <a:pt x="0" y="93"/>
                    <a:pt x="0" y="116"/>
                    <a:pt x="15" y="131"/>
                  </a:cubicBezTo>
                  <a:lnTo>
                    <a:pt x="67" y="181"/>
                  </a:lnTo>
                  <a:cubicBezTo>
                    <a:pt x="74" y="188"/>
                    <a:pt x="84" y="192"/>
                    <a:pt x="93" y="192"/>
                  </a:cubicBezTo>
                  <a:cubicBezTo>
                    <a:pt x="102" y="192"/>
                    <a:pt x="112" y="188"/>
                    <a:pt x="120" y="181"/>
                  </a:cubicBezTo>
                  <a:lnTo>
                    <a:pt x="234" y="66"/>
                  </a:lnTo>
                  <a:cubicBezTo>
                    <a:pt x="249" y="51"/>
                    <a:pt x="249" y="28"/>
                    <a:pt x="234" y="14"/>
                  </a:cubicBezTo>
                  <a:cubicBezTo>
                    <a:pt x="221" y="0"/>
                    <a:pt x="197" y="0"/>
                    <a:pt x="182" y="1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 name="Freeform 38">
              <a:extLst>
                <a:ext uri="{FF2B5EF4-FFF2-40B4-BE49-F238E27FC236}">
                  <a16:creationId xmlns:a16="http://schemas.microsoft.com/office/drawing/2014/main" id="{7EECD5F2-CFE9-8439-A99B-EF575E2C96A2}"/>
                </a:ext>
              </a:extLst>
            </p:cNvPr>
            <p:cNvSpPr>
              <a:spLocks noChangeArrowheads="1"/>
            </p:cNvSpPr>
            <p:nvPr/>
          </p:nvSpPr>
          <p:spPr bwMode="auto">
            <a:xfrm>
              <a:off x="7148527" y="4501712"/>
              <a:ext cx="486646" cy="63637"/>
            </a:xfrm>
            <a:custGeom>
              <a:avLst/>
              <a:gdLst>
                <a:gd name="T0" fmla="*/ 192736 w 575"/>
                <a:gd name="T1" fmla="*/ 0 h 75"/>
                <a:gd name="T2" fmla="*/ 13280 w 575"/>
                <a:gd name="T3" fmla="*/ 0 h 75"/>
                <a:gd name="T4" fmla="*/ 13280 w 575"/>
                <a:gd name="T5" fmla="*/ 0 h 75"/>
                <a:gd name="T6" fmla="*/ 0 w 575"/>
                <a:gd name="T7" fmla="*/ 13314 h 75"/>
                <a:gd name="T8" fmla="*/ 0 w 575"/>
                <a:gd name="T9" fmla="*/ 13314 h 75"/>
                <a:gd name="T10" fmla="*/ 13280 w 575"/>
                <a:gd name="T11" fmla="*/ 26627 h 75"/>
                <a:gd name="T12" fmla="*/ 192736 w 575"/>
                <a:gd name="T13" fmla="*/ 26627 h 75"/>
                <a:gd name="T14" fmla="*/ 192736 w 575"/>
                <a:gd name="T15" fmla="*/ 26627 h 75"/>
                <a:gd name="T16" fmla="*/ 206016 w 575"/>
                <a:gd name="T17" fmla="*/ 13314 h 75"/>
                <a:gd name="T18" fmla="*/ 206016 w 575"/>
                <a:gd name="T19" fmla="*/ 13314 h 75"/>
                <a:gd name="T20" fmla="*/ 192736 w 575"/>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5" h="75">
                  <a:moveTo>
                    <a:pt x="537" y="0"/>
                  </a:moveTo>
                  <a:lnTo>
                    <a:pt x="37" y="0"/>
                  </a:lnTo>
                  <a:cubicBezTo>
                    <a:pt x="17" y="0"/>
                    <a:pt x="0" y="16"/>
                    <a:pt x="0" y="37"/>
                  </a:cubicBezTo>
                  <a:cubicBezTo>
                    <a:pt x="0" y="58"/>
                    <a:pt x="17" y="74"/>
                    <a:pt x="37" y="74"/>
                  </a:cubicBezTo>
                  <a:lnTo>
                    <a:pt x="537" y="74"/>
                  </a:lnTo>
                  <a:cubicBezTo>
                    <a:pt x="558" y="74"/>
                    <a:pt x="574" y="58"/>
                    <a:pt x="574" y="37"/>
                  </a:cubicBezTo>
                  <a:cubicBezTo>
                    <a:pt x="574" y="16"/>
                    <a:pt x="558" y="0"/>
                    <a:pt x="53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9" name="Freeform 39">
              <a:extLst>
                <a:ext uri="{FF2B5EF4-FFF2-40B4-BE49-F238E27FC236}">
                  <a16:creationId xmlns:a16="http://schemas.microsoft.com/office/drawing/2014/main" id="{30A0C2BD-E35B-3476-7D7D-442116E7B463}"/>
                </a:ext>
              </a:extLst>
            </p:cNvPr>
            <p:cNvSpPr>
              <a:spLocks noChangeArrowheads="1"/>
            </p:cNvSpPr>
            <p:nvPr/>
          </p:nvSpPr>
          <p:spPr bwMode="auto">
            <a:xfrm>
              <a:off x="7148527" y="4610270"/>
              <a:ext cx="426751" cy="63640"/>
            </a:xfrm>
            <a:custGeom>
              <a:avLst/>
              <a:gdLst>
                <a:gd name="T0" fmla="*/ 13365 w 501"/>
                <a:gd name="T1" fmla="*/ 26628 h 75"/>
                <a:gd name="T2" fmla="*/ 167248 w 501"/>
                <a:gd name="T3" fmla="*/ 26628 h 75"/>
                <a:gd name="T4" fmla="*/ 167248 w 501"/>
                <a:gd name="T5" fmla="*/ 26628 h 75"/>
                <a:gd name="T6" fmla="*/ 180614 w 501"/>
                <a:gd name="T7" fmla="*/ 13314 h 75"/>
                <a:gd name="T8" fmla="*/ 180614 w 501"/>
                <a:gd name="T9" fmla="*/ 13314 h 75"/>
                <a:gd name="T10" fmla="*/ 167248 w 501"/>
                <a:gd name="T11" fmla="*/ 0 h 75"/>
                <a:gd name="T12" fmla="*/ 13365 w 501"/>
                <a:gd name="T13" fmla="*/ 0 h 75"/>
                <a:gd name="T14" fmla="*/ 13365 w 501"/>
                <a:gd name="T15" fmla="*/ 0 h 75"/>
                <a:gd name="T16" fmla="*/ 0 w 501"/>
                <a:gd name="T17" fmla="*/ 13314 h 75"/>
                <a:gd name="T18" fmla="*/ 0 w 501"/>
                <a:gd name="T19" fmla="*/ 13314 h 75"/>
                <a:gd name="T20" fmla="*/ 13365 w 501"/>
                <a:gd name="T21" fmla="*/ 26628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1" h="75">
                  <a:moveTo>
                    <a:pt x="37" y="74"/>
                  </a:moveTo>
                  <a:lnTo>
                    <a:pt x="463" y="74"/>
                  </a:lnTo>
                  <a:cubicBezTo>
                    <a:pt x="484" y="74"/>
                    <a:pt x="500" y="58"/>
                    <a:pt x="500" y="37"/>
                  </a:cubicBezTo>
                  <a:cubicBezTo>
                    <a:pt x="500" y="16"/>
                    <a:pt x="484" y="0"/>
                    <a:pt x="463" y="0"/>
                  </a:cubicBezTo>
                  <a:lnTo>
                    <a:pt x="37" y="0"/>
                  </a:lnTo>
                  <a:cubicBezTo>
                    <a:pt x="17" y="0"/>
                    <a:pt x="0" y="16"/>
                    <a:pt x="0" y="37"/>
                  </a:cubicBezTo>
                  <a:cubicBezTo>
                    <a:pt x="0" y="58"/>
                    <a:pt x="17" y="74"/>
                    <a:pt x="37" y="7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 name="Freeform 40">
              <a:extLst>
                <a:ext uri="{FF2B5EF4-FFF2-40B4-BE49-F238E27FC236}">
                  <a16:creationId xmlns:a16="http://schemas.microsoft.com/office/drawing/2014/main" id="{F88A0D18-03D3-AA2E-B3E5-956D95EB061F}"/>
                </a:ext>
              </a:extLst>
            </p:cNvPr>
            <p:cNvSpPr>
              <a:spLocks noChangeArrowheads="1"/>
            </p:cNvSpPr>
            <p:nvPr/>
          </p:nvSpPr>
          <p:spPr bwMode="auto">
            <a:xfrm>
              <a:off x="7148527" y="4718831"/>
              <a:ext cx="486646" cy="63637"/>
            </a:xfrm>
            <a:custGeom>
              <a:avLst/>
              <a:gdLst>
                <a:gd name="T0" fmla="*/ 192665 w 572"/>
                <a:gd name="T1" fmla="*/ 0 h 75"/>
                <a:gd name="T2" fmla="*/ 13349 w 572"/>
                <a:gd name="T3" fmla="*/ 0 h 75"/>
                <a:gd name="T4" fmla="*/ 13349 w 572"/>
                <a:gd name="T5" fmla="*/ 0 h 75"/>
                <a:gd name="T6" fmla="*/ 0 w 572"/>
                <a:gd name="T7" fmla="*/ 13314 h 75"/>
                <a:gd name="T8" fmla="*/ 0 w 572"/>
                <a:gd name="T9" fmla="*/ 13314 h 75"/>
                <a:gd name="T10" fmla="*/ 13349 w 572"/>
                <a:gd name="T11" fmla="*/ 26627 h 75"/>
                <a:gd name="T12" fmla="*/ 192665 w 572"/>
                <a:gd name="T13" fmla="*/ 26627 h 75"/>
                <a:gd name="T14" fmla="*/ 192665 w 572"/>
                <a:gd name="T15" fmla="*/ 26627 h 75"/>
                <a:gd name="T16" fmla="*/ 206014 w 572"/>
                <a:gd name="T17" fmla="*/ 13314 h 75"/>
                <a:gd name="T18" fmla="*/ 206014 w 572"/>
                <a:gd name="T19" fmla="*/ 13314 h 75"/>
                <a:gd name="T20" fmla="*/ 192665 w 572"/>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2" h="75">
                  <a:moveTo>
                    <a:pt x="534" y="0"/>
                  </a:moveTo>
                  <a:lnTo>
                    <a:pt x="37" y="0"/>
                  </a:lnTo>
                  <a:cubicBezTo>
                    <a:pt x="17" y="0"/>
                    <a:pt x="0" y="17"/>
                    <a:pt x="0" y="37"/>
                  </a:cubicBezTo>
                  <a:cubicBezTo>
                    <a:pt x="0" y="58"/>
                    <a:pt x="17" y="74"/>
                    <a:pt x="37" y="74"/>
                  </a:cubicBezTo>
                  <a:lnTo>
                    <a:pt x="534" y="74"/>
                  </a:lnTo>
                  <a:cubicBezTo>
                    <a:pt x="555" y="74"/>
                    <a:pt x="571" y="58"/>
                    <a:pt x="571" y="37"/>
                  </a:cubicBezTo>
                  <a:cubicBezTo>
                    <a:pt x="571" y="17"/>
                    <a:pt x="555" y="0"/>
                    <a:pt x="53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 name="Freeform 41">
              <a:extLst>
                <a:ext uri="{FF2B5EF4-FFF2-40B4-BE49-F238E27FC236}">
                  <a16:creationId xmlns:a16="http://schemas.microsoft.com/office/drawing/2014/main" id="{56B74CA9-7135-406B-1312-332DF524481E}"/>
                </a:ext>
              </a:extLst>
            </p:cNvPr>
            <p:cNvSpPr>
              <a:spLocks noChangeArrowheads="1"/>
            </p:cNvSpPr>
            <p:nvPr/>
          </p:nvSpPr>
          <p:spPr bwMode="auto">
            <a:xfrm>
              <a:off x="7148527" y="5123121"/>
              <a:ext cx="164711" cy="63637"/>
            </a:xfrm>
            <a:custGeom>
              <a:avLst/>
              <a:gdLst>
                <a:gd name="T0" fmla="*/ 56308 w 196"/>
                <a:gd name="T1" fmla="*/ 0 h 75"/>
                <a:gd name="T2" fmla="*/ 13186 w 196"/>
                <a:gd name="T3" fmla="*/ 0 h 75"/>
                <a:gd name="T4" fmla="*/ 13186 w 196"/>
                <a:gd name="T5" fmla="*/ 0 h 75"/>
                <a:gd name="T6" fmla="*/ 0 w 196"/>
                <a:gd name="T7" fmla="*/ 13314 h 75"/>
                <a:gd name="T8" fmla="*/ 0 w 196"/>
                <a:gd name="T9" fmla="*/ 13314 h 75"/>
                <a:gd name="T10" fmla="*/ 13186 w 196"/>
                <a:gd name="T11" fmla="*/ 26627 h 75"/>
                <a:gd name="T12" fmla="*/ 56308 w 196"/>
                <a:gd name="T13" fmla="*/ 26627 h 75"/>
                <a:gd name="T14" fmla="*/ 56308 w 196"/>
                <a:gd name="T15" fmla="*/ 26627 h 75"/>
                <a:gd name="T16" fmla="*/ 69494 w 196"/>
                <a:gd name="T17" fmla="*/ 13314 h 75"/>
                <a:gd name="T18" fmla="*/ 69494 w 196"/>
                <a:gd name="T19" fmla="*/ 13314 h 75"/>
                <a:gd name="T20" fmla="*/ 56308 w 196"/>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6" h="75">
                  <a:moveTo>
                    <a:pt x="158" y="0"/>
                  </a:moveTo>
                  <a:lnTo>
                    <a:pt x="37" y="0"/>
                  </a:lnTo>
                  <a:cubicBezTo>
                    <a:pt x="17" y="0"/>
                    <a:pt x="0" y="16"/>
                    <a:pt x="0" y="37"/>
                  </a:cubicBezTo>
                  <a:cubicBezTo>
                    <a:pt x="0" y="57"/>
                    <a:pt x="17" y="74"/>
                    <a:pt x="37" y="74"/>
                  </a:cubicBezTo>
                  <a:lnTo>
                    <a:pt x="158" y="74"/>
                  </a:lnTo>
                  <a:cubicBezTo>
                    <a:pt x="179" y="74"/>
                    <a:pt x="195" y="57"/>
                    <a:pt x="195" y="37"/>
                  </a:cubicBezTo>
                  <a:cubicBezTo>
                    <a:pt x="195" y="16"/>
                    <a:pt x="179" y="0"/>
                    <a:pt x="1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587700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179EC64C-5E75-A3BE-0582-DF4C36079838}"/>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41915" b="41915"/>
          <a:stretch>
            <a:fillRect/>
          </a:stretch>
        </p:blipFill>
        <p:spPr/>
      </p:pic>
      <p:sp>
        <p:nvSpPr>
          <p:cNvPr id="44" name="Rectangle 43">
            <a:extLst>
              <a:ext uri="{FF2B5EF4-FFF2-40B4-BE49-F238E27FC236}">
                <a16:creationId xmlns:a16="http://schemas.microsoft.com/office/drawing/2014/main" id="{0AE6607C-A2B4-EF46-9E35-92CAC6207FCD}"/>
              </a:ext>
            </a:extLst>
          </p:cNvPr>
          <p:cNvSpPr/>
          <p:nvPr/>
        </p:nvSpPr>
        <p:spPr>
          <a:xfrm>
            <a:off x="1" y="6874564"/>
            <a:ext cx="24377649" cy="6858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a:extLst>
              <a:ext uri="{FF2B5EF4-FFF2-40B4-BE49-F238E27FC236}">
                <a16:creationId xmlns:a16="http://schemas.microsoft.com/office/drawing/2014/main" id="{8D8A2036-14A2-2E43-843A-C339A7908E3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092760" y="1531689"/>
            <a:ext cx="5511726" cy="10995080"/>
          </a:xfrm>
          <a:prstGeom prst="rect">
            <a:avLst/>
          </a:prstGeom>
        </p:spPr>
      </p:pic>
      <p:grpSp>
        <p:nvGrpSpPr>
          <p:cNvPr id="35" name="Group 34">
            <a:extLst>
              <a:ext uri="{FF2B5EF4-FFF2-40B4-BE49-F238E27FC236}">
                <a16:creationId xmlns:a16="http://schemas.microsoft.com/office/drawing/2014/main" id="{1620A368-2B0C-0C46-BC31-F7AD82E408A0}"/>
              </a:ext>
            </a:extLst>
          </p:cNvPr>
          <p:cNvGrpSpPr/>
          <p:nvPr/>
        </p:nvGrpSpPr>
        <p:grpSpPr>
          <a:xfrm>
            <a:off x="1670253" y="1032440"/>
            <a:ext cx="10180371" cy="1882210"/>
            <a:chOff x="2313718" y="1032440"/>
            <a:chExt cx="10180371" cy="1882210"/>
          </a:xfrm>
        </p:grpSpPr>
        <p:grpSp>
          <p:nvGrpSpPr>
            <p:cNvPr id="36" name="Group 35">
              <a:extLst>
                <a:ext uri="{FF2B5EF4-FFF2-40B4-BE49-F238E27FC236}">
                  <a16:creationId xmlns:a16="http://schemas.microsoft.com/office/drawing/2014/main" id="{74C42CE4-71C7-8B4B-B093-22A41B40C450}"/>
                </a:ext>
              </a:extLst>
            </p:cNvPr>
            <p:cNvGrpSpPr/>
            <p:nvPr/>
          </p:nvGrpSpPr>
          <p:grpSpPr>
            <a:xfrm>
              <a:off x="2313718" y="1032440"/>
              <a:ext cx="10180371" cy="1514912"/>
              <a:chOff x="6891110" y="633855"/>
              <a:chExt cx="10180371" cy="1514912"/>
            </a:xfrm>
          </p:grpSpPr>
          <p:sp>
            <p:nvSpPr>
              <p:cNvPr id="42" name="TextBox 41">
                <a:extLst>
                  <a:ext uri="{FF2B5EF4-FFF2-40B4-BE49-F238E27FC236}">
                    <a16:creationId xmlns:a16="http://schemas.microsoft.com/office/drawing/2014/main" id="{8BCCB7EB-A259-6144-B3E2-C9098ACDD377}"/>
                  </a:ext>
                </a:extLst>
              </p:cNvPr>
              <p:cNvSpPr txBox="1"/>
              <p:nvPr/>
            </p:nvSpPr>
            <p:spPr>
              <a:xfrm>
                <a:off x="6891110" y="1133104"/>
                <a:ext cx="10180371" cy="1015663"/>
              </a:xfrm>
              <a:prstGeom prst="rect">
                <a:avLst/>
              </a:prstGeom>
              <a:noFill/>
              <a:ln>
                <a:noFill/>
              </a:ln>
            </p:spPr>
            <p:txBody>
              <a:bodyPr wrap="square" rtlCol="0">
                <a:spAutoFit/>
              </a:bodyPr>
              <a:lstStyle/>
              <a:p>
                <a:r>
                  <a:rPr lang="en-US" sz="6000" dirty="0" err="1">
                    <a:solidFill>
                      <a:schemeClr val="tx2"/>
                    </a:solidFill>
                    <a:latin typeface="Poppins Medium" pitchFamily="2" charset="77"/>
                    <a:ea typeface="Roboto Medium" panose="02000000000000000000" pitchFamily="2" charset="0"/>
                    <a:cs typeface="Poppins Medium" pitchFamily="2" charset="77"/>
                  </a:rPr>
                  <a:t>Aplicación</a:t>
                </a:r>
                <a:r>
                  <a:rPr lang="en-US" sz="6000" dirty="0">
                    <a:solidFill>
                      <a:schemeClr val="tx2"/>
                    </a:solidFill>
                    <a:latin typeface="Poppins Medium" pitchFamily="2" charset="77"/>
                    <a:ea typeface="Roboto Medium" panose="02000000000000000000" pitchFamily="2" charset="0"/>
                    <a:cs typeface="Poppins Medium" pitchFamily="2" charset="77"/>
                  </a:rPr>
                  <a:t> </a:t>
                </a:r>
                <a:r>
                  <a:rPr lang="en-US" sz="6000" dirty="0" err="1">
                    <a:solidFill>
                      <a:schemeClr val="tx2"/>
                    </a:solidFill>
                    <a:latin typeface="Poppins Medium" pitchFamily="2" charset="77"/>
                    <a:ea typeface="Roboto Medium" panose="02000000000000000000" pitchFamily="2" charset="0"/>
                    <a:cs typeface="Poppins Medium" pitchFamily="2" charset="77"/>
                  </a:rPr>
                  <a:t>Móvil</a:t>
                </a:r>
                <a:r>
                  <a:rPr lang="en-US" sz="6000" dirty="0">
                    <a:solidFill>
                      <a:schemeClr val="tx2"/>
                    </a:solidFill>
                    <a:latin typeface="Poppins Medium" pitchFamily="2" charset="77"/>
                    <a:ea typeface="Roboto Medium" panose="02000000000000000000" pitchFamily="2" charset="0"/>
                    <a:cs typeface="Poppins Medium" pitchFamily="2" charset="77"/>
                  </a:rPr>
                  <a:t> Android</a:t>
                </a:r>
              </a:p>
            </p:txBody>
          </p:sp>
          <p:sp>
            <p:nvSpPr>
              <p:cNvPr id="43" name="TextBox 42">
                <a:extLst>
                  <a:ext uri="{FF2B5EF4-FFF2-40B4-BE49-F238E27FC236}">
                    <a16:creationId xmlns:a16="http://schemas.microsoft.com/office/drawing/2014/main" id="{3AE3F95D-4258-4447-86FE-51F17F69DCD4}"/>
                  </a:ext>
                </a:extLst>
              </p:cNvPr>
              <p:cNvSpPr txBox="1"/>
              <p:nvPr/>
            </p:nvSpPr>
            <p:spPr>
              <a:xfrm>
                <a:off x="6909402" y="633855"/>
                <a:ext cx="5290231" cy="461665"/>
              </a:xfrm>
              <a:prstGeom prst="rect">
                <a:avLst/>
              </a:prstGeom>
              <a:noFill/>
            </p:spPr>
            <p:txBody>
              <a:bodyPr wrap="none" rtlCol="0">
                <a:spAutoFit/>
              </a:bodyPr>
              <a:lstStyle/>
              <a:p>
                <a:r>
                  <a:rPr lang="en-US" sz="2400" spc="300" dirty="0">
                    <a:latin typeface="Lato Medium" panose="020F0502020204030203" pitchFamily="34" charset="0"/>
                    <a:ea typeface="Lato Medium" panose="020F0502020204030203" pitchFamily="34" charset="0"/>
                    <a:cs typeface="Lato Medium" panose="020F0502020204030203" pitchFamily="34" charset="0"/>
                  </a:rPr>
                  <a:t>APLICACIONES DEL SISTEMA</a:t>
                </a:r>
              </a:p>
            </p:txBody>
          </p:sp>
        </p:grpSp>
        <p:grpSp>
          <p:nvGrpSpPr>
            <p:cNvPr id="37" name="Group 36">
              <a:extLst>
                <a:ext uri="{FF2B5EF4-FFF2-40B4-BE49-F238E27FC236}">
                  <a16:creationId xmlns:a16="http://schemas.microsoft.com/office/drawing/2014/main" id="{DDBC2058-6E7C-F448-93A8-532B9621E059}"/>
                </a:ext>
              </a:extLst>
            </p:cNvPr>
            <p:cNvGrpSpPr/>
            <p:nvPr/>
          </p:nvGrpSpPr>
          <p:grpSpPr>
            <a:xfrm>
              <a:off x="2416629" y="2725972"/>
              <a:ext cx="1454612" cy="188678"/>
              <a:chOff x="10390909" y="2667045"/>
              <a:chExt cx="1922607" cy="249382"/>
            </a:xfrm>
          </p:grpSpPr>
          <p:sp>
            <p:nvSpPr>
              <p:cNvPr id="38" name="Oval 37">
                <a:extLst>
                  <a:ext uri="{FF2B5EF4-FFF2-40B4-BE49-F238E27FC236}">
                    <a16:creationId xmlns:a16="http://schemas.microsoft.com/office/drawing/2014/main" id="{384629CE-5B4C-1940-AB50-C5314AAE9285}"/>
                  </a:ext>
                </a:extLst>
              </p:cNvPr>
              <p:cNvSpPr/>
              <p:nvPr/>
            </p:nvSpPr>
            <p:spPr>
              <a:xfrm>
                <a:off x="10390909" y="2667045"/>
                <a:ext cx="249382" cy="2493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9" name="Oval 38">
                <a:extLst>
                  <a:ext uri="{FF2B5EF4-FFF2-40B4-BE49-F238E27FC236}">
                    <a16:creationId xmlns:a16="http://schemas.microsoft.com/office/drawing/2014/main" id="{D9532858-081F-1A40-9ADA-68633A09CE52}"/>
                  </a:ext>
                </a:extLst>
              </p:cNvPr>
              <p:cNvSpPr/>
              <p:nvPr/>
            </p:nvSpPr>
            <p:spPr>
              <a:xfrm>
                <a:off x="10948122" y="2667045"/>
                <a:ext cx="249382" cy="2493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0" name="Oval 39">
                <a:extLst>
                  <a:ext uri="{FF2B5EF4-FFF2-40B4-BE49-F238E27FC236}">
                    <a16:creationId xmlns:a16="http://schemas.microsoft.com/office/drawing/2014/main" id="{53A12E03-0844-784B-BCDA-4A9BB7E58CCE}"/>
                  </a:ext>
                </a:extLst>
              </p:cNvPr>
              <p:cNvSpPr/>
              <p:nvPr/>
            </p:nvSpPr>
            <p:spPr>
              <a:xfrm>
                <a:off x="11505335" y="2667045"/>
                <a:ext cx="249382" cy="2493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1" name="Oval 40">
                <a:extLst>
                  <a:ext uri="{FF2B5EF4-FFF2-40B4-BE49-F238E27FC236}">
                    <a16:creationId xmlns:a16="http://schemas.microsoft.com/office/drawing/2014/main" id="{ACB42F14-3745-294A-84E4-01FB47BC048F}"/>
                  </a:ext>
                </a:extLst>
              </p:cNvPr>
              <p:cNvSpPr/>
              <p:nvPr/>
            </p:nvSpPr>
            <p:spPr>
              <a:xfrm>
                <a:off x="12064134" y="2667045"/>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grpSp>
      <p:grpSp>
        <p:nvGrpSpPr>
          <p:cNvPr id="45" name="Group 44">
            <a:extLst>
              <a:ext uri="{FF2B5EF4-FFF2-40B4-BE49-F238E27FC236}">
                <a16:creationId xmlns:a16="http://schemas.microsoft.com/office/drawing/2014/main" id="{7A16CB85-DF3F-1449-A6D6-B806B2F8A6E1}"/>
              </a:ext>
            </a:extLst>
          </p:cNvPr>
          <p:cNvGrpSpPr/>
          <p:nvPr/>
        </p:nvGrpSpPr>
        <p:grpSpPr>
          <a:xfrm>
            <a:off x="0" y="5804753"/>
            <a:ext cx="8375648" cy="2139624"/>
            <a:chOff x="0" y="10495975"/>
            <a:chExt cx="8375648" cy="2139624"/>
          </a:xfrm>
        </p:grpSpPr>
        <p:sp>
          <p:nvSpPr>
            <p:cNvPr id="46" name="Delay 51">
              <a:extLst>
                <a:ext uri="{FF2B5EF4-FFF2-40B4-BE49-F238E27FC236}">
                  <a16:creationId xmlns:a16="http://schemas.microsoft.com/office/drawing/2014/main" id="{4588B8AC-47E7-3441-8187-E9358D9E4F3C}"/>
                </a:ext>
              </a:extLst>
            </p:cNvPr>
            <p:cNvSpPr/>
            <p:nvPr/>
          </p:nvSpPr>
          <p:spPr>
            <a:xfrm>
              <a:off x="0" y="10495975"/>
              <a:ext cx="8375648" cy="2139624"/>
            </a:xfrm>
            <a:custGeom>
              <a:avLst/>
              <a:gdLst>
                <a:gd name="connsiteX0" fmla="*/ 0 w 1619837"/>
                <a:gd name="connsiteY0" fmla="*/ 0 h 1619837"/>
                <a:gd name="connsiteX1" fmla="*/ 809919 w 1619837"/>
                <a:gd name="connsiteY1" fmla="*/ 0 h 1619837"/>
                <a:gd name="connsiteX2" fmla="*/ 1619838 w 1619837"/>
                <a:gd name="connsiteY2" fmla="*/ 809919 h 1619837"/>
                <a:gd name="connsiteX3" fmla="*/ 809919 w 1619837"/>
                <a:gd name="connsiteY3" fmla="*/ 1619838 h 1619837"/>
                <a:gd name="connsiteX4" fmla="*/ 0 w 1619837"/>
                <a:gd name="connsiteY4" fmla="*/ 1619837 h 1619837"/>
                <a:gd name="connsiteX5" fmla="*/ 0 w 1619837"/>
                <a:gd name="connsiteY5" fmla="*/ 0 h 1619837"/>
                <a:gd name="connsiteX0" fmla="*/ 0 w 6336217"/>
                <a:gd name="connsiteY0" fmla="*/ 0 h 1619838"/>
                <a:gd name="connsiteX1" fmla="*/ 5526298 w 6336217"/>
                <a:gd name="connsiteY1" fmla="*/ 0 h 1619838"/>
                <a:gd name="connsiteX2" fmla="*/ 6336217 w 6336217"/>
                <a:gd name="connsiteY2" fmla="*/ 809919 h 1619838"/>
                <a:gd name="connsiteX3" fmla="*/ 5526298 w 6336217"/>
                <a:gd name="connsiteY3" fmla="*/ 1619838 h 1619838"/>
                <a:gd name="connsiteX4" fmla="*/ 4716379 w 6336217"/>
                <a:gd name="connsiteY4" fmla="*/ 1619837 h 1619838"/>
                <a:gd name="connsiteX5" fmla="*/ 0 w 6336217"/>
                <a:gd name="connsiteY5" fmla="*/ 0 h 1619838"/>
                <a:gd name="connsiteX0" fmla="*/ 4708 w 6340925"/>
                <a:gd name="connsiteY0" fmla="*/ 0 h 1619838"/>
                <a:gd name="connsiteX1" fmla="*/ 5531006 w 6340925"/>
                <a:gd name="connsiteY1" fmla="*/ 0 h 1619838"/>
                <a:gd name="connsiteX2" fmla="*/ 6340925 w 6340925"/>
                <a:gd name="connsiteY2" fmla="*/ 809919 h 1619838"/>
                <a:gd name="connsiteX3" fmla="*/ 5531006 w 6340925"/>
                <a:gd name="connsiteY3" fmla="*/ 1619838 h 1619838"/>
                <a:gd name="connsiteX4" fmla="*/ 0 w 6340925"/>
                <a:gd name="connsiteY4" fmla="*/ 1550263 h 1619838"/>
                <a:gd name="connsiteX5" fmla="*/ 4708 w 6340925"/>
                <a:gd name="connsiteY5" fmla="*/ 0 h 1619838"/>
                <a:gd name="connsiteX0" fmla="*/ 4708 w 6340925"/>
                <a:gd name="connsiteY0" fmla="*/ 0 h 1629776"/>
                <a:gd name="connsiteX1" fmla="*/ 5531006 w 6340925"/>
                <a:gd name="connsiteY1" fmla="*/ 0 h 1629776"/>
                <a:gd name="connsiteX2" fmla="*/ 6340925 w 6340925"/>
                <a:gd name="connsiteY2" fmla="*/ 809919 h 1629776"/>
                <a:gd name="connsiteX3" fmla="*/ 5531006 w 6340925"/>
                <a:gd name="connsiteY3" fmla="*/ 1619838 h 1629776"/>
                <a:gd name="connsiteX4" fmla="*/ 0 w 6340925"/>
                <a:gd name="connsiteY4" fmla="*/ 1629776 h 1629776"/>
                <a:gd name="connsiteX5" fmla="*/ 4708 w 6340925"/>
                <a:gd name="connsiteY5" fmla="*/ 0 h 1629776"/>
                <a:gd name="connsiteX0" fmla="*/ 4708 w 6340925"/>
                <a:gd name="connsiteY0" fmla="*/ 0 h 1619838"/>
                <a:gd name="connsiteX1" fmla="*/ 5531006 w 6340925"/>
                <a:gd name="connsiteY1" fmla="*/ 0 h 1619838"/>
                <a:gd name="connsiteX2" fmla="*/ 6340925 w 6340925"/>
                <a:gd name="connsiteY2" fmla="*/ 809919 h 1619838"/>
                <a:gd name="connsiteX3" fmla="*/ 5531006 w 6340925"/>
                <a:gd name="connsiteY3" fmla="*/ 1619838 h 1619838"/>
                <a:gd name="connsiteX4" fmla="*/ 0 w 6340925"/>
                <a:gd name="connsiteY4" fmla="*/ 1577022 h 1619838"/>
                <a:gd name="connsiteX5" fmla="*/ 4708 w 6340925"/>
                <a:gd name="connsiteY5" fmla="*/ 0 h 1619838"/>
                <a:gd name="connsiteX0" fmla="*/ 4708 w 6340925"/>
                <a:gd name="connsiteY0" fmla="*/ 0 h 1619838"/>
                <a:gd name="connsiteX1" fmla="*/ 5531006 w 6340925"/>
                <a:gd name="connsiteY1" fmla="*/ 0 h 1619838"/>
                <a:gd name="connsiteX2" fmla="*/ 6340925 w 6340925"/>
                <a:gd name="connsiteY2" fmla="*/ 809919 h 1619838"/>
                <a:gd name="connsiteX3" fmla="*/ 5531006 w 6340925"/>
                <a:gd name="connsiteY3" fmla="*/ 1619838 h 1619838"/>
                <a:gd name="connsiteX4" fmla="*/ 0 w 6340925"/>
                <a:gd name="connsiteY4" fmla="*/ 1618052 h 1619838"/>
                <a:gd name="connsiteX5" fmla="*/ 4708 w 6340925"/>
                <a:gd name="connsiteY5" fmla="*/ 0 h 161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40925" h="1619838">
                  <a:moveTo>
                    <a:pt x="4708" y="0"/>
                  </a:moveTo>
                  <a:lnTo>
                    <a:pt x="5531006" y="0"/>
                  </a:lnTo>
                  <a:cubicBezTo>
                    <a:pt x="5978312" y="0"/>
                    <a:pt x="6340925" y="362613"/>
                    <a:pt x="6340925" y="809919"/>
                  </a:cubicBezTo>
                  <a:cubicBezTo>
                    <a:pt x="6340925" y="1257225"/>
                    <a:pt x="5978312" y="1619838"/>
                    <a:pt x="5531006" y="1619838"/>
                  </a:cubicBezTo>
                  <a:lnTo>
                    <a:pt x="0" y="1618052"/>
                  </a:lnTo>
                  <a:cubicBezTo>
                    <a:pt x="1569" y="1101298"/>
                    <a:pt x="3139" y="516754"/>
                    <a:pt x="470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0C622D9-DDAB-F64A-A14E-8DBC46CBD74D}"/>
                </a:ext>
              </a:extLst>
            </p:cNvPr>
            <p:cNvSpPr txBox="1"/>
            <p:nvPr/>
          </p:nvSpPr>
          <p:spPr>
            <a:xfrm>
              <a:off x="292445" y="11240162"/>
              <a:ext cx="7790757" cy="618118"/>
            </a:xfrm>
            <a:prstGeom prst="rect">
              <a:avLst/>
            </a:prstGeom>
            <a:noFill/>
          </p:spPr>
          <p:txBody>
            <a:bodyPr wrap="square" rtlCol="0">
              <a:spAutoFit/>
            </a:bodyPr>
            <a:lstStyle/>
            <a:p>
              <a:pPr>
                <a:lnSpc>
                  <a:spcPts val="4080"/>
                </a:lnSpc>
              </a:pPr>
              <a:r>
                <a:rPr lang="en-US" dirty="0" err="1">
                  <a:solidFill>
                    <a:schemeClr val="bg1"/>
                  </a:solidFill>
                  <a:latin typeface="Poppins Medium" pitchFamily="2" charset="77"/>
                  <a:ea typeface="Roboto Medium" panose="02000000000000000000" pitchFamily="2" charset="0"/>
                  <a:cs typeface="Poppins Medium" pitchFamily="2" charset="77"/>
                </a:rPr>
                <a:t>Gestión</a:t>
              </a:r>
              <a:r>
                <a:rPr lang="en-US" dirty="0">
                  <a:solidFill>
                    <a:schemeClr val="bg1"/>
                  </a:solidFill>
                  <a:latin typeface="Poppins Medium" pitchFamily="2" charset="77"/>
                  <a:ea typeface="Roboto Medium" panose="02000000000000000000" pitchFamily="2" charset="0"/>
                  <a:cs typeface="Poppins Medium" pitchFamily="2" charset="77"/>
                </a:rPr>
                <a:t> de </a:t>
              </a:r>
              <a:r>
                <a:rPr lang="en-US" dirty="0" err="1">
                  <a:solidFill>
                    <a:schemeClr val="bg1"/>
                  </a:solidFill>
                  <a:latin typeface="Poppins Medium" pitchFamily="2" charset="77"/>
                  <a:ea typeface="Roboto Medium" panose="02000000000000000000" pitchFamily="2" charset="0"/>
                  <a:cs typeface="Poppins Medium" pitchFamily="2" charset="77"/>
                </a:rPr>
                <a:t>Pedidos</a:t>
              </a:r>
              <a:r>
                <a:rPr lang="en-US" dirty="0">
                  <a:solidFill>
                    <a:schemeClr val="bg1"/>
                  </a:solidFill>
                  <a:latin typeface="Poppins Medium" pitchFamily="2" charset="77"/>
                  <a:ea typeface="Roboto Medium" panose="02000000000000000000" pitchFamily="2" charset="0"/>
                  <a:cs typeface="Poppins Medium" pitchFamily="2" charset="77"/>
                </a:rPr>
                <a:t> </a:t>
              </a:r>
              <a:r>
                <a:rPr lang="en-US" dirty="0" err="1">
                  <a:solidFill>
                    <a:schemeClr val="bg1"/>
                  </a:solidFill>
                  <a:latin typeface="Poppins Medium" pitchFamily="2" charset="77"/>
                  <a:ea typeface="Roboto Medium" panose="02000000000000000000" pitchFamily="2" charset="0"/>
                  <a:cs typeface="Poppins Medium" pitchFamily="2" charset="77"/>
                </a:rPr>
                <a:t>en</a:t>
              </a:r>
              <a:r>
                <a:rPr lang="en-US" dirty="0">
                  <a:solidFill>
                    <a:schemeClr val="bg1"/>
                  </a:solidFill>
                  <a:latin typeface="Poppins Medium" pitchFamily="2" charset="77"/>
                  <a:ea typeface="Roboto Medium" panose="02000000000000000000" pitchFamily="2" charset="0"/>
                  <a:cs typeface="Poppins Medium" pitchFamily="2" charset="77"/>
                </a:rPr>
                <a:t> </a:t>
              </a:r>
              <a:r>
                <a:rPr lang="en-US" dirty="0" err="1">
                  <a:solidFill>
                    <a:schemeClr val="bg1"/>
                  </a:solidFill>
                  <a:latin typeface="Poppins Medium" pitchFamily="2" charset="77"/>
                  <a:ea typeface="Roboto Medium" panose="02000000000000000000" pitchFamily="2" charset="0"/>
                  <a:cs typeface="Poppins Medium" pitchFamily="2" charset="77"/>
                </a:rPr>
                <a:t>movilidad</a:t>
              </a:r>
              <a:endParaRPr lang="en-US" dirty="0">
                <a:solidFill>
                  <a:schemeClr val="bg1"/>
                </a:solidFill>
                <a:latin typeface="Poppins Medium" pitchFamily="2" charset="77"/>
                <a:ea typeface="Roboto Medium" panose="02000000000000000000" pitchFamily="2" charset="0"/>
                <a:cs typeface="Poppins Medium" pitchFamily="2" charset="77"/>
              </a:endParaRPr>
            </a:p>
          </p:txBody>
        </p:sp>
      </p:grpSp>
      <p:sp>
        <p:nvSpPr>
          <p:cNvPr id="48" name="TextBox 47">
            <a:extLst>
              <a:ext uri="{FF2B5EF4-FFF2-40B4-BE49-F238E27FC236}">
                <a16:creationId xmlns:a16="http://schemas.microsoft.com/office/drawing/2014/main" id="{9E79D4B1-B04D-0A4D-97FA-CC6ECA8700D1}"/>
              </a:ext>
            </a:extLst>
          </p:cNvPr>
          <p:cNvSpPr txBox="1"/>
          <p:nvPr/>
        </p:nvSpPr>
        <p:spPr>
          <a:xfrm>
            <a:off x="1670253" y="3819853"/>
            <a:ext cx="15124408" cy="1143903"/>
          </a:xfrm>
          <a:prstGeom prst="rect">
            <a:avLst/>
          </a:prstGeom>
          <a:noFill/>
        </p:spPr>
        <p:txBody>
          <a:bodyPr wrap="square" rtlCol="0">
            <a:spAutoFit/>
          </a:bodyPr>
          <a:lstStyle/>
          <a:p>
            <a:pPr>
              <a:lnSpc>
                <a:spcPts val="4080"/>
              </a:lnSpc>
            </a:pPr>
            <a:r>
              <a:rPr lang="es-ES" dirty="0">
                <a:latin typeface="Poppins Medium" panose="00000600000000000000" pitchFamily="2" charset="0"/>
                <a:ea typeface="Lato Light" panose="020F0502020204030203" pitchFamily="34" charset="0"/>
                <a:cs typeface="Poppins Medium" panose="00000600000000000000" pitchFamily="2" charset="0"/>
              </a:rPr>
              <a:t>La Aplicación Android facilita a los repartidores la gestión de los pedidos.</a:t>
            </a:r>
            <a:endParaRPr lang="en-US" dirty="0">
              <a:latin typeface="Poppins Medium" panose="00000600000000000000" pitchFamily="2" charset="0"/>
              <a:ea typeface="Lato Light" panose="020F0502020204030203" pitchFamily="34" charset="0"/>
              <a:cs typeface="Poppins Medium" panose="00000600000000000000" pitchFamily="2" charset="0"/>
            </a:endParaRPr>
          </a:p>
        </p:txBody>
      </p:sp>
      <p:pic>
        <p:nvPicPr>
          <p:cNvPr id="11" name="Marcador de posición de imagen 10">
            <a:extLst>
              <a:ext uri="{FF2B5EF4-FFF2-40B4-BE49-F238E27FC236}">
                <a16:creationId xmlns:a16="http://schemas.microsoft.com/office/drawing/2014/main" id="{3D89BDDE-7DF0-F2FA-B1CF-CC12841DFB99}"/>
              </a:ext>
            </a:extLst>
          </p:cNvPr>
          <p:cNvPicPr>
            <a:picLocks noGrp="1" noChangeAspect="1"/>
          </p:cNvPicPr>
          <p:nvPr>
            <p:ph type="pic" sz="quarter" idx="14"/>
          </p:nvPr>
        </p:nvPicPr>
        <p:blipFill>
          <a:blip r:embed="rId4" cstate="email">
            <a:extLst>
              <a:ext uri="{28A0092B-C50C-407E-A947-70E740481C1C}">
                <a14:useLocalDpi xmlns:a14="http://schemas.microsoft.com/office/drawing/2010/main" val="0"/>
              </a:ext>
            </a:extLst>
          </a:blip>
          <a:srcRect t="2444" b="2444"/>
          <a:stretch>
            <a:fillRect/>
          </a:stretch>
        </p:blipFill>
        <p:spPr/>
      </p:pic>
      <p:grpSp>
        <p:nvGrpSpPr>
          <p:cNvPr id="16" name="Group 62">
            <a:extLst>
              <a:ext uri="{FF2B5EF4-FFF2-40B4-BE49-F238E27FC236}">
                <a16:creationId xmlns:a16="http://schemas.microsoft.com/office/drawing/2014/main" id="{63D4A1CE-1E6F-479C-1E99-A63CB88BAD04}"/>
              </a:ext>
            </a:extLst>
          </p:cNvPr>
          <p:cNvGrpSpPr/>
          <p:nvPr/>
        </p:nvGrpSpPr>
        <p:grpSpPr>
          <a:xfrm>
            <a:off x="1616562" y="8824854"/>
            <a:ext cx="14390835" cy="2992737"/>
            <a:chOff x="1768925" y="8452513"/>
            <a:chExt cx="14390835" cy="2992737"/>
          </a:xfrm>
        </p:grpSpPr>
        <p:grpSp>
          <p:nvGrpSpPr>
            <p:cNvPr id="19" name="Group 71">
              <a:extLst>
                <a:ext uri="{FF2B5EF4-FFF2-40B4-BE49-F238E27FC236}">
                  <a16:creationId xmlns:a16="http://schemas.microsoft.com/office/drawing/2014/main" id="{A7C87B9C-C7CD-2304-6E7F-37A1C47BA097}"/>
                </a:ext>
              </a:extLst>
            </p:cNvPr>
            <p:cNvGrpSpPr/>
            <p:nvPr/>
          </p:nvGrpSpPr>
          <p:grpSpPr>
            <a:xfrm>
              <a:off x="1768925" y="8452513"/>
              <a:ext cx="14390835" cy="1240223"/>
              <a:chOff x="1768925" y="4947485"/>
              <a:chExt cx="14390835" cy="1240223"/>
            </a:xfrm>
          </p:grpSpPr>
          <p:sp>
            <p:nvSpPr>
              <p:cNvPr id="27" name="Subtitle 2">
                <a:extLst>
                  <a:ext uri="{FF2B5EF4-FFF2-40B4-BE49-F238E27FC236}">
                    <a16:creationId xmlns:a16="http://schemas.microsoft.com/office/drawing/2014/main" id="{991D7052-6E8E-939D-6641-D2E10D4C293C}"/>
                  </a:ext>
                </a:extLst>
              </p:cNvPr>
              <p:cNvSpPr txBox="1">
                <a:spLocks/>
              </p:cNvSpPr>
              <p:nvPr/>
            </p:nvSpPr>
            <p:spPr>
              <a:xfrm>
                <a:off x="2752576" y="4947485"/>
                <a:ext cx="13407184" cy="1240223"/>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80"/>
                  </a:lnSpc>
                </a:pPr>
                <a:r>
                  <a:rPr lang="en-US" sz="2800" dirty="0" err="1">
                    <a:solidFill>
                      <a:schemeClr val="bg1"/>
                    </a:solidFill>
                    <a:latin typeface="Poppins Medium" panose="00000600000000000000" pitchFamily="2" charset="0"/>
                    <a:ea typeface="Lato Light" panose="020F0502020204030203" pitchFamily="34" charset="0"/>
                    <a:cs typeface="Poppins Medium" panose="00000600000000000000" pitchFamily="2" charset="0"/>
                  </a:rPr>
                  <a:t>Permite</a:t>
                </a:r>
                <a:r>
                  <a:rPr lang="en-US" sz="2800" dirty="0">
                    <a:solidFill>
                      <a:schemeClr val="bg1"/>
                    </a:solidFill>
                    <a:latin typeface="Poppins Medium" panose="00000600000000000000" pitchFamily="2" charset="0"/>
                    <a:ea typeface="Lato Light" panose="020F0502020204030203" pitchFamily="34" charset="0"/>
                    <a:cs typeface="Poppins Medium" panose="00000600000000000000" pitchFamily="2" charset="0"/>
                  </a:rPr>
                  <a:t> a </a:t>
                </a:r>
                <a:r>
                  <a:rPr lang="en-US" sz="2800" dirty="0" err="1">
                    <a:solidFill>
                      <a:schemeClr val="bg1"/>
                    </a:solidFill>
                    <a:latin typeface="Poppins Medium" panose="00000600000000000000" pitchFamily="2" charset="0"/>
                    <a:ea typeface="Lato Light" panose="020F0502020204030203" pitchFamily="34" charset="0"/>
                    <a:cs typeface="Poppins Medium" panose="00000600000000000000" pitchFamily="2" charset="0"/>
                  </a:rPr>
                  <a:t>cada</a:t>
                </a:r>
                <a:r>
                  <a:rPr lang="en-US" sz="2800" dirty="0">
                    <a:solidFill>
                      <a:schemeClr val="bg1"/>
                    </a:solidFill>
                    <a:latin typeface="Poppins Medium" panose="00000600000000000000" pitchFamily="2" charset="0"/>
                    <a:ea typeface="Lato Light" panose="020F0502020204030203" pitchFamily="34" charset="0"/>
                    <a:cs typeface="Poppins Medium" panose="00000600000000000000" pitchFamily="2" charset="0"/>
                  </a:rPr>
                  <a:t> </a:t>
                </a:r>
                <a:r>
                  <a:rPr lang="en-US" sz="2800" dirty="0" err="1">
                    <a:solidFill>
                      <a:schemeClr val="bg1"/>
                    </a:solidFill>
                    <a:latin typeface="Poppins Medium" panose="00000600000000000000" pitchFamily="2" charset="0"/>
                    <a:ea typeface="Lato Light" panose="020F0502020204030203" pitchFamily="34" charset="0"/>
                    <a:cs typeface="Poppins Medium" panose="00000600000000000000" pitchFamily="2" charset="0"/>
                  </a:rPr>
                  <a:t>repartidor</a:t>
                </a:r>
                <a:r>
                  <a:rPr lang="en-US" sz="2800" dirty="0">
                    <a:solidFill>
                      <a:schemeClr val="bg1"/>
                    </a:solidFill>
                    <a:latin typeface="Poppins Medium" panose="00000600000000000000" pitchFamily="2" charset="0"/>
                    <a:ea typeface="Lato Light" panose="020F0502020204030203" pitchFamily="34" charset="0"/>
                    <a:cs typeface="Poppins Medium" panose="00000600000000000000" pitchFamily="2" charset="0"/>
                  </a:rPr>
                  <a:t> saber </a:t>
                </a:r>
                <a:r>
                  <a:rPr lang="en-US" sz="2800" dirty="0" err="1">
                    <a:solidFill>
                      <a:schemeClr val="bg1"/>
                    </a:solidFill>
                    <a:latin typeface="Poppins Medium" panose="00000600000000000000" pitchFamily="2" charset="0"/>
                    <a:ea typeface="Lato Light" panose="020F0502020204030203" pitchFamily="34" charset="0"/>
                    <a:cs typeface="Poppins Medium" panose="00000600000000000000" pitchFamily="2" charset="0"/>
                  </a:rPr>
                  <a:t>en</a:t>
                </a:r>
                <a:r>
                  <a:rPr lang="en-US" sz="2800" dirty="0">
                    <a:solidFill>
                      <a:schemeClr val="bg1"/>
                    </a:solidFill>
                    <a:latin typeface="Poppins Medium" panose="00000600000000000000" pitchFamily="2" charset="0"/>
                    <a:ea typeface="Lato Light" panose="020F0502020204030203" pitchFamily="34" charset="0"/>
                    <a:cs typeface="Poppins Medium" panose="00000600000000000000" pitchFamily="2" charset="0"/>
                  </a:rPr>
                  <a:t> </a:t>
                </a:r>
                <a:r>
                  <a:rPr lang="en-US" sz="2800" dirty="0" err="1">
                    <a:solidFill>
                      <a:schemeClr val="bg1"/>
                    </a:solidFill>
                    <a:latin typeface="Poppins Medium" panose="00000600000000000000" pitchFamily="2" charset="0"/>
                    <a:ea typeface="Lato Light" panose="020F0502020204030203" pitchFamily="34" charset="0"/>
                    <a:cs typeface="Poppins Medium" panose="00000600000000000000" pitchFamily="2" charset="0"/>
                  </a:rPr>
                  <a:t>tiempo</a:t>
                </a:r>
                <a:r>
                  <a:rPr lang="en-US" sz="2800" dirty="0">
                    <a:solidFill>
                      <a:schemeClr val="bg1"/>
                    </a:solidFill>
                    <a:latin typeface="Poppins Medium" panose="00000600000000000000" pitchFamily="2" charset="0"/>
                    <a:ea typeface="Lato Light" panose="020F0502020204030203" pitchFamily="34" charset="0"/>
                    <a:cs typeface="Poppins Medium" panose="00000600000000000000" pitchFamily="2" charset="0"/>
                  </a:rPr>
                  <a:t> real </a:t>
                </a:r>
                <a:r>
                  <a:rPr lang="en-US" sz="2800" dirty="0" err="1">
                    <a:solidFill>
                      <a:schemeClr val="bg1"/>
                    </a:solidFill>
                    <a:latin typeface="Poppins Medium" panose="00000600000000000000" pitchFamily="2" charset="0"/>
                    <a:ea typeface="Lato Light" panose="020F0502020204030203" pitchFamily="34" charset="0"/>
                    <a:cs typeface="Poppins Medium" panose="00000600000000000000" pitchFamily="2" charset="0"/>
                  </a:rPr>
                  <a:t>qué</a:t>
                </a:r>
                <a:r>
                  <a:rPr lang="en-US" sz="2800" dirty="0">
                    <a:solidFill>
                      <a:schemeClr val="bg1"/>
                    </a:solidFill>
                    <a:latin typeface="Poppins Medium" panose="00000600000000000000" pitchFamily="2" charset="0"/>
                    <a:ea typeface="Lato Light" panose="020F0502020204030203" pitchFamily="34" charset="0"/>
                    <a:cs typeface="Poppins Medium" panose="00000600000000000000" pitchFamily="2" charset="0"/>
                  </a:rPr>
                  <a:t> </a:t>
                </a:r>
                <a:r>
                  <a:rPr lang="en-US" sz="2800" dirty="0" err="1">
                    <a:solidFill>
                      <a:schemeClr val="bg1"/>
                    </a:solidFill>
                    <a:latin typeface="Poppins Medium" panose="00000600000000000000" pitchFamily="2" charset="0"/>
                    <a:ea typeface="Lato Light" panose="020F0502020204030203" pitchFamily="34" charset="0"/>
                    <a:cs typeface="Poppins Medium" panose="00000600000000000000" pitchFamily="2" charset="0"/>
                  </a:rPr>
                  <a:t>recogidas</a:t>
                </a:r>
                <a:r>
                  <a:rPr lang="en-US" sz="2800" dirty="0">
                    <a:solidFill>
                      <a:schemeClr val="bg1"/>
                    </a:solidFill>
                    <a:latin typeface="Poppins Medium" panose="00000600000000000000" pitchFamily="2" charset="0"/>
                    <a:ea typeface="Lato Light" panose="020F0502020204030203" pitchFamily="34" charset="0"/>
                    <a:cs typeface="Poppins Medium" panose="00000600000000000000" pitchFamily="2" charset="0"/>
                  </a:rPr>
                  <a:t> </a:t>
                </a:r>
                <a:r>
                  <a:rPr lang="en-US" sz="2800" dirty="0" err="1">
                    <a:solidFill>
                      <a:schemeClr val="bg1"/>
                    </a:solidFill>
                    <a:latin typeface="Poppins Medium" panose="00000600000000000000" pitchFamily="2" charset="0"/>
                    <a:ea typeface="Lato Light" panose="020F0502020204030203" pitchFamily="34" charset="0"/>
                    <a:cs typeface="Poppins Medium" panose="00000600000000000000" pitchFamily="2" charset="0"/>
                  </a:rPr>
                  <a:t>tiene</a:t>
                </a:r>
                <a:r>
                  <a:rPr lang="en-US" sz="2800" dirty="0">
                    <a:solidFill>
                      <a:schemeClr val="bg1"/>
                    </a:solidFill>
                    <a:latin typeface="Poppins Medium" panose="00000600000000000000" pitchFamily="2" charset="0"/>
                    <a:ea typeface="Lato Light" panose="020F0502020204030203" pitchFamily="34" charset="0"/>
                    <a:cs typeface="Poppins Medium" panose="00000600000000000000" pitchFamily="2" charset="0"/>
                  </a:rPr>
                  <a:t> </a:t>
                </a:r>
                <a:r>
                  <a:rPr lang="en-US" sz="2800" dirty="0" err="1">
                    <a:solidFill>
                      <a:schemeClr val="bg1"/>
                    </a:solidFill>
                    <a:latin typeface="Poppins Medium" panose="00000600000000000000" pitchFamily="2" charset="0"/>
                    <a:ea typeface="Lato Light" panose="020F0502020204030203" pitchFamily="34" charset="0"/>
                    <a:cs typeface="Poppins Medium" panose="00000600000000000000" pitchFamily="2" charset="0"/>
                  </a:rPr>
                  <a:t>pendientes</a:t>
                </a:r>
                <a:r>
                  <a:rPr lang="en-US" sz="2800" dirty="0">
                    <a:solidFill>
                      <a:schemeClr val="bg1"/>
                    </a:solidFill>
                    <a:latin typeface="Poppins Medium" panose="00000600000000000000" pitchFamily="2" charset="0"/>
                    <a:ea typeface="Lato Light" panose="020F0502020204030203" pitchFamily="34" charset="0"/>
                    <a:cs typeface="Poppins Medium" panose="00000600000000000000" pitchFamily="2" charset="0"/>
                  </a:rPr>
                  <a:t>, </a:t>
                </a:r>
                <a:r>
                  <a:rPr lang="en-US" sz="2800" dirty="0" err="1">
                    <a:solidFill>
                      <a:schemeClr val="bg1"/>
                    </a:solidFill>
                    <a:latin typeface="Poppins Medium" panose="00000600000000000000" pitchFamily="2" charset="0"/>
                    <a:ea typeface="Lato Light" panose="020F0502020204030203" pitchFamily="34" charset="0"/>
                    <a:cs typeface="Poppins Medium" panose="00000600000000000000" pitchFamily="2" charset="0"/>
                  </a:rPr>
                  <a:t>qué</a:t>
                </a:r>
                <a:r>
                  <a:rPr lang="en-US" sz="2800" dirty="0">
                    <a:solidFill>
                      <a:schemeClr val="bg1"/>
                    </a:solidFill>
                    <a:latin typeface="Poppins Medium" panose="00000600000000000000" pitchFamily="2" charset="0"/>
                    <a:ea typeface="Lato Light" panose="020F0502020204030203" pitchFamily="34" charset="0"/>
                    <a:cs typeface="Poppins Medium" panose="00000600000000000000" pitchFamily="2" charset="0"/>
                  </a:rPr>
                  <a:t> </a:t>
                </a:r>
                <a:r>
                  <a:rPr lang="en-US" sz="2800" dirty="0" err="1">
                    <a:solidFill>
                      <a:schemeClr val="bg1"/>
                    </a:solidFill>
                    <a:latin typeface="Poppins Medium" panose="00000600000000000000" pitchFamily="2" charset="0"/>
                    <a:ea typeface="Lato Light" panose="020F0502020204030203" pitchFamily="34" charset="0"/>
                    <a:cs typeface="Poppins Medium" panose="00000600000000000000" pitchFamily="2" charset="0"/>
                  </a:rPr>
                  <a:t>pedidos</a:t>
                </a:r>
                <a:r>
                  <a:rPr lang="en-US" sz="2800" dirty="0">
                    <a:solidFill>
                      <a:schemeClr val="bg1"/>
                    </a:solidFill>
                    <a:latin typeface="Poppins Medium" panose="00000600000000000000" pitchFamily="2" charset="0"/>
                    <a:ea typeface="Lato Light" panose="020F0502020204030203" pitchFamily="34" charset="0"/>
                    <a:cs typeface="Poppins Medium" panose="00000600000000000000" pitchFamily="2" charset="0"/>
                  </a:rPr>
                  <a:t> se </a:t>
                </a:r>
                <a:r>
                  <a:rPr lang="en-US" sz="2800" dirty="0" err="1">
                    <a:solidFill>
                      <a:schemeClr val="bg1"/>
                    </a:solidFill>
                    <a:latin typeface="Poppins Medium" panose="00000600000000000000" pitchFamily="2" charset="0"/>
                    <a:ea typeface="Lato Light" panose="020F0502020204030203" pitchFamily="34" charset="0"/>
                    <a:cs typeface="Poppins Medium" panose="00000600000000000000" pitchFamily="2" charset="0"/>
                  </a:rPr>
                  <a:t>han</a:t>
                </a:r>
                <a:r>
                  <a:rPr lang="en-US" sz="2800" dirty="0">
                    <a:solidFill>
                      <a:schemeClr val="bg1"/>
                    </a:solidFill>
                    <a:latin typeface="Poppins Medium" panose="00000600000000000000" pitchFamily="2" charset="0"/>
                    <a:ea typeface="Lato Light" panose="020F0502020204030203" pitchFamily="34" charset="0"/>
                    <a:cs typeface="Poppins Medium" panose="00000600000000000000" pitchFamily="2" charset="0"/>
                  </a:rPr>
                  <a:t> </a:t>
                </a:r>
                <a:r>
                  <a:rPr lang="en-US" sz="2800" dirty="0" err="1">
                    <a:solidFill>
                      <a:schemeClr val="bg1"/>
                    </a:solidFill>
                    <a:latin typeface="Poppins Medium" panose="00000600000000000000" pitchFamily="2" charset="0"/>
                    <a:ea typeface="Lato Light" panose="020F0502020204030203" pitchFamily="34" charset="0"/>
                    <a:cs typeface="Poppins Medium" panose="00000600000000000000" pitchFamily="2" charset="0"/>
                  </a:rPr>
                  <a:t>entregado</a:t>
                </a:r>
                <a:r>
                  <a:rPr lang="en-US" sz="2800" dirty="0">
                    <a:solidFill>
                      <a:schemeClr val="bg1"/>
                    </a:solidFill>
                    <a:latin typeface="Poppins Medium" panose="00000600000000000000" pitchFamily="2" charset="0"/>
                    <a:ea typeface="Lato Light" panose="020F0502020204030203" pitchFamily="34" charset="0"/>
                    <a:cs typeface="Poppins Medium" panose="00000600000000000000" pitchFamily="2" charset="0"/>
                  </a:rPr>
                  <a:t>, etc. </a:t>
                </a:r>
              </a:p>
            </p:txBody>
          </p:sp>
          <p:grpSp>
            <p:nvGrpSpPr>
              <p:cNvPr id="28" name="Group 82">
                <a:extLst>
                  <a:ext uri="{FF2B5EF4-FFF2-40B4-BE49-F238E27FC236}">
                    <a16:creationId xmlns:a16="http://schemas.microsoft.com/office/drawing/2014/main" id="{60465D49-0761-28AA-0A5E-0B2BAE7B8110}"/>
                  </a:ext>
                </a:extLst>
              </p:cNvPr>
              <p:cNvGrpSpPr/>
              <p:nvPr/>
            </p:nvGrpSpPr>
            <p:grpSpPr>
              <a:xfrm>
                <a:off x="1768925" y="5238989"/>
                <a:ext cx="715617" cy="715617"/>
                <a:chOff x="2328163" y="5982296"/>
                <a:chExt cx="715617" cy="715617"/>
              </a:xfrm>
            </p:grpSpPr>
            <p:sp>
              <p:nvSpPr>
                <p:cNvPr id="30" name="Oval 83">
                  <a:extLst>
                    <a:ext uri="{FF2B5EF4-FFF2-40B4-BE49-F238E27FC236}">
                      <a16:creationId xmlns:a16="http://schemas.microsoft.com/office/drawing/2014/main" id="{37F5A2A6-B73F-B978-14EA-71273DAB3B95}"/>
                    </a:ext>
                  </a:extLst>
                </p:cNvPr>
                <p:cNvSpPr/>
                <p:nvPr/>
              </p:nvSpPr>
              <p:spPr>
                <a:xfrm>
                  <a:off x="2328163" y="5982296"/>
                  <a:ext cx="715617" cy="71561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84">
                  <a:extLst>
                    <a:ext uri="{FF2B5EF4-FFF2-40B4-BE49-F238E27FC236}">
                      <a16:creationId xmlns:a16="http://schemas.microsoft.com/office/drawing/2014/main" id="{6F06BD53-1D80-D8F3-2D08-3DD10078CD68}"/>
                    </a:ext>
                  </a:extLst>
                </p:cNvPr>
                <p:cNvGrpSpPr/>
                <p:nvPr/>
              </p:nvGrpSpPr>
              <p:grpSpPr>
                <a:xfrm>
                  <a:off x="2580746" y="6319727"/>
                  <a:ext cx="299660" cy="159558"/>
                  <a:chOff x="3082436" y="1989275"/>
                  <a:chExt cx="3644331" cy="1940468"/>
                </a:xfrm>
                <a:solidFill>
                  <a:schemeClr val="bg1"/>
                </a:solidFill>
              </p:grpSpPr>
              <p:sp>
                <p:nvSpPr>
                  <p:cNvPr id="32" name="Rectangle 85">
                    <a:extLst>
                      <a:ext uri="{FF2B5EF4-FFF2-40B4-BE49-F238E27FC236}">
                        <a16:creationId xmlns:a16="http://schemas.microsoft.com/office/drawing/2014/main" id="{EADFA17E-8247-CBE7-EF51-785326443E6F}"/>
                      </a:ext>
                    </a:extLst>
                  </p:cNvPr>
                  <p:cNvSpPr/>
                  <p:nvPr/>
                </p:nvSpPr>
                <p:spPr>
                  <a:xfrm rot="2700000">
                    <a:off x="2403909" y="2667802"/>
                    <a:ext cx="1940468" cy="5834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ontserrat Light" charset="0"/>
                      <a:ea typeface="Montserrat Light" charset="0"/>
                      <a:cs typeface="Montserrat Light" charset="0"/>
                    </a:endParaRPr>
                  </a:p>
                </p:txBody>
              </p:sp>
              <p:sp>
                <p:nvSpPr>
                  <p:cNvPr id="33" name="Rectangle 86">
                    <a:extLst>
                      <a:ext uri="{FF2B5EF4-FFF2-40B4-BE49-F238E27FC236}">
                        <a16:creationId xmlns:a16="http://schemas.microsoft.com/office/drawing/2014/main" id="{1A02C955-E980-FFF5-018B-576A4457A8DF}"/>
                      </a:ext>
                    </a:extLst>
                  </p:cNvPr>
                  <p:cNvSpPr/>
                  <p:nvPr/>
                </p:nvSpPr>
                <p:spPr>
                  <a:xfrm rot="18900000">
                    <a:off x="3116669" y="2074002"/>
                    <a:ext cx="3610098" cy="5875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ontserrat Light" charset="0"/>
                      <a:ea typeface="Montserrat Light" charset="0"/>
                      <a:cs typeface="Montserrat Light" charset="0"/>
                    </a:endParaRPr>
                  </a:p>
                </p:txBody>
              </p:sp>
            </p:grpSp>
          </p:grpSp>
        </p:grpSp>
        <p:grpSp>
          <p:nvGrpSpPr>
            <p:cNvPr id="20" name="Group 72">
              <a:extLst>
                <a:ext uri="{FF2B5EF4-FFF2-40B4-BE49-F238E27FC236}">
                  <a16:creationId xmlns:a16="http://schemas.microsoft.com/office/drawing/2014/main" id="{9AD2D00F-CE80-8695-6EED-3AEBE3FA6D49}"/>
                </a:ext>
              </a:extLst>
            </p:cNvPr>
            <p:cNvGrpSpPr/>
            <p:nvPr/>
          </p:nvGrpSpPr>
          <p:grpSpPr>
            <a:xfrm>
              <a:off x="1768925" y="10205027"/>
              <a:ext cx="14056254" cy="1240223"/>
              <a:chOff x="1768925" y="4947485"/>
              <a:chExt cx="14056254" cy="1240223"/>
            </a:xfrm>
          </p:grpSpPr>
          <p:sp>
            <p:nvSpPr>
              <p:cNvPr id="21" name="Subtitle 2">
                <a:extLst>
                  <a:ext uri="{FF2B5EF4-FFF2-40B4-BE49-F238E27FC236}">
                    <a16:creationId xmlns:a16="http://schemas.microsoft.com/office/drawing/2014/main" id="{268A0E9D-A417-A547-66AA-048E88E91C32}"/>
                  </a:ext>
                </a:extLst>
              </p:cNvPr>
              <p:cNvSpPr txBox="1">
                <a:spLocks/>
              </p:cNvSpPr>
              <p:nvPr/>
            </p:nvSpPr>
            <p:spPr>
              <a:xfrm>
                <a:off x="2752576" y="4947485"/>
                <a:ext cx="13072603" cy="1240223"/>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80"/>
                  </a:lnSpc>
                </a:pPr>
                <a:r>
                  <a:rPr lang="en-US" sz="2800" dirty="0" err="1">
                    <a:solidFill>
                      <a:schemeClr val="bg1"/>
                    </a:solidFill>
                    <a:latin typeface="Poppins Medium" panose="00000600000000000000" pitchFamily="2" charset="0"/>
                    <a:ea typeface="Lato Light" panose="020F0502020204030203" pitchFamily="34" charset="0"/>
                    <a:cs typeface="Poppins Medium" panose="00000600000000000000" pitchFamily="2" charset="0"/>
                  </a:rPr>
                  <a:t>Permite</a:t>
                </a:r>
                <a:r>
                  <a:rPr lang="en-US" sz="2800" dirty="0">
                    <a:solidFill>
                      <a:schemeClr val="bg1"/>
                    </a:solidFill>
                    <a:latin typeface="Poppins Medium" panose="00000600000000000000" pitchFamily="2" charset="0"/>
                    <a:ea typeface="Lato Light" panose="020F0502020204030203" pitchFamily="34" charset="0"/>
                    <a:cs typeface="Poppins Medium" panose="00000600000000000000" pitchFamily="2" charset="0"/>
                  </a:rPr>
                  <a:t> </a:t>
                </a:r>
                <a:r>
                  <a:rPr lang="en-US" sz="2800" dirty="0" err="1">
                    <a:solidFill>
                      <a:schemeClr val="bg1"/>
                    </a:solidFill>
                    <a:latin typeface="Poppins Medium" panose="00000600000000000000" pitchFamily="2" charset="0"/>
                    <a:ea typeface="Lato Light" panose="020F0502020204030203" pitchFamily="34" charset="0"/>
                    <a:cs typeface="Poppins Medium" panose="00000600000000000000" pitchFamily="2" charset="0"/>
                  </a:rPr>
                  <a:t>también</a:t>
                </a:r>
                <a:r>
                  <a:rPr lang="en-US" sz="2800" dirty="0">
                    <a:solidFill>
                      <a:schemeClr val="bg1"/>
                    </a:solidFill>
                    <a:latin typeface="Poppins Medium" panose="00000600000000000000" pitchFamily="2" charset="0"/>
                    <a:ea typeface="Lato Light" panose="020F0502020204030203" pitchFamily="34" charset="0"/>
                    <a:cs typeface="Poppins Medium" panose="00000600000000000000" pitchFamily="2" charset="0"/>
                  </a:rPr>
                  <a:t> al </a:t>
                </a:r>
                <a:r>
                  <a:rPr lang="en-US" sz="2800" dirty="0" err="1">
                    <a:solidFill>
                      <a:schemeClr val="bg1"/>
                    </a:solidFill>
                    <a:latin typeface="Poppins Medium" panose="00000600000000000000" pitchFamily="2" charset="0"/>
                    <a:ea typeface="Lato Light" panose="020F0502020204030203" pitchFamily="34" charset="0"/>
                    <a:cs typeface="Poppins Medium" panose="00000600000000000000" pitchFamily="2" charset="0"/>
                  </a:rPr>
                  <a:t>repartidor</a:t>
                </a:r>
                <a:r>
                  <a:rPr lang="en-US" sz="2800" dirty="0">
                    <a:solidFill>
                      <a:schemeClr val="bg1"/>
                    </a:solidFill>
                    <a:latin typeface="Poppins Medium" panose="00000600000000000000" pitchFamily="2" charset="0"/>
                    <a:ea typeface="Lato Light" panose="020F0502020204030203" pitchFamily="34" charset="0"/>
                    <a:cs typeface="Poppins Medium" panose="00000600000000000000" pitchFamily="2" charset="0"/>
                  </a:rPr>
                  <a:t> </a:t>
                </a:r>
                <a:r>
                  <a:rPr lang="en-US" sz="2800" dirty="0" err="1">
                    <a:solidFill>
                      <a:schemeClr val="bg1"/>
                    </a:solidFill>
                    <a:latin typeface="Poppins Medium" panose="00000600000000000000" pitchFamily="2" charset="0"/>
                    <a:ea typeface="Lato Light" panose="020F0502020204030203" pitchFamily="34" charset="0"/>
                    <a:cs typeface="Poppins Medium" panose="00000600000000000000" pitchFamily="2" charset="0"/>
                  </a:rPr>
                  <a:t>modificar</a:t>
                </a:r>
                <a:r>
                  <a:rPr lang="en-US" sz="2800" dirty="0">
                    <a:solidFill>
                      <a:schemeClr val="bg1"/>
                    </a:solidFill>
                    <a:latin typeface="Poppins Medium" panose="00000600000000000000" pitchFamily="2" charset="0"/>
                    <a:ea typeface="Lato Light" panose="020F0502020204030203" pitchFamily="34" charset="0"/>
                    <a:cs typeface="Poppins Medium" panose="00000600000000000000" pitchFamily="2" charset="0"/>
                  </a:rPr>
                  <a:t> </a:t>
                </a:r>
                <a:r>
                  <a:rPr lang="en-US" sz="2800" dirty="0" err="1">
                    <a:solidFill>
                      <a:schemeClr val="bg1"/>
                    </a:solidFill>
                    <a:latin typeface="Poppins Medium" panose="00000600000000000000" pitchFamily="2" charset="0"/>
                    <a:ea typeface="Lato Light" panose="020F0502020204030203" pitchFamily="34" charset="0"/>
                    <a:cs typeface="Poppins Medium" panose="00000600000000000000" pitchFamily="2" charset="0"/>
                  </a:rPr>
                  <a:t>el</a:t>
                </a:r>
                <a:r>
                  <a:rPr lang="en-US" sz="2800" dirty="0">
                    <a:solidFill>
                      <a:schemeClr val="bg1"/>
                    </a:solidFill>
                    <a:latin typeface="Poppins Medium" panose="00000600000000000000" pitchFamily="2" charset="0"/>
                    <a:ea typeface="Lato Light" panose="020F0502020204030203" pitchFamily="34" charset="0"/>
                    <a:cs typeface="Poppins Medium" panose="00000600000000000000" pitchFamily="2" charset="0"/>
                  </a:rPr>
                  <a:t> </a:t>
                </a:r>
                <a:r>
                  <a:rPr lang="en-US" sz="2800" dirty="0" err="1">
                    <a:solidFill>
                      <a:schemeClr val="bg1"/>
                    </a:solidFill>
                    <a:latin typeface="Poppins Medium" panose="00000600000000000000" pitchFamily="2" charset="0"/>
                    <a:ea typeface="Lato Light" panose="020F0502020204030203" pitchFamily="34" charset="0"/>
                    <a:cs typeface="Poppins Medium" panose="00000600000000000000" pitchFamily="2" charset="0"/>
                  </a:rPr>
                  <a:t>estado</a:t>
                </a:r>
                <a:r>
                  <a:rPr lang="en-US" sz="2800" dirty="0">
                    <a:solidFill>
                      <a:schemeClr val="bg1"/>
                    </a:solidFill>
                    <a:latin typeface="Poppins Medium" panose="00000600000000000000" pitchFamily="2" charset="0"/>
                    <a:ea typeface="Lato Light" panose="020F0502020204030203" pitchFamily="34" charset="0"/>
                    <a:cs typeface="Poppins Medium" panose="00000600000000000000" pitchFamily="2" charset="0"/>
                  </a:rPr>
                  <a:t> de un </a:t>
                </a:r>
                <a:r>
                  <a:rPr lang="en-US" sz="2800" dirty="0" err="1">
                    <a:solidFill>
                      <a:schemeClr val="bg1"/>
                    </a:solidFill>
                    <a:latin typeface="Poppins Medium" panose="00000600000000000000" pitchFamily="2" charset="0"/>
                    <a:ea typeface="Lato Light" panose="020F0502020204030203" pitchFamily="34" charset="0"/>
                    <a:cs typeface="Poppins Medium" panose="00000600000000000000" pitchFamily="2" charset="0"/>
                  </a:rPr>
                  <a:t>pedido</a:t>
                </a:r>
                <a:r>
                  <a:rPr lang="en-US" sz="2800" dirty="0">
                    <a:solidFill>
                      <a:schemeClr val="bg1"/>
                    </a:solidFill>
                    <a:latin typeface="Poppins Medium" panose="00000600000000000000" pitchFamily="2" charset="0"/>
                    <a:ea typeface="Lato Light" panose="020F0502020204030203" pitchFamily="34" charset="0"/>
                    <a:cs typeface="Poppins Medium" panose="00000600000000000000" pitchFamily="2" charset="0"/>
                  </a:rPr>
                  <a:t>, de “</a:t>
                </a:r>
                <a:r>
                  <a:rPr lang="en-US" sz="2800" dirty="0" err="1">
                    <a:solidFill>
                      <a:schemeClr val="bg1"/>
                    </a:solidFill>
                    <a:latin typeface="Poppins Medium" panose="00000600000000000000" pitchFamily="2" charset="0"/>
                    <a:ea typeface="Lato Light" panose="020F0502020204030203" pitchFamily="34" charset="0"/>
                    <a:cs typeface="Poppins Medium" panose="00000600000000000000" pitchFamily="2" charset="0"/>
                  </a:rPr>
                  <a:t>Pendiente</a:t>
                </a:r>
                <a:r>
                  <a:rPr lang="en-US" sz="2800" dirty="0">
                    <a:solidFill>
                      <a:schemeClr val="bg1"/>
                    </a:solidFill>
                    <a:latin typeface="Poppins Medium" panose="00000600000000000000" pitchFamily="2" charset="0"/>
                    <a:ea typeface="Lato Light" panose="020F0502020204030203" pitchFamily="34" charset="0"/>
                    <a:cs typeface="Poppins Medium" panose="00000600000000000000" pitchFamily="2" charset="0"/>
                  </a:rPr>
                  <a:t>” a “</a:t>
                </a:r>
                <a:r>
                  <a:rPr lang="en-US" sz="2800" dirty="0" err="1">
                    <a:solidFill>
                      <a:schemeClr val="bg1"/>
                    </a:solidFill>
                    <a:latin typeface="Poppins Medium" panose="00000600000000000000" pitchFamily="2" charset="0"/>
                    <a:ea typeface="Lato Light" panose="020F0502020204030203" pitchFamily="34" charset="0"/>
                    <a:cs typeface="Poppins Medium" panose="00000600000000000000" pitchFamily="2" charset="0"/>
                  </a:rPr>
                  <a:t>Entregado</a:t>
                </a:r>
                <a:r>
                  <a:rPr lang="en-US" sz="2800" dirty="0">
                    <a:solidFill>
                      <a:schemeClr val="bg1"/>
                    </a:solidFill>
                    <a:latin typeface="Poppins Medium" panose="00000600000000000000" pitchFamily="2" charset="0"/>
                    <a:ea typeface="Lato Light" panose="020F0502020204030203" pitchFamily="34" charset="0"/>
                    <a:cs typeface="Poppins Medium" panose="00000600000000000000" pitchFamily="2" charset="0"/>
                  </a:rPr>
                  <a:t>” y </a:t>
                </a:r>
                <a:r>
                  <a:rPr lang="en-US" sz="2800" dirty="0" err="1">
                    <a:solidFill>
                      <a:schemeClr val="bg1"/>
                    </a:solidFill>
                    <a:latin typeface="Poppins Medium" panose="00000600000000000000" pitchFamily="2" charset="0"/>
                    <a:ea typeface="Lato Light" panose="020F0502020204030203" pitchFamily="34" charset="0"/>
                    <a:cs typeface="Poppins Medium" panose="00000600000000000000" pitchFamily="2" charset="0"/>
                  </a:rPr>
                  <a:t>viceversa</a:t>
                </a:r>
                <a:r>
                  <a:rPr lang="en-US" sz="2800" dirty="0">
                    <a:solidFill>
                      <a:schemeClr val="bg1"/>
                    </a:solidFill>
                    <a:latin typeface="Poppins Medium" panose="00000600000000000000" pitchFamily="2" charset="0"/>
                    <a:ea typeface="Lato Light" panose="020F0502020204030203" pitchFamily="34" charset="0"/>
                    <a:cs typeface="Poppins Medium" panose="00000600000000000000" pitchFamily="2" charset="0"/>
                  </a:rPr>
                  <a:t>.</a:t>
                </a:r>
              </a:p>
            </p:txBody>
          </p:sp>
          <p:grpSp>
            <p:nvGrpSpPr>
              <p:cNvPr id="22" name="Group 76">
                <a:extLst>
                  <a:ext uri="{FF2B5EF4-FFF2-40B4-BE49-F238E27FC236}">
                    <a16:creationId xmlns:a16="http://schemas.microsoft.com/office/drawing/2014/main" id="{4263C160-0758-9F10-D6EA-8AD1443B287D}"/>
                  </a:ext>
                </a:extLst>
              </p:cNvPr>
              <p:cNvGrpSpPr/>
              <p:nvPr/>
            </p:nvGrpSpPr>
            <p:grpSpPr>
              <a:xfrm>
                <a:off x="1768925" y="5238989"/>
                <a:ext cx="715617" cy="715617"/>
                <a:chOff x="2328163" y="5982296"/>
                <a:chExt cx="715617" cy="715617"/>
              </a:xfrm>
            </p:grpSpPr>
            <p:sp>
              <p:nvSpPr>
                <p:cNvPr id="23" name="Oval 77">
                  <a:extLst>
                    <a:ext uri="{FF2B5EF4-FFF2-40B4-BE49-F238E27FC236}">
                      <a16:creationId xmlns:a16="http://schemas.microsoft.com/office/drawing/2014/main" id="{5C468845-EC7B-24EE-F584-C8D1D5A456B9}"/>
                    </a:ext>
                  </a:extLst>
                </p:cNvPr>
                <p:cNvSpPr/>
                <p:nvPr/>
              </p:nvSpPr>
              <p:spPr>
                <a:xfrm>
                  <a:off x="2328163" y="5982296"/>
                  <a:ext cx="715617" cy="7156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78">
                  <a:extLst>
                    <a:ext uri="{FF2B5EF4-FFF2-40B4-BE49-F238E27FC236}">
                      <a16:creationId xmlns:a16="http://schemas.microsoft.com/office/drawing/2014/main" id="{9CE90D80-AE81-AA0C-65DD-BAA4A41C7724}"/>
                    </a:ext>
                  </a:extLst>
                </p:cNvPr>
                <p:cNvGrpSpPr/>
                <p:nvPr/>
              </p:nvGrpSpPr>
              <p:grpSpPr>
                <a:xfrm>
                  <a:off x="2580746" y="6319727"/>
                  <a:ext cx="299660" cy="159558"/>
                  <a:chOff x="3082436" y="1989275"/>
                  <a:chExt cx="3644331" cy="1940468"/>
                </a:xfrm>
                <a:solidFill>
                  <a:schemeClr val="bg1"/>
                </a:solidFill>
              </p:grpSpPr>
              <p:sp>
                <p:nvSpPr>
                  <p:cNvPr id="25" name="Rectangle 79">
                    <a:extLst>
                      <a:ext uri="{FF2B5EF4-FFF2-40B4-BE49-F238E27FC236}">
                        <a16:creationId xmlns:a16="http://schemas.microsoft.com/office/drawing/2014/main" id="{ADAB4F99-C8BB-A627-3200-380E6E6A8FF8}"/>
                      </a:ext>
                    </a:extLst>
                  </p:cNvPr>
                  <p:cNvSpPr/>
                  <p:nvPr/>
                </p:nvSpPr>
                <p:spPr>
                  <a:xfrm rot="2700000">
                    <a:off x="2403909" y="2667802"/>
                    <a:ext cx="1940468" cy="5834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ontserrat Light" charset="0"/>
                      <a:ea typeface="Montserrat Light" charset="0"/>
                      <a:cs typeface="Montserrat Light" charset="0"/>
                    </a:endParaRPr>
                  </a:p>
                </p:txBody>
              </p:sp>
              <p:sp>
                <p:nvSpPr>
                  <p:cNvPr id="26" name="Rectangle 80">
                    <a:extLst>
                      <a:ext uri="{FF2B5EF4-FFF2-40B4-BE49-F238E27FC236}">
                        <a16:creationId xmlns:a16="http://schemas.microsoft.com/office/drawing/2014/main" id="{58F0CC98-96EA-44E3-9D07-BEC66BD0A8A0}"/>
                      </a:ext>
                    </a:extLst>
                  </p:cNvPr>
                  <p:cNvSpPr/>
                  <p:nvPr/>
                </p:nvSpPr>
                <p:spPr>
                  <a:xfrm rot="18900000">
                    <a:off x="3116669" y="2074002"/>
                    <a:ext cx="3610098" cy="5875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ontserrat Light" charset="0"/>
                      <a:ea typeface="Montserrat Light" charset="0"/>
                      <a:cs typeface="Montserrat Light" charset="0"/>
                    </a:endParaRPr>
                  </a:p>
                </p:txBody>
              </p:sp>
            </p:grpSp>
          </p:grpSp>
        </p:grpSp>
      </p:grpSp>
    </p:spTree>
    <p:extLst>
      <p:ext uri="{BB962C8B-B14F-4D97-AF65-F5344CB8AC3E}">
        <p14:creationId xmlns:p14="http://schemas.microsoft.com/office/powerpoint/2010/main" val="2383759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4444533-DB79-BA45-90AE-A806B4D613DE}"/>
              </a:ext>
            </a:extLst>
          </p:cNvPr>
          <p:cNvGrpSpPr/>
          <p:nvPr/>
        </p:nvGrpSpPr>
        <p:grpSpPr>
          <a:xfrm>
            <a:off x="4540334" y="387961"/>
            <a:ext cx="14685526" cy="1514912"/>
            <a:chOff x="4846062" y="633855"/>
            <a:chExt cx="14685526" cy="1514912"/>
          </a:xfrm>
        </p:grpSpPr>
        <p:sp>
          <p:nvSpPr>
            <p:cNvPr id="9" name="TextBox 8">
              <a:extLst>
                <a:ext uri="{FF2B5EF4-FFF2-40B4-BE49-F238E27FC236}">
                  <a16:creationId xmlns:a16="http://schemas.microsoft.com/office/drawing/2014/main" id="{10BAB834-84FA-3A4B-9D99-444FCB5FA429}"/>
                </a:ext>
              </a:extLst>
            </p:cNvPr>
            <p:cNvSpPr txBox="1"/>
            <p:nvPr/>
          </p:nvSpPr>
          <p:spPr>
            <a:xfrm>
              <a:off x="4846062" y="1133104"/>
              <a:ext cx="14685526" cy="1015663"/>
            </a:xfrm>
            <a:prstGeom prst="rect">
              <a:avLst/>
            </a:prstGeom>
            <a:noFill/>
            <a:ln>
              <a:noFill/>
            </a:ln>
          </p:spPr>
          <p:txBody>
            <a:bodyPr wrap="square" rtlCol="0">
              <a:spAutoFit/>
            </a:bodyPr>
            <a:lstStyle/>
            <a:p>
              <a:pPr algn="ctr"/>
              <a:r>
                <a:rPr lang="en-US" sz="6000" dirty="0" err="1">
                  <a:solidFill>
                    <a:schemeClr val="tx2"/>
                  </a:solidFill>
                  <a:latin typeface="Poppins Medium" pitchFamily="2" charset="77"/>
                  <a:ea typeface="Roboto Medium" panose="02000000000000000000" pitchFamily="2" charset="0"/>
                  <a:cs typeface="Poppins Medium" pitchFamily="2" charset="77"/>
                </a:rPr>
                <a:t>Arquitectura</a:t>
              </a:r>
              <a:r>
                <a:rPr lang="en-US" sz="6000" dirty="0">
                  <a:solidFill>
                    <a:schemeClr val="tx2"/>
                  </a:solidFill>
                  <a:latin typeface="Poppins Medium" pitchFamily="2" charset="77"/>
                  <a:ea typeface="Roboto Medium" panose="02000000000000000000" pitchFamily="2" charset="0"/>
                  <a:cs typeface="Poppins Medium" pitchFamily="2" charset="77"/>
                </a:rPr>
                <a:t> del nuevo </a:t>
              </a:r>
              <a:r>
                <a:rPr lang="en-US" sz="6000" dirty="0" err="1">
                  <a:solidFill>
                    <a:schemeClr val="tx2"/>
                  </a:solidFill>
                  <a:latin typeface="Poppins Medium" pitchFamily="2" charset="77"/>
                  <a:ea typeface="Roboto Medium" panose="02000000000000000000" pitchFamily="2" charset="0"/>
                  <a:cs typeface="Poppins Medium" pitchFamily="2" charset="77"/>
                </a:rPr>
                <a:t>sistema</a:t>
              </a:r>
              <a:endParaRPr lang="en-US" sz="6000" dirty="0">
                <a:solidFill>
                  <a:schemeClr val="tx2"/>
                </a:solidFill>
                <a:latin typeface="Poppins Medium" pitchFamily="2" charset="77"/>
                <a:ea typeface="Roboto Medium" panose="02000000000000000000" pitchFamily="2" charset="0"/>
                <a:cs typeface="Poppins Medium" pitchFamily="2" charset="77"/>
              </a:endParaRPr>
            </a:p>
          </p:txBody>
        </p:sp>
        <p:sp>
          <p:nvSpPr>
            <p:cNvPr id="11" name="TextBox 10">
              <a:extLst>
                <a:ext uri="{FF2B5EF4-FFF2-40B4-BE49-F238E27FC236}">
                  <a16:creationId xmlns:a16="http://schemas.microsoft.com/office/drawing/2014/main" id="{267BC940-9566-FD44-B631-3B433F465985}"/>
                </a:ext>
              </a:extLst>
            </p:cNvPr>
            <p:cNvSpPr txBox="1"/>
            <p:nvPr/>
          </p:nvSpPr>
          <p:spPr>
            <a:xfrm>
              <a:off x="10692268" y="633855"/>
              <a:ext cx="2993128" cy="461665"/>
            </a:xfrm>
            <a:prstGeom prst="rect">
              <a:avLst/>
            </a:prstGeom>
            <a:noFill/>
          </p:spPr>
          <p:txBody>
            <a:bodyPr wrap="none" rtlCol="0">
              <a:spAutoFit/>
            </a:bodyPr>
            <a:lstStyle/>
            <a:p>
              <a:pPr algn="ctr"/>
              <a:r>
                <a:rPr lang="en-US" sz="2400" spc="300" dirty="0">
                  <a:latin typeface="Lato Medium" panose="020F0502020204030203" pitchFamily="34" charset="0"/>
                  <a:ea typeface="Lato Medium" panose="020F0502020204030203" pitchFamily="34" charset="0"/>
                  <a:cs typeface="Lato Medium" panose="020F0502020204030203" pitchFamily="34" charset="0"/>
                </a:rPr>
                <a:t>ARQUITECTURA</a:t>
              </a:r>
            </a:p>
          </p:txBody>
        </p:sp>
      </p:grpSp>
      <p:grpSp>
        <p:nvGrpSpPr>
          <p:cNvPr id="4" name="Group 3">
            <a:extLst>
              <a:ext uri="{FF2B5EF4-FFF2-40B4-BE49-F238E27FC236}">
                <a16:creationId xmlns:a16="http://schemas.microsoft.com/office/drawing/2014/main" id="{E1539F9B-1DA0-D947-B33E-E3D5CFEEB2E2}"/>
              </a:ext>
            </a:extLst>
          </p:cNvPr>
          <p:cNvGrpSpPr/>
          <p:nvPr/>
        </p:nvGrpSpPr>
        <p:grpSpPr>
          <a:xfrm>
            <a:off x="11155791" y="2081493"/>
            <a:ext cx="1454612" cy="188678"/>
            <a:chOff x="10390909" y="2667045"/>
            <a:chExt cx="1922607" cy="249382"/>
          </a:xfrm>
        </p:grpSpPr>
        <p:sp>
          <p:nvSpPr>
            <p:cNvPr id="3" name="Oval 2">
              <a:extLst>
                <a:ext uri="{FF2B5EF4-FFF2-40B4-BE49-F238E27FC236}">
                  <a16:creationId xmlns:a16="http://schemas.microsoft.com/office/drawing/2014/main" id="{4E40AF55-DC50-BB48-B356-CBD164D7C836}"/>
                </a:ext>
              </a:extLst>
            </p:cNvPr>
            <p:cNvSpPr/>
            <p:nvPr/>
          </p:nvSpPr>
          <p:spPr>
            <a:xfrm>
              <a:off x="10390909" y="2667045"/>
              <a:ext cx="249382" cy="2493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C0D2C76-CC33-0D47-B37F-E8D20A35DCCD}"/>
                </a:ext>
              </a:extLst>
            </p:cNvPr>
            <p:cNvSpPr/>
            <p:nvPr/>
          </p:nvSpPr>
          <p:spPr>
            <a:xfrm>
              <a:off x="10948122" y="2667045"/>
              <a:ext cx="249382" cy="2493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23E0CE4-7559-E443-B915-5D7445062989}"/>
                </a:ext>
              </a:extLst>
            </p:cNvPr>
            <p:cNvSpPr/>
            <p:nvPr/>
          </p:nvSpPr>
          <p:spPr>
            <a:xfrm>
              <a:off x="11505335" y="2667045"/>
              <a:ext cx="249382" cy="2493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BF66EB9-19D4-F94E-9DEA-7323CED70B4B}"/>
                </a:ext>
              </a:extLst>
            </p:cNvPr>
            <p:cNvSpPr/>
            <p:nvPr/>
          </p:nvSpPr>
          <p:spPr>
            <a:xfrm>
              <a:off x="12064134" y="2667045"/>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89">
            <a:extLst>
              <a:ext uri="{FF2B5EF4-FFF2-40B4-BE49-F238E27FC236}">
                <a16:creationId xmlns:a16="http://schemas.microsoft.com/office/drawing/2014/main" id="{B776746E-9CCA-47FF-5579-576517021DA7}"/>
              </a:ext>
            </a:extLst>
          </p:cNvPr>
          <p:cNvSpPr txBox="1"/>
          <p:nvPr/>
        </p:nvSpPr>
        <p:spPr>
          <a:xfrm>
            <a:off x="4104627" y="11924252"/>
            <a:ext cx="17681443" cy="646331"/>
          </a:xfrm>
          <a:prstGeom prst="rect">
            <a:avLst/>
          </a:prstGeom>
          <a:noFill/>
        </p:spPr>
        <p:txBody>
          <a:bodyPr wrap="none" rtlCol="0">
            <a:spAutoFit/>
          </a:bodyPr>
          <a:lstStyle/>
          <a:p>
            <a:r>
              <a:rPr lang="en-US" dirty="0" err="1">
                <a:solidFill>
                  <a:schemeClr val="bg1"/>
                </a:solidFill>
                <a:latin typeface="Poppins Medium" pitchFamily="2" charset="77"/>
                <a:ea typeface="Roboto Medium" panose="02000000000000000000" pitchFamily="2" charset="0"/>
                <a:cs typeface="Poppins Medium" pitchFamily="2" charset="77"/>
              </a:rPr>
              <a:t>Poder</a:t>
            </a:r>
            <a:r>
              <a:rPr lang="en-US" dirty="0">
                <a:solidFill>
                  <a:schemeClr val="bg1"/>
                </a:solidFill>
                <a:latin typeface="Poppins Medium" pitchFamily="2" charset="77"/>
                <a:ea typeface="Roboto Medium" panose="02000000000000000000" pitchFamily="2" charset="0"/>
                <a:cs typeface="Poppins Medium" pitchFamily="2" charset="77"/>
              </a:rPr>
              <a:t> </a:t>
            </a:r>
            <a:r>
              <a:rPr lang="en-US" dirty="0" err="1">
                <a:solidFill>
                  <a:schemeClr val="bg1"/>
                </a:solidFill>
                <a:latin typeface="Poppins Medium" pitchFamily="2" charset="77"/>
                <a:ea typeface="Roboto Medium" panose="02000000000000000000" pitchFamily="2" charset="0"/>
                <a:cs typeface="Poppins Medium" pitchFamily="2" charset="77"/>
              </a:rPr>
              <a:t>realizar</a:t>
            </a:r>
            <a:r>
              <a:rPr lang="en-US" dirty="0">
                <a:solidFill>
                  <a:schemeClr val="bg1"/>
                </a:solidFill>
                <a:latin typeface="Poppins Medium" pitchFamily="2" charset="77"/>
                <a:ea typeface="Roboto Medium" panose="02000000000000000000" pitchFamily="2" charset="0"/>
                <a:cs typeface="Poppins Medium" pitchFamily="2" charset="77"/>
              </a:rPr>
              <a:t> </a:t>
            </a:r>
            <a:r>
              <a:rPr lang="en-US" dirty="0" err="1">
                <a:solidFill>
                  <a:schemeClr val="bg1"/>
                </a:solidFill>
                <a:latin typeface="Poppins Medium" pitchFamily="2" charset="77"/>
                <a:ea typeface="Roboto Medium" panose="02000000000000000000" pitchFamily="2" charset="0"/>
                <a:cs typeface="Poppins Medium" pitchFamily="2" charset="77"/>
              </a:rPr>
              <a:t>consultas</a:t>
            </a:r>
            <a:r>
              <a:rPr lang="en-US" dirty="0">
                <a:solidFill>
                  <a:schemeClr val="bg1"/>
                </a:solidFill>
                <a:latin typeface="Poppins Medium" pitchFamily="2" charset="77"/>
                <a:ea typeface="Roboto Medium" panose="02000000000000000000" pitchFamily="2" charset="0"/>
                <a:cs typeface="Poppins Medium" pitchFamily="2" charset="77"/>
              </a:rPr>
              <a:t> y </a:t>
            </a:r>
            <a:r>
              <a:rPr lang="en-US" dirty="0" err="1">
                <a:solidFill>
                  <a:schemeClr val="bg1"/>
                </a:solidFill>
                <a:latin typeface="Poppins Medium" pitchFamily="2" charset="77"/>
                <a:ea typeface="Roboto Medium" panose="02000000000000000000" pitchFamily="2" charset="0"/>
                <a:cs typeface="Poppins Medium" pitchFamily="2" charset="77"/>
              </a:rPr>
              <a:t>estadísticas</a:t>
            </a:r>
            <a:r>
              <a:rPr lang="en-US" dirty="0">
                <a:solidFill>
                  <a:schemeClr val="bg1"/>
                </a:solidFill>
                <a:latin typeface="Poppins Medium" pitchFamily="2" charset="77"/>
                <a:ea typeface="Roboto Medium" panose="02000000000000000000" pitchFamily="2" charset="0"/>
                <a:cs typeface="Poppins Medium" pitchFamily="2" charset="77"/>
              </a:rPr>
              <a:t> de </a:t>
            </a:r>
            <a:r>
              <a:rPr lang="en-US" dirty="0" err="1">
                <a:solidFill>
                  <a:schemeClr val="bg1"/>
                </a:solidFill>
                <a:latin typeface="Poppins Medium" pitchFamily="2" charset="77"/>
                <a:ea typeface="Roboto Medium" panose="02000000000000000000" pitchFamily="2" charset="0"/>
                <a:cs typeface="Poppins Medium" pitchFamily="2" charset="77"/>
              </a:rPr>
              <a:t>pedidos</a:t>
            </a:r>
            <a:r>
              <a:rPr lang="en-US" dirty="0">
                <a:solidFill>
                  <a:schemeClr val="bg1"/>
                </a:solidFill>
                <a:latin typeface="Poppins Medium" pitchFamily="2" charset="77"/>
                <a:ea typeface="Roboto Medium" panose="02000000000000000000" pitchFamily="2" charset="0"/>
                <a:cs typeface="Poppins Medium" pitchFamily="2" charset="77"/>
              </a:rPr>
              <a:t> y </a:t>
            </a:r>
            <a:r>
              <a:rPr lang="en-US" dirty="0" err="1">
                <a:solidFill>
                  <a:schemeClr val="bg1"/>
                </a:solidFill>
                <a:latin typeface="Poppins Medium" pitchFamily="2" charset="77"/>
                <a:ea typeface="Roboto Medium" panose="02000000000000000000" pitchFamily="2" charset="0"/>
                <a:cs typeface="Poppins Medium" pitchFamily="2" charset="77"/>
              </a:rPr>
              <a:t>cuadros</a:t>
            </a:r>
            <a:r>
              <a:rPr lang="en-US" dirty="0">
                <a:solidFill>
                  <a:schemeClr val="bg1"/>
                </a:solidFill>
                <a:latin typeface="Poppins Medium" pitchFamily="2" charset="77"/>
                <a:ea typeface="Roboto Medium" panose="02000000000000000000" pitchFamily="2" charset="0"/>
                <a:cs typeface="Poppins Medium" pitchFamily="2" charset="77"/>
              </a:rPr>
              <a:t> de </a:t>
            </a:r>
            <a:r>
              <a:rPr lang="en-US" dirty="0" err="1">
                <a:solidFill>
                  <a:schemeClr val="bg1"/>
                </a:solidFill>
                <a:latin typeface="Poppins Medium" pitchFamily="2" charset="77"/>
                <a:ea typeface="Roboto Medium" panose="02000000000000000000" pitchFamily="2" charset="0"/>
                <a:cs typeface="Poppins Medium" pitchFamily="2" charset="77"/>
              </a:rPr>
              <a:t>facturación</a:t>
            </a:r>
            <a:endParaRPr lang="en-US" dirty="0">
              <a:solidFill>
                <a:schemeClr val="bg1"/>
              </a:solidFill>
              <a:latin typeface="Poppins Medium" pitchFamily="2" charset="77"/>
              <a:ea typeface="Roboto Medium" panose="02000000000000000000" pitchFamily="2" charset="0"/>
              <a:cs typeface="Poppins Medium" pitchFamily="2" charset="77"/>
            </a:endParaRPr>
          </a:p>
        </p:txBody>
      </p:sp>
      <p:pic>
        <p:nvPicPr>
          <p:cNvPr id="3074" name="Imagen 1">
            <a:extLst>
              <a:ext uri="{FF2B5EF4-FFF2-40B4-BE49-F238E27FC236}">
                <a16:creationId xmlns:a16="http://schemas.microsoft.com/office/drawing/2014/main" id="{755B7496-A4FA-52EF-E21D-ECAD91ACBE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573" y="2270170"/>
            <a:ext cx="22042407" cy="12140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8949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8759F8D-C2F8-2941-A7DB-D94A7EB5A318}"/>
              </a:ext>
            </a:extLst>
          </p:cNvPr>
          <p:cNvSpPr>
            <a:spLocks noGrp="1"/>
          </p:cNvSpPr>
          <p:nvPr>
            <p:ph type="pic" sz="quarter" idx="14"/>
          </p:nvPr>
        </p:nvSpPr>
        <p:spPr/>
      </p:sp>
      <p:sp>
        <p:nvSpPr>
          <p:cNvPr id="20" name="TextBox 19">
            <a:extLst>
              <a:ext uri="{FF2B5EF4-FFF2-40B4-BE49-F238E27FC236}">
                <a16:creationId xmlns:a16="http://schemas.microsoft.com/office/drawing/2014/main" id="{681E0CF7-5CDC-2144-A03A-AAC2D1E4CDA0}"/>
              </a:ext>
            </a:extLst>
          </p:cNvPr>
          <p:cNvSpPr txBox="1"/>
          <p:nvPr/>
        </p:nvSpPr>
        <p:spPr>
          <a:xfrm>
            <a:off x="10200461" y="10550469"/>
            <a:ext cx="22263480" cy="523220"/>
          </a:xfrm>
          <a:prstGeom prst="rect">
            <a:avLst/>
          </a:prstGeom>
          <a:noFill/>
        </p:spPr>
        <p:txBody>
          <a:bodyPr wrap="square" rtlCol="0">
            <a:spAutoFit/>
          </a:bodyPr>
          <a:lstStyle/>
          <a:p>
            <a:r>
              <a:rPr lang="en-US" sz="2800" spc="30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BEN ANDERSON PRESENTATION</a:t>
            </a:r>
          </a:p>
        </p:txBody>
      </p:sp>
      <p:pic>
        <p:nvPicPr>
          <p:cNvPr id="4098" name="Picture 2" descr="Retrato de repartidor sonriente mostrando el pulgar hacia arriba | Foto  Premium">
            <a:extLst>
              <a:ext uri="{FF2B5EF4-FFF2-40B4-BE49-F238E27FC236}">
                <a16:creationId xmlns:a16="http://schemas.microsoft.com/office/drawing/2014/main" id="{906F2D20-5AA0-06B4-E02D-0AE5D93A8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335024" y="-329185"/>
            <a:ext cx="26334977" cy="17500561"/>
          </a:xfrm>
          <a:prstGeom prst="rect">
            <a:avLst/>
          </a:prstGeom>
          <a:noFill/>
          <a:extLst>
            <a:ext uri="{909E8E84-426E-40DD-AFC4-6F175D3DCCD1}">
              <a14:hiddenFill xmlns:a14="http://schemas.microsoft.com/office/drawing/2010/main">
                <a:solidFill>
                  <a:srgbClr val="FFFFFF"/>
                </a:solidFill>
              </a14:hiddenFill>
            </a:ext>
          </a:extLst>
        </p:spPr>
      </p:pic>
      <p:sp>
        <p:nvSpPr>
          <p:cNvPr id="17" name="Delay 16">
            <a:extLst>
              <a:ext uri="{FF2B5EF4-FFF2-40B4-BE49-F238E27FC236}">
                <a16:creationId xmlns:a16="http://schemas.microsoft.com/office/drawing/2014/main" id="{15A49040-304B-E749-86A6-62EEA272A5F5}"/>
              </a:ext>
            </a:extLst>
          </p:cNvPr>
          <p:cNvSpPr/>
          <p:nvPr/>
        </p:nvSpPr>
        <p:spPr>
          <a:xfrm>
            <a:off x="1" y="1"/>
            <a:ext cx="13716000" cy="13716000"/>
          </a:xfrm>
          <a:prstGeom prst="flowChartDelay">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0CAA1793-91F4-E14B-B2E6-3066898D8088}"/>
              </a:ext>
            </a:extLst>
          </p:cNvPr>
          <p:cNvGrpSpPr/>
          <p:nvPr/>
        </p:nvGrpSpPr>
        <p:grpSpPr>
          <a:xfrm>
            <a:off x="1905080" y="4450512"/>
            <a:ext cx="9433480" cy="3636245"/>
            <a:chOff x="2419430" y="2151726"/>
            <a:chExt cx="9433480" cy="3636245"/>
          </a:xfrm>
        </p:grpSpPr>
        <p:sp>
          <p:nvSpPr>
            <p:cNvPr id="9" name="TextBox 8">
              <a:extLst>
                <a:ext uri="{FF2B5EF4-FFF2-40B4-BE49-F238E27FC236}">
                  <a16:creationId xmlns:a16="http://schemas.microsoft.com/office/drawing/2014/main" id="{10BAB834-84FA-3A4B-9D99-444FCB5FA429}"/>
                </a:ext>
              </a:extLst>
            </p:cNvPr>
            <p:cNvSpPr txBox="1"/>
            <p:nvPr/>
          </p:nvSpPr>
          <p:spPr>
            <a:xfrm>
              <a:off x="2419430" y="2151726"/>
              <a:ext cx="8581945" cy="1631216"/>
            </a:xfrm>
            <a:prstGeom prst="rect">
              <a:avLst/>
            </a:prstGeom>
            <a:noFill/>
            <a:ln>
              <a:noFill/>
            </a:ln>
          </p:spPr>
          <p:txBody>
            <a:bodyPr wrap="square" rtlCol="0">
              <a:spAutoFit/>
            </a:bodyPr>
            <a:lstStyle/>
            <a:p>
              <a:r>
                <a:rPr lang="en-US" sz="10000" b="1" dirty="0">
                  <a:solidFill>
                    <a:schemeClr val="bg1"/>
                  </a:solidFill>
                  <a:latin typeface="Poppins SemiBold" pitchFamily="2" charset="77"/>
                  <a:ea typeface="Roboto Medium" panose="02000000000000000000" pitchFamily="2" charset="0"/>
                  <a:cs typeface="Poppins SemiBold" pitchFamily="2" charset="77"/>
                </a:rPr>
                <a:t>Gracias!</a:t>
              </a:r>
            </a:p>
          </p:txBody>
        </p:sp>
        <p:sp>
          <p:nvSpPr>
            <p:cNvPr id="14" name="TextBox 13">
              <a:extLst>
                <a:ext uri="{FF2B5EF4-FFF2-40B4-BE49-F238E27FC236}">
                  <a16:creationId xmlns:a16="http://schemas.microsoft.com/office/drawing/2014/main" id="{C344B383-15EE-F242-BA74-0FE8DF209DB0}"/>
                </a:ext>
              </a:extLst>
            </p:cNvPr>
            <p:cNvSpPr txBox="1"/>
            <p:nvPr/>
          </p:nvSpPr>
          <p:spPr>
            <a:xfrm>
              <a:off x="2419430" y="4112128"/>
              <a:ext cx="9433480" cy="1675843"/>
            </a:xfrm>
            <a:prstGeom prst="rect">
              <a:avLst/>
            </a:prstGeom>
            <a:noFill/>
          </p:spPr>
          <p:txBody>
            <a:bodyPr wrap="square" rtlCol="0">
              <a:spAutoFit/>
            </a:bodyPr>
            <a:lstStyle/>
            <a:p>
              <a:pPr>
                <a:lnSpc>
                  <a:spcPct val="150000"/>
                </a:lnSpc>
              </a:pPr>
              <a:r>
                <a:rPr lang="en-US" dirty="0">
                  <a:solidFill>
                    <a:schemeClr val="bg1"/>
                  </a:solidFill>
                  <a:latin typeface="Poppins Medium" panose="00000600000000000000" pitchFamily="2" charset="0"/>
                  <a:ea typeface="Lato Light" panose="020F0502020204030203" pitchFamily="34" charset="0"/>
                  <a:cs typeface="Poppins Medium" panose="00000600000000000000" pitchFamily="2" charset="0"/>
                </a:rPr>
                <a:t>Para </a:t>
              </a:r>
              <a:r>
                <a:rPr lang="en-US" dirty="0" err="1">
                  <a:solidFill>
                    <a:schemeClr val="bg1"/>
                  </a:solidFill>
                  <a:latin typeface="Poppins Medium" panose="00000600000000000000" pitchFamily="2" charset="0"/>
                  <a:ea typeface="Lato Light" panose="020F0502020204030203" pitchFamily="34" charset="0"/>
                  <a:cs typeface="Poppins Medium" panose="00000600000000000000" pitchFamily="2" charset="0"/>
                </a:rPr>
                <a:t>cualquier</a:t>
              </a:r>
              <a:r>
                <a:rPr lang="en-US" dirty="0">
                  <a:solidFill>
                    <a:schemeClr val="bg1"/>
                  </a:solidFill>
                  <a:latin typeface="Poppins Medium" panose="00000600000000000000" pitchFamily="2" charset="0"/>
                  <a:ea typeface="Lato Light" panose="020F0502020204030203" pitchFamily="34" charset="0"/>
                  <a:cs typeface="Poppins Medium" panose="00000600000000000000" pitchFamily="2" charset="0"/>
                </a:rPr>
                <a:t> </a:t>
              </a:r>
              <a:r>
                <a:rPr lang="en-US" dirty="0" err="1">
                  <a:solidFill>
                    <a:schemeClr val="bg1"/>
                  </a:solidFill>
                  <a:latin typeface="Poppins Medium" panose="00000600000000000000" pitchFamily="2" charset="0"/>
                  <a:ea typeface="Lato Light" panose="020F0502020204030203" pitchFamily="34" charset="0"/>
                  <a:cs typeface="Poppins Medium" panose="00000600000000000000" pitchFamily="2" charset="0"/>
                </a:rPr>
                <a:t>duda</a:t>
              </a:r>
              <a:r>
                <a:rPr lang="en-US" dirty="0">
                  <a:solidFill>
                    <a:schemeClr val="bg1"/>
                  </a:solidFill>
                  <a:latin typeface="Poppins Medium" panose="00000600000000000000" pitchFamily="2" charset="0"/>
                  <a:ea typeface="Lato Light" panose="020F0502020204030203" pitchFamily="34" charset="0"/>
                  <a:cs typeface="Poppins Medium" panose="00000600000000000000" pitchFamily="2" charset="0"/>
                </a:rPr>
                <a:t> </a:t>
              </a:r>
              <a:r>
                <a:rPr lang="en-US" dirty="0" err="1">
                  <a:solidFill>
                    <a:schemeClr val="bg1"/>
                  </a:solidFill>
                  <a:latin typeface="Poppins Medium" panose="00000600000000000000" pitchFamily="2" charset="0"/>
                  <a:ea typeface="Lato Light" panose="020F0502020204030203" pitchFamily="34" charset="0"/>
                  <a:cs typeface="Poppins Medium" panose="00000600000000000000" pitchFamily="2" charset="0"/>
                </a:rPr>
                <a:t>pueden</a:t>
              </a:r>
              <a:r>
                <a:rPr lang="en-US" dirty="0">
                  <a:solidFill>
                    <a:schemeClr val="bg1"/>
                  </a:solidFill>
                  <a:latin typeface="Poppins Medium" panose="00000600000000000000" pitchFamily="2" charset="0"/>
                  <a:ea typeface="Lato Light" panose="020F0502020204030203" pitchFamily="34" charset="0"/>
                  <a:cs typeface="Poppins Medium" panose="00000600000000000000" pitchFamily="2" charset="0"/>
                </a:rPr>
                <a:t> </a:t>
              </a:r>
              <a:r>
                <a:rPr lang="en-US" dirty="0" err="1">
                  <a:solidFill>
                    <a:schemeClr val="bg1"/>
                  </a:solidFill>
                  <a:latin typeface="Poppins Medium" panose="00000600000000000000" pitchFamily="2" charset="0"/>
                  <a:ea typeface="Lato Light" panose="020F0502020204030203" pitchFamily="34" charset="0"/>
                  <a:cs typeface="Poppins Medium" panose="00000600000000000000" pitchFamily="2" charset="0"/>
                </a:rPr>
                <a:t>contactar</a:t>
              </a:r>
              <a:r>
                <a:rPr lang="en-US" dirty="0">
                  <a:solidFill>
                    <a:schemeClr val="bg1"/>
                  </a:solidFill>
                  <a:latin typeface="Poppins Medium" panose="00000600000000000000" pitchFamily="2" charset="0"/>
                  <a:ea typeface="Lato Light" panose="020F0502020204030203" pitchFamily="34" charset="0"/>
                  <a:cs typeface="Poppins Medium" panose="00000600000000000000" pitchFamily="2" charset="0"/>
                </a:rPr>
                <a:t> </a:t>
              </a:r>
              <a:r>
                <a:rPr lang="en-US" dirty="0" err="1">
                  <a:solidFill>
                    <a:schemeClr val="bg1"/>
                  </a:solidFill>
                  <a:latin typeface="Poppins Medium" panose="00000600000000000000" pitchFamily="2" charset="0"/>
                  <a:ea typeface="Lato Light" panose="020F0502020204030203" pitchFamily="34" charset="0"/>
                  <a:cs typeface="Poppins Medium" panose="00000600000000000000" pitchFamily="2" charset="0"/>
                </a:rPr>
                <a:t>conmigo</a:t>
              </a:r>
              <a:r>
                <a:rPr lang="en-US" dirty="0">
                  <a:solidFill>
                    <a:schemeClr val="bg1"/>
                  </a:solidFill>
                  <a:latin typeface="Poppins Medium" panose="00000600000000000000" pitchFamily="2" charset="0"/>
                  <a:ea typeface="Lato Light" panose="020F0502020204030203" pitchFamily="34" charset="0"/>
                  <a:cs typeface="Poppins Medium" panose="00000600000000000000" pitchFamily="2" charset="0"/>
                </a:rPr>
                <a:t> via email </a:t>
              </a:r>
              <a:r>
                <a:rPr lang="en-US" dirty="0" err="1">
                  <a:solidFill>
                    <a:schemeClr val="bg1"/>
                  </a:solidFill>
                  <a:latin typeface="Poppins Medium" panose="00000600000000000000" pitchFamily="2" charset="0"/>
                  <a:ea typeface="Lato Light" panose="020F0502020204030203" pitchFamily="34" charset="0"/>
                  <a:cs typeface="Poppins Medium" panose="00000600000000000000" pitchFamily="2" charset="0"/>
                </a:rPr>
                <a:t>en</a:t>
              </a:r>
              <a:r>
                <a:rPr lang="en-US" dirty="0">
                  <a:solidFill>
                    <a:schemeClr val="bg1"/>
                  </a:solidFill>
                  <a:latin typeface="Poppins Medium" panose="00000600000000000000" pitchFamily="2" charset="0"/>
                  <a:ea typeface="Lato Light" panose="020F0502020204030203" pitchFamily="34" charset="0"/>
                  <a:cs typeface="Poppins Medium" panose="00000600000000000000" pitchFamily="2" charset="0"/>
                </a:rPr>
                <a:t> </a:t>
              </a:r>
              <a:r>
                <a:rPr lang="en-US" dirty="0">
                  <a:solidFill>
                    <a:srgbClr val="FFFF00"/>
                  </a:solidFill>
                  <a:latin typeface="Poppins Medium" panose="00000600000000000000" pitchFamily="2" charset="0"/>
                  <a:ea typeface="Lato Light" panose="020F0502020204030203" pitchFamily="34" charset="0"/>
                  <a:cs typeface="Poppins Medium" panose="00000600000000000000" pitchFamily="2" charset="0"/>
                </a:rPr>
                <a:t>jlrubiol@uoc.edu</a:t>
              </a:r>
            </a:p>
          </p:txBody>
        </p:sp>
      </p:grpSp>
    </p:spTree>
    <p:extLst>
      <p:ext uri="{BB962C8B-B14F-4D97-AF65-F5344CB8AC3E}">
        <p14:creationId xmlns:p14="http://schemas.microsoft.com/office/powerpoint/2010/main" val="450246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4444533-DB79-BA45-90AE-A806B4D613DE}"/>
              </a:ext>
            </a:extLst>
          </p:cNvPr>
          <p:cNvGrpSpPr/>
          <p:nvPr/>
        </p:nvGrpSpPr>
        <p:grpSpPr>
          <a:xfrm>
            <a:off x="4846062" y="1032440"/>
            <a:ext cx="14685526" cy="1514912"/>
            <a:chOff x="4846062" y="633855"/>
            <a:chExt cx="14685526" cy="1514912"/>
          </a:xfrm>
        </p:grpSpPr>
        <p:sp>
          <p:nvSpPr>
            <p:cNvPr id="9" name="TextBox 8">
              <a:extLst>
                <a:ext uri="{FF2B5EF4-FFF2-40B4-BE49-F238E27FC236}">
                  <a16:creationId xmlns:a16="http://schemas.microsoft.com/office/drawing/2014/main" id="{10BAB834-84FA-3A4B-9D99-444FCB5FA429}"/>
                </a:ext>
              </a:extLst>
            </p:cNvPr>
            <p:cNvSpPr txBox="1"/>
            <p:nvPr/>
          </p:nvSpPr>
          <p:spPr>
            <a:xfrm>
              <a:off x="4846062" y="1133104"/>
              <a:ext cx="14685526" cy="1015663"/>
            </a:xfrm>
            <a:prstGeom prst="rect">
              <a:avLst/>
            </a:prstGeom>
            <a:noFill/>
            <a:ln>
              <a:noFill/>
            </a:ln>
          </p:spPr>
          <p:txBody>
            <a:bodyPr wrap="square" rtlCol="0">
              <a:spAutoFit/>
            </a:bodyPr>
            <a:lstStyle/>
            <a:p>
              <a:pPr algn="ctr"/>
              <a:r>
                <a:rPr lang="en-US" sz="6000" dirty="0" err="1">
                  <a:solidFill>
                    <a:schemeClr val="tx2"/>
                  </a:solidFill>
                  <a:latin typeface="Poppins Medium" pitchFamily="2" charset="77"/>
                  <a:ea typeface="Roboto Medium" panose="02000000000000000000" pitchFamily="2" charset="0"/>
                  <a:cs typeface="Poppins Medium" pitchFamily="2" charset="77"/>
                </a:rPr>
                <a:t>Introducción</a:t>
              </a:r>
              <a:endParaRPr lang="en-US" sz="6000" dirty="0">
                <a:solidFill>
                  <a:schemeClr val="tx2"/>
                </a:solidFill>
                <a:latin typeface="Poppins Medium" pitchFamily="2" charset="77"/>
                <a:ea typeface="Roboto Medium" panose="02000000000000000000" pitchFamily="2" charset="0"/>
                <a:cs typeface="Poppins Medium" pitchFamily="2" charset="77"/>
              </a:endParaRPr>
            </a:p>
          </p:txBody>
        </p:sp>
        <p:sp>
          <p:nvSpPr>
            <p:cNvPr id="11" name="TextBox 10">
              <a:extLst>
                <a:ext uri="{FF2B5EF4-FFF2-40B4-BE49-F238E27FC236}">
                  <a16:creationId xmlns:a16="http://schemas.microsoft.com/office/drawing/2014/main" id="{267BC940-9566-FD44-B631-3B433F465985}"/>
                </a:ext>
              </a:extLst>
            </p:cNvPr>
            <p:cNvSpPr txBox="1"/>
            <p:nvPr/>
          </p:nvSpPr>
          <p:spPr>
            <a:xfrm>
              <a:off x="8136072" y="633855"/>
              <a:ext cx="7959230" cy="461665"/>
            </a:xfrm>
            <a:prstGeom prst="rect">
              <a:avLst/>
            </a:prstGeom>
            <a:noFill/>
          </p:spPr>
          <p:txBody>
            <a:bodyPr wrap="none" rtlCol="0">
              <a:spAutoFit/>
            </a:bodyPr>
            <a:lstStyle/>
            <a:p>
              <a:pPr algn="ctr"/>
              <a:r>
                <a:rPr lang="en-US" sz="2400" spc="300" dirty="0">
                  <a:latin typeface="Lato Medium" panose="020F0502020204030203" pitchFamily="34" charset="0"/>
                  <a:ea typeface="Lato Medium" panose="020F0502020204030203" pitchFamily="34" charset="0"/>
                  <a:cs typeface="Lato Medium" panose="020F0502020204030203" pitchFamily="34" charset="0"/>
                </a:rPr>
                <a:t>¿QUÉ VAMOS A VER EN LA PRESENTACIÓN?</a:t>
              </a:r>
            </a:p>
          </p:txBody>
        </p:sp>
      </p:grpSp>
      <p:grpSp>
        <p:nvGrpSpPr>
          <p:cNvPr id="4" name="Group 3">
            <a:extLst>
              <a:ext uri="{FF2B5EF4-FFF2-40B4-BE49-F238E27FC236}">
                <a16:creationId xmlns:a16="http://schemas.microsoft.com/office/drawing/2014/main" id="{E1539F9B-1DA0-D947-B33E-E3D5CFEEB2E2}"/>
              </a:ext>
            </a:extLst>
          </p:cNvPr>
          <p:cNvGrpSpPr/>
          <p:nvPr/>
        </p:nvGrpSpPr>
        <p:grpSpPr>
          <a:xfrm>
            <a:off x="11461519" y="2725972"/>
            <a:ext cx="1454612" cy="188678"/>
            <a:chOff x="10390909" y="2667045"/>
            <a:chExt cx="1922607" cy="249382"/>
          </a:xfrm>
        </p:grpSpPr>
        <p:sp>
          <p:nvSpPr>
            <p:cNvPr id="3" name="Oval 2">
              <a:extLst>
                <a:ext uri="{FF2B5EF4-FFF2-40B4-BE49-F238E27FC236}">
                  <a16:creationId xmlns:a16="http://schemas.microsoft.com/office/drawing/2014/main" id="{4E40AF55-DC50-BB48-B356-CBD164D7C836}"/>
                </a:ext>
              </a:extLst>
            </p:cNvPr>
            <p:cNvSpPr/>
            <p:nvPr/>
          </p:nvSpPr>
          <p:spPr>
            <a:xfrm>
              <a:off x="10390909" y="2667045"/>
              <a:ext cx="249382" cy="2493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C0D2C76-CC33-0D47-B37F-E8D20A35DCCD}"/>
                </a:ext>
              </a:extLst>
            </p:cNvPr>
            <p:cNvSpPr/>
            <p:nvPr/>
          </p:nvSpPr>
          <p:spPr>
            <a:xfrm>
              <a:off x="10948122" y="2667045"/>
              <a:ext cx="249382" cy="2493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23E0CE4-7559-E443-B915-5D7445062989}"/>
                </a:ext>
              </a:extLst>
            </p:cNvPr>
            <p:cNvSpPr/>
            <p:nvPr/>
          </p:nvSpPr>
          <p:spPr>
            <a:xfrm>
              <a:off x="11505335" y="2667045"/>
              <a:ext cx="249382" cy="2493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BF66EB9-19D4-F94E-9DEA-7323CED70B4B}"/>
                </a:ext>
              </a:extLst>
            </p:cNvPr>
            <p:cNvSpPr/>
            <p:nvPr/>
          </p:nvSpPr>
          <p:spPr>
            <a:xfrm>
              <a:off x="12064134" y="2667045"/>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154">
            <a:extLst>
              <a:ext uri="{FF2B5EF4-FFF2-40B4-BE49-F238E27FC236}">
                <a16:creationId xmlns:a16="http://schemas.microsoft.com/office/drawing/2014/main" id="{1853A4A6-8DEB-7335-B500-1F820D0A63E0}"/>
              </a:ext>
            </a:extLst>
          </p:cNvPr>
          <p:cNvSpPr/>
          <p:nvPr/>
        </p:nvSpPr>
        <p:spPr>
          <a:xfrm>
            <a:off x="3600728" y="4323040"/>
            <a:ext cx="16098938" cy="606448"/>
          </a:xfrm>
          <a:prstGeom prst="rect">
            <a:avLst/>
          </a:prstGeom>
        </p:spPr>
        <p:txBody>
          <a:bodyPr wrap="square">
            <a:spAutoFit/>
          </a:bodyPr>
          <a:lstStyle/>
          <a:p>
            <a:pPr>
              <a:lnSpc>
                <a:spcPts val="4299"/>
              </a:lnSpc>
            </a:pPr>
            <a:r>
              <a:rPr lang="en-US" sz="2800" dirty="0" err="1">
                <a:latin typeface="Poppins Medium" panose="00000600000000000000" pitchFamily="2" charset="0"/>
                <a:ea typeface="Lato Light" panose="020F0502020204030203" pitchFamily="34" charset="0"/>
                <a:cs typeface="Poppins Medium" panose="00000600000000000000" pitchFamily="2" charset="0"/>
              </a:rPr>
              <a:t>Contexto</a:t>
            </a:r>
            <a:r>
              <a:rPr lang="en-US" sz="2800" dirty="0">
                <a:latin typeface="Poppins Medium" panose="00000600000000000000" pitchFamily="2" charset="0"/>
                <a:ea typeface="Lato Light" panose="020F0502020204030203" pitchFamily="34" charset="0"/>
                <a:cs typeface="Poppins Medium" panose="00000600000000000000" pitchFamily="2" charset="0"/>
              </a:rPr>
              <a:t> y </a:t>
            </a:r>
            <a:r>
              <a:rPr lang="en-US" sz="2800" dirty="0" err="1">
                <a:latin typeface="Poppins Medium" panose="00000600000000000000" pitchFamily="2" charset="0"/>
                <a:ea typeface="Lato Light" panose="020F0502020204030203" pitchFamily="34" charset="0"/>
                <a:cs typeface="Poppins Medium" panose="00000600000000000000" pitchFamily="2" charset="0"/>
              </a:rPr>
              <a:t>motivaciones</a:t>
            </a:r>
            <a:r>
              <a:rPr lang="en-US" sz="2800" dirty="0">
                <a:latin typeface="Poppins Medium" panose="00000600000000000000" pitchFamily="2" charset="0"/>
                <a:ea typeface="Lato Light" panose="020F0502020204030203" pitchFamily="34" charset="0"/>
                <a:cs typeface="Poppins Medium" panose="00000600000000000000" pitchFamily="2" charset="0"/>
              </a:rPr>
              <a:t> del </a:t>
            </a:r>
            <a:r>
              <a:rPr lang="en-US" sz="2800" dirty="0" err="1">
                <a:latin typeface="Poppins Medium" panose="00000600000000000000" pitchFamily="2" charset="0"/>
                <a:ea typeface="Lato Light" panose="020F0502020204030203" pitchFamily="34" charset="0"/>
                <a:cs typeface="Poppins Medium" panose="00000600000000000000" pitchFamily="2" charset="0"/>
              </a:rPr>
              <a:t>proyecto</a:t>
            </a:r>
            <a:endParaRPr lang="en-US" sz="2800" dirty="0">
              <a:latin typeface="Poppins Medium" panose="00000600000000000000" pitchFamily="2" charset="0"/>
              <a:ea typeface="Roboto Light" panose="02000000000000000000" pitchFamily="2" charset="0"/>
              <a:cs typeface="Poppins Medium" panose="00000600000000000000" pitchFamily="2" charset="0"/>
            </a:endParaRPr>
          </a:p>
        </p:txBody>
      </p:sp>
      <p:sp>
        <p:nvSpPr>
          <p:cNvPr id="41" name="Rectangle 150">
            <a:extLst>
              <a:ext uri="{FF2B5EF4-FFF2-40B4-BE49-F238E27FC236}">
                <a16:creationId xmlns:a16="http://schemas.microsoft.com/office/drawing/2014/main" id="{06699474-BFA3-61DB-6C8C-500D8EFFF2AC}"/>
              </a:ext>
            </a:extLst>
          </p:cNvPr>
          <p:cNvSpPr/>
          <p:nvPr/>
        </p:nvSpPr>
        <p:spPr>
          <a:xfrm>
            <a:off x="3600728" y="5993305"/>
            <a:ext cx="13870015" cy="606448"/>
          </a:xfrm>
          <a:prstGeom prst="rect">
            <a:avLst/>
          </a:prstGeom>
        </p:spPr>
        <p:txBody>
          <a:bodyPr wrap="square">
            <a:spAutoFit/>
          </a:bodyPr>
          <a:lstStyle/>
          <a:p>
            <a:pPr>
              <a:lnSpc>
                <a:spcPts val="4299"/>
              </a:lnSpc>
            </a:pPr>
            <a:r>
              <a:rPr lang="en-US" sz="2800" dirty="0" err="1">
                <a:latin typeface="Poppins Medium" panose="00000600000000000000" pitchFamily="2" charset="0"/>
                <a:ea typeface="Lato Light" panose="020F0502020204030203" pitchFamily="34" charset="0"/>
                <a:cs typeface="Poppins Medium" panose="00000600000000000000" pitchFamily="2" charset="0"/>
              </a:rPr>
              <a:t>Objetivos</a:t>
            </a:r>
            <a:r>
              <a:rPr lang="en-US" sz="2800" dirty="0">
                <a:latin typeface="Poppins Medium" panose="00000600000000000000" pitchFamily="2" charset="0"/>
                <a:ea typeface="Lato Light" panose="020F0502020204030203" pitchFamily="34" charset="0"/>
                <a:cs typeface="Poppins Medium" panose="00000600000000000000" pitchFamily="2" charset="0"/>
              </a:rPr>
              <a:t> del </a:t>
            </a:r>
            <a:r>
              <a:rPr lang="en-US" sz="2800" dirty="0" err="1">
                <a:latin typeface="Poppins Medium" panose="00000600000000000000" pitchFamily="2" charset="0"/>
                <a:ea typeface="Lato Light" panose="020F0502020204030203" pitchFamily="34" charset="0"/>
                <a:cs typeface="Poppins Medium" panose="00000600000000000000" pitchFamily="2" charset="0"/>
              </a:rPr>
              <a:t>proyecto</a:t>
            </a:r>
            <a:endParaRPr lang="en-US" sz="2800" dirty="0">
              <a:latin typeface="Poppins Medium" panose="00000600000000000000" pitchFamily="2" charset="0"/>
              <a:ea typeface="Roboto Light" panose="02000000000000000000" pitchFamily="2" charset="0"/>
              <a:cs typeface="Poppins Medium" panose="00000600000000000000" pitchFamily="2" charset="0"/>
            </a:endParaRPr>
          </a:p>
        </p:txBody>
      </p:sp>
      <p:sp>
        <p:nvSpPr>
          <p:cNvPr id="42" name="Rectangle 151">
            <a:extLst>
              <a:ext uri="{FF2B5EF4-FFF2-40B4-BE49-F238E27FC236}">
                <a16:creationId xmlns:a16="http://schemas.microsoft.com/office/drawing/2014/main" id="{0FAE8F65-308E-DE6A-9CA2-ADDF1701AE2A}"/>
              </a:ext>
            </a:extLst>
          </p:cNvPr>
          <p:cNvSpPr/>
          <p:nvPr/>
        </p:nvSpPr>
        <p:spPr>
          <a:xfrm>
            <a:off x="3613341" y="7548253"/>
            <a:ext cx="7848178" cy="606448"/>
          </a:xfrm>
          <a:prstGeom prst="rect">
            <a:avLst/>
          </a:prstGeom>
        </p:spPr>
        <p:txBody>
          <a:bodyPr wrap="square">
            <a:spAutoFit/>
          </a:bodyPr>
          <a:lstStyle/>
          <a:p>
            <a:pPr>
              <a:lnSpc>
                <a:spcPts val="4299"/>
              </a:lnSpc>
            </a:pPr>
            <a:r>
              <a:rPr lang="en-US" sz="2800" dirty="0" err="1">
                <a:latin typeface="Poppins Medium" panose="00000600000000000000" pitchFamily="2" charset="0"/>
                <a:ea typeface="Lato Light" panose="020F0502020204030203" pitchFamily="34" charset="0"/>
                <a:cs typeface="Poppins Medium" panose="00000600000000000000" pitchFamily="2" charset="0"/>
              </a:rPr>
              <a:t>Metodología</a:t>
            </a:r>
            <a:r>
              <a:rPr lang="en-US" sz="2800" dirty="0">
                <a:latin typeface="Poppins Medium" panose="00000600000000000000" pitchFamily="2" charset="0"/>
                <a:ea typeface="Lato Light" panose="020F0502020204030203" pitchFamily="34" charset="0"/>
                <a:cs typeface="Poppins Medium" panose="00000600000000000000" pitchFamily="2" charset="0"/>
              </a:rPr>
              <a:t> </a:t>
            </a:r>
            <a:r>
              <a:rPr lang="en-US" sz="2800" dirty="0" err="1">
                <a:latin typeface="Poppins Medium" panose="00000600000000000000" pitchFamily="2" charset="0"/>
                <a:ea typeface="Lato Light" panose="020F0502020204030203" pitchFamily="34" charset="0"/>
                <a:cs typeface="Poppins Medium" panose="00000600000000000000" pitchFamily="2" charset="0"/>
              </a:rPr>
              <a:t>utilizada</a:t>
            </a:r>
            <a:endParaRPr lang="en-US" sz="2800" dirty="0">
              <a:latin typeface="Poppins Medium" panose="00000600000000000000" pitchFamily="2" charset="0"/>
              <a:ea typeface="Roboto Light" panose="02000000000000000000" pitchFamily="2" charset="0"/>
              <a:cs typeface="Poppins Medium" panose="00000600000000000000" pitchFamily="2" charset="0"/>
            </a:endParaRPr>
          </a:p>
        </p:txBody>
      </p:sp>
      <p:sp>
        <p:nvSpPr>
          <p:cNvPr id="43" name="Rectangle 152">
            <a:extLst>
              <a:ext uri="{FF2B5EF4-FFF2-40B4-BE49-F238E27FC236}">
                <a16:creationId xmlns:a16="http://schemas.microsoft.com/office/drawing/2014/main" id="{DF398DD1-627D-C6B0-0150-0F9253C1074D}"/>
              </a:ext>
            </a:extLst>
          </p:cNvPr>
          <p:cNvSpPr/>
          <p:nvPr/>
        </p:nvSpPr>
        <p:spPr>
          <a:xfrm>
            <a:off x="3597923" y="9271402"/>
            <a:ext cx="10471977" cy="606448"/>
          </a:xfrm>
          <a:prstGeom prst="rect">
            <a:avLst/>
          </a:prstGeom>
        </p:spPr>
        <p:txBody>
          <a:bodyPr wrap="square">
            <a:spAutoFit/>
          </a:bodyPr>
          <a:lstStyle/>
          <a:p>
            <a:pPr>
              <a:lnSpc>
                <a:spcPts val="4299"/>
              </a:lnSpc>
            </a:pPr>
            <a:r>
              <a:rPr lang="en-US" sz="2800" dirty="0" err="1">
                <a:latin typeface="Poppins Medium" panose="00000600000000000000" pitchFamily="2" charset="0"/>
                <a:ea typeface="Lato Light" panose="020F0502020204030203" pitchFamily="34" charset="0"/>
                <a:cs typeface="Poppins Medium" panose="00000600000000000000" pitchFamily="2" charset="0"/>
              </a:rPr>
              <a:t>Soluciones</a:t>
            </a:r>
            <a:r>
              <a:rPr lang="en-US" sz="2800" dirty="0">
                <a:latin typeface="Poppins Medium" panose="00000600000000000000" pitchFamily="2" charset="0"/>
                <a:ea typeface="Lato Light" panose="020F0502020204030203" pitchFamily="34" charset="0"/>
                <a:cs typeface="Poppins Medium" panose="00000600000000000000" pitchFamily="2" charset="0"/>
              </a:rPr>
              <a:t> </a:t>
            </a:r>
            <a:r>
              <a:rPr lang="en-US" sz="2800" dirty="0" err="1">
                <a:latin typeface="Poppins Medium" panose="00000600000000000000" pitchFamily="2" charset="0"/>
                <a:ea typeface="Lato Light" panose="020F0502020204030203" pitchFamily="34" charset="0"/>
                <a:cs typeface="Poppins Medium" panose="00000600000000000000" pitchFamily="2" charset="0"/>
              </a:rPr>
              <a:t>Implementadas</a:t>
            </a:r>
            <a:r>
              <a:rPr lang="en-US" sz="2800" dirty="0">
                <a:latin typeface="Poppins Medium" panose="00000600000000000000" pitchFamily="2" charset="0"/>
                <a:ea typeface="Lato Light" panose="020F0502020204030203" pitchFamily="34" charset="0"/>
                <a:cs typeface="Poppins Medium" panose="00000600000000000000" pitchFamily="2" charset="0"/>
              </a:rPr>
              <a:t> y </a:t>
            </a:r>
            <a:r>
              <a:rPr lang="en-US" sz="2800" dirty="0" err="1">
                <a:latin typeface="Poppins Medium" panose="00000600000000000000" pitchFamily="2" charset="0"/>
                <a:ea typeface="Lato Light" panose="020F0502020204030203" pitchFamily="34" charset="0"/>
                <a:cs typeface="Poppins Medium" panose="00000600000000000000" pitchFamily="2" charset="0"/>
              </a:rPr>
              <a:t>arquitectura</a:t>
            </a:r>
            <a:r>
              <a:rPr lang="en-US" sz="2800" dirty="0">
                <a:latin typeface="Poppins Medium" panose="00000600000000000000" pitchFamily="2" charset="0"/>
                <a:ea typeface="Lato Light" panose="020F0502020204030203" pitchFamily="34" charset="0"/>
                <a:cs typeface="Poppins Medium" panose="00000600000000000000" pitchFamily="2" charset="0"/>
              </a:rPr>
              <a:t> del </a:t>
            </a:r>
            <a:r>
              <a:rPr lang="en-US" sz="2800" dirty="0" err="1">
                <a:latin typeface="Poppins Medium" panose="00000600000000000000" pitchFamily="2" charset="0"/>
                <a:ea typeface="Lato Light" panose="020F0502020204030203" pitchFamily="34" charset="0"/>
                <a:cs typeface="Poppins Medium" panose="00000600000000000000" pitchFamily="2" charset="0"/>
              </a:rPr>
              <a:t>sistema</a:t>
            </a:r>
            <a:endParaRPr lang="en-US" sz="2800" dirty="0">
              <a:latin typeface="Poppins Medium" panose="00000600000000000000" pitchFamily="2" charset="0"/>
              <a:ea typeface="Roboto Light" panose="02000000000000000000" pitchFamily="2" charset="0"/>
              <a:cs typeface="Poppins Medium" panose="00000600000000000000" pitchFamily="2" charset="0"/>
            </a:endParaRPr>
          </a:p>
        </p:txBody>
      </p:sp>
      <p:sp>
        <p:nvSpPr>
          <p:cNvPr id="44" name="Oval 7">
            <a:extLst>
              <a:ext uri="{FF2B5EF4-FFF2-40B4-BE49-F238E27FC236}">
                <a16:creationId xmlns:a16="http://schemas.microsoft.com/office/drawing/2014/main" id="{2B050480-8487-5340-D2C9-1CF6690FC0D1}"/>
              </a:ext>
            </a:extLst>
          </p:cNvPr>
          <p:cNvSpPr/>
          <p:nvPr/>
        </p:nvSpPr>
        <p:spPr>
          <a:xfrm>
            <a:off x="2507524" y="4419355"/>
            <a:ext cx="544871" cy="5448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156">
            <a:extLst>
              <a:ext uri="{FF2B5EF4-FFF2-40B4-BE49-F238E27FC236}">
                <a16:creationId xmlns:a16="http://schemas.microsoft.com/office/drawing/2014/main" id="{02ED6E2A-A42E-AA8B-A848-73AEB31174CF}"/>
              </a:ext>
            </a:extLst>
          </p:cNvPr>
          <p:cNvSpPr/>
          <p:nvPr/>
        </p:nvSpPr>
        <p:spPr>
          <a:xfrm>
            <a:off x="2507524" y="6088819"/>
            <a:ext cx="544871" cy="5448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157">
            <a:extLst>
              <a:ext uri="{FF2B5EF4-FFF2-40B4-BE49-F238E27FC236}">
                <a16:creationId xmlns:a16="http://schemas.microsoft.com/office/drawing/2014/main" id="{4D4FCD0E-EAC8-425B-BDCF-7CBBADDD72A6}"/>
              </a:ext>
            </a:extLst>
          </p:cNvPr>
          <p:cNvSpPr/>
          <p:nvPr/>
        </p:nvSpPr>
        <p:spPr>
          <a:xfrm>
            <a:off x="2507524" y="7725496"/>
            <a:ext cx="544871" cy="5448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158">
            <a:extLst>
              <a:ext uri="{FF2B5EF4-FFF2-40B4-BE49-F238E27FC236}">
                <a16:creationId xmlns:a16="http://schemas.microsoft.com/office/drawing/2014/main" id="{D1A49629-5A44-60E3-97D1-E3E0C2EC238B}"/>
              </a:ext>
            </a:extLst>
          </p:cNvPr>
          <p:cNvSpPr/>
          <p:nvPr/>
        </p:nvSpPr>
        <p:spPr>
          <a:xfrm>
            <a:off x="2507524" y="9389029"/>
            <a:ext cx="544871" cy="5448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159">
            <a:extLst>
              <a:ext uri="{FF2B5EF4-FFF2-40B4-BE49-F238E27FC236}">
                <a16:creationId xmlns:a16="http://schemas.microsoft.com/office/drawing/2014/main" id="{0DEFECB5-1F54-C675-DC59-AF1353C72D87}"/>
              </a:ext>
            </a:extLst>
          </p:cNvPr>
          <p:cNvSpPr/>
          <p:nvPr/>
        </p:nvSpPr>
        <p:spPr>
          <a:xfrm>
            <a:off x="3600728" y="10981087"/>
            <a:ext cx="7848178" cy="606448"/>
          </a:xfrm>
          <a:prstGeom prst="rect">
            <a:avLst/>
          </a:prstGeom>
        </p:spPr>
        <p:txBody>
          <a:bodyPr wrap="square">
            <a:spAutoFit/>
          </a:bodyPr>
          <a:lstStyle/>
          <a:p>
            <a:pPr>
              <a:lnSpc>
                <a:spcPts val="4299"/>
              </a:lnSpc>
            </a:pPr>
            <a:r>
              <a:rPr lang="en-US" sz="2800" dirty="0" err="1">
                <a:latin typeface="Poppins Medium" panose="00000600000000000000" pitchFamily="2" charset="0"/>
                <a:ea typeface="Lato Light" panose="020F0502020204030203" pitchFamily="34" charset="0"/>
                <a:cs typeface="Poppins Medium" panose="00000600000000000000" pitchFamily="2" charset="0"/>
              </a:rPr>
              <a:t>Demostración</a:t>
            </a:r>
            <a:endParaRPr lang="en-US" sz="2800" dirty="0">
              <a:latin typeface="Poppins Medium" panose="00000600000000000000" pitchFamily="2" charset="0"/>
              <a:ea typeface="Roboto Light" panose="02000000000000000000" pitchFamily="2" charset="0"/>
              <a:cs typeface="Poppins Medium" panose="00000600000000000000" pitchFamily="2" charset="0"/>
            </a:endParaRPr>
          </a:p>
        </p:txBody>
      </p:sp>
      <p:sp>
        <p:nvSpPr>
          <p:cNvPr id="49" name="Oval 160">
            <a:extLst>
              <a:ext uri="{FF2B5EF4-FFF2-40B4-BE49-F238E27FC236}">
                <a16:creationId xmlns:a16="http://schemas.microsoft.com/office/drawing/2014/main" id="{DCB39B40-9576-6322-20A4-2BD452D4C981}"/>
              </a:ext>
            </a:extLst>
          </p:cNvPr>
          <p:cNvSpPr/>
          <p:nvPr/>
        </p:nvSpPr>
        <p:spPr>
          <a:xfrm>
            <a:off x="2507524" y="11052562"/>
            <a:ext cx="544871" cy="5448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elay 16">
            <a:extLst>
              <a:ext uri="{FF2B5EF4-FFF2-40B4-BE49-F238E27FC236}">
                <a16:creationId xmlns:a16="http://schemas.microsoft.com/office/drawing/2014/main" id="{46282D51-A77E-A586-D052-31C984CA25A0}"/>
              </a:ext>
            </a:extLst>
          </p:cNvPr>
          <p:cNvSpPr/>
          <p:nvPr/>
        </p:nvSpPr>
        <p:spPr>
          <a:xfrm rot="10800000">
            <a:off x="16804350" y="-5889"/>
            <a:ext cx="13716000" cy="13716000"/>
          </a:xfrm>
          <a:prstGeom prst="flowChartDelay">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96096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4444533-DB79-BA45-90AE-A806B4D613DE}"/>
              </a:ext>
            </a:extLst>
          </p:cNvPr>
          <p:cNvGrpSpPr/>
          <p:nvPr/>
        </p:nvGrpSpPr>
        <p:grpSpPr>
          <a:xfrm>
            <a:off x="4846062" y="1032440"/>
            <a:ext cx="14685526" cy="1514912"/>
            <a:chOff x="4846062" y="633855"/>
            <a:chExt cx="14685526" cy="1514912"/>
          </a:xfrm>
        </p:grpSpPr>
        <p:sp>
          <p:nvSpPr>
            <p:cNvPr id="9" name="TextBox 8">
              <a:extLst>
                <a:ext uri="{FF2B5EF4-FFF2-40B4-BE49-F238E27FC236}">
                  <a16:creationId xmlns:a16="http://schemas.microsoft.com/office/drawing/2014/main" id="{10BAB834-84FA-3A4B-9D99-444FCB5FA429}"/>
                </a:ext>
              </a:extLst>
            </p:cNvPr>
            <p:cNvSpPr txBox="1"/>
            <p:nvPr/>
          </p:nvSpPr>
          <p:spPr>
            <a:xfrm>
              <a:off x="4846062" y="1133104"/>
              <a:ext cx="14685526" cy="1015663"/>
            </a:xfrm>
            <a:prstGeom prst="rect">
              <a:avLst/>
            </a:prstGeom>
            <a:noFill/>
            <a:ln>
              <a:noFill/>
            </a:ln>
          </p:spPr>
          <p:txBody>
            <a:bodyPr wrap="square" rtlCol="0">
              <a:spAutoFit/>
            </a:bodyPr>
            <a:lstStyle/>
            <a:p>
              <a:pPr algn="ctr"/>
              <a:r>
                <a:rPr lang="en-US" sz="6000" dirty="0">
                  <a:solidFill>
                    <a:schemeClr val="tx2"/>
                  </a:solidFill>
                  <a:latin typeface="Poppins Medium" pitchFamily="2" charset="77"/>
                  <a:ea typeface="Roboto Medium" panose="02000000000000000000" pitchFamily="2" charset="0"/>
                  <a:cs typeface="Poppins Medium" pitchFamily="2" charset="77"/>
                </a:rPr>
                <a:t>Logistica </a:t>
              </a:r>
              <a:r>
                <a:rPr lang="en-US" sz="6000" dirty="0" err="1">
                  <a:solidFill>
                    <a:schemeClr val="tx2"/>
                  </a:solidFill>
                  <a:latin typeface="Poppins Medium" pitchFamily="2" charset="77"/>
                  <a:ea typeface="Roboto Medium" panose="02000000000000000000" pitchFamily="2" charset="0"/>
                  <a:cs typeface="Poppins Medium" pitchFamily="2" charset="77"/>
                </a:rPr>
                <a:t>Blaniza</a:t>
              </a:r>
              <a:endParaRPr lang="en-US" sz="6000" dirty="0">
                <a:solidFill>
                  <a:schemeClr val="tx2"/>
                </a:solidFill>
                <a:latin typeface="Poppins Medium" pitchFamily="2" charset="77"/>
                <a:ea typeface="Roboto Medium" panose="02000000000000000000" pitchFamily="2" charset="0"/>
                <a:cs typeface="Poppins Medium" pitchFamily="2" charset="77"/>
              </a:endParaRPr>
            </a:p>
          </p:txBody>
        </p:sp>
        <p:sp>
          <p:nvSpPr>
            <p:cNvPr id="11" name="TextBox 10">
              <a:extLst>
                <a:ext uri="{FF2B5EF4-FFF2-40B4-BE49-F238E27FC236}">
                  <a16:creationId xmlns:a16="http://schemas.microsoft.com/office/drawing/2014/main" id="{267BC940-9566-FD44-B631-3B433F465985}"/>
                </a:ext>
              </a:extLst>
            </p:cNvPr>
            <p:cNvSpPr txBox="1"/>
            <p:nvPr/>
          </p:nvSpPr>
          <p:spPr>
            <a:xfrm>
              <a:off x="9597563" y="633855"/>
              <a:ext cx="5145961" cy="461665"/>
            </a:xfrm>
            <a:prstGeom prst="rect">
              <a:avLst/>
            </a:prstGeom>
            <a:noFill/>
          </p:spPr>
          <p:txBody>
            <a:bodyPr wrap="none" rtlCol="0">
              <a:spAutoFit/>
            </a:bodyPr>
            <a:lstStyle/>
            <a:p>
              <a:pPr algn="ctr"/>
              <a:r>
                <a:rPr lang="en-US" sz="2400" spc="300" dirty="0">
                  <a:latin typeface="Lato Medium" panose="020F0502020204030203" pitchFamily="34" charset="0"/>
                  <a:ea typeface="Lato Medium" panose="020F0502020204030203" pitchFamily="34" charset="0"/>
                  <a:cs typeface="Lato Medium" panose="020F0502020204030203" pitchFamily="34" charset="0"/>
                </a:rPr>
                <a:t>CONTEXTO DEL PROYECTO </a:t>
              </a:r>
            </a:p>
          </p:txBody>
        </p:sp>
      </p:grpSp>
      <p:grpSp>
        <p:nvGrpSpPr>
          <p:cNvPr id="4" name="Group 3">
            <a:extLst>
              <a:ext uri="{FF2B5EF4-FFF2-40B4-BE49-F238E27FC236}">
                <a16:creationId xmlns:a16="http://schemas.microsoft.com/office/drawing/2014/main" id="{E1539F9B-1DA0-D947-B33E-E3D5CFEEB2E2}"/>
              </a:ext>
            </a:extLst>
          </p:cNvPr>
          <p:cNvGrpSpPr/>
          <p:nvPr/>
        </p:nvGrpSpPr>
        <p:grpSpPr>
          <a:xfrm>
            <a:off x="11461519" y="2725972"/>
            <a:ext cx="1454612" cy="188678"/>
            <a:chOff x="10390909" y="2667045"/>
            <a:chExt cx="1922607" cy="249382"/>
          </a:xfrm>
        </p:grpSpPr>
        <p:sp>
          <p:nvSpPr>
            <p:cNvPr id="3" name="Oval 2">
              <a:extLst>
                <a:ext uri="{FF2B5EF4-FFF2-40B4-BE49-F238E27FC236}">
                  <a16:creationId xmlns:a16="http://schemas.microsoft.com/office/drawing/2014/main" id="{4E40AF55-DC50-BB48-B356-CBD164D7C836}"/>
                </a:ext>
              </a:extLst>
            </p:cNvPr>
            <p:cNvSpPr/>
            <p:nvPr/>
          </p:nvSpPr>
          <p:spPr>
            <a:xfrm>
              <a:off x="10390909" y="2667045"/>
              <a:ext cx="249382" cy="2493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C0D2C76-CC33-0D47-B37F-E8D20A35DCCD}"/>
                </a:ext>
              </a:extLst>
            </p:cNvPr>
            <p:cNvSpPr/>
            <p:nvPr/>
          </p:nvSpPr>
          <p:spPr>
            <a:xfrm>
              <a:off x="10948122" y="2667045"/>
              <a:ext cx="249382" cy="2493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23E0CE4-7559-E443-B915-5D7445062989}"/>
                </a:ext>
              </a:extLst>
            </p:cNvPr>
            <p:cNvSpPr/>
            <p:nvPr/>
          </p:nvSpPr>
          <p:spPr>
            <a:xfrm>
              <a:off x="11505335" y="2667045"/>
              <a:ext cx="249382" cy="2493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BF66EB9-19D4-F94E-9DEA-7323CED70B4B}"/>
                </a:ext>
              </a:extLst>
            </p:cNvPr>
            <p:cNvSpPr/>
            <p:nvPr/>
          </p:nvSpPr>
          <p:spPr>
            <a:xfrm>
              <a:off x="12064134" y="2667045"/>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5FDFA9EB-CE14-124F-821A-0BD400EAEDB5}"/>
              </a:ext>
            </a:extLst>
          </p:cNvPr>
          <p:cNvSpPr txBox="1"/>
          <p:nvPr/>
        </p:nvSpPr>
        <p:spPr>
          <a:xfrm>
            <a:off x="3611735" y="10736813"/>
            <a:ext cx="4716356" cy="646331"/>
          </a:xfrm>
          <a:prstGeom prst="rect">
            <a:avLst/>
          </a:prstGeom>
          <a:noFill/>
        </p:spPr>
        <p:txBody>
          <a:bodyPr wrap="none" rtlCol="0">
            <a:spAutoFit/>
          </a:bodyPr>
          <a:lstStyle/>
          <a:p>
            <a:pPr algn="ctr"/>
            <a:r>
              <a:rPr lang="en-US" dirty="0" err="1">
                <a:solidFill>
                  <a:schemeClr val="tx2"/>
                </a:solidFill>
                <a:latin typeface="Poppins Medium" pitchFamily="2" charset="77"/>
                <a:ea typeface="Roboto Medium" panose="02000000000000000000" pitchFamily="2" charset="0"/>
                <a:cs typeface="Poppins Medium" pitchFamily="2" charset="77"/>
              </a:rPr>
              <a:t>Flota</a:t>
            </a:r>
            <a:r>
              <a:rPr lang="en-US" dirty="0">
                <a:solidFill>
                  <a:schemeClr val="tx2"/>
                </a:solidFill>
                <a:latin typeface="Poppins Medium" pitchFamily="2" charset="77"/>
                <a:ea typeface="Roboto Medium" panose="02000000000000000000" pitchFamily="2" charset="0"/>
                <a:cs typeface="Poppins Medium" pitchFamily="2" charset="77"/>
              </a:rPr>
              <a:t> de </a:t>
            </a:r>
            <a:r>
              <a:rPr lang="en-US" dirty="0" err="1">
                <a:solidFill>
                  <a:schemeClr val="tx2"/>
                </a:solidFill>
                <a:latin typeface="Poppins Medium" pitchFamily="2" charset="77"/>
                <a:ea typeface="Roboto Medium" panose="02000000000000000000" pitchFamily="2" charset="0"/>
                <a:cs typeface="Poppins Medium" pitchFamily="2" charset="77"/>
              </a:rPr>
              <a:t>furgonetas</a:t>
            </a:r>
            <a:endParaRPr lang="en-US" dirty="0">
              <a:solidFill>
                <a:schemeClr val="tx2"/>
              </a:solidFill>
              <a:latin typeface="Poppins Medium" pitchFamily="2" charset="77"/>
              <a:ea typeface="Roboto Medium" panose="02000000000000000000" pitchFamily="2" charset="0"/>
              <a:cs typeface="Poppins Medium" pitchFamily="2" charset="77"/>
            </a:endParaRPr>
          </a:p>
        </p:txBody>
      </p:sp>
      <p:sp>
        <p:nvSpPr>
          <p:cNvPr id="37" name="TextBox 36">
            <a:extLst>
              <a:ext uri="{FF2B5EF4-FFF2-40B4-BE49-F238E27FC236}">
                <a16:creationId xmlns:a16="http://schemas.microsoft.com/office/drawing/2014/main" id="{54B2048B-889C-7F48-B180-30BC950E4C1F}"/>
              </a:ext>
            </a:extLst>
          </p:cNvPr>
          <p:cNvSpPr txBox="1"/>
          <p:nvPr/>
        </p:nvSpPr>
        <p:spPr>
          <a:xfrm>
            <a:off x="15278731" y="10736813"/>
            <a:ext cx="5484195" cy="646331"/>
          </a:xfrm>
          <a:prstGeom prst="rect">
            <a:avLst/>
          </a:prstGeom>
          <a:noFill/>
        </p:spPr>
        <p:txBody>
          <a:bodyPr wrap="none" rtlCol="0">
            <a:spAutoFit/>
          </a:bodyPr>
          <a:lstStyle/>
          <a:p>
            <a:pPr algn="ctr"/>
            <a:r>
              <a:rPr lang="en-US" dirty="0" err="1">
                <a:solidFill>
                  <a:schemeClr val="tx2"/>
                </a:solidFill>
                <a:latin typeface="Poppins Medium" pitchFamily="2" charset="77"/>
                <a:ea typeface="Roboto Medium" panose="02000000000000000000" pitchFamily="2" charset="0"/>
                <a:cs typeface="Poppins Medium" pitchFamily="2" charset="77"/>
              </a:rPr>
              <a:t>Equipo</a:t>
            </a:r>
            <a:r>
              <a:rPr lang="en-US" dirty="0">
                <a:solidFill>
                  <a:schemeClr val="tx2"/>
                </a:solidFill>
                <a:latin typeface="Poppins Medium" pitchFamily="2" charset="77"/>
                <a:ea typeface="Roboto Medium" panose="02000000000000000000" pitchFamily="2" charset="0"/>
                <a:cs typeface="Poppins Medium" pitchFamily="2" charset="77"/>
              </a:rPr>
              <a:t> de </a:t>
            </a:r>
            <a:r>
              <a:rPr lang="en-US" dirty="0" err="1">
                <a:solidFill>
                  <a:schemeClr val="tx2"/>
                </a:solidFill>
                <a:latin typeface="Poppins Medium" pitchFamily="2" charset="77"/>
                <a:ea typeface="Roboto Medium" panose="02000000000000000000" pitchFamily="2" charset="0"/>
                <a:cs typeface="Poppins Medium" pitchFamily="2" charset="77"/>
              </a:rPr>
              <a:t>repartidores</a:t>
            </a:r>
            <a:endParaRPr lang="en-US" dirty="0">
              <a:solidFill>
                <a:schemeClr val="tx2"/>
              </a:solidFill>
              <a:latin typeface="Poppins Medium" pitchFamily="2" charset="77"/>
              <a:ea typeface="Roboto Medium" panose="02000000000000000000" pitchFamily="2" charset="0"/>
              <a:cs typeface="Poppins Medium" pitchFamily="2" charset="77"/>
            </a:endParaRPr>
          </a:p>
        </p:txBody>
      </p:sp>
      <p:pic>
        <p:nvPicPr>
          <p:cNvPr id="14" name="Marcador de posición de imagen 13">
            <a:extLst>
              <a:ext uri="{FF2B5EF4-FFF2-40B4-BE49-F238E27FC236}">
                <a16:creationId xmlns:a16="http://schemas.microsoft.com/office/drawing/2014/main" id="{E61592BF-FD90-3FF7-5E87-FAA3818193F6}"/>
              </a:ext>
            </a:extLst>
          </p:cNvPr>
          <p:cNvPicPr>
            <a:picLocks noGrp="1" noChangeAspect="1"/>
          </p:cNvPicPr>
          <p:nvPr>
            <p:ph type="pic" sz="quarter" idx="14"/>
          </p:nvPr>
        </p:nvPicPr>
        <p:blipFill>
          <a:blip r:embed="rId2" cstate="email">
            <a:extLst>
              <a:ext uri="{28A0092B-C50C-407E-A947-70E740481C1C}">
                <a14:useLocalDpi xmlns:a14="http://schemas.microsoft.com/office/drawing/2010/main" val="0"/>
              </a:ext>
            </a:extLst>
          </a:blip>
          <a:srcRect t="12122" b="12122"/>
          <a:stretch>
            <a:fillRect/>
          </a:stretch>
        </p:blipFill>
        <p:spPr/>
      </p:pic>
      <p:pic>
        <p:nvPicPr>
          <p:cNvPr id="16" name="Marcador de posición de imagen 15">
            <a:extLst>
              <a:ext uri="{FF2B5EF4-FFF2-40B4-BE49-F238E27FC236}">
                <a16:creationId xmlns:a16="http://schemas.microsoft.com/office/drawing/2014/main" id="{8EB36618-6ABE-5CB3-B6F4-CE432F04CF9B}"/>
              </a:ext>
            </a:extLst>
          </p:cNvPr>
          <p:cNvPicPr>
            <a:picLocks noGrp="1" noChangeAspect="1"/>
          </p:cNvPicPr>
          <p:nvPr>
            <p:ph type="pic" sz="quarter" idx="15"/>
          </p:nvPr>
        </p:nvPicPr>
        <p:blipFill>
          <a:blip r:embed="rId3" cstate="email">
            <a:extLst>
              <a:ext uri="{28A0092B-C50C-407E-A947-70E740481C1C}">
                <a14:useLocalDpi xmlns:a14="http://schemas.microsoft.com/office/drawing/2010/main" val="0"/>
              </a:ext>
            </a:extLst>
          </a:blip>
          <a:srcRect t="10493" b="10493"/>
          <a:stretch>
            <a:fillRect/>
          </a:stretch>
        </p:blipFill>
        <p:spPr/>
      </p:pic>
    </p:spTree>
    <p:extLst>
      <p:ext uri="{BB962C8B-B14F-4D97-AF65-F5344CB8AC3E}">
        <p14:creationId xmlns:p14="http://schemas.microsoft.com/office/powerpoint/2010/main" val="951471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4444533-DB79-BA45-90AE-A806B4D613DE}"/>
              </a:ext>
            </a:extLst>
          </p:cNvPr>
          <p:cNvGrpSpPr/>
          <p:nvPr/>
        </p:nvGrpSpPr>
        <p:grpSpPr>
          <a:xfrm>
            <a:off x="4846062" y="1032440"/>
            <a:ext cx="14685526" cy="1514912"/>
            <a:chOff x="4846062" y="633855"/>
            <a:chExt cx="14685526" cy="1514912"/>
          </a:xfrm>
        </p:grpSpPr>
        <p:sp>
          <p:nvSpPr>
            <p:cNvPr id="9" name="TextBox 8">
              <a:extLst>
                <a:ext uri="{FF2B5EF4-FFF2-40B4-BE49-F238E27FC236}">
                  <a16:creationId xmlns:a16="http://schemas.microsoft.com/office/drawing/2014/main" id="{10BAB834-84FA-3A4B-9D99-444FCB5FA429}"/>
                </a:ext>
              </a:extLst>
            </p:cNvPr>
            <p:cNvSpPr txBox="1"/>
            <p:nvPr/>
          </p:nvSpPr>
          <p:spPr>
            <a:xfrm>
              <a:off x="4846062" y="1133104"/>
              <a:ext cx="14685526" cy="1015663"/>
            </a:xfrm>
            <a:prstGeom prst="rect">
              <a:avLst/>
            </a:prstGeom>
            <a:noFill/>
            <a:ln>
              <a:noFill/>
            </a:ln>
          </p:spPr>
          <p:txBody>
            <a:bodyPr wrap="square" rtlCol="0">
              <a:spAutoFit/>
            </a:bodyPr>
            <a:lstStyle/>
            <a:p>
              <a:pPr algn="ctr"/>
              <a:r>
                <a:rPr lang="en-US" sz="6000" dirty="0">
                  <a:solidFill>
                    <a:schemeClr val="tx2"/>
                  </a:solidFill>
                  <a:latin typeface="Poppins Medium" pitchFamily="2" charset="77"/>
                  <a:ea typeface="Roboto Medium" panose="02000000000000000000" pitchFamily="2" charset="0"/>
                  <a:cs typeface="Poppins Medium" pitchFamily="2" charset="77"/>
                </a:rPr>
                <a:t>Logistica </a:t>
              </a:r>
              <a:r>
                <a:rPr lang="en-US" sz="6000" dirty="0" err="1">
                  <a:solidFill>
                    <a:schemeClr val="tx2"/>
                  </a:solidFill>
                  <a:latin typeface="Poppins Medium" pitchFamily="2" charset="77"/>
                  <a:ea typeface="Roboto Medium" panose="02000000000000000000" pitchFamily="2" charset="0"/>
                  <a:cs typeface="Poppins Medium" pitchFamily="2" charset="77"/>
                </a:rPr>
                <a:t>Blaniza</a:t>
              </a:r>
              <a:endParaRPr lang="en-US" sz="6000" dirty="0">
                <a:solidFill>
                  <a:schemeClr val="tx2"/>
                </a:solidFill>
                <a:latin typeface="Poppins Medium" pitchFamily="2" charset="77"/>
                <a:ea typeface="Roboto Medium" panose="02000000000000000000" pitchFamily="2" charset="0"/>
                <a:cs typeface="Poppins Medium" pitchFamily="2" charset="77"/>
              </a:endParaRPr>
            </a:p>
          </p:txBody>
        </p:sp>
        <p:sp>
          <p:nvSpPr>
            <p:cNvPr id="11" name="TextBox 10">
              <a:extLst>
                <a:ext uri="{FF2B5EF4-FFF2-40B4-BE49-F238E27FC236}">
                  <a16:creationId xmlns:a16="http://schemas.microsoft.com/office/drawing/2014/main" id="{267BC940-9566-FD44-B631-3B433F465985}"/>
                </a:ext>
              </a:extLst>
            </p:cNvPr>
            <p:cNvSpPr txBox="1"/>
            <p:nvPr/>
          </p:nvSpPr>
          <p:spPr>
            <a:xfrm>
              <a:off x="9600405" y="633855"/>
              <a:ext cx="5030544" cy="461665"/>
            </a:xfrm>
            <a:prstGeom prst="rect">
              <a:avLst/>
            </a:prstGeom>
            <a:noFill/>
          </p:spPr>
          <p:txBody>
            <a:bodyPr wrap="none" rtlCol="0">
              <a:spAutoFit/>
            </a:bodyPr>
            <a:lstStyle/>
            <a:p>
              <a:pPr algn="ctr"/>
              <a:r>
                <a:rPr lang="en-US" sz="2400" spc="300" dirty="0">
                  <a:latin typeface="Lato Medium" panose="020F0502020204030203" pitchFamily="34" charset="0"/>
                  <a:ea typeface="Lato Medium" panose="020F0502020204030203" pitchFamily="34" charset="0"/>
                  <a:cs typeface="Lato Medium" panose="020F0502020204030203" pitchFamily="34" charset="0"/>
                </a:rPr>
                <a:t>CONTEXTO DEL PROYECTO</a:t>
              </a:r>
            </a:p>
          </p:txBody>
        </p:sp>
      </p:grpSp>
      <p:grpSp>
        <p:nvGrpSpPr>
          <p:cNvPr id="4" name="Group 3">
            <a:extLst>
              <a:ext uri="{FF2B5EF4-FFF2-40B4-BE49-F238E27FC236}">
                <a16:creationId xmlns:a16="http://schemas.microsoft.com/office/drawing/2014/main" id="{E1539F9B-1DA0-D947-B33E-E3D5CFEEB2E2}"/>
              </a:ext>
            </a:extLst>
          </p:cNvPr>
          <p:cNvGrpSpPr/>
          <p:nvPr/>
        </p:nvGrpSpPr>
        <p:grpSpPr>
          <a:xfrm>
            <a:off x="11461519" y="2725972"/>
            <a:ext cx="1454612" cy="188678"/>
            <a:chOff x="10390909" y="2667045"/>
            <a:chExt cx="1922607" cy="249382"/>
          </a:xfrm>
        </p:grpSpPr>
        <p:sp>
          <p:nvSpPr>
            <p:cNvPr id="3" name="Oval 2">
              <a:extLst>
                <a:ext uri="{FF2B5EF4-FFF2-40B4-BE49-F238E27FC236}">
                  <a16:creationId xmlns:a16="http://schemas.microsoft.com/office/drawing/2014/main" id="{4E40AF55-DC50-BB48-B356-CBD164D7C836}"/>
                </a:ext>
              </a:extLst>
            </p:cNvPr>
            <p:cNvSpPr/>
            <p:nvPr/>
          </p:nvSpPr>
          <p:spPr>
            <a:xfrm>
              <a:off x="10390909" y="2667045"/>
              <a:ext cx="249382" cy="2493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C0D2C76-CC33-0D47-B37F-E8D20A35DCCD}"/>
                </a:ext>
              </a:extLst>
            </p:cNvPr>
            <p:cNvSpPr/>
            <p:nvPr/>
          </p:nvSpPr>
          <p:spPr>
            <a:xfrm>
              <a:off x="10948122" y="2667045"/>
              <a:ext cx="249382" cy="2493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23E0CE4-7559-E443-B915-5D7445062989}"/>
                </a:ext>
              </a:extLst>
            </p:cNvPr>
            <p:cNvSpPr/>
            <p:nvPr/>
          </p:nvSpPr>
          <p:spPr>
            <a:xfrm>
              <a:off x="11505335" y="2667045"/>
              <a:ext cx="249382" cy="2493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BF66EB9-19D4-F94E-9DEA-7323CED70B4B}"/>
                </a:ext>
              </a:extLst>
            </p:cNvPr>
            <p:cNvSpPr/>
            <p:nvPr/>
          </p:nvSpPr>
          <p:spPr>
            <a:xfrm>
              <a:off x="12064134" y="2667045"/>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Imagen 5">
            <a:extLst>
              <a:ext uri="{FF2B5EF4-FFF2-40B4-BE49-F238E27FC236}">
                <a16:creationId xmlns:a16="http://schemas.microsoft.com/office/drawing/2014/main" id="{51486659-A7BE-A892-A95A-3DF5E0744EB8}"/>
              </a:ext>
            </a:extLst>
          </p:cNvPr>
          <p:cNvPicPr>
            <a:picLocks noChangeAspect="1"/>
          </p:cNvPicPr>
          <p:nvPr/>
        </p:nvPicPr>
        <p:blipFill>
          <a:blip r:embed="rId2"/>
          <a:stretch>
            <a:fillRect/>
          </a:stretch>
        </p:blipFill>
        <p:spPr>
          <a:xfrm>
            <a:off x="10819273" y="3427360"/>
            <a:ext cx="13236416" cy="9933663"/>
          </a:xfrm>
          <a:prstGeom prst="rect">
            <a:avLst/>
          </a:prstGeom>
        </p:spPr>
      </p:pic>
      <p:grpSp>
        <p:nvGrpSpPr>
          <p:cNvPr id="5" name="Group 5">
            <a:extLst>
              <a:ext uri="{FF2B5EF4-FFF2-40B4-BE49-F238E27FC236}">
                <a16:creationId xmlns:a16="http://schemas.microsoft.com/office/drawing/2014/main" id="{C2B9CE89-4789-FB0E-2981-B5474E139CEC}"/>
              </a:ext>
            </a:extLst>
          </p:cNvPr>
          <p:cNvGrpSpPr/>
          <p:nvPr/>
        </p:nvGrpSpPr>
        <p:grpSpPr>
          <a:xfrm>
            <a:off x="1617267" y="4259735"/>
            <a:ext cx="8569148" cy="6710361"/>
            <a:chOff x="16257414" y="4922359"/>
            <a:chExt cx="8569148" cy="6710361"/>
          </a:xfrm>
        </p:grpSpPr>
        <p:sp>
          <p:nvSpPr>
            <p:cNvPr id="8" name="Rectangle 24">
              <a:extLst>
                <a:ext uri="{FF2B5EF4-FFF2-40B4-BE49-F238E27FC236}">
                  <a16:creationId xmlns:a16="http://schemas.microsoft.com/office/drawing/2014/main" id="{6540A2D9-C696-2865-38AA-8C49C41385A7}"/>
                </a:ext>
              </a:extLst>
            </p:cNvPr>
            <p:cNvSpPr/>
            <p:nvPr/>
          </p:nvSpPr>
          <p:spPr>
            <a:xfrm>
              <a:off x="17311583" y="4922359"/>
              <a:ext cx="7514979" cy="1200329"/>
            </a:xfrm>
            <a:prstGeom prst="rect">
              <a:avLst/>
            </a:prstGeom>
          </p:spPr>
          <p:txBody>
            <a:bodyPr wrap="square">
              <a:spAutoFit/>
            </a:bodyPr>
            <a:lstStyle/>
            <a:p>
              <a:r>
                <a:rPr lang="es-ES" dirty="0">
                  <a:solidFill>
                    <a:schemeClr val="tx2"/>
                  </a:solidFill>
                  <a:latin typeface="Poppins Medium" pitchFamily="2" charset="77"/>
                  <a:ea typeface="Roboto Medium" panose="02000000000000000000" pitchFamily="2" charset="0"/>
                  <a:cs typeface="Poppins Medium" pitchFamily="2" charset="77"/>
                </a:rPr>
                <a:t>20 tiendas Eroski distribuidas por la ciudad</a:t>
              </a:r>
            </a:p>
          </p:txBody>
        </p:sp>
        <p:grpSp>
          <p:nvGrpSpPr>
            <p:cNvPr id="14" name="Group 25">
              <a:extLst>
                <a:ext uri="{FF2B5EF4-FFF2-40B4-BE49-F238E27FC236}">
                  <a16:creationId xmlns:a16="http://schemas.microsoft.com/office/drawing/2014/main" id="{96F2DD71-2DE2-A276-847C-4C95984FE9AA}"/>
                </a:ext>
              </a:extLst>
            </p:cNvPr>
            <p:cNvGrpSpPr/>
            <p:nvPr/>
          </p:nvGrpSpPr>
          <p:grpSpPr>
            <a:xfrm>
              <a:off x="16257414" y="5238989"/>
              <a:ext cx="715617" cy="715617"/>
              <a:chOff x="2328163" y="5982296"/>
              <a:chExt cx="715617" cy="715617"/>
            </a:xfrm>
          </p:grpSpPr>
          <p:sp>
            <p:nvSpPr>
              <p:cNvPr id="29" name="Oval 26">
                <a:extLst>
                  <a:ext uri="{FF2B5EF4-FFF2-40B4-BE49-F238E27FC236}">
                    <a16:creationId xmlns:a16="http://schemas.microsoft.com/office/drawing/2014/main" id="{8A83D343-F5A9-4335-8937-8AA83747A5BA}"/>
                  </a:ext>
                </a:extLst>
              </p:cNvPr>
              <p:cNvSpPr/>
              <p:nvPr/>
            </p:nvSpPr>
            <p:spPr>
              <a:xfrm>
                <a:off x="2328163" y="5982296"/>
                <a:ext cx="715617" cy="7156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7">
                <a:extLst>
                  <a:ext uri="{FF2B5EF4-FFF2-40B4-BE49-F238E27FC236}">
                    <a16:creationId xmlns:a16="http://schemas.microsoft.com/office/drawing/2014/main" id="{30A97A82-A815-15E9-8940-CB909A8F7686}"/>
                  </a:ext>
                </a:extLst>
              </p:cNvPr>
              <p:cNvGrpSpPr/>
              <p:nvPr/>
            </p:nvGrpSpPr>
            <p:grpSpPr>
              <a:xfrm>
                <a:off x="2580746" y="6319727"/>
                <a:ext cx="299660" cy="159558"/>
                <a:chOff x="3082436" y="1989275"/>
                <a:chExt cx="3644331" cy="1940468"/>
              </a:xfrm>
              <a:solidFill>
                <a:schemeClr val="bg1"/>
              </a:solidFill>
            </p:grpSpPr>
            <p:sp>
              <p:nvSpPr>
                <p:cNvPr id="31" name="Rectangle 28">
                  <a:extLst>
                    <a:ext uri="{FF2B5EF4-FFF2-40B4-BE49-F238E27FC236}">
                      <a16:creationId xmlns:a16="http://schemas.microsoft.com/office/drawing/2014/main" id="{37C69E99-63FC-8BF5-6F46-7D1761E65DF6}"/>
                    </a:ext>
                  </a:extLst>
                </p:cNvPr>
                <p:cNvSpPr/>
                <p:nvPr/>
              </p:nvSpPr>
              <p:spPr>
                <a:xfrm rot="2700000">
                  <a:off x="2403909" y="2667802"/>
                  <a:ext cx="1940468" cy="5834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ontserrat Light" charset="0"/>
                    <a:ea typeface="Montserrat Light" charset="0"/>
                    <a:cs typeface="Montserrat Light" charset="0"/>
                  </a:endParaRPr>
                </a:p>
              </p:txBody>
            </p:sp>
            <p:sp>
              <p:nvSpPr>
                <p:cNvPr id="32" name="Rectangle 31">
                  <a:extLst>
                    <a:ext uri="{FF2B5EF4-FFF2-40B4-BE49-F238E27FC236}">
                      <a16:creationId xmlns:a16="http://schemas.microsoft.com/office/drawing/2014/main" id="{C45BEBAC-F83B-2EBD-8996-CF469CBBDE07}"/>
                    </a:ext>
                  </a:extLst>
                </p:cNvPr>
                <p:cNvSpPr/>
                <p:nvPr/>
              </p:nvSpPr>
              <p:spPr>
                <a:xfrm rot="18900000">
                  <a:off x="3116669" y="2074002"/>
                  <a:ext cx="3610098" cy="5875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ontserrat Light" charset="0"/>
                    <a:ea typeface="Montserrat Light" charset="0"/>
                    <a:cs typeface="Montserrat Light" charset="0"/>
                  </a:endParaRPr>
                </a:p>
              </p:txBody>
            </p:sp>
          </p:grpSp>
        </p:grpSp>
        <p:sp>
          <p:nvSpPr>
            <p:cNvPr id="16" name="Rectangle 39">
              <a:extLst>
                <a:ext uri="{FF2B5EF4-FFF2-40B4-BE49-F238E27FC236}">
                  <a16:creationId xmlns:a16="http://schemas.microsoft.com/office/drawing/2014/main" id="{1FF43034-4C02-82B7-0549-C444925650DB}"/>
                </a:ext>
              </a:extLst>
            </p:cNvPr>
            <p:cNvSpPr/>
            <p:nvPr/>
          </p:nvSpPr>
          <p:spPr>
            <a:xfrm>
              <a:off x="17330089" y="7744336"/>
              <a:ext cx="5832266" cy="1200329"/>
            </a:xfrm>
            <a:prstGeom prst="rect">
              <a:avLst/>
            </a:prstGeom>
          </p:spPr>
          <p:txBody>
            <a:bodyPr wrap="square">
              <a:spAutoFit/>
            </a:bodyPr>
            <a:lstStyle/>
            <a:p>
              <a:r>
                <a:rPr lang="es-ES" dirty="0">
                  <a:solidFill>
                    <a:schemeClr val="tx2"/>
                  </a:solidFill>
                  <a:latin typeface="Poppins Medium" pitchFamily="2" charset="77"/>
                  <a:ea typeface="Roboto Medium" panose="02000000000000000000" pitchFamily="2" charset="0"/>
                  <a:cs typeface="Poppins Medium" pitchFamily="2" charset="77"/>
                </a:rPr>
                <a:t>9 repartidores en el momento actual</a:t>
              </a:r>
            </a:p>
          </p:txBody>
        </p:sp>
        <p:grpSp>
          <p:nvGrpSpPr>
            <p:cNvPr id="17" name="Group 40">
              <a:extLst>
                <a:ext uri="{FF2B5EF4-FFF2-40B4-BE49-F238E27FC236}">
                  <a16:creationId xmlns:a16="http://schemas.microsoft.com/office/drawing/2014/main" id="{0A575718-1297-5BB9-5694-AC8EC2AF06BF}"/>
                </a:ext>
              </a:extLst>
            </p:cNvPr>
            <p:cNvGrpSpPr/>
            <p:nvPr/>
          </p:nvGrpSpPr>
          <p:grpSpPr>
            <a:xfrm>
              <a:off x="16257414" y="8016570"/>
              <a:ext cx="715617" cy="715617"/>
              <a:chOff x="2328163" y="5982296"/>
              <a:chExt cx="715617" cy="715617"/>
            </a:xfrm>
          </p:grpSpPr>
          <p:sp>
            <p:nvSpPr>
              <p:cNvPr id="25" name="Oval 41">
                <a:extLst>
                  <a:ext uri="{FF2B5EF4-FFF2-40B4-BE49-F238E27FC236}">
                    <a16:creationId xmlns:a16="http://schemas.microsoft.com/office/drawing/2014/main" id="{8A1EFEE9-6678-9B15-01A5-37B403ABDA56}"/>
                  </a:ext>
                </a:extLst>
              </p:cNvPr>
              <p:cNvSpPr/>
              <p:nvPr/>
            </p:nvSpPr>
            <p:spPr>
              <a:xfrm>
                <a:off x="2328163" y="5982296"/>
                <a:ext cx="715617" cy="7156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42">
                <a:extLst>
                  <a:ext uri="{FF2B5EF4-FFF2-40B4-BE49-F238E27FC236}">
                    <a16:creationId xmlns:a16="http://schemas.microsoft.com/office/drawing/2014/main" id="{A361279D-D845-B258-A919-49C440075D58}"/>
                  </a:ext>
                </a:extLst>
              </p:cNvPr>
              <p:cNvGrpSpPr/>
              <p:nvPr/>
            </p:nvGrpSpPr>
            <p:grpSpPr>
              <a:xfrm>
                <a:off x="2580746" y="6319727"/>
                <a:ext cx="299660" cy="159558"/>
                <a:chOff x="3082436" y="1989275"/>
                <a:chExt cx="3644331" cy="1940468"/>
              </a:xfrm>
              <a:solidFill>
                <a:schemeClr val="bg1"/>
              </a:solidFill>
            </p:grpSpPr>
            <p:sp>
              <p:nvSpPr>
                <p:cNvPr id="27" name="Rectangle 43">
                  <a:extLst>
                    <a:ext uri="{FF2B5EF4-FFF2-40B4-BE49-F238E27FC236}">
                      <a16:creationId xmlns:a16="http://schemas.microsoft.com/office/drawing/2014/main" id="{109B75F4-FFF3-3767-2092-56454CDDC849}"/>
                    </a:ext>
                  </a:extLst>
                </p:cNvPr>
                <p:cNvSpPr/>
                <p:nvPr/>
              </p:nvSpPr>
              <p:spPr>
                <a:xfrm rot="2700000">
                  <a:off x="2403909" y="2667802"/>
                  <a:ext cx="1940468" cy="5834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ontserrat Light" charset="0"/>
                    <a:ea typeface="Montserrat Light" charset="0"/>
                    <a:cs typeface="Montserrat Light" charset="0"/>
                  </a:endParaRPr>
                </a:p>
              </p:txBody>
            </p:sp>
            <p:sp>
              <p:nvSpPr>
                <p:cNvPr id="28" name="Rectangle 44">
                  <a:extLst>
                    <a:ext uri="{FF2B5EF4-FFF2-40B4-BE49-F238E27FC236}">
                      <a16:creationId xmlns:a16="http://schemas.microsoft.com/office/drawing/2014/main" id="{35542877-B8DE-1293-6E5D-9FDE8751FF98}"/>
                    </a:ext>
                  </a:extLst>
                </p:cNvPr>
                <p:cNvSpPr/>
                <p:nvPr/>
              </p:nvSpPr>
              <p:spPr>
                <a:xfrm rot="18900000">
                  <a:off x="3116669" y="2074002"/>
                  <a:ext cx="3610098" cy="5875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ontserrat Light" charset="0"/>
                    <a:ea typeface="Montserrat Light" charset="0"/>
                    <a:cs typeface="Montserrat Light" charset="0"/>
                  </a:endParaRPr>
                </a:p>
              </p:txBody>
            </p:sp>
          </p:grpSp>
        </p:grpSp>
        <p:sp>
          <p:nvSpPr>
            <p:cNvPr id="19" name="Rectangle 47">
              <a:extLst>
                <a:ext uri="{FF2B5EF4-FFF2-40B4-BE49-F238E27FC236}">
                  <a16:creationId xmlns:a16="http://schemas.microsoft.com/office/drawing/2014/main" id="{B341F4FD-ACD8-7D60-B73F-285FC28D48F4}"/>
                </a:ext>
              </a:extLst>
            </p:cNvPr>
            <p:cNvSpPr/>
            <p:nvPr/>
          </p:nvSpPr>
          <p:spPr>
            <a:xfrm>
              <a:off x="17311584" y="10432391"/>
              <a:ext cx="6910463" cy="1200329"/>
            </a:xfrm>
            <a:prstGeom prst="rect">
              <a:avLst/>
            </a:prstGeom>
          </p:spPr>
          <p:txBody>
            <a:bodyPr wrap="square">
              <a:spAutoFit/>
            </a:bodyPr>
            <a:lstStyle/>
            <a:p>
              <a:r>
                <a:rPr lang="es-ES" dirty="0">
                  <a:solidFill>
                    <a:schemeClr val="tx2"/>
                  </a:solidFill>
                  <a:latin typeface="Poppins Medium" pitchFamily="2" charset="77"/>
                  <a:ea typeface="Roboto Medium" panose="02000000000000000000" pitchFamily="2" charset="0"/>
                  <a:cs typeface="Poppins Medium" pitchFamily="2" charset="77"/>
                </a:rPr>
                <a:t>Cada repartidor da servicio a un mínimo de 2 tiendas</a:t>
              </a:r>
            </a:p>
          </p:txBody>
        </p:sp>
        <p:grpSp>
          <p:nvGrpSpPr>
            <p:cNvPr id="20" name="Group 48">
              <a:extLst>
                <a:ext uri="{FF2B5EF4-FFF2-40B4-BE49-F238E27FC236}">
                  <a16:creationId xmlns:a16="http://schemas.microsoft.com/office/drawing/2014/main" id="{C0DCBDC5-16AD-086A-7249-39542058452F}"/>
                </a:ext>
              </a:extLst>
            </p:cNvPr>
            <p:cNvGrpSpPr/>
            <p:nvPr/>
          </p:nvGrpSpPr>
          <p:grpSpPr>
            <a:xfrm>
              <a:off x="16257414" y="10674748"/>
              <a:ext cx="715617" cy="715617"/>
              <a:chOff x="2328163" y="5982296"/>
              <a:chExt cx="715617" cy="715617"/>
            </a:xfrm>
          </p:grpSpPr>
          <p:sp>
            <p:nvSpPr>
              <p:cNvPr id="21" name="Oval 49">
                <a:extLst>
                  <a:ext uri="{FF2B5EF4-FFF2-40B4-BE49-F238E27FC236}">
                    <a16:creationId xmlns:a16="http://schemas.microsoft.com/office/drawing/2014/main" id="{A3BC537A-FC1E-BFA8-E39C-9926D3D41FED}"/>
                  </a:ext>
                </a:extLst>
              </p:cNvPr>
              <p:cNvSpPr/>
              <p:nvPr/>
            </p:nvSpPr>
            <p:spPr>
              <a:xfrm>
                <a:off x="2328163" y="5982296"/>
                <a:ext cx="715617" cy="71561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50">
                <a:extLst>
                  <a:ext uri="{FF2B5EF4-FFF2-40B4-BE49-F238E27FC236}">
                    <a16:creationId xmlns:a16="http://schemas.microsoft.com/office/drawing/2014/main" id="{9ABC1E93-A08B-C37F-E847-C9AAA8A82209}"/>
                  </a:ext>
                </a:extLst>
              </p:cNvPr>
              <p:cNvGrpSpPr/>
              <p:nvPr/>
            </p:nvGrpSpPr>
            <p:grpSpPr>
              <a:xfrm>
                <a:off x="2580746" y="6319727"/>
                <a:ext cx="299660" cy="159558"/>
                <a:chOff x="3082436" y="1989275"/>
                <a:chExt cx="3644331" cy="1940468"/>
              </a:xfrm>
              <a:solidFill>
                <a:schemeClr val="bg1"/>
              </a:solidFill>
            </p:grpSpPr>
            <p:sp>
              <p:nvSpPr>
                <p:cNvPr id="23" name="Rectangle 51">
                  <a:extLst>
                    <a:ext uri="{FF2B5EF4-FFF2-40B4-BE49-F238E27FC236}">
                      <a16:creationId xmlns:a16="http://schemas.microsoft.com/office/drawing/2014/main" id="{D34605DC-B87E-7E7D-DE7B-59508FE98FAD}"/>
                    </a:ext>
                  </a:extLst>
                </p:cNvPr>
                <p:cNvSpPr/>
                <p:nvPr/>
              </p:nvSpPr>
              <p:spPr>
                <a:xfrm rot="2700000">
                  <a:off x="2403909" y="2667802"/>
                  <a:ext cx="1940468" cy="5834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ontserrat Light" charset="0"/>
                    <a:ea typeface="Montserrat Light" charset="0"/>
                    <a:cs typeface="Montserrat Light" charset="0"/>
                  </a:endParaRPr>
                </a:p>
              </p:txBody>
            </p:sp>
            <p:sp>
              <p:nvSpPr>
                <p:cNvPr id="24" name="Rectangle 52">
                  <a:extLst>
                    <a:ext uri="{FF2B5EF4-FFF2-40B4-BE49-F238E27FC236}">
                      <a16:creationId xmlns:a16="http://schemas.microsoft.com/office/drawing/2014/main" id="{7948CFAE-9B57-5A40-0269-8ADA695BF0EB}"/>
                    </a:ext>
                  </a:extLst>
                </p:cNvPr>
                <p:cNvSpPr/>
                <p:nvPr/>
              </p:nvSpPr>
              <p:spPr>
                <a:xfrm rot="18900000">
                  <a:off x="3116669" y="2074002"/>
                  <a:ext cx="3610098" cy="5875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ontserrat Light" charset="0"/>
                    <a:ea typeface="Montserrat Light" charset="0"/>
                    <a:cs typeface="Montserrat Light" charset="0"/>
                  </a:endParaRPr>
                </a:p>
              </p:txBody>
            </p:sp>
          </p:grpSp>
        </p:grpSp>
      </p:grpSp>
    </p:spTree>
    <p:extLst>
      <p:ext uri="{BB962C8B-B14F-4D97-AF65-F5344CB8AC3E}">
        <p14:creationId xmlns:p14="http://schemas.microsoft.com/office/powerpoint/2010/main" val="3604798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4444533-DB79-BA45-90AE-A806B4D613DE}"/>
              </a:ext>
            </a:extLst>
          </p:cNvPr>
          <p:cNvGrpSpPr/>
          <p:nvPr/>
        </p:nvGrpSpPr>
        <p:grpSpPr>
          <a:xfrm>
            <a:off x="4846062" y="1032440"/>
            <a:ext cx="14685526" cy="1514912"/>
            <a:chOff x="4846062" y="633855"/>
            <a:chExt cx="14685526" cy="1514912"/>
          </a:xfrm>
        </p:grpSpPr>
        <p:sp>
          <p:nvSpPr>
            <p:cNvPr id="9" name="TextBox 8">
              <a:extLst>
                <a:ext uri="{FF2B5EF4-FFF2-40B4-BE49-F238E27FC236}">
                  <a16:creationId xmlns:a16="http://schemas.microsoft.com/office/drawing/2014/main" id="{10BAB834-84FA-3A4B-9D99-444FCB5FA429}"/>
                </a:ext>
              </a:extLst>
            </p:cNvPr>
            <p:cNvSpPr txBox="1"/>
            <p:nvPr/>
          </p:nvSpPr>
          <p:spPr>
            <a:xfrm>
              <a:off x="4846062" y="1133104"/>
              <a:ext cx="14685526" cy="1015663"/>
            </a:xfrm>
            <a:prstGeom prst="rect">
              <a:avLst/>
            </a:prstGeom>
            <a:noFill/>
            <a:ln>
              <a:noFill/>
            </a:ln>
          </p:spPr>
          <p:txBody>
            <a:bodyPr wrap="square" rtlCol="0">
              <a:spAutoFit/>
            </a:bodyPr>
            <a:lstStyle/>
            <a:p>
              <a:pPr algn="ctr"/>
              <a:r>
                <a:rPr lang="en-US" sz="6000" dirty="0">
                  <a:solidFill>
                    <a:schemeClr val="tx2"/>
                  </a:solidFill>
                  <a:latin typeface="Poppins Medium" pitchFamily="2" charset="77"/>
                  <a:ea typeface="Roboto Medium" panose="02000000000000000000" pitchFamily="2" charset="0"/>
                  <a:cs typeface="Poppins Medium" pitchFamily="2" charset="77"/>
                </a:rPr>
                <a:t>Logistica </a:t>
              </a:r>
              <a:r>
                <a:rPr lang="en-US" sz="6000" dirty="0" err="1">
                  <a:solidFill>
                    <a:schemeClr val="tx2"/>
                  </a:solidFill>
                  <a:latin typeface="Poppins Medium" pitchFamily="2" charset="77"/>
                  <a:ea typeface="Roboto Medium" panose="02000000000000000000" pitchFamily="2" charset="0"/>
                  <a:cs typeface="Poppins Medium" pitchFamily="2" charset="77"/>
                </a:rPr>
                <a:t>Blaniza</a:t>
              </a:r>
              <a:endParaRPr lang="en-US" sz="6000" dirty="0">
                <a:solidFill>
                  <a:schemeClr val="tx2"/>
                </a:solidFill>
                <a:latin typeface="Poppins Medium" pitchFamily="2" charset="77"/>
                <a:ea typeface="Roboto Medium" panose="02000000000000000000" pitchFamily="2" charset="0"/>
                <a:cs typeface="Poppins Medium" pitchFamily="2" charset="77"/>
              </a:endParaRPr>
            </a:p>
          </p:txBody>
        </p:sp>
        <p:sp>
          <p:nvSpPr>
            <p:cNvPr id="11" name="TextBox 10">
              <a:extLst>
                <a:ext uri="{FF2B5EF4-FFF2-40B4-BE49-F238E27FC236}">
                  <a16:creationId xmlns:a16="http://schemas.microsoft.com/office/drawing/2014/main" id="{267BC940-9566-FD44-B631-3B433F465985}"/>
                </a:ext>
              </a:extLst>
            </p:cNvPr>
            <p:cNvSpPr txBox="1"/>
            <p:nvPr/>
          </p:nvSpPr>
          <p:spPr>
            <a:xfrm>
              <a:off x="9600405" y="633855"/>
              <a:ext cx="5030544" cy="461665"/>
            </a:xfrm>
            <a:prstGeom prst="rect">
              <a:avLst/>
            </a:prstGeom>
            <a:noFill/>
          </p:spPr>
          <p:txBody>
            <a:bodyPr wrap="none" rtlCol="0">
              <a:spAutoFit/>
            </a:bodyPr>
            <a:lstStyle/>
            <a:p>
              <a:pPr algn="ctr"/>
              <a:r>
                <a:rPr lang="en-US" sz="2400" spc="300" dirty="0">
                  <a:latin typeface="Lato Medium" panose="020F0502020204030203" pitchFamily="34" charset="0"/>
                  <a:ea typeface="Lato Medium" panose="020F0502020204030203" pitchFamily="34" charset="0"/>
                  <a:cs typeface="Lato Medium" panose="020F0502020204030203" pitchFamily="34" charset="0"/>
                </a:rPr>
                <a:t>CONTEXTO DEL PROYECTO</a:t>
              </a:r>
            </a:p>
          </p:txBody>
        </p:sp>
      </p:grpSp>
      <p:grpSp>
        <p:nvGrpSpPr>
          <p:cNvPr id="4" name="Group 3">
            <a:extLst>
              <a:ext uri="{FF2B5EF4-FFF2-40B4-BE49-F238E27FC236}">
                <a16:creationId xmlns:a16="http://schemas.microsoft.com/office/drawing/2014/main" id="{E1539F9B-1DA0-D947-B33E-E3D5CFEEB2E2}"/>
              </a:ext>
            </a:extLst>
          </p:cNvPr>
          <p:cNvGrpSpPr/>
          <p:nvPr/>
        </p:nvGrpSpPr>
        <p:grpSpPr>
          <a:xfrm>
            <a:off x="11461519" y="2725972"/>
            <a:ext cx="1454612" cy="188678"/>
            <a:chOff x="10390909" y="2667045"/>
            <a:chExt cx="1922607" cy="249382"/>
          </a:xfrm>
        </p:grpSpPr>
        <p:sp>
          <p:nvSpPr>
            <p:cNvPr id="3" name="Oval 2">
              <a:extLst>
                <a:ext uri="{FF2B5EF4-FFF2-40B4-BE49-F238E27FC236}">
                  <a16:creationId xmlns:a16="http://schemas.microsoft.com/office/drawing/2014/main" id="{4E40AF55-DC50-BB48-B356-CBD164D7C836}"/>
                </a:ext>
              </a:extLst>
            </p:cNvPr>
            <p:cNvSpPr/>
            <p:nvPr/>
          </p:nvSpPr>
          <p:spPr>
            <a:xfrm>
              <a:off x="10390909" y="2667045"/>
              <a:ext cx="249382" cy="2493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C0D2C76-CC33-0D47-B37F-E8D20A35DCCD}"/>
                </a:ext>
              </a:extLst>
            </p:cNvPr>
            <p:cNvSpPr/>
            <p:nvPr/>
          </p:nvSpPr>
          <p:spPr>
            <a:xfrm>
              <a:off x="10948122" y="2667045"/>
              <a:ext cx="249382" cy="2493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23E0CE4-7559-E443-B915-5D7445062989}"/>
                </a:ext>
              </a:extLst>
            </p:cNvPr>
            <p:cNvSpPr/>
            <p:nvPr/>
          </p:nvSpPr>
          <p:spPr>
            <a:xfrm>
              <a:off x="11505335" y="2667045"/>
              <a:ext cx="249382" cy="2493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BF66EB9-19D4-F94E-9DEA-7323CED70B4B}"/>
                </a:ext>
              </a:extLst>
            </p:cNvPr>
            <p:cNvSpPr/>
            <p:nvPr/>
          </p:nvSpPr>
          <p:spPr>
            <a:xfrm>
              <a:off x="12064134" y="2667045"/>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2">
            <a:extLst>
              <a:ext uri="{FF2B5EF4-FFF2-40B4-BE49-F238E27FC236}">
                <a16:creationId xmlns:a16="http://schemas.microsoft.com/office/drawing/2014/main" id="{6DF00929-F4BD-DA04-83D8-4744CC5ECBE4}"/>
              </a:ext>
            </a:extLst>
          </p:cNvPr>
          <p:cNvSpPr/>
          <p:nvPr/>
        </p:nvSpPr>
        <p:spPr>
          <a:xfrm>
            <a:off x="3117234" y="7022592"/>
            <a:ext cx="15963246" cy="5394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dirty="0"/>
          </a:p>
        </p:txBody>
      </p:sp>
      <p:sp>
        <p:nvSpPr>
          <p:cNvPr id="18" name="Oval 1">
            <a:extLst>
              <a:ext uri="{FF2B5EF4-FFF2-40B4-BE49-F238E27FC236}">
                <a16:creationId xmlns:a16="http://schemas.microsoft.com/office/drawing/2014/main" id="{7FECCCC9-F72D-4C01-307D-53D555F96E82}"/>
              </a:ext>
            </a:extLst>
          </p:cNvPr>
          <p:cNvSpPr/>
          <p:nvPr/>
        </p:nvSpPr>
        <p:spPr>
          <a:xfrm>
            <a:off x="2739129" y="5563223"/>
            <a:ext cx="3458172" cy="3458172"/>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a:p>
        </p:txBody>
      </p:sp>
      <p:sp>
        <p:nvSpPr>
          <p:cNvPr id="33" name="Shape">
            <a:extLst>
              <a:ext uri="{FF2B5EF4-FFF2-40B4-BE49-F238E27FC236}">
                <a16:creationId xmlns:a16="http://schemas.microsoft.com/office/drawing/2014/main" id="{01EA2F07-97D4-C83D-5169-620668EFB55A}"/>
              </a:ext>
            </a:extLst>
          </p:cNvPr>
          <p:cNvSpPr/>
          <p:nvPr/>
        </p:nvSpPr>
        <p:spPr>
          <a:xfrm>
            <a:off x="8233391" y="4994273"/>
            <a:ext cx="6602507" cy="4066626"/>
          </a:xfrm>
          <a:custGeom>
            <a:avLst/>
            <a:gdLst/>
            <a:ahLst/>
            <a:cxnLst>
              <a:cxn ang="0">
                <a:pos x="wd2" y="hd2"/>
              </a:cxn>
              <a:cxn ang="5400000">
                <a:pos x="wd2" y="hd2"/>
              </a:cxn>
              <a:cxn ang="10800000">
                <a:pos x="wd2" y="hd2"/>
              </a:cxn>
              <a:cxn ang="16200000">
                <a:pos x="wd2" y="hd2"/>
              </a:cxn>
            </a:cxnLst>
            <a:rect l="0" t="0" r="r" b="b"/>
            <a:pathLst>
              <a:path w="20949" h="20256" extrusionOk="0">
                <a:moveTo>
                  <a:pt x="20850" y="11132"/>
                </a:moveTo>
                <a:cubicBezTo>
                  <a:pt x="20629" y="10014"/>
                  <a:pt x="20076" y="9203"/>
                  <a:pt x="19414" y="8876"/>
                </a:cubicBezTo>
                <a:cubicBezTo>
                  <a:pt x="19674" y="7821"/>
                  <a:pt x="19717" y="6629"/>
                  <a:pt x="19488" y="5466"/>
                </a:cubicBezTo>
                <a:cubicBezTo>
                  <a:pt x="18945" y="2722"/>
                  <a:pt x="17089" y="1189"/>
                  <a:pt x="15341" y="2040"/>
                </a:cubicBezTo>
                <a:cubicBezTo>
                  <a:pt x="14683" y="2361"/>
                  <a:pt x="14135" y="2973"/>
                  <a:pt x="13735" y="3758"/>
                </a:cubicBezTo>
                <a:cubicBezTo>
                  <a:pt x="12602" y="770"/>
                  <a:pt x="10276" y="-728"/>
                  <a:pt x="8068" y="348"/>
                </a:cubicBezTo>
                <a:cubicBezTo>
                  <a:pt x="6192" y="1262"/>
                  <a:pt x="4917" y="3780"/>
                  <a:pt x="4663" y="6644"/>
                </a:cubicBezTo>
                <a:cubicBezTo>
                  <a:pt x="3954" y="6148"/>
                  <a:pt x="3132" y="6036"/>
                  <a:pt x="2332" y="6426"/>
                </a:cubicBezTo>
                <a:cubicBezTo>
                  <a:pt x="584" y="7278"/>
                  <a:pt x="-392" y="10192"/>
                  <a:pt x="150" y="12936"/>
                </a:cubicBezTo>
                <a:cubicBezTo>
                  <a:pt x="693" y="15680"/>
                  <a:pt x="2549" y="17212"/>
                  <a:pt x="4296" y="16362"/>
                </a:cubicBezTo>
                <a:cubicBezTo>
                  <a:pt x="4297" y="16362"/>
                  <a:pt x="4299" y="16360"/>
                  <a:pt x="4300" y="16360"/>
                </a:cubicBezTo>
                <a:cubicBezTo>
                  <a:pt x="4313" y="16439"/>
                  <a:pt x="4327" y="16517"/>
                  <a:pt x="4342" y="16596"/>
                </a:cubicBezTo>
                <a:cubicBezTo>
                  <a:pt x="4885" y="19339"/>
                  <a:pt x="6741" y="20872"/>
                  <a:pt x="8489" y="20022"/>
                </a:cubicBezTo>
                <a:cubicBezTo>
                  <a:pt x="9369" y="19592"/>
                  <a:pt x="10053" y="18640"/>
                  <a:pt x="10447" y="17451"/>
                </a:cubicBezTo>
                <a:cubicBezTo>
                  <a:pt x="11496" y="19406"/>
                  <a:pt x="13228" y="20295"/>
                  <a:pt x="14881" y="19489"/>
                </a:cubicBezTo>
                <a:cubicBezTo>
                  <a:pt x="16264" y="18815"/>
                  <a:pt x="17263" y="17118"/>
                  <a:pt x="17647" y="15094"/>
                </a:cubicBezTo>
                <a:cubicBezTo>
                  <a:pt x="18160" y="15573"/>
                  <a:pt x="18796" y="15726"/>
                  <a:pt x="19411" y="15426"/>
                </a:cubicBezTo>
                <a:cubicBezTo>
                  <a:pt x="20564" y="14862"/>
                  <a:pt x="21208" y="12940"/>
                  <a:pt x="20850" y="11132"/>
                </a:cubicBezTo>
                <a:close/>
              </a:path>
            </a:pathLst>
          </a:custGeom>
          <a:solidFill>
            <a:schemeClr val="bg1">
              <a:lumMod val="95000"/>
            </a:schemeClr>
          </a:solidFill>
          <a:ln w="28575">
            <a:solidFill>
              <a:schemeClr val="bg2">
                <a:lumMod val="85000"/>
              </a:schemeClr>
            </a:solidFill>
          </a:ln>
        </p:spPr>
        <p:style>
          <a:lnRef idx="3">
            <a:schemeClr val="lt1"/>
          </a:lnRef>
          <a:fillRef idx="1">
            <a:schemeClr val="dk1"/>
          </a:fillRef>
          <a:effectRef idx="1">
            <a:schemeClr val="dk1"/>
          </a:effectRef>
          <a:fontRef idx="minor">
            <a:schemeClr val="lt1"/>
          </a:fontRef>
        </p:style>
        <p:txBody>
          <a:bodyPr lIns="38100" tIns="38100" rIns="38100" bIns="38100" anchor="ctr"/>
          <a:lstStyle/>
          <a:p>
            <a:pPr algn="ctr"/>
            <a:r>
              <a:rPr lang="es-ES" sz="6000" b="1" dirty="0">
                <a:solidFill>
                  <a:schemeClr val="tx1"/>
                </a:solidFill>
                <a:latin typeface="Lato" panose="020F0502020204030203" pitchFamily="34" charset="0"/>
                <a:ea typeface="Lato" panose="020F0502020204030203" pitchFamily="34" charset="0"/>
                <a:cs typeface="Lato" panose="020F0502020204030203" pitchFamily="34" charset="0"/>
              </a:rPr>
              <a:t>Internet</a:t>
            </a:r>
            <a:endParaRPr sz="6000" b="1"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34" name="TextBox 22">
            <a:extLst>
              <a:ext uri="{FF2B5EF4-FFF2-40B4-BE49-F238E27FC236}">
                <a16:creationId xmlns:a16="http://schemas.microsoft.com/office/drawing/2014/main" id="{02C0F5F4-F00A-D20E-8DDA-D6F6E78C5C33}"/>
              </a:ext>
            </a:extLst>
          </p:cNvPr>
          <p:cNvSpPr txBox="1"/>
          <p:nvPr/>
        </p:nvSpPr>
        <p:spPr>
          <a:xfrm>
            <a:off x="3120128" y="6738269"/>
            <a:ext cx="2786891" cy="1077218"/>
          </a:xfrm>
          <a:prstGeom prst="rect">
            <a:avLst/>
          </a:prstGeom>
          <a:noFill/>
        </p:spPr>
        <p:txBody>
          <a:bodyPr wrap="square" rtlCol="0">
            <a:spAutoFit/>
          </a:bodyPr>
          <a:lstStyle/>
          <a:p>
            <a:pPr algn="ctr"/>
            <a:r>
              <a:rPr lang="en-US" sz="3200" b="1"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Cliente</a:t>
            </a:r>
            <a:r>
              <a:rPr lang="en-US" sz="32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 VPN (</a:t>
            </a:r>
            <a:r>
              <a:rPr lang="en-US" sz="3200" b="1"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Globalprotect</a:t>
            </a:r>
            <a:r>
              <a:rPr lang="en-US" sz="32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35" name="Oval 24">
            <a:extLst>
              <a:ext uri="{FF2B5EF4-FFF2-40B4-BE49-F238E27FC236}">
                <a16:creationId xmlns:a16="http://schemas.microsoft.com/office/drawing/2014/main" id="{DEBFA1AF-4909-A594-DCAC-A62D03A9F4CD}"/>
              </a:ext>
            </a:extLst>
          </p:cNvPr>
          <p:cNvSpPr/>
          <p:nvPr/>
        </p:nvSpPr>
        <p:spPr>
          <a:xfrm>
            <a:off x="16871988" y="5832941"/>
            <a:ext cx="3458172" cy="3458172"/>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a:p>
        </p:txBody>
      </p:sp>
      <p:sp>
        <p:nvSpPr>
          <p:cNvPr id="36" name="TextBox 25">
            <a:extLst>
              <a:ext uri="{FF2B5EF4-FFF2-40B4-BE49-F238E27FC236}">
                <a16:creationId xmlns:a16="http://schemas.microsoft.com/office/drawing/2014/main" id="{5BE71525-7051-DB1C-0FBB-777B386ACD33}"/>
              </a:ext>
            </a:extLst>
          </p:cNvPr>
          <p:cNvSpPr txBox="1"/>
          <p:nvPr/>
        </p:nvSpPr>
        <p:spPr>
          <a:xfrm>
            <a:off x="17313948" y="7148807"/>
            <a:ext cx="2696172" cy="584775"/>
          </a:xfrm>
          <a:prstGeom prst="rect">
            <a:avLst/>
          </a:prstGeom>
          <a:noFill/>
        </p:spPr>
        <p:txBody>
          <a:bodyPr wrap="square" rtlCol="0">
            <a:spAutoFit/>
          </a:bodyPr>
          <a:lstStyle/>
          <a:p>
            <a:pPr algn="ctr"/>
            <a:r>
              <a:rPr lang="en-US" sz="3200" b="1"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Servidor</a:t>
            </a:r>
            <a:r>
              <a:rPr lang="en-US" sz="32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 VPN</a:t>
            </a:r>
          </a:p>
        </p:txBody>
      </p:sp>
      <p:sp>
        <p:nvSpPr>
          <p:cNvPr id="43" name="TextBox 40">
            <a:extLst>
              <a:ext uri="{FF2B5EF4-FFF2-40B4-BE49-F238E27FC236}">
                <a16:creationId xmlns:a16="http://schemas.microsoft.com/office/drawing/2014/main" id="{6DE54120-CAF3-878E-2915-15B22CB41C4E}"/>
              </a:ext>
            </a:extLst>
          </p:cNvPr>
          <p:cNvSpPr txBox="1"/>
          <p:nvPr/>
        </p:nvSpPr>
        <p:spPr>
          <a:xfrm>
            <a:off x="2338407" y="4766574"/>
            <a:ext cx="4259616" cy="646331"/>
          </a:xfrm>
          <a:prstGeom prst="rect">
            <a:avLst/>
          </a:prstGeom>
          <a:noFill/>
        </p:spPr>
        <p:txBody>
          <a:bodyPr wrap="square" rtlCol="0">
            <a:spAutoFit/>
          </a:bodyPr>
          <a:lstStyle/>
          <a:p>
            <a:pPr algn="ctr"/>
            <a:r>
              <a:rPr lang="en-US" b="1" dirty="0" err="1">
                <a:solidFill>
                  <a:schemeClr val="tx2"/>
                </a:solidFill>
                <a:latin typeface="Poppins SemiBold" pitchFamily="2" charset="77"/>
                <a:ea typeface="Lato Light" panose="020F0502020204030203" pitchFamily="34" charset="0"/>
                <a:cs typeface="Poppins SemiBold" pitchFamily="2" charset="77"/>
              </a:rPr>
              <a:t>Blaniza</a:t>
            </a:r>
            <a:endParaRPr lang="en-US" b="1" dirty="0">
              <a:solidFill>
                <a:schemeClr val="tx2"/>
              </a:solidFill>
              <a:latin typeface="Poppins SemiBold" pitchFamily="2" charset="77"/>
              <a:ea typeface="Lato Light" panose="020F0502020204030203" pitchFamily="34" charset="0"/>
              <a:cs typeface="Poppins SemiBold" pitchFamily="2" charset="77"/>
            </a:endParaRPr>
          </a:p>
        </p:txBody>
      </p:sp>
      <p:sp>
        <p:nvSpPr>
          <p:cNvPr id="44" name="TextBox 41">
            <a:extLst>
              <a:ext uri="{FF2B5EF4-FFF2-40B4-BE49-F238E27FC236}">
                <a16:creationId xmlns:a16="http://schemas.microsoft.com/office/drawing/2014/main" id="{8F1015BE-01B5-8DCA-BD7A-018ABBBA21AC}"/>
              </a:ext>
            </a:extLst>
          </p:cNvPr>
          <p:cNvSpPr txBox="1"/>
          <p:nvPr/>
        </p:nvSpPr>
        <p:spPr>
          <a:xfrm>
            <a:off x="16471266" y="4671108"/>
            <a:ext cx="4259616" cy="646331"/>
          </a:xfrm>
          <a:prstGeom prst="rect">
            <a:avLst/>
          </a:prstGeom>
          <a:noFill/>
        </p:spPr>
        <p:txBody>
          <a:bodyPr wrap="square" rtlCol="0">
            <a:spAutoFit/>
          </a:bodyPr>
          <a:lstStyle/>
          <a:p>
            <a:pPr algn="ctr"/>
            <a:r>
              <a:rPr lang="en-US" b="1" dirty="0" err="1">
                <a:solidFill>
                  <a:schemeClr val="tx2"/>
                </a:solidFill>
                <a:latin typeface="Poppins SemiBold" pitchFamily="2" charset="77"/>
                <a:ea typeface="Lato Light" panose="020F0502020204030203" pitchFamily="34" charset="0"/>
                <a:cs typeface="Poppins SemiBold" pitchFamily="2" charset="77"/>
              </a:rPr>
              <a:t>Eroski</a:t>
            </a:r>
            <a:endParaRPr lang="en-US" b="1" dirty="0">
              <a:solidFill>
                <a:schemeClr val="tx2"/>
              </a:solidFill>
              <a:latin typeface="Poppins SemiBold" pitchFamily="2" charset="77"/>
              <a:ea typeface="Lato Light" panose="020F0502020204030203" pitchFamily="34" charset="0"/>
              <a:cs typeface="Poppins SemiBold" pitchFamily="2" charset="77"/>
            </a:endParaRPr>
          </a:p>
        </p:txBody>
      </p:sp>
      <p:pic>
        <p:nvPicPr>
          <p:cNvPr id="1026" name="Picture 2" descr="Folder Folder Icon - Stock Folder Icons - SoftIcons.com">
            <a:extLst>
              <a:ext uri="{FF2B5EF4-FFF2-40B4-BE49-F238E27FC236}">
                <a16:creationId xmlns:a16="http://schemas.microsoft.com/office/drawing/2014/main" id="{44D6879E-E055-233E-8E84-49C8670021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1035" y="9584657"/>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45" name="CuadroTexto 44">
            <a:extLst>
              <a:ext uri="{FF2B5EF4-FFF2-40B4-BE49-F238E27FC236}">
                <a16:creationId xmlns:a16="http://schemas.microsoft.com/office/drawing/2014/main" id="{E492289A-4BA2-9ABA-D90C-9937912F7247}"/>
              </a:ext>
            </a:extLst>
          </p:cNvPr>
          <p:cNvSpPr txBox="1"/>
          <p:nvPr/>
        </p:nvSpPr>
        <p:spPr>
          <a:xfrm>
            <a:off x="18147740" y="10480691"/>
            <a:ext cx="1572772" cy="646331"/>
          </a:xfrm>
          <a:prstGeom prst="rect">
            <a:avLst/>
          </a:prstGeom>
          <a:noFill/>
        </p:spPr>
        <p:txBody>
          <a:bodyPr wrap="square" rtlCol="0">
            <a:spAutoFit/>
          </a:bodyPr>
          <a:lstStyle/>
          <a:p>
            <a:r>
              <a:rPr lang="es-ES" dirty="0"/>
              <a:t>SFTP</a:t>
            </a:r>
          </a:p>
        </p:txBody>
      </p:sp>
      <p:cxnSp>
        <p:nvCxnSpPr>
          <p:cNvPr id="47" name="Conector recto de flecha 46">
            <a:extLst>
              <a:ext uri="{FF2B5EF4-FFF2-40B4-BE49-F238E27FC236}">
                <a16:creationId xmlns:a16="http://schemas.microsoft.com/office/drawing/2014/main" id="{807FE911-FF89-0B34-101D-BDDEE61347E8}"/>
              </a:ext>
            </a:extLst>
          </p:cNvPr>
          <p:cNvCxnSpPr>
            <a:stCxn id="35" idx="4"/>
          </p:cNvCxnSpPr>
          <p:nvPr/>
        </p:nvCxnSpPr>
        <p:spPr>
          <a:xfrm>
            <a:off x="18601074" y="9291113"/>
            <a:ext cx="0" cy="675847"/>
          </a:xfrm>
          <a:prstGeom prst="straightConnector1">
            <a:avLst/>
          </a:prstGeom>
          <a:ln w="76200">
            <a:headEnd type="triangle" w="med" len="med"/>
            <a:tailEnd type="none" w="med" len="med"/>
          </a:ln>
        </p:spPr>
        <p:style>
          <a:lnRef idx="3">
            <a:schemeClr val="dk1"/>
          </a:lnRef>
          <a:fillRef idx="0">
            <a:schemeClr val="dk1"/>
          </a:fillRef>
          <a:effectRef idx="2">
            <a:schemeClr val="dk1"/>
          </a:effectRef>
          <a:fontRef idx="minor">
            <a:schemeClr val="tx1"/>
          </a:fontRef>
        </p:style>
      </p:cxnSp>
      <p:pic>
        <p:nvPicPr>
          <p:cNvPr id="1028" name="Picture 4" descr="Blank File - Free computer icons">
            <a:extLst>
              <a:ext uri="{FF2B5EF4-FFF2-40B4-BE49-F238E27FC236}">
                <a16:creationId xmlns:a16="http://schemas.microsoft.com/office/drawing/2014/main" id="{7DD26E02-4D6D-08AA-5767-97169E36B3F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330160" y="10075524"/>
            <a:ext cx="1456664" cy="145666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Blank File - Free computer icons">
            <a:extLst>
              <a:ext uri="{FF2B5EF4-FFF2-40B4-BE49-F238E27FC236}">
                <a16:creationId xmlns:a16="http://schemas.microsoft.com/office/drawing/2014/main" id="{23F4ABFE-E17B-4039-C422-B4AC6673589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088651" y="10075526"/>
            <a:ext cx="1456664" cy="1456664"/>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Conector recto de flecha 49">
            <a:extLst>
              <a:ext uri="{FF2B5EF4-FFF2-40B4-BE49-F238E27FC236}">
                <a16:creationId xmlns:a16="http://schemas.microsoft.com/office/drawing/2014/main" id="{445A220C-6EA5-C976-A66E-CC2F1D39BDE8}"/>
              </a:ext>
            </a:extLst>
          </p:cNvPr>
          <p:cNvCxnSpPr/>
          <p:nvPr/>
        </p:nvCxnSpPr>
        <p:spPr>
          <a:xfrm flipH="1">
            <a:off x="19909435" y="10803856"/>
            <a:ext cx="609701"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1" name="Conector recto de flecha 50">
            <a:extLst>
              <a:ext uri="{FF2B5EF4-FFF2-40B4-BE49-F238E27FC236}">
                <a16:creationId xmlns:a16="http://schemas.microsoft.com/office/drawing/2014/main" id="{1FDC12AD-2021-481F-53DE-2ADC96F4D6C6}"/>
              </a:ext>
            </a:extLst>
          </p:cNvPr>
          <p:cNvCxnSpPr/>
          <p:nvPr/>
        </p:nvCxnSpPr>
        <p:spPr>
          <a:xfrm flipH="1">
            <a:off x="21567369" y="10803857"/>
            <a:ext cx="609701"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2" name="CuadroTexto 51">
            <a:extLst>
              <a:ext uri="{FF2B5EF4-FFF2-40B4-BE49-F238E27FC236}">
                <a16:creationId xmlns:a16="http://schemas.microsoft.com/office/drawing/2014/main" id="{C7CE80E2-FEC8-3595-25B3-B9D800268950}"/>
              </a:ext>
            </a:extLst>
          </p:cNvPr>
          <p:cNvSpPr txBox="1"/>
          <p:nvPr/>
        </p:nvSpPr>
        <p:spPr>
          <a:xfrm>
            <a:off x="20330160" y="11552378"/>
            <a:ext cx="2593187" cy="646331"/>
          </a:xfrm>
          <a:prstGeom prst="rect">
            <a:avLst/>
          </a:prstGeom>
          <a:noFill/>
        </p:spPr>
        <p:txBody>
          <a:bodyPr wrap="square" rtlCol="0">
            <a:spAutoFit/>
          </a:bodyPr>
          <a:lstStyle/>
          <a:p>
            <a:r>
              <a:rPr lang="es-ES" dirty="0"/>
              <a:t>Pedido</a:t>
            </a:r>
          </a:p>
        </p:txBody>
      </p:sp>
      <p:sp>
        <p:nvSpPr>
          <p:cNvPr id="53" name="CuadroTexto 52">
            <a:extLst>
              <a:ext uri="{FF2B5EF4-FFF2-40B4-BE49-F238E27FC236}">
                <a16:creationId xmlns:a16="http://schemas.microsoft.com/office/drawing/2014/main" id="{2FAEBCA5-5706-BC2C-2B59-01CC3F5E7E8B}"/>
              </a:ext>
            </a:extLst>
          </p:cNvPr>
          <p:cNvSpPr txBox="1"/>
          <p:nvPr/>
        </p:nvSpPr>
        <p:spPr>
          <a:xfrm>
            <a:off x="22177070" y="11552378"/>
            <a:ext cx="2593187" cy="646331"/>
          </a:xfrm>
          <a:prstGeom prst="rect">
            <a:avLst/>
          </a:prstGeom>
          <a:noFill/>
        </p:spPr>
        <p:txBody>
          <a:bodyPr wrap="square" rtlCol="0">
            <a:spAutoFit/>
          </a:bodyPr>
          <a:lstStyle/>
          <a:p>
            <a:r>
              <a:rPr lang="es-ES" dirty="0"/>
              <a:t>Pedido</a:t>
            </a:r>
          </a:p>
        </p:txBody>
      </p:sp>
      <p:pic>
        <p:nvPicPr>
          <p:cNvPr id="1030" name="Picture 6" descr="8,317 10 Minutes Imágenes y Fotos - 123RF">
            <a:extLst>
              <a:ext uri="{FF2B5EF4-FFF2-40B4-BE49-F238E27FC236}">
                <a16:creationId xmlns:a16="http://schemas.microsoft.com/office/drawing/2014/main" id="{F10C55BF-F0AA-DAA2-4D61-B2A1A18C3EAD}"/>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0214285" y="12112310"/>
            <a:ext cx="1439098" cy="143909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omputer, desktop icon | Icon search engine">
            <a:extLst>
              <a:ext uri="{FF2B5EF4-FFF2-40B4-BE49-F238E27FC236}">
                <a16:creationId xmlns:a16="http://schemas.microsoft.com/office/drawing/2014/main" id="{F11A3FE7-F049-D3B7-751E-75090602E1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1191" y="9366802"/>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56" name="CuadroTexto 55">
            <a:extLst>
              <a:ext uri="{FF2B5EF4-FFF2-40B4-BE49-F238E27FC236}">
                <a16:creationId xmlns:a16="http://schemas.microsoft.com/office/drawing/2014/main" id="{33720DF0-13CF-B238-320A-B8501E47364D}"/>
              </a:ext>
            </a:extLst>
          </p:cNvPr>
          <p:cNvSpPr txBox="1"/>
          <p:nvPr/>
        </p:nvSpPr>
        <p:spPr>
          <a:xfrm>
            <a:off x="2941097" y="11684018"/>
            <a:ext cx="2593187" cy="646331"/>
          </a:xfrm>
          <a:prstGeom prst="rect">
            <a:avLst/>
          </a:prstGeom>
          <a:noFill/>
        </p:spPr>
        <p:txBody>
          <a:bodyPr wrap="square" rtlCol="0">
            <a:spAutoFit/>
          </a:bodyPr>
          <a:lstStyle/>
          <a:p>
            <a:r>
              <a:rPr lang="es-ES" dirty="0"/>
              <a:t>Cliente SFTP</a:t>
            </a:r>
          </a:p>
        </p:txBody>
      </p:sp>
      <p:cxnSp>
        <p:nvCxnSpPr>
          <p:cNvPr id="57" name="Conector recto de flecha 56">
            <a:extLst>
              <a:ext uri="{FF2B5EF4-FFF2-40B4-BE49-F238E27FC236}">
                <a16:creationId xmlns:a16="http://schemas.microsoft.com/office/drawing/2014/main" id="{11B86A2C-29FD-8E1A-8D60-1C1FC0FF45A9}"/>
              </a:ext>
            </a:extLst>
          </p:cNvPr>
          <p:cNvCxnSpPr/>
          <p:nvPr/>
        </p:nvCxnSpPr>
        <p:spPr>
          <a:xfrm>
            <a:off x="4237690" y="9018751"/>
            <a:ext cx="0" cy="675847"/>
          </a:xfrm>
          <a:prstGeom prst="straightConnector1">
            <a:avLst/>
          </a:prstGeom>
          <a:ln w="76200">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5" name="CuadroTexto 4">
            <a:extLst>
              <a:ext uri="{FF2B5EF4-FFF2-40B4-BE49-F238E27FC236}">
                <a16:creationId xmlns:a16="http://schemas.microsoft.com/office/drawing/2014/main" id="{C6E6A6D6-9FC1-4574-FCBF-F3DCB99E8848}"/>
              </a:ext>
            </a:extLst>
          </p:cNvPr>
          <p:cNvSpPr txBox="1"/>
          <p:nvPr/>
        </p:nvSpPr>
        <p:spPr>
          <a:xfrm>
            <a:off x="17279837" y="11699890"/>
            <a:ext cx="3308577" cy="646331"/>
          </a:xfrm>
          <a:prstGeom prst="rect">
            <a:avLst/>
          </a:prstGeom>
          <a:noFill/>
        </p:spPr>
        <p:txBody>
          <a:bodyPr wrap="square" rtlCol="0">
            <a:spAutoFit/>
          </a:bodyPr>
          <a:lstStyle/>
          <a:p>
            <a:r>
              <a:rPr lang="es-ES" dirty="0"/>
              <a:t>Servidor SFTP</a:t>
            </a:r>
          </a:p>
        </p:txBody>
      </p:sp>
    </p:spTree>
    <p:extLst>
      <p:ext uri="{BB962C8B-B14F-4D97-AF65-F5344CB8AC3E}">
        <p14:creationId xmlns:p14="http://schemas.microsoft.com/office/powerpoint/2010/main" val="2815228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4444533-DB79-BA45-90AE-A806B4D613DE}"/>
              </a:ext>
            </a:extLst>
          </p:cNvPr>
          <p:cNvGrpSpPr/>
          <p:nvPr/>
        </p:nvGrpSpPr>
        <p:grpSpPr>
          <a:xfrm>
            <a:off x="4846062" y="1032440"/>
            <a:ext cx="14685526" cy="1514912"/>
            <a:chOff x="4846062" y="633855"/>
            <a:chExt cx="14685526" cy="1514912"/>
          </a:xfrm>
        </p:grpSpPr>
        <p:sp>
          <p:nvSpPr>
            <p:cNvPr id="9" name="TextBox 8">
              <a:extLst>
                <a:ext uri="{FF2B5EF4-FFF2-40B4-BE49-F238E27FC236}">
                  <a16:creationId xmlns:a16="http://schemas.microsoft.com/office/drawing/2014/main" id="{10BAB834-84FA-3A4B-9D99-444FCB5FA429}"/>
                </a:ext>
              </a:extLst>
            </p:cNvPr>
            <p:cNvSpPr txBox="1"/>
            <p:nvPr/>
          </p:nvSpPr>
          <p:spPr>
            <a:xfrm>
              <a:off x="4846062" y="1133104"/>
              <a:ext cx="14685526" cy="1015663"/>
            </a:xfrm>
            <a:prstGeom prst="rect">
              <a:avLst/>
            </a:prstGeom>
            <a:noFill/>
            <a:ln>
              <a:noFill/>
            </a:ln>
          </p:spPr>
          <p:txBody>
            <a:bodyPr wrap="square" rtlCol="0">
              <a:spAutoFit/>
            </a:bodyPr>
            <a:lstStyle/>
            <a:p>
              <a:pPr algn="ctr"/>
              <a:r>
                <a:rPr lang="en-US" sz="6000" dirty="0">
                  <a:solidFill>
                    <a:schemeClr val="tx2"/>
                  </a:solidFill>
                  <a:latin typeface="Poppins Medium" pitchFamily="2" charset="77"/>
                  <a:ea typeface="Roboto Medium" panose="02000000000000000000" pitchFamily="2" charset="0"/>
                  <a:cs typeface="Poppins Medium" pitchFamily="2" charset="77"/>
                </a:rPr>
                <a:t>Logistica </a:t>
              </a:r>
              <a:r>
                <a:rPr lang="en-US" sz="6000" dirty="0" err="1">
                  <a:solidFill>
                    <a:schemeClr val="tx2"/>
                  </a:solidFill>
                  <a:latin typeface="Poppins Medium" pitchFamily="2" charset="77"/>
                  <a:ea typeface="Roboto Medium" panose="02000000000000000000" pitchFamily="2" charset="0"/>
                  <a:cs typeface="Poppins Medium" pitchFamily="2" charset="77"/>
                </a:rPr>
                <a:t>Blaniza</a:t>
              </a:r>
              <a:endParaRPr lang="en-US" sz="6000" dirty="0">
                <a:solidFill>
                  <a:schemeClr val="tx2"/>
                </a:solidFill>
                <a:latin typeface="Poppins Medium" pitchFamily="2" charset="77"/>
                <a:ea typeface="Roboto Medium" panose="02000000000000000000" pitchFamily="2" charset="0"/>
                <a:cs typeface="Poppins Medium" pitchFamily="2" charset="77"/>
              </a:endParaRPr>
            </a:p>
          </p:txBody>
        </p:sp>
        <p:sp>
          <p:nvSpPr>
            <p:cNvPr id="11" name="TextBox 10">
              <a:extLst>
                <a:ext uri="{FF2B5EF4-FFF2-40B4-BE49-F238E27FC236}">
                  <a16:creationId xmlns:a16="http://schemas.microsoft.com/office/drawing/2014/main" id="{267BC940-9566-FD44-B631-3B433F465985}"/>
                </a:ext>
              </a:extLst>
            </p:cNvPr>
            <p:cNvSpPr txBox="1"/>
            <p:nvPr/>
          </p:nvSpPr>
          <p:spPr>
            <a:xfrm>
              <a:off x="9600405" y="633855"/>
              <a:ext cx="5030544" cy="461665"/>
            </a:xfrm>
            <a:prstGeom prst="rect">
              <a:avLst/>
            </a:prstGeom>
            <a:noFill/>
          </p:spPr>
          <p:txBody>
            <a:bodyPr wrap="none" rtlCol="0">
              <a:spAutoFit/>
            </a:bodyPr>
            <a:lstStyle/>
            <a:p>
              <a:pPr algn="ctr"/>
              <a:r>
                <a:rPr lang="en-US" sz="2400" spc="300" dirty="0">
                  <a:latin typeface="Lato Medium" panose="020F0502020204030203" pitchFamily="34" charset="0"/>
                  <a:ea typeface="Lato Medium" panose="020F0502020204030203" pitchFamily="34" charset="0"/>
                  <a:cs typeface="Lato Medium" panose="020F0502020204030203" pitchFamily="34" charset="0"/>
                </a:rPr>
                <a:t>CONTEXTO DEL PROYECTO</a:t>
              </a:r>
            </a:p>
          </p:txBody>
        </p:sp>
      </p:grpSp>
      <p:grpSp>
        <p:nvGrpSpPr>
          <p:cNvPr id="4" name="Group 3">
            <a:extLst>
              <a:ext uri="{FF2B5EF4-FFF2-40B4-BE49-F238E27FC236}">
                <a16:creationId xmlns:a16="http://schemas.microsoft.com/office/drawing/2014/main" id="{E1539F9B-1DA0-D947-B33E-E3D5CFEEB2E2}"/>
              </a:ext>
            </a:extLst>
          </p:cNvPr>
          <p:cNvGrpSpPr/>
          <p:nvPr/>
        </p:nvGrpSpPr>
        <p:grpSpPr>
          <a:xfrm>
            <a:off x="11461519" y="2725972"/>
            <a:ext cx="1454612" cy="188678"/>
            <a:chOff x="10390909" y="2667045"/>
            <a:chExt cx="1922607" cy="249382"/>
          </a:xfrm>
        </p:grpSpPr>
        <p:sp>
          <p:nvSpPr>
            <p:cNvPr id="3" name="Oval 2">
              <a:extLst>
                <a:ext uri="{FF2B5EF4-FFF2-40B4-BE49-F238E27FC236}">
                  <a16:creationId xmlns:a16="http://schemas.microsoft.com/office/drawing/2014/main" id="{4E40AF55-DC50-BB48-B356-CBD164D7C836}"/>
                </a:ext>
              </a:extLst>
            </p:cNvPr>
            <p:cNvSpPr/>
            <p:nvPr/>
          </p:nvSpPr>
          <p:spPr>
            <a:xfrm>
              <a:off x="10390909" y="2667045"/>
              <a:ext cx="249382" cy="2493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C0D2C76-CC33-0D47-B37F-E8D20A35DCCD}"/>
                </a:ext>
              </a:extLst>
            </p:cNvPr>
            <p:cNvSpPr/>
            <p:nvPr/>
          </p:nvSpPr>
          <p:spPr>
            <a:xfrm>
              <a:off x="10948122" y="2667045"/>
              <a:ext cx="249382" cy="2493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23E0CE4-7559-E443-B915-5D7445062989}"/>
                </a:ext>
              </a:extLst>
            </p:cNvPr>
            <p:cNvSpPr/>
            <p:nvPr/>
          </p:nvSpPr>
          <p:spPr>
            <a:xfrm>
              <a:off x="11505335" y="2667045"/>
              <a:ext cx="249382" cy="2493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BF66EB9-19D4-F94E-9DEA-7323CED70B4B}"/>
                </a:ext>
              </a:extLst>
            </p:cNvPr>
            <p:cNvSpPr/>
            <p:nvPr/>
          </p:nvSpPr>
          <p:spPr>
            <a:xfrm>
              <a:off x="12064134" y="2667045"/>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8" name="Picture 4" descr="Blank File - Free computer icons">
            <a:extLst>
              <a:ext uri="{FF2B5EF4-FFF2-40B4-BE49-F238E27FC236}">
                <a16:creationId xmlns:a16="http://schemas.microsoft.com/office/drawing/2014/main" id="{7DD26E02-4D6D-08AA-5767-97169E36B3F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550640" y="6417924"/>
            <a:ext cx="1456664" cy="145666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Blank File - Free computer icons">
            <a:extLst>
              <a:ext uri="{FF2B5EF4-FFF2-40B4-BE49-F238E27FC236}">
                <a16:creationId xmlns:a16="http://schemas.microsoft.com/office/drawing/2014/main" id="{23F4ABFE-E17B-4039-C422-B4AC6673589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309131" y="6417926"/>
            <a:ext cx="1456664" cy="1456664"/>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Conector recto de flecha 49">
            <a:extLst>
              <a:ext uri="{FF2B5EF4-FFF2-40B4-BE49-F238E27FC236}">
                <a16:creationId xmlns:a16="http://schemas.microsoft.com/office/drawing/2014/main" id="{445A220C-6EA5-C976-A66E-CC2F1D39BDE8}"/>
              </a:ext>
            </a:extLst>
          </p:cNvPr>
          <p:cNvCxnSpPr/>
          <p:nvPr/>
        </p:nvCxnSpPr>
        <p:spPr>
          <a:xfrm flipH="1">
            <a:off x="16129915" y="7146256"/>
            <a:ext cx="609701"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1" name="Conector recto de flecha 50">
            <a:extLst>
              <a:ext uri="{FF2B5EF4-FFF2-40B4-BE49-F238E27FC236}">
                <a16:creationId xmlns:a16="http://schemas.microsoft.com/office/drawing/2014/main" id="{1FDC12AD-2021-481F-53DE-2ADC96F4D6C6}"/>
              </a:ext>
            </a:extLst>
          </p:cNvPr>
          <p:cNvCxnSpPr/>
          <p:nvPr/>
        </p:nvCxnSpPr>
        <p:spPr>
          <a:xfrm flipH="1">
            <a:off x="17787849" y="7146257"/>
            <a:ext cx="609701"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2" name="CuadroTexto 51">
            <a:extLst>
              <a:ext uri="{FF2B5EF4-FFF2-40B4-BE49-F238E27FC236}">
                <a16:creationId xmlns:a16="http://schemas.microsoft.com/office/drawing/2014/main" id="{C7CE80E2-FEC8-3595-25B3-B9D800268950}"/>
              </a:ext>
            </a:extLst>
          </p:cNvPr>
          <p:cNvSpPr txBox="1"/>
          <p:nvPr/>
        </p:nvSpPr>
        <p:spPr>
          <a:xfrm>
            <a:off x="16550640" y="7894778"/>
            <a:ext cx="2593187" cy="646331"/>
          </a:xfrm>
          <a:prstGeom prst="rect">
            <a:avLst/>
          </a:prstGeom>
          <a:noFill/>
        </p:spPr>
        <p:txBody>
          <a:bodyPr wrap="square" rtlCol="0">
            <a:spAutoFit/>
          </a:bodyPr>
          <a:lstStyle/>
          <a:p>
            <a:r>
              <a:rPr lang="es-ES" dirty="0"/>
              <a:t>Pedido</a:t>
            </a:r>
          </a:p>
        </p:txBody>
      </p:sp>
      <p:pic>
        <p:nvPicPr>
          <p:cNvPr id="59" name="Imagen 58">
            <a:extLst>
              <a:ext uri="{FF2B5EF4-FFF2-40B4-BE49-F238E27FC236}">
                <a16:creationId xmlns:a16="http://schemas.microsoft.com/office/drawing/2014/main" id="{34177E78-6BE5-B991-649A-52ABA85045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0741" y="5015543"/>
            <a:ext cx="4962206" cy="5059983"/>
          </a:xfrm>
          <a:prstGeom prst="rect">
            <a:avLst/>
          </a:prstGeom>
        </p:spPr>
      </p:pic>
      <p:sp>
        <p:nvSpPr>
          <p:cNvPr id="60" name="CuadroTexto 59">
            <a:extLst>
              <a:ext uri="{FF2B5EF4-FFF2-40B4-BE49-F238E27FC236}">
                <a16:creationId xmlns:a16="http://schemas.microsoft.com/office/drawing/2014/main" id="{F98E3F75-8A5B-73F7-A356-DD90BD872448}"/>
              </a:ext>
            </a:extLst>
          </p:cNvPr>
          <p:cNvSpPr txBox="1"/>
          <p:nvPr/>
        </p:nvSpPr>
        <p:spPr>
          <a:xfrm>
            <a:off x="18397550" y="7968248"/>
            <a:ext cx="2593187" cy="646331"/>
          </a:xfrm>
          <a:prstGeom prst="rect">
            <a:avLst/>
          </a:prstGeom>
          <a:noFill/>
        </p:spPr>
        <p:txBody>
          <a:bodyPr wrap="square" rtlCol="0">
            <a:spAutoFit/>
          </a:bodyPr>
          <a:lstStyle/>
          <a:p>
            <a:r>
              <a:rPr lang="es-ES" dirty="0"/>
              <a:t>Pedido</a:t>
            </a:r>
          </a:p>
        </p:txBody>
      </p:sp>
      <p:pic>
        <p:nvPicPr>
          <p:cNvPr id="61" name="Picture 4" descr="Blank File - Free computer icons">
            <a:extLst>
              <a:ext uri="{FF2B5EF4-FFF2-40B4-BE49-F238E27FC236}">
                <a16:creationId xmlns:a16="http://schemas.microsoft.com/office/drawing/2014/main" id="{58FFC284-0C9F-51D5-F4C3-9F710069C29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0140098" y="6397738"/>
            <a:ext cx="1456664" cy="1456664"/>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Conector recto de flecha 61">
            <a:extLst>
              <a:ext uri="{FF2B5EF4-FFF2-40B4-BE49-F238E27FC236}">
                <a16:creationId xmlns:a16="http://schemas.microsoft.com/office/drawing/2014/main" id="{AC6CFFF6-1948-B3FF-E015-40B7B0C5F73E}"/>
              </a:ext>
            </a:extLst>
          </p:cNvPr>
          <p:cNvCxnSpPr/>
          <p:nvPr/>
        </p:nvCxnSpPr>
        <p:spPr>
          <a:xfrm flipH="1">
            <a:off x="19618816" y="7126069"/>
            <a:ext cx="609701"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63" name="CuadroTexto 62">
            <a:extLst>
              <a:ext uri="{FF2B5EF4-FFF2-40B4-BE49-F238E27FC236}">
                <a16:creationId xmlns:a16="http://schemas.microsoft.com/office/drawing/2014/main" id="{AC629F19-821D-54B4-8896-C1D75220A31E}"/>
              </a:ext>
            </a:extLst>
          </p:cNvPr>
          <p:cNvSpPr txBox="1"/>
          <p:nvPr/>
        </p:nvSpPr>
        <p:spPr>
          <a:xfrm>
            <a:off x="20228517" y="7948060"/>
            <a:ext cx="2593187" cy="646331"/>
          </a:xfrm>
          <a:prstGeom prst="rect">
            <a:avLst/>
          </a:prstGeom>
          <a:noFill/>
        </p:spPr>
        <p:txBody>
          <a:bodyPr wrap="square" rtlCol="0">
            <a:spAutoFit/>
          </a:bodyPr>
          <a:lstStyle/>
          <a:p>
            <a:r>
              <a:rPr lang="es-ES" dirty="0"/>
              <a:t>Pedido</a:t>
            </a:r>
          </a:p>
        </p:txBody>
      </p:sp>
      <p:pic>
        <p:nvPicPr>
          <p:cNvPr id="1024" name="Picture 4" descr="Blank File - Free computer icons">
            <a:extLst>
              <a:ext uri="{FF2B5EF4-FFF2-40B4-BE49-F238E27FC236}">
                <a16:creationId xmlns:a16="http://schemas.microsoft.com/office/drawing/2014/main" id="{950A168F-A81C-7D24-E9BF-889297F4FEE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971065" y="6417924"/>
            <a:ext cx="1456664" cy="1456664"/>
          </a:xfrm>
          <a:prstGeom prst="rect">
            <a:avLst/>
          </a:prstGeom>
          <a:noFill/>
          <a:extLst>
            <a:ext uri="{909E8E84-426E-40DD-AFC4-6F175D3DCCD1}">
              <a14:hiddenFill xmlns:a14="http://schemas.microsoft.com/office/drawing/2010/main">
                <a:solidFill>
                  <a:srgbClr val="FFFFFF"/>
                </a:solidFill>
              </a14:hiddenFill>
            </a:ext>
          </a:extLst>
        </p:spPr>
      </p:pic>
      <p:cxnSp>
        <p:nvCxnSpPr>
          <p:cNvPr id="1025" name="Conector recto de flecha 1024">
            <a:extLst>
              <a:ext uri="{FF2B5EF4-FFF2-40B4-BE49-F238E27FC236}">
                <a16:creationId xmlns:a16="http://schemas.microsoft.com/office/drawing/2014/main" id="{F20C8B5A-4A3C-E643-DEF2-690F027BB041}"/>
              </a:ext>
            </a:extLst>
          </p:cNvPr>
          <p:cNvCxnSpPr/>
          <p:nvPr/>
        </p:nvCxnSpPr>
        <p:spPr>
          <a:xfrm flipH="1">
            <a:off x="21449783" y="7105881"/>
            <a:ext cx="609701"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27" name="CuadroTexto 1026">
            <a:extLst>
              <a:ext uri="{FF2B5EF4-FFF2-40B4-BE49-F238E27FC236}">
                <a16:creationId xmlns:a16="http://schemas.microsoft.com/office/drawing/2014/main" id="{74CF992C-EB90-45E9-EF3B-B54344E4B22C}"/>
              </a:ext>
            </a:extLst>
          </p:cNvPr>
          <p:cNvSpPr txBox="1"/>
          <p:nvPr/>
        </p:nvSpPr>
        <p:spPr>
          <a:xfrm>
            <a:off x="22059484" y="7968246"/>
            <a:ext cx="2593187" cy="646331"/>
          </a:xfrm>
          <a:prstGeom prst="rect">
            <a:avLst/>
          </a:prstGeom>
          <a:noFill/>
        </p:spPr>
        <p:txBody>
          <a:bodyPr wrap="square" rtlCol="0">
            <a:spAutoFit/>
          </a:bodyPr>
          <a:lstStyle/>
          <a:p>
            <a:r>
              <a:rPr lang="es-ES" dirty="0"/>
              <a:t>Pedido</a:t>
            </a:r>
          </a:p>
        </p:txBody>
      </p:sp>
      <p:pic>
        <p:nvPicPr>
          <p:cNvPr id="1038" name="Picture 14" descr="Excel icon - Free download on Iconfinder">
            <a:extLst>
              <a:ext uri="{FF2B5EF4-FFF2-40B4-BE49-F238E27FC236}">
                <a16:creationId xmlns:a16="http://schemas.microsoft.com/office/drawing/2014/main" id="{A27C7B7D-FACE-689E-29C5-636BE240E557}"/>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13383728" y="6043665"/>
            <a:ext cx="708143" cy="70814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WhatsApp Logo PNG Images Free DOWNLOAD | By Freepnglogos.com">
            <a:extLst>
              <a:ext uri="{FF2B5EF4-FFF2-40B4-BE49-F238E27FC236}">
                <a16:creationId xmlns:a16="http://schemas.microsoft.com/office/drawing/2014/main" id="{CE5B1E15-AB5B-0E18-1088-7716F24306E5}"/>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2188825" y="5595672"/>
            <a:ext cx="895985" cy="895985"/>
          </a:xfrm>
          <a:prstGeom prst="rect">
            <a:avLst/>
          </a:prstGeom>
          <a:noFill/>
          <a:extLst>
            <a:ext uri="{909E8E84-426E-40DD-AFC4-6F175D3DCCD1}">
              <a14:hiddenFill xmlns:a14="http://schemas.microsoft.com/office/drawing/2010/main">
                <a:solidFill>
                  <a:srgbClr val="FFFFFF"/>
                </a:solidFill>
              </a14:hiddenFill>
            </a:ext>
          </a:extLst>
        </p:spPr>
      </p:pic>
      <p:pic>
        <p:nvPicPr>
          <p:cNvPr id="1032" name="Imagen 1031">
            <a:extLst>
              <a:ext uri="{FF2B5EF4-FFF2-40B4-BE49-F238E27FC236}">
                <a16:creationId xmlns:a16="http://schemas.microsoft.com/office/drawing/2014/main" id="{5CF57D4B-37DB-FBC2-9875-3FFB482C89E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flipH="1">
            <a:off x="1812335" y="4587837"/>
            <a:ext cx="2174064" cy="1809899"/>
          </a:xfrm>
          <a:prstGeom prst="rect">
            <a:avLst/>
          </a:prstGeom>
        </p:spPr>
      </p:pic>
      <p:pic>
        <p:nvPicPr>
          <p:cNvPr id="1033" name="Imagen 1032">
            <a:extLst>
              <a:ext uri="{FF2B5EF4-FFF2-40B4-BE49-F238E27FC236}">
                <a16:creationId xmlns:a16="http://schemas.microsoft.com/office/drawing/2014/main" id="{8289D840-3828-78A1-E222-2D60913AE204}"/>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flipH="1">
            <a:off x="2837482" y="7318265"/>
            <a:ext cx="2192349" cy="1825121"/>
          </a:xfrm>
          <a:prstGeom prst="rect">
            <a:avLst/>
          </a:prstGeom>
        </p:spPr>
      </p:pic>
      <p:pic>
        <p:nvPicPr>
          <p:cNvPr id="1034" name="Imagen 1033">
            <a:extLst>
              <a:ext uri="{FF2B5EF4-FFF2-40B4-BE49-F238E27FC236}">
                <a16:creationId xmlns:a16="http://schemas.microsoft.com/office/drawing/2014/main" id="{89C11B4B-BD67-F029-5DAA-6E8C1BBC26E4}"/>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flipH="1">
            <a:off x="4340790" y="5321137"/>
            <a:ext cx="2192349" cy="1825121"/>
          </a:xfrm>
          <a:prstGeom prst="rect">
            <a:avLst/>
          </a:prstGeom>
        </p:spPr>
      </p:pic>
      <p:cxnSp>
        <p:nvCxnSpPr>
          <p:cNvPr id="1037" name="Conector recto de flecha 1036">
            <a:extLst>
              <a:ext uri="{FF2B5EF4-FFF2-40B4-BE49-F238E27FC236}">
                <a16:creationId xmlns:a16="http://schemas.microsoft.com/office/drawing/2014/main" id="{4741C85A-F29B-3AE8-6E61-8F16AB48AA69}"/>
              </a:ext>
            </a:extLst>
          </p:cNvPr>
          <p:cNvCxnSpPr/>
          <p:nvPr/>
        </p:nvCxnSpPr>
        <p:spPr>
          <a:xfrm flipH="1">
            <a:off x="6779742" y="6043665"/>
            <a:ext cx="5292033"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041" name="Conector recto de flecha 1040">
            <a:extLst>
              <a:ext uri="{FF2B5EF4-FFF2-40B4-BE49-F238E27FC236}">
                <a16:creationId xmlns:a16="http://schemas.microsoft.com/office/drawing/2014/main" id="{B1A5384D-9501-C4FB-F1A5-C8AE754C676F}"/>
              </a:ext>
            </a:extLst>
          </p:cNvPr>
          <p:cNvCxnSpPr>
            <a:cxnSpLocks/>
          </p:cNvCxnSpPr>
          <p:nvPr/>
        </p:nvCxnSpPr>
        <p:spPr>
          <a:xfrm flipH="1" flipV="1">
            <a:off x="3949992" y="5015543"/>
            <a:ext cx="8027444" cy="102812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043" name="Conector recto de flecha 1042">
            <a:extLst>
              <a:ext uri="{FF2B5EF4-FFF2-40B4-BE49-F238E27FC236}">
                <a16:creationId xmlns:a16="http://schemas.microsoft.com/office/drawing/2014/main" id="{803915BE-E4A9-D43E-0DE1-F86DE3EB061D}"/>
              </a:ext>
            </a:extLst>
          </p:cNvPr>
          <p:cNvCxnSpPr>
            <a:cxnSpLocks/>
          </p:cNvCxnSpPr>
          <p:nvPr/>
        </p:nvCxnSpPr>
        <p:spPr>
          <a:xfrm flipH="1">
            <a:off x="5233823" y="6043665"/>
            <a:ext cx="6881854" cy="185111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pic>
        <p:nvPicPr>
          <p:cNvPr id="1055" name="Imagen 1054">
            <a:extLst>
              <a:ext uri="{FF2B5EF4-FFF2-40B4-BE49-F238E27FC236}">
                <a16:creationId xmlns:a16="http://schemas.microsoft.com/office/drawing/2014/main" id="{54378870-5BBF-D2AC-0922-CE2C8FBEF46C}"/>
              </a:ext>
            </a:extLst>
          </p:cNvPr>
          <p:cNvPicPr>
            <a:picLocks noChangeAspect="1"/>
          </p:cNvPicPr>
          <p:nvPr/>
        </p:nvPicPr>
        <p:blipFill>
          <a:blip r:embed="rId8"/>
          <a:stretch>
            <a:fillRect/>
          </a:stretch>
        </p:blipFill>
        <p:spPr>
          <a:xfrm>
            <a:off x="0" y="9180714"/>
            <a:ext cx="4171950" cy="4552950"/>
          </a:xfrm>
          <a:prstGeom prst="rect">
            <a:avLst/>
          </a:prstGeom>
        </p:spPr>
      </p:pic>
      <p:pic>
        <p:nvPicPr>
          <p:cNvPr id="1057" name="Picture 20" descr="New Discovery - Watts' Website">
            <a:extLst>
              <a:ext uri="{FF2B5EF4-FFF2-40B4-BE49-F238E27FC236}">
                <a16:creationId xmlns:a16="http://schemas.microsoft.com/office/drawing/2014/main" id="{83C79045-BE73-0263-C2FD-BEF776586849}"/>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1960681" y="6717714"/>
            <a:ext cx="996646" cy="708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843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F4F7C80-B888-3345-A2CB-C1C2731C523B}"/>
              </a:ext>
            </a:extLst>
          </p:cNvPr>
          <p:cNvGrpSpPr/>
          <p:nvPr/>
        </p:nvGrpSpPr>
        <p:grpSpPr>
          <a:xfrm>
            <a:off x="5289550" y="1032440"/>
            <a:ext cx="13798550" cy="1882210"/>
            <a:chOff x="5289550" y="1032440"/>
            <a:chExt cx="13798550" cy="1882210"/>
          </a:xfrm>
        </p:grpSpPr>
        <p:grpSp>
          <p:nvGrpSpPr>
            <p:cNvPr id="38" name="Group 37">
              <a:extLst>
                <a:ext uri="{FF2B5EF4-FFF2-40B4-BE49-F238E27FC236}">
                  <a16:creationId xmlns:a16="http://schemas.microsoft.com/office/drawing/2014/main" id="{35E0964B-07CF-0E45-9220-9C2844992DE4}"/>
                </a:ext>
              </a:extLst>
            </p:cNvPr>
            <p:cNvGrpSpPr/>
            <p:nvPr/>
          </p:nvGrpSpPr>
          <p:grpSpPr>
            <a:xfrm>
              <a:off x="5289550" y="1032440"/>
              <a:ext cx="13798550" cy="1514912"/>
              <a:chOff x="5289550" y="633855"/>
              <a:chExt cx="13798550" cy="1514912"/>
            </a:xfrm>
          </p:grpSpPr>
          <p:sp>
            <p:nvSpPr>
              <p:cNvPr id="39" name="TextBox 38">
                <a:extLst>
                  <a:ext uri="{FF2B5EF4-FFF2-40B4-BE49-F238E27FC236}">
                    <a16:creationId xmlns:a16="http://schemas.microsoft.com/office/drawing/2014/main" id="{21210DB9-5744-1B40-B4BA-62BDC7557578}"/>
                  </a:ext>
                </a:extLst>
              </p:cNvPr>
              <p:cNvSpPr txBox="1"/>
              <p:nvPr/>
            </p:nvSpPr>
            <p:spPr>
              <a:xfrm>
                <a:off x="5289550" y="1133104"/>
                <a:ext cx="13798550" cy="1015663"/>
              </a:xfrm>
              <a:prstGeom prst="rect">
                <a:avLst/>
              </a:prstGeom>
              <a:noFill/>
              <a:ln>
                <a:noFill/>
              </a:ln>
            </p:spPr>
            <p:txBody>
              <a:bodyPr wrap="square" rtlCol="0">
                <a:spAutoFit/>
              </a:bodyPr>
              <a:lstStyle/>
              <a:p>
                <a:pPr algn="ctr"/>
                <a:r>
                  <a:rPr lang="en-US" sz="6000" dirty="0" err="1">
                    <a:solidFill>
                      <a:schemeClr val="tx2"/>
                    </a:solidFill>
                    <a:latin typeface="Poppins Medium" pitchFamily="2" charset="77"/>
                    <a:ea typeface="Roboto Medium" panose="02000000000000000000" pitchFamily="2" charset="0"/>
                    <a:cs typeface="Poppins Medium" pitchFamily="2" charset="77"/>
                  </a:rPr>
                  <a:t>Problemas</a:t>
                </a:r>
                <a:r>
                  <a:rPr lang="en-US" sz="6000" dirty="0">
                    <a:solidFill>
                      <a:schemeClr val="tx2"/>
                    </a:solidFill>
                    <a:latin typeface="Poppins Medium" pitchFamily="2" charset="77"/>
                    <a:ea typeface="Roboto Medium" panose="02000000000000000000" pitchFamily="2" charset="0"/>
                    <a:cs typeface="Poppins Medium" pitchFamily="2" charset="77"/>
                  </a:rPr>
                  <a:t> </a:t>
                </a:r>
              </a:p>
            </p:txBody>
          </p:sp>
          <p:sp>
            <p:nvSpPr>
              <p:cNvPr id="40" name="TextBox 39">
                <a:extLst>
                  <a:ext uri="{FF2B5EF4-FFF2-40B4-BE49-F238E27FC236}">
                    <a16:creationId xmlns:a16="http://schemas.microsoft.com/office/drawing/2014/main" id="{680783D9-EE9C-AC42-8A38-A7461E27DC10}"/>
                  </a:ext>
                </a:extLst>
              </p:cNvPr>
              <p:cNvSpPr txBox="1"/>
              <p:nvPr/>
            </p:nvSpPr>
            <p:spPr>
              <a:xfrm>
                <a:off x="12096460" y="633855"/>
                <a:ext cx="184730" cy="461665"/>
              </a:xfrm>
              <a:prstGeom prst="rect">
                <a:avLst/>
              </a:prstGeom>
              <a:noFill/>
            </p:spPr>
            <p:txBody>
              <a:bodyPr wrap="none" rtlCol="0">
                <a:spAutoFit/>
              </a:bodyPr>
              <a:lstStyle/>
              <a:p>
                <a:pPr algn="ctr"/>
                <a:endParaRPr lang="en-US" sz="2400" spc="300" dirty="0">
                  <a:latin typeface="Lato Medium" panose="020F0502020204030203" pitchFamily="34" charset="0"/>
                  <a:ea typeface="Lato Medium" panose="020F0502020204030203" pitchFamily="34" charset="0"/>
                  <a:cs typeface="Lato Medium" panose="020F0502020204030203" pitchFamily="34" charset="0"/>
                </a:endParaRPr>
              </a:p>
            </p:txBody>
          </p:sp>
        </p:grpSp>
        <p:grpSp>
          <p:nvGrpSpPr>
            <p:cNvPr id="41" name="Group 40">
              <a:extLst>
                <a:ext uri="{FF2B5EF4-FFF2-40B4-BE49-F238E27FC236}">
                  <a16:creationId xmlns:a16="http://schemas.microsoft.com/office/drawing/2014/main" id="{97A9CDE9-3DE9-D341-B456-0C5170BAC685}"/>
                </a:ext>
              </a:extLst>
            </p:cNvPr>
            <p:cNvGrpSpPr/>
            <p:nvPr/>
          </p:nvGrpSpPr>
          <p:grpSpPr>
            <a:xfrm>
              <a:off x="11461519" y="2725972"/>
              <a:ext cx="1454612" cy="188678"/>
              <a:chOff x="10390909" y="2667045"/>
              <a:chExt cx="1922607" cy="249382"/>
            </a:xfrm>
          </p:grpSpPr>
          <p:sp>
            <p:nvSpPr>
              <p:cNvPr id="42" name="Oval 41">
                <a:extLst>
                  <a:ext uri="{FF2B5EF4-FFF2-40B4-BE49-F238E27FC236}">
                    <a16:creationId xmlns:a16="http://schemas.microsoft.com/office/drawing/2014/main" id="{57E129AD-380C-FE4F-BF09-838B913B6865}"/>
                  </a:ext>
                </a:extLst>
              </p:cNvPr>
              <p:cNvSpPr/>
              <p:nvPr/>
            </p:nvSpPr>
            <p:spPr>
              <a:xfrm>
                <a:off x="10390909" y="2667045"/>
                <a:ext cx="249382" cy="2493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3D271B0A-0420-8F4E-BA01-00DA718FAFCD}"/>
                  </a:ext>
                </a:extLst>
              </p:cNvPr>
              <p:cNvSpPr/>
              <p:nvPr/>
            </p:nvSpPr>
            <p:spPr>
              <a:xfrm>
                <a:off x="10948122" y="2667045"/>
                <a:ext cx="249382" cy="2493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1381EE0-2BA7-8A42-BFCF-D4B7E65C6E5A}"/>
                  </a:ext>
                </a:extLst>
              </p:cNvPr>
              <p:cNvSpPr/>
              <p:nvPr/>
            </p:nvSpPr>
            <p:spPr>
              <a:xfrm>
                <a:off x="11505335" y="2667045"/>
                <a:ext cx="249382" cy="2493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0915D7AA-0616-2C44-8A0A-6F2B1AA9EEC6}"/>
                  </a:ext>
                </a:extLst>
              </p:cNvPr>
              <p:cNvSpPr/>
              <p:nvPr/>
            </p:nvSpPr>
            <p:spPr>
              <a:xfrm>
                <a:off x="12064134" y="2667045"/>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7" name="TextBox 36">
            <a:extLst>
              <a:ext uri="{FF2B5EF4-FFF2-40B4-BE49-F238E27FC236}">
                <a16:creationId xmlns:a16="http://schemas.microsoft.com/office/drawing/2014/main" id="{0F20A8BA-9FB7-6542-89EC-B65E476DD95F}"/>
              </a:ext>
            </a:extLst>
          </p:cNvPr>
          <p:cNvSpPr txBox="1"/>
          <p:nvPr/>
        </p:nvSpPr>
        <p:spPr>
          <a:xfrm>
            <a:off x="15591066" y="5451180"/>
            <a:ext cx="1521570" cy="1323439"/>
          </a:xfrm>
          <a:prstGeom prst="rect">
            <a:avLst/>
          </a:prstGeom>
          <a:noFill/>
        </p:spPr>
        <p:txBody>
          <a:bodyPr wrap="square" rtlCol="0">
            <a:spAutoFit/>
          </a:bodyPr>
          <a:lstStyle/>
          <a:p>
            <a:pPr algn="ctr"/>
            <a:r>
              <a:rPr lang="en-US" sz="8000" dirty="0">
                <a:solidFill>
                  <a:schemeClr val="bg1"/>
                </a:solidFill>
                <a:latin typeface="Poppins Medium" pitchFamily="2" charset="77"/>
                <a:ea typeface="Lato" panose="020F0502020204030203" pitchFamily="34" charset="0"/>
                <a:cs typeface="Poppins Medium" pitchFamily="2" charset="77"/>
              </a:rPr>
              <a:t>A</a:t>
            </a:r>
          </a:p>
        </p:txBody>
      </p:sp>
      <p:sp>
        <p:nvSpPr>
          <p:cNvPr id="46" name="TextBox 45">
            <a:extLst>
              <a:ext uri="{FF2B5EF4-FFF2-40B4-BE49-F238E27FC236}">
                <a16:creationId xmlns:a16="http://schemas.microsoft.com/office/drawing/2014/main" id="{9FB0CCFB-A3CC-0D48-BE9C-FD64CF27F760}"/>
              </a:ext>
            </a:extLst>
          </p:cNvPr>
          <p:cNvSpPr txBox="1"/>
          <p:nvPr/>
        </p:nvSpPr>
        <p:spPr>
          <a:xfrm>
            <a:off x="20149253" y="5451180"/>
            <a:ext cx="1521570" cy="1323439"/>
          </a:xfrm>
          <a:prstGeom prst="rect">
            <a:avLst/>
          </a:prstGeom>
          <a:noFill/>
        </p:spPr>
        <p:txBody>
          <a:bodyPr wrap="square" rtlCol="0">
            <a:spAutoFit/>
          </a:bodyPr>
          <a:lstStyle/>
          <a:p>
            <a:pPr algn="ctr"/>
            <a:r>
              <a:rPr lang="en-US" sz="8000" dirty="0">
                <a:solidFill>
                  <a:schemeClr val="bg1"/>
                </a:solidFill>
                <a:latin typeface="Poppins Medium" pitchFamily="2" charset="77"/>
                <a:ea typeface="Lato" panose="020F0502020204030203" pitchFamily="34" charset="0"/>
                <a:cs typeface="Poppins Medium" pitchFamily="2" charset="77"/>
              </a:rPr>
              <a:t>B</a:t>
            </a:r>
          </a:p>
        </p:txBody>
      </p:sp>
      <p:sp>
        <p:nvSpPr>
          <p:cNvPr id="47" name="TextBox 46">
            <a:extLst>
              <a:ext uri="{FF2B5EF4-FFF2-40B4-BE49-F238E27FC236}">
                <a16:creationId xmlns:a16="http://schemas.microsoft.com/office/drawing/2014/main" id="{B1571157-A7BE-A649-AECE-4E8F4456FFFA}"/>
              </a:ext>
            </a:extLst>
          </p:cNvPr>
          <p:cNvSpPr txBox="1"/>
          <p:nvPr/>
        </p:nvSpPr>
        <p:spPr>
          <a:xfrm>
            <a:off x="15591066" y="9806611"/>
            <a:ext cx="1521570" cy="1323439"/>
          </a:xfrm>
          <a:prstGeom prst="rect">
            <a:avLst/>
          </a:prstGeom>
          <a:noFill/>
        </p:spPr>
        <p:txBody>
          <a:bodyPr wrap="square" rtlCol="0">
            <a:spAutoFit/>
          </a:bodyPr>
          <a:lstStyle/>
          <a:p>
            <a:pPr algn="ctr"/>
            <a:r>
              <a:rPr lang="en-US" sz="8000" dirty="0">
                <a:solidFill>
                  <a:schemeClr val="bg1"/>
                </a:solidFill>
                <a:latin typeface="Poppins Medium" pitchFamily="2" charset="77"/>
                <a:ea typeface="Lato" panose="020F0502020204030203" pitchFamily="34" charset="0"/>
                <a:cs typeface="Poppins Medium" pitchFamily="2" charset="77"/>
              </a:rPr>
              <a:t>C</a:t>
            </a:r>
          </a:p>
        </p:txBody>
      </p:sp>
      <p:sp>
        <p:nvSpPr>
          <p:cNvPr id="51" name="TextBox 50">
            <a:extLst>
              <a:ext uri="{FF2B5EF4-FFF2-40B4-BE49-F238E27FC236}">
                <a16:creationId xmlns:a16="http://schemas.microsoft.com/office/drawing/2014/main" id="{F30802B8-0684-F54F-A4E9-8BF358240184}"/>
              </a:ext>
            </a:extLst>
          </p:cNvPr>
          <p:cNvSpPr txBox="1"/>
          <p:nvPr/>
        </p:nvSpPr>
        <p:spPr>
          <a:xfrm>
            <a:off x="20149253" y="9806611"/>
            <a:ext cx="1521570" cy="1323439"/>
          </a:xfrm>
          <a:prstGeom prst="rect">
            <a:avLst/>
          </a:prstGeom>
          <a:noFill/>
        </p:spPr>
        <p:txBody>
          <a:bodyPr wrap="square" rtlCol="0">
            <a:spAutoFit/>
          </a:bodyPr>
          <a:lstStyle/>
          <a:p>
            <a:pPr algn="ctr"/>
            <a:r>
              <a:rPr lang="en-US" sz="8000" dirty="0">
                <a:solidFill>
                  <a:schemeClr val="bg1"/>
                </a:solidFill>
                <a:latin typeface="Poppins Medium" pitchFamily="2" charset="77"/>
                <a:ea typeface="Lato" panose="020F0502020204030203" pitchFamily="34" charset="0"/>
                <a:cs typeface="Poppins Medium" pitchFamily="2" charset="77"/>
              </a:rPr>
              <a:t>D</a:t>
            </a:r>
          </a:p>
        </p:txBody>
      </p:sp>
      <p:grpSp>
        <p:nvGrpSpPr>
          <p:cNvPr id="4" name="Group 3">
            <a:extLst>
              <a:ext uri="{FF2B5EF4-FFF2-40B4-BE49-F238E27FC236}">
                <a16:creationId xmlns:a16="http://schemas.microsoft.com/office/drawing/2014/main" id="{23038ADE-7DF1-4D4E-ADEB-1EB3E5C58055}"/>
              </a:ext>
            </a:extLst>
          </p:cNvPr>
          <p:cNvGrpSpPr/>
          <p:nvPr/>
        </p:nvGrpSpPr>
        <p:grpSpPr>
          <a:xfrm>
            <a:off x="954686" y="4404526"/>
            <a:ext cx="22468277" cy="6884013"/>
            <a:chOff x="1768925" y="5097418"/>
            <a:chExt cx="22468277" cy="6884013"/>
          </a:xfrm>
        </p:grpSpPr>
        <p:grpSp>
          <p:nvGrpSpPr>
            <p:cNvPr id="3" name="Group 2">
              <a:extLst>
                <a:ext uri="{FF2B5EF4-FFF2-40B4-BE49-F238E27FC236}">
                  <a16:creationId xmlns:a16="http://schemas.microsoft.com/office/drawing/2014/main" id="{DC88DA7F-7683-3043-8EBC-800B0845E465}"/>
                </a:ext>
              </a:extLst>
            </p:cNvPr>
            <p:cNvGrpSpPr/>
            <p:nvPr/>
          </p:nvGrpSpPr>
          <p:grpSpPr>
            <a:xfrm>
              <a:off x="1768925" y="5097418"/>
              <a:ext cx="22468277" cy="857188"/>
              <a:chOff x="1768925" y="5097418"/>
              <a:chExt cx="22468277" cy="857188"/>
            </a:xfrm>
          </p:grpSpPr>
          <p:sp>
            <p:nvSpPr>
              <p:cNvPr id="53" name="Subtitle 2">
                <a:extLst>
                  <a:ext uri="{FF2B5EF4-FFF2-40B4-BE49-F238E27FC236}">
                    <a16:creationId xmlns:a16="http://schemas.microsoft.com/office/drawing/2014/main" id="{F2F9B903-2B2C-8741-905B-BA4E2A453DBA}"/>
                  </a:ext>
                </a:extLst>
              </p:cNvPr>
              <p:cNvSpPr txBox="1">
                <a:spLocks/>
              </p:cNvSpPr>
              <p:nvPr/>
            </p:nvSpPr>
            <p:spPr>
              <a:xfrm>
                <a:off x="2752576" y="5097418"/>
                <a:ext cx="21484626" cy="75752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80"/>
                  </a:lnSpc>
                </a:pPr>
                <a:r>
                  <a:rPr lang="en-US" sz="3600" dirty="0">
                    <a:solidFill>
                      <a:schemeClr val="tx1"/>
                    </a:solidFill>
                    <a:latin typeface="Poppins Medium" panose="00000600000000000000" pitchFamily="2" charset="0"/>
                    <a:ea typeface="Lato Light" panose="020F0502020204030203" pitchFamily="34" charset="0"/>
                    <a:cs typeface="Poppins Medium" panose="00000600000000000000" pitchFamily="2" charset="0"/>
                  </a:rPr>
                  <a:t>El </a:t>
                </a:r>
                <a:r>
                  <a:rPr lang="es-ES" sz="3600" dirty="0">
                    <a:solidFill>
                      <a:schemeClr val="tx1"/>
                    </a:solidFill>
                    <a:latin typeface="Poppins Medium" panose="00000600000000000000" pitchFamily="2" charset="0"/>
                    <a:ea typeface="Lato Light" panose="020F0502020204030203" pitchFamily="34" charset="0"/>
                    <a:cs typeface="Poppins Medium" panose="00000600000000000000" pitchFamily="2" charset="0"/>
                  </a:rPr>
                  <a:t>procesado</a:t>
                </a:r>
                <a:r>
                  <a:rPr lang="en-US" sz="3600" dirty="0">
                    <a:solidFill>
                      <a:schemeClr val="tx1"/>
                    </a:solidFill>
                    <a:latin typeface="Poppins Medium" panose="00000600000000000000" pitchFamily="2" charset="0"/>
                    <a:ea typeface="Lato Light" panose="020F0502020204030203" pitchFamily="34" charset="0"/>
                    <a:cs typeface="Poppins Medium" panose="00000600000000000000" pitchFamily="2" charset="0"/>
                  </a:rPr>
                  <a:t> manual  de la </a:t>
                </a:r>
                <a:r>
                  <a:rPr lang="en-US" sz="3600" dirty="0" err="1">
                    <a:solidFill>
                      <a:schemeClr val="tx1"/>
                    </a:solidFill>
                    <a:latin typeface="Poppins Medium" panose="00000600000000000000" pitchFamily="2" charset="0"/>
                    <a:ea typeface="Lato Light" panose="020F0502020204030203" pitchFamily="34" charset="0"/>
                    <a:cs typeface="Poppins Medium" panose="00000600000000000000" pitchFamily="2" charset="0"/>
                  </a:rPr>
                  <a:t>información</a:t>
                </a:r>
                <a:r>
                  <a:rPr lang="en-US" sz="3600" dirty="0">
                    <a:solidFill>
                      <a:schemeClr val="tx1"/>
                    </a:solidFill>
                    <a:latin typeface="Poppins Medium" panose="00000600000000000000" pitchFamily="2" charset="0"/>
                    <a:ea typeface="Lato Light" panose="020F0502020204030203" pitchFamily="34" charset="0"/>
                    <a:cs typeface="Poppins Medium" panose="00000600000000000000" pitchFamily="2" charset="0"/>
                  </a:rPr>
                  <a:t> induce a que </a:t>
                </a:r>
                <a:r>
                  <a:rPr lang="en-US" sz="3600" dirty="0" err="1">
                    <a:solidFill>
                      <a:schemeClr val="tx1"/>
                    </a:solidFill>
                    <a:latin typeface="Poppins Medium" panose="00000600000000000000" pitchFamily="2" charset="0"/>
                    <a:ea typeface="Lato Light" panose="020F0502020204030203" pitchFamily="34" charset="0"/>
                    <a:cs typeface="Poppins Medium" panose="00000600000000000000" pitchFamily="2" charset="0"/>
                  </a:rPr>
                  <a:t>puedan</a:t>
                </a:r>
                <a:r>
                  <a:rPr lang="en-US" sz="3600" dirty="0">
                    <a:solidFill>
                      <a:schemeClr val="tx1"/>
                    </a:solidFill>
                    <a:latin typeface="Poppins Medium" panose="00000600000000000000" pitchFamily="2" charset="0"/>
                    <a:ea typeface="Lato Light" panose="020F0502020204030203" pitchFamily="34" charset="0"/>
                    <a:cs typeface="Poppins Medium" panose="00000600000000000000" pitchFamily="2" charset="0"/>
                  </a:rPr>
                  <a:t> </a:t>
                </a:r>
                <a:r>
                  <a:rPr lang="en-US" sz="3600" dirty="0" err="1">
                    <a:solidFill>
                      <a:schemeClr val="tx1"/>
                    </a:solidFill>
                    <a:latin typeface="Poppins Medium" panose="00000600000000000000" pitchFamily="2" charset="0"/>
                    <a:ea typeface="Lato Light" panose="020F0502020204030203" pitchFamily="34" charset="0"/>
                    <a:cs typeface="Poppins Medium" panose="00000600000000000000" pitchFamily="2" charset="0"/>
                  </a:rPr>
                  <a:t>producirse</a:t>
                </a:r>
                <a:r>
                  <a:rPr lang="en-US" sz="3600" dirty="0">
                    <a:solidFill>
                      <a:schemeClr val="tx1"/>
                    </a:solidFill>
                    <a:latin typeface="Poppins Medium" panose="00000600000000000000" pitchFamily="2" charset="0"/>
                    <a:ea typeface="Lato Light" panose="020F0502020204030203" pitchFamily="34" charset="0"/>
                    <a:cs typeface="Poppins Medium" panose="00000600000000000000" pitchFamily="2" charset="0"/>
                  </a:rPr>
                  <a:t> </a:t>
                </a:r>
                <a:r>
                  <a:rPr lang="en-US" sz="3600" dirty="0" err="1">
                    <a:solidFill>
                      <a:schemeClr val="tx1"/>
                    </a:solidFill>
                    <a:latin typeface="Poppins Medium" panose="00000600000000000000" pitchFamily="2" charset="0"/>
                    <a:ea typeface="Lato Light" panose="020F0502020204030203" pitchFamily="34" charset="0"/>
                    <a:cs typeface="Poppins Medium" panose="00000600000000000000" pitchFamily="2" charset="0"/>
                  </a:rPr>
                  <a:t>errores</a:t>
                </a:r>
                <a:endParaRPr lang="en-US" sz="3600" dirty="0">
                  <a:solidFill>
                    <a:schemeClr val="tx1"/>
                  </a:solidFill>
                  <a:latin typeface="Poppins Medium" panose="00000600000000000000" pitchFamily="2" charset="0"/>
                  <a:ea typeface="Lato Light" panose="020F0502020204030203" pitchFamily="34" charset="0"/>
                  <a:cs typeface="Poppins Medium" panose="00000600000000000000" pitchFamily="2" charset="0"/>
                </a:endParaRPr>
              </a:p>
            </p:txBody>
          </p:sp>
          <p:sp>
            <p:nvSpPr>
              <p:cNvPr id="70" name="Oval 69">
                <a:extLst>
                  <a:ext uri="{FF2B5EF4-FFF2-40B4-BE49-F238E27FC236}">
                    <a16:creationId xmlns:a16="http://schemas.microsoft.com/office/drawing/2014/main" id="{91D93408-E1A6-3740-8656-602760B15E5F}"/>
                  </a:ext>
                </a:extLst>
              </p:cNvPr>
              <p:cNvSpPr/>
              <p:nvPr/>
            </p:nvSpPr>
            <p:spPr>
              <a:xfrm>
                <a:off x="1768925" y="5238989"/>
                <a:ext cx="715617" cy="7156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grpSp>
        <p:grpSp>
          <p:nvGrpSpPr>
            <p:cNvPr id="95" name="Group 94">
              <a:extLst>
                <a:ext uri="{FF2B5EF4-FFF2-40B4-BE49-F238E27FC236}">
                  <a16:creationId xmlns:a16="http://schemas.microsoft.com/office/drawing/2014/main" id="{71AFEF41-4681-AA45-94ED-E52BE35D955B}"/>
                </a:ext>
              </a:extLst>
            </p:cNvPr>
            <p:cNvGrpSpPr/>
            <p:nvPr/>
          </p:nvGrpSpPr>
          <p:grpSpPr>
            <a:xfrm>
              <a:off x="2021508" y="7328934"/>
              <a:ext cx="299660" cy="159558"/>
              <a:chOff x="3082436" y="1989275"/>
              <a:chExt cx="3644331" cy="1940468"/>
            </a:xfrm>
            <a:solidFill>
              <a:schemeClr val="bg1"/>
            </a:solidFill>
          </p:grpSpPr>
          <p:sp>
            <p:nvSpPr>
              <p:cNvPr id="96" name="Rectangle 95">
                <a:extLst>
                  <a:ext uri="{FF2B5EF4-FFF2-40B4-BE49-F238E27FC236}">
                    <a16:creationId xmlns:a16="http://schemas.microsoft.com/office/drawing/2014/main" id="{78ED77E9-1527-6A40-8038-2721478BEC45}"/>
                  </a:ext>
                </a:extLst>
              </p:cNvPr>
              <p:cNvSpPr/>
              <p:nvPr/>
            </p:nvSpPr>
            <p:spPr>
              <a:xfrm rot="2700000">
                <a:off x="2403909" y="2667802"/>
                <a:ext cx="1940468" cy="5834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ontserrat Light" charset="0"/>
                  <a:ea typeface="Montserrat Light" charset="0"/>
                  <a:cs typeface="Montserrat Light" charset="0"/>
                </a:endParaRPr>
              </a:p>
            </p:txBody>
          </p:sp>
          <p:sp>
            <p:nvSpPr>
              <p:cNvPr id="97" name="Rectangle 96">
                <a:extLst>
                  <a:ext uri="{FF2B5EF4-FFF2-40B4-BE49-F238E27FC236}">
                    <a16:creationId xmlns:a16="http://schemas.microsoft.com/office/drawing/2014/main" id="{817A6CE6-35B6-174F-9C27-545C31BE1C6E}"/>
                  </a:ext>
                </a:extLst>
              </p:cNvPr>
              <p:cNvSpPr/>
              <p:nvPr/>
            </p:nvSpPr>
            <p:spPr>
              <a:xfrm rot="18900000">
                <a:off x="3116669" y="2074002"/>
                <a:ext cx="3610098" cy="5875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ontserrat Light" charset="0"/>
                  <a:ea typeface="Montserrat Light" charset="0"/>
                  <a:cs typeface="Montserrat Light" charset="0"/>
                </a:endParaRPr>
              </a:p>
            </p:txBody>
          </p:sp>
        </p:grpSp>
        <p:grpSp>
          <p:nvGrpSpPr>
            <p:cNvPr id="102" name="Group 101">
              <a:extLst>
                <a:ext uri="{FF2B5EF4-FFF2-40B4-BE49-F238E27FC236}">
                  <a16:creationId xmlns:a16="http://schemas.microsoft.com/office/drawing/2014/main" id="{8C4F029C-3FC5-5945-90CC-6BDD1DBF62D2}"/>
                </a:ext>
              </a:extLst>
            </p:cNvPr>
            <p:cNvGrpSpPr/>
            <p:nvPr/>
          </p:nvGrpSpPr>
          <p:grpSpPr>
            <a:xfrm>
              <a:off x="2021508" y="9081448"/>
              <a:ext cx="299660" cy="159558"/>
              <a:chOff x="3082436" y="1989275"/>
              <a:chExt cx="3644331" cy="1940468"/>
            </a:xfrm>
            <a:solidFill>
              <a:schemeClr val="bg1"/>
            </a:solidFill>
          </p:grpSpPr>
          <p:sp>
            <p:nvSpPr>
              <p:cNvPr id="103" name="Rectangle 102">
                <a:extLst>
                  <a:ext uri="{FF2B5EF4-FFF2-40B4-BE49-F238E27FC236}">
                    <a16:creationId xmlns:a16="http://schemas.microsoft.com/office/drawing/2014/main" id="{DFB9BCBB-F754-CC4A-938C-0881DD24D0EB}"/>
                  </a:ext>
                </a:extLst>
              </p:cNvPr>
              <p:cNvSpPr/>
              <p:nvPr/>
            </p:nvSpPr>
            <p:spPr>
              <a:xfrm rot="2700000">
                <a:off x="2403909" y="2667802"/>
                <a:ext cx="1940468" cy="5834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ontserrat Light" charset="0"/>
                  <a:ea typeface="Montserrat Light" charset="0"/>
                  <a:cs typeface="Montserrat Light" charset="0"/>
                </a:endParaRPr>
              </a:p>
            </p:txBody>
          </p:sp>
          <p:sp>
            <p:nvSpPr>
              <p:cNvPr id="104" name="Rectangle 103">
                <a:extLst>
                  <a:ext uri="{FF2B5EF4-FFF2-40B4-BE49-F238E27FC236}">
                    <a16:creationId xmlns:a16="http://schemas.microsoft.com/office/drawing/2014/main" id="{52B69A8D-485B-4F48-9CE3-E1E14661BA42}"/>
                  </a:ext>
                </a:extLst>
              </p:cNvPr>
              <p:cNvSpPr/>
              <p:nvPr/>
            </p:nvSpPr>
            <p:spPr>
              <a:xfrm rot="18900000">
                <a:off x="3116669" y="2074002"/>
                <a:ext cx="3610098" cy="5875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ontserrat Light" charset="0"/>
                  <a:ea typeface="Montserrat Light" charset="0"/>
                  <a:cs typeface="Montserrat Light" charset="0"/>
                </a:endParaRPr>
              </a:p>
            </p:txBody>
          </p:sp>
        </p:grpSp>
        <p:grpSp>
          <p:nvGrpSpPr>
            <p:cNvPr id="105" name="Group 104">
              <a:extLst>
                <a:ext uri="{FF2B5EF4-FFF2-40B4-BE49-F238E27FC236}">
                  <a16:creationId xmlns:a16="http://schemas.microsoft.com/office/drawing/2014/main" id="{D0BA0B26-A157-4744-9967-4F83D2C270F6}"/>
                </a:ext>
              </a:extLst>
            </p:cNvPr>
            <p:cNvGrpSpPr/>
            <p:nvPr/>
          </p:nvGrpSpPr>
          <p:grpSpPr>
            <a:xfrm>
              <a:off x="2021508" y="10833962"/>
              <a:ext cx="21356158" cy="1147469"/>
              <a:chOff x="2021508" y="5576420"/>
              <a:chExt cx="21356158" cy="1147469"/>
            </a:xfrm>
          </p:grpSpPr>
          <p:sp>
            <p:nvSpPr>
              <p:cNvPr id="106" name="Subtitle 2">
                <a:extLst>
                  <a:ext uri="{FF2B5EF4-FFF2-40B4-BE49-F238E27FC236}">
                    <a16:creationId xmlns:a16="http://schemas.microsoft.com/office/drawing/2014/main" id="{6167BCA9-3745-054E-A3FD-C620FF310C5F}"/>
                  </a:ext>
                </a:extLst>
              </p:cNvPr>
              <p:cNvSpPr txBox="1">
                <a:spLocks/>
              </p:cNvSpPr>
              <p:nvPr/>
            </p:nvSpPr>
            <p:spPr>
              <a:xfrm>
                <a:off x="2644599" y="5966362"/>
                <a:ext cx="20733067" cy="75752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80"/>
                  </a:lnSpc>
                </a:pPr>
                <a:r>
                  <a:rPr lang="es-ES" sz="3600" dirty="0">
                    <a:solidFill>
                      <a:schemeClr val="tx1"/>
                    </a:solidFill>
                    <a:latin typeface="Poppins Medium" panose="00000600000000000000" pitchFamily="2" charset="0"/>
                    <a:ea typeface="Lato Light" panose="020F0502020204030203" pitchFamily="34" charset="0"/>
                    <a:cs typeface="Poppins Medium" panose="00000600000000000000" pitchFamily="2" charset="0"/>
                  </a:rPr>
                  <a:t>No existe comunicación específica del trabajo a realizar por cada repartidor.</a:t>
                </a:r>
              </a:p>
            </p:txBody>
          </p:sp>
          <p:grpSp>
            <p:nvGrpSpPr>
              <p:cNvPr id="109" name="Group 108">
                <a:extLst>
                  <a:ext uri="{FF2B5EF4-FFF2-40B4-BE49-F238E27FC236}">
                    <a16:creationId xmlns:a16="http://schemas.microsoft.com/office/drawing/2014/main" id="{B23EDEF9-C08B-2A44-BA69-3C00A1B53D81}"/>
                  </a:ext>
                </a:extLst>
              </p:cNvPr>
              <p:cNvGrpSpPr/>
              <p:nvPr/>
            </p:nvGrpSpPr>
            <p:grpSpPr>
              <a:xfrm>
                <a:off x="2021508" y="5576420"/>
                <a:ext cx="299660" cy="159558"/>
                <a:chOff x="3082436" y="1989275"/>
                <a:chExt cx="3644331" cy="1940468"/>
              </a:xfrm>
              <a:solidFill>
                <a:schemeClr val="bg1"/>
              </a:solidFill>
            </p:grpSpPr>
            <p:sp>
              <p:nvSpPr>
                <p:cNvPr id="110" name="Rectangle 109">
                  <a:extLst>
                    <a:ext uri="{FF2B5EF4-FFF2-40B4-BE49-F238E27FC236}">
                      <a16:creationId xmlns:a16="http://schemas.microsoft.com/office/drawing/2014/main" id="{C0EACC52-DC1C-A648-A66A-C474155ADE72}"/>
                    </a:ext>
                  </a:extLst>
                </p:cNvPr>
                <p:cNvSpPr/>
                <p:nvPr/>
              </p:nvSpPr>
              <p:spPr>
                <a:xfrm rot="2700000">
                  <a:off x="2403909" y="2667802"/>
                  <a:ext cx="1940468" cy="5834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ontserrat Light" charset="0"/>
                    <a:ea typeface="Montserrat Light" charset="0"/>
                    <a:cs typeface="Montserrat Light" charset="0"/>
                  </a:endParaRPr>
                </a:p>
              </p:txBody>
            </p:sp>
            <p:sp>
              <p:nvSpPr>
                <p:cNvPr id="111" name="Rectangle 110">
                  <a:extLst>
                    <a:ext uri="{FF2B5EF4-FFF2-40B4-BE49-F238E27FC236}">
                      <a16:creationId xmlns:a16="http://schemas.microsoft.com/office/drawing/2014/main" id="{372EBE26-6EFF-864E-97FB-0740B3015DDF}"/>
                    </a:ext>
                  </a:extLst>
                </p:cNvPr>
                <p:cNvSpPr/>
                <p:nvPr/>
              </p:nvSpPr>
              <p:spPr>
                <a:xfrm rot="18900000">
                  <a:off x="3116669" y="2074002"/>
                  <a:ext cx="3610098" cy="5875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ontserrat Light" charset="0"/>
                    <a:ea typeface="Montserrat Light" charset="0"/>
                    <a:cs typeface="Montserrat Light" charset="0"/>
                  </a:endParaRPr>
                </a:p>
              </p:txBody>
            </p:sp>
          </p:grpSp>
        </p:grpSp>
      </p:grpSp>
      <p:sp>
        <p:nvSpPr>
          <p:cNvPr id="5" name="Oval 69">
            <a:extLst>
              <a:ext uri="{FF2B5EF4-FFF2-40B4-BE49-F238E27FC236}">
                <a16:creationId xmlns:a16="http://schemas.microsoft.com/office/drawing/2014/main" id="{78893DBC-C49D-CC1C-B7DF-EE005287C095}"/>
              </a:ext>
            </a:extLst>
          </p:cNvPr>
          <p:cNvSpPr/>
          <p:nvPr/>
        </p:nvSpPr>
        <p:spPr>
          <a:xfrm>
            <a:off x="1000697" y="6187324"/>
            <a:ext cx="715617" cy="7156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6" name="Oval 69">
            <a:extLst>
              <a:ext uri="{FF2B5EF4-FFF2-40B4-BE49-F238E27FC236}">
                <a16:creationId xmlns:a16="http://schemas.microsoft.com/office/drawing/2014/main" id="{C511D844-8017-882E-F32F-536CB0A86C29}"/>
              </a:ext>
            </a:extLst>
          </p:cNvPr>
          <p:cNvSpPr/>
          <p:nvPr/>
        </p:nvSpPr>
        <p:spPr>
          <a:xfrm>
            <a:off x="1000696" y="8118742"/>
            <a:ext cx="715617" cy="7156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 name="Oval 69">
            <a:extLst>
              <a:ext uri="{FF2B5EF4-FFF2-40B4-BE49-F238E27FC236}">
                <a16:creationId xmlns:a16="http://schemas.microsoft.com/office/drawing/2014/main" id="{3EAF6517-BC68-EDBC-8C9E-8EC7EAE1A57F}"/>
              </a:ext>
            </a:extLst>
          </p:cNvPr>
          <p:cNvSpPr/>
          <p:nvPr/>
        </p:nvSpPr>
        <p:spPr>
          <a:xfrm>
            <a:off x="946819" y="10484696"/>
            <a:ext cx="715617" cy="7156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8" name="Subtitle 2">
            <a:extLst>
              <a:ext uri="{FF2B5EF4-FFF2-40B4-BE49-F238E27FC236}">
                <a16:creationId xmlns:a16="http://schemas.microsoft.com/office/drawing/2014/main" id="{4AC44BB3-A263-6018-EAE2-376AB675D561}"/>
              </a:ext>
            </a:extLst>
          </p:cNvPr>
          <p:cNvSpPr txBox="1">
            <a:spLocks/>
          </p:cNvSpPr>
          <p:nvPr/>
        </p:nvSpPr>
        <p:spPr>
          <a:xfrm>
            <a:off x="1926628" y="6121173"/>
            <a:ext cx="21484626" cy="1271129"/>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80"/>
              </a:lnSpc>
            </a:pPr>
            <a:r>
              <a:rPr lang="es-ES" sz="3600" dirty="0">
                <a:solidFill>
                  <a:schemeClr val="tx1"/>
                </a:solidFill>
                <a:latin typeface="Poppins Medium" panose="00000600000000000000" pitchFamily="2" charset="0"/>
                <a:ea typeface="Lato Light" panose="020F0502020204030203" pitchFamily="34" charset="0"/>
                <a:cs typeface="Poppins Medium" panose="00000600000000000000" pitchFamily="2" charset="0"/>
              </a:rPr>
              <a:t>La descarga y procesado manual de los pedidos y la comunicación con los repartidores requiere que exista una persona dedicada exclusivamente a esas funciones</a:t>
            </a:r>
          </a:p>
        </p:txBody>
      </p:sp>
      <p:sp>
        <p:nvSpPr>
          <p:cNvPr id="9" name="Subtitle 2">
            <a:extLst>
              <a:ext uri="{FF2B5EF4-FFF2-40B4-BE49-F238E27FC236}">
                <a16:creationId xmlns:a16="http://schemas.microsoft.com/office/drawing/2014/main" id="{71C807EA-03FE-81F3-7FCE-F3E07AE71E22}"/>
              </a:ext>
            </a:extLst>
          </p:cNvPr>
          <p:cNvSpPr txBox="1">
            <a:spLocks/>
          </p:cNvSpPr>
          <p:nvPr/>
        </p:nvSpPr>
        <p:spPr>
          <a:xfrm>
            <a:off x="1866639" y="8118742"/>
            <a:ext cx="21940372" cy="1271129"/>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80"/>
              </a:lnSpc>
            </a:pPr>
            <a:r>
              <a:rPr lang="es-ES" sz="3600" dirty="0">
                <a:solidFill>
                  <a:schemeClr val="tx1"/>
                </a:solidFill>
                <a:latin typeface="Poppins Medium" panose="00000600000000000000" pitchFamily="2" charset="0"/>
                <a:ea typeface="Lato Light" panose="020F0502020204030203" pitchFamily="34" charset="0"/>
                <a:cs typeface="Poppins Medium" panose="00000600000000000000" pitchFamily="2" charset="0"/>
              </a:rPr>
              <a:t>La comunicación con los repartidores mediante un grupo de WhatsApp hace que todos los repartidores reciban todas las recogidas y entregas lo que muchas veces genera confusión. </a:t>
            </a:r>
          </a:p>
        </p:txBody>
      </p:sp>
      <p:sp>
        <p:nvSpPr>
          <p:cNvPr id="10" name="TextBox 10">
            <a:extLst>
              <a:ext uri="{FF2B5EF4-FFF2-40B4-BE49-F238E27FC236}">
                <a16:creationId xmlns:a16="http://schemas.microsoft.com/office/drawing/2014/main" id="{6F2CD9DE-5CFD-E6EE-C5A5-6D62D17302CB}"/>
              </a:ext>
            </a:extLst>
          </p:cNvPr>
          <p:cNvSpPr txBox="1"/>
          <p:nvPr/>
        </p:nvSpPr>
        <p:spPr>
          <a:xfrm>
            <a:off x="8021454" y="1032440"/>
            <a:ext cx="8188460" cy="461665"/>
          </a:xfrm>
          <a:prstGeom prst="rect">
            <a:avLst/>
          </a:prstGeom>
          <a:noFill/>
        </p:spPr>
        <p:txBody>
          <a:bodyPr wrap="none" rtlCol="0">
            <a:spAutoFit/>
          </a:bodyPr>
          <a:lstStyle/>
          <a:p>
            <a:pPr algn="ctr"/>
            <a:r>
              <a:rPr lang="en-US" sz="2400" spc="300" dirty="0">
                <a:latin typeface="Lato Medium" panose="020F0502020204030203" pitchFamily="34" charset="0"/>
                <a:ea typeface="Lato Medium" panose="020F0502020204030203" pitchFamily="34" charset="0"/>
                <a:cs typeface="Lato Medium" panose="020F0502020204030203" pitchFamily="34" charset="0"/>
              </a:rPr>
              <a:t>FORMA DE TRABAJAR ANTES DEL PROYECTO</a:t>
            </a:r>
          </a:p>
        </p:txBody>
      </p:sp>
    </p:spTree>
    <p:extLst>
      <p:ext uri="{BB962C8B-B14F-4D97-AF65-F5344CB8AC3E}">
        <p14:creationId xmlns:p14="http://schemas.microsoft.com/office/powerpoint/2010/main" val="2254018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4444533-DB79-BA45-90AE-A806B4D613DE}"/>
              </a:ext>
            </a:extLst>
          </p:cNvPr>
          <p:cNvGrpSpPr/>
          <p:nvPr/>
        </p:nvGrpSpPr>
        <p:grpSpPr>
          <a:xfrm>
            <a:off x="4846062" y="1032440"/>
            <a:ext cx="14685526" cy="1514912"/>
            <a:chOff x="4846062" y="633855"/>
            <a:chExt cx="14685526" cy="1514912"/>
          </a:xfrm>
        </p:grpSpPr>
        <p:sp>
          <p:nvSpPr>
            <p:cNvPr id="9" name="TextBox 8">
              <a:extLst>
                <a:ext uri="{FF2B5EF4-FFF2-40B4-BE49-F238E27FC236}">
                  <a16:creationId xmlns:a16="http://schemas.microsoft.com/office/drawing/2014/main" id="{10BAB834-84FA-3A4B-9D99-444FCB5FA429}"/>
                </a:ext>
              </a:extLst>
            </p:cNvPr>
            <p:cNvSpPr txBox="1"/>
            <p:nvPr/>
          </p:nvSpPr>
          <p:spPr>
            <a:xfrm>
              <a:off x="4846062" y="1133104"/>
              <a:ext cx="14685526" cy="1015663"/>
            </a:xfrm>
            <a:prstGeom prst="rect">
              <a:avLst/>
            </a:prstGeom>
            <a:noFill/>
            <a:ln>
              <a:noFill/>
            </a:ln>
          </p:spPr>
          <p:txBody>
            <a:bodyPr wrap="square" rtlCol="0">
              <a:spAutoFit/>
            </a:bodyPr>
            <a:lstStyle/>
            <a:p>
              <a:pPr algn="ctr"/>
              <a:r>
                <a:rPr lang="en-US" sz="6000" dirty="0" err="1">
                  <a:solidFill>
                    <a:schemeClr val="tx2"/>
                  </a:solidFill>
                  <a:latin typeface="Poppins Medium" pitchFamily="2" charset="77"/>
                  <a:ea typeface="Roboto Medium" panose="02000000000000000000" pitchFamily="2" charset="0"/>
                  <a:cs typeface="Poppins Medium" pitchFamily="2" charset="77"/>
                </a:rPr>
                <a:t>Objetivos</a:t>
              </a:r>
              <a:r>
                <a:rPr lang="en-US" sz="6000" dirty="0">
                  <a:solidFill>
                    <a:schemeClr val="tx2"/>
                  </a:solidFill>
                  <a:latin typeface="Poppins Medium" pitchFamily="2" charset="77"/>
                  <a:ea typeface="Roboto Medium" panose="02000000000000000000" pitchFamily="2" charset="0"/>
                  <a:cs typeface="Poppins Medium" pitchFamily="2" charset="77"/>
                </a:rPr>
                <a:t> </a:t>
              </a:r>
              <a:r>
                <a:rPr lang="en-US" sz="6000" dirty="0" err="1">
                  <a:solidFill>
                    <a:schemeClr val="tx2"/>
                  </a:solidFill>
                  <a:latin typeface="Poppins Medium" pitchFamily="2" charset="77"/>
                  <a:ea typeface="Roboto Medium" panose="02000000000000000000" pitchFamily="2" charset="0"/>
                  <a:cs typeface="Poppins Medium" pitchFamily="2" charset="77"/>
                </a:rPr>
                <a:t>funcionales</a:t>
              </a:r>
              <a:r>
                <a:rPr lang="en-US" sz="6000" dirty="0">
                  <a:solidFill>
                    <a:schemeClr val="tx2"/>
                  </a:solidFill>
                  <a:latin typeface="Poppins Medium" pitchFamily="2" charset="77"/>
                  <a:ea typeface="Roboto Medium" panose="02000000000000000000" pitchFamily="2" charset="0"/>
                  <a:cs typeface="Poppins Medium" pitchFamily="2" charset="77"/>
                </a:rPr>
                <a:t> del </a:t>
              </a:r>
              <a:r>
                <a:rPr lang="en-US" sz="6000" dirty="0" err="1">
                  <a:solidFill>
                    <a:schemeClr val="tx2"/>
                  </a:solidFill>
                  <a:latin typeface="Poppins Medium" pitchFamily="2" charset="77"/>
                  <a:ea typeface="Roboto Medium" panose="02000000000000000000" pitchFamily="2" charset="0"/>
                  <a:cs typeface="Poppins Medium" pitchFamily="2" charset="77"/>
                </a:rPr>
                <a:t>proyecto</a:t>
              </a:r>
              <a:endParaRPr lang="en-US" sz="6000" dirty="0">
                <a:solidFill>
                  <a:schemeClr val="tx2"/>
                </a:solidFill>
                <a:latin typeface="Poppins Medium" pitchFamily="2" charset="77"/>
                <a:ea typeface="Roboto Medium" panose="02000000000000000000" pitchFamily="2" charset="0"/>
                <a:cs typeface="Poppins Medium" pitchFamily="2" charset="77"/>
              </a:endParaRPr>
            </a:p>
          </p:txBody>
        </p:sp>
        <p:sp>
          <p:nvSpPr>
            <p:cNvPr id="11" name="TextBox 10">
              <a:extLst>
                <a:ext uri="{FF2B5EF4-FFF2-40B4-BE49-F238E27FC236}">
                  <a16:creationId xmlns:a16="http://schemas.microsoft.com/office/drawing/2014/main" id="{267BC940-9566-FD44-B631-3B433F465985}"/>
                </a:ext>
              </a:extLst>
            </p:cNvPr>
            <p:cNvSpPr txBox="1"/>
            <p:nvPr/>
          </p:nvSpPr>
          <p:spPr>
            <a:xfrm>
              <a:off x="9496427" y="633855"/>
              <a:ext cx="5384808" cy="461665"/>
            </a:xfrm>
            <a:prstGeom prst="rect">
              <a:avLst/>
            </a:prstGeom>
            <a:noFill/>
          </p:spPr>
          <p:txBody>
            <a:bodyPr wrap="none" rtlCol="0">
              <a:spAutoFit/>
            </a:bodyPr>
            <a:lstStyle/>
            <a:p>
              <a:pPr algn="ctr"/>
              <a:r>
                <a:rPr lang="en-US" sz="2400" spc="300" dirty="0">
                  <a:latin typeface="Lato Medium" panose="020F0502020204030203" pitchFamily="34" charset="0"/>
                  <a:ea typeface="Lato Medium" panose="020F0502020204030203" pitchFamily="34" charset="0"/>
                  <a:cs typeface="Lato Medium" panose="020F0502020204030203" pitchFamily="34" charset="0"/>
                </a:rPr>
                <a:t>HACIA DONDE QUEREMOS IR</a:t>
              </a:r>
            </a:p>
          </p:txBody>
        </p:sp>
      </p:grpSp>
      <p:grpSp>
        <p:nvGrpSpPr>
          <p:cNvPr id="4" name="Group 3">
            <a:extLst>
              <a:ext uri="{FF2B5EF4-FFF2-40B4-BE49-F238E27FC236}">
                <a16:creationId xmlns:a16="http://schemas.microsoft.com/office/drawing/2014/main" id="{E1539F9B-1DA0-D947-B33E-E3D5CFEEB2E2}"/>
              </a:ext>
            </a:extLst>
          </p:cNvPr>
          <p:cNvGrpSpPr/>
          <p:nvPr/>
        </p:nvGrpSpPr>
        <p:grpSpPr>
          <a:xfrm>
            <a:off x="11461519" y="2725972"/>
            <a:ext cx="1454612" cy="188678"/>
            <a:chOff x="10390909" y="2667045"/>
            <a:chExt cx="1922607" cy="249382"/>
          </a:xfrm>
        </p:grpSpPr>
        <p:sp>
          <p:nvSpPr>
            <p:cNvPr id="3" name="Oval 2">
              <a:extLst>
                <a:ext uri="{FF2B5EF4-FFF2-40B4-BE49-F238E27FC236}">
                  <a16:creationId xmlns:a16="http://schemas.microsoft.com/office/drawing/2014/main" id="{4E40AF55-DC50-BB48-B356-CBD164D7C836}"/>
                </a:ext>
              </a:extLst>
            </p:cNvPr>
            <p:cNvSpPr/>
            <p:nvPr/>
          </p:nvSpPr>
          <p:spPr>
            <a:xfrm>
              <a:off x="10390909" y="2667045"/>
              <a:ext cx="249382" cy="2493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C0D2C76-CC33-0D47-B37F-E8D20A35DCCD}"/>
                </a:ext>
              </a:extLst>
            </p:cNvPr>
            <p:cNvSpPr/>
            <p:nvPr/>
          </p:nvSpPr>
          <p:spPr>
            <a:xfrm>
              <a:off x="10948122" y="2667045"/>
              <a:ext cx="249382" cy="2493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23E0CE4-7559-E443-B915-5D7445062989}"/>
                </a:ext>
              </a:extLst>
            </p:cNvPr>
            <p:cNvSpPr/>
            <p:nvPr/>
          </p:nvSpPr>
          <p:spPr>
            <a:xfrm>
              <a:off x="11505335" y="2667045"/>
              <a:ext cx="249382" cy="2493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BF66EB9-19D4-F94E-9DEA-7323CED70B4B}"/>
                </a:ext>
              </a:extLst>
            </p:cNvPr>
            <p:cNvSpPr/>
            <p:nvPr/>
          </p:nvSpPr>
          <p:spPr>
            <a:xfrm>
              <a:off x="12064134" y="2667045"/>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97B93D12-E433-6248-8C11-452E8869236E}"/>
              </a:ext>
            </a:extLst>
          </p:cNvPr>
          <p:cNvGrpSpPr/>
          <p:nvPr/>
        </p:nvGrpSpPr>
        <p:grpSpPr>
          <a:xfrm>
            <a:off x="1848048" y="3478002"/>
            <a:ext cx="20681554" cy="7570985"/>
            <a:chOff x="3589330" y="4757935"/>
            <a:chExt cx="7872189" cy="7570985"/>
          </a:xfrm>
        </p:grpSpPr>
        <p:sp>
          <p:nvSpPr>
            <p:cNvPr id="96" name="Rounded Rectangle 95">
              <a:extLst>
                <a:ext uri="{FF2B5EF4-FFF2-40B4-BE49-F238E27FC236}">
                  <a16:creationId xmlns:a16="http://schemas.microsoft.com/office/drawing/2014/main" id="{52B9D05C-22E7-7E43-97BB-206CEBE196D1}"/>
                </a:ext>
              </a:extLst>
            </p:cNvPr>
            <p:cNvSpPr/>
            <p:nvPr/>
          </p:nvSpPr>
          <p:spPr>
            <a:xfrm>
              <a:off x="4037162" y="10798602"/>
              <a:ext cx="7424357" cy="152154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a:extLst>
                <a:ext uri="{FF2B5EF4-FFF2-40B4-BE49-F238E27FC236}">
                  <a16:creationId xmlns:a16="http://schemas.microsoft.com/office/drawing/2014/main" id="{5FB30B9C-B37A-D747-B42A-DA4C8225FDD7}"/>
                </a:ext>
              </a:extLst>
            </p:cNvPr>
            <p:cNvSpPr/>
            <p:nvPr/>
          </p:nvSpPr>
          <p:spPr>
            <a:xfrm>
              <a:off x="4037162" y="8744573"/>
              <a:ext cx="7424357" cy="152154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a:extLst>
                <a:ext uri="{FF2B5EF4-FFF2-40B4-BE49-F238E27FC236}">
                  <a16:creationId xmlns:a16="http://schemas.microsoft.com/office/drawing/2014/main" id="{351CA7A0-141B-2A43-B43A-48E744EF3F2D}"/>
                </a:ext>
              </a:extLst>
            </p:cNvPr>
            <p:cNvSpPr/>
            <p:nvPr/>
          </p:nvSpPr>
          <p:spPr>
            <a:xfrm>
              <a:off x="4037162" y="6698966"/>
              <a:ext cx="7424357" cy="152154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2475DD58-5E44-204E-AC2E-AA720F0FDAA1}"/>
                </a:ext>
              </a:extLst>
            </p:cNvPr>
            <p:cNvSpPr/>
            <p:nvPr/>
          </p:nvSpPr>
          <p:spPr>
            <a:xfrm>
              <a:off x="4037162" y="4757935"/>
              <a:ext cx="7424357" cy="15215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a:extLst>
                <a:ext uri="{FF2B5EF4-FFF2-40B4-BE49-F238E27FC236}">
                  <a16:creationId xmlns:a16="http://schemas.microsoft.com/office/drawing/2014/main" id="{7414486E-73EE-6C4A-8D77-61C5621968D6}"/>
                </a:ext>
              </a:extLst>
            </p:cNvPr>
            <p:cNvSpPr/>
            <p:nvPr/>
          </p:nvSpPr>
          <p:spPr>
            <a:xfrm>
              <a:off x="3589330" y="4761959"/>
              <a:ext cx="702245" cy="1521546"/>
            </a:xfrm>
            <a:custGeom>
              <a:avLst/>
              <a:gdLst/>
              <a:ahLst/>
              <a:cxnLst>
                <a:cxn ang="3cd4">
                  <a:pos x="hc" y="t"/>
                </a:cxn>
                <a:cxn ang="cd2">
                  <a:pos x="l" y="vc"/>
                </a:cxn>
                <a:cxn ang="cd4">
                  <a:pos x="hc" y="b"/>
                </a:cxn>
                <a:cxn ang="0">
                  <a:pos x="r" y="vc"/>
                </a:cxn>
              </a:cxnLst>
              <a:rect l="l" t="t" r="r" b="b"/>
              <a:pathLst>
                <a:path w="529" h="427">
                  <a:moveTo>
                    <a:pt x="0" y="427"/>
                  </a:moveTo>
                  <a:lnTo>
                    <a:pt x="529" y="427"/>
                  </a:lnTo>
                  <a:lnTo>
                    <a:pt x="529" y="0"/>
                  </a:lnTo>
                  <a:lnTo>
                    <a:pt x="0" y="0"/>
                  </a:lnTo>
                  <a:close/>
                </a:path>
              </a:pathLst>
            </a:custGeom>
            <a:solidFill>
              <a:schemeClr val="accent1">
                <a:lumMod val="5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r>
                <a:rPr lang="en-US" sz="7200" b="0" i="0" u="none" strike="noStrike" kern="1200" dirty="0">
                  <a:ln>
                    <a:noFill/>
                  </a:ln>
                  <a:solidFill>
                    <a:schemeClr val="bg1"/>
                  </a:solidFill>
                  <a:latin typeface="Arial" pitchFamily="18"/>
                  <a:ea typeface="Arial Unicode MS" pitchFamily="2"/>
                  <a:cs typeface="Arial Unicode MS" pitchFamily="2"/>
                </a:rPr>
                <a:t>1</a:t>
              </a:r>
            </a:p>
          </p:txBody>
        </p:sp>
        <p:sp>
          <p:nvSpPr>
            <p:cNvPr id="75" name="Freeform 74">
              <a:extLst>
                <a:ext uri="{FF2B5EF4-FFF2-40B4-BE49-F238E27FC236}">
                  <a16:creationId xmlns:a16="http://schemas.microsoft.com/office/drawing/2014/main" id="{32AF09DD-D0F4-B544-866E-C0264E075A98}"/>
                </a:ext>
              </a:extLst>
            </p:cNvPr>
            <p:cNvSpPr/>
            <p:nvPr/>
          </p:nvSpPr>
          <p:spPr>
            <a:xfrm>
              <a:off x="3589330" y="6701887"/>
              <a:ext cx="702245" cy="1521546"/>
            </a:xfrm>
            <a:custGeom>
              <a:avLst/>
              <a:gdLst/>
              <a:ahLst/>
              <a:cxnLst>
                <a:cxn ang="3cd4">
                  <a:pos x="hc" y="t"/>
                </a:cxn>
                <a:cxn ang="cd2">
                  <a:pos x="l" y="vc"/>
                </a:cxn>
                <a:cxn ang="cd4">
                  <a:pos x="hc" y="b"/>
                </a:cxn>
                <a:cxn ang="0">
                  <a:pos x="r" y="vc"/>
                </a:cxn>
              </a:cxnLst>
              <a:rect l="l" t="t" r="r" b="b"/>
              <a:pathLst>
                <a:path w="529" h="427">
                  <a:moveTo>
                    <a:pt x="0" y="427"/>
                  </a:moveTo>
                  <a:lnTo>
                    <a:pt x="529" y="427"/>
                  </a:lnTo>
                  <a:lnTo>
                    <a:pt x="529" y="0"/>
                  </a:lnTo>
                  <a:lnTo>
                    <a:pt x="0" y="0"/>
                  </a:lnTo>
                  <a:close/>
                </a:path>
              </a:pathLst>
            </a:custGeom>
            <a:solidFill>
              <a:schemeClr val="accent2">
                <a:lumMod val="5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r>
                <a:rPr lang="en-US" sz="7200" b="0" i="0" u="none" strike="noStrike" kern="1200" dirty="0">
                  <a:ln>
                    <a:noFill/>
                  </a:ln>
                  <a:solidFill>
                    <a:schemeClr val="bg1"/>
                  </a:solidFill>
                  <a:latin typeface="Arial" pitchFamily="18"/>
                  <a:ea typeface="Arial Unicode MS" pitchFamily="2"/>
                  <a:cs typeface="Arial Unicode MS" pitchFamily="2"/>
                </a:rPr>
                <a:t>2</a:t>
              </a:r>
            </a:p>
          </p:txBody>
        </p:sp>
        <p:sp>
          <p:nvSpPr>
            <p:cNvPr id="76" name="Freeform 75">
              <a:extLst>
                <a:ext uri="{FF2B5EF4-FFF2-40B4-BE49-F238E27FC236}">
                  <a16:creationId xmlns:a16="http://schemas.microsoft.com/office/drawing/2014/main" id="{62D24903-036A-F54F-A6B7-8D9A7953BA5F}"/>
                </a:ext>
              </a:extLst>
            </p:cNvPr>
            <p:cNvSpPr/>
            <p:nvPr/>
          </p:nvSpPr>
          <p:spPr>
            <a:xfrm>
              <a:off x="3589330" y="8753170"/>
              <a:ext cx="702245" cy="1521546"/>
            </a:xfrm>
            <a:custGeom>
              <a:avLst/>
              <a:gdLst/>
              <a:ahLst/>
              <a:cxnLst>
                <a:cxn ang="3cd4">
                  <a:pos x="hc" y="t"/>
                </a:cxn>
                <a:cxn ang="cd2">
                  <a:pos x="l" y="vc"/>
                </a:cxn>
                <a:cxn ang="cd4">
                  <a:pos x="hc" y="b"/>
                </a:cxn>
                <a:cxn ang="0">
                  <a:pos x="r" y="vc"/>
                </a:cxn>
              </a:cxnLst>
              <a:rect l="l" t="t" r="r" b="b"/>
              <a:pathLst>
                <a:path w="529" h="427">
                  <a:moveTo>
                    <a:pt x="0" y="427"/>
                  </a:moveTo>
                  <a:lnTo>
                    <a:pt x="529" y="427"/>
                  </a:lnTo>
                  <a:lnTo>
                    <a:pt x="529" y="0"/>
                  </a:lnTo>
                  <a:lnTo>
                    <a:pt x="0" y="0"/>
                  </a:lnTo>
                  <a:close/>
                </a:path>
              </a:pathLst>
            </a:custGeom>
            <a:solidFill>
              <a:schemeClr val="accent3">
                <a:lumMod val="5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r>
                <a:rPr lang="en-US" sz="7200" b="0" i="0" u="none" strike="noStrike" kern="1200" dirty="0">
                  <a:ln>
                    <a:noFill/>
                  </a:ln>
                  <a:solidFill>
                    <a:schemeClr val="bg1"/>
                  </a:solidFill>
                  <a:latin typeface="Arial" pitchFamily="18"/>
                  <a:ea typeface="Arial Unicode MS" pitchFamily="2"/>
                  <a:cs typeface="Arial Unicode MS" pitchFamily="2"/>
                </a:rPr>
                <a:t>3</a:t>
              </a:r>
            </a:p>
          </p:txBody>
        </p:sp>
        <p:sp>
          <p:nvSpPr>
            <p:cNvPr id="77" name="Freeform 76">
              <a:extLst>
                <a:ext uri="{FF2B5EF4-FFF2-40B4-BE49-F238E27FC236}">
                  <a16:creationId xmlns:a16="http://schemas.microsoft.com/office/drawing/2014/main" id="{DE2C7BE6-05E1-7F46-88B7-973160B70712}"/>
                </a:ext>
              </a:extLst>
            </p:cNvPr>
            <p:cNvSpPr/>
            <p:nvPr/>
          </p:nvSpPr>
          <p:spPr>
            <a:xfrm>
              <a:off x="3589330" y="10810945"/>
              <a:ext cx="702245" cy="1517975"/>
            </a:xfrm>
            <a:custGeom>
              <a:avLst/>
              <a:gdLst/>
              <a:ahLst/>
              <a:cxnLst>
                <a:cxn ang="3cd4">
                  <a:pos x="hc" y="t"/>
                </a:cxn>
                <a:cxn ang="cd2">
                  <a:pos x="l" y="vc"/>
                </a:cxn>
                <a:cxn ang="cd4">
                  <a:pos x="hc" y="b"/>
                </a:cxn>
                <a:cxn ang="0">
                  <a:pos x="r" y="vc"/>
                </a:cxn>
              </a:cxnLst>
              <a:rect l="l" t="t" r="r" b="b"/>
              <a:pathLst>
                <a:path w="529" h="426">
                  <a:moveTo>
                    <a:pt x="0" y="426"/>
                  </a:moveTo>
                  <a:lnTo>
                    <a:pt x="529" y="426"/>
                  </a:lnTo>
                  <a:lnTo>
                    <a:pt x="529" y="0"/>
                  </a:lnTo>
                  <a:lnTo>
                    <a:pt x="0" y="0"/>
                  </a:lnTo>
                  <a:close/>
                </a:path>
              </a:pathLst>
            </a:custGeom>
            <a:solidFill>
              <a:schemeClr val="accent4">
                <a:lumMod val="5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r>
                <a:rPr lang="en-US" sz="7200" b="0" i="0" u="none" strike="noStrike" kern="1200" dirty="0">
                  <a:ln>
                    <a:noFill/>
                  </a:ln>
                  <a:solidFill>
                    <a:schemeClr val="bg1"/>
                  </a:solidFill>
                  <a:latin typeface="Arial" pitchFamily="18"/>
                  <a:ea typeface="Arial Unicode MS" pitchFamily="2"/>
                  <a:cs typeface="Arial Unicode MS" pitchFamily="2"/>
                </a:rPr>
                <a:t>4</a:t>
              </a:r>
            </a:p>
          </p:txBody>
        </p:sp>
        <p:sp>
          <p:nvSpPr>
            <p:cNvPr id="86" name="TextBox 85">
              <a:extLst>
                <a:ext uri="{FF2B5EF4-FFF2-40B4-BE49-F238E27FC236}">
                  <a16:creationId xmlns:a16="http://schemas.microsoft.com/office/drawing/2014/main" id="{2C5B8564-FB9A-4645-AD5F-74C5276F650F}"/>
                </a:ext>
              </a:extLst>
            </p:cNvPr>
            <p:cNvSpPr txBox="1"/>
            <p:nvPr/>
          </p:nvSpPr>
          <p:spPr>
            <a:xfrm>
              <a:off x="4448270" y="5195543"/>
              <a:ext cx="5646581" cy="646331"/>
            </a:xfrm>
            <a:prstGeom prst="rect">
              <a:avLst/>
            </a:prstGeom>
            <a:noFill/>
          </p:spPr>
          <p:txBody>
            <a:bodyPr wrap="none" rtlCol="0">
              <a:spAutoFit/>
            </a:bodyPr>
            <a:lstStyle/>
            <a:p>
              <a:r>
                <a:rPr lang="es-ES" dirty="0">
                  <a:solidFill>
                    <a:schemeClr val="bg1"/>
                  </a:solidFill>
                  <a:latin typeface="Poppins Medium" pitchFamily="2" charset="77"/>
                  <a:ea typeface="Roboto Medium" panose="02000000000000000000" pitchFamily="2" charset="0"/>
                  <a:cs typeface="Poppins Medium" pitchFamily="2" charset="77"/>
                </a:rPr>
                <a:t>Descarga y tratamiento de los pedidos de manera automática</a:t>
              </a:r>
            </a:p>
          </p:txBody>
        </p:sp>
        <p:sp>
          <p:nvSpPr>
            <p:cNvPr id="88" name="TextBox 87">
              <a:extLst>
                <a:ext uri="{FF2B5EF4-FFF2-40B4-BE49-F238E27FC236}">
                  <a16:creationId xmlns:a16="http://schemas.microsoft.com/office/drawing/2014/main" id="{11D6C5F1-BA85-8B41-B414-296CB03C4F27}"/>
                </a:ext>
              </a:extLst>
            </p:cNvPr>
            <p:cNvSpPr txBox="1"/>
            <p:nvPr/>
          </p:nvSpPr>
          <p:spPr>
            <a:xfrm>
              <a:off x="4465069" y="7136573"/>
              <a:ext cx="6352541" cy="646331"/>
            </a:xfrm>
            <a:prstGeom prst="rect">
              <a:avLst/>
            </a:prstGeom>
            <a:noFill/>
          </p:spPr>
          <p:txBody>
            <a:bodyPr wrap="none" rtlCol="0">
              <a:spAutoFit/>
            </a:bodyPr>
            <a:lstStyle/>
            <a:p>
              <a:r>
                <a:rPr lang="en-US" dirty="0" err="1">
                  <a:solidFill>
                    <a:schemeClr val="bg1"/>
                  </a:solidFill>
                  <a:latin typeface="Poppins Medium" pitchFamily="2" charset="77"/>
                  <a:ea typeface="Roboto Medium" panose="02000000000000000000" pitchFamily="2" charset="0"/>
                  <a:cs typeface="Poppins Medium" pitchFamily="2" charset="77"/>
                </a:rPr>
                <a:t>Modificación</a:t>
              </a:r>
              <a:r>
                <a:rPr lang="en-US" dirty="0">
                  <a:solidFill>
                    <a:schemeClr val="bg1"/>
                  </a:solidFill>
                  <a:latin typeface="Poppins Medium" pitchFamily="2" charset="77"/>
                  <a:ea typeface="Roboto Medium" panose="02000000000000000000" pitchFamily="2" charset="0"/>
                  <a:cs typeface="Poppins Medium" pitchFamily="2" charset="77"/>
                </a:rPr>
                <a:t> de </a:t>
              </a:r>
              <a:r>
                <a:rPr lang="es-ES" dirty="0">
                  <a:solidFill>
                    <a:schemeClr val="bg1"/>
                  </a:solidFill>
                  <a:latin typeface="Poppins Medium" pitchFamily="2" charset="77"/>
                  <a:ea typeface="Roboto Medium" panose="02000000000000000000" pitchFamily="2" charset="0"/>
                  <a:cs typeface="Poppins Medium" pitchFamily="2" charset="77"/>
                </a:rPr>
                <a:t>estados</a:t>
              </a:r>
              <a:r>
                <a:rPr lang="en-US" dirty="0">
                  <a:solidFill>
                    <a:schemeClr val="bg1"/>
                  </a:solidFill>
                  <a:latin typeface="Poppins Medium" pitchFamily="2" charset="77"/>
                  <a:ea typeface="Roboto Medium" panose="02000000000000000000" pitchFamily="2" charset="0"/>
                  <a:cs typeface="Poppins Medium" pitchFamily="2" charset="77"/>
                </a:rPr>
                <a:t> de </a:t>
              </a:r>
              <a:r>
                <a:rPr lang="en-US" dirty="0" err="1">
                  <a:solidFill>
                    <a:schemeClr val="bg1"/>
                  </a:solidFill>
                  <a:latin typeface="Poppins Medium" pitchFamily="2" charset="77"/>
                  <a:ea typeface="Roboto Medium" panose="02000000000000000000" pitchFamily="2" charset="0"/>
                  <a:cs typeface="Poppins Medium" pitchFamily="2" charset="77"/>
                </a:rPr>
                <a:t>pedidos</a:t>
              </a:r>
              <a:r>
                <a:rPr lang="en-US" dirty="0">
                  <a:solidFill>
                    <a:schemeClr val="bg1"/>
                  </a:solidFill>
                  <a:latin typeface="Poppins Medium" pitchFamily="2" charset="77"/>
                  <a:ea typeface="Roboto Medium" panose="02000000000000000000" pitchFamily="2" charset="0"/>
                  <a:cs typeface="Poppins Medium" pitchFamily="2" charset="77"/>
                </a:rPr>
                <a:t> </a:t>
              </a:r>
              <a:r>
                <a:rPr lang="en-US" dirty="0" err="1">
                  <a:solidFill>
                    <a:schemeClr val="bg1"/>
                  </a:solidFill>
                  <a:latin typeface="Poppins Medium" pitchFamily="2" charset="77"/>
                  <a:ea typeface="Roboto Medium" panose="02000000000000000000" pitchFamily="2" charset="0"/>
                  <a:cs typeface="Poppins Medium" pitchFamily="2" charset="77"/>
                </a:rPr>
                <a:t>por</a:t>
              </a:r>
              <a:r>
                <a:rPr lang="en-US" dirty="0">
                  <a:solidFill>
                    <a:schemeClr val="bg1"/>
                  </a:solidFill>
                  <a:latin typeface="Poppins Medium" pitchFamily="2" charset="77"/>
                  <a:ea typeface="Roboto Medium" panose="02000000000000000000" pitchFamily="2" charset="0"/>
                  <a:cs typeface="Poppins Medium" pitchFamily="2" charset="77"/>
                </a:rPr>
                <a:t> </a:t>
              </a:r>
              <a:r>
                <a:rPr lang="en-US" dirty="0" err="1">
                  <a:solidFill>
                    <a:schemeClr val="bg1"/>
                  </a:solidFill>
                  <a:latin typeface="Poppins Medium" pitchFamily="2" charset="77"/>
                  <a:ea typeface="Roboto Medium" panose="02000000000000000000" pitchFamily="2" charset="0"/>
                  <a:cs typeface="Poppins Medium" pitchFamily="2" charset="77"/>
                </a:rPr>
                <a:t>los</a:t>
              </a:r>
              <a:r>
                <a:rPr lang="en-US" dirty="0">
                  <a:solidFill>
                    <a:schemeClr val="bg1"/>
                  </a:solidFill>
                  <a:latin typeface="Poppins Medium" pitchFamily="2" charset="77"/>
                  <a:ea typeface="Roboto Medium" panose="02000000000000000000" pitchFamily="2" charset="0"/>
                  <a:cs typeface="Poppins Medium" pitchFamily="2" charset="77"/>
                </a:rPr>
                <a:t> </a:t>
              </a:r>
              <a:r>
                <a:rPr lang="en-US" dirty="0" err="1">
                  <a:solidFill>
                    <a:schemeClr val="bg1"/>
                  </a:solidFill>
                  <a:latin typeface="Poppins Medium" pitchFamily="2" charset="77"/>
                  <a:ea typeface="Roboto Medium" panose="02000000000000000000" pitchFamily="2" charset="0"/>
                  <a:cs typeface="Poppins Medium" pitchFamily="2" charset="77"/>
                </a:rPr>
                <a:t>repartidores</a:t>
              </a:r>
              <a:r>
                <a:rPr lang="en-US" dirty="0">
                  <a:solidFill>
                    <a:schemeClr val="bg1"/>
                  </a:solidFill>
                  <a:latin typeface="Poppins Medium" pitchFamily="2" charset="77"/>
                  <a:ea typeface="Roboto Medium" panose="02000000000000000000" pitchFamily="2" charset="0"/>
                  <a:cs typeface="Poppins Medium" pitchFamily="2" charset="77"/>
                </a:rPr>
                <a:t> </a:t>
              </a:r>
              <a:r>
                <a:rPr lang="en-US" dirty="0" err="1">
                  <a:solidFill>
                    <a:schemeClr val="bg1"/>
                  </a:solidFill>
                  <a:latin typeface="Poppins Medium" pitchFamily="2" charset="77"/>
                  <a:ea typeface="Roboto Medium" panose="02000000000000000000" pitchFamily="2" charset="0"/>
                  <a:cs typeface="Poppins Medium" pitchFamily="2" charset="77"/>
                </a:rPr>
                <a:t>en</a:t>
              </a:r>
              <a:r>
                <a:rPr lang="en-US" dirty="0">
                  <a:solidFill>
                    <a:schemeClr val="bg1"/>
                  </a:solidFill>
                  <a:latin typeface="Poppins Medium" pitchFamily="2" charset="77"/>
                  <a:ea typeface="Roboto Medium" panose="02000000000000000000" pitchFamily="2" charset="0"/>
                  <a:cs typeface="Poppins Medium" pitchFamily="2" charset="77"/>
                </a:rPr>
                <a:t> </a:t>
              </a:r>
              <a:r>
                <a:rPr lang="en-US" dirty="0" err="1">
                  <a:solidFill>
                    <a:schemeClr val="bg1"/>
                  </a:solidFill>
                  <a:latin typeface="Poppins Medium" pitchFamily="2" charset="77"/>
                  <a:ea typeface="Roboto Medium" panose="02000000000000000000" pitchFamily="2" charset="0"/>
                  <a:cs typeface="Poppins Medium" pitchFamily="2" charset="77"/>
                </a:rPr>
                <a:t>tiempo</a:t>
              </a:r>
              <a:r>
                <a:rPr lang="en-US" dirty="0">
                  <a:solidFill>
                    <a:schemeClr val="bg1"/>
                  </a:solidFill>
                  <a:latin typeface="Poppins Medium" pitchFamily="2" charset="77"/>
                  <a:ea typeface="Roboto Medium" panose="02000000000000000000" pitchFamily="2" charset="0"/>
                  <a:cs typeface="Poppins Medium" pitchFamily="2" charset="77"/>
                </a:rPr>
                <a:t> real</a:t>
              </a:r>
            </a:p>
          </p:txBody>
        </p:sp>
        <p:sp>
          <p:nvSpPr>
            <p:cNvPr id="89" name="TextBox 88">
              <a:extLst>
                <a:ext uri="{FF2B5EF4-FFF2-40B4-BE49-F238E27FC236}">
                  <a16:creationId xmlns:a16="http://schemas.microsoft.com/office/drawing/2014/main" id="{D19CC03D-6A0B-6F42-9669-D2C3ABEA6631}"/>
                </a:ext>
              </a:extLst>
            </p:cNvPr>
            <p:cNvSpPr txBox="1"/>
            <p:nvPr/>
          </p:nvSpPr>
          <p:spPr>
            <a:xfrm>
              <a:off x="4448270" y="9182180"/>
              <a:ext cx="6955993" cy="646331"/>
            </a:xfrm>
            <a:prstGeom prst="rect">
              <a:avLst/>
            </a:prstGeom>
            <a:noFill/>
          </p:spPr>
          <p:txBody>
            <a:bodyPr wrap="none" rtlCol="0">
              <a:spAutoFit/>
            </a:bodyPr>
            <a:lstStyle/>
            <a:p>
              <a:r>
                <a:rPr lang="en-US" dirty="0">
                  <a:solidFill>
                    <a:schemeClr val="bg1"/>
                  </a:solidFill>
                  <a:latin typeface="Poppins Medium" pitchFamily="2" charset="77"/>
                  <a:ea typeface="Roboto Medium" panose="02000000000000000000" pitchFamily="2" charset="0"/>
                  <a:cs typeface="Poppins Medium" pitchFamily="2" charset="77"/>
                </a:rPr>
                <a:t>Sistema de </a:t>
              </a:r>
              <a:r>
                <a:rPr lang="en-US" dirty="0" err="1">
                  <a:solidFill>
                    <a:schemeClr val="bg1"/>
                  </a:solidFill>
                  <a:latin typeface="Poppins Medium" pitchFamily="2" charset="77"/>
                  <a:ea typeface="Roboto Medium" panose="02000000000000000000" pitchFamily="2" charset="0"/>
                  <a:cs typeface="Poppins Medium" pitchFamily="2" charset="77"/>
                </a:rPr>
                <a:t>Gestión</a:t>
              </a:r>
              <a:r>
                <a:rPr lang="en-US" dirty="0">
                  <a:solidFill>
                    <a:schemeClr val="bg1"/>
                  </a:solidFill>
                  <a:latin typeface="Poppins Medium" pitchFamily="2" charset="77"/>
                  <a:ea typeface="Roboto Medium" panose="02000000000000000000" pitchFamily="2" charset="0"/>
                  <a:cs typeface="Poppins Medium" pitchFamily="2" charset="77"/>
                </a:rPr>
                <a:t> de </a:t>
              </a:r>
              <a:r>
                <a:rPr lang="en-US" dirty="0" err="1">
                  <a:solidFill>
                    <a:schemeClr val="bg1"/>
                  </a:solidFill>
                  <a:latin typeface="Poppins Medium" pitchFamily="2" charset="77"/>
                  <a:ea typeface="Roboto Medium" panose="02000000000000000000" pitchFamily="2" charset="0"/>
                  <a:cs typeface="Poppins Medium" pitchFamily="2" charset="77"/>
                </a:rPr>
                <a:t>pedidos</a:t>
              </a:r>
              <a:r>
                <a:rPr lang="en-US" dirty="0">
                  <a:solidFill>
                    <a:schemeClr val="bg1"/>
                  </a:solidFill>
                  <a:latin typeface="Poppins Medium" pitchFamily="2" charset="77"/>
                  <a:ea typeface="Roboto Medium" panose="02000000000000000000" pitchFamily="2" charset="0"/>
                  <a:cs typeface="Poppins Medium" pitchFamily="2" charset="77"/>
                </a:rPr>
                <a:t>: </a:t>
              </a:r>
              <a:r>
                <a:rPr lang="en-US" dirty="0" err="1">
                  <a:solidFill>
                    <a:schemeClr val="bg1"/>
                  </a:solidFill>
                  <a:latin typeface="Poppins Medium" pitchFamily="2" charset="77"/>
                  <a:ea typeface="Roboto Medium" panose="02000000000000000000" pitchFamily="2" charset="0"/>
                  <a:cs typeface="Poppins Medium" pitchFamily="2" charset="77"/>
                </a:rPr>
                <a:t>Conocer</a:t>
              </a:r>
              <a:r>
                <a:rPr lang="en-US" dirty="0">
                  <a:solidFill>
                    <a:schemeClr val="bg1"/>
                  </a:solidFill>
                  <a:latin typeface="Poppins Medium" pitchFamily="2" charset="77"/>
                  <a:ea typeface="Roboto Medium" panose="02000000000000000000" pitchFamily="2" charset="0"/>
                  <a:cs typeface="Poppins Medium" pitchFamily="2" charset="77"/>
                </a:rPr>
                <a:t> </a:t>
              </a:r>
              <a:r>
                <a:rPr lang="en-US" dirty="0" err="1">
                  <a:solidFill>
                    <a:schemeClr val="bg1"/>
                  </a:solidFill>
                  <a:latin typeface="Poppins Medium" pitchFamily="2" charset="77"/>
                  <a:ea typeface="Roboto Medium" panose="02000000000000000000" pitchFamily="2" charset="0"/>
                  <a:cs typeface="Poppins Medium" pitchFamily="2" charset="77"/>
                </a:rPr>
                <a:t>pedidos</a:t>
              </a:r>
              <a:r>
                <a:rPr lang="en-US" dirty="0">
                  <a:solidFill>
                    <a:schemeClr val="bg1"/>
                  </a:solidFill>
                  <a:latin typeface="Poppins Medium" pitchFamily="2" charset="77"/>
                  <a:ea typeface="Roboto Medium" panose="02000000000000000000" pitchFamily="2" charset="0"/>
                  <a:cs typeface="Poppins Medium" pitchFamily="2" charset="77"/>
                </a:rPr>
                <a:t> </a:t>
              </a:r>
              <a:r>
                <a:rPr lang="en-US" dirty="0" err="1">
                  <a:solidFill>
                    <a:schemeClr val="bg1"/>
                  </a:solidFill>
                  <a:latin typeface="Poppins Medium" pitchFamily="2" charset="77"/>
                  <a:ea typeface="Roboto Medium" panose="02000000000000000000" pitchFamily="2" charset="0"/>
                  <a:cs typeface="Poppins Medium" pitchFamily="2" charset="77"/>
                </a:rPr>
                <a:t>entregados</a:t>
              </a:r>
              <a:r>
                <a:rPr lang="en-US" dirty="0">
                  <a:solidFill>
                    <a:schemeClr val="bg1"/>
                  </a:solidFill>
                  <a:latin typeface="Poppins Medium" pitchFamily="2" charset="77"/>
                  <a:ea typeface="Roboto Medium" panose="02000000000000000000" pitchFamily="2" charset="0"/>
                  <a:cs typeface="Poppins Medium" pitchFamily="2" charset="77"/>
                </a:rPr>
                <a:t>, </a:t>
              </a:r>
              <a:r>
                <a:rPr lang="en-US" dirty="0" err="1">
                  <a:solidFill>
                    <a:schemeClr val="bg1"/>
                  </a:solidFill>
                  <a:latin typeface="Poppins Medium" pitchFamily="2" charset="77"/>
                  <a:ea typeface="Roboto Medium" panose="02000000000000000000" pitchFamily="2" charset="0"/>
                  <a:cs typeface="Poppins Medium" pitchFamily="2" charset="77"/>
                </a:rPr>
                <a:t>pendientes</a:t>
              </a:r>
              <a:r>
                <a:rPr lang="en-US" dirty="0">
                  <a:solidFill>
                    <a:schemeClr val="bg1"/>
                  </a:solidFill>
                  <a:latin typeface="Poppins Medium" pitchFamily="2" charset="77"/>
                  <a:ea typeface="Roboto Medium" panose="02000000000000000000" pitchFamily="2" charset="0"/>
                  <a:cs typeface="Poppins Medium" pitchFamily="2" charset="77"/>
                </a:rPr>
                <a:t>, etc.</a:t>
              </a:r>
            </a:p>
          </p:txBody>
        </p:sp>
        <p:sp>
          <p:nvSpPr>
            <p:cNvPr id="90" name="TextBox 89">
              <a:extLst>
                <a:ext uri="{FF2B5EF4-FFF2-40B4-BE49-F238E27FC236}">
                  <a16:creationId xmlns:a16="http://schemas.microsoft.com/office/drawing/2014/main" id="{2E2CAACF-CE9B-5D42-8539-7CC35FF2734A}"/>
                </a:ext>
              </a:extLst>
            </p:cNvPr>
            <p:cNvSpPr txBox="1"/>
            <p:nvPr/>
          </p:nvSpPr>
          <p:spPr>
            <a:xfrm>
              <a:off x="4448270" y="11192623"/>
              <a:ext cx="6951722" cy="646331"/>
            </a:xfrm>
            <a:prstGeom prst="rect">
              <a:avLst/>
            </a:prstGeom>
            <a:noFill/>
          </p:spPr>
          <p:txBody>
            <a:bodyPr wrap="none" rtlCol="0">
              <a:spAutoFit/>
            </a:bodyPr>
            <a:lstStyle/>
            <a:p>
              <a:r>
                <a:rPr lang="en-US" dirty="0" err="1">
                  <a:solidFill>
                    <a:schemeClr val="bg1"/>
                  </a:solidFill>
                  <a:latin typeface="Poppins Medium" pitchFamily="2" charset="77"/>
                  <a:ea typeface="Roboto Medium" panose="02000000000000000000" pitchFamily="2" charset="0"/>
                  <a:cs typeface="Poppins Medium" pitchFamily="2" charset="77"/>
                </a:rPr>
                <a:t>Cada</a:t>
              </a:r>
              <a:r>
                <a:rPr lang="en-US" dirty="0">
                  <a:solidFill>
                    <a:schemeClr val="bg1"/>
                  </a:solidFill>
                  <a:latin typeface="Poppins Medium" pitchFamily="2" charset="77"/>
                  <a:ea typeface="Roboto Medium" panose="02000000000000000000" pitchFamily="2" charset="0"/>
                  <a:cs typeface="Poppins Medium" pitchFamily="2" charset="77"/>
                </a:rPr>
                <a:t> </a:t>
              </a:r>
              <a:r>
                <a:rPr lang="en-US" dirty="0" err="1">
                  <a:solidFill>
                    <a:schemeClr val="bg1"/>
                  </a:solidFill>
                  <a:latin typeface="Poppins Medium" pitchFamily="2" charset="77"/>
                  <a:ea typeface="Roboto Medium" panose="02000000000000000000" pitchFamily="2" charset="0"/>
                  <a:cs typeface="Poppins Medium" pitchFamily="2" charset="77"/>
                </a:rPr>
                <a:t>repartidor</a:t>
              </a:r>
              <a:r>
                <a:rPr lang="en-US" dirty="0">
                  <a:solidFill>
                    <a:schemeClr val="bg1"/>
                  </a:solidFill>
                  <a:latin typeface="Poppins Medium" pitchFamily="2" charset="77"/>
                  <a:ea typeface="Roboto Medium" panose="02000000000000000000" pitchFamily="2" charset="0"/>
                  <a:cs typeface="Poppins Medium" pitchFamily="2" charset="77"/>
                </a:rPr>
                <a:t> </a:t>
              </a:r>
              <a:r>
                <a:rPr lang="en-US" dirty="0" err="1">
                  <a:solidFill>
                    <a:schemeClr val="bg1"/>
                  </a:solidFill>
                  <a:latin typeface="Poppins Medium" pitchFamily="2" charset="77"/>
                  <a:ea typeface="Roboto Medium" panose="02000000000000000000" pitchFamily="2" charset="0"/>
                  <a:cs typeface="Poppins Medium" pitchFamily="2" charset="77"/>
                </a:rPr>
                <a:t>debe</a:t>
              </a:r>
              <a:r>
                <a:rPr lang="en-US" dirty="0">
                  <a:solidFill>
                    <a:schemeClr val="bg1"/>
                  </a:solidFill>
                  <a:latin typeface="Poppins Medium" pitchFamily="2" charset="77"/>
                  <a:ea typeface="Roboto Medium" panose="02000000000000000000" pitchFamily="2" charset="0"/>
                  <a:cs typeface="Poppins Medium" pitchFamily="2" charset="77"/>
                </a:rPr>
                <a:t> saber </a:t>
              </a:r>
              <a:r>
                <a:rPr lang="en-US" dirty="0" err="1">
                  <a:solidFill>
                    <a:schemeClr val="bg1"/>
                  </a:solidFill>
                  <a:latin typeface="Poppins Medium" pitchFamily="2" charset="77"/>
                  <a:ea typeface="Roboto Medium" panose="02000000000000000000" pitchFamily="2" charset="0"/>
                  <a:cs typeface="Poppins Medium" pitchFamily="2" charset="77"/>
                </a:rPr>
                <a:t>en</a:t>
              </a:r>
              <a:r>
                <a:rPr lang="en-US" dirty="0">
                  <a:solidFill>
                    <a:schemeClr val="bg1"/>
                  </a:solidFill>
                  <a:latin typeface="Poppins Medium" pitchFamily="2" charset="77"/>
                  <a:ea typeface="Roboto Medium" panose="02000000000000000000" pitchFamily="2" charset="0"/>
                  <a:cs typeface="Poppins Medium" pitchFamily="2" charset="77"/>
                </a:rPr>
                <a:t> </a:t>
              </a:r>
              <a:r>
                <a:rPr lang="en-US" dirty="0" err="1">
                  <a:solidFill>
                    <a:schemeClr val="bg1"/>
                  </a:solidFill>
                  <a:latin typeface="Poppins Medium" pitchFamily="2" charset="77"/>
                  <a:ea typeface="Roboto Medium" panose="02000000000000000000" pitchFamily="2" charset="0"/>
                  <a:cs typeface="Poppins Medium" pitchFamily="2" charset="77"/>
                </a:rPr>
                <a:t>cada</a:t>
              </a:r>
              <a:r>
                <a:rPr lang="en-US" dirty="0">
                  <a:solidFill>
                    <a:schemeClr val="bg1"/>
                  </a:solidFill>
                  <a:latin typeface="Poppins Medium" pitchFamily="2" charset="77"/>
                  <a:ea typeface="Roboto Medium" panose="02000000000000000000" pitchFamily="2" charset="0"/>
                  <a:cs typeface="Poppins Medium" pitchFamily="2" charset="77"/>
                </a:rPr>
                <a:t> </a:t>
              </a:r>
              <a:r>
                <a:rPr lang="en-US" dirty="0" err="1">
                  <a:solidFill>
                    <a:schemeClr val="bg1"/>
                  </a:solidFill>
                  <a:latin typeface="Poppins Medium" pitchFamily="2" charset="77"/>
                  <a:ea typeface="Roboto Medium" panose="02000000000000000000" pitchFamily="2" charset="0"/>
                  <a:cs typeface="Poppins Medium" pitchFamily="2" charset="77"/>
                </a:rPr>
                <a:t>momento</a:t>
              </a:r>
              <a:r>
                <a:rPr lang="en-US" dirty="0">
                  <a:solidFill>
                    <a:schemeClr val="bg1"/>
                  </a:solidFill>
                  <a:latin typeface="Poppins Medium" pitchFamily="2" charset="77"/>
                  <a:ea typeface="Roboto Medium" panose="02000000000000000000" pitchFamily="2" charset="0"/>
                  <a:cs typeface="Poppins Medium" pitchFamily="2" charset="77"/>
                </a:rPr>
                <a:t> </a:t>
              </a:r>
              <a:r>
                <a:rPr lang="en-US" dirty="0" err="1">
                  <a:solidFill>
                    <a:schemeClr val="bg1"/>
                  </a:solidFill>
                  <a:latin typeface="Poppins Medium" pitchFamily="2" charset="77"/>
                  <a:ea typeface="Roboto Medium" panose="02000000000000000000" pitchFamily="2" charset="0"/>
                  <a:cs typeface="Poppins Medium" pitchFamily="2" charset="77"/>
                </a:rPr>
                <a:t>qué</a:t>
              </a:r>
              <a:r>
                <a:rPr lang="en-US" dirty="0">
                  <a:solidFill>
                    <a:schemeClr val="bg1"/>
                  </a:solidFill>
                  <a:latin typeface="Poppins Medium" pitchFamily="2" charset="77"/>
                  <a:ea typeface="Roboto Medium" panose="02000000000000000000" pitchFamily="2" charset="0"/>
                  <a:cs typeface="Poppins Medium" pitchFamily="2" charset="77"/>
                </a:rPr>
                <a:t> </a:t>
              </a:r>
              <a:r>
                <a:rPr lang="en-US" dirty="0" err="1">
                  <a:solidFill>
                    <a:schemeClr val="bg1"/>
                  </a:solidFill>
                  <a:latin typeface="Poppins Medium" pitchFamily="2" charset="77"/>
                  <a:ea typeface="Roboto Medium" panose="02000000000000000000" pitchFamily="2" charset="0"/>
                  <a:cs typeface="Poppins Medium" pitchFamily="2" charset="77"/>
                </a:rPr>
                <a:t>pedidos</a:t>
              </a:r>
              <a:r>
                <a:rPr lang="en-US" dirty="0">
                  <a:solidFill>
                    <a:schemeClr val="bg1"/>
                  </a:solidFill>
                  <a:latin typeface="Poppins Medium" pitchFamily="2" charset="77"/>
                  <a:ea typeface="Roboto Medium" panose="02000000000000000000" pitchFamily="2" charset="0"/>
                  <a:cs typeface="Poppins Medium" pitchFamily="2" charset="77"/>
                </a:rPr>
                <a:t> </a:t>
              </a:r>
              <a:r>
                <a:rPr lang="en-US" dirty="0" err="1">
                  <a:solidFill>
                    <a:schemeClr val="bg1"/>
                  </a:solidFill>
                  <a:latin typeface="Poppins Medium" pitchFamily="2" charset="77"/>
                  <a:ea typeface="Roboto Medium" panose="02000000000000000000" pitchFamily="2" charset="0"/>
                  <a:cs typeface="Poppins Medium" pitchFamily="2" charset="77"/>
                </a:rPr>
                <a:t>tiene</a:t>
              </a:r>
              <a:r>
                <a:rPr lang="en-US" dirty="0">
                  <a:solidFill>
                    <a:schemeClr val="bg1"/>
                  </a:solidFill>
                  <a:latin typeface="Poppins Medium" pitchFamily="2" charset="77"/>
                  <a:ea typeface="Roboto Medium" panose="02000000000000000000" pitchFamily="2" charset="0"/>
                  <a:cs typeface="Poppins Medium" pitchFamily="2" charset="77"/>
                </a:rPr>
                <a:t> que </a:t>
              </a:r>
              <a:r>
                <a:rPr lang="en-US" dirty="0" err="1">
                  <a:solidFill>
                    <a:schemeClr val="bg1"/>
                  </a:solidFill>
                  <a:latin typeface="Poppins Medium" pitchFamily="2" charset="77"/>
                  <a:ea typeface="Roboto Medium" panose="02000000000000000000" pitchFamily="2" charset="0"/>
                  <a:cs typeface="Poppins Medium" pitchFamily="2" charset="77"/>
                </a:rPr>
                <a:t>recoger</a:t>
              </a:r>
              <a:endParaRPr lang="en-US" dirty="0">
                <a:solidFill>
                  <a:schemeClr val="bg1"/>
                </a:solidFill>
                <a:latin typeface="Poppins Medium" pitchFamily="2" charset="77"/>
                <a:ea typeface="Roboto Medium" panose="02000000000000000000" pitchFamily="2" charset="0"/>
                <a:cs typeface="Poppins Medium" pitchFamily="2" charset="77"/>
              </a:endParaRPr>
            </a:p>
          </p:txBody>
        </p:sp>
      </p:grpSp>
      <p:sp>
        <p:nvSpPr>
          <p:cNvPr id="6" name="Rounded Rectangle 95">
            <a:extLst>
              <a:ext uri="{FF2B5EF4-FFF2-40B4-BE49-F238E27FC236}">
                <a16:creationId xmlns:a16="http://schemas.microsoft.com/office/drawing/2014/main" id="{8F13FDA7-EF59-1113-B44F-220F97706903}"/>
              </a:ext>
            </a:extLst>
          </p:cNvPr>
          <p:cNvSpPr/>
          <p:nvPr/>
        </p:nvSpPr>
        <p:spPr>
          <a:xfrm>
            <a:off x="3024577" y="11479659"/>
            <a:ext cx="19505025" cy="1521546"/>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6">
            <a:extLst>
              <a:ext uri="{FF2B5EF4-FFF2-40B4-BE49-F238E27FC236}">
                <a16:creationId xmlns:a16="http://schemas.microsoft.com/office/drawing/2014/main" id="{8F5A6105-C922-D215-4F00-84A4081CFA97}"/>
              </a:ext>
            </a:extLst>
          </p:cNvPr>
          <p:cNvSpPr/>
          <p:nvPr/>
        </p:nvSpPr>
        <p:spPr>
          <a:xfrm>
            <a:off x="1848048" y="11488431"/>
            <a:ext cx="1844915" cy="1517975"/>
          </a:xfrm>
          <a:custGeom>
            <a:avLst/>
            <a:gdLst/>
            <a:ahLst/>
            <a:cxnLst>
              <a:cxn ang="3cd4">
                <a:pos x="hc" y="t"/>
              </a:cxn>
              <a:cxn ang="cd2">
                <a:pos x="l" y="vc"/>
              </a:cxn>
              <a:cxn ang="cd4">
                <a:pos x="hc" y="b"/>
              </a:cxn>
              <a:cxn ang="0">
                <a:pos x="r" y="vc"/>
              </a:cxn>
            </a:cxnLst>
            <a:rect l="l" t="t" r="r" b="b"/>
            <a:pathLst>
              <a:path w="529" h="426">
                <a:moveTo>
                  <a:pt x="0" y="426"/>
                </a:moveTo>
                <a:lnTo>
                  <a:pt x="529" y="426"/>
                </a:lnTo>
                <a:lnTo>
                  <a:pt x="529" y="0"/>
                </a:lnTo>
                <a:lnTo>
                  <a:pt x="0" y="0"/>
                </a:lnTo>
                <a:close/>
              </a:path>
            </a:pathLst>
          </a:custGeom>
          <a:solidFill>
            <a:schemeClr val="accent5">
              <a:lumMod val="50000"/>
            </a:scheme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r>
              <a:rPr lang="en-US" sz="7200" b="0" i="0" u="none" strike="noStrike" kern="1200" dirty="0">
                <a:ln>
                  <a:noFill/>
                </a:ln>
                <a:solidFill>
                  <a:schemeClr val="bg1"/>
                </a:solidFill>
                <a:latin typeface="Arial" pitchFamily="18"/>
                <a:ea typeface="Arial Unicode MS" pitchFamily="2"/>
                <a:cs typeface="Arial Unicode MS" pitchFamily="2"/>
              </a:rPr>
              <a:t>5</a:t>
            </a:r>
          </a:p>
        </p:txBody>
      </p:sp>
      <p:sp>
        <p:nvSpPr>
          <p:cNvPr id="14" name="TextBox 89">
            <a:extLst>
              <a:ext uri="{FF2B5EF4-FFF2-40B4-BE49-F238E27FC236}">
                <a16:creationId xmlns:a16="http://schemas.microsoft.com/office/drawing/2014/main" id="{B776746E-9CCA-47FF-5579-576517021DA7}"/>
              </a:ext>
            </a:extLst>
          </p:cNvPr>
          <p:cNvSpPr txBox="1"/>
          <p:nvPr/>
        </p:nvSpPr>
        <p:spPr>
          <a:xfrm>
            <a:off x="4104627" y="11924252"/>
            <a:ext cx="17681443" cy="646331"/>
          </a:xfrm>
          <a:prstGeom prst="rect">
            <a:avLst/>
          </a:prstGeom>
          <a:noFill/>
        </p:spPr>
        <p:txBody>
          <a:bodyPr wrap="none" rtlCol="0">
            <a:spAutoFit/>
          </a:bodyPr>
          <a:lstStyle/>
          <a:p>
            <a:r>
              <a:rPr lang="en-US" dirty="0" err="1">
                <a:solidFill>
                  <a:schemeClr val="bg1"/>
                </a:solidFill>
                <a:latin typeface="Poppins Medium" pitchFamily="2" charset="77"/>
                <a:ea typeface="Roboto Medium" panose="02000000000000000000" pitchFamily="2" charset="0"/>
                <a:cs typeface="Poppins Medium" pitchFamily="2" charset="77"/>
              </a:rPr>
              <a:t>Poder</a:t>
            </a:r>
            <a:r>
              <a:rPr lang="en-US" dirty="0">
                <a:solidFill>
                  <a:schemeClr val="bg1"/>
                </a:solidFill>
                <a:latin typeface="Poppins Medium" pitchFamily="2" charset="77"/>
                <a:ea typeface="Roboto Medium" panose="02000000000000000000" pitchFamily="2" charset="0"/>
                <a:cs typeface="Poppins Medium" pitchFamily="2" charset="77"/>
              </a:rPr>
              <a:t> </a:t>
            </a:r>
            <a:r>
              <a:rPr lang="en-US" dirty="0" err="1">
                <a:solidFill>
                  <a:schemeClr val="bg1"/>
                </a:solidFill>
                <a:latin typeface="Poppins Medium" pitchFamily="2" charset="77"/>
                <a:ea typeface="Roboto Medium" panose="02000000000000000000" pitchFamily="2" charset="0"/>
                <a:cs typeface="Poppins Medium" pitchFamily="2" charset="77"/>
              </a:rPr>
              <a:t>realizar</a:t>
            </a:r>
            <a:r>
              <a:rPr lang="en-US" dirty="0">
                <a:solidFill>
                  <a:schemeClr val="bg1"/>
                </a:solidFill>
                <a:latin typeface="Poppins Medium" pitchFamily="2" charset="77"/>
                <a:ea typeface="Roboto Medium" panose="02000000000000000000" pitchFamily="2" charset="0"/>
                <a:cs typeface="Poppins Medium" pitchFamily="2" charset="77"/>
              </a:rPr>
              <a:t> </a:t>
            </a:r>
            <a:r>
              <a:rPr lang="en-US" dirty="0" err="1">
                <a:solidFill>
                  <a:schemeClr val="bg1"/>
                </a:solidFill>
                <a:latin typeface="Poppins Medium" pitchFamily="2" charset="77"/>
                <a:ea typeface="Roboto Medium" panose="02000000000000000000" pitchFamily="2" charset="0"/>
                <a:cs typeface="Poppins Medium" pitchFamily="2" charset="77"/>
              </a:rPr>
              <a:t>consultas</a:t>
            </a:r>
            <a:r>
              <a:rPr lang="en-US" dirty="0">
                <a:solidFill>
                  <a:schemeClr val="bg1"/>
                </a:solidFill>
                <a:latin typeface="Poppins Medium" pitchFamily="2" charset="77"/>
                <a:ea typeface="Roboto Medium" panose="02000000000000000000" pitchFamily="2" charset="0"/>
                <a:cs typeface="Poppins Medium" pitchFamily="2" charset="77"/>
              </a:rPr>
              <a:t> y </a:t>
            </a:r>
            <a:r>
              <a:rPr lang="en-US" dirty="0" err="1">
                <a:solidFill>
                  <a:schemeClr val="bg1"/>
                </a:solidFill>
                <a:latin typeface="Poppins Medium" pitchFamily="2" charset="77"/>
                <a:ea typeface="Roboto Medium" panose="02000000000000000000" pitchFamily="2" charset="0"/>
                <a:cs typeface="Poppins Medium" pitchFamily="2" charset="77"/>
              </a:rPr>
              <a:t>estadísticas</a:t>
            </a:r>
            <a:r>
              <a:rPr lang="en-US" dirty="0">
                <a:solidFill>
                  <a:schemeClr val="bg1"/>
                </a:solidFill>
                <a:latin typeface="Poppins Medium" pitchFamily="2" charset="77"/>
                <a:ea typeface="Roboto Medium" panose="02000000000000000000" pitchFamily="2" charset="0"/>
                <a:cs typeface="Poppins Medium" pitchFamily="2" charset="77"/>
              </a:rPr>
              <a:t> de </a:t>
            </a:r>
            <a:r>
              <a:rPr lang="en-US" dirty="0" err="1">
                <a:solidFill>
                  <a:schemeClr val="bg1"/>
                </a:solidFill>
                <a:latin typeface="Poppins Medium" pitchFamily="2" charset="77"/>
                <a:ea typeface="Roboto Medium" panose="02000000000000000000" pitchFamily="2" charset="0"/>
                <a:cs typeface="Poppins Medium" pitchFamily="2" charset="77"/>
              </a:rPr>
              <a:t>pedidos</a:t>
            </a:r>
            <a:r>
              <a:rPr lang="en-US" dirty="0">
                <a:solidFill>
                  <a:schemeClr val="bg1"/>
                </a:solidFill>
                <a:latin typeface="Poppins Medium" pitchFamily="2" charset="77"/>
                <a:ea typeface="Roboto Medium" panose="02000000000000000000" pitchFamily="2" charset="0"/>
                <a:cs typeface="Poppins Medium" pitchFamily="2" charset="77"/>
              </a:rPr>
              <a:t> y </a:t>
            </a:r>
            <a:r>
              <a:rPr lang="en-US" dirty="0" err="1">
                <a:solidFill>
                  <a:schemeClr val="bg1"/>
                </a:solidFill>
                <a:latin typeface="Poppins Medium" pitchFamily="2" charset="77"/>
                <a:ea typeface="Roboto Medium" panose="02000000000000000000" pitchFamily="2" charset="0"/>
                <a:cs typeface="Poppins Medium" pitchFamily="2" charset="77"/>
              </a:rPr>
              <a:t>cuadros</a:t>
            </a:r>
            <a:r>
              <a:rPr lang="en-US" dirty="0">
                <a:solidFill>
                  <a:schemeClr val="bg1"/>
                </a:solidFill>
                <a:latin typeface="Poppins Medium" pitchFamily="2" charset="77"/>
                <a:ea typeface="Roboto Medium" panose="02000000000000000000" pitchFamily="2" charset="0"/>
                <a:cs typeface="Poppins Medium" pitchFamily="2" charset="77"/>
              </a:rPr>
              <a:t> de </a:t>
            </a:r>
            <a:r>
              <a:rPr lang="en-US" dirty="0" err="1">
                <a:solidFill>
                  <a:schemeClr val="bg1"/>
                </a:solidFill>
                <a:latin typeface="Poppins Medium" pitchFamily="2" charset="77"/>
                <a:ea typeface="Roboto Medium" panose="02000000000000000000" pitchFamily="2" charset="0"/>
                <a:cs typeface="Poppins Medium" pitchFamily="2" charset="77"/>
              </a:rPr>
              <a:t>facturación</a:t>
            </a:r>
            <a:endParaRPr lang="en-US" dirty="0">
              <a:solidFill>
                <a:schemeClr val="bg1"/>
              </a:solidFill>
              <a:latin typeface="Poppins Medium" pitchFamily="2" charset="77"/>
              <a:ea typeface="Roboto Medium" panose="02000000000000000000" pitchFamily="2" charset="0"/>
              <a:cs typeface="Poppins Medium" pitchFamily="2" charset="77"/>
            </a:endParaRPr>
          </a:p>
        </p:txBody>
      </p:sp>
    </p:spTree>
    <p:extLst>
      <p:ext uri="{BB962C8B-B14F-4D97-AF65-F5344CB8AC3E}">
        <p14:creationId xmlns:p14="http://schemas.microsoft.com/office/powerpoint/2010/main" val="247624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4444533-DB79-BA45-90AE-A806B4D613DE}"/>
              </a:ext>
            </a:extLst>
          </p:cNvPr>
          <p:cNvGrpSpPr/>
          <p:nvPr/>
        </p:nvGrpSpPr>
        <p:grpSpPr>
          <a:xfrm>
            <a:off x="4846062" y="1032440"/>
            <a:ext cx="14685526" cy="1514912"/>
            <a:chOff x="4846062" y="633855"/>
            <a:chExt cx="14685526" cy="1514912"/>
          </a:xfrm>
        </p:grpSpPr>
        <p:sp>
          <p:nvSpPr>
            <p:cNvPr id="9" name="TextBox 8">
              <a:extLst>
                <a:ext uri="{FF2B5EF4-FFF2-40B4-BE49-F238E27FC236}">
                  <a16:creationId xmlns:a16="http://schemas.microsoft.com/office/drawing/2014/main" id="{10BAB834-84FA-3A4B-9D99-444FCB5FA429}"/>
                </a:ext>
              </a:extLst>
            </p:cNvPr>
            <p:cNvSpPr txBox="1"/>
            <p:nvPr/>
          </p:nvSpPr>
          <p:spPr>
            <a:xfrm>
              <a:off x="4846062" y="1133104"/>
              <a:ext cx="14685526" cy="1015663"/>
            </a:xfrm>
            <a:prstGeom prst="rect">
              <a:avLst/>
            </a:prstGeom>
            <a:noFill/>
            <a:ln>
              <a:noFill/>
            </a:ln>
          </p:spPr>
          <p:txBody>
            <a:bodyPr wrap="square" rtlCol="0">
              <a:spAutoFit/>
            </a:bodyPr>
            <a:lstStyle/>
            <a:p>
              <a:pPr algn="ctr"/>
              <a:r>
                <a:rPr lang="en-US" sz="6000" dirty="0" err="1">
                  <a:solidFill>
                    <a:schemeClr val="tx2"/>
                  </a:solidFill>
                  <a:latin typeface="Poppins Medium" pitchFamily="2" charset="77"/>
                  <a:ea typeface="Roboto Medium" panose="02000000000000000000" pitchFamily="2" charset="0"/>
                  <a:cs typeface="Poppins Medium" pitchFamily="2" charset="77"/>
                </a:rPr>
                <a:t>Objetivos</a:t>
              </a:r>
              <a:r>
                <a:rPr lang="en-US" sz="6000" dirty="0">
                  <a:solidFill>
                    <a:schemeClr val="tx2"/>
                  </a:solidFill>
                  <a:latin typeface="Poppins Medium" pitchFamily="2" charset="77"/>
                  <a:ea typeface="Roboto Medium" panose="02000000000000000000" pitchFamily="2" charset="0"/>
                  <a:cs typeface="Poppins Medium" pitchFamily="2" charset="77"/>
                </a:rPr>
                <a:t> no </a:t>
              </a:r>
              <a:r>
                <a:rPr lang="en-US" sz="6000" dirty="0" err="1">
                  <a:solidFill>
                    <a:schemeClr val="tx2"/>
                  </a:solidFill>
                  <a:latin typeface="Poppins Medium" pitchFamily="2" charset="77"/>
                  <a:ea typeface="Roboto Medium" panose="02000000000000000000" pitchFamily="2" charset="0"/>
                  <a:cs typeface="Poppins Medium" pitchFamily="2" charset="77"/>
                </a:rPr>
                <a:t>funcionales</a:t>
              </a:r>
              <a:r>
                <a:rPr lang="en-US" sz="6000" dirty="0">
                  <a:solidFill>
                    <a:schemeClr val="tx2"/>
                  </a:solidFill>
                  <a:latin typeface="Poppins Medium" pitchFamily="2" charset="77"/>
                  <a:ea typeface="Roboto Medium" panose="02000000000000000000" pitchFamily="2" charset="0"/>
                  <a:cs typeface="Poppins Medium" pitchFamily="2" charset="77"/>
                </a:rPr>
                <a:t> del </a:t>
              </a:r>
              <a:r>
                <a:rPr lang="en-US" sz="6000" dirty="0" err="1">
                  <a:solidFill>
                    <a:schemeClr val="tx2"/>
                  </a:solidFill>
                  <a:latin typeface="Poppins Medium" pitchFamily="2" charset="77"/>
                  <a:ea typeface="Roboto Medium" panose="02000000000000000000" pitchFamily="2" charset="0"/>
                  <a:cs typeface="Poppins Medium" pitchFamily="2" charset="77"/>
                </a:rPr>
                <a:t>proyecto</a:t>
              </a:r>
              <a:endParaRPr lang="en-US" sz="6000" dirty="0">
                <a:solidFill>
                  <a:schemeClr val="tx2"/>
                </a:solidFill>
                <a:latin typeface="Poppins Medium" pitchFamily="2" charset="77"/>
                <a:ea typeface="Roboto Medium" panose="02000000000000000000" pitchFamily="2" charset="0"/>
                <a:cs typeface="Poppins Medium" pitchFamily="2" charset="77"/>
              </a:endParaRPr>
            </a:p>
          </p:txBody>
        </p:sp>
        <p:sp>
          <p:nvSpPr>
            <p:cNvPr id="11" name="TextBox 10">
              <a:extLst>
                <a:ext uri="{FF2B5EF4-FFF2-40B4-BE49-F238E27FC236}">
                  <a16:creationId xmlns:a16="http://schemas.microsoft.com/office/drawing/2014/main" id="{267BC940-9566-FD44-B631-3B433F465985}"/>
                </a:ext>
              </a:extLst>
            </p:cNvPr>
            <p:cNvSpPr txBox="1"/>
            <p:nvPr/>
          </p:nvSpPr>
          <p:spPr>
            <a:xfrm>
              <a:off x="9496427" y="633855"/>
              <a:ext cx="5384808" cy="461665"/>
            </a:xfrm>
            <a:prstGeom prst="rect">
              <a:avLst/>
            </a:prstGeom>
            <a:noFill/>
          </p:spPr>
          <p:txBody>
            <a:bodyPr wrap="none" rtlCol="0">
              <a:spAutoFit/>
            </a:bodyPr>
            <a:lstStyle/>
            <a:p>
              <a:pPr algn="ctr"/>
              <a:r>
                <a:rPr lang="en-US" sz="2400" spc="300" dirty="0">
                  <a:latin typeface="Lato Medium" panose="020F0502020204030203" pitchFamily="34" charset="0"/>
                  <a:ea typeface="Lato Medium" panose="020F0502020204030203" pitchFamily="34" charset="0"/>
                  <a:cs typeface="Lato Medium" panose="020F0502020204030203" pitchFamily="34" charset="0"/>
                </a:rPr>
                <a:t>HACIA DONDE QUEREMOS IR</a:t>
              </a:r>
            </a:p>
          </p:txBody>
        </p:sp>
      </p:grpSp>
      <p:grpSp>
        <p:nvGrpSpPr>
          <p:cNvPr id="4" name="Group 3">
            <a:extLst>
              <a:ext uri="{FF2B5EF4-FFF2-40B4-BE49-F238E27FC236}">
                <a16:creationId xmlns:a16="http://schemas.microsoft.com/office/drawing/2014/main" id="{E1539F9B-1DA0-D947-B33E-E3D5CFEEB2E2}"/>
              </a:ext>
            </a:extLst>
          </p:cNvPr>
          <p:cNvGrpSpPr/>
          <p:nvPr/>
        </p:nvGrpSpPr>
        <p:grpSpPr>
          <a:xfrm>
            <a:off x="11461519" y="2725972"/>
            <a:ext cx="1454612" cy="188678"/>
            <a:chOff x="10390909" y="2667045"/>
            <a:chExt cx="1922607" cy="249382"/>
          </a:xfrm>
        </p:grpSpPr>
        <p:sp>
          <p:nvSpPr>
            <p:cNvPr id="3" name="Oval 2">
              <a:extLst>
                <a:ext uri="{FF2B5EF4-FFF2-40B4-BE49-F238E27FC236}">
                  <a16:creationId xmlns:a16="http://schemas.microsoft.com/office/drawing/2014/main" id="{4E40AF55-DC50-BB48-B356-CBD164D7C836}"/>
                </a:ext>
              </a:extLst>
            </p:cNvPr>
            <p:cNvSpPr/>
            <p:nvPr/>
          </p:nvSpPr>
          <p:spPr>
            <a:xfrm>
              <a:off x="10390909" y="2667045"/>
              <a:ext cx="249382" cy="2493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C0D2C76-CC33-0D47-B37F-E8D20A35DCCD}"/>
                </a:ext>
              </a:extLst>
            </p:cNvPr>
            <p:cNvSpPr/>
            <p:nvPr/>
          </p:nvSpPr>
          <p:spPr>
            <a:xfrm>
              <a:off x="10948122" y="2667045"/>
              <a:ext cx="249382" cy="2493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23E0CE4-7559-E443-B915-5D7445062989}"/>
                </a:ext>
              </a:extLst>
            </p:cNvPr>
            <p:cNvSpPr/>
            <p:nvPr/>
          </p:nvSpPr>
          <p:spPr>
            <a:xfrm>
              <a:off x="11505335" y="2667045"/>
              <a:ext cx="249382" cy="2493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BF66EB9-19D4-F94E-9DEA-7323CED70B4B}"/>
                </a:ext>
              </a:extLst>
            </p:cNvPr>
            <p:cNvSpPr/>
            <p:nvPr/>
          </p:nvSpPr>
          <p:spPr>
            <a:xfrm>
              <a:off x="12064134" y="2667045"/>
              <a:ext cx="249382" cy="24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2">
            <a:extLst>
              <a:ext uri="{FF2B5EF4-FFF2-40B4-BE49-F238E27FC236}">
                <a16:creationId xmlns:a16="http://schemas.microsoft.com/office/drawing/2014/main" id="{913C6AD7-A603-4DE5-E027-1B31B8DE5597}"/>
              </a:ext>
            </a:extLst>
          </p:cNvPr>
          <p:cNvGrpSpPr/>
          <p:nvPr/>
        </p:nvGrpSpPr>
        <p:grpSpPr>
          <a:xfrm>
            <a:off x="2026822" y="4460322"/>
            <a:ext cx="21941348" cy="7745923"/>
            <a:chOff x="15272142" y="1836911"/>
            <a:chExt cx="19456942" cy="7745923"/>
          </a:xfrm>
        </p:grpSpPr>
        <p:sp>
          <p:nvSpPr>
            <p:cNvPr id="16" name="Rectangle 15">
              <a:extLst>
                <a:ext uri="{FF2B5EF4-FFF2-40B4-BE49-F238E27FC236}">
                  <a16:creationId xmlns:a16="http://schemas.microsoft.com/office/drawing/2014/main" id="{95DF4F47-C337-115B-3F6E-EEB9372FFB20}"/>
                </a:ext>
              </a:extLst>
            </p:cNvPr>
            <p:cNvSpPr/>
            <p:nvPr/>
          </p:nvSpPr>
          <p:spPr>
            <a:xfrm>
              <a:off x="15924369" y="1836911"/>
              <a:ext cx="18204677" cy="643766"/>
            </a:xfrm>
            <a:prstGeom prst="rect">
              <a:avLst/>
            </a:prstGeom>
          </p:spPr>
          <p:txBody>
            <a:bodyPr wrap="square">
              <a:spAutoFit/>
            </a:bodyPr>
            <a:lstStyle/>
            <a:p>
              <a:pPr>
                <a:lnSpc>
                  <a:spcPts val="4299"/>
                </a:lnSpc>
              </a:pPr>
              <a:r>
                <a:rPr lang="es-ES" sz="4000" dirty="0">
                  <a:latin typeface="Poppins Medium" panose="00000600000000000000" pitchFamily="2" charset="0"/>
                  <a:ea typeface="Lato Light" panose="020F0502020204030203" pitchFamily="34" charset="0"/>
                  <a:cs typeface="Poppins Medium" panose="00000600000000000000" pitchFamily="2" charset="0"/>
                </a:rPr>
                <a:t>Deslocalización de la gestión para que pueda realizarse desde cualquier lugar</a:t>
              </a:r>
              <a:endParaRPr lang="es-ES" sz="4000" dirty="0">
                <a:latin typeface="Poppins Medium" panose="00000600000000000000" pitchFamily="2" charset="0"/>
                <a:ea typeface="Roboto Light" panose="02000000000000000000" pitchFamily="2" charset="0"/>
                <a:cs typeface="Poppins Medium" panose="00000600000000000000" pitchFamily="2" charset="0"/>
              </a:endParaRPr>
            </a:p>
          </p:txBody>
        </p:sp>
        <p:sp>
          <p:nvSpPr>
            <p:cNvPr id="17" name="Rectangle 16">
              <a:extLst>
                <a:ext uri="{FF2B5EF4-FFF2-40B4-BE49-F238E27FC236}">
                  <a16:creationId xmlns:a16="http://schemas.microsoft.com/office/drawing/2014/main" id="{E58A4BA1-6F59-51D1-E7E2-8FC14FC74E84}"/>
                </a:ext>
              </a:extLst>
            </p:cNvPr>
            <p:cNvSpPr/>
            <p:nvPr/>
          </p:nvSpPr>
          <p:spPr>
            <a:xfrm>
              <a:off x="15947782" y="4012404"/>
              <a:ext cx="17802342" cy="1200970"/>
            </a:xfrm>
            <a:prstGeom prst="rect">
              <a:avLst/>
            </a:prstGeom>
          </p:spPr>
          <p:txBody>
            <a:bodyPr wrap="square">
              <a:spAutoFit/>
            </a:bodyPr>
            <a:lstStyle/>
            <a:p>
              <a:pPr>
                <a:lnSpc>
                  <a:spcPts val="4299"/>
                </a:lnSpc>
              </a:pPr>
              <a:r>
                <a:rPr lang="es-ES" sz="4000" dirty="0">
                  <a:latin typeface="Poppins Medium" panose="00000600000000000000" pitchFamily="2" charset="0"/>
                  <a:ea typeface="Lato Light" panose="020F0502020204030203" pitchFamily="34" charset="0"/>
                  <a:cs typeface="Poppins Medium" panose="00000600000000000000" pitchFamily="2" charset="0"/>
                </a:rPr>
                <a:t>La aplicación de descarga de pedidos debe estar operativa en todo momento</a:t>
              </a:r>
              <a:endParaRPr lang="es-ES" sz="4000" dirty="0">
                <a:latin typeface="Poppins Medium" panose="00000600000000000000" pitchFamily="2" charset="0"/>
                <a:ea typeface="Roboto Light" panose="02000000000000000000" pitchFamily="2" charset="0"/>
                <a:cs typeface="Poppins Medium" panose="00000600000000000000" pitchFamily="2" charset="0"/>
              </a:endParaRPr>
            </a:p>
          </p:txBody>
        </p:sp>
        <p:sp>
          <p:nvSpPr>
            <p:cNvPr id="18" name="Rectangle 17">
              <a:extLst>
                <a:ext uri="{FF2B5EF4-FFF2-40B4-BE49-F238E27FC236}">
                  <a16:creationId xmlns:a16="http://schemas.microsoft.com/office/drawing/2014/main" id="{C7A8B6A4-08F0-2C1B-20EB-B0DF02054DD7}"/>
                </a:ext>
              </a:extLst>
            </p:cNvPr>
            <p:cNvSpPr/>
            <p:nvPr/>
          </p:nvSpPr>
          <p:spPr>
            <a:xfrm>
              <a:off x="15924369" y="6142694"/>
              <a:ext cx="18399284" cy="1200970"/>
            </a:xfrm>
            <a:prstGeom prst="rect">
              <a:avLst/>
            </a:prstGeom>
          </p:spPr>
          <p:txBody>
            <a:bodyPr wrap="square">
              <a:spAutoFit/>
            </a:bodyPr>
            <a:lstStyle/>
            <a:p>
              <a:pPr>
                <a:lnSpc>
                  <a:spcPts val="4299"/>
                </a:lnSpc>
              </a:pPr>
              <a:r>
                <a:rPr lang="es-ES" sz="4000" dirty="0">
                  <a:latin typeface="Poppins Medium" panose="00000600000000000000" pitchFamily="2" charset="0"/>
                  <a:ea typeface="Lato Light" panose="020F0502020204030203" pitchFamily="34" charset="0"/>
                  <a:cs typeface="Poppins Medium" panose="00000600000000000000" pitchFamily="2" charset="0"/>
                </a:rPr>
                <a:t>La aplicación móvil ha de ofrecer tiempos de respuesta rápidos y ser ágil en su funcionamiento.</a:t>
              </a:r>
              <a:endParaRPr lang="es-ES" sz="4000" dirty="0">
                <a:latin typeface="Poppins Medium" panose="00000600000000000000" pitchFamily="2" charset="0"/>
                <a:ea typeface="Roboto Light" panose="02000000000000000000" pitchFamily="2" charset="0"/>
                <a:cs typeface="Poppins Medium" panose="00000600000000000000" pitchFamily="2" charset="0"/>
              </a:endParaRPr>
            </a:p>
          </p:txBody>
        </p:sp>
        <p:sp>
          <p:nvSpPr>
            <p:cNvPr id="19" name="Rectangle 18">
              <a:extLst>
                <a:ext uri="{FF2B5EF4-FFF2-40B4-BE49-F238E27FC236}">
                  <a16:creationId xmlns:a16="http://schemas.microsoft.com/office/drawing/2014/main" id="{35BBDD6B-BA30-2BF1-CE40-6F8A7DA53503}"/>
                </a:ext>
              </a:extLst>
            </p:cNvPr>
            <p:cNvSpPr/>
            <p:nvPr/>
          </p:nvSpPr>
          <p:spPr>
            <a:xfrm>
              <a:off x="15924369" y="8381864"/>
              <a:ext cx="18804715" cy="1200970"/>
            </a:xfrm>
            <a:prstGeom prst="rect">
              <a:avLst/>
            </a:prstGeom>
          </p:spPr>
          <p:txBody>
            <a:bodyPr wrap="square">
              <a:spAutoFit/>
            </a:bodyPr>
            <a:lstStyle/>
            <a:p>
              <a:pPr>
                <a:lnSpc>
                  <a:spcPts val="4299"/>
                </a:lnSpc>
              </a:pPr>
              <a:r>
                <a:rPr lang="es-ES" sz="4000" dirty="0">
                  <a:latin typeface="Poppins Medium" panose="00000600000000000000" pitchFamily="2" charset="0"/>
                  <a:ea typeface="Lato Light" panose="020F0502020204030203" pitchFamily="34" charset="0"/>
                  <a:cs typeface="Poppins Medium" panose="00000600000000000000" pitchFamily="2" charset="0"/>
                </a:rPr>
                <a:t>La aplicación ha de ser fácil de usar y con una interfaz intuitiva que permita ser usada con agilidad</a:t>
              </a:r>
              <a:endParaRPr lang="es-ES" sz="4000" dirty="0">
                <a:latin typeface="Poppins Medium" panose="00000600000000000000" pitchFamily="2" charset="0"/>
                <a:ea typeface="Roboto Light" panose="02000000000000000000" pitchFamily="2" charset="0"/>
                <a:cs typeface="Poppins Medium" panose="00000600000000000000" pitchFamily="2" charset="0"/>
              </a:endParaRPr>
            </a:p>
          </p:txBody>
        </p:sp>
        <p:sp>
          <p:nvSpPr>
            <p:cNvPr id="20" name="Oval 19">
              <a:extLst>
                <a:ext uri="{FF2B5EF4-FFF2-40B4-BE49-F238E27FC236}">
                  <a16:creationId xmlns:a16="http://schemas.microsoft.com/office/drawing/2014/main" id="{C87A9F7E-8A5E-6399-BB20-4D1923959B60}"/>
                </a:ext>
              </a:extLst>
            </p:cNvPr>
            <p:cNvSpPr/>
            <p:nvPr/>
          </p:nvSpPr>
          <p:spPr>
            <a:xfrm>
              <a:off x="15272142" y="1852343"/>
              <a:ext cx="544871" cy="5448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43BD95-D702-18F9-7602-CF6ACCF4F722}"/>
                </a:ext>
              </a:extLst>
            </p:cNvPr>
            <p:cNvSpPr/>
            <p:nvPr/>
          </p:nvSpPr>
          <p:spPr>
            <a:xfrm>
              <a:off x="15272142" y="4038636"/>
              <a:ext cx="544871" cy="5448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3FD2920-9C00-1706-F0CE-9EF1A21200F1}"/>
                </a:ext>
              </a:extLst>
            </p:cNvPr>
            <p:cNvSpPr/>
            <p:nvPr/>
          </p:nvSpPr>
          <p:spPr>
            <a:xfrm>
              <a:off x="15272142" y="6192142"/>
              <a:ext cx="544871" cy="5448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DE4758A-F094-3363-638B-0DCAB950F8D0}"/>
                </a:ext>
              </a:extLst>
            </p:cNvPr>
            <p:cNvSpPr/>
            <p:nvPr/>
          </p:nvSpPr>
          <p:spPr>
            <a:xfrm>
              <a:off x="15272142" y="8367635"/>
              <a:ext cx="544871" cy="5448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4942018"/>
      </p:ext>
    </p:extLst>
  </p:cSld>
  <p:clrMapOvr>
    <a:masterClrMapping/>
  </p:clrMapOvr>
</p:sld>
</file>

<file path=ppt/theme/theme1.xml><?xml version="1.0" encoding="utf-8"?>
<a:theme xmlns:a="http://schemas.openxmlformats.org/drawingml/2006/main" name="Office Theme">
  <a:themeElements>
    <a:clrScheme name="Executive Light 1">
      <a:dk1>
        <a:srgbClr val="445469"/>
      </a:dk1>
      <a:lt1>
        <a:sysClr val="window" lastClr="FFFFFF"/>
      </a:lt1>
      <a:dk2>
        <a:srgbClr val="445469"/>
      </a:dk2>
      <a:lt2>
        <a:srgbClr val="FFFFFF"/>
      </a:lt2>
      <a:accent1>
        <a:srgbClr val="1DB1F5"/>
      </a:accent1>
      <a:accent2>
        <a:srgbClr val="1FB69F"/>
      </a:accent2>
      <a:accent3>
        <a:srgbClr val="85C515"/>
      </a:accent3>
      <a:accent4>
        <a:srgbClr val="FEBD17"/>
      </a:accent4>
      <a:accent5>
        <a:srgbClr val="F32215"/>
      </a:accent5>
      <a:accent6>
        <a:srgbClr val="B6B5B7"/>
      </a:accent6>
      <a:hlink>
        <a:srgbClr val="F33B48"/>
      </a:hlink>
      <a:folHlink>
        <a:srgbClr val="FFC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87961</TotalTime>
  <Words>967</Words>
  <Application>Microsoft Office PowerPoint</Application>
  <PresentationFormat>Personalizado</PresentationFormat>
  <Paragraphs>140</Paragraphs>
  <Slides>18</Slides>
  <Notes>1</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18</vt:i4>
      </vt:variant>
    </vt:vector>
  </HeadingPairs>
  <TitlesOfParts>
    <vt:vector size="31" baseType="lpstr">
      <vt:lpstr>Arial</vt:lpstr>
      <vt:lpstr>Calibri</vt:lpstr>
      <vt:lpstr>Calibri Light</vt:lpstr>
      <vt:lpstr>Lato</vt:lpstr>
      <vt:lpstr>Lato Light</vt:lpstr>
      <vt:lpstr>Lato Medium</vt:lpstr>
      <vt:lpstr>Montserrat</vt:lpstr>
      <vt:lpstr>Montserrat Light</vt:lpstr>
      <vt:lpstr>Poppins Medium</vt:lpstr>
      <vt:lpstr>Poppins SemiBold</vt:lpstr>
      <vt:lpstr>Roboto</vt:lpstr>
      <vt:lpstr>Roboto Light</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Chuwi</dc:creator>
  <cp:keywords/>
  <dc:description/>
  <cp:lastModifiedBy>Dr. J</cp:lastModifiedBy>
  <cp:revision>15268</cp:revision>
  <dcterms:created xsi:type="dcterms:W3CDTF">2014-11-12T21:47:38Z</dcterms:created>
  <dcterms:modified xsi:type="dcterms:W3CDTF">2023-06-08T22:33:00Z</dcterms:modified>
  <cp:category/>
</cp:coreProperties>
</file>